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532" r:id="rId2"/>
    <p:sldId id="513" r:id="rId3"/>
    <p:sldId id="514" r:id="rId4"/>
    <p:sldId id="515" r:id="rId5"/>
    <p:sldId id="516" r:id="rId6"/>
    <p:sldId id="517" r:id="rId7"/>
    <p:sldId id="518" r:id="rId8"/>
    <p:sldId id="519" r:id="rId9"/>
    <p:sldId id="520" r:id="rId10"/>
    <p:sldId id="521" r:id="rId11"/>
    <p:sldId id="522" r:id="rId12"/>
    <p:sldId id="523" r:id="rId13"/>
    <p:sldId id="524" r:id="rId14"/>
    <p:sldId id="525" r:id="rId15"/>
    <p:sldId id="526" r:id="rId16"/>
    <p:sldId id="528" r:id="rId17"/>
    <p:sldId id="529" r:id="rId18"/>
    <p:sldId id="530" r:id="rId19"/>
    <p:sldId id="531"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719500"/>
    <a:srgbClr val="BED600"/>
    <a:srgbClr val="ABBF2A"/>
    <a:srgbClr val="9BD7D9"/>
    <a:srgbClr val="C0C0C0"/>
    <a:srgbClr val="98D3D5"/>
    <a:srgbClr val="A4D05F"/>
    <a:srgbClr val="C0E1AD"/>
    <a:srgbClr val="71B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88"/>
    <p:restoredTop sz="94652"/>
  </p:normalViewPr>
  <p:slideViewPr>
    <p:cSldViewPr>
      <p:cViewPr varScale="1">
        <p:scale>
          <a:sx n="69" d="100"/>
          <a:sy n="69" d="100"/>
        </p:scale>
        <p:origin x="8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2" d="100"/>
          <a:sy n="152" d="100"/>
        </p:scale>
        <p:origin x="-4136"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ICARDO\Desktop\SIM_MALAGA\1.%20LOAMY%20SAND\Loamy_Sand.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RICARDO\Desktop\SIM_MALAGA\1.%20LOAMY%20SAND\Loamy_San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RICARDO\Desktop\SIM_MALAGA\1.%20LOAMY%20SAND\Loamy_Sand.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RICARDO\Desktop\SIM_MALAGA\1.%20LOAMY%20SAND\Loamy_San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RICARDO\Desktop\SIM_MALAGA\1.%20LOAMY%20SAND\Loamy_Sand.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RICARDO\Desktop\SIM_MALAGA\1.%20LOAMY%20SAND\Loamy_San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ICARDO\Desktop\SIM_MALAGA\1.%20LOAMY%20SAND\Loamy_San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RICARDO\Desktop\SIM_MALAGA\1.%20LOAMY%20SAND\Loamy_Sand.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RICARDO\Desktop\SIM_MALAGA\1.%20LOAMY%20SAND\Loamy_Sa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chemeClr val="tx1"/>
                </a:solidFill>
              </a:rPr>
              <a:t>Climatology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DATOS!$J$2</c:f>
              <c:strCache>
                <c:ptCount val="1"/>
                <c:pt idx="0">
                  <c:v>PRECIPITACIÓN</c:v>
                </c:pt>
              </c:strCache>
            </c:strRef>
          </c:tx>
          <c:spPr>
            <a:solidFill>
              <a:schemeClr val="accent5"/>
            </a:solidFill>
            <a:ln w="25400">
              <a:noFill/>
            </a:ln>
            <a:effectLst/>
          </c:spPr>
          <c:invertIfNegative val="0"/>
          <c:trendline>
            <c:spPr>
              <a:ln w="28575" cap="rnd">
                <a:solidFill>
                  <a:srgbClr val="7030A0"/>
                </a:solidFill>
                <a:prstDash val="sysDot"/>
              </a:ln>
              <a:effectLst/>
            </c:spPr>
            <c:trendlineType val="linear"/>
            <c:dispRSqr val="0"/>
            <c:dispEq val="0"/>
          </c:trendline>
          <c:cat>
            <c:numRef>
              <c:f>DATOS!$I$3:$I$13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DATOS!$J$3:$J$13</c:f>
              <c:numCache>
                <c:formatCode>0.00</c:formatCode>
                <c:ptCount val="11"/>
                <c:pt idx="0" formatCode="General">
                  <c:v>46.46</c:v>
                </c:pt>
                <c:pt idx="1">
                  <c:v>67.7</c:v>
                </c:pt>
                <c:pt idx="2" formatCode="General">
                  <c:v>61.590000000000011</c:v>
                </c:pt>
                <c:pt idx="3" formatCode="General">
                  <c:v>63.17</c:v>
                </c:pt>
                <c:pt idx="4" formatCode="General">
                  <c:v>46.64</c:v>
                </c:pt>
                <c:pt idx="5" formatCode="General">
                  <c:v>48.44</c:v>
                </c:pt>
                <c:pt idx="6" formatCode="General">
                  <c:v>42.380000000000017</c:v>
                </c:pt>
                <c:pt idx="7">
                  <c:v>47.100000000000009</c:v>
                </c:pt>
                <c:pt idx="8">
                  <c:v>33.799999999999997</c:v>
                </c:pt>
                <c:pt idx="9" formatCode="General">
                  <c:v>44.440000000000019</c:v>
                </c:pt>
                <c:pt idx="10" formatCode="General">
                  <c:v>52.359999999999992</c:v>
                </c:pt>
              </c:numCache>
            </c:numRef>
          </c:val>
          <c:extLst>
            <c:ext xmlns:c16="http://schemas.microsoft.com/office/drawing/2014/chart" uri="{C3380CC4-5D6E-409C-BE32-E72D297353CC}">
              <c16:uniqueId val="{00000001-4456-459B-9C24-842CC513BFB4}"/>
            </c:ext>
          </c:extLst>
        </c:ser>
        <c:dLbls>
          <c:showLegendKey val="0"/>
          <c:showVal val="0"/>
          <c:showCatName val="0"/>
          <c:showSerName val="0"/>
          <c:showPercent val="0"/>
          <c:showBubbleSize val="0"/>
        </c:dLbls>
        <c:gapWidth val="150"/>
        <c:axId val="1567538607"/>
        <c:axId val="1523351087"/>
      </c:barChart>
      <c:lineChart>
        <c:grouping val="standard"/>
        <c:varyColors val="0"/>
        <c:ser>
          <c:idx val="1"/>
          <c:order val="1"/>
          <c:tx>
            <c:strRef>
              <c:f>DATOS!$L$2</c:f>
              <c:strCache>
                <c:ptCount val="1"/>
                <c:pt idx="0">
                  <c:v>TEMPERATURA</c:v>
                </c:pt>
              </c:strCache>
            </c:strRef>
          </c:tx>
          <c:spPr>
            <a:ln w="28575" cap="rnd">
              <a:solidFill>
                <a:srgbClr val="92D050"/>
              </a:solidFill>
              <a:round/>
            </a:ln>
            <a:effectLst/>
          </c:spPr>
          <c:marker>
            <c:symbol val="none"/>
          </c:marker>
          <c:trendline>
            <c:spPr>
              <a:ln w="28575" cap="rnd">
                <a:solidFill>
                  <a:srgbClr val="002060"/>
                </a:solidFill>
                <a:prstDash val="sysDot"/>
              </a:ln>
              <a:effectLst/>
            </c:spPr>
            <c:trendlineType val="linear"/>
            <c:dispRSqr val="0"/>
            <c:dispEq val="0"/>
          </c:trendline>
          <c:cat>
            <c:numRef>
              <c:f>DATOS!$I$3:$I$12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DATOS!$L$3:$L$13</c:f>
              <c:numCache>
                <c:formatCode>0.00</c:formatCode>
                <c:ptCount val="11"/>
                <c:pt idx="0">
                  <c:v>17.160273972602713</c:v>
                </c:pt>
                <c:pt idx="1">
                  <c:v>16.591506849315071</c:v>
                </c:pt>
                <c:pt idx="2">
                  <c:v>16.575136612021861</c:v>
                </c:pt>
                <c:pt idx="3">
                  <c:v>17.181643835616445</c:v>
                </c:pt>
                <c:pt idx="4">
                  <c:v>16.226301369862998</c:v>
                </c:pt>
                <c:pt idx="5">
                  <c:v>17.141643835616449</c:v>
                </c:pt>
                <c:pt idx="6">
                  <c:v>17.087704918032795</c:v>
                </c:pt>
                <c:pt idx="7">
                  <c:v>16.789315068493153</c:v>
                </c:pt>
                <c:pt idx="8">
                  <c:v>17.841095890410962</c:v>
                </c:pt>
                <c:pt idx="9">
                  <c:v>17.48246575342467</c:v>
                </c:pt>
                <c:pt idx="10">
                  <c:v>17.462295081967198</c:v>
                </c:pt>
              </c:numCache>
            </c:numRef>
          </c:val>
          <c:smooth val="0"/>
          <c:extLst>
            <c:ext xmlns:c16="http://schemas.microsoft.com/office/drawing/2014/chart" uri="{C3380CC4-5D6E-409C-BE32-E72D297353CC}">
              <c16:uniqueId val="{00000003-4456-459B-9C24-842CC513BFB4}"/>
            </c:ext>
          </c:extLst>
        </c:ser>
        <c:dLbls>
          <c:showLegendKey val="0"/>
          <c:showVal val="0"/>
          <c:showCatName val="0"/>
          <c:showSerName val="0"/>
          <c:showPercent val="0"/>
          <c:showBubbleSize val="0"/>
        </c:dLbls>
        <c:marker val="1"/>
        <c:smooth val="0"/>
        <c:axId val="1567572303"/>
        <c:axId val="1523341151"/>
      </c:lineChart>
      <c:catAx>
        <c:axId val="15675386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351087"/>
        <c:crosses val="autoZero"/>
        <c:auto val="1"/>
        <c:lblAlgn val="ctr"/>
        <c:lblOffset val="100"/>
        <c:noMultiLvlLbl val="0"/>
      </c:catAx>
      <c:valAx>
        <c:axId val="152335108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538607"/>
        <c:crosses val="autoZero"/>
        <c:crossBetween val="between"/>
      </c:valAx>
      <c:valAx>
        <c:axId val="152334115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572303"/>
        <c:crosses val="max"/>
        <c:crossBetween val="between"/>
      </c:valAx>
      <c:catAx>
        <c:axId val="1567572303"/>
        <c:scaling>
          <c:orientation val="minMax"/>
        </c:scaling>
        <c:delete val="1"/>
        <c:axPos val="b"/>
        <c:numFmt formatCode="General" sourceLinked="1"/>
        <c:majorTickMark val="out"/>
        <c:minorTickMark val="none"/>
        <c:tickLblPos val="nextTo"/>
        <c:crossAx val="1523341151"/>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7.2738468370171214E-2"/>
          <c:y val="5.7888147653079772E-2"/>
          <c:w val="0.88249542271337744"/>
          <c:h val="0.79474442398870515"/>
        </c:manualLayout>
      </c:layout>
      <c:scatterChart>
        <c:scatterStyle val="smoothMarker"/>
        <c:varyColors val="0"/>
        <c:ser>
          <c:idx val="0"/>
          <c:order val="0"/>
          <c:tx>
            <c:v>standar scenario</c:v>
          </c:tx>
          <c:spPr>
            <a:ln w="19050" cap="rnd">
              <a:solidFill>
                <a:srgbClr val="002060"/>
              </a:solidFill>
              <a:round/>
            </a:ln>
            <a:effectLst/>
          </c:spPr>
          <c:marker>
            <c:symbol val="none"/>
          </c:marker>
          <c:xVal>
            <c:numRef>
              <c:f>Precipitacionn!$B$4:$B$4021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Precipitacionn!$G$4:$G$4020</c:f>
              <c:numCache>
                <c:formatCode>0.00</c:formatCode>
                <c:ptCount val="40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1.4192E-16</c:v>
                </c:pt>
                <c:pt idx="91">
                  <c:v>1.4610000000000001E-15</c:v>
                </c:pt>
                <c:pt idx="92">
                  <c:v>6.9649E-15</c:v>
                </c:pt>
                <c:pt idx="93">
                  <c:v>2.2382000000000001E-14</c:v>
                </c:pt>
                <c:pt idx="94">
                  <c:v>5.8190000000000002E-14</c:v>
                </c:pt>
                <c:pt idx="95">
                  <c:v>1.3376E-13</c:v>
                </c:pt>
                <c:pt idx="96">
                  <c:v>2.8153999999999998E-13</c:v>
                </c:pt>
                <c:pt idx="97">
                  <c:v>5.4339999999999999E-13</c:v>
                </c:pt>
                <c:pt idx="98">
                  <c:v>9.7271999999999992E-13</c:v>
                </c:pt>
                <c:pt idx="99">
                  <c:v>1.6323E-12</c:v>
                </c:pt>
                <c:pt idx="100">
                  <c:v>2.5842999999999998E-12</c:v>
                </c:pt>
                <c:pt idx="101">
                  <c:v>3.8973000000000004E-12</c:v>
                </c:pt>
                <c:pt idx="102">
                  <c:v>5.6510000000000001E-12</c:v>
                </c:pt>
                <c:pt idx="103">
                  <c:v>7.9454999999999992E-12</c:v>
                </c:pt>
                <c:pt idx="104">
                  <c:v>1.0935000000000001E-11</c:v>
                </c:pt>
                <c:pt idx="105">
                  <c:v>1.4817999999999999E-11</c:v>
                </c:pt>
                <c:pt idx="106">
                  <c:v>1.9726000000000001E-11</c:v>
                </c:pt>
                <c:pt idx="107">
                  <c:v>2.583E-11</c:v>
                </c:pt>
                <c:pt idx="108">
                  <c:v>3.3320000000000001E-11</c:v>
                </c:pt>
                <c:pt idx="109">
                  <c:v>4.2384000000000002E-11</c:v>
                </c:pt>
                <c:pt idx="110">
                  <c:v>5.3286000000000002E-11</c:v>
                </c:pt>
                <c:pt idx="111">
                  <c:v>6.6224999999999996E-11</c:v>
                </c:pt>
                <c:pt idx="112">
                  <c:v>8.1476000000000004E-11</c:v>
                </c:pt>
                <c:pt idx="113">
                  <c:v>9.9486999999999997E-11</c:v>
                </c:pt>
                <c:pt idx="114">
                  <c:v>1.2070999999999999E-10</c:v>
                </c:pt>
                <c:pt idx="115">
                  <c:v>1.458E-10</c:v>
                </c:pt>
                <c:pt idx="116">
                  <c:v>1.7546999999999999E-10</c:v>
                </c:pt>
                <c:pt idx="117">
                  <c:v>2.1042999999999999E-10</c:v>
                </c:pt>
                <c:pt idx="118">
                  <c:v>2.5121E-10</c:v>
                </c:pt>
                <c:pt idx="119">
                  <c:v>2.9847999999999999E-10</c:v>
                </c:pt>
                <c:pt idx="120">
                  <c:v>3.5321000000000001E-10</c:v>
                </c:pt>
                <c:pt idx="121">
                  <c:v>4.1679000000000002E-10</c:v>
                </c:pt>
                <c:pt idx="122">
                  <c:v>4.9046999999999996E-10</c:v>
                </c:pt>
                <c:pt idx="123">
                  <c:v>5.7470999999999997E-10</c:v>
                </c:pt>
                <c:pt idx="124">
                  <c:v>6.6982999999999995E-10</c:v>
                </c:pt>
                <c:pt idx="125">
                  <c:v>7.7764000000000002E-10</c:v>
                </c:pt>
                <c:pt idx="126">
                  <c:v>9.0041999999999998E-10</c:v>
                </c:pt>
                <c:pt idx="127">
                  <c:v>1.0411000000000001E-9</c:v>
                </c:pt>
                <c:pt idx="128">
                  <c:v>1.2003000000000001E-9</c:v>
                </c:pt>
                <c:pt idx="129">
                  <c:v>1.3774E-9</c:v>
                </c:pt>
                <c:pt idx="130">
                  <c:v>1.5731000000000001E-9</c:v>
                </c:pt>
                <c:pt idx="131">
                  <c:v>1.7886E-9</c:v>
                </c:pt>
                <c:pt idx="132">
                  <c:v>2.0266E-9</c:v>
                </c:pt>
                <c:pt idx="133">
                  <c:v>2.2913000000000001E-9</c:v>
                </c:pt>
                <c:pt idx="134">
                  <c:v>2.5870999999999999E-9</c:v>
                </c:pt>
                <c:pt idx="135">
                  <c:v>2.9210000000000001E-9</c:v>
                </c:pt>
                <c:pt idx="136">
                  <c:v>3.3012000000000001E-9</c:v>
                </c:pt>
                <c:pt idx="137">
                  <c:v>3.7425999999999999E-9</c:v>
                </c:pt>
                <c:pt idx="138">
                  <c:v>4.2551999999999999E-9</c:v>
                </c:pt>
                <c:pt idx="139">
                  <c:v>4.8531999999999997E-9</c:v>
                </c:pt>
                <c:pt idx="140">
                  <c:v>5.5467999999999999E-9</c:v>
                </c:pt>
                <c:pt idx="141">
                  <c:v>6.3447999999999998E-9</c:v>
                </c:pt>
                <c:pt idx="142">
                  <c:v>7.2321000000000003E-9</c:v>
                </c:pt>
                <c:pt idx="143">
                  <c:v>8.1933999999999994E-9</c:v>
                </c:pt>
                <c:pt idx="144">
                  <c:v>9.2296000000000005E-9</c:v>
                </c:pt>
                <c:pt idx="145">
                  <c:v>1.0362E-8</c:v>
                </c:pt>
                <c:pt idx="146">
                  <c:v>1.1633000000000001E-8</c:v>
                </c:pt>
                <c:pt idx="147">
                  <c:v>1.3100999999999999E-8</c:v>
                </c:pt>
                <c:pt idx="148">
                  <c:v>1.4817E-8</c:v>
                </c:pt>
                <c:pt idx="149">
                  <c:v>1.6773000000000001E-8</c:v>
                </c:pt>
                <c:pt idx="150">
                  <c:v>1.89E-8</c:v>
                </c:pt>
                <c:pt idx="151">
                  <c:v>2.1162999999999999E-8</c:v>
                </c:pt>
                <c:pt idx="152">
                  <c:v>2.3565E-8</c:v>
                </c:pt>
                <c:pt idx="153">
                  <c:v>2.6124E-8</c:v>
                </c:pt>
                <c:pt idx="154">
                  <c:v>2.8877999999999999E-8</c:v>
                </c:pt>
                <c:pt idx="155">
                  <c:v>3.1883000000000002E-8</c:v>
                </c:pt>
                <c:pt idx="156">
                  <c:v>3.5169000000000002E-8</c:v>
                </c:pt>
                <c:pt idx="157">
                  <c:v>3.8763000000000001E-8</c:v>
                </c:pt>
                <c:pt idx="158">
                  <c:v>4.2668000000000002E-8</c:v>
                </c:pt>
                <c:pt idx="159">
                  <c:v>4.6876000000000002E-8</c:v>
                </c:pt>
                <c:pt idx="160">
                  <c:v>5.1404000000000002E-8</c:v>
                </c:pt>
                <c:pt idx="161">
                  <c:v>5.6282000000000001E-8</c:v>
                </c:pt>
                <c:pt idx="162">
                  <c:v>6.1493999999999995E-8</c:v>
                </c:pt>
                <c:pt idx="163">
                  <c:v>6.7066E-8</c:v>
                </c:pt>
                <c:pt idx="164">
                  <c:v>7.3062999999999997E-8</c:v>
                </c:pt>
                <c:pt idx="165">
                  <c:v>7.9549000000000006E-8</c:v>
                </c:pt>
                <c:pt idx="166">
                  <c:v>8.6603999999999999E-8</c:v>
                </c:pt>
                <c:pt idx="167">
                  <c:v>9.4395000000000006E-8</c:v>
                </c:pt>
                <c:pt idx="168">
                  <c:v>1.0306E-7</c:v>
                </c:pt>
                <c:pt idx="169">
                  <c:v>1.1274E-7</c:v>
                </c:pt>
                <c:pt idx="170">
                  <c:v>1.2354999999999999E-7</c:v>
                </c:pt>
                <c:pt idx="171">
                  <c:v>1.3568999999999999E-7</c:v>
                </c:pt>
                <c:pt idx="172">
                  <c:v>1.4942E-7</c:v>
                </c:pt>
                <c:pt idx="173">
                  <c:v>1.6492E-7</c:v>
                </c:pt>
                <c:pt idx="174">
                  <c:v>1.8239999999999999E-7</c:v>
                </c:pt>
                <c:pt idx="175">
                  <c:v>2.0226000000000001E-7</c:v>
                </c:pt>
                <c:pt idx="176">
                  <c:v>2.2478999999999999E-7</c:v>
                </c:pt>
                <c:pt idx="177">
                  <c:v>2.5030000000000001E-7</c:v>
                </c:pt>
                <c:pt idx="178">
                  <c:v>2.7916000000000002E-7</c:v>
                </c:pt>
                <c:pt idx="179">
                  <c:v>3.1174000000000001E-7</c:v>
                </c:pt>
                <c:pt idx="180">
                  <c:v>3.4836999999999999E-7</c:v>
                </c:pt>
                <c:pt idx="181">
                  <c:v>3.8976999999999998E-7</c:v>
                </c:pt>
                <c:pt idx="182">
                  <c:v>4.3626000000000002E-7</c:v>
                </c:pt>
                <c:pt idx="183">
                  <c:v>4.8861000000000003E-7</c:v>
                </c:pt>
                <c:pt idx="184">
                  <c:v>5.4692999999999999E-7</c:v>
                </c:pt>
                <c:pt idx="185">
                  <c:v>6.1139000000000002E-7</c:v>
                </c:pt>
                <c:pt idx="186">
                  <c:v>6.8156000000000002E-7</c:v>
                </c:pt>
                <c:pt idx="187">
                  <c:v>7.5723000000000001E-7</c:v>
                </c:pt>
                <c:pt idx="188">
                  <c:v>8.3875999999999997E-7</c:v>
                </c:pt>
                <c:pt idx="189">
                  <c:v>9.2701000000000004E-7</c:v>
                </c:pt>
                <c:pt idx="190">
                  <c:v>1.0227E-6</c:v>
                </c:pt>
                <c:pt idx="191">
                  <c:v>1.1261999999999999E-6</c:v>
                </c:pt>
                <c:pt idx="192">
                  <c:v>1.2383000000000001E-6</c:v>
                </c:pt>
                <c:pt idx="193">
                  <c:v>1.3592E-6</c:v>
                </c:pt>
                <c:pt idx="194">
                  <c:v>1.4898999999999999E-6</c:v>
                </c:pt>
                <c:pt idx="195">
                  <c:v>1.6312999999999999E-6</c:v>
                </c:pt>
                <c:pt idx="196">
                  <c:v>1.7836E-6</c:v>
                </c:pt>
                <c:pt idx="197">
                  <c:v>1.9468999999999999E-6</c:v>
                </c:pt>
                <c:pt idx="198">
                  <c:v>2.1212999999999999E-6</c:v>
                </c:pt>
                <c:pt idx="199">
                  <c:v>2.3068000000000001E-6</c:v>
                </c:pt>
                <c:pt idx="200">
                  <c:v>2.5017999999999999E-6</c:v>
                </c:pt>
                <c:pt idx="201">
                  <c:v>2.7057000000000002E-6</c:v>
                </c:pt>
                <c:pt idx="202">
                  <c:v>2.9193999999999999E-6</c:v>
                </c:pt>
                <c:pt idx="203">
                  <c:v>3.1431E-6</c:v>
                </c:pt>
                <c:pt idx="204">
                  <c:v>3.3766999999999998E-6</c:v>
                </c:pt>
                <c:pt idx="205">
                  <c:v>3.6215E-6</c:v>
                </c:pt>
                <c:pt idx="206">
                  <c:v>3.8767999999999999E-6</c:v>
                </c:pt>
                <c:pt idx="207">
                  <c:v>4.1413999999999999E-6</c:v>
                </c:pt>
                <c:pt idx="208">
                  <c:v>4.4135000000000002E-6</c:v>
                </c:pt>
                <c:pt idx="209">
                  <c:v>4.6931E-6</c:v>
                </c:pt>
                <c:pt idx="210">
                  <c:v>4.9834999999999998E-6</c:v>
                </c:pt>
                <c:pt idx="211">
                  <c:v>5.2850000000000002E-6</c:v>
                </c:pt>
                <c:pt idx="212">
                  <c:v>5.5963000000000001E-6</c:v>
                </c:pt>
                <c:pt idx="213">
                  <c:v>5.9151999999999997E-6</c:v>
                </c:pt>
                <c:pt idx="214">
                  <c:v>6.241E-6</c:v>
                </c:pt>
                <c:pt idx="215">
                  <c:v>6.5725000000000002E-6</c:v>
                </c:pt>
                <c:pt idx="216">
                  <c:v>6.9070000000000001E-6</c:v>
                </c:pt>
                <c:pt idx="217">
                  <c:v>7.2431000000000002E-6</c:v>
                </c:pt>
                <c:pt idx="218">
                  <c:v>7.5820000000000004E-6</c:v>
                </c:pt>
                <c:pt idx="219">
                  <c:v>7.9234999999999996E-6</c:v>
                </c:pt>
                <c:pt idx="220">
                  <c:v>8.2684000000000003E-6</c:v>
                </c:pt>
                <c:pt idx="221">
                  <c:v>8.6146000000000005E-6</c:v>
                </c:pt>
                <c:pt idx="222">
                  <c:v>8.9587999999999997E-6</c:v>
                </c:pt>
                <c:pt idx="223">
                  <c:v>9.2995999999999999E-6</c:v>
                </c:pt>
                <c:pt idx="224">
                  <c:v>9.6369999999999994E-6</c:v>
                </c:pt>
                <c:pt idx="225">
                  <c:v>9.9720000000000004E-6</c:v>
                </c:pt>
                <c:pt idx="226">
                  <c:v>1.0309000000000001E-5</c:v>
                </c:pt>
                <c:pt idx="227">
                  <c:v>1.0648E-5</c:v>
                </c:pt>
                <c:pt idx="228">
                  <c:v>1.0986E-5</c:v>
                </c:pt>
                <c:pt idx="229">
                  <c:v>1.1317E-5</c:v>
                </c:pt>
                <c:pt idx="230">
                  <c:v>1.1644000000000001E-5</c:v>
                </c:pt>
                <c:pt idx="231">
                  <c:v>1.1966E-5</c:v>
                </c:pt>
                <c:pt idx="232">
                  <c:v>1.2284E-5</c:v>
                </c:pt>
                <c:pt idx="233">
                  <c:v>1.2598E-5</c:v>
                </c:pt>
                <c:pt idx="234">
                  <c:v>1.2908000000000001E-5</c:v>
                </c:pt>
                <c:pt idx="235">
                  <c:v>1.3217000000000001E-5</c:v>
                </c:pt>
                <c:pt idx="236">
                  <c:v>1.3531E-5</c:v>
                </c:pt>
                <c:pt idx="237">
                  <c:v>1.3851E-5</c:v>
                </c:pt>
                <c:pt idx="238">
                  <c:v>1.4173E-5</c:v>
                </c:pt>
                <c:pt idx="239">
                  <c:v>1.4494E-5</c:v>
                </c:pt>
                <c:pt idx="240">
                  <c:v>1.4816E-5</c:v>
                </c:pt>
                <c:pt idx="241">
                  <c:v>1.5136999999999999E-5</c:v>
                </c:pt>
                <c:pt idx="242">
                  <c:v>1.5452999999999999E-5</c:v>
                </c:pt>
                <c:pt idx="243">
                  <c:v>1.5764999999999999E-5</c:v>
                </c:pt>
                <c:pt idx="244">
                  <c:v>1.6072000000000001E-5</c:v>
                </c:pt>
                <c:pt idx="245">
                  <c:v>1.6376E-5</c:v>
                </c:pt>
                <c:pt idx="246">
                  <c:v>1.6679000000000001E-5</c:v>
                </c:pt>
                <c:pt idx="247">
                  <c:v>1.6977999999999999E-5</c:v>
                </c:pt>
                <c:pt idx="248">
                  <c:v>1.7269999999999999E-5</c:v>
                </c:pt>
                <c:pt idx="249">
                  <c:v>1.7555999999999999E-5</c:v>
                </c:pt>
                <c:pt idx="250">
                  <c:v>1.7833E-5</c:v>
                </c:pt>
                <c:pt idx="251">
                  <c:v>1.8104000000000001E-5</c:v>
                </c:pt>
                <c:pt idx="252">
                  <c:v>1.8369999999999999E-5</c:v>
                </c:pt>
                <c:pt idx="253">
                  <c:v>1.8626000000000001E-5</c:v>
                </c:pt>
                <c:pt idx="254">
                  <c:v>1.8868999999999998E-5</c:v>
                </c:pt>
                <c:pt idx="255">
                  <c:v>1.91E-5</c:v>
                </c:pt>
                <c:pt idx="256">
                  <c:v>1.9317000000000002E-5</c:v>
                </c:pt>
                <c:pt idx="257">
                  <c:v>1.9519000000000001E-5</c:v>
                </c:pt>
                <c:pt idx="258">
                  <c:v>1.9709000000000001E-5</c:v>
                </c:pt>
                <c:pt idx="259">
                  <c:v>1.9890000000000001E-5</c:v>
                </c:pt>
                <c:pt idx="260">
                  <c:v>2.0066999999999999E-5</c:v>
                </c:pt>
                <c:pt idx="261">
                  <c:v>2.0239999999999999E-5</c:v>
                </c:pt>
                <c:pt idx="262">
                  <c:v>2.0407999999999998E-5</c:v>
                </c:pt>
                <c:pt idx="263">
                  <c:v>2.0571999999999999E-5</c:v>
                </c:pt>
                <c:pt idx="264">
                  <c:v>2.0732000000000001E-5</c:v>
                </c:pt>
                <c:pt idx="265">
                  <c:v>2.0886999999999998E-5</c:v>
                </c:pt>
                <c:pt idx="266">
                  <c:v>2.1036999999999999E-5</c:v>
                </c:pt>
                <c:pt idx="267">
                  <c:v>2.1183E-5</c:v>
                </c:pt>
                <c:pt idx="268">
                  <c:v>2.1324000000000001E-5</c:v>
                </c:pt>
                <c:pt idx="269">
                  <c:v>2.1458999999999999E-5</c:v>
                </c:pt>
                <c:pt idx="270">
                  <c:v>2.1588999999999999E-5</c:v>
                </c:pt>
                <c:pt idx="271">
                  <c:v>2.1719E-5</c:v>
                </c:pt>
                <c:pt idx="272">
                  <c:v>2.1849999999999999E-5</c:v>
                </c:pt>
                <c:pt idx="273">
                  <c:v>2.1984000000000002E-5</c:v>
                </c:pt>
                <c:pt idx="274">
                  <c:v>2.2120000000000002E-5</c:v>
                </c:pt>
                <c:pt idx="275">
                  <c:v>2.2257999999999999E-5</c:v>
                </c:pt>
                <c:pt idx="276">
                  <c:v>2.2395000000000002E-5</c:v>
                </c:pt>
                <c:pt idx="277">
                  <c:v>2.2527999999999998E-5</c:v>
                </c:pt>
                <c:pt idx="278">
                  <c:v>2.2657E-5</c:v>
                </c:pt>
                <c:pt idx="279">
                  <c:v>2.2781000000000001E-5</c:v>
                </c:pt>
                <c:pt idx="280">
                  <c:v>2.2901E-5</c:v>
                </c:pt>
                <c:pt idx="281">
                  <c:v>2.3017999999999999E-5</c:v>
                </c:pt>
                <c:pt idx="282">
                  <c:v>2.3132000000000001E-5</c:v>
                </c:pt>
                <c:pt idx="283">
                  <c:v>2.3244E-5</c:v>
                </c:pt>
                <c:pt idx="284">
                  <c:v>2.3354999999999999E-5</c:v>
                </c:pt>
                <c:pt idx="285">
                  <c:v>2.3462E-5</c:v>
                </c:pt>
                <c:pt idx="286">
                  <c:v>2.3561999999999999E-5</c:v>
                </c:pt>
                <c:pt idx="287">
                  <c:v>2.3655E-5</c:v>
                </c:pt>
                <c:pt idx="288">
                  <c:v>2.3742000000000001E-5</c:v>
                </c:pt>
                <c:pt idx="289">
                  <c:v>2.3825E-5</c:v>
                </c:pt>
                <c:pt idx="290">
                  <c:v>2.3906000000000001E-5</c:v>
                </c:pt>
                <c:pt idx="291">
                  <c:v>2.3983999999999999E-5</c:v>
                </c:pt>
                <c:pt idx="292">
                  <c:v>2.406E-5</c:v>
                </c:pt>
                <c:pt idx="293">
                  <c:v>2.4134E-5</c:v>
                </c:pt>
                <c:pt idx="294">
                  <c:v>2.4209000000000001E-5</c:v>
                </c:pt>
                <c:pt idx="295">
                  <c:v>2.4284999999999999E-5</c:v>
                </c:pt>
                <c:pt idx="296">
                  <c:v>2.4363999999999999E-5</c:v>
                </c:pt>
                <c:pt idx="297">
                  <c:v>2.4448E-5</c:v>
                </c:pt>
                <c:pt idx="298">
                  <c:v>2.4535000000000001E-5</c:v>
                </c:pt>
                <c:pt idx="299">
                  <c:v>2.4624999999999999E-5</c:v>
                </c:pt>
                <c:pt idx="300">
                  <c:v>2.4719000000000002E-5</c:v>
                </c:pt>
                <c:pt idx="301">
                  <c:v>2.4817E-5</c:v>
                </c:pt>
                <c:pt idx="302">
                  <c:v>2.4919999999999999E-5</c:v>
                </c:pt>
                <c:pt idx="303">
                  <c:v>2.5026999999999999E-5</c:v>
                </c:pt>
                <c:pt idx="304">
                  <c:v>2.5134999999999999E-5</c:v>
                </c:pt>
                <c:pt idx="305">
                  <c:v>2.5238000000000001E-5</c:v>
                </c:pt>
                <c:pt idx="306">
                  <c:v>2.5333E-5</c:v>
                </c:pt>
                <c:pt idx="307">
                  <c:v>4.4103000000000001E-5</c:v>
                </c:pt>
                <c:pt idx="308">
                  <c:v>4.4323999999999998E-5</c:v>
                </c:pt>
                <c:pt idx="309">
                  <c:v>4.4523E-5</c:v>
                </c:pt>
                <c:pt idx="310">
                  <c:v>0.26391999999999999</c:v>
                </c:pt>
                <c:pt idx="311">
                  <c:v>0.36281999999999998</c:v>
                </c:pt>
                <c:pt idx="312">
                  <c:v>0.35975000000000001</c:v>
                </c:pt>
                <c:pt idx="313">
                  <c:v>0.35674</c:v>
                </c:pt>
                <c:pt idx="314">
                  <c:v>0.3538</c:v>
                </c:pt>
                <c:pt idx="315">
                  <c:v>0.35092000000000001</c:v>
                </c:pt>
                <c:pt idx="316">
                  <c:v>0.34809000000000001</c:v>
                </c:pt>
                <c:pt idx="317">
                  <c:v>0.34532000000000002</c:v>
                </c:pt>
                <c:pt idx="318">
                  <c:v>0.34260000000000002</c:v>
                </c:pt>
                <c:pt idx="319">
                  <c:v>0.33993000000000001</c:v>
                </c:pt>
                <c:pt idx="320">
                  <c:v>0.33732000000000001</c:v>
                </c:pt>
                <c:pt idx="321">
                  <c:v>0.33474999999999999</c:v>
                </c:pt>
                <c:pt idx="322">
                  <c:v>0.33223000000000003</c:v>
                </c:pt>
                <c:pt idx="323">
                  <c:v>0.32976</c:v>
                </c:pt>
                <c:pt idx="324">
                  <c:v>0.32732</c:v>
                </c:pt>
                <c:pt idx="325">
                  <c:v>0.32490999999999998</c:v>
                </c:pt>
                <c:pt idx="326">
                  <c:v>0.32252999999999998</c:v>
                </c:pt>
                <c:pt idx="327">
                  <c:v>0.32017000000000001</c:v>
                </c:pt>
                <c:pt idx="328">
                  <c:v>0.31784000000000001</c:v>
                </c:pt>
                <c:pt idx="329">
                  <c:v>0.31552000000000002</c:v>
                </c:pt>
                <c:pt idx="330">
                  <c:v>0.31323000000000001</c:v>
                </c:pt>
                <c:pt idx="331">
                  <c:v>0.31096000000000001</c:v>
                </c:pt>
                <c:pt idx="332">
                  <c:v>0.30873</c:v>
                </c:pt>
                <c:pt idx="333">
                  <c:v>0.30653000000000002</c:v>
                </c:pt>
                <c:pt idx="334">
                  <c:v>0.30436999999999997</c:v>
                </c:pt>
                <c:pt idx="335">
                  <c:v>0.30224000000000001</c:v>
                </c:pt>
                <c:pt idx="336">
                  <c:v>0.30014000000000002</c:v>
                </c:pt>
                <c:pt idx="337">
                  <c:v>0.29808000000000001</c:v>
                </c:pt>
                <c:pt idx="338">
                  <c:v>0.29604000000000003</c:v>
                </c:pt>
                <c:pt idx="339">
                  <c:v>0.29402</c:v>
                </c:pt>
                <c:pt idx="340">
                  <c:v>0.29203000000000001</c:v>
                </c:pt>
                <c:pt idx="341">
                  <c:v>0.29005999999999998</c:v>
                </c:pt>
                <c:pt idx="342">
                  <c:v>0.28811999999999999</c:v>
                </c:pt>
                <c:pt idx="343">
                  <c:v>0.28621000000000002</c:v>
                </c:pt>
                <c:pt idx="344">
                  <c:v>0.28433000000000003</c:v>
                </c:pt>
                <c:pt idx="345">
                  <c:v>0.28249999999999997</c:v>
                </c:pt>
                <c:pt idx="346">
                  <c:v>0.28070000000000001</c:v>
                </c:pt>
                <c:pt idx="347">
                  <c:v>0.27894999999999998</c:v>
                </c:pt>
                <c:pt idx="348">
                  <c:v>0.27722999999999998</c:v>
                </c:pt>
                <c:pt idx="349">
                  <c:v>0.27554000000000001</c:v>
                </c:pt>
                <c:pt idx="350">
                  <c:v>0.27388000000000001</c:v>
                </c:pt>
                <c:pt idx="351">
                  <c:v>0.27223999999999998</c:v>
                </c:pt>
                <c:pt idx="352">
                  <c:v>0.27062999999999998</c:v>
                </c:pt>
                <c:pt idx="353">
                  <c:v>0.27137</c:v>
                </c:pt>
                <c:pt idx="354">
                  <c:v>0.26979999999999998</c:v>
                </c:pt>
                <c:pt idx="355">
                  <c:v>0.26827000000000001</c:v>
                </c:pt>
                <c:pt idx="356">
                  <c:v>0.26676</c:v>
                </c:pt>
                <c:pt idx="357">
                  <c:v>0.26529000000000003</c:v>
                </c:pt>
                <c:pt idx="358">
                  <c:v>0.26384000000000002</c:v>
                </c:pt>
                <c:pt idx="359">
                  <c:v>0.26240999999999998</c:v>
                </c:pt>
                <c:pt idx="360">
                  <c:v>0.26100000000000001</c:v>
                </c:pt>
                <c:pt idx="361">
                  <c:v>0.25962000000000002</c:v>
                </c:pt>
                <c:pt idx="362">
                  <c:v>0.25824999999999998</c:v>
                </c:pt>
                <c:pt idx="363">
                  <c:v>0.25690000000000002</c:v>
                </c:pt>
                <c:pt idx="364">
                  <c:v>0.25557000000000002</c:v>
                </c:pt>
                <c:pt idx="365">
                  <c:v>0.25424000000000002</c:v>
                </c:pt>
                <c:pt idx="366">
                  <c:v>0.25291999999999998</c:v>
                </c:pt>
                <c:pt idx="367">
                  <c:v>0.25159999999999999</c:v>
                </c:pt>
                <c:pt idx="368">
                  <c:v>0.25028</c:v>
                </c:pt>
                <c:pt idx="369">
                  <c:v>0.24897</c:v>
                </c:pt>
                <c:pt idx="370">
                  <c:v>0.24765999999999999</c:v>
                </c:pt>
                <c:pt idx="371">
                  <c:v>0.24635000000000001</c:v>
                </c:pt>
                <c:pt idx="372">
                  <c:v>0.24504999999999999</c:v>
                </c:pt>
                <c:pt idx="373">
                  <c:v>0.24376</c:v>
                </c:pt>
                <c:pt idx="374">
                  <c:v>0.24248</c:v>
                </c:pt>
                <c:pt idx="375">
                  <c:v>0.2412</c:v>
                </c:pt>
                <c:pt idx="376">
                  <c:v>0.23993</c:v>
                </c:pt>
                <c:pt idx="377">
                  <c:v>0.23866000000000001</c:v>
                </c:pt>
                <c:pt idx="378">
                  <c:v>0.23741000000000001</c:v>
                </c:pt>
                <c:pt idx="379">
                  <c:v>0.23616000000000001</c:v>
                </c:pt>
                <c:pt idx="380">
                  <c:v>0.23493</c:v>
                </c:pt>
                <c:pt idx="381">
                  <c:v>0.23369999999999999</c:v>
                </c:pt>
                <c:pt idx="382">
                  <c:v>0.23247000000000001</c:v>
                </c:pt>
                <c:pt idx="383">
                  <c:v>0.23125000000000001</c:v>
                </c:pt>
                <c:pt idx="384">
                  <c:v>0.23003000000000001</c:v>
                </c:pt>
                <c:pt idx="385">
                  <c:v>0.22882</c:v>
                </c:pt>
                <c:pt idx="386">
                  <c:v>0.2276</c:v>
                </c:pt>
                <c:pt idx="387">
                  <c:v>0.22638</c:v>
                </c:pt>
                <c:pt idx="388">
                  <c:v>0.22517999999999999</c:v>
                </c:pt>
                <c:pt idx="389">
                  <c:v>0.22398000000000001</c:v>
                </c:pt>
                <c:pt idx="390">
                  <c:v>0.34411999999999998</c:v>
                </c:pt>
                <c:pt idx="391">
                  <c:v>0.34231</c:v>
                </c:pt>
                <c:pt idx="392">
                  <c:v>0.34053</c:v>
                </c:pt>
                <c:pt idx="393">
                  <c:v>0.33878999999999998</c:v>
                </c:pt>
                <c:pt idx="394">
                  <c:v>0.33706999999999998</c:v>
                </c:pt>
                <c:pt idx="395">
                  <c:v>0.33538000000000001</c:v>
                </c:pt>
                <c:pt idx="396">
                  <c:v>0.33371000000000001</c:v>
                </c:pt>
                <c:pt idx="397">
                  <c:v>0.33206000000000002</c:v>
                </c:pt>
                <c:pt idx="398">
                  <c:v>0.33043</c:v>
                </c:pt>
                <c:pt idx="399">
                  <c:v>0.34598000000000001</c:v>
                </c:pt>
                <c:pt idx="400">
                  <c:v>0.34427999999999997</c:v>
                </c:pt>
                <c:pt idx="401">
                  <c:v>0.34259000000000001</c:v>
                </c:pt>
                <c:pt idx="402">
                  <c:v>0.34089999999999998</c:v>
                </c:pt>
                <c:pt idx="403">
                  <c:v>0.35986000000000001</c:v>
                </c:pt>
                <c:pt idx="404">
                  <c:v>0.35832000000000003</c:v>
                </c:pt>
                <c:pt idx="405">
                  <c:v>0.35652</c:v>
                </c:pt>
                <c:pt idx="406">
                  <c:v>0.35471999999999998</c:v>
                </c:pt>
                <c:pt idx="407">
                  <c:v>0.35289999999999999</c:v>
                </c:pt>
                <c:pt idx="408">
                  <c:v>0.35105999999999998</c:v>
                </c:pt>
                <c:pt idx="409">
                  <c:v>0.34921000000000002</c:v>
                </c:pt>
                <c:pt idx="410">
                  <c:v>0.34733999999999998</c:v>
                </c:pt>
                <c:pt idx="411">
                  <c:v>0.34547</c:v>
                </c:pt>
                <c:pt idx="412">
                  <c:v>0.34358</c:v>
                </c:pt>
                <c:pt idx="413">
                  <c:v>0.3417</c:v>
                </c:pt>
                <c:pt idx="414">
                  <c:v>0.33981</c:v>
                </c:pt>
                <c:pt idx="415">
                  <c:v>0.33793000000000001</c:v>
                </c:pt>
                <c:pt idx="416">
                  <c:v>0.33606000000000003</c:v>
                </c:pt>
                <c:pt idx="417">
                  <c:v>0.33418999999999999</c:v>
                </c:pt>
                <c:pt idx="418">
                  <c:v>0.33234000000000002</c:v>
                </c:pt>
                <c:pt idx="419">
                  <c:v>0.33048</c:v>
                </c:pt>
                <c:pt idx="420">
                  <c:v>0.32862999999999998</c:v>
                </c:pt>
                <c:pt idx="421">
                  <c:v>0.32678000000000001</c:v>
                </c:pt>
                <c:pt idx="422">
                  <c:v>0.32493</c:v>
                </c:pt>
                <c:pt idx="423">
                  <c:v>0.32307999999999998</c:v>
                </c:pt>
                <c:pt idx="424">
                  <c:v>0.32121</c:v>
                </c:pt>
                <c:pt idx="425">
                  <c:v>0.31933</c:v>
                </c:pt>
                <c:pt idx="426">
                  <c:v>0.31742999999999999</c:v>
                </c:pt>
                <c:pt idx="427">
                  <c:v>0.31552000000000002</c:v>
                </c:pt>
                <c:pt idx="428">
                  <c:v>0.31358000000000003</c:v>
                </c:pt>
                <c:pt idx="429">
                  <c:v>0.31163000000000002</c:v>
                </c:pt>
                <c:pt idx="430">
                  <c:v>0.30967</c:v>
                </c:pt>
                <c:pt idx="431">
                  <c:v>0.30770999999999998</c:v>
                </c:pt>
                <c:pt idx="432">
                  <c:v>0.30575000000000002</c:v>
                </c:pt>
                <c:pt idx="433">
                  <c:v>0.30379</c:v>
                </c:pt>
                <c:pt idx="434">
                  <c:v>0.30182999999999999</c:v>
                </c:pt>
                <c:pt idx="435">
                  <c:v>0.29988999999999999</c:v>
                </c:pt>
                <c:pt idx="436">
                  <c:v>0.29796</c:v>
                </c:pt>
                <c:pt idx="437">
                  <c:v>0.29604999999999998</c:v>
                </c:pt>
                <c:pt idx="438">
                  <c:v>0.29416999999999999</c:v>
                </c:pt>
                <c:pt idx="439">
                  <c:v>0.2923</c:v>
                </c:pt>
                <c:pt idx="440">
                  <c:v>0.29044999999999999</c:v>
                </c:pt>
                <c:pt idx="441">
                  <c:v>0.28861999999999999</c:v>
                </c:pt>
                <c:pt idx="442">
                  <c:v>0.28678999999999999</c:v>
                </c:pt>
                <c:pt idx="443">
                  <c:v>0.28497</c:v>
                </c:pt>
                <c:pt idx="444">
                  <c:v>0.28316000000000002</c:v>
                </c:pt>
                <c:pt idx="445">
                  <c:v>0.28137000000000001</c:v>
                </c:pt>
                <c:pt idx="446">
                  <c:v>0.27959000000000001</c:v>
                </c:pt>
                <c:pt idx="447">
                  <c:v>0.27782000000000001</c:v>
                </c:pt>
                <c:pt idx="448">
                  <c:v>0.27606999999999998</c:v>
                </c:pt>
                <c:pt idx="449">
                  <c:v>0.27432000000000001</c:v>
                </c:pt>
                <c:pt idx="450">
                  <c:v>0.27257999999999999</c:v>
                </c:pt>
                <c:pt idx="451">
                  <c:v>0.27771000000000001</c:v>
                </c:pt>
                <c:pt idx="452">
                  <c:v>0.27595999999999998</c:v>
                </c:pt>
                <c:pt idx="453">
                  <c:v>0.27422999999999997</c:v>
                </c:pt>
                <c:pt idx="454">
                  <c:v>0.27251999999999998</c:v>
                </c:pt>
                <c:pt idx="455">
                  <c:v>0.27082000000000001</c:v>
                </c:pt>
                <c:pt idx="456">
                  <c:v>0.26912999999999998</c:v>
                </c:pt>
                <c:pt idx="457">
                  <c:v>0.26745000000000002</c:v>
                </c:pt>
                <c:pt idx="458">
                  <c:v>0.26578000000000002</c:v>
                </c:pt>
                <c:pt idx="459">
                  <c:v>0.26412000000000002</c:v>
                </c:pt>
                <c:pt idx="460">
                  <c:v>0.27189000000000002</c:v>
                </c:pt>
                <c:pt idx="461">
                  <c:v>0.28687000000000001</c:v>
                </c:pt>
                <c:pt idx="462">
                  <c:v>0.28509000000000001</c:v>
                </c:pt>
                <c:pt idx="463">
                  <c:v>0.28332000000000002</c:v>
                </c:pt>
                <c:pt idx="464">
                  <c:v>0.28158</c:v>
                </c:pt>
                <c:pt idx="465">
                  <c:v>0.27984999999999999</c:v>
                </c:pt>
                <c:pt idx="466">
                  <c:v>0.27812999999999999</c:v>
                </c:pt>
                <c:pt idx="467">
                  <c:v>0.27643000000000001</c:v>
                </c:pt>
                <c:pt idx="468">
                  <c:v>0.27473999999999998</c:v>
                </c:pt>
                <c:pt idx="469">
                  <c:v>0.27306999999999998</c:v>
                </c:pt>
                <c:pt idx="470">
                  <c:v>0.27141999999999999</c:v>
                </c:pt>
                <c:pt idx="471">
                  <c:v>0.26978000000000002</c:v>
                </c:pt>
                <c:pt idx="472">
                  <c:v>0.26816000000000001</c:v>
                </c:pt>
                <c:pt idx="473">
                  <c:v>0.26654</c:v>
                </c:pt>
                <c:pt idx="474">
                  <c:v>0.26491999999999999</c:v>
                </c:pt>
                <c:pt idx="475">
                  <c:v>0.26329000000000002</c:v>
                </c:pt>
                <c:pt idx="476">
                  <c:v>0.26166</c:v>
                </c:pt>
                <c:pt idx="477">
                  <c:v>0.26001000000000002</c:v>
                </c:pt>
                <c:pt idx="478">
                  <c:v>0.25835999999999998</c:v>
                </c:pt>
                <c:pt idx="479">
                  <c:v>0.25669999999999998</c:v>
                </c:pt>
                <c:pt idx="480">
                  <c:v>0.25502999999999998</c:v>
                </c:pt>
                <c:pt idx="481">
                  <c:v>0.25335999999999997</c:v>
                </c:pt>
                <c:pt idx="482">
                  <c:v>0.25169000000000002</c:v>
                </c:pt>
                <c:pt idx="483">
                  <c:v>0.25002999999999997</c:v>
                </c:pt>
                <c:pt idx="484">
                  <c:v>0.24836</c:v>
                </c:pt>
                <c:pt idx="485">
                  <c:v>0.2467</c:v>
                </c:pt>
                <c:pt idx="486">
                  <c:v>0.24504000000000001</c:v>
                </c:pt>
                <c:pt idx="487">
                  <c:v>0.24339</c:v>
                </c:pt>
                <c:pt idx="488">
                  <c:v>0.24174000000000001</c:v>
                </c:pt>
                <c:pt idx="489">
                  <c:v>0.24010000000000001</c:v>
                </c:pt>
                <c:pt idx="490">
                  <c:v>0.23846000000000001</c:v>
                </c:pt>
                <c:pt idx="491">
                  <c:v>0.23682</c:v>
                </c:pt>
                <c:pt idx="492">
                  <c:v>0.23516999999999999</c:v>
                </c:pt>
                <c:pt idx="493">
                  <c:v>0.23351</c:v>
                </c:pt>
                <c:pt idx="494">
                  <c:v>0.23183000000000001</c:v>
                </c:pt>
                <c:pt idx="495">
                  <c:v>0.23013</c:v>
                </c:pt>
                <c:pt idx="496">
                  <c:v>0.22841</c:v>
                </c:pt>
                <c:pt idx="497">
                  <c:v>0.22667000000000001</c:v>
                </c:pt>
                <c:pt idx="498">
                  <c:v>0.22491</c:v>
                </c:pt>
                <c:pt idx="499">
                  <c:v>0.22314999999999999</c:v>
                </c:pt>
                <c:pt idx="500">
                  <c:v>0.22139</c:v>
                </c:pt>
                <c:pt idx="501">
                  <c:v>0.21962999999999999</c:v>
                </c:pt>
                <c:pt idx="502">
                  <c:v>0.21787000000000001</c:v>
                </c:pt>
                <c:pt idx="503">
                  <c:v>0.21611</c:v>
                </c:pt>
                <c:pt idx="504">
                  <c:v>0.21435000000000001</c:v>
                </c:pt>
                <c:pt idx="505">
                  <c:v>0.21259</c:v>
                </c:pt>
                <c:pt idx="506">
                  <c:v>0.21084</c:v>
                </c:pt>
                <c:pt idx="507">
                  <c:v>0.20910000000000001</c:v>
                </c:pt>
                <c:pt idx="508">
                  <c:v>0.20737</c:v>
                </c:pt>
                <c:pt idx="509">
                  <c:v>0.20565</c:v>
                </c:pt>
                <c:pt idx="510">
                  <c:v>0.20393</c:v>
                </c:pt>
                <c:pt idx="511">
                  <c:v>0.20222000000000001</c:v>
                </c:pt>
                <c:pt idx="512">
                  <c:v>0.20050999999999999</c:v>
                </c:pt>
                <c:pt idx="513">
                  <c:v>0.19880999999999999</c:v>
                </c:pt>
                <c:pt idx="514">
                  <c:v>0.1971</c:v>
                </c:pt>
                <c:pt idx="515">
                  <c:v>0.19539000000000001</c:v>
                </c:pt>
                <c:pt idx="516">
                  <c:v>0.19367999999999999</c:v>
                </c:pt>
                <c:pt idx="517">
                  <c:v>0.19198000000000001</c:v>
                </c:pt>
                <c:pt idx="518">
                  <c:v>0.19026999999999999</c:v>
                </c:pt>
                <c:pt idx="519">
                  <c:v>0.18856999999999999</c:v>
                </c:pt>
                <c:pt idx="520">
                  <c:v>0.18687000000000001</c:v>
                </c:pt>
                <c:pt idx="521">
                  <c:v>0.18517</c:v>
                </c:pt>
                <c:pt idx="522">
                  <c:v>0.18348999999999999</c:v>
                </c:pt>
                <c:pt idx="523">
                  <c:v>0.18181</c:v>
                </c:pt>
                <c:pt idx="524">
                  <c:v>0.18013000000000001</c:v>
                </c:pt>
                <c:pt idx="525">
                  <c:v>0.17846000000000001</c:v>
                </c:pt>
                <c:pt idx="526">
                  <c:v>0.17679</c:v>
                </c:pt>
                <c:pt idx="527">
                  <c:v>0.17513999999999999</c:v>
                </c:pt>
                <c:pt idx="528">
                  <c:v>0.17349000000000001</c:v>
                </c:pt>
                <c:pt idx="529">
                  <c:v>0.17183999999999999</c:v>
                </c:pt>
                <c:pt idx="530">
                  <c:v>0.17019000000000001</c:v>
                </c:pt>
                <c:pt idx="531">
                  <c:v>0.16854</c:v>
                </c:pt>
                <c:pt idx="532">
                  <c:v>0.16689000000000001</c:v>
                </c:pt>
                <c:pt idx="533">
                  <c:v>0.16524</c:v>
                </c:pt>
                <c:pt idx="534">
                  <c:v>0.16359000000000001</c:v>
                </c:pt>
                <c:pt idx="535">
                  <c:v>0.16192999999999999</c:v>
                </c:pt>
                <c:pt idx="536">
                  <c:v>0.16028000000000001</c:v>
                </c:pt>
                <c:pt idx="537">
                  <c:v>0.15862000000000001</c:v>
                </c:pt>
                <c:pt idx="538">
                  <c:v>0.15698000000000001</c:v>
                </c:pt>
                <c:pt idx="539">
                  <c:v>0.15534999999999999</c:v>
                </c:pt>
                <c:pt idx="540">
                  <c:v>0.15372</c:v>
                </c:pt>
                <c:pt idx="541">
                  <c:v>0.15211</c:v>
                </c:pt>
                <c:pt idx="542">
                  <c:v>0.15051</c:v>
                </c:pt>
                <c:pt idx="543">
                  <c:v>0.14893000000000001</c:v>
                </c:pt>
                <c:pt idx="544">
                  <c:v>0.14737</c:v>
                </c:pt>
                <c:pt idx="545">
                  <c:v>0.14582000000000001</c:v>
                </c:pt>
                <c:pt idx="546">
                  <c:v>0.14427000000000001</c:v>
                </c:pt>
                <c:pt idx="547">
                  <c:v>0.14274000000000001</c:v>
                </c:pt>
                <c:pt idx="548">
                  <c:v>0.14122000000000001</c:v>
                </c:pt>
                <c:pt idx="549">
                  <c:v>0.13969999999999999</c:v>
                </c:pt>
                <c:pt idx="550">
                  <c:v>0.13819000000000001</c:v>
                </c:pt>
                <c:pt idx="551">
                  <c:v>0.13669000000000001</c:v>
                </c:pt>
                <c:pt idx="552">
                  <c:v>0.13519999999999999</c:v>
                </c:pt>
                <c:pt idx="553">
                  <c:v>0.13372000000000001</c:v>
                </c:pt>
                <c:pt idx="554">
                  <c:v>0.13225999999999999</c:v>
                </c:pt>
                <c:pt idx="555">
                  <c:v>0.13081000000000001</c:v>
                </c:pt>
                <c:pt idx="556">
                  <c:v>0.12937000000000001</c:v>
                </c:pt>
                <c:pt idx="557">
                  <c:v>0.12795999999999999</c:v>
                </c:pt>
                <c:pt idx="558">
                  <c:v>0.12655</c:v>
                </c:pt>
                <c:pt idx="559">
                  <c:v>0.12515999999999999</c:v>
                </c:pt>
                <c:pt idx="560">
                  <c:v>0.12379</c:v>
                </c:pt>
                <c:pt idx="561">
                  <c:v>0.12242</c:v>
                </c:pt>
                <c:pt idx="562">
                  <c:v>0.12107</c:v>
                </c:pt>
                <c:pt idx="563">
                  <c:v>0.11971999999999999</c:v>
                </c:pt>
                <c:pt idx="564">
                  <c:v>0.11838</c:v>
                </c:pt>
                <c:pt idx="565">
                  <c:v>0.11705</c:v>
                </c:pt>
                <c:pt idx="566">
                  <c:v>0.11573</c:v>
                </c:pt>
                <c:pt idx="567">
                  <c:v>0.11441</c:v>
                </c:pt>
                <c:pt idx="568">
                  <c:v>0.11311</c:v>
                </c:pt>
                <c:pt idx="569">
                  <c:v>0.11181000000000001</c:v>
                </c:pt>
                <c:pt idx="570">
                  <c:v>0.11051999999999999</c:v>
                </c:pt>
                <c:pt idx="571">
                  <c:v>0.10922999999999999</c:v>
                </c:pt>
                <c:pt idx="572">
                  <c:v>0.10795</c:v>
                </c:pt>
                <c:pt idx="573">
                  <c:v>0.10668</c:v>
                </c:pt>
                <c:pt idx="574">
                  <c:v>0.10543</c:v>
                </c:pt>
                <c:pt idx="575">
                  <c:v>0.10417</c:v>
                </c:pt>
                <c:pt idx="576">
                  <c:v>0.10292999999999999</c:v>
                </c:pt>
                <c:pt idx="577">
                  <c:v>0.1017</c:v>
                </c:pt>
                <c:pt idx="578">
                  <c:v>0.10047</c:v>
                </c:pt>
                <c:pt idx="579">
                  <c:v>9.9259E-2</c:v>
                </c:pt>
                <c:pt idx="580">
                  <c:v>9.8060999999999995E-2</c:v>
                </c:pt>
                <c:pt idx="581">
                  <c:v>9.6879000000000007E-2</c:v>
                </c:pt>
                <c:pt idx="582">
                  <c:v>9.5712000000000005E-2</c:v>
                </c:pt>
                <c:pt idx="583">
                  <c:v>9.4562999999999994E-2</c:v>
                </c:pt>
                <c:pt idx="584">
                  <c:v>9.3431E-2</c:v>
                </c:pt>
                <c:pt idx="585">
                  <c:v>9.2316999999999996E-2</c:v>
                </c:pt>
                <c:pt idx="586">
                  <c:v>9.1221999999999998E-2</c:v>
                </c:pt>
                <c:pt idx="587">
                  <c:v>9.0142E-2</c:v>
                </c:pt>
                <c:pt idx="588">
                  <c:v>8.9077000000000003E-2</c:v>
                </c:pt>
                <c:pt idx="589">
                  <c:v>8.8025000000000006E-2</c:v>
                </c:pt>
                <c:pt idx="590">
                  <c:v>8.6984000000000006E-2</c:v>
                </c:pt>
                <c:pt idx="591">
                  <c:v>8.5952000000000001E-2</c:v>
                </c:pt>
                <c:pt idx="592">
                  <c:v>8.4928000000000003E-2</c:v>
                </c:pt>
                <c:pt idx="593">
                  <c:v>8.3914000000000002E-2</c:v>
                </c:pt>
                <c:pt idx="594">
                  <c:v>8.2910999999999999E-2</c:v>
                </c:pt>
                <c:pt idx="595">
                  <c:v>8.1920000000000007E-2</c:v>
                </c:pt>
                <c:pt idx="596">
                  <c:v>8.0942E-2</c:v>
                </c:pt>
                <c:pt idx="597">
                  <c:v>7.9977999999999994E-2</c:v>
                </c:pt>
                <c:pt idx="598">
                  <c:v>7.9029000000000002E-2</c:v>
                </c:pt>
                <c:pt idx="599">
                  <c:v>7.8097E-2</c:v>
                </c:pt>
                <c:pt idx="600">
                  <c:v>7.7183000000000002E-2</c:v>
                </c:pt>
                <c:pt idx="601">
                  <c:v>7.6287999999999995E-2</c:v>
                </c:pt>
                <c:pt idx="602">
                  <c:v>7.5410000000000005E-2</c:v>
                </c:pt>
                <c:pt idx="603">
                  <c:v>7.4547000000000002E-2</c:v>
                </c:pt>
                <c:pt idx="604">
                  <c:v>7.3694999999999997E-2</c:v>
                </c:pt>
                <c:pt idx="605">
                  <c:v>7.2848999999999997E-2</c:v>
                </c:pt>
                <c:pt idx="606">
                  <c:v>7.2010000000000005E-2</c:v>
                </c:pt>
                <c:pt idx="607">
                  <c:v>7.1178000000000005E-2</c:v>
                </c:pt>
                <c:pt idx="608">
                  <c:v>7.0357000000000003E-2</c:v>
                </c:pt>
                <c:pt idx="609">
                  <c:v>6.9546999999999998E-2</c:v>
                </c:pt>
                <c:pt idx="610">
                  <c:v>6.8749000000000005E-2</c:v>
                </c:pt>
                <c:pt idx="611">
                  <c:v>6.7963999999999997E-2</c:v>
                </c:pt>
                <c:pt idx="612">
                  <c:v>6.7192000000000002E-2</c:v>
                </c:pt>
                <c:pt idx="613">
                  <c:v>6.6433000000000006E-2</c:v>
                </c:pt>
                <c:pt idx="614">
                  <c:v>6.5685999999999994E-2</c:v>
                </c:pt>
                <c:pt idx="615">
                  <c:v>6.4950999999999995E-2</c:v>
                </c:pt>
                <c:pt idx="616">
                  <c:v>6.4227000000000006E-2</c:v>
                </c:pt>
                <c:pt idx="617">
                  <c:v>6.3514000000000001E-2</c:v>
                </c:pt>
                <c:pt idx="618">
                  <c:v>6.2810000000000005E-2</c:v>
                </c:pt>
                <c:pt idx="619">
                  <c:v>6.2116999999999999E-2</c:v>
                </c:pt>
                <c:pt idx="620">
                  <c:v>6.1434000000000002E-2</c:v>
                </c:pt>
                <c:pt idx="621">
                  <c:v>6.5811999999999996E-2</c:v>
                </c:pt>
                <c:pt idx="622">
                  <c:v>6.5118999999999996E-2</c:v>
                </c:pt>
                <c:pt idx="623">
                  <c:v>6.4437999999999995E-2</c:v>
                </c:pt>
                <c:pt idx="624">
                  <c:v>6.3766000000000003E-2</c:v>
                </c:pt>
                <c:pt idx="625">
                  <c:v>6.3103000000000006E-2</c:v>
                </c:pt>
                <c:pt idx="626">
                  <c:v>6.2448999999999998E-2</c:v>
                </c:pt>
                <c:pt idx="627">
                  <c:v>6.1802999999999997E-2</c:v>
                </c:pt>
                <c:pt idx="628">
                  <c:v>7.0948999999999998E-2</c:v>
                </c:pt>
                <c:pt idx="629">
                  <c:v>7.5584999999999999E-2</c:v>
                </c:pt>
                <c:pt idx="630">
                  <c:v>7.4859999999999996E-2</c:v>
                </c:pt>
                <c:pt idx="631">
                  <c:v>7.4146000000000004E-2</c:v>
                </c:pt>
                <c:pt idx="632">
                  <c:v>7.3441000000000006E-2</c:v>
                </c:pt>
                <c:pt idx="633">
                  <c:v>7.2746000000000005E-2</c:v>
                </c:pt>
                <c:pt idx="634">
                  <c:v>7.2061E-2</c:v>
                </c:pt>
                <c:pt idx="635">
                  <c:v>7.1387999999999993E-2</c:v>
                </c:pt>
                <c:pt idx="636">
                  <c:v>7.0727999999999999E-2</c:v>
                </c:pt>
                <c:pt idx="637">
                  <c:v>7.0078000000000001E-2</c:v>
                </c:pt>
                <c:pt idx="638">
                  <c:v>6.9439000000000001E-2</c:v>
                </c:pt>
                <c:pt idx="639">
                  <c:v>6.8806999999999993E-2</c:v>
                </c:pt>
                <c:pt idx="640">
                  <c:v>6.8182000000000006E-2</c:v>
                </c:pt>
                <c:pt idx="641">
                  <c:v>6.7563999999999999E-2</c:v>
                </c:pt>
                <c:pt idx="642">
                  <c:v>6.6952999999999999E-2</c:v>
                </c:pt>
                <c:pt idx="643">
                  <c:v>6.6348000000000004E-2</c:v>
                </c:pt>
                <c:pt idx="644">
                  <c:v>6.5750000000000003E-2</c:v>
                </c:pt>
                <c:pt idx="645">
                  <c:v>6.5158999999999995E-2</c:v>
                </c:pt>
                <c:pt idx="646">
                  <c:v>6.4574999999999994E-2</c:v>
                </c:pt>
                <c:pt idx="647">
                  <c:v>6.3996999999999998E-2</c:v>
                </c:pt>
                <c:pt idx="648">
                  <c:v>0.11357</c:v>
                </c:pt>
                <c:pt idx="649">
                  <c:v>0.68215000000000003</c:v>
                </c:pt>
                <c:pt idx="650">
                  <c:v>0.67586000000000002</c:v>
                </c:pt>
                <c:pt idx="651">
                  <c:v>0.66971000000000003</c:v>
                </c:pt>
                <c:pt idx="652">
                  <c:v>0.66366999999999998</c:v>
                </c:pt>
                <c:pt idx="653">
                  <c:v>0.69211999999999996</c:v>
                </c:pt>
                <c:pt idx="654">
                  <c:v>0.68601000000000001</c:v>
                </c:pt>
                <c:pt idx="655">
                  <c:v>0.82577999999999996</c:v>
                </c:pt>
                <c:pt idx="656">
                  <c:v>0.81859000000000004</c:v>
                </c:pt>
                <c:pt idx="657">
                  <c:v>0.81152000000000002</c:v>
                </c:pt>
                <c:pt idx="658">
                  <c:v>0.80457000000000001</c:v>
                </c:pt>
                <c:pt idx="659">
                  <c:v>0.79773000000000005</c:v>
                </c:pt>
                <c:pt idx="660">
                  <c:v>0.79098000000000002</c:v>
                </c:pt>
                <c:pt idx="661">
                  <c:v>0.78432999999999997</c:v>
                </c:pt>
                <c:pt idx="662">
                  <c:v>0.99309999999999998</c:v>
                </c:pt>
                <c:pt idx="663">
                  <c:v>0.98482999999999998</c:v>
                </c:pt>
                <c:pt idx="664">
                  <c:v>0.97672000000000003</c:v>
                </c:pt>
                <c:pt idx="665">
                  <c:v>0.96877000000000002</c:v>
                </c:pt>
                <c:pt idx="666">
                  <c:v>0.96096999999999999</c:v>
                </c:pt>
                <c:pt idx="667">
                  <c:v>0.95331999999999995</c:v>
                </c:pt>
                <c:pt idx="668">
                  <c:v>0.94579000000000002</c:v>
                </c:pt>
                <c:pt idx="669">
                  <c:v>0.93838999999999995</c:v>
                </c:pt>
                <c:pt idx="670">
                  <c:v>0.93110999999999999</c:v>
                </c:pt>
                <c:pt idx="671">
                  <c:v>0.92396</c:v>
                </c:pt>
                <c:pt idx="672">
                  <c:v>0.91693000000000002</c:v>
                </c:pt>
                <c:pt idx="673">
                  <c:v>0.91003000000000001</c:v>
                </c:pt>
                <c:pt idx="674">
                  <c:v>0.90324000000000004</c:v>
                </c:pt>
                <c:pt idx="675">
                  <c:v>0.89656000000000002</c:v>
                </c:pt>
                <c:pt idx="676">
                  <c:v>0.88997000000000004</c:v>
                </c:pt>
                <c:pt idx="677">
                  <c:v>0.88346999999999998</c:v>
                </c:pt>
                <c:pt idx="678">
                  <c:v>0.87707000000000002</c:v>
                </c:pt>
                <c:pt idx="679">
                  <c:v>0.87075999999999998</c:v>
                </c:pt>
                <c:pt idx="680">
                  <c:v>0.86455000000000004</c:v>
                </c:pt>
                <c:pt idx="681">
                  <c:v>0.85843999999999998</c:v>
                </c:pt>
                <c:pt idx="682">
                  <c:v>0.85241</c:v>
                </c:pt>
                <c:pt idx="683">
                  <c:v>0.84646999999999994</c:v>
                </c:pt>
                <c:pt idx="684">
                  <c:v>0.84062999999999999</c:v>
                </c:pt>
                <c:pt idx="685">
                  <c:v>0.83489999999999998</c:v>
                </c:pt>
                <c:pt idx="686">
                  <c:v>0.82928999999999997</c:v>
                </c:pt>
                <c:pt idx="687">
                  <c:v>0.82377999999999996</c:v>
                </c:pt>
                <c:pt idx="688">
                  <c:v>0.81838</c:v>
                </c:pt>
                <c:pt idx="689">
                  <c:v>0.81306</c:v>
                </c:pt>
                <c:pt idx="690">
                  <c:v>0.80781000000000003</c:v>
                </c:pt>
                <c:pt idx="691">
                  <c:v>0.80262999999999995</c:v>
                </c:pt>
                <c:pt idx="692">
                  <c:v>0.79751000000000005</c:v>
                </c:pt>
                <c:pt idx="693">
                  <c:v>0.79246000000000005</c:v>
                </c:pt>
                <c:pt idx="694">
                  <c:v>0.78747999999999996</c:v>
                </c:pt>
                <c:pt idx="695">
                  <c:v>0.78256000000000003</c:v>
                </c:pt>
                <c:pt idx="696">
                  <c:v>0.77771999999999997</c:v>
                </c:pt>
                <c:pt idx="697">
                  <c:v>0.77295000000000003</c:v>
                </c:pt>
                <c:pt idx="698">
                  <c:v>0.76824000000000003</c:v>
                </c:pt>
                <c:pt idx="699">
                  <c:v>0.76359999999999995</c:v>
                </c:pt>
                <c:pt idx="700">
                  <c:v>0.75900999999999996</c:v>
                </c:pt>
                <c:pt idx="701">
                  <c:v>0.75446000000000002</c:v>
                </c:pt>
                <c:pt idx="702">
                  <c:v>0.74995000000000001</c:v>
                </c:pt>
                <c:pt idx="703">
                  <c:v>0.74546999999999997</c:v>
                </c:pt>
                <c:pt idx="704">
                  <c:v>0.74102000000000001</c:v>
                </c:pt>
                <c:pt idx="705">
                  <c:v>0.73658000000000001</c:v>
                </c:pt>
                <c:pt idx="706">
                  <c:v>0.73216999999999999</c:v>
                </c:pt>
                <c:pt idx="707">
                  <c:v>0.72777999999999998</c:v>
                </c:pt>
                <c:pt idx="708">
                  <c:v>0.72340000000000004</c:v>
                </c:pt>
                <c:pt idx="709">
                  <c:v>0.71906000000000003</c:v>
                </c:pt>
                <c:pt idx="710">
                  <c:v>0.71475999999999995</c:v>
                </c:pt>
                <c:pt idx="711">
                  <c:v>0.71052000000000004</c:v>
                </c:pt>
                <c:pt idx="712">
                  <c:v>0.70635000000000003</c:v>
                </c:pt>
                <c:pt idx="713">
                  <c:v>0.70226</c:v>
                </c:pt>
                <c:pt idx="714">
                  <c:v>0.69825000000000004</c:v>
                </c:pt>
                <c:pt idx="715">
                  <c:v>0.69433</c:v>
                </c:pt>
                <c:pt idx="716">
                  <c:v>0.69047999999999998</c:v>
                </c:pt>
                <c:pt idx="717">
                  <c:v>0.69182999999999995</c:v>
                </c:pt>
                <c:pt idx="718">
                  <c:v>0.76661999999999997</c:v>
                </c:pt>
                <c:pt idx="719">
                  <c:v>0.80440999999999996</c:v>
                </c:pt>
                <c:pt idx="720">
                  <c:v>0.83677000000000001</c:v>
                </c:pt>
                <c:pt idx="721">
                  <c:v>0.83231999999999995</c:v>
                </c:pt>
                <c:pt idx="722">
                  <c:v>0.82791000000000003</c:v>
                </c:pt>
                <c:pt idx="723">
                  <c:v>0.82354000000000005</c:v>
                </c:pt>
                <c:pt idx="724">
                  <c:v>0.81920999999999999</c:v>
                </c:pt>
                <c:pt idx="725">
                  <c:v>0.81491999999999998</c:v>
                </c:pt>
                <c:pt idx="726">
                  <c:v>0.81067</c:v>
                </c:pt>
                <c:pt idx="727">
                  <c:v>0.80647000000000002</c:v>
                </c:pt>
                <c:pt idx="728">
                  <c:v>0.80232000000000003</c:v>
                </c:pt>
                <c:pt idx="729">
                  <c:v>0.79820999999999998</c:v>
                </c:pt>
                <c:pt idx="730">
                  <c:v>0.79415000000000002</c:v>
                </c:pt>
                <c:pt idx="731">
                  <c:v>0.79013</c:v>
                </c:pt>
                <c:pt idx="732">
                  <c:v>0.78615000000000002</c:v>
                </c:pt>
                <c:pt idx="733">
                  <c:v>0.78219000000000005</c:v>
                </c:pt>
                <c:pt idx="734">
                  <c:v>0.77825</c:v>
                </c:pt>
                <c:pt idx="735">
                  <c:v>0.77432000000000001</c:v>
                </c:pt>
                <c:pt idx="736">
                  <c:v>0.77037999999999995</c:v>
                </c:pt>
                <c:pt idx="737">
                  <c:v>0.76644999999999996</c:v>
                </c:pt>
                <c:pt idx="738">
                  <c:v>0.76251999999999998</c:v>
                </c:pt>
                <c:pt idx="739">
                  <c:v>0.75860000000000005</c:v>
                </c:pt>
                <c:pt idx="740">
                  <c:v>0.75468999999999997</c:v>
                </c:pt>
                <c:pt idx="741">
                  <c:v>0.75078999999999996</c:v>
                </c:pt>
                <c:pt idx="742">
                  <c:v>0.74692000000000003</c:v>
                </c:pt>
                <c:pt idx="743">
                  <c:v>0.74306000000000005</c:v>
                </c:pt>
                <c:pt idx="744">
                  <c:v>0.73924000000000001</c:v>
                </c:pt>
                <c:pt idx="745">
                  <c:v>0.73543000000000003</c:v>
                </c:pt>
                <c:pt idx="746">
                  <c:v>0.73163</c:v>
                </c:pt>
                <c:pt idx="747">
                  <c:v>0.72784000000000004</c:v>
                </c:pt>
                <c:pt idx="748">
                  <c:v>0.72404999999999997</c:v>
                </c:pt>
                <c:pt idx="749">
                  <c:v>0.72026000000000001</c:v>
                </c:pt>
                <c:pt idx="750">
                  <c:v>0.71648000000000001</c:v>
                </c:pt>
                <c:pt idx="751">
                  <c:v>0.71270999999999995</c:v>
                </c:pt>
                <c:pt idx="752">
                  <c:v>0.70894000000000001</c:v>
                </c:pt>
                <c:pt idx="753">
                  <c:v>0.70518000000000003</c:v>
                </c:pt>
                <c:pt idx="754">
                  <c:v>0.70143999999999995</c:v>
                </c:pt>
                <c:pt idx="755">
                  <c:v>0.69771000000000005</c:v>
                </c:pt>
                <c:pt idx="756">
                  <c:v>0.69401000000000002</c:v>
                </c:pt>
                <c:pt idx="757">
                  <c:v>0.69033999999999995</c:v>
                </c:pt>
                <c:pt idx="758">
                  <c:v>0.68671000000000004</c:v>
                </c:pt>
                <c:pt idx="759">
                  <c:v>0.68310000000000004</c:v>
                </c:pt>
                <c:pt idx="760">
                  <c:v>0.67952000000000001</c:v>
                </c:pt>
                <c:pt idx="761">
                  <c:v>0.67596999999999996</c:v>
                </c:pt>
                <c:pt idx="762">
                  <c:v>0.67244000000000004</c:v>
                </c:pt>
                <c:pt idx="763">
                  <c:v>0.66893000000000002</c:v>
                </c:pt>
                <c:pt idx="764">
                  <c:v>0.66542999999999997</c:v>
                </c:pt>
                <c:pt idx="765">
                  <c:v>0.66193000000000002</c:v>
                </c:pt>
                <c:pt idx="766">
                  <c:v>0.65844000000000003</c:v>
                </c:pt>
                <c:pt idx="767">
                  <c:v>0.65495000000000003</c:v>
                </c:pt>
                <c:pt idx="768">
                  <c:v>0.65146000000000004</c:v>
                </c:pt>
                <c:pt idx="769">
                  <c:v>0.64798999999999995</c:v>
                </c:pt>
                <c:pt idx="770">
                  <c:v>0.64454</c:v>
                </c:pt>
                <c:pt idx="771">
                  <c:v>0.6411</c:v>
                </c:pt>
                <c:pt idx="772">
                  <c:v>0.63768999999999998</c:v>
                </c:pt>
                <c:pt idx="773">
                  <c:v>0.63429999999999997</c:v>
                </c:pt>
                <c:pt idx="774">
                  <c:v>0.63093999999999995</c:v>
                </c:pt>
                <c:pt idx="775">
                  <c:v>0.62760000000000005</c:v>
                </c:pt>
                <c:pt idx="776">
                  <c:v>0.62429000000000001</c:v>
                </c:pt>
                <c:pt idx="777">
                  <c:v>0.62099000000000004</c:v>
                </c:pt>
                <c:pt idx="778">
                  <c:v>0.65173999999999999</c:v>
                </c:pt>
                <c:pt idx="779">
                  <c:v>0.68010999999999999</c:v>
                </c:pt>
                <c:pt idx="780">
                  <c:v>0.68415999999999999</c:v>
                </c:pt>
                <c:pt idx="781">
                  <c:v>0.68054999999999999</c:v>
                </c:pt>
                <c:pt idx="782">
                  <c:v>0.67695000000000005</c:v>
                </c:pt>
                <c:pt idx="783">
                  <c:v>0.67337000000000002</c:v>
                </c:pt>
                <c:pt idx="784">
                  <c:v>0.68381000000000003</c:v>
                </c:pt>
                <c:pt idx="785">
                  <c:v>0.68018000000000001</c:v>
                </c:pt>
                <c:pt idx="786">
                  <c:v>0.67656000000000005</c:v>
                </c:pt>
                <c:pt idx="787">
                  <c:v>0.67293000000000003</c:v>
                </c:pt>
                <c:pt idx="788">
                  <c:v>0.66930999999999996</c:v>
                </c:pt>
                <c:pt idx="789">
                  <c:v>0.66569</c:v>
                </c:pt>
                <c:pt idx="790">
                  <c:v>0.66205999999999998</c:v>
                </c:pt>
                <c:pt idx="791">
                  <c:v>0.65842000000000001</c:v>
                </c:pt>
                <c:pt idx="792">
                  <c:v>0.65476000000000001</c:v>
                </c:pt>
                <c:pt idx="793">
                  <c:v>0.65107000000000004</c:v>
                </c:pt>
                <c:pt idx="794">
                  <c:v>0.64737999999999996</c:v>
                </c:pt>
                <c:pt idx="795">
                  <c:v>0.64368999999999998</c:v>
                </c:pt>
                <c:pt idx="796">
                  <c:v>0.64</c:v>
                </c:pt>
                <c:pt idx="797">
                  <c:v>0.63631000000000004</c:v>
                </c:pt>
                <c:pt idx="798">
                  <c:v>0.63263000000000003</c:v>
                </c:pt>
                <c:pt idx="799">
                  <c:v>0.62895000000000001</c:v>
                </c:pt>
                <c:pt idx="800">
                  <c:v>0.62526000000000004</c:v>
                </c:pt>
                <c:pt idx="801">
                  <c:v>0.62155000000000005</c:v>
                </c:pt>
                <c:pt idx="802">
                  <c:v>0.61782000000000004</c:v>
                </c:pt>
                <c:pt idx="803">
                  <c:v>0.61406000000000005</c:v>
                </c:pt>
                <c:pt idx="804">
                  <c:v>0.61028000000000004</c:v>
                </c:pt>
                <c:pt idx="805">
                  <c:v>0.60648000000000002</c:v>
                </c:pt>
                <c:pt idx="806">
                  <c:v>0.60265000000000002</c:v>
                </c:pt>
                <c:pt idx="807">
                  <c:v>0.59880999999999995</c:v>
                </c:pt>
                <c:pt idx="808">
                  <c:v>0.59496000000000004</c:v>
                </c:pt>
                <c:pt idx="809">
                  <c:v>0.59111000000000002</c:v>
                </c:pt>
                <c:pt idx="810">
                  <c:v>0.58728000000000002</c:v>
                </c:pt>
                <c:pt idx="811">
                  <c:v>0.58347000000000004</c:v>
                </c:pt>
                <c:pt idx="812">
                  <c:v>0.57969000000000004</c:v>
                </c:pt>
                <c:pt idx="813">
                  <c:v>0.57594999999999996</c:v>
                </c:pt>
                <c:pt idx="814">
                  <c:v>0.57223999999999997</c:v>
                </c:pt>
                <c:pt idx="815">
                  <c:v>0.56855</c:v>
                </c:pt>
                <c:pt idx="816">
                  <c:v>0.56488000000000005</c:v>
                </c:pt>
                <c:pt idx="817">
                  <c:v>0.56122000000000005</c:v>
                </c:pt>
                <c:pt idx="818">
                  <c:v>0.55757000000000001</c:v>
                </c:pt>
                <c:pt idx="819">
                  <c:v>0.55391000000000001</c:v>
                </c:pt>
                <c:pt idx="820">
                  <c:v>0.55027000000000004</c:v>
                </c:pt>
                <c:pt idx="821">
                  <c:v>0.54661999999999999</c:v>
                </c:pt>
                <c:pt idx="822">
                  <c:v>0.54296</c:v>
                </c:pt>
                <c:pt idx="823">
                  <c:v>0.5393</c:v>
                </c:pt>
                <c:pt idx="824">
                  <c:v>0.53564000000000001</c:v>
                </c:pt>
                <c:pt idx="825">
                  <c:v>0.53197000000000005</c:v>
                </c:pt>
                <c:pt idx="826">
                  <c:v>0.52829000000000004</c:v>
                </c:pt>
                <c:pt idx="827">
                  <c:v>0.52459999999999996</c:v>
                </c:pt>
                <c:pt idx="828">
                  <c:v>0.52092000000000005</c:v>
                </c:pt>
                <c:pt idx="829">
                  <c:v>0.51722999999999997</c:v>
                </c:pt>
                <c:pt idx="830">
                  <c:v>0.51353000000000004</c:v>
                </c:pt>
                <c:pt idx="831">
                  <c:v>0.50983000000000001</c:v>
                </c:pt>
                <c:pt idx="832">
                  <c:v>0.50612999999999997</c:v>
                </c:pt>
                <c:pt idx="833">
                  <c:v>0.50244999999999995</c:v>
                </c:pt>
                <c:pt idx="834">
                  <c:v>0.49879000000000001</c:v>
                </c:pt>
                <c:pt idx="835">
                  <c:v>0.49514999999999998</c:v>
                </c:pt>
                <c:pt idx="836">
                  <c:v>0.49153999999999998</c:v>
                </c:pt>
                <c:pt idx="837">
                  <c:v>0.48796</c:v>
                </c:pt>
                <c:pt idx="838">
                  <c:v>0.4844</c:v>
                </c:pt>
                <c:pt idx="839">
                  <c:v>0.48087000000000002</c:v>
                </c:pt>
                <c:pt idx="840">
                  <c:v>0.47736000000000001</c:v>
                </c:pt>
                <c:pt idx="841">
                  <c:v>0.47387000000000001</c:v>
                </c:pt>
                <c:pt idx="842">
                  <c:v>0.47039999999999998</c:v>
                </c:pt>
                <c:pt idx="843">
                  <c:v>0.46694000000000002</c:v>
                </c:pt>
                <c:pt idx="844">
                  <c:v>0.46349000000000001</c:v>
                </c:pt>
                <c:pt idx="845">
                  <c:v>0.46004</c:v>
                </c:pt>
                <c:pt idx="846">
                  <c:v>0.45657999999999999</c:v>
                </c:pt>
                <c:pt idx="847">
                  <c:v>0.45312999999999998</c:v>
                </c:pt>
                <c:pt idx="848">
                  <c:v>0.44967000000000001</c:v>
                </c:pt>
                <c:pt idx="849">
                  <c:v>0.44622000000000001</c:v>
                </c:pt>
                <c:pt idx="850">
                  <c:v>0.44277</c:v>
                </c:pt>
                <c:pt idx="851">
                  <c:v>0.43934000000000001</c:v>
                </c:pt>
                <c:pt idx="852">
                  <c:v>0.43591000000000002</c:v>
                </c:pt>
                <c:pt idx="853">
                  <c:v>0.43248999999999999</c:v>
                </c:pt>
                <c:pt idx="854">
                  <c:v>0.42908000000000002</c:v>
                </c:pt>
                <c:pt idx="855">
                  <c:v>0.42566999999999999</c:v>
                </c:pt>
                <c:pt idx="856">
                  <c:v>0.42226999999999998</c:v>
                </c:pt>
                <c:pt idx="857">
                  <c:v>0.41887999999999997</c:v>
                </c:pt>
                <c:pt idx="858">
                  <c:v>0.41552</c:v>
                </c:pt>
                <c:pt idx="859">
                  <c:v>0.41219</c:v>
                </c:pt>
                <c:pt idx="860">
                  <c:v>0.41349999999999998</c:v>
                </c:pt>
                <c:pt idx="861">
                  <c:v>0.41759000000000002</c:v>
                </c:pt>
                <c:pt idx="862">
                  <c:v>0.41428999999999999</c:v>
                </c:pt>
                <c:pt idx="863">
                  <c:v>0.41104000000000002</c:v>
                </c:pt>
                <c:pt idx="864">
                  <c:v>0.40783000000000003</c:v>
                </c:pt>
                <c:pt idx="865">
                  <c:v>0.40464</c:v>
                </c:pt>
                <c:pt idx="866">
                  <c:v>0.40146999999999999</c:v>
                </c:pt>
                <c:pt idx="867">
                  <c:v>0.39832000000000001</c:v>
                </c:pt>
                <c:pt idx="868">
                  <c:v>0.39706999999999998</c:v>
                </c:pt>
                <c:pt idx="869">
                  <c:v>0.39395000000000002</c:v>
                </c:pt>
                <c:pt idx="870">
                  <c:v>0.39084999999999998</c:v>
                </c:pt>
                <c:pt idx="871">
                  <c:v>0.38775999999999999</c:v>
                </c:pt>
                <c:pt idx="872">
                  <c:v>0.38467000000000001</c:v>
                </c:pt>
                <c:pt idx="873">
                  <c:v>0.38157999999999997</c:v>
                </c:pt>
                <c:pt idx="874">
                  <c:v>0.37848999999999999</c:v>
                </c:pt>
                <c:pt idx="875">
                  <c:v>0.37541000000000002</c:v>
                </c:pt>
                <c:pt idx="876">
                  <c:v>0.37235000000000001</c:v>
                </c:pt>
                <c:pt idx="877">
                  <c:v>0.36931000000000003</c:v>
                </c:pt>
                <c:pt idx="878">
                  <c:v>0.36629</c:v>
                </c:pt>
                <c:pt idx="879">
                  <c:v>0.36329</c:v>
                </c:pt>
                <c:pt idx="880">
                  <c:v>0.36031999999999997</c:v>
                </c:pt>
                <c:pt idx="881">
                  <c:v>0.35735</c:v>
                </c:pt>
                <c:pt idx="882">
                  <c:v>0.35441</c:v>
                </c:pt>
                <c:pt idx="883">
                  <c:v>0.35148000000000001</c:v>
                </c:pt>
                <c:pt idx="884">
                  <c:v>0.34855999999999998</c:v>
                </c:pt>
                <c:pt idx="885">
                  <c:v>0.34565000000000001</c:v>
                </c:pt>
                <c:pt idx="886">
                  <c:v>0.34273999999999999</c:v>
                </c:pt>
                <c:pt idx="887">
                  <c:v>0.33984999999999999</c:v>
                </c:pt>
                <c:pt idx="888">
                  <c:v>0.33695999999999998</c:v>
                </c:pt>
                <c:pt idx="889">
                  <c:v>0.33409</c:v>
                </c:pt>
                <c:pt idx="890">
                  <c:v>0.35603000000000001</c:v>
                </c:pt>
                <c:pt idx="891">
                  <c:v>0.35304999999999997</c:v>
                </c:pt>
                <c:pt idx="892">
                  <c:v>0.35010000000000002</c:v>
                </c:pt>
                <c:pt idx="893">
                  <c:v>0.34716999999999998</c:v>
                </c:pt>
                <c:pt idx="894">
                  <c:v>0.34426000000000001</c:v>
                </c:pt>
                <c:pt idx="895">
                  <c:v>0.34134999999999999</c:v>
                </c:pt>
                <c:pt idx="896">
                  <c:v>0.33844999999999997</c:v>
                </c:pt>
                <c:pt idx="897">
                  <c:v>0.33554</c:v>
                </c:pt>
                <c:pt idx="898">
                  <c:v>0.33263999999999999</c:v>
                </c:pt>
                <c:pt idx="899">
                  <c:v>0.32973000000000002</c:v>
                </c:pt>
                <c:pt idx="900">
                  <c:v>0.32683000000000001</c:v>
                </c:pt>
                <c:pt idx="901">
                  <c:v>0.32390999999999998</c:v>
                </c:pt>
                <c:pt idx="902">
                  <c:v>0.32097999999999999</c:v>
                </c:pt>
                <c:pt idx="903">
                  <c:v>0.31805</c:v>
                </c:pt>
                <c:pt idx="904">
                  <c:v>0.31509999999999999</c:v>
                </c:pt>
                <c:pt idx="905">
                  <c:v>0.31215999999999999</c:v>
                </c:pt>
                <c:pt idx="906">
                  <c:v>0.30920999999999998</c:v>
                </c:pt>
                <c:pt idx="907">
                  <c:v>0.30626999999999999</c:v>
                </c:pt>
                <c:pt idx="908">
                  <c:v>0.30332999999999999</c:v>
                </c:pt>
                <c:pt idx="909">
                  <c:v>0.30038999999999999</c:v>
                </c:pt>
                <c:pt idx="910">
                  <c:v>0.29746</c:v>
                </c:pt>
                <c:pt idx="911">
                  <c:v>0.29453000000000001</c:v>
                </c:pt>
                <c:pt idx="912">
                  <c:v>0.29160999999999998</c:v>
                </c:pt>
                <c:pt idx="913">
                  <c:v>0.28867999999999999</c:v>
                </c:pt>
                <c:pt idx="914">
                  <c:v>0.28576000000000001</c:v>
                </c:pt>
                <c:pt idx="915">
                  <c:v>0.28283999999999998</c:v>
                </c:pt>
                <c:pt idx="916">
                  <c:v>0.27992</c:v>
                </c:pt>
                <c:pt idx="917">
                  <c:v>0.27700000000000002</c:v>
                </c:pt>
                <c:pt idx="918">
                  <c:v>0.27407999999999999</c:v>
                </c:pt>
                <c:pt idx="919">
                  <c:v>0.27117000000000002</c:v>
                </c:pt>
                <c:pt idx="920">
                  <c:v>0.26826</c:v>
                </c:pt>
                <c:pt idx="921">
                  <c:v>0.26535999999999998</c:v>
                </c:pt>
                <c:pt idx="922">
                  <c:v>0.26247999999999999</c:v>
                </c:pt>
                <c:pt idx="923">
                  <c:v>0.2596</c:v>
                </c:pt>
                <c:pt idx="924">
                  <c:v>0.25674000000000002</c:v>
                </c:pt>
                <c:pt idx="925">
                  <c:v>0.25391000000000002</c:v>
                </c:pt>
                <c:pt idx="926">
                  <c:v>0.25113000000000002</c:v>
                </c:pt>
                <c:pt idx="927">
                  <c:v>0.24839</c:v>
                </c:pt>
                <c:pt idx="928">
                  <c:v>0.2457</c:v>
                </c:pt>
                <c:pt idx="929">
                  <c:v>0.24304999999999999</c:v>
                </c:pt>
                <c:pt idx="930">
                  <c:v>0.24043</c:v>
                </c:pt>
                <c:pt idx="931">
                  <c:v>0.23784</c:v>
                </c:pt>
                <c:pt idx="932">
                  <c:v>0.23527000000000001</c:v>
                </c:pt>
                <c:pt idx="933">
                  <c:v>0.23271</c:v>
                </c:pt>
                <c:pt idx="934">
                  <c:v>0.23017000000000001</c:v>
                </c:pt>
                <c:pt idx="935">
                  <c:v>0.22764000000000001</c:v>
                </c:pt>
                <c:pt idx="936">
                  <c:v>0.22511999999999999</c:v>
                </c:pt>
                <c:pt idx="937">
                  <c:v>0.22262000000000001</c:v>
                </c:pt>
                <c:pt idx="938">
                  <c:v>0.22012000000000001</c:v>
                </c:pt>
                <c:pt idx="939">
                  <c:v>0.21762999999999999</c:v>
                </c:pt>
                <c:pt idx="940">
                  <c:v>0.21515000000000001</c:v>
                </c:pt>
                <c:pt idx="941">
                  <c:v>0.21268999999999999</c:v>
                </c:pt>
                <c:pt idx="942">
                  <c:v>0.21024999999999999</c:v>
                </c:pt>
                <c:pt idx="943">
                  <c:v>0.20782999999999999</c:v>
                </c:pt>
                <c:pt idx="944">
                  <c:v>0.20543</c:v>
                </c:pt>
                <c:pt idx="945">
                  <c:v>0.20305999999999999</c:v>
                </c:pt>
                <c:pt idx="946">
                  <c:v>0.20071</c:v>
                </c:pt>
                <c:pt idx="947">
                  <c:v>0.19838</c:v>
                </c:pt>
                <c:pt idx="948">
                  <c:v>0.19606000000000001</c:v>
                </c:pt>
                <c:pt idx="949">
                  <c:v>0.19375999999999999</c:v>
                </c:pt>
                <c:pt idx="950">
                  <c:v>0.19148999999999999</c:v>
                </c:pt>
                <c:pt idx="951">
                  <c:v>0.18923000000000001</c:v>
                </c:pt>
                <c:pt idx="952">
                  <c:v>0.187</c:v>
                </c:pt>
                <c:pt idx="953">
                  <c:v>0.18478</c:v>
                </c:pt>
                <c:pt idx="954">
                  <c:v>0.18257999999999999</c:v>
                </c:pt>
                <c:pt idx="955">
                  <c:v>0.18038999999999999</c:v>
                </c:pt>
                <c:pt idx="956">
                  <c:v>0.17821000000000001</c:v>
                </c:pt>
                <c:pt idx="957">
                  <c:v>0.17607</c:v>
                </c:pt>
                <c:pt idx="958">
                  <c:v>0.17394999999999999</c:v>
                </c:pt>
                <c:pt idx="959">
                  <c:v>0.17186999999999999</c:v>
                </c:pt>
                <c:pt idx="960">
                  <c:v>0.16980999999999999</c:v>
                </c:pt>
                <c:pt idx="961">
                  <c:v>0.16778999999999999</c:v>
                </c:pt>
                <c:pt idx="962">
                  <c:v>0.1658</c:v>
                </c:pt>
                <c:pt idx="963">
                  <c:v>0.16383</c:v>
                </c:pt>
                <c:pt idx="964">
                  <c:v>0.16189000000000001</c:v>
                </c:pt>
                <c:pt idx="965">
                  <c:v>0.15997</c:v>
                </c:pt>
                <c:pt idx="966">
                  <c:v>0.15806999999999999</c:v>
                </c:pt>
                <c:pt idx="967">
                  <c:v>0.15620000000000001</c:v>
                </c:pt>
                <c:pt idx="968">
                  <c:v>0.15434999999999999</c:v>
                </c:pt>
                <c:pt idx="969">
                  <c:v>0.15253</c:v>
                </c:pt>
                <c:pt idx="970">
                  <c:v>0.15073</c:v>
                </c:pt>
                <c:pt idx="971">
                  <c:v>0.14896000000000001</c:v>
                </c:pt>
                <c:pt idx="972">
                  <c:v>0.14721000000000001</c:v>
                </c:pt>
                <c:pt idx="973">
                  <c:v>0.14549000000000001</c:v>
                </c:pt>
                <c:pt idx="974">
                  <c:v>0.14379</c:v>
                </c:pt>
                <c:pt idx="975">
                  <c:v>0.14210999999999999</c:v>
                </c:pt>
                <c:pt idx="976">
                  <c:v>0.14044999999999999</c:v>
                </c:pt>
                <c:pt idx="977">
                  <c:v>0.13880999999999999</c:v>
                </c:pt>
                <c:pt idx="978">
                  <c:v>0.13719000000000001</c:v>
                </c:pt>
                <c:pt idx="979">
                  <c:v>0.13558000000000001</c:v>
                </c:pt>
                <c:pt idx="980">
                  <c:v>0.13400000000000001</c:v>
                </c:pt>
                <c:pt idx="981">
                  <c:v>0.13242999999999999</c:v>
                </c:pt>
                <c:pt idx="982">
                  <c:v>0.13089999999999999</c:v>
                </c:pt>
                <c:pt idx="983">
                  <c:v>0.12939000000000001</c:v>
                </c:pt>
                <c:pt idx="984">
                  <c:v>0.12790000000000001</c:v>
                </c:pt>
                <c:pt idx="985">
                  <c:v>0.12642999999999999</c:v>
                </c:pt>
                <c:pt idx="986">
                  <c:v>0.12497999999999999</c:v>
                </c:pt>
                <c:pt idx="987">
                  <c:v>0.12354999999999999</c:v>
                </c:pt>
                <c:pt idx="988">
                  <c:v>0.12216</c:v>
                </c:pt>
                <c:pt idx="989">
                  <c:v>0.12078</c:v>
                </c:pt>
                <c:pt idx="990">
                  <c:v>0.11944</c:v>
                </c:pt>
                <c:pt idx="991">
                  <c:v>0.11812</c:v>
                </c:pt>
                <c:pt idx="992">
                  <c:v>0.11681999999999999</c:v>
                </c:pt>
                <c:pt idx="993">
                  <c:v>0.11555</c:v>
                </c:pt>
                <c:pt idx="994">
                  <c:v>0.11429</c:v>
                </c:pt>
                <c:pt idx="995">
                  <c:v>0.11304</c:v>
                </c:pt>
                <c:pt idx="996">
                  <c:v>0.11182</c:v>
                </c:pt>
                <c:pt idx="997">
                  <c:v>0.11062</c:v>
                </c:pt>
                <c:pt idx="998">
                  <c:v>0.10944</c:v>
                </c:pt>
                <c:pt idx="999">
                  <c:v>0.10829</c:v>
                </c:pt>
                <c:pt idx="1000">
                  <c:v>0.10717</c:v>
                </c:pt>
                <c:pt idx="1001">
                  <c:v>0.10607</c:v>
                </c:pt>
                <c:pt idx="1002">
                  <c:v>0.105</c:v>
                </c:pt>
                <c:pt idx="1003">
                  <c:v>0.10395</c:v>
                </c:pt>
                <c:pt idx="1004">
                  <c:v>0.10292</c:v>
                </c:pt>
                <c:pt idx="1005">
                  <c:v>0.10191</c:v>
                </c:pt>
                <c:pt idx="1006">
                  <c:v>0.10092</c:v>
                </c:pt>
                <c:pt idx="1007">
                  <c:v>9.9953E-2</c:v>
                </c:pt>
                <c:pt idx="1008">
                  <c:v>9.9000000000000005E-2</c:v>
                </c:pt>
                <c:pt idx="1009">
                  <c:v>9.8062999999999997E-2</c:v>
                </c:pt>
                <c:pt idx="1010">
                  <c:v>9.7140000000000004E-2</c:v>
                </c:pt>
                <c:pt idx="1011">
                  <c:v>9.6230999999999997E-2</c:v>
                </c:pt>
                <c:pt idx="1012">
                  <c:v>0.12461999999999999</c:v>
                </c:pt>
                <c:pt idx="1013">
                  <c:v>0.12350999999999999</c:v>
                </c:pt>
                <c:pt idx="1014">
                  <c:v>0.12242</c:v>
                </c:pt>
                <c:pt idx="1015">
                  <c:v>0.14113999999999999</c:v>
                </c:pt>
                <c:pt idx="1016">
                  <c:v>0.22142999999999999</c:v>
                </c:pt>
                <c:pt idx="1017">
                  <c:v>0.21955</c:v>
                </c:pt>
                <c:pt idx="1018">
                  <c:v>0.21768999999999999</c:v>
                </c:pt>
                <c:pt idx="1019">
                  <c:v>0.21584999999999999</c:v>
                </c:pt>
                <c:pt idx="1020">
                  <c:v>0.21404000000000001</c:v>
                </c:pt>
                <c:pt idx="1021">
                  <c:v>0.29882999999999998</c:v>
                </c:pt>
                <c:pt idx="1022">
                  <c:v>0.29754000000000003</c:v>
                </c:pt>
                <c:pt idx="1023">
                  <c:v>0.29504999999999998</c:v>
                </c:pt>
                <c:pt idx="1024">
                  <c:v>0.29258000000000001</c:v>
                </c:pt>
                <c:pt idx="1025">
                  <c:v>0.29014000000000001</c:v>
                </c:pt>
                <c:pt idx="1026">
                  <c:v>0.28772999999999999</c:v>
                </c:pt>
                <c:pt idx="1027">
                  <c:v>0.32207000000000002</c:v>
                </c:pt>
                <c:pt idx="1028">
                  <c:v>0.31942999999999999</c:v>
                </c:pt>
                <c:pt idx="1029">
                  <c:v>0.31684000000000001</c:v>
                </c:pt>
                <c:pt idx="1030">
                  <c:v>0.31429000000000001</c:v>
                </c:pt>
                <c:pt idx="1031">
                  <c:v>0.33922999999999998</c:v>
                </c:pt>
                <c:pt idx="1032">
                  <c:v>0.38275999999999999</c:v>
                </c:pt>
                <c:pt idx="1033">
                  <c:v>0.37974999999999998</c:v>
                </c:pt>
                <c:pt idx="1034">
                  <c:v>0.37679000000000001</c:v>
                </c:pt>
                <c:pt idx="1035">
                  <c:v>0.42776999999999998</c:v>
                </c:pt>
                <c:pt idx="1036">
                  <c:v>0.49842999999999998</c:v>
                </c:pt>
                <c:pt idx="1037">
                  <c:v>0.49465999999999999</c:v>
                </c:pt>
                <c:pt idx="1038">
                  <c:v>0.49097000000000002</c:v>
                </c:pt>
                <c:pt idx="1039">
                  <c:v>0.48736000000000002</c:v>
                </c:pt>
                <c:pt idx="1040">
                  <c:v>0.48382999999999998</c:v>
                </c:pt>
                <c:pt idx="1041">
                  <c:v>0.48036000000000001</c:v>
                </c:pt>
                <c:pt idx="1042">
                  <c:v>0.47694999999999999</c:v>
                </c:pt>
                <c:pt idx="1043">
                  <c:v>0.47360000000000002</c:v>
                </c:pt>
                <c:pt idx="1044">
                  <c:v>0.47028999999999999</c:v>
                </c:pt>
                <c:pt idx="1045">
                  <c:v>0.46703</c:v>
                </c:pt>
                <c:pt idx="1046">
                  <c:v>0.46382000000000001</c:v>
                </c:pt>
                <c:pt idx="1047">
                  <c:v>0.46066000000000001</c:v>
                </c:pt>
                <c:pt idx="1048">
                  <c:v>0.45754</c:v>
                </c:pt>
                <c:pt idx="1049">
                  <c:v>0.45446999999999999</c:v>
                </c:pt>
                <c:pt idx="1050">
                  <c:v>0.45145999999999997</c:v>
                </c:pt>
                <c:pt idx="1051">
                  <c:v>0.44850000000000001</c:v>
                </c:pt>
                <c:pt idx="1052">
                  <c:v>0.44558999999999999</c:v>
                </c:pt>
                <c:pt idx="1053">
                  <c:v>0.44273000000000001</c:v>
                </c:pt>
                <c:pt idx="1054">
                  <c:v>0.43991999999999998</c:v>
                </c:pt>
                <c:pt idx="1055">
                  <c:v>0.43713999999999997</c:v>
                </c:pt>
                <c:pt idx="1056">
                  <c:v>0.43440000000000001</c:v>
                </c:pt>
                <c:pt idx="1057">
                  <c:v>0.43169000000000002</c:v>
                </c:pt>
                <c:pt idx="1058">
                  <c:v>0.42901</c:v>
                </c:pt>
                <c:pt idx="1059">
                  <c:v>0.42636000000000002</c:v>
                </c:pt>
                <c:pt idx="1060">
                  <c:v>0.42374000000000001</c:v>
                </c:pt>
                <c:pt idx="1061">
                  <c:v>0.42115999999999998</c:v>
                </c:pt>
                <c:pt idx="1062">
                  <c:v>0.41863</c:v>
                </c:pt>
                <c:pt idx="1063">
                  <c:v>0.41615000000000002</c:v>
                </c:pt>
                <c:pt idx="1064">
                  <c:v>0.41371000000000002</c:v>
                </c:pt>
                <c:pt idx="1065">
                  <c:v>0.41131000000000001</c:v>
                </c:pt>
                <c:pt idx="1066">
                  <c:v>0.40894999999999998</c:v>
                </c:pt>
                <c:pt idx="1067">
                  <c:v>0.40662999999999999</c:v>
                </c:pt>
                <c:pt idx="1068">
                  <c:v>0.40434999999999999</c:v>
                </c:pt>
                <c:pt idx="1069">
                  <c:v>0.40209</c:v>
                </c:pt>
                <c:pt idx="1070">
                  <c:v>0.39985999999999999</c:v>
                </c:pt>
                <c:pt idx="1071">
                  <c:v>0.39762999999999998</c:v>
                </c:pt>
                <c:pt idx="1072">
                  <c:v>0.52544000000000002</c:v>
                </c:pt>
                <c:pt idx="1073">
                  <c:v>0.58157999999999999</c:v>
                </c:pt>
                <c:pt idx="1074">
                  <c:v>0.57830999999999999</c:v>
                </c:pt>
                <c:pt idx="1075">
                  <c:v>0.57506999999999997</c:v>
                </c:pt>
                <c:pt idx="1076">
                  <c:v>0.57186999999999999</c:v>
                </c:pt>
                <c:pt idx="1077">
                  <c:v>0.56872</c:v>
                </c:pt>
                <c:pt idx="1078">
                  <c:v>0.56562000000000001</c:v>
                </c:pt>
                <c:pt idx="1079">
                  <c:v>0.56257000000000001</c:v>
                </c:pt>
                <c:pt idx="1080">
                  <c:v>0.55957000000000001</c:v>
                </c:pt>
                <c:pt idx="1081">
                  <c:v>0.55662</c:v>
                </c:pt>
                <c:pt idx="1082">
                  <c:v>0.55369000000000002</c:v>
                </c:pt>
                <c:pt idx="1083">
                  <c:v>0.55079999999999996</c:v>
                </c:pt>
                <c:pt idx="1084">
                  <c:v>0.54791999999999996</c:v>
                </c:pt>
                <c:pt idx="1085">
                  <c:v>0.54508000000000001</c:v>
                </c:pt>
                <c:pt idx="1086">
                  <c:v>0.54225000000000001</c:v>
                </c:pt>
                <c:pt idx="1087">
                  <c:v>0.53944999999999999</c:v>
                </c:pt>
                <c:pt idx="1088">
                  <c:v>0.53669</c:v>
                </c:pt>
                <c:pt idx="1089">
                  <c:v>0.53395000000000004</c:v>
                </c:pt>
                <c:pt idx="1090">
                  <c:v>0.53125999999999995</c:v>
                </c:pt>
                <c:pt idx="1091">
                  <c:v>0.52859</c:v>
                </c:pt>
                <c:pt idx="1092">
                  <c:v>0.52595000000000003</c:v>
                </c:pt>
                <c:pt idx="1093">
                  <c:v>0.52334000000000003</c:v>
                </c:pt>
                <c:pt idx="1094">
                  <c:v>0.52076</c:v>
                </c:pt>
                <c:pt idx="1095">
                  <c:v>0.51819999999999999</c:v>
                </c:pt>
                <c:pt idx="1096">
                  <c:v>0.51565000000000005</c:v>
                </c:pt>
                <c:pt idx="1097">
                  <c:v>0.51312000000000002</c:v>
                </c:pt>
                <c:pt idx="1098">
                  <c:v>0.51058999999999999</c:v>
                </c:pt>
                <c:pt idx="1099">
                  <c:v>0.61455000000000004</c:v>
                </c:pt>
                <c:pt idx="1100">
                  <c:v>0.61151</c:v>
                </c:pt>
                <c:pt idx="1101">
                  <c:v>0.60850000000000004</c:v>
                </c:pt>
                <c:pt idx="1102">
                  <c:v>0.60551999999999995</c:v>
                </c:pt>
                <c:pt idx="1103">
                  <c:v>0.60258999999999996</c:v>
                </c:pt>
                <c:pt idx="1104">
                  <c:v>0.59970000000000001</c:v>
                </c:pt>
                <c:pt idx="1105">
                  <c:v>0.59687000000000001</c:v>
                </c:pt>
                <c:pt idx="1106">
                  <c:v>0.59408000000000005</c:v>
                </c:pt>
                <c:pt idx="1107">
                  <c:v>0.59133000000000002</c:v>
                </c:pt>
                <c:pt idx="1108">
                  <c:v>0.58860999999999997</c:v>
                </c:pt>
                <c:pt idx="1109">
                  <c:v>0.58591000000000004</c:v>
                </c:pt>
                <c:pt idx="1110">
                  <c:v>0.58323999999999998</c:v>
                </c:pt>
                <c:pt idx="1111">
                  <c:v>0.58059000000000005</c:v>
                </c:pt>
                <c:pt idx="1112">
                  <c:v>0.57796000000000003</c:v>
                </c:pt>
                <c:pt idx="1113">
                  <c:v>0.57533000000000001</c:v>
                </c:pt>
                <c:pt idx="1114">
                  <c:v>0.57271000000000005</c:v>
                </c:pt>
                <c:pt idx="1115">
                  <c:v>0.57008000000000003</c:v>
                </c:pt>
                <c:pt idx="1116">
                  <c:v>0.56744000000000006</c:v>
                </c:pt>
                <c:pt idx="1117">
                  <c:v>0.56481000000000003</c:v>
                </c:pt>
                <c:pt idx="1118">
                  <c:v>0.56216999999999995</c:v>
                </c:pt>
                <c:pt idx="1119">
                  <c:v>0.55950999999999995</c:v>
                </c:pt>
                <c:pt idx="1120">
                  <c:v>0.55683000000000005</c:v>
                </c:pt>
                <c:pt idx="1121">
                  <c:v>0.55413999999999997</c:v>
                </c:pt>
                <c:pt idx="1122">
                  <c:v>0.55144000000000004</c:v>
                </c:pt>
                <c:pt idx="1123">
                  <c:v>0.54874000000000001</c:v>
                </c:pt>
                <c:pt idx="1124">
                  <c:v>0.54603999999999997</c:v>
                </c:pt>
                <c:pt idx="1125">
                  <c:v>0.54332000000000003</c:v>
                </c:pt>
                <c:pt idx="1126">
                  <c:v>0.54059999999999997</c:v>
                </c:pt>
                <c:pt idx="1127">
                  <c:v>0.53788999999999998</c:v>
                </c:pt>
                <c:pt idx="1128">
                  <c:v>0.53517999999999999</c:v>
                </c:pt>
                <c:pt idx="1129">
                  <c:v>0.53249000000000002</c:v>
                </c:pt>
                <c:pt idx="1130">
                  <c:v>0.52981</c:v>
                </c:pt>
                <c:pt idx="1131">
                  <c:v>0.52715999999999996</c:v>
                </c:pt>
                <c:pt idx="1132">
                  <c:v>0.52451000000000003</c:v>
                </c:pt>
                <c:pt idx="1133">
                  <c:v>0.52188999999999997</c:v>
                </c:pt>
                <c:pt idx="1134">
                  <c:v>0.51929000000000003</c:v>
                </c:pt>
                <c:pt idx="1135">
                  <c:v>0.51668999999999998</c:v>
                </c:pt>
                <c:pt idx="1136">
                  <c:v>0.51410999999999996</c:v>
                </c:pt>
                <c:pt idx="1137">
                  <c:v>0.51151999999999997</c:v>
                </c:pt>
                <c:pt idx="1138">
                  <c:v>0.50892000000000004</c:v>
                </c:pt>
                <c:pt idx="1139">
                  <c:v>0.50631999999999999</c:v>
                </c:pt>
                <c:pt idx="1140">
                  <c:v>0.50373000000000001</c:v>
                </c:pt>
                <c:pt idx="1141">
                  <c:v>0.50114000000000003</c:v>
                </c:pt>
                <c:pt idx="1142">
                  <c:v>0.49856</c:v>
                </c:pt>
                <c:pt idx="1143">
                  <c:v>0.496</c:v>
                </c:pt>
                <c:pt idx="1144">
                  <c:v>0.49345</c:v>
                </c:pt>
                <c:pt idx="1145">
                  <c:v>0.49092000000000002</c:v>
                </c:pt>
                <c:pt idx="1146">
                  <c:v>0.4884</c:v>
                </c:pt>
                <c:pt idx="1147">
                  <c:v>0.48588999999999999</c:v>
                </c:pt>
                <c:pt idx="1148">
                  <c:v>0.48338999999999999</c:v>
                </c:pt>
                <c:pt idx="1149">
                  <c:v>0.48089999999999999</c:v>
                </c:pt>
                <c:pt idx="1150">
                  <c:v>0.47841</c:v>
                </c:pt>
                <c:pt idx="1151">
                  <c:v>0.47593000000000002</c:v>
                </c:pt>
                <c:pt idx="1152">
                  <c:v>0.47344999999999998</c:v>
                </c:pt>
                <c:pt idx="1153">
                  <c:v>0.47098000000000001</c:v>
                </c:pt>
                <c:pt idx="1154">
                  <c:v>0.46853</c:v>
                </c:pt>
                <c:pt idx="1155">
                  <c:v>0.46609</c:v>
                </c:pt>
                <c:pt idx="1156">
                  <c:v>0.46365000000000001</c:v>
                </c:pt>
                <c:pt idx="1157">
                  <c:v>0.56384000000000001</c:v>
                </c:pt>
                <c:pt idx="1158">
                  <c:v>0.56086999999999998</c:v>
                </c:pt>
                <c:pt idx="1159">
                  <c:v>0.55791000000000002</c:v>
                </c:pt>
                <c:pt idx="1160">
                  <c:v>0.55495000000000005</c:v>
                </c:pt>
                <c:pt idx="1161">
                  <c:v>0.55200000000000005</c:v>
                </c:pt>
                <c:pt idx="1162">
                  <c:v>0.54903000000000002</c:v>
                </c:pt>
                <c:pt idx="1163">
                  <c:v>0.54603999999999997</c:v>
                </c:pt>
                <c:pt idx="1164">
                  <c:v>0.54305000000000003</c:v>
                </c:pt>
                <c:pt idx="1165">
                  <c:v>0.54005000000000003</c:v>
                </c:pt>
                <c:pt idx="1166">
                  <c:v>0.53703999999999996</c:v>
                </c:pt>
                <c:pt idx="1167">
                  <c:v>0.53402000000000005</c:v>
                </c:pt>
                <c:pt idx="1168">
                  <c:v>0.53098000000000001</c:v>
                </c:pt>
                <c:pt idx="1169">
                  <c:v>0.52793999999999996</c:v>
                </c:pt>
                <c:pt idx="1170">
                  <c:v>0.52488000000000001</c:v>
                </c:pt>
                <c:pt idx="1171">
                  <c:v>0.52181999999999995</c:v>
                </c:pt>
                <c:pt idx="1172">
                  <c:v>0.51875000000000004</c:v>
                </c:pt>
                <c:pt idx="1173">
                  <c:v>0.51568999999999998</c:v>
                </c:pt>
                <c:pt idx="1174">
                  <c:v>0.51261999999999996</c:v>
                </c:pt>
                <c:pt idx="1175">
                  <c:v>0.50956000000000001</c:v>
                </c:pt>
                <c:pt idx="1176">
                  <c:v>0.50651000000000002</c:v>
                </c:pt>
                <c:pt idx="1177">
                  <c:v>0.50346000000000002</c:v>
                </c:pt>
                <c:pt idx="1178">
                  <c:v>0.50041000000000002</c:v>
                </c:pt>
                <c:pt idx="1179">
                  <c:v>0.49736999999999998</c:v>
                </c:pt>
                <c:pt idx="1180">
                  <c:v>0.49434</c:v>
                </c:pt>
                <c:pt idx="1181">
                  <c:v>0.49131000000000002</c:v>
                </c:pt>
                <c:pt idx="1182">
                  <c:v>0.48829</c:v>
                </c:pt>
                <c:pt idx="1183">
                  <c:v>0.48527999999999999</c:v>
                </c:pt>
                <c:pt idx="1184">
                  <c:v>0.53813999999999995</c:v>
                </c:pt>
                <c:pt idx="1185">
                  <c:v>0.53681999999999996</c:v>
                </c:pt>
                <c:pt idx="1186">
                  <c:v>0.53352999999999995</c:v>
                </c:pt>
                <c:pt idx="1187">
                  <c:v>0.53027000000000002</c:v>
                </c:pt>
                <c:pt idx="1188">
                  <c:v>0.52703</c:v>
                </c:pt>
                <c:pt idx="1189">
                  <c:v>0.52380000000000004</c:v>
                </c:pt>
                <c:pt idx="1190">
                  <c:v>0.52058000000000004</c:v>
                </c:pt>
                <c:pt idx="1191">
                  <c:v>0.51736000000000004</c:v>
                </c:pt>
                <c:pt idx="1192">
                  <c:v>0.51414000000000004</c:v>
                </c:pt>
                <c:pt idx="1193">
                  <c:v>0.51090999999999998</c:v>
                </c:pt>
                <c:pt idx="1194">
                  <c:v>0.50770000000000004</c:v>
                </c:pt>
                <c:pt idx="1195">
                  <c:v>0.50448999999999999</c:v>
                </c:pt>
                <c:pt idx="1196">
                  <c:v>0.50129999999999997</c:v>
                </c:pt>
                <c:pt idx="1197">
                  <c:v>0.49814000000000003</c:v>
                </c:pt>
                <c:pt idx="1198">
                  <c:v>0.49498999999999999</c:v>
                </c:pt>
                <c:pt idx="1199">
                  <c:v>0.49186000000000002</c:v>
                </c:pt>
                <c:pt idx="1200">
                  <c:v>0.48873</c:v>
                </c:pt>
                <c:pt idx="1201">
                  <c:v>0.48559000000000002</c:v>
                </c:pt>
                <c:pt idx="1202">
                  <c:v>0.48246</c:v>
                </c:pt>
                <c:pt idx="1203">
                  <c:v>0.47933999999999999</c:v>
                </c:pt>
                <c:pt idx="1204">
                  <c:v>0.47622999999999999</c:v>
                </c:pt>
                <c:pt idx="1205">
                  <c:v>0.47313</c:v>
                </c:pt>
                <c:pt idx="1206">
                  <c:v>0.47005000000000002</c:v>
                </c:pt>
                <c:pt idx="1207">
                  <c:v>0.46695999999999999</c:v>
                </c:pt>
                <c:pt idx="1208">
                  <c:v>0.46387</c:v>
                </c:pt>
                <c:pt idx="1209">
                  <c:v>0.46077000000000001</c:v>
                </c:pt>
                <c:pt idx="1210">
                  <c:v>0.45766000000000001</c:v>
                </c:pt>
                <c:pt idx="1211">
                  <c:v>0.45454</c:v>
                </c:pt>
                <c:pt idx="1212">
                  <c:v>0.45141999999999999</c:v>
                </c:pt>
                <c:pt idx="1213">
                  <c:v>0.44830999999999999</c:v>
                </c:pt>
                <c:pt idx="1214">
                  <c:v>0.44519999999999998</c:v>
                </c:pt>
                <c:pt idx="1215">
                  <c:v>0.44209999999999999</c:v>
                </c:pt>
                <c:pt idx="1216">
                  <c:v>0.43898999999999999</c:v>
                </c:pt>
                <c:pt idx="1217">
                  <c:v>0.43587999999999999</c:v>
                </c:pt>
                <c:pt idx="1218">
                  <c:v>0.43276999999999999</c:v>
                </c:pt>
                <c:pt idx="1219">
                  <c:v>0.42965999999999999</c:v>
                </c:pt>
                <c:pt idx="1220">
                  <c:v>0.42654999999999998</c:v>
                </c:pt>
                <c:pt idx="1221">
                  <c:v>0.42343999999999998</c:v>
                </c:pt>
                <c:pt idx="1222">
                  <c:v>0.42032000000000003</c:v>
                </c:pt>
                <c:pt idx="1223">
                  <c:v>0.41719000000000001</c:v>
                </c:pt>
                <c:pt idx="1224">
                  <c:v>0.41405999999999998</c:v>
                </c:pt>
                <c:pt idx="1225">
                  <c:v>0.41094000000000003</c:v>
                </c:pt>
                <c:pt idx="1226">
                  <c:v>0.40783000000000003</c:v>
                </c:pt>
                <c:pt idx="1227">
                  <c:v>0.40472000000000002</c:v>
                </c:pt>
                <c:pt idx="1228">
                  <c:v>0.40161000000000002</c:v>
                </c:pt>
                <c:pt idx="1229">
                  <c:v>0.39850000000000002</c:v>
                </c:pt>
                <c:pt idx="1230">
                  <c:v>0.39539000000000002</c:v>
                </c:pt>
                <c:pt idx="1231">
                  <c:v>0.39229000000000003</c:v>
                </c:pt>
                <c:pt idx="1232">
                  <c:v>0.38918000000000003</c:v>
                </c:pt>
                <c:pt idx="1233">
                  <c:v>0.38607999999999998</c:v>
                </c:pt>
                <c:pt idx="1234">
                  <c:v>0.38297999999999999</c:v>
                </c:pt>
                <c:pt idx="1235">
                  <c:v>0.37989000000000001</c:v>
                </c:pt>
                <c:pt idx="1236">
                  <c:v>0.37680000000000002</c:v>
                </c:pt>
                <c:pt idx="1237">
                  <c:v>0.37372</c:v>
                </c:pt>
                <c:pt idx="1238">
                  <c:v>0.37063000000000001</c:v>
                </c:pt>
                <c:pt idx="1239">
                  <c:v>0.36754999999999999</c:v>
                </c:pt>
                <c:pt idx="1240">
                  <c:v>0.36447000000000002</c:v>
                </c:pt>
                <c:pt idx="1241">
                  <c:v>0.36137999999999998</c:v>
                </c:pt>
                <c:pt idx="1242">
                  <c:v>0.35830000000000001</c:v>
                </c:pt>
                <c:pt idx="1243">
                  <c:v>0.35521999999999998</c:v>
                </c:pt>
                <c:pt idx="1244">
                  <c:v>0.35214000000000001</c:v>
                </c:pt>
                <c:pt idx="1245">
                  <c:v>0.34908</c:v>
                </c:pt>
                <c:pt idx="1246">
                  <c:v>0.34603</c:v>
                </c:pt>
                <c:pt idx="1247">
                  <c:v>0.34300000000000003</c:v>
                </c:pt>
                <c:pt idx="1248">
                  <c:v>0.33996999999999999</c:v>
                </c:pt>
                <c:pt idx="1249">
                  <c:v>0.33696999999999999</c:v>
                </c:pt>
                <c:pt idx="1250">
                  <c:v>0.33395999999999998</c:v>
                </c:pt>
                <c:pt idx="1251">
                  <c:v>0.33095000000000002</c:v>
                </c:pt>
                <c:pt idx="1252">
                  <c:v>0.32794000000000001</c:v>
                </c:pt>
                <c:pt idx="1253">
                  <c:v>0.32494000000000001</c:v>
                </c:pt>
                <c:pt idx="1254">
                  <c:v>0.32194</c:v>
                </c:pt>
                <c:pt idx="1255">
                  <c:v>0.31895000000000001</c:v>
                </c:pt>
                <c:pt idx="1256">
                  <c:v>0.31596999999999997</c:v>
                </c:pt>
                <c:pt idx="1257">
                  <c:v>0.31298999999999999</c:v>
                </c:pt>
                <c:pt idx="1258">
                  <c:v>0.31001000000000001</c:v>
                </c:pt>
                <c:pt idx="1259">
                  <c:v>0.30703000000000003</c:v>
                </c:pt>
                <c:pt idx="1260">
                  <c:v>0.30406</c:v>
                </c:pt>
                <c:pt idx="1261">
                  <c:v>0.30109999999999998</c:v>
                </c:pt>
                <c:pt idx="1262">
                  <c:v>0.29814000000000002</c:v>
                </c:pt>
                <c:pt idx="1263">
                  <c:v>0.29520000000000002</c:v>
                </c:pt>
                <c:pt idx="1264">
                  <c:v>0.29226000000000002</c:v>
                </c:pt>
                <c:pt idx="1265">
                  <c:v>0.28932999999999998</c:v>
                </c:pt>
                <c:pt idx="1266">
                  <c:v>0.28639999999999999</c:v>
                </c:pt>
                <c:pt idx="1267">
                  <c:v>0.28348000000000001</c:v>
                </c:pt>
                <c:pt idx="1268">
                  <c:v>0.28058</c:v>
                </c:pt>
                <c:pt idx="1269">
                  <c:v>0.27771000000000001</c:v>
                </c:pt>
                <c:pt idx="1270">
                  <c:v>0.27485999999999999</c:v>
                </c:pt>
                <c:pt idx="1271">
                  <c:v>0.27202999999999999</c:v>
                </c:pt>
                <c:pt idx="1272">
                  <c:v>0.26919999999999999</c:v>
                </c:pt>
                <c:pt idx="1273">
                  <c:v>0.26640000000000003</c:v>
                </c:pt>
                <c:pt idx="1274">
                  <c:v>0.26361000000000001</c:v>
                </c:pt>
                <c:pt idx="1275">
                  <c:v>0.26083000000000001</c:v>
                </c:pt>
                <c:pt idx="1276">
                  <c:v>0.25806000000000001</c:v>
                </c:pt>
                <c:pt idx="1277">
                  <c:v>0.25530000000000003</c:v>
                </c:pt>
                <c:pt idx="1278">
                  <c:v>0.25255</c:v>
                </c:pt>
                <c:pt idx="1279">
                  <c:v>0.24979000000000001</c:v>
                </c:pt>
                <c:pt idx="1280">
                  <c:v>0.24704999999999999</c:v>
                </c:pt>
                <c:pt idx="1281">
                  <c:v>0.24429999999999999</c:v>
                </c:pt>
                <c:pt idx="1282">
                  <c:v>0.24156</c:v>
                </c:pt>
                <c:pt idx="1283">
                  <c:v>0.23882999999999999</c:v>
                </c:pt>
                <c:pt idx="1284">
                  <c:v>0.27672000000000002</c:v>
                </c:pt>
                <c:pt idx="1285">
                  <c:v>0.2737</c:v>
                </c:pt>
                <c:pt idx="1286">
                  <c:v>0.27071000000000001</c:v>
                </c:pt>
                <c:pt idx="1287">
                  <c:v>0.26773999999999998</c:v>
                </c:pt>
                <c:pt idx="1288">
                  <c:v>0.26479000000000003</c:v>
                </c:pt>
                <c:pt idx="1289">
                  <c:v>0.26184000000000002</c:v>
                </c:pt>
                <c:pt idx="1290">
                  <c:v>0.25890999999999997</c:v>
                </c:pt>
                <c:pt idx="1291">
                  <c:v>0.25599</c:v>
                </c:pt>
                <c:pt idx="1292">
                  <c:v>0.25308999999999998</c:v>
                </c:pt>
                <c:pt idx="1293">
                  <c:v>0.25022</c:v>
                </c:pt>
                <c:pt idx="1294">
                  <c:v>0.24736</c:v>
                </c:pt>
                <c:pt idx="1295">
                  <c:v>0.24453</c:v>
                </c:pt>
                <c:pt idx="1296">
                  <c:v>0.24174000000000001</c:v>
                </c:pt>
                <c:pt idx="1297">
                  <c:v>0.23898</c:v>
                </c:pt>
                <c:pt idx="1298">
                  <c:v>0.23624999999999999</c:v>
                </c:pt>
                <c:pt idx="1299">
                  <c:v>0.23354</c:v>
                </c:pt>
                <c:pt idx="1300">
                  <c:v>0.23085</c:v>
                </c:pt>
                <c:pt idx="1301">
                  <c:v>0.22816</c:v>
                </c:pt>
                <c:pt idx="1302">
                  <c:v>0.22550000000000001</c:v>
                </c:pt>
                <c:pt idx="1303">
                  <c:v>0.22286</c:v>
                </c:pt>
                <c:pt idx="1304">
                  <c:v>0.22023999999999999</c:v>
                </c:pt>
                <c:pt idx="1305">
                  <c:v>0.21765000000000001</c:v>
                </c:pt>
                <c:pt idx="1306">
                  <c:v>0.21507000000000001</c:v>
                </c:pt>
                <c:pt idx="1307">
                  <c:v>0.21251999999999999</c:v>
                </c:pt>
                <c:pt idx="1308">
                  <c:v>0.20998</c:v>
                </c:pt>
                <c:pt idx="1309">
                  <c:v>0.20746999999999999</c:v>
                </c:pt>
                <c:pt idx="1310">
                  <c:v>0.20498</c:v>
                </c:pt>
                <c:pt idx="1311">
                  <c:v>0.20251</c:v>
                </c:pt>
                <c:pt idx="1312">
                  <c:v>0.20007</c:v>
                </c:pt>
                <c:pt idx="1313">
                  <c:v>0.19766</c:v>
                </c:pt>
                <c:pt idx="1314">
                  <c:v>0.19527</c:v>
                </c:pt>
                <c:pt idx="1315">
                  <c:v>0.19292000000000001</c:v>
                </c:pt>
                <c:pt idx="1316">
                  <c:v>0.19059999999999999</c:v>
                </c:pt>
                <c:pt idx="1317">
                  <c:v>0.18831999999999999</c:v>
                </c:pt>
                <c:pt idx="1318">
                  <c:v>0.18609000000000001</c:v>
                </c:pt>
                <c:pt idx="1319">
                  <c:v>0.18389</c:v>
                </c:pt>
                <c:pt idx="1320">
                  <c:v>0.18173</c:v>
                </c:pt>
                <c:pt idx="1321">
                  <c:v>0.17960999999999999</c:v>
                </c:pt>
                <c:pt idx="1322">
                  <c:v>0.17751</c:v>
                </c:pt>
                <c:pt idx="1323">
                  <c:v>0.17544000000000001</c:v>
                </c:pt>
                <c:pt idx="1324">
                  <c:v>0.17338999999999999</c:v>
                </c:pt>
                <c:pt idx="1325">
                  <c:v>0.17136000000000001</c:v>
                </c:pt>
                <c:pt idx="1326">
                  <c:v>0.16935</c:v>
                </c:pt>
                <c:pt idx="1327">
                  <c:v>0.16736000000000001</c:v>
                </c:pt>
                <c:pt idx="1328">
                  <c:v>0.16538</c:v>
                </c:pt>
                <c:pt idx="1329">
                  <c:v>0.16342000000000001</c:v>
                </c:pt>
                <c:pt idx="1330">
                  <c:v>0.16148999999999999</c:v>
                </c:pt>
                <c:pt idx="1331">
                  <c:v>0.15956999999999999</c:v>
                </c:pt>
                <c:pt idx="1332">
                  <c:v>0.15767</c:v>
                </c:pt>
                <c:pt idx="1333">
                  <c:v>0.15579000000000001</c:v>
                </c:pt>
                <c:pt idx="1334">
                  <c:v>0.15393000000000001</c:v>
                </c:pt>
                <c:pt idx="1335">
                  <c:v>0.15209</c:v>
                </c:pt>
                <c:pt idx="1336">
                  <c:v>0.15026999999999999</c:v>
                </c:pt>
                <c:pt idx="1337">
                  <c:v>0.14846999999999999</c:v>
                </c:pt>
                <c:pt idx="1338">
                  <c:v>0.1467</c:v>
                </c:pt>
                <c:pt idx="1339">
                  <c:v>0.14494000000000001</c:v>
                </c:pt>
                <c:pt idx="1340">
                  <c:v>0.14321</c:v>
                </c:pt>
                <c:pt idx="1341">
                  <c:v>0.14149999999999999</c:v>
                </c:pt>
                <c:pt idx="1342">
                  <c:v>0.13980999999999999</c:v>
                </c:pt>
                <c:pt idx="1343">
                  <c:v>0.13815</c:v>
                </c:pt>
                <c:pt idx="1344">
                  <c:v>0.13650999999999999</c:v>
                </c:pt>
                <c:pt idx="1345">
                  <c:v>0.13491</c:v>
                </c:pt>
                <c:pt idx="1346">
                  <c:v>0.13333</c:v>
                </c:pt>
                <c:pt idx="1347">
                  <c:v>0.13178000000000001</c:v>
                </c:pt>
                <c:pt idx="1348">
                  <c:v>0.13025999999999999</c:v>
                </c:pt>
                <c:pt idx="1349">
                  <c:v>0.12877</c:v>
                </c:pt>
                <c:pt idx="1350">
                  <c:v>0.1273</c:v>
                </c:pt>
                <c:pt idx="1351">
                  <c:v>0.12586</c:v>
                </c:pt>
                <c:pt idx="1352">
                  <c:v>0.12444</c:v>
                </c:pt>
                <c:pt idx="1353">
                  <c:v>0.12305000000000001</c:v>
                </c:pt>
                <c:pt idx="1354">
                  <c:v>0.12169000000000001</c:v>
                </c:pt>
                <c:pt idx="1355">
                  <c:v>0.12035999999999999</c:v>
                </c:pt>
                <c:pt idx="1356">
                  <c:v>0.11907</c:v>
                </c:pt>
                <c:pt idx="1357">
                  <c:v>0.11781</c:v>
                </c:pt>
                <c:pt idx="1358">
                  <c:v>0.11658</c:v>
                </c:pt>
                <c:pt idx="1359">
                  <c:v>0.11538</c:v>
                </c:pt>
                <c:pt idx="1360">
                  <c:v>0.1142</c:v>
                </c:pt>
                <c:pt idx="1361">
                  <c:v>0.46199000000000001</c:v>
                </c:pt>
                <c:pt idx="1362">
                  <c:v>0.45739000000000002</c:v>
                </c:pt>
                <c:pt idx="1363">
                  <c:v>0.45285999999999998</c:v>
                </c:pt>
                <c:pt idx="1364">
                  <c:v>0.44838</c:v>
                </c:pt>
                <c:pt idx="1365">
                  <c:v>0.50122</c:v>
                </c:pt>
                <c:pt idx="1366">
                  <c:v>0.66617999999999999</c:v>
                </c:pt>
                <c:pt idx="1367">
                  <c:v>0.93254000000000004</c:v>
                </c:pt>
                <c:pt idx="1368">
                  <c:v>0.92342999999999997</c:v>
                </c:pt>
                <c:pt idx="1369">
                  <c:v>0.91446000000000005</c:v>
                </c:pt>
                <c:pt idx="1370">
                  <c:v>0.90563000000000005</c:v>
                </c:pt>
                <c:pt idx="1371">
                  <c:v>0.89690999999999999</c:v>
                </c:pt>
                <c:pt idx="1372">
                  <c:v>0.88829999999999998</c:v>
                </c:pt>
                <c:pt idx="1373">
                  <c:v>0.87978000000000001</c:v>
                </c:pt>
                <c:pt idx="1374">
                  <c:v>0.87134999999999996</c:v>
                </c:pt>
                <c:pt idx="1375">
                  <c:v>0.86299000000000003</c:v>
                </c:pt>
                <c:pt idx="1376">
                  <c:v>0.85468999999999995</c:v>
                </c:pt>
                <c:pt idx="1377">
                  <c:v>0.84643999999999997</c:v>
                </c:pt>
                <c:pt idx="1378">
                  <c:v>0.83826000000000001</c:v>
                </c:pt>
                <c:pt idx="1379">
                  <c:v>0.83013999999999999</c:v>
                </c:pt>
                <c:pt idx="1380">
                  <c:v>0.82208999999999999</c:v>
                </c:pt>
                <c:pt idx="1381">
                  <c:v>0.81411999999999995</c:v>
                </c:pt>
                <c:pt idx="1382">
                  <c:v>0.80625000000000002</c:v>
                </c:pt>
                <c:pt idx="1383">
                  <c:v>0.79847000000000001</c:v>
                </c:pt>
                <c:pt idx="1384">
                  <c:v>0.79083000000000003</c:v>
                </c:pt>
                <c:pt idx="1385">
                  <c:v>0.78332000000000002</c:v>
                </c:pt>
                <c:pt idx="1386">
                  <c:v>0.77597000000000005</c:v>
                </c:pt>
                <c:pt idx="1387">
                  <c:v>0.76878999999999997</c:v>
                </c:pt>
                <c:pt idx="1388">
                  <c:v>0.76175999999999999</c:v>
                </c:pt>
                <c:pt idx="1389">
                  <c:v>0.75487000000000004</c:v>
                </c:pt>
                <c:pt idx="1390">
                  <c:v>0.74812000000000001</c:v>
                </c:pt>
                <c:pt idx="1391">
                  <c:v>0.74148000000000003</c:v>
                </c:pt>
                <c:pt idx="1392">
                  <c:v>0.73494999999999999</c:v>
                </c:pt>
                <c:pt idx="1393">
                  <c:v>0.72850000000000004</c:v>
                </c:pt>
                <c:pt idx="1394">
                  <c:v>0.72211000000000003</c:v>
                </c:pt>
                <c:pt idx="1395">
                  <c:v>0.71579000000000004</c:v>
                </c:pt>
                <c:pt idx="1396">
                  <c:v>0.70950999999999997</c:v>
                </c:pt>
                <c:pt idx="1397">
                  <c:v>0.70328999999999997</c:v>
                </c:pt>
                <c:pt idx="1398">
                  <c:v>0.69713000000000003</c:v>
                </c:pt>
                <c:pt idx="1399">
                  <c:v>0.69101000000000001</c:v>
                </c:pt>
                <c:pt idx="1400">
                  <c:v>0.68493999999999999</c:v>
                </c:pt>
                <c:pt idx="1401">
                  <c:v>0.67891999999999997</c:v>
                </c:pt>
                <c:pt idx="1402">
                  <c:v>0.67296</c:v>
                </c:pt>
                <c:pt idx="1403">
                  <c:v>0.66705999999999999</c:v>
                </c:pt>
                <c:pt idx="1404">
                  <c:v>0.66124000000000005</c:v>
                </c:pt>
                <c:pt idx="1405">
                  <c:v>0.65549999999999997</c:v>
                </c:pt>
                <c:pt idx="1406">
                  <c:v>0.64985000000000004</c:v>
                </c:pt>
                <c:pt idx="1407">
                  <c:v>0.64429999999999998</c:v>
                </c:pt>
                <c:pt idx="1408">
                  <c:v>0.63885000000000003</c:v>
                </c:pt>
                <c:pt idx="1409">
                  <c:v>0.63349999999999995</c:v>
                </c:pt>
                <c:pt idx="1410">
                  <c:v>0.62824999999999998</c:v>
                </c:pt>
                <c:pt idx="1411">
                  <c:v>0.62307999999999997</c:v>
                </c:pt>
                <c:pt idx="1412">
                  <c:v>0.61800999999999995</c:v>
                </c:pt>
                <c:pt idx="1413">
                  <c:v>0.61301000000000005</c:v>
                </c:pt>
                <c:pt idx="1414">
                  <c:v>0.60809000000000002</c:v>
                </c:pt>
                <c:pt idx="1415">
                  <c:v>0.60324</c:v>
                </c:pt>
                <c:pt idx="1416">
                  <c:v>0.59845000000000004</c:v>
                </c:pt>
                <c:pt idx="1417">
                  <c:v>0.59372000000000003</c:v>
                </c:pt>
                <c:pt idx="1418">
                  <c:v>0.58906000000000003</c:v>
                </c:pt>
                <c:pt idx="1419">
                  <c:v>0.58445999999999998</c:v>
                </c:pt>
                <c:pt idx="1420">
                  <c:v>0.57992999999999995</c:v>
                </c:pt>
                <c:pt idx="1421">
                  <c:v>0.57545000000000002</c:v>
                </c:pt>
                <c:pt idx="1422">
                  <c:v>0.57103999999999999</c:v>
                </c:pt>
                <c:pt idx="1423">
                  <c:v>0.56667999999999996</c:v>
                </c:pt>
                <c:pt idx="1424">
                  <c:v>0.56240000000000001</c:v>
                </c:pt>
                <c:pt idx="1425">
                  <c:v>0.55817000000000005</c:v>
                </c:pt>
                <c:pt idx="1426">
                  <c:v>0.55400000000000005</c:v>
                </c:pt>
                <c:pt idx="1427">
                  <c:v>0.54988000000000004</c:v>
                </c:pt>
                <c:pt idx="1428">
                  <c:v>0.54581999999999997</c:v>
                </c:pt>
                <c:pt idx="1429">
                  <c:v>0.54181999999999997</c:v>
                </c:pt>
                <c:pt idx="1430">
                  <c:v>0.53790000000000004</c:v>
                </c:pt>
                <c:pt idx="1431">
                  <c:v>0.53403999999999996</c:v>
                </c:pt>
                <c:pt idx="1432">
                  <c:v>0.53025</c:v>
                </c:pt>
                <c:pt idx="1433">
                  <c:v>0.52651999999999999</c:v>
                </c:pt>
                <c:pt idx="1434">
                  <c:v>0.52285999999999999</c:v>
                </c:pt>
                <c:pt idx="1435">
                  <c:v>0.51924999999999999</c:v>
                </c:pt>
                <c:pt idx="1436">
                  <c:v>0.51570000000000005</c:v>
                </c:pt>
                <c:pt idx="1437">
                  <c:v>0.51219999999999999</c:v>
                </c:pt>
                <c:pt idx="1438">
                  <c:v>0.50873999999999997</c:v>
                </c:pt>
                <c:pt idx="1439">
                  <c:v>0.50532999999999995</c:v>
                </c:pt>
                <c:pt idx="1440">
                  <c:v>0.50197000000000003</c:v>
                </c:pt>
                <c:pt idx="1441">
                  <c:v>0.49864999999999998</c:v>
                </c:pt>
                <c:pt idx="1442">
                  <c:v>0.49540000000000001</c:v>
                </c:pt>
                <c:pt idx="1443">
                  <c:v>0.57242000000000004</c:v>
                </c:pt>
                <c:pt idx="1444">
                  <c:v>0.56877</c:v>
                </c:pt>
                <c:pt idx="1445">
                  <c:v>0.56521999999999994</c:v>
                </c:pt>
                <c:pt idx="1446">
                  <c:v>0.56174000000000002</c:v>
                </c:pt>
                <c:pt idx="1447">
                  <c:v>0.55833999999999995</c:v>
                </c:pt>
                <c:pt idx="1448">
                  <c:v>0.55501999999999996</c:v>
                </c:pt>
                <c:pt idx="1449">
                  <c:v>0.55176999999999998</c:v>
                </c:pt>
                <c:pt idx="1450">
                  <c:v>0.54859000000000002</c:v>
                </c:pt>
                <c:pt idx="1451">
                  <c:v>0.54547999999999996</c:v>
                </c:pt>
                <c:pt idx="1452">
                  <c:v>0.54266000000000003</c:v>
                </c:pt>
                <c:pt idx="1453">
                  <c:v>0.54874999999999996</c:v>
                </c:pt>
                <c:pt idx="1454">
                  <c:v>0.55467999999999995</c:v>
                </c:pt>
                <c:pt idx="1455">
                  <c:v>0.55832000000000004</c:v>
                </c:pt>
                <c:pt idx="1456">
                  <c:v>0.55520999999999998</c:v>
                </c:pt>
                <c:pt idx="1457">
                  <c:v>0.55210999999999999</c:v>
                </c:pt>
                <c:pt idx="1458">
                  <c:v>0.54901999999999995</c:v>
                </c:pt>
                <c:pt idx="1459">
                  <c:v>0.54593000000000003</c:v>
                </c:pt>
                <c:pt idx="1460">
                  <c:v>0.54283000000000003</c:v>
                </c:pt>
                <c:pt idx="1461">
                  <c:v>0.53973000000000004</c:v>
                </c:pt>
                <c:pt idx="1462">
                  <c:v>0.53664000000000001</c:v>
                </c:pt>
                <c:pt idx="1463">
                  <c:v>0.53356000000000003</c:v>
                </c:pt>
                <c:pt idx="1464">
                  <c:v>0.54812000000000005</c:v>
                </c:pt>
                <c:pt idx="1465">
                  <c:v>0.57965999999999995</c:v>
                </c:pt>
                <c:pt idx="1466">
                  <c:v>0.57633999999999996</c:v>
                </c:pt>
                <c:pt idx="1467">
                  <c:v>0.64883000000000002</c:v>
                </c:pt>
                <c:pt idx="1468">
                  <c:v>0.66700000000000004</c:v>
                </c:pt>
                <c:pt idx="1469">
                  <c:v>0.66327000000000003</c:v>
                </c:pt>
                <c:pt idx="1470">
                  <c:v>0.65961000000000003</c:v>
                </c:pt>
                <c:pt idx="1471">
                  <c:v>0.65603</c:v>
                </c:pt>
                <c:pt idx="1472">
                  <c:v>0.65253000000000005</c:v>
                </c:pt>
                <c:pt idx="1473">
                  <c:v>0.64907999999999999</c:v>
                </c:pt>
                <c:pt idx="1474">
                  <c:v>0.64568000000000003</c:v>
                </c:pt>
                <c:pt idx="1475">
                  <c:v>0.64231000000000005</c:v>
                </c:pt>
                <c:pt idx="1476">
                  <c:v>0.63897000000000004</c:v>
                </c:pt>
                <c:pt idx="1477">
                  <c:v>0.63565000000000005</c:v>
                </c:pt>
                <c:pt idx="1478">
                  <c:v>0.63232999999999995</c:v>
                </c:pt>
                <c:pt idx="1479">
                  <c:v>0.62902999999999998</c:v>
                </c:pt>
                <c:pt idx="1480">
                  <c:v>0.62572000000000005</c:v>
                </c:pt>
                <c:pt idx="1481">
                  <c:v>0.62241999999999997</c:v>
                </c:pt>
                <c:pt idx="1482">
                  <c:v>0.61912999999999996</c:v>
                </c:pt>
                <c:pt idx="1483">
                  <c:v>0.61585000000000001</c:v>
                </c:pt>
                <c:pt idx="1484">
                  <c:v>0.61258999999999997</c:v>
                </c:pt>
                <c:pt idx="1485">
                  <c:v>0.60934999999999995</c:v>
                </c:pt>
                <c:pt idx="1486">
                  <c:v>0.60614000000000001</c:v>
                </c:pt>
                <c:pt idx="1487">
                  <c:v>0.60296000000000005</c:v>
                </c:pt>
                <c:pt idx="1488">
                  <c:v>0.59982999999999997</c:v>
                </c:pt>
                <c:pt idx="1489">
                  <c:v>0.59675</c:v>
                </c:pt>
                <c:pt idx="1490">
                  <c:v>0.59369000000000005</c:v>
                </c:pt>
                <c:pt idx="1491">
                  <c:v>0.59067000000000003</c:v>
                </c:pt>
                <c:pt idx="1492">
                  <c:v>0.58767000000000003</c:v>
                </c:pt>
                <c:pt idx="1493">
                  <c:v>0.58469000000000004</c:v>
                </c:pt>
                <c:pt idx="1494">
                  <c:v>0.58172999999999997</c:v>
                </c:pt>
                <c:pt idx="1495">
                  <c:v>0.57879000000000003</c:v>
                </c:pt>
                <c:pt idx="1496">
                  <c:v>0.57586999999999999</c:v>
                </c:pt>
                <c:pt idx="1497">
                  <c:v>0.57296000000000002</c:v>
                </c:pt>
                <c:pt idx="1498">
                  <c:v>0.57004999999999995</c:v>
                </c:pt>
                <c:pt idx="1499">
                  <c:v>0.56713999999999998</c:v>
                </c:pt>
                <c:pt idx="1500">
                  <c:v>0.56423000000000001</c:v>
                </c:pt>
                <c:pt idx="1501">
                  <c:v>0.56132000000000004</c:v>
                </c:pt>
                <c:pt idx="1502">
                  <c:v>0.55842000000000003</c:v>
                </c:pt>
                <c:pt idx="1503">
                  <c:v>0.55554000000000003</c:v>
                </c:pt>
                <c:pt idx="1504">
                  <c:v>0.55269000000000001</c:v>
                </c:pt>
                <c:pt idx="1505">
                  <c:v>0.54986000000000002</c:v>
                </c:pt>
                <c:pt idx="1506">
                  <c:v>0.54708000000000001</c:v>
                </c:pt>
                <c:pt idx="1507">
                  <c:v>0.54432999999999998</c:v>
                </c:pt>
                <c:pt idx="1508">
                  <c:v>0.54161000000000004</c:v>
                </c:pt>
                <c:pt idx="1509">
                  <c:v>0.53891999999999995</c:v>
                </c:pt>
                <c:pt idx="1510">
                  <c:v>0.53625</c:v>
                </c:pt>
                <c:pt idx="1511">
                  <c:v>0.53359999999999996</c:v>
                </c:pt>
                <c:pt idx="1512">
                  <c:v>0.53097000000000005</c:v>
                </c:pt>
                <c:pt idx="1513">
                  <c:v>0.52834999999999999</c:v>
                </c:pt>
                <c:pt idx="1514">
                  <c:v>0.52573999999999999</c:v>
                </c:pt>
                <c:pt idx="1515">
                  <c:v>0.52312999999999998</c:v>
                </c:pt>
                <c:pt idx="1516">
                  <c:v>0.52051000000000003</c:v>
                </c:pt>
                <c:pt idx="1517">
                  <c:v>0.51787000000000005</c:v>
                </c:pt>
                <c:pt idx="1518">
                  <c:v>0.51520999999999995</c:v>
                </c:pt>
                <c:pt idx="1519">
                  <c:v>0.51254</c:v>
                </c:pt>
                <c:pt idx="1520">
                  <c:v>0.50985999999999998</c:v>
                </c:pt>
                <c:pt idx="1521">
                  <c:v>0.50716000000000006</c:v>
                </c:pt>
                <c:pt idx="1522">
                  <c:v>0.50444999999999995</c:v>
                </c:pt>
                <c:pt idx="1523">
                  <c:v>0.50173999999999996</c:v>
                </c:pt>
                <c:pt idx="1524">
                  <c:v>0.50995999999999997</c:v>
                </c:pt>
                <c:pt idx="1525">
                  <c:v>0.50717999999999996</c:v>
                </c:pt>
                <c:pt idx="1526">
                  <c:v>0.50697000000000003</c:v>
                </c:pt>
                <c:pt idx="1527">
                  <c:v>0.51122000000000001</c:v>
                </c:pt>
                <c:pt idx="1528">
                  <c:v>0.50843000000000005</c:v>
                </c:pt>
                <c:pt idx="1529">
                  <c:v>0.50565000000000004</c:v>
                </c:pt>
                <c:pt idx="1530">
                  <c:v>0.50290000000000001</c:v>
                </c:pt>
                <c:pt idx="1531">
                  <c:v>0.50017999999999996</c:v>
                </c:pt>
                <c:pt idx="1532">
                  <c:v>0.49748999999999999</c:v>
                </c:pt>
                <c:pt idx="1533">
                  <c:v>0.49482999999999999</c:v>
                </c:pt>
                <c:pt idx="1534">
                  <c:v>0.49218000000000001</c:v>
                </c:pt>
                <c:pt idx="1535">
                  <c:v>0.48954999999999999</c:v>
                </c:pt>
                <c:pt idx="1536">
                  <c:v>0.48692999999999997</c:v>
                </c:pt>
                <c:pt idx="1537">
                  <c:v>0.48431999999999997</c:v>
                </c:pt>
                <c:pt idx="1538">
                  <c:v>0.48171999999999998</c:v>
                </c:pt>
                <c:pt idx="1539">
                  <c:v>0.47910999999999998</c:v>
                </c:pt>
                <c:pt idx="1540">
                  <c:v>0.47648000000000001</c:v>
                </c:pt>
                <c:pt idx="1541">
                  <c:v>0.47383999999999998</c:v>
                </c:pt>
                <c:pt idx="1542">
                  <c:v>0.47119</c:v>
                </c:pt>
                <c:pt idx="1543">
                  <c:v>0.46853</c:v>
                </c:pt>
                <c:pt idx="1544">
                  <c:v>0.46586</c:v>
                </c:pt>
                <c:pt idx="1545">
                  <c:v>0.46317999999999998</c:v>
                </c:pt>
                <c:pt idx="1546">
                  <c:v>0.46049000000000001</c:v>
                </c:pt>
                <c:pt idx="1547">
                  <c:v>0.45778999999999997</c:v>
                </c:pt>
                <c:pt idx="1548">
                  <c:v>0.45506999999999997</c:v>
                </c:pt>
                <c:pt idx="1549">
                  <c:v>0.45234999999999997</c:v>
                </c:pt>
                <c:pt idx="1550">
                  <c:v>0.44962999999999997</c:v>
                </c:pt>
                <c:pt idx="1551">
                  <c:v>0.44689000000000001</c:v>
                </c:pt>
                <c:pt idx="1552">
                  <c:v>0.44414999999999999</c:v>
                </c:pt>
                <c:pt idx="1553">
                  <c:v>0.44140000000000001</c:v>
                </c:pt>
                <c:pt idx="1554">
                  <c:v>0.43865999999999999</c:v>
                </c:pt>
                <c:pt idx="1555">
                  <c:v>0.43591000000000002</c:v>
                </c:pt>
                <c:pt idx="1556">
                  <c:v>0.43318000000000001</c:v>
                </c:pt>
                <c:pt idx="1557">
                  <c:v>0.43046000000000001</c:v>
                </c:pt>
                <c:pt idx="1558">
                  <c:v>0.42775000000000002</c:v>
                </c:pt>
                <c:pt idx="1559">
                  <c:v>0.42504999999999998</c:v>
                </c:pt>
                <c:pt idx="1560">
                  <c:v>0.42237000000000002</c:v>
                </c:pt>
                <c:pt idx="1561">
                  <c:v>0.41970000000000002</c:v>
                </c:pt>
                <c:pt idx="1562">
                  <c:v>0.41703000000000001</c:v>
                </c:pt>
                <c:pt idx="1563">
                  <c:v>0.41438999999999998</c:v>
                </c:pt>
                <c:pt idx="1564">
                  <c:v>0.41177000000000002</c:v>
                </c:pt>
                <c:pt idx="1565">
                  <c:v>0.40917999999999999</c:v>
                </c:pt>
                <c:pt idx="1566">
                  <c:v>0.40661000000000003</c:v>
                </c:pt>
                <c:pt idx="1567">
                  <c:v>0.40405000000000002</c:v>
                </c:pt>
                <c:pt idx="1568">
                  <c:v>0.40151999999999999</c:v>
                </c:pt>
                <c:pt idx="1569">
                  <c:v>0.39900000000000002</c:v>
                </c:pt>
                <c:pt idx="1570">
                  <c:v>0.39648</c:v>
                </c:pt>
                <c:pt idx="1571">
                  <c:v>0.39396999999999999</c:v>
                </c:pt>
                <c:pt idx="1572">
                  <c:v>0.39145999999999997</c:v>
                </c:pt>
                <c:pt idx="1573">
                  <c:v>0.38895000000000002</c:v>
                </c:pt>
                <c:pt idx="1574">
                  <c:v>0.38643</c:v>
                </c:pt>
                <c:pt idx="1575">
                  <c:v>0.38390999999999997</c:v>
                </c:pt>
                <c:pt idx="1576">
                  <c:v>0.38138</c:v>
                </c:pt>
                <c:pt idx="1577">
                  <c:v>0.37884000000000001</c:v>
                </c:pt>
                <c:pt idx="1578">
                  <c:v>0.37628</c:v>
                </c:pt>
                <c:pt idx="1579">
                  <c:v>0.37370999999999999</c:v>
                </c:pt>
                <c:pt idx="1580">
                  <c:v>0.37113000000000002</c:v>
                </c:pt>
                <c:pt idx="1581">
                  <c:v>0.36853999999999998</c:v>
                </c:pt>
                <c:pt idx="1582">
                  <c:v>0.36595</c:v>
                </c:pt>
                <c:pt idx="1583">
                  <c:v>0.36588999999999999</c:v>
                </c:pt>
                <c:pt idx="1584">
                  <c:v>0.36327999999999999</c:v>
                </c:pt>
                <c:pt idx="1585">
                  <c:v>0.36066999999999999</c:v>
                </c:pt>
                <c:pt idx="1586">
                  <c:v>0.35809000000000002</c:v>
                </c:pt>
                <c:pt idx="1587">
                  <c:v>0.35550999999999999</c:v>
                </c:pt>
                <c:pt idx="1588">
                  <c:v>0.35296</c:v>
                </c:pt>
                <c:pt idx="1589">
                  <c:v>0.35042000000000001</c:v>
                </c:pt>
                <c:pt idx="1590">
                  <c:v>0.34788999999999998</c:v>
                </c:pt>
                <c:pt idx="1591">
                  <c:v>0.34537000000000001</c:v>
                </c:pt>
                <c:pt idx="1592">
                  <c:v>0.34284999999999999</c:v>
                </c:pt>
                <c:pt idx="1593">
                  <c:v>0.34033999999999998</c:v>
                </c:pt>
                <c:pt idx="1594">
                  <c:v>0.33784999999999998</c:v>
                </c:pt>
                <c:pt idx="1595">
                  <c:v>0.33538000000000001</c:v>
                </c:pt>
                <c:pt idx="1596">
                  <c:v>0.33291999999999999</c:v>
                </c:pt>
                <c:pt idx="1597">
                  <c:v>0.33048</c:v>
                </c:pt>
                <c:pt idx="1598">
                  <c:v>0.32804</c:v>
                </c:pt>
                <c:pt idx="1599">
                  <c:v>0.32562000000000002</c:v>
                </c:pt>
                <c:pt idx="1600">
                  <c:v>0.32318999999999998</c:v>
                </c:pt>
                <c:pt idx="1601">
                  <c:v>0.32077</c:v>
                </c:pt>
                <c:pt idx="1602">
                  <c:v>0.31834000000000001</c:v>
                </c:pt>
                <c:pt idx="1603">
                  <c:v>0.31590000000000001</c:v>
                </c:pt>
                <c:pt idx="1604">
                  <c:v>0.31346000000000002</c:v>
                </c:pt>
                <c:pt idx="1605">
                  <c:v>0.31102000000000002</c:v>
                </c:pt>
                <c:pt idx="1606">
                  <c:v>0.30856</c:v>
                </c:pt>
                <c:pt idx="1607">
                  <c:v>0.30610999999999999</c:v>
                </c:pt>
                <c:pt idx="1608">
                  <c:v>0.30364999999999998</c:v>
                </c:pt>
                <c:pt idx="1609">
                  <c:v>0.30120000000000002</c:v>
                </c:pt>
                <c:pt idx="1610">
                  <c:v>0.29876000000000003</c:v>
                </c:pt>
                <c:pt idx="1611">
                  <c:v>0.29630000000000001</c:v>
                </c:pt>
                <c:pt idx="1612">
                  <c:v>0.29383999999999999</c:v>
                </c:pt>
                <c:pt idx="1613">
                  <c:v>0.29137000000000002</c:v>
                </c:pt>
                <c:pt idx="1614">
                  <c:v>0.28888999999999998</c:v>
                </c:pt>
                <c:pt idx="1615">
                  <c:v>0.28641</c:v>
                </c:pt>
                <c:pt idx="1616">
                  <c:v>0.28392000000000001</c:v>
                </c:pt>
                <c:pt idx="1617">
                  <c:v>0.28144000000000002</c:v>
                </c:pt>
                <c:pt idx="1618">
                  <c:v>0.27897</c:v>
                </c:pt>
                <c:pt idx="1619">
                  <c:v>0.27650000000000002</c:v>
                </c:pt>
                <c:pt idx="1620">
                  <c:v>0.27404000000000001</c:v>
                </c:pt>
                <c:pt idx="1621">
                  <c:v>0.27160000000000001</c:v>
                </c:pt>
                <c:pt idx="1622">
                  <c:v>0.26916000000000001</c:v>
                </c:pt>
                <c:pt idx="1623">
                  <c:v>0.26674999999999999</c:v>
                </c:pt>
                <c:pt idx="1624">
                  <c:v>0.26435999999999998</c:v>
                </c:pt>
                <c:pt idx="1625">
                  <c:v>0.26197999999999999</c:v>
                </c:pt>
                <c:pt idx="1626">
                  <c:v>0.25963000000000003</c:v>
                </c:pt>
                <c:pt idx="1627">
                  <c:v>0.25730999999999998</c:v>
                </c:pt>
                <c:pt idx="1628">
                  <c:v>0.25501000000000001</c:v>
                </c:pt>
                <c:pt idx="1629">
                  <c:v>0.25273000000000001</c:v>
                </c:pt>
                <c:pt idx="1630">
                  <c:v>0.25047000000000003</c:v>
                </c:pt>
                <c:pt idx="1631">
                  <c:v>0.24823000000000001</c:v>
                </c:pt>
                <c:pt idx="1632">
                  <c:v>0.246</c:v>
                </c:pt>
                <c:pt idx="1633">
                  <c:v>0.24379999999999999</c:v>
                </c:pt>
                <c:pt idx="1634">
                  <c:v>0.24160999999999999</c:v>
                </c:pt>
                <c:pt idx="1635">
                  <c:v>0.23943999999999999</c:v>
                </c:pt>
                <c:pt idx="1636">
                  <c:v>0.23727999999999999</c:v>
                </c:pt>
                <c:pt idx="1637">
                  <c:v>0.23513000000000001</c:v>
                </c:pt>
                <c:pt idx="1638">
                  <c:v>0.23297999999999999</c:v>
                </c:pt>
                <c:pt idx="1639">
                  <c:v>0.23083999999999999</c:v>
                </c:pt>
                <c:pt idx="1640">
                  <c:v>0.22869999999999999</c:v>
                </c:pt>
                <c:pt idx="1641">
                  <c:v>0.22656000000000001</c:v>
                </c:pt>
                <c:pt idx="1642">
                  <c:v>0.22442000000000001</c:v>
                </c:pt>
                <c:pt idx="1643">
                  <c:v>0.22227</c:v>
                </c:pt>
                <c:pt idx="1644">
                  <c:v>0.22011</c:v>
                </c:pt>
                <c:pt idx="1645">
                  <c:v>0.21795999999999999</c:v>
                </c:pt>
                <c:pt idx="1646">
                  <c:v>0.21581</c:v>
                </c:pt>
                <c:pt idx="1647">
                  <c:v>0.21367</c:v>
                </c:pt>
                <c:pt idx="1648">
                  <c:v>0.21153</c:v>
                </c:pt>
                <c:pt idx="1649">
                  <c:v>0.20938000000000001</c:v>
                </c:pt>
                <c:pt idx="1650">
                  <c:v>0.20724000000000001</c:v>
                </c:pt>
                <c:pt idx="1651">
                  <c:v>0.20510999999999999</c:v>
                </c:pt>
                <c:pt idx="1652">
                  <c:v>0.20297999999999999</c:v>
                </c:pt>
                <c:pt idx="1653">
                  <c:v>0.20085</c:v>
                </c:pt>
                <c:pt idx="1654">
                  <c:v>0.19874</c:v>
                </c:pt>
                <c:pt idx="1655">
                  <c:v>0.19661999999999999</c:v>
                </c:pt>
                <c:pt idx="1656">
                  <c:v>0.19450999999999999</c:v>
                </c:pt>
                <c:pt idx="1657">
                  <c:v>0.19239999999999999</c:v>
                </c:pt>
                <c:pt idx="1658">
                  <c:v>0.1903</c:v>
                </c:pt>
                <c:pt idx="1659">
                  <c:v>0.18820999999999999</c:v>
                </c:pt>
                <c:pt idx="1660">
                  <c:v>0.18612999999999999</c:v>
                </c:pt>
                <c:pt idx="1661">
                  <c:v>0.18406</c:v>
                </c:pt>
                <c:pt idx="1662">
                  <c:v>0.18201000000000001</c:v>
                </c:pt>
                <c:pt idx="1663">
                  <c:v>0.17996999999999999</c:v>
                </c:pt>
                <c:pt idx="1664">
                  <c:v>0.17795</c:v>
                </c:pt>
                <c:pt idx="1665">
                  <c:v>0.17595</c:v>
                </c:pt>
                <c:pt idx="1666">
                  <c:v>0.17397000000000001</c:v>
                </c:pt>
                <c:pt idx="1667">
                  <c:v>0.17199999999999999</c:v>
                </c:pt>
                <c:pt idx="1668">
                  <c:v>0.17005999999999999</c:v>
                </c:pt>
                <c:pt idx="1669">
                  <c:v>0.16813</c:v>
                </c:pt>
                <c:pt idx="1670">
                  <c:v>0.16622000000000001</c:v>
                </c:pt>
                <c:pt idx="1671">
                  <c:v>0.16431999999999999</c:v>
                </c:pt>
                <c:pt idx="1672">
                  <c:v>0.16242999999999999</c:v>
                </c:pt>
                <c:pt idx="1673">
                  <c:v>0.16056999999999999</c:v>
                </c:pt>
                <c:pt idx="1674">
                  <c:v>0.15872</c:v>
                </c:pt>
                <c:pt idx="1675">
                  <c:v>0.15687999999999999</c:v>
                </c:pt>
                <c:pt idx="1676">
                  <c:v>0.15507000000000001</c:v>
                </c:pt>
                <c:pt idx="1677">
                  <c:v>0.15326999999999999</c:v>
                </c:pt>
                <c:pt idx="1678">
                  <c:v>0.15149000000000001</c:v>
                </c:pt>
                <c:pt idx="1679">
                  <c:v>0.14973</c:v>
                </c:pt>
                <c:pt idx="1680">
                  <c:v>0.14799000000000001</c:v>
                </c:pt>
                <c:pt idx="1681">
                  <c:v>0.14627000000000001</c:v>
                </c:pt>
                <c:pt idx="1682">
                  <c:v>0.14457</c:v>
                </c:pt>
                <c:pt idx="1683">
                  <c:v>0.14288999999999999</c:v>
                </c:pt>
                <c:pt idx="1684">
                  <c:v>0.14122000000000001</c:v>
                </c:pt>
                <c:pt idx="1685">
                  <c:v>0.13958000000000001</c:v>
                </c:pt>
                <c:pt idx="1686">
                  <c:v>0.13796</c:v>
                </c:pt>
                <c:pt idx="1687">
                  <c:v>0.13636999999999999</c:v>
                </c:pt>
                <c:pt idx="1688">
                  <c:v>0.13481000000000001</c:v>
                </c:pt>
                <c:pt idx="1689">
                  <c:v>0.13328000000000001</c:v>
                </c:pt>
                <c:pt idx="1690">
                  <c:v>0.13175999999999999</c:v>
                </c:pt>
                <c:pt idx="1691">
                  <c:v>0.13027</c:v>
                </c:pt>
                <c:pt idx="1692">
                  <c:v>0.12881000000000001</c:v>
                </c:pt>
                <c:pt idx="1693">
                  <c:v>0.12736</c:v>
                </c:pt>
                <c:pt idx="1694">
                  <c:v>0.12592</c:v>
                </c:pt>
                <c:pt idx="1695">
                  <c:v>0.1245</c:v>
                </c:pt>
                <c:pt idx="1696">
                  <c:v>0.12307999999999999</c:v>
                </c:pt>
                <c:pt idx="1697">
                  <c:v>0.12167</c:v>
                </c:pt>
                <c:pt idx="1698">
                  <c:v>0.12027</c:v>
                </c:pt>
                <c:pt idx="1699">
                  <c:v>0.11887</c:v>
                </c:pt>
                <c:pt idx="1700">
                  <c:v>0.11747</c:v>
                </c:pt>
                <c:pt idx="1701">
                  <c:v>0.11607000000000001</c:v>
                </c:pt>
                <c:pt idx="1702">
                  <c:v>0.11469</c:v>
                </c:pt>
                <c:pt idx="1703">
                  <c:v>0.11332</c:v>
                </c:pt>
                <c:pt idx="1704">
                  <c:v>0.11197</c:v>
                </c:pt>
                <c:pt idx="1705">
                  <c:v>0.11064</c:v>
                </c:pt>
                <c:pt idx="1706">
                  <c:v>0.10933</c:v>
                </c:pt>
                <c:pt idx="1707">
                  <c:v>0.10804</c:v>
                </c:pt>
                <c:pt idx="1708">
                  <c:v>0.10678</c:v>
                </c:pt>
                <c:pt idx="1709">
                  <c:v>0.10553</c:v>
                </c:pt>
                <c:pt idx="1710">
                  <c:v>0.1043</c:v>
                </c:pt>
                <c:pt idx="1711">
                  <c:v>0.10308</c:v>
                </c:pt>
                <c:pt idx="1712">
                  <c:v>0.10188</c:v>
                </c:pt>
                <c:pt idx="1713">
                  <c:v>0.1007</c:v>
                </c:pt>
                <c:pt idx="1714">
                  <c:v>9.9545999999999996E-2</c:v>
                </c:pt>
                <c:pt idx="1715">
                  <c:v>9.8408999999999996E-2</c:v>
                </c:pt>
                <c:pt idx="1716">
                  <c:v>9.7292000000000003E-2</c:v>
                </c:pt>
                <c:pt idx="1717">
                  <c:v>9.6196000000000004E-2</c:v>
                </c:pt>
                <c:pt idx="1718">
                  <c:v>9.5116999999999993E-2</c:v>
                </c:pt>
                <c:pt idx="1719">
                  <c:v>9.4056000000000001E-2</c:v>
                </c:pt>
                <c:pt idx="1720">
                  <c:v>0.10826</c:v>
                </c:pt>
                <c:pt idx="1721">
                  <c:v>0.10713</c:v>
                </c:pt>
                <c:pt idx="1722">
                  <c:v>0.10602</c:v>
                </c:pt>
                <c:pt idx="1723">
                  <c:v>0.10492</c:v>
                </c:pt>
                <c:pt idx="1724">
                  <c:v>0.10384</c:v>
                </c:pt>
                <c:pt idx="1725">
                  <c:v>0.10278</c:v>
                </c:pt>
                <c:pt idx="1726">
                  <c:v>0.10173</c:v>
                </c:pt>
                <c:pt idx="1727">
                  <c:v>0.1007</c:v>
                </c:pt>
                <c:pt idx="1728">
                  <c:v>9.9683999999999995E-2</c:v>
                </c:pt>
                <c:pt idx="1729">
                  <c:v>9.8684999999999995E-2</c:v>
                </c:pt>
                <c:pt idx="1730">
                  <c:v>9.7702999999999998E-2</c:v>
                </c:pt>
                <c:pt idx="1731">
                  <c:v>9.6739000000000006E-2</c:v>
                </c:pt>
                <c:pt idx="1732">
                  <c:v>9.579E-2</c:v>
                </c:pt>
                <c:pt idx="1733">
                  <c:v>9.4855999999999996E-2</c:v>
                </c:pt>
                <c:pt idx="1734">
                  <c:v>9.3934000000000004E-2</c:v>
                </c:pt>
                <c:pt idx="1735">
                  <c:v>9.3024999999999997E-2</c:v>
                </c:pt>
                <c:pt idx="1736">
                  <c:v>9.2126E-2</c:v>
                </c:pt>
                <c:pt idx="1737">
                  <c:v>9.1235999999999998E-2</c:v>
                </c:pt>
                <c:pt idx="1738">
                  <c:v>9.0356000000000006E-2</c:v>
                </c:pt>
                <c:pt idx="1739">
                  <c:v>8.9484999999999995E-2</c:v>
                </c:pt>
                <c:pt idx="1740">
                  <c:v>8.8624999999999995E-2</c:v>
                </c:pt>
                <c:pt idx="1741">
                  <c:v>8.7776000000000007E-2</c:v>
                </c:pt>
                <c:pt idx="1742">
                  <c:v>8.6937E-2</c:v>
                </c:pt>
                <c:pt idx="1743">
                  <c:v>8.6109000000000005E-2</c:v>
                </c:pt>
                <c:pt idx="1744">
                  <c:v>8.5293999999999995E-2</c:v>
                </c:pt>
                <c:pt idx="1745">
                  <c:v>0.13517000000000001</c:v>
                </c:pt>
                <c:pt idx="1746">
                  <c:v>0.14144999999999999</c:v>
                </c:pt>
                <c:pt idx="1747">
                  <c:v>0.14019999999999999</c:v>
                </c:pt>
                <c:pt idx="1748">
                  <c:v>0.13897000000000001</c:v>
                </c:pt>
                <c:pt idx="1749">
                  <c:v>0.13775999999999999</c:v>
                </c:pt>
                <c:pt idx="1750">
                  <c:v>0.13657</c:v>
                </c:pt>
                <c:pt idx="1751">
                  <c:v>0.13539999999999999</c:v>
                </c:pt>
                <c:pt idx="1752">
                  <c:v>0.13425000000000001</c:v>
                </c:pt>
                <c:pt idx="1753">
                  <c:v>0.13311999999999999</c:v>
                </c:pt>
                <c:pt idx="1754">
                  <c:v>0.13200999999999999</c:v>
                </c:pt>
                <c:pt idx="1755">
                  <c:v>0.13092000000000001</c:v>
                </c:pt>
                <c:pt idx="1756">
                  <c:v>0.12984999999999999</c:v>
                </c:pt>
                <c:pt idx="1757">
                  <c:v>0.1288</c:v>
                </c:pt>
                <c:pt idx="1758">
                  <c:v>0.12776000000000001</c:v>
                </c:pt>
                <c:pt idx="1759">
                  <c:v>0.12673000000000001</c:v>
                </c:pt>
                <c:pt idx="1760">
                  <c:v>0.12572</c:v>
                </c:pt>
                <c:pt idx="1761">
                  <c:v>0.12472999999999999</c:v>
                </c:pt>
                <c:pt idx="1762">
                  <c:v>0.12375</c:v>
                </c:pt>
                <c:pt idx="1763">
                  <c:v>0.12278</c:v>
                </c:pt>
                <c:pt idx="1764">
                  <c:v>0.12182999999999999</c:v>
                </c:pt>
                <c:pt idx="1765">
                  <c:v>0.12089</c:v>
                </c:pt>
                <c:pt idx="1766">
                  <c:v>0.11996</c:v>
                </c:pt>
                <c:pt idx="1767">
                  <c:v>0.11905</c:v>
                </c:pt>
                <c:pt idx="1768">
                  <c:v>0.11814</c:v>
                </c:pt>
                <c:pt idx="1769">
                  <c:v>0.11724999999999999</c:v>
                </c:pt>
                <c:pt idx="1770">
                  <c:v>0.11638</c:v>
                </c:pt>
                <c:pt idx="1771">
                  <c:v>0.11551</c:v>
                </c:pt>
                <c:pt idx="1772">
                  <c:v>0.11466</c:v>
                </c:pt>
                <c:pt idx="1773">
                  <c:v>0.11382</c:v>
                </c:pt>
                <c:pt idx="1774">
                  <c:v>0.11298999999999999</c:v>
                </c:pt>
                <c:pt idx="1775">
                  <c:v>0.11217000000000001</c:v>
                </c:pt>
                <c:pt idx="1776">
                  <c:v>0.11137</c:v>
                </c:pt>
                <c:pt idx="1777">
                  <c:v>0.11057</c:v>
                </c:pt>
                <c:pt idx="1778">
                  <c:v>0.10979</c:v>
                </c:pt>
                <c:pt idx="1779">
                  <c:v>0.10901</c:v>
                </c:pt>
                <c:pt idx="1780">
                  <c:v>0.10824</c:v>
                </c:pt>
                <c:pt idx="1781">
                  <c:v>0.10749</c:v>
                </c:pt>
                <c:pt idx="1782">
                  <c:v>0.10674</c:v>
                </c:pt>
                <c:pt idx="1783">
                  <c:v>0.10600999999999999</c:v>
                </c:pt>
                <c:pt idx="1784">
                  <c:v>0.10528</c:v>
                </c:pt>
                <c:pt idx="1785">
                  <c:v>0.10457</c:v>
                </c:pt>
                <c:pt idx="1786">
                  <c:v>0.10388</c:v>
                </c:pt>
                <c:pt idx="1787">
                  <c:v>0.1032</c:v>
                </c:pt>
                <c:pt idx="1788">
                  <c:v>0.10252</c:v>
                </c:pt>
                <c:pt idx="1789">
                  <c:v>0.10186000000000001</c:v>
                </c:pt>
                <c:pt idx="1790">
                  <c:v>0.10120999999999999</c:v>
                </c:pt>
                <c:pt idx="1791">
                  <c:v>0.10057000000000001</c:v>
                </c:pt>
                <c:pt idx="1792">
                  <c:v>9.9945000000000006E-2</c:v>
                </c:pt>
                <c:pt idx="1793">
                  <c:v>9.9329000000000001E-2</c:v>
                </c:pt>
                <c:pt idx="1794">
                  <c:v>9.8724000000000006E-2</c:v>
                </c:pt>
                <c:pt idx="1795">
                  <c:v>9.8130999999999996E-2</c:v>
                </c:pt>
                <c:pt idx="1796">
                  <c:v>9.7549999999999998E-2</c:v>
                </c:pt>
                <c:pt idx="1797">
                  <c:v>9.6979999999999997E-2</c:v>
                </c:pt>
                <c:pt idx="1798">
                  <c:v>9.6421000000000007E-2</c:v>
                </c:pt>
                <c:pt idx="1799">
                  <c:v>9.5874000000000001E-2</c:v>
                </c:pt>
                <c:pt idx="1800">
                  <c:v>9.5336000000000004E-2</c:v>
                </c:pt>
                <c:pt idx="1801">
                  <c:v>9.4805E-2</c:v>
                </c:pt>
                <c:pt idx="1802">
                  <c:v>9.4280000000000003E-2</c:v>
                </c:pt>
                <c:pt idx="1803">
                  <c:v>9.3756999999999993E-2</c:v>
                </c:pt>
                <c:pt idx="1804">
                  <c:v>9.3235999999999999E-2</c:v>
                </c:pt>
                <c:pt idx="1805">
                  <c:v>9.2717999999999995E-2</c:v>
                </c:pt>
                <c:pt idx="1806">
                  <c:v>9.2202999999999993E-2</c:v>
                </c:pt>
                <c:pt idx="1807">
                  <c:v>9.1690999999999995E-2</c:v>
                </c:pt>
                <c:pt idx="1808">
                  <c:v>9.1184000000000001E-2</c:v>
                </c:pt>
                <c:pt idx="1809">
                  <c:v>9.0680999999999998E-2</c:v>
                </c:pt>
                <c:pt idx="1810">
                  <c:v>9.0186000000000002E-2</c:v>
                </c:pt>
                <c:pt idx="1811">
                  <c:v>8.9699000000000001E-2</c:v>
                </c:pt>
                <c:pt idx="1812">
                  <c:v>8.9219000000000007E-2</c:v>
                </c:pt>
                <c:pt idx="1813">
                  <c:v>8.8747999999999994E-2</c:v>
                </c:pt>
                <c:pt idx="1814">
                  <c:v>8.8283E-2</c:v>
                </c:pt>
                <c:pt idx="1815">
                  <c:v>8.7823999999999999E-2</c:v>
                </c:pt>
                <c:pt idx="1816">
                  <c:v>8.7371000000000004E-2</c:v>
                </c:pt>
                <c:pt idx="1817">
                  <c:v>8.6921999999999999E-2</c:v>
                </c:pt>
                <c:pt idx="1818">
                  <c:v>8.6477999999999999E-2</c:v>
                </c:pt>
                <c:pt idx="1819">
                  <c:v>8.6039000000000004E-2</c:v>
                </c:pt>
                <c:pt idx="1820">
                  <c:v>8.5605000000000001E-2</c:v>
                </c:pt>
                <c:pt idx="1821">
                  <c:v>8.5176000000000002E-2</c:v>
                </c:pt>
                <c:pt idx="1822">
                  <c:v>8.4753999999999996E-2</c:v>
                </c:pt>
                <c:pt idx="1823">
                  <c:v>8.4336999999999995E-2</c:v>
                </c:pt>
                <c:pt idx="1824">
                  <c:v>8.3926000000000001E-2</c:v>
                </c:pt>
                <c:pt idx="1825">
                  <c:v>8.3518999999999996E-2</c:v>
                </c:pt>
                <c:pt idx="1826">
                  <c:v>8.3116999999999996E-2</c:v>
                </c:pt>
                <c:pt idx="1827">
                  <c:v>8.2716999999999999E-2</c:v>
                </c:pt>
                <c:pt idx="1828">
                  <c:v>8.2320000000000004E-2</c:v>
                </c:pt>
                <c:pt idx="1829">
                  <c:v>8.1925999999999999E-2</c:v>
                </c:pt>
                <c:pt idx="1830">
                  <c:v>8.1532999999999994E-2</c:v>
                </c:pt>
                <c:pt idx="1831">
                  <c:v>8.1141000000000005E-2</c:v>
                </c:pt>
                <c:pt idx="1832">
                  <c:v>8.0749000000000001E-2</c:v>
                </c:pt>
                <c:pt idx="1833">
                  <c:v>8.0356999999999998E-2</c:v>
                </c:pt>
                <c:pt idx="1834">
                  <c:v>7.9963000000000006E-2</c:v>
                </c:pt>
                <c:pt idx="1835">
                  <c:v>7.9570000000000002E-2</c:v>
                </c:pt>
                <c:pt idx="1836">
                  <c:v>7.9174999999999995E-2</c:v>
                </c:pt>
                <c:pt idx="1837">
                  <c:v>7.8780000000000003E-2</c:v>
                </c:pt>
                <c:pt idx="1838">
                  <c:v>7.8383999999999995E-2</c:v>
                </c:pt>
                <c:pt idx="1839">
                  <c:v>7.7988000000000002E-2</c:v>
                </c:pt>
                <c:pt idx="1840">
                  <c:v>7.7591999999999994E-2</c:v>
                </c:pt>
                <c:pt idx="1841">
                  <c:v>7.7197000000000002E-2</c:v>
                </c:pt>
                <c:pt idx="1842">
                  <c:v>7.6804999999999998E-2</c:v>
                </c:pt>
                <c:pt idx="1843">
                  <c:v>7.6414999999999997E-2</c:v>
                </c:pt>
                <c:pt idx="1844">
                  <c:v>7.6027999999999998E-2</c:v>
                </c:pt>
                <c:pt idx="1845">
                  <c:v>7.5645000000000004E-2</c:v>
                </c:pt>
                <c:pt idx="1846">
                  <c:v>7.5263999999999998E-2</c:v>
                </c:pt>
                <c:pt idx="1847">
                  <c:v>7.4888999999999997E-2</c:v>
                </c:pt>
                <c:pt idx="1848">
                  <c:v>7.4519000000000002E-2</c:v>
                </c:pt>
                <c:pt idx="1849">
                  <c:v>7.4154999999999999E-2</c:v>
                </c:pt>
                <c:pt idx="1850">
                  <c:v>7.3798000000000002E-2</c:v>
                </c:pt>
                <c:pt idx="1851">
                  <c:v>7.3445999999999997E-2</c:v>
                </c:pt>
                <c:pt idx="1852">
                  <c:v>7.3099999999999998E-2</c:v>
                </c:pt>
                <c:pt idx="1853">
                  <c:v>7.2758000000000003E-2</c:v>
                </c:pt>
                <c:pt idx="1854">
                  <c:v>7.2419999999999998E-2</c:v>
                </c:pt>
                <c:pt idx="1855">
                  <c:v>7.2084999999999996E-2</c:v>
                </c:pt>
                <c:pt idx="1856">
                  <c:v>7.1753999999999998E-2</c:v>
                </c:pt>
                <c:pt idx="1857">
                  <c:v>7.1425000000000002E-2</c:v>
                </c:pt>
                <c:pt idx="1858">
                  <c:v>7.1097999999999995E-2</c:v>
                </c:pt>
                <c:pt idx="1859">
                  <c:v>7.0774000000000004E-2</c:v>
                </c:pt>
                <c:pt idx="1860">
                  <c:v>7.0449999999999999E-2</c:v>
                </c:pt>
                <c:pt idx="1861">
                  <c:v>7.0126999999999995E-2</c:v>
                </c:pt>
                <c:pt idx="1862">
                  <c:v>6.9805000000000006E-2</c:v>
                </c:pt>
                <c:pt idx="1863">
                  <c:v>6.9482000000000002E-2</c:v>
                </c:pt>
                <c:pt idx="1864">
                  <c:v>6.9159999999999999E-2</c:v>
                </c:pt>
                <c:pt idx="1865">
                  <c:v>6.8838999999999997E-2</c:v>
                </c:pt>
                <c:pt idx="1866">
                  <c:v>6.8518999999999997E-2</c:v>
                </c:pt>
                <c:pt idx="1867">
                  <c:v>6.8198999999999996E-2</c:v>
                </c:pt>
                <c:pt idx="1868">
                  <c:v>6.7880999999999997E-2</c:v>
                </c:pt>
                <c:pt idx="1869">
                  <c:v>6.7561999999999997E-2</c:v>
                </c:pt>
                <c:pt idx="1870">
                  <c:v>6.7243999999999998E-2</c:v>
                </c:pt>
                <c:pt idx="1871">
                  <c:v>6.6925999999999999E-2</c:v>
                </c:pt>
                <c:pt idx="1872">
                  <c:v>6.6607E-2</c:v>
                </c:pt>
                <c:pt idx="1873">
                  <c:v>6.6288E-2</c:v>
                </c:pt>
                <c:pt idx="1874">
                  <c:v>6.5969E-2</c:v>
                </c:pt>
                <c:pt idx="1875">
                  <c:v>6.5648999999999999E-2</c:v>
                </c:pt>
                <c:pt idx="1876">
                  <c:v>6.5327999999999997E-2</c:v>
                </c:pt>
                <c:pt idx="1877">
                  <c:v>6.5006999999999995E-2</c:v>
                </c:pt>
                <c:pt idx="1878">
                  <c:v>6.4683000000000004E-2</c:v>
                </c:pt>
                <c:pt idx="1879">
                  <c:v>6.4357999999999999E-2</c:v>
                </c:pt>
                <c:pt idx="1880">
                  <c:v>6.4031000000000005E-2</c:v>
                </c:pt>
                <c:pt idx="1881">
                  <c:v>6.3702999999999996E-2</c:v>
                </c:pt>
                <c:pt idx="1882">
                  <c:v>6.3372999999999999E-2</c:v>
                </c:pt>
                <c:pt idx="1883">
                  <c:v>6.3043000000000002E-2</c:v>
                </c:pt>
                <c:pt idx="1884">
                  <c:v>6.2712000000000004E-2</c:v>
                </c:pt>
                <c:pt idx="1885">
                  <c:v>6.2382E-2</c:v>
                </c:pt>
                <c:pt idx="1886">
                  <c:v>6.2053999999999998E-2</c:v>
                </c:pt>
                <c:pt idx="1887">
                  <c:v>6.1726999999999997E-2</c:v>
                </c:pt>
                <c:pt idx="1888">
                  <c:v>6.1401999999999998E-2</c:v>
                </c:pt>
                <c:pt idx="1889">
                  <c:v>6.1079000000000001E-2</c:v>
                </c:pt>
                <c:pt idx="1890">
                  <c:v>6.0760000000000002E-2</c:v>
                </c:pt>
                <c:pt idx="1891">
                  <c:v>6.0442999999999997E-2</c:v>
                </c:pt>
                <c:pt idx="1892">
                  <c:v>6.0129000000000002E-2</c:v>
                </c:pt>
                <c:pt idx="1893">
                  <c:v>5.9817000000000002E-2</c:v>
                </c:pt>
                <c:pt idx="1894">
                  <c:v>5.9506999999999997E-2</c:v>
                </c:pt>
                <c:pt idx="1895">
                  <c:v>5.9198000000000001E-2</c:v>
                </c:pt>
                <c:pt idx="1896">
                  <c:v>7.1854000000000001E-2</c:v>
                </c:pt>
                <c:pt idx="1897">
                  <c:v>7.1479000000000001E-2</c:v>
                </c:pt>
                <c:pt idx="1898">
                  <c:v>7.1104000000000001E-2</c:v>
                </c:pt>
                <c:pt idx="1899">
                  <c:v>7.0730000000000001E-2</c:v>
                </c:pt>
                <c:pt idx="1900">
                  <c:v>7.0356000000000002E-2</c:v>
                </c:pt>
                <c:pt idx="1901">
                  <c:v>6.9982000000000003E-2</c:v>
                </c:pt>
                <c:pt idx="1902">
                  <c:v>6.9608000000000003E-2</c:v>
                </c:pt>
                <c:pt idx="1903">
                  <c:v>6.9233000000000003E-2</c:v>
                </c:pt>
                <c:pt idx="1904">
                  <c:v>6.8858000000000003E-2</c:v>
                </c:pt>
                <c:pt idx="1905">
                  <c:v>6.8481E-2</c:v>
                </c:pt>
                <c:pt idx="1906">
                  <c:v>6.8104999999999999E-2</c:v>
                </c:pt>
                <c:pt idx="1907">
                  <c:v>7.5895000000000004E-2</c:v>
                </c:pt>
                <c:pt idx="1908">
                  <c:v>8.1497E-2</c:v>
                </c:pt>
                <c:pt idx="1909">
                  <c:v>8.1046000000000007E-2</c:v>
                </c:pt>
                <c:pt idx="1910">
                  <c:v>8.0597000000000002E-2</c:v>
                </c:pt>
                <c:pt idx="1911">
                  <c:v>8.0147999999999997E-2</c:v>
                </c:pt>
                <c:pt idx="1912">
                  <c:v>7.9699999999999993E-2</c:v>
                </c:pt>
                <c:pt idx="1913">
                  <c:v>7.9251000000000002E-2</c:v>
                </c:pt>
                <c:pt idx="1914">
                  <c:v>7.8798999999999994E-2</c:v>
                </c:pt>
                <c:pt idx="1915">
                  <c:v>7.8343999999999997E-2</c:v>
                </c:pt>
                <c:pt idx="1916">
                  <c:v>7.7884999999999996E-2</c:v>
                </c:pt>
                <c:pt idx="1917">
                  <c:v>7.7421000000000004E-2</c:v>
                </c:pt>
                <c:pt idx="1918">
                  <c:v>7.6952999999999994E-2</c:v>
                </c:pt>
                <c:pt idx="1919">
                  <c:v>7.6480999999999993E-2</c:v>
                </c:pt>
                <c:pt idx="1920">
                  <c:v>7.6005000000000003E-2</c:v>
                </c:pt>
                <c:pt idx="1921">
                  <c:v>7.5524999999999995E-2</c:v>
                </c:pt>
                <c:pt idx="1922">
                  <c:v>7.5042999999999999E-2</c:v>
                </c:pt>
                <c:pt idx="1923">
                  <c:v>7.4557999999999999E-2</c:v>
                </c:pt>
                <c:pt idx="1924">
                  <c:v>7.4069999999999997E-2</c:v>
                </c:pt>
                <c:pt idx="1925">
                  <c:v>7.3578000000000005E-2</c:v>
                </c:pt>
                <c:pt idx="1926">
                  <c:v>7.3080000000000006E-2</c:v>
                </c:pt>
                <c:pt idx="1927">
                  <c:v>7.2580000000000006E-2</c:v>
                </c:pt>
                <c:pt idx="1928">
                  <c:v>7.2078000000000003E-2</c:v>
                </c:pt>
                <c:pt idx="1929">
                  <c:v>7.1576000000000001E-2</c:v>
                </c:pt>
                <c:pt idx="1930">
                  <c:v>7.1074999999999999E-2</c:v>
                </c:pt>
                <c:pt idx="1931">
                  <c:v>7.0577000000000001E-2</c:v>
                </c:pt>
                <c:pt idx="1932">
                  <c:v>7.0083999999999994E-2</c:v>
                </c:pt>
                <c:pt idx="1933">
                  <c:v>6.9595000000000004E-2</c:v>
                </c:pt>
                <c:pt idx="1934">
                  <c:v>6.9111000000000006E-2</c:v>
                </c:pt>
                <c:pt idx="1935">
                  <c:v>6.8631999999999999E-2</c:v>
                </c:pt>
                <c:pt idx="1936">
                  <c:v>6.8155999999999994E-2</c:v>
                </c:pt>
                <c:pt idx="1937">
                  <c:v>7.0581000000000005E-2</c:v>
                </c:pt>
                <c:pt idx="1938">
                  <c:v>8.2701999999999998E-2</c:v>
                </c:pt>
                <c:pt idx="1939">
                  <c:v>8.2128999999999994E-2</c:v>
                </c:pt>
                <c:pt idx="1940">
                  <c:v>8.1560999999999995E-2</c:v>
                </c:pt>
                <c:pt idx="1941">
                  <c:v>8.0998000000000001E-2</c:v>
                </c:pt>
                <c:pt idx="1942">
                  <c:v>8.0437999999999996E-2</c:v>
                </c:pt>
                <c:pt idx="1943">
                  <c:v>7.9880000000000007E-2</c:v>
                </c:pt>
                <c:pt idx="1944">
                  <c:v>7.9322000000000004E-2</c:v>
                </c:pt>
                <c:pt idx="1945">
                  <c:v>7.8766000000000003E-2</c:v>
                </c:pt>
                <c:pt idx="1946">
                  <c:v>7.8212000000000004E-2</c:v>
                </c:pt>
                <c:pt idx="1947">
                  <c:v>7.7660000000000007E-2</c:v>
                </c:pt>
                <c:pt idx="1948">
                  <c:v>7.7109999999999998E-2</c:v>
                </c:pt>
                <c:pt idx="1949">
                  <c:v>7.6561000000000004E-2</c:v>
                </c:pt>
                <c:pt idx="1950">
                  <c:v>7.6012999999999997E-2</c:v>
                </c:pt>
                <c:pt idx="1951">
                  <c:v>7.5466000000000005E-2</c:v>
                </c:pt>
                <c:pt idx="1952">
                  <c:v>7.492E-2</c:v>
                </c:pt>
                <c:pt idx="1953">
                  <c:v>7.4376999999999999E-2</c:v>
                </c:pt>
                <c:pt idx="1954">
                  <c:v>7.3834999999999998E-2</c:v>
                </c:pt>
                <c:pt idx="1955">
                  <c:v>7.3294999999999999E-2</c:v>
                </c:pt>
                <c:pt idx="1956">
                  <c:v>7.2756000000000001E-2</c:v>
                </c:pt>
                <c:pt idx="1957">
                  <c:v>7.2216000000000002E-2</c:v>
                </c:pt>
                <c:pt idx="1958">
                  <c:v>7.1676000000000004E-2</c:v>
                </c:pt>
                <c:pt idx="1959">
                  <c:v>7.1136000000000005E-2</c:v>
                </c:pt>
                <c:pt idx="1960">
                  <c:v>7.0596999999999993E-2</c:v>
                </c:pt>
                <c:pt idx="1961">
                  <c:v>7.0059999999999997E-2</c:v>
                </c:pt>
                <c:pt idx="1962">
                  <c:v>6.9526000000000004E-2</c:v>
                </c:pt>
                <c:pt idx="1963">
                  <c:v>6.8995000000000001E-2</c:v>
                </c:pt>
                <c:pt idx="1964">
                  <c:v>6.8467E-2</c:v>
                </c:pt>
                <c:pt idx="1965">
                  <c:v>6.7942000000000002E-2</c:v>
                </c:pt>
                <c:pt idx="1966">
                  <c:v>6.7419999999999994E-2</c:v>
                </c:pt>
                <c:pt idx="1967">
                  <c:v>6.6899E-2</c:v>
                </c:pt>
                <c:pt idx="1968">
                  <c:v>6.6378999999999994E-2</c:v>
                </c:pt>
                <c:pt idx="1969">
                  <c:v>6.5859000000000001E-2</c:v>
                </c:pt>
                <c:pt idx="1970">
                  <c:v>6.5336000000000005E-2</c:v>
                </c:pt>
                <c:pt idx="1971">
                  <c:v>6.4810000000000006E-2</c:v>
                </c:pt>
                <c:pt idx="1972">
                  <c:v>6.4280000000000004E-2</c:v>
                </c:pt>
                <c:pt idx="1973">
                  <c:v>6.3749E-2</c:v>
                </c:pt>
                <c:pt idx="1974">
                  <c:v>6.3215999999999994E-2</c:v>
                </c:pt>
                <c:pt idx="1975">
                  <c:v>6.2683000000000003E-2</c:v>
                </c:pt>
                <c:pt idx="1976">
                  <c:v>6.2149999999999997E-2</c:v>
                </c:pt>
                <c:pt idx="1977">
                  <c:v>6.1617999999999999E-2</c:v>
                </c:pt>
                <c:pt idx="1978">
                  <c:v>6.1088999999999997E-2</c:v>
                </c:pt>
                <c:pt idx="1979">
                  <c:v>6.0565000000000001E-2</c:v>
                </c:pt>
                <c:pt idx="1980">
                  <c:v>6.0046000000000002E-2</c:v>
                </c:pt>
                <c:pt idx="1981">
                  <c:v>5.9532000000000002E-2</c:v>
                </c:pt>
                <c:pt idx="1982">
                  <c:v>5.9024E-2</c:v>
                </c:pt>
                <c:pt idx="1983">
                  <c:v>5.8520999999999997E-2</c:v>
                </c:pt>
                <c:pt idx="1984">
                  <c:v>5.8021999999999997E-2</c:v>
                </c:pt>
                <c:pt idx="1985">
                  <c:v>5.7527000000000002E-2</c:v>
                </c:pt>
                <c:pt idx="1986">
                  <c:v>5.7033E-2</c:v>
                </c:pt>
                <c:pt idx="1987">
                  <c:v>5.6541000000000001E-2</c:v>
                </c:pt>
                <c:pt idx="1988">
                  <c:v>5.6049000000000002E-2</c:v>
                </c:pt>
                <c:pt idx="1989">
                  <c:v>5.5557000000000002E-2</c:v>
                </c:pt>
                <c:pt idx="1990">
                  <c:v>5.5065000000000003E-2</c:v>
                </c:pt>
                <c:pt idx="1991">
                  <c:v>5.4573000000000003E-2</c:v>
                </c:pt>
                <c:pt idx="1992">
                  <c:v>5.4081999999999998E-2</c:v>
                </c:pt>
                <c:pt idx="1993">
                  <c:v>5.3591E-2</c:v>
                </c:pt>
                <c:pt idx="1994">
                  <c:v>5.3097999999999999E-2</c:v>
                </c:pt>
                <c:pt idx="1995">
                  <c:v>5.2604999999999999E-2</c:v>
                </c:pt>
                <c:pt idx="1996">
                  <c:v>5.2111999999999999E-2</c:v>
                </c:pt>
                <c:pt idx="1997">
                  <c:v>5.1618999999999998E-2</c:v>
                </c:pt>
                <c:pt idx="1998">
                  <c:v>5.1125999999999998E-2</c:v>
                </c:pt>
                <c:pt idx="1999">
                  <c:v>5.0633999999999998E-2</c:v>
                </c:pt>
                <c:pt idx="2000">
                  <c:v>5.0144000000000001E-2</c:v>
                </c:pt>
                <c:pt idx="2001">
                  <c:v>4.9654999999999998E-2</c:v>
                </c:pt>
                <c:pt idx="2002">
                  <c:v>4.9167000000000002E-2</c:v>
                </c:pt>
                <c:pt idx="2003">
                  <c:v>4.8681000000000002E-2</c:v>
                </c:pt>
                <c:pt idx="2004">
                  <c:v>4.8196000000000003E-2</c:v>
                </c:pt>
                <c:pt idx="2005">
                  <c:v>4.7711999999999997E-2</c:v>
                </c:pt>
                <c:pt idx="2006">
                  <c:v>4.7229E-2</c:v>
                </c:pt>
                <c:pt idx="2007">
                  <c:v>4.6746999999999997E-2</c:v>
                </c:pt>
                <c:pt idx="2008">
                  <c:v>4.6266000000000002E-2</c:v>
                </c:pt>
                <c:pt idx="2009">
                  <c:v>4.5787000000000001E-2</c:v>
                </c:pt>
                <c:pt idx="2010">
                  <c:v>4.5309000000000002E-2</c:v>
                </c:pt>
                <c:pt idx="2011">
                  <c:v>4.4831000000000003E-2</c:v>
                </c:pt>
                <c:pt idx="2012">
                  <c:v>4.4353999999999998E-2</c:v>
                </c:pt>
                <c:pt idx="2013">
                  <c:v>4.3878E-2</c:v>
                </c:pt>
                <c:pt idx="2014">
                  <c:v>4.3402000000000003E-2</c:v>
                </c:pt>
                <c:pt idx="2015">
                  <c:v>4.2928000000000001E-2</c:v>
                </c:pt>
                <c:pt idx="2016">
                  <c:v>4.2457000000000002E-2</c:v>
                </c:pt>
                <c:pt idx="2017">
                  <c:v>4.1988999999999999E-2</c:v>
                </c:pt>
                <c:pt idx="2018">
                  <c:v>4.1524999999999999E-2</c:v>
                </c:pt>
                <c:pt idx="2019">
                  <c:v>4.1063000000000002E-2</c:v>
                </c:pt>
                <c:pt idx="2020">
                  <c:v>4.0606000000000003E-2</c:v>
                </c:pt>
                <c:pt idx="2021">
                  <c:v>4.0154000000000002E-2</c:v>
                </c:pt>
                <c:pt idx="2022">
                  <c:v>3.9705999999999998E-2</c:v>
                </c:pt>
                <c:pt idx="2023">
                  <c:v>3.9261999999999998E-2</c:v>
                </c:pt>
                <c:pt idx="2024">
                  <c:v>3.882E-2</c:v>
                </c:pt>
                <c:pt idx="2025">
                  <c:v>3.8381999999999999E-2</c:v>
                </c:pt>
                <c:pt idx="2026">
                  <c:v>3.7948000000000003E-2</c:v>
                </c:pt>
                <c:pt idx="2027">
                  <c:v>3.7518999999999997E-2</c:v>
                </c:pt>
                <c:pt idx="2028">
                  <c:v>3.7095999999999997E-2</c:v>
                </c:pt>
                <c:pt idx="2029">
                  <c:v>3.6679000000000003E-2</c:v>
                </c:pt>
                <c:pt idx="2030">
                  <c:v>3.6268000000000002E-2</c:v>
                </c:pt>
                <c:pt idx="2031">
                  <c:v>3.5860999999999997E-2</c:v>
                </c:pt>
                <c:pt idx="2032">
                  <c:v>3.5458999999999997E-2</c:v>
                </c:pt>
                <c:pt idx="2033">
                  <c:v>3.5060000000000001E-2</c:v>
                </c:pt>
                <c:pt idx="2034">
                  <c:v>3.4664E-2</c:v>
                </c:pt>
                <c:pt idx="2035">
                  <c:v>3.4271999999999997E-2</c:v>
                </c:pt>
                <c:pt idx="2036">
                  <c:v>3.3883999999999997E-2</c:v>
                </c:pt>
                <c:pt idx="2037">
                  <c:v>3.3499000000000001E-2</c:v>
                </c:pt>
                <c:pt idx="2038">
                  <c:v>3.3118000000000002E-2</c:v>
                </c:pt>
                <c:pt idx="2039">
                  <c:v>3.2739999999999998E-2</c:v>
                </c:pt>
                <c:pt idx="2040">
                  <c:v>3.2365999999999999E-2</c:v>
                </c:pt>
                <c:pt idx="2041">
                  <c:v>3.1995000000000003E-2</c:v>
                </c:pt>
                <c:pt idx="2042">
                  <c:v>3.1627000000000002E-2</c:v>
                </c:pt>
                <c:pt idx="2043">
                  <c:v>3.1261999999999998E-2</c:v>
                </c:pt>
                <c:pt idx="2044">
                  <c:v>3.0897999999999998E-2</c:v>
                </c:pt>
                <c:pt idx="2045">
                  <c:v>3.0535E-2</c:v>
                </c:pt>
                <c:pt idx="2046">
                  <c:v>3.0176000000000001E-2</c:v>
                </c:pt>
                <c:pt idx="2047">
                  <c:v>2.9819999999999999E-2</c:v>
                </c:pt>
                <c:pt idx="2048">
                  <c:v>2.9468000000000001E-2</c:v>
                </c:pt>
                <c:pt idx="2049">
                  <c:v>2.9121999999999999E-2</c:v>
                </c:pt>
                <c:pt idx="2050">
                  <c:v>2.8778999999999999E-2</c:v>
                </c:pt>
                <c:pt idx="2051">
                  <c:v>2.8441999999999999E-2</c:v>
                </c:pt>
                <c:pt idx="2052">
                  <c:v>2.8108000000000001E-2</c:v>
                </c:pt>
                <c:pt idx="2053">
                  <c:v>2.7777E-2</c:v>
                </c:pt>
                <c:pt idx="2054">
                  <c:v>2.7449999999999999E-2</c:v>
                </c:pt>
                <c:pt idx="2055">
                  <c:v>2.7126000000000001E-2</c:v>
                </c:pt>
                <c:pt idx="2056">
                  <c:v>2.6804999999999999E-2</c:v>
                </c:pt>
                <c:pt idx="2057">
                  <c:v>2.6487E-2</c:v>
                </c:pt>
                <c:pt idx="2058">
                  <c:v>2.6172999999999998E-2</c:v>
                </c:pt>
                <c:pt idx="2059">
                  <c:v>2.5862E-2</c:v>
                </c:pt>
                <c:pt idx="2060">
                  <c:v>2.5554E-2</c:v>
                </c:pt>
                <c:pt idx="2061">
                  <c:v>2.5249000000000001E-2</c:v>
                </c:pt>
                <c:pt idx="2062">
                  <c:v>2.4947E-2</c:v>
                </c:pt>
                <c:pt idx="2063">
                  <c:v>2.4646999999999999E-2</c:v>
                </c:pt>
                <c:pt idx="2064">
                  <c:v>2.435E-2</c:v>
                </c:pt>
                <c:pt idx="2065">
                  <c:v>2.4056000000000001E-2</c:v>
                </c:pt>
                <c:pt idx="2066">
                  <c:v>2.3765000000000001E-2</c:v>
                </c:pt>
                <c:pt idx="2067">
                  <c:v>2.3477000000000001E-2</c:v>
                </c:pt>
                <c:pt idx="2068">
                  <c:v>2.3192999999999998E-2</c:v>
                </c:pt>
                <c:pt idx="2069">
                  <c:v>2.2911999999999998E-2</c:v>
                </c:pt>
                <c:pt idx="2070">
                  <c:v>2.2634999999999999E-2</c:v>
                </c:pt>
                <c:pt idx="2071">
                  <c:v>2.2363999999999998E-2</c:v>
                </c:pt>
                <c:pt idx="2072">
                  <c:v>2.2098E-2</c:v>
                </c:pt>
                <c:pt idx="2073">
                  <c:v>2.1836999999999999E-2</c:v>
                </c:pt>
                <c:pt idx="2074">
                  <c:v>2.1579000000000001E-2</c:v>
                </c:pt>
                <c:pt idx="2075">
                  <c:v>2.1325E-2</c:v>
                </c:pt>
                <c:pt idx="2076">
                  <c:v>2.1073999999999999E-2</c:v>
                </c:pt>
                <c:pt idx="2077">
                  <c:v>2.0826000000000001E-2</c:v>
                </c:pt>
                <c:pt idx="2078">
                  <c:v>2.0580999999999999E-2</c:v>
                </c:pt>
                <c:pt idx="2079">
                  <c:v>2.0337999999999998E-2</c:v>
                </c:pt>
                <c:pt idx="2080">
                  <c:v>2.0098000000000001E-2</c:v>
                </c:pt>
                <c:pt idx="2081">
                  <c:v>1.9862000000000001E-2</c:v>
                </c:pt>
                <c:pt idx="2082">
                  <c:v>1.9629000000000001E-2</c:v>
                </c:pt>
                <c:pt idx="2083">
                  <c:v>1.9400000000000001E-2</c:v>
                </c:pt>
                <c:pt idx="2084">
                  <c:v>1.9174E-2</c:v>
                </c:pt>
                <c:pt idx="2085">
                  <c:v>1.8952E-2</c:v>
                </c:pt>
                <c:pt idx="2086">
                  <c:v>1.8731999999999999E-2</c:v>
                </c:pt>
                <c:pt idx="2087">
                  <c:v>1.8516999999999999E-2</c:v>
                </c:pt>
                <c:pt idx="2088">
                  <c:v>1.8304999999999998E-2</c:v>
                </c:pt>
                <c:pt idx="2089">
                  <c:v>1.8096999999999999E-2</c:v>
                </c:pt>
                <c:pt idx="2090">
                  <c:v>1.7892000000000002E-2</c:v>
                </c:pt>
                <c:pt idx="2091">
                  <c:v>1.7691999999999999E-2</c:v>
                </c:pt>
                <c:pt idx="2092">
                  <c:v>1.7496000000000001E-2</c:v>
                </c:pt>
                <c:pt idx="2093">
                  <c:v>1.7302999999999999E-2</c:v>
                </c:pt>
                <c:pt idx="2094">
                  <c:v>1.7113E-2</c:v>
                </c:pt>
                <c:pt idx="2095">
                  <c:v>1.6927000000000001E-2</c:v>
                </c:pt>
                <c:pt idx="2096">
                  <c:v>1.6743999999999998E-2</c:v>
                </c:pt>
                <c:pt idx="2097">
                  <c:v>1.6563999999999999E-2</c:v>
                </c:pt>
                <c:pt idx="2098">
                  <c:v>1.6386999999999999E-2</c:v>
                </c:pt>
                <c:pt idx="2099">
                  <c:v>1.6213000000000002E-2</c:v>
                </c:pt>
                <c:pt idx="2100">
                  <c:v>1.6042000000000001E-2</c:v>
                </c:pt>
                <c:pt idx="2101">
                  <c:v>1.5873999999999999E-2</c:v>
                </c:pt>
                <c:pt idx="2102">
                  <c:v>1.5708E-2</c:v>
                </c:pt>
                <c:pt idx="2103">
                  <c:v>1.5545E-2</c:v>
                </c:pt>
                <c:pt idx="2104">
                  <c:v>1.5384E-2</c:v>
                </c:pt>
                <c:pt idx="2105">
                  <c:v>1.5224E-2</c:v>
                </c:pt>
                <c:pt idx="2106">
                  <c:v>1.5067000000000001E-2</c:v>
                </c:pt>
                <c:pt idx="2107">
                  <c:v>1.4912E-2</c:v>
                </c:pt>
                <c:pt idx="2108">
                  <c:v>1.4760000000000001E-2</c:v>
                </c:pt>
                <c:pt idx="2109">
                  <c:v>1.461E-2</c:v>
                </c:pt>
                <c:pt idx="2110">
                  <c:v>1.4461E-2</c:v>
                </c:pt>
                <c:pt idx="2111">
                  <c:v>1.4315E-2</c:v>
                </c:pt>
                <c:pt idx="2112">
                  <c:v>1.4168999999999999E-2</c:v>
                </c:pt>
                <c:pt idx="2113">
                  <c:v>1.4026E-2</c:v>
                </c:pt>
                <c:pt idx="2114">
                  <c:v>1.3884000000000001E-2</c:v>
                </c:pt>
                <c:pt idx="2115">
                  <c:v>1.3743E-2</c:v>
                </c:pt>
                <c:pt idx="2116">
                  <c:v>1.3605000000000001E-2</c:v>
                </c:pt>
                <c:pt idx="2117">
                  <c:v>1.3469E-2</c:v>
                </c:pt>
                <c:pt idx="2118">
                  <c:v>1.3334E-2</c:v>
                </c:pt>
                <c:pt idx="2119">
                  <c:v>1.3202E-2</c:v>
                </c:pt>
                <c:pt idx="2120">
                  <c:v>1.3072E-2</c:v>
                </c:pt>
                <c:pt idx="2121">
                  <c:v>1.2945E-2</c:v>
                </c:pt>
                <c:pt idx="2122">
                  <c:v>1.2819000000000001E-2</c:v>
                </c:pt>
                <c:pt idx="2123">
                  <c:v>1.2696000000000001E-2</c:v>
                </c:pt>
                <c:pt idx="2124">
                  <c:v>1.2574999999999999E-2</c:v>
                </c:pt>
                <c:pt idx="2125">
                  <c:v>1.2456999999999999E-2</c:v>
                </c:pt>
                <c:pt idx="2126">
                  <c:v>1.2341E-2</c:v>
                </c:pt>
                <c:pt idx="2127">
                  <c:v>1.2227E-2</c:v>
                </c:pt>
                <c:pt idx="2128">
                  <c:v>1.2116E-2</c:v>
                </c:pt>
                <c:pt idx="2129">
                  <c:v>1.2005999999999999E-2</c:v>
                </c:pt>
                <c:pt idx="2130">
                  <c:v>1.1899E-2</c:v>
                </c:pt>
                <c:pt idx="2131">
                  <c:v>1.1793E-2</c:v>
                </c:pt>
                <c:pt idx="2132">
                  <c:v>1.1689E-2</c:v>
                </c:pt>
                <c:pt idx="2133">
                  <c:v>1.1587E-2</c:v>
                </c:pt>
                <c:pt idx="2134">
                  <c:v>1.1487000000000001E-2</c:v>
                </c:pt>
                <c:pt idx="2135">
                  <c:v>1.1390000000000001E-2</c:v>
                </c:pt>
                <c:pt idx="2136">
                  <c:v>1.1294999999999999E-2</c:v>
                </c:pt>
                <c:pt idx="2137">
                  <c:v>1.1202E-2</c:v>
                </c:pt>
                <c:pt idx="2138">
                  <c:v>1.111E-2</c:v>
                </c:pt>
                <c:pt idx="2139">
                  <c:v>1.1021E-2</c:v>
                </c:pt>
                <c:pt idx="2140">
                  <c:v>1.0933E-2</c:v>
                </c:pt>
                <c:pt idx="2141">
                  <c:v>1.0847000000000001E-2</c:v>
                </c:pt>
                <c:pt idx="2142">
                  <c:v>1.0762000000000001E-2</c:v>
                </c:pt>
                <c:pt idx="2143">
                  <c:v>1.0678E-2</c:v>
                </c:pt>
                <c:pt idx="2144">
                  <c:v>1.0595E-2</c:v>
                </c:pt>
                <c:pt idx="2145">
                  <c:v>1.0514000000000001E-2</c:v>
                </c:pt>
                <c:pt idx="2146">
                  <c:v>1.0433E-2</c:v>
                </c:pt>
                <c:pt idx="2147">
                  <c:v>1.0354E-2</c:v>
                </c:pt>
                <c:pt idx="2148">
                  <c:v>1.0276E-2</c:v>
                </c:pt>
                <c:pt idx="2149">
                  <c:v>1.0199E-2</c:v>
                </c:pt>
                <c:pt idx="2150">
                  <c:v>1.0318000000000001E-2</c:v>
                </c:pt>
                <c:pt idx="2151">
                  <c:v>1.1173999999999999</c:v>
                </c:pt>
                <c:pt idx="2152">
                  <c:v>1.1155999999999999</c:v>
                </c:pt>
                <c:pt idx="2153">
                  <c:v>1.1075999999999999</c:v>
                </c:pt>
                <c:pt idx="2154">
                  <c:v>1.0996999999999999</c:v>
                </c:pt>
                <c:pt idx="2155">
                  <c:v>1.0920000000000001</c:v>
                </c:pt>
                <c:pt idx="2156">
                  <c:v>1.0843</c:v>
                </c:pt>
                <c:pt idx="2157">
                  <c:v>1.0768</c:v>
                </c:pt>
                <c:pt idx="2158">
                  <c:v>1.0693999999999999</c:v>
                </c:pt>
                <c:pt idx="2159">
                  <c:v>1.0622</c:v>
                </c:pt>
                <c:pt idx="2160">
                  <c:v>1.0549999999999999</c:v>
                </c:pt>
                <c:pt idx="2161">
                  <c:v>1.0479000000000001</c:v>
                </c:pt>
                <c:pt idx="2162">
                  <c:v>1.0409999999999999</c:v>
                </c:pt>
                <c:pt idx="2163">
                  <c:v>1.0341</c:v>
                </c:pt>
                <c:pt idx="2164">
                  <c:v>1.0274000000000001</c:v>
                </c:pt>
                <c:pt idx="2165">
                  <c:v>1.0206999999999999</c:v>
                </c:pt>
                <c:pt idx="2166">
                  <c:v>1.0141</c:v>
                </c:pt>
                <c:pt idx="2167">
                  <c:v>1.0077</c:v>
                </c:pt>
                <c:pt idx="2168">
                  <c:v>1.0013000000000001</c:v>
                </c:pt>
                <c:pt idx="2169">
                  <c:v>0.99497999999999998</c:v>
                </c:pt>
                <c:pt idx="2170">
                  <c:v>0.98877000000000004</c:v>
                </c:pt>
                <c:pt idx="2171">
                  <c:v>0.98263999999999996</c:v>
                </c:pt>
                <c:pt idx="2172">
                  <c:v>0.97658999999999996</c:v>
                </c:pt>
                <c:pt idx="2173">
                  <c:v>0.97060999999999997</c:v>
                </c:pt>
                <c:pt idx="2174">
                  <c:v>0.96467000000000003</c:v>
                </c:pt>
                <c:pt idx="2175">
                  <c:v>0.95879000000000003</c:v>
                </c:pt>
                <c:pt idx="2176">
                  <c:v>0.95294999999999996</c:v>
                </c:pt>
                <c:pt idx="2177">
                  <c:v>0.94716999999999996</c:v>
                </c:pt>
                <c:pt idx="2178">
                  <c:v>0.94145999999999996</c:v>
                </c:pt>
                <c:pt idx="2179">
                  <c:v>0.93581000000000003</c:v>
                </c:pt>
                <c:pt idx="2180">
                  <c:v>0.93023</c:v>
                </c:pt>
                <c:pt idx="2181">
                  <c:v>0.92469999999999997</c:v>
                </c:pt>
                <c:pt idx="2182">
                  <c:v>0.91920999999999997</c:v>
                </c:pt>
                <c:pt idx="2183">
                  <c:v>0.91378000000000004</c:v>
                </c:pt>
                <c:pt idx="2184">
                  <c:v>0.90841000000000005</c:v>
                </c:pt>
                <c:pt idx="2185">
                  <c:v>0.90310999999999997</c:v>
                </c:pt>
                <c:pt idx="2186">
                  <c:v>0.89788000000000001</c:v>
                </c:pt>
                <c:pt idx="2187">
                  <c:v>0.89273000000000002</c:v>
                </c:pt>
                <c:pt idx="2188">
                  <c:v>0.88763999999999998</c:v>
                </c:pt>
                <c:pt idx="2189">
                  <c:v>0.88263000000000003</c:v>
                </c:pt>
                <c:pt idx="2190">
                  <c:v>0.87766999999999995</c:v>
                </c:pt>
                <c:pt idx="2191">
                  <c:v>0.87275999999999998</c:v>
                </c:pt>
                <c:pt idx="2192">
                  <c:v>0.86787999999999998</c:v>
                </c:pt>
                <c:pt idx="2193">
                  <c:v>0.86302000000000001</c:v>
                </c:pt>
                <c:pt idx="2194">
                  <c:v>0.85819000000000001</c:v>
                </c:pt>
                <c:pt idx="2195">
                  <c:v>0.85336999999999996</c:v>
                </c:pt>
                <c:pt idx="2196">
                  <c:v>0.84855000000000003</c:v>
                </c:pt>
                <c:pt idx="2197">
                  <c:v>0.84375</c:v>
                </c:pt>
                <c:pt idx="2198">
                  <c:v>0.83896000000000004</c:v>
                </c:pt>
                <c:pt idx="2199">
                  <c:v>0.83421000000000001</c:v>
                </c:pt>
                <c:pt idx="2200">
                  <c:v>0.82950999999999997</c:v>
                </c:pt>
                <c:pt idx="2201">
                  <c:v>0.82486000000000004</c:v>
                </c:pt>
                <c:pt idx="2202">
                  <c:v>0.82025999999999999</c:v>
                </c:pt>
                <c:pt idx="2203">
                  <c:v>0.81572999999999996</c:v>
                </c:pt>
                <c:pt idx="2204">
                  <c:v>0.81123999999999996</c:v>
                </c:pt>
                <c:pt idx="2205">
                  <c:v>0.80679999999999996</c:v>
                </c:pt>
                <c:pt idx="2206">
                  <c:v>0.87605999999999995</c:v>
                </c:pt>
                <c:pt idx="2207">
                  <c:v>0.87129000000000001</c:v>
                </c:pt>
                <c:pt idx="2208">
                  <c:v>0.86656999999999995</c:v>
                </c:pt>
                <c:pt idx="2209">
                  <c:v>0.8619</c:v>
                </c:pt>
                <c:pt idx="2210">
                  <c:v>0.85726999999999998</c:v>
                </c:pt>
                <c:pt idx="2211">
                  <c:v>0.85267999999999999</c:v>
                </c:pt>
                <c:pt idx="2212">
                  <c:v>0.84811999999999999</c:v>
                </c:pt>
                <c:pt idx="2213">
                  <c:v>0.84360000000000002</c:v>
                </c:pt>
                <c:pt idx="2214">
                  <c:v>0.83911999999999998</c:v>
                </c:pt>
                <c:pt idx="2215">
                  <c:v>0.83467000000000002</c:v>
                </c:pt>
                <c:pt idx="2216">
                  <c:v>0.83026</c:v>
                </c:pt>
                <c:pt idx="2217">
                  <c:v>0.82589000000000001</c:v>
                </c:pt>
                <c:pt idx="2218">
                  <c:v>0.82155999999999996</c:v>
                </c:pt>
                <c:pt idx="2219">
                  <c:v>0.81728000000000001</c:v>
                </c:pt>
                <c:pt idx="2220">
                  <c:v>0.81305000000000005</c:v>
                </c:pt>
                <c:pt idx="2221">
                  <c:v>0.80886000000000002</c:v>
                </c:pt>
                <c:pt idx="2222">
                  <c:v>0.80471999999999999</c:v>
                </c:pt>
                <c:pt idx="2223">
                  <c:v>0.80059999999999998</c:v>
                </c:pt>
                <c:pt idx="2224">
                  <c:v>0.79652999999999996</c:v>
                </c:pt>
                <c:pt idx="2225">
                  <c:v>0.79247999999999996</c:v>
                </c:pt>
                <c:pt idx="2226">
                  <c:v>0.78847999999999996</c:v>
                </c:pt>
                <c:pt idx="2227">
                  <c:v>0.78452</c:v>
                </c:pt>
                <c:pt idx="2228">
                  <c:v>0.78059000000000001</c:v>
                </c:pt>
                <c:pt idx="2229">
                  <c:v>0.77668999999999999</c:v>
                </c:pt>
                <c:pt idx="2230">
                  <c:v>0.77283000000000002</c:v>
                </c:pt>
                <c:pt idx="2231">
                  <c:v>0.76900000000000002</c:v>
                </c:pt>
                <c:pt idx="2232">
                  <c:v>0.76522000000000001</c:v>
                </c:pt>
                <c:pt idx="2233">
                  <c:v>0.76146999999999998</c:v>
                </c:pt>
                <c:pt idx="2234">
                  <c:v>0.75777000000000005</c:v>
                </c:pt>
                <c:pt idx="2235">
                  <c:v>0.75410999999999995</c:v>
                </c:pt>
                <c:pt idx="2236">
                  <c:v>0.75048000000000004</c:v>
                </c:pt>
                <c:pt idx="2237">
                  <c:v>0.74687999999999999</c:v>
                </c:pt>
                <c:pt idx="2238">
                  <c:v>0.74331000000000003</c:v>
                </c:pt>
                <c:pt idx="2239">
                  <c:v>0.73975000000000002</c:v>
                </c:pt>
                <c:pt idx="2240">
                  <c:v>0.73621999999999999</c:v>
                </c:pt>
                <c:pt idx="2241">
                  <c:v>0.73270000000000002</c:v>
                </c:pt>
                <c:pt idx="2242">
                  <c:v>0.72919</c:v>
                </c:pt>
                <c:pt idx="2243">
                  <c:v>0.72570000000000001</c:v>
                </c:pt>
                <c:pt idx="2244">
                  <c:v>0.72223000000000004</c:v>
                </c:pt>
                <c:pt idx="2245">
                  <c:v>0.71875999999999995</c:v>
                </c:pt>
                <c:pt idx="2246">
                  <c:v>0.71530000000000005</c:v>
                </c:pt>
                <c:pt idx="2247">
                  <c:v>0.71182999999999996</c:v>
                </c:pt>
                <c:pt idx="2248">
                  <c:v>0.70835000000000004</c:v>
                </c:pt>
                <c:pt idx="2249">
                  <c:v>0.70484999999999998</c:v>
                </c:pt>
                <c:pt idx="2250">
                  <c:v>0.70135000000000003</c:v>
                </c:pt>
                <c:pt idx="2251">
                  <c:v>0.69784000000000002</c:v>
                </c:pt>
                <c:pt idx="2252">
                  <c:v>0.69432000000000005</c:v>
                </c:pt>
                <c:pt idx="2253">
                  <c:v>0.69079000000000002</c:v>
                </c:pt>
                <c:pt idx="2254">
                  <c:v>0.68723999999999996</c:v>
                </c:pt>
                <c:pt idx="2255">
                  <c:v>0.68367</c:v>
                </c:pt>
                <c:pt idx="2256">
                  <c:v>0.68008000000000002</c:v>
                </c:pt>
                <c:pt idx="2257">
                  <c:v>0.67647999999999997</c:v>
                </c:pt>
                <c:pt idx="2258">
                  <c:v>0.67286999999999997</c:v>
                </c:pt>
                <c:pt idx="2259">
                  <c:v>0.66925999999999997</c:v>
                </c:pt>
                <c:pt idx="2260">
                  <c:v>0.66566000000000003</c:v>
                </c:pt>
                <c:pt idx="2261">
                  <c:v>0.66205999999999998</c:v>
                </c:pt>
                <c:pt idx="2262">
                  <c:v>0.65847</c:v>
                </c:pt>
                <c:pt idx="2263">
                  <c:v>0.65488000000000002</c:v>
                </c:pt>
                <c:pt idx="2264">
                  <c:v>0.65129000000000004</c:v>
                </c:pt>
                <c:pt idx="2265">
                  <c:v>0.64768999999999999</c:v>
                </c:pt>
                <c:pt idx="2266">
                  <c:v>0.64407999999999999</c:v>
                </c:pt>
                <c:pt idx="2267">
                  <c:v>0.64046999999999998</c:v>
                </c:pt>
                <c:pt idx="2268">
                  <c:v>0.63683999999999996</c:v>
                </c:pt>
                <c:pt idx="2269">
                  <c:v>0.63321000000000005</c:v>
                </c:pt>
                <c:pt idx="2270">
                  <c:v>0.73926999999999998</c:v>
                </c:pt>
                <c:pt idx="2271">
                  <c:v>0.73502000000000001</c:v>
                </c:pt>
                <c:pt idx="2272">
                  <c:v>0.73079000000000005</c:v>
                </c:pt>
                <c:pt idx="2273">
                  <c:v>0.72658999999999996</c:v>
                </c:pt>
                <c:pt idx="2274">
                  <c:v>0.72241</c:v>
                </c:pt>
                <c:pt idx="2275">
                  <c:v>0.71826000000000001</c:v>
                </c:pt>
                <c:pt idx="2276">
                  <c:v>0.71411999999999998</c:v>
                </c:pt>
                <c:pt idx="2277">
                  <c:v>0.70999000000000001</c:v>
                </c:pt>
                <c:pt idx="2278">
                  <c:v>0.70587</c:v>
                </c:pt>
                <c:pt idx="2279">
                  <c:v>0.70176000000000005</c:v>
                </c:pt>
                <c:pt idx="2280">
                  <c:v>0.69764000000000004</c:v>
                </c:pt>
                <c:pt idx="2281">
                  <c:v>0.69352000000000003</c:v>
                </c:pt>
                <c:pt idx="2282">
                  <c:v>0.68938999999999995</c:v>
                </c:pt>
                <c:pt idx="2283">
                  <c:v>0.68523999999999996</c:v>
                </c:pt>
                <c:pt idx="2284">
                  <c:v>0.68106999999999995</c:v>
                </c:pt>
                <c:pt idx="2285">
                  <c:v>0.67688000000000004</c:v>
                </c:pt>
                <c:pt idx="2286">
                  <c:v>0.67267999999999994</c:v>
                </c:pt>
                <c:pt idx="2287">
                  <c:v>0.66846000000000005</c:v>
                </c:pt>
                <c:pt idx="2288">
                  <c:v>0.66424000000000005</c:v>
                </c:pt>
                <c:pt idx="2289">
                  <c:v>0.66002000000000005</c:v>
                </c:pt>
                <c:pt idx="2290">
                  <c:v>0.65581</c:v>
                </c:pt>
                <c:pt idx="2291">
                  <c:v>0.65159</c:v>
                </c:pt>
                <c:pt idx="2292">
                  <c:v>0.64737</c:v>
                </c:pt>
                <c:pt idx="2293">
                  <c:v>0.64314000000000004</c:v>
                </c:pt>
                <c:pt idx="2294">
                  <c:v>0.63892000000000004</c:v>
                </c:pt>
                <c:pt idx="2295">
                  <c:v>0.63471</c:v>
                </c:pt>
                <c:pt idx="2296">
                  <c:v>0.63051000000000001</c:v>
                </c:pt>
                <c:pt idx="2297">
                  <c:v>0.62634000000000001</c:v>
                </c:pt>
                <c:pt idx="2298">
                  <c:v>0.62219000000000002</c:v>
                </c:pt>
                <c:pt idx="2299">
                  <c:v>0.61804999999999999</c:v>
                </c:pt>
                <c:pt idx="2300">
                  <c:v>0.61392000000000002</c:v>
                </c:pt>
                <c:pt idx="2301">
                  <c:v>0.60979000000000005</c:v>
                </c:pt>
                <c:pt idx="2302">
                  <c:v>0.60565000000000002</c:v>
                </c:pt>
                <c:pt idx="2303">
                  <c:v>0.60150999999999999</c:v>
                </c:pt>
                <c:pt idx="2304">
                  <c:v>0.59736</c:v>
                </c:pt>
                <c:pt idx="2305">
                  <c:v>0.59321000000000002</c:v>
                </c:pt>
                <c:pt idx="2306">
                  <c:v>0.58904999999999996</c:v>
                </c:pt>
                <c:pt idx="2307">
                  <c:v>0.58487</c:v>
                </c:pt>
                <c:pt idx="2308">
                  <c:v>0.58069000000000004</c:v>
                </c:pt>
                <c:pt idx="2309">
                  <c:v>0.57650999999999997</c:v>
                </c:pt>
                <c:pt idx="2310">
                  <c:v>0.57235000000000003</c:v>
                </c:pt>
                <c:pt idx="2311">
                  <c:v>0.56821999999999995</c:v>
                </c:pt>
                <c:pt idx="2312">
                  <c:v>0.56413000000000002</c:v>
                </c:pt>
                <c:pt idx="2313">
                  <c:v>0.56006999999999996</c:v>
                </c:pt>
                <c:pt idx="2314">
                  <c:v>0.55603000000000002</c:v>
                </c:pt>
                <c:pt idx="2315">
                  <c:v>0.55201999999999996</c:v>
                </c:pt>
                <c:pt idx="2316">
                  <c:v>0.54801</c:v>
                </c:pt>
                <c:pt idx="2317">
                  <c:v>0.54400999999999999</c:v>
                </c:pt>
                <c:pt idx="2318">
                  <c:v>0.54</c:v>
                </c:pt>
                <c:pt idx="2319">
                  <c:v>0.53598000000000001</c:v>
                </c:pt>
                <c:pt idx="2320">
                  <c:v>0.53193999999999997</c:v>
                </c:pt>
                <c:pt idx="2321">
                  <c:v>0.52786</c:v>
                </c:pt>
                <c:pt idx="2322">
                  <c:v>0.52376</c:v>
                </c:pt>
                <c:pt idx="2323">
                  <c:v>0.51963000000000004</c:v>
                </c:pt>
                <c:pt idx="2324">
                  <c:v>0.51546999999999998</c:v>
                </c:pt>
                <c:pt idx="2325">
                  <c:v>0.51129000000000002</c:v>
                </c:pt>
                <c:pt idx="2326">
                  <c:v>0.50709000000000004</c:v>
                </c:pt>
                <c:pt idx="2327">
                  <c:v>0.50290000000000001</c:v>
                </c:pt>
                <c:pt idx="2328">
                  <c:v>0.49872</c:v>
                </c:pt>
                <c:pt idx="2329">
                  <c:v>0.49456</c:v>
                </c:pt>
                <c:pt idx="2330">
                  <c:v>0.49042999999999998</c:v>
                </c:pt>
                <c:pt idx="2331">
                  <c:v>0.48631000000000002</c:v>
                </c:pt>
                <c:pt idx="2332">
                  <c:v>0.48222999999999999</c:v>
                </c:pt>
                <c:pt idx="2333">
                  <c:v>0.47817999999999999</c:v>
                </c:pt>
                <c:pt idx="2334">
                  <c:v>0.47416000000000003</c:v>
                </c:pt>
                <c:pt idx="2335">
                  <c:v>0.47015000000000001</c:v>
                </c:pt>
                <c:pt idx="2336">
                  <c:v>0.46616000000000002</c:v>
                </c:pt>
                <c:pt idx="2337">
                  <c:v>0.46217999999999998</c:v>
                </c:pt>
                <c:pt idx="2338">
                  <c:v>0.45822000000000002</c:v>
                </c:pt>
                <c:pt idx="2339">
                  <c:v>0.45427000000000001</c:v>
                </c:pt>
                <c:pt idx="2340">
                  <c:v>0.45034000000000002</c:v>
                </c:pt>
                <c:pt idx="2341">
                  <c:v>0.44641999999999998</c:v>
                </c:pt>
                <c:pt idx="2342">
                  <c:v>0.44252000000000002</c:v>
                </c:pt>
                <c:pt idx="2343">
                  <c:v>0.43863000000000002</c:v>
                </c:pt>
                <c:pt idx="2344">
                  <c:v>0.43474000000000002</c:v>
                </c:pt>
                <c:pt idx="2345">
                  <c:v>0.43082999999999999</c:v>
                </c:pt>
                <c:pt idx="2346">
                  <c:v>0.42692000000000002</c:v>
                </c:pt>
                <c:pt idx="2347">
                  <c:v>0.42301</c:v>
                </c:pt>
                <c:pt idx="2348">
                  <c:v>0.41909000000000002</c:v>
                </c:pt>
                <c:pt idx="2349">
                  <c:v>0.41516999999999998</c:v>
                </c:pt>
                <c:pt idx="2350">
                  <c:v>0.41122999999999998</c:v>
                </c:pt>
                <c:pt idx="2351">
                  <c:v>0.40728999999999999</c:v>
                </c:pt>
                <c:pt idx="2352">
                  <c:v>0.40333999999999998</c:v>
                </c:pt>
                <c:pt idx="2353">
                  <c:v>0.39939000000000002</c:v>
                </c:pt>
                <c:pt idx="2354">
                  <c:v>0.39543</c:v>
                </c:pt>
                <c:pt idx="2355">
                  <c:v>0.39147999999999999</c:v>
                </c:pt>
                <c:pt idx="2356">
                  <c:v>0.38756000000000002</c:v>
                </c:pt>
                <c:pt idx="2357">
                  <c:v>0.38367000000000001</c:v>
                </c:pt>
                <c:pt idx="2358">
                  <c:v>0.37980999999999998</c:v>
                </c:pt>
                <c:pt idx="2359">
                  <c:v>0.37598999999999999</c:v>
                </c:pt>
                <c:pt idx="2360">
                  <c:v>0.37219000000000002</c:v>
                </c:pt>
                <c:pt idx="2361">
                  <c:v>0.36842000000000003</c:v>
                </c:pt>
                <c:pt idx="2362">
                  <c:v>0.36468</c:v>
                </c:pt>
                <c:pt idx="2363">
                  <c:v>0.36094999999999999</c:v>
                </c:pt>
                <c:pt idx="2364">
                  <c:v>0.35724</c:v>
                </c:pt>
                <c:pt idx="2365">
                  <c:v>0.35354000000000002</c:v>
                </c:pt>
                <c:pt idx="2366">
                  <c:v>0.34987000000000001</c:v>
                </c:pt>
                <c:pt idx="2367">
                  <c:v>0.34622000000000003</c:v>
                </c:pt>
                <c:pt idx="2368">
                  <c:v>0.34260000000000002</c:v>
                </c:pt>
                <c:pt idx="2369">
                  <c:v>0.33900000000000002</c:v>
                </c:pt>
                <c:pt idx="2370">
                  <c:v>0.33540999999999999</c:v>
                </c:pt>
                <c:pt idx="2371">
                  <c:v>0.33183000000000001</c:v>
                </c:pt>
                <c:pt idx="2372">
                  <c:v>0.32823999999999998</c:v>
                </c:pt>
                <c:pt idx="2373">
                  <c:v>0.32464999999999999</c:v>
                </c:pt>
                <c:pt idx="2374">
                  <c:v>0.32107999999999998</c:v>
                </c:pt>
                <c:pt idx="2375">
                  <c:v>0.31753999999999999</c:v>
                </c:pt>
                <c:pt idx="2376">
                  <c:v>0.31403999999999999</c:v>
                </c:pt>
                <c:pt idx="2377">
                  <c:v>0.31056</c:v>
                </c:pt>
                <c:pt idx="2378">
                  <c:v>0.30712</c:v>
                </c:pt>
                <c:pt idx="2379">
                  <c:v>0.30371999999999999</c:v>
                </c:pt>
                <c:pt idx="2380">
                  <c:v>0.30034</c:v>
                </c:pt>
                <c:pt idx="2381">
                  <c:v>0.29699999999999999</c:v>
                </c:pt>
                <c:pt idx="2382">
                  <c:v>0.29370000000000002</c:v>
                </c:pt>
                <c:pt idx="2383">
                  <c:v>0.29041</c:v>
                </c:pt>
                <c:pt idx="2384">
                  <c:v>0.28715000000000002</c:v>
                </c:pt>
                <c:pt idx="2385">
                  <c:v>0.28391</c:v>
                </c:pt>
                <c:pt idx="2386">
                  <c:v>0.28069</c:v>
                </c:pt>
                <c:pt idx="2387">
                  <c:v>0.27749000000000001</c:v>
                </c:pt>
                <c:pt idx="2388">
                  <c:v>0.27431</c:v>
                </c:pt>
                <c:pt idx="2389">
                  <c:v>0.27115</c:v>
                </c:pt>
                <c:pt idx="2390">
                  <c:v>0.26801999999999998</c:v>
                </c:pt>
                <c:pt idx="2391">
                  <c:v>0.26490999999999998</c:v>
                </c:pt>
                <c:pt idx="2392">
                  <c:v>0.26182</c:v>
                </c:pt>
                <c:pt idx="2393">
                  <c:v>0.25874999999999998</c:v>
                </c:pt>
                <c:pt idx="2394">
                  <c:v>0.25569999999999998</c:v>
                </c:pt>
                <c:pt idx="2395">
                  <c:v>0.25267000000000001</c:v>
                </c:pt>
                <c:pt idx="2396">
                  <c:v>0.24968000000000001</c:v>
                </c:pt>
                <c:pt idx="2397">
                  <c:v>0.24673</c:v>
                </c:pt>
                <c:pt idx="2398">
                  <c:v>0.24381</c:v>
                </c:pt>
                <c:pt idx="2399">
                  <c:v>0.24093000000000001</c:v>
                </c:pt>
                <c:pt idx="2400">
                  <c:v>0.23808000000000001</c:v>
                </c:pt>
                <c:pt idx="2401">
                  <c:v>0.23527000000000001</c:v>
                </c:pt>
                <c:pt idx="2402">
                  <c:v>0.23247999999999999</c:v>
                </c:pt>
                <c:pt idx="2403">
                  <c:v>0.22972999999999999</c:v>
                </c:pt>
                <c:pt idx="2404">
                  <c:v>0.22700000000000001</c:v>
                </c:pt>
                <c:pt idx="2405">
                  <c:v>0.22431000000000001</c:v>
                </c:pt>
                <c:pt idx="2406">
                  <c:v>0.22164</c:v>
                </c:pt>
                <c:pt idx="2407">
                  <c:v>0.219</c:v>
                </c:pt>
                <c:pt idx="2408">
                  <c:v>0.21639</c:v>
                </c:pt>
                <c:pt idx="2409">
                  <c:v>0.21381</c:v>
                </c:pt>
                <c:pt idx="2410">
                  <c:v>0.21126</c:v>
                </c:pt>
                <c:pt idx="2411">
                  <c:v>0.20874000000000001</c:v>
                </c:pt>
                <c:pt idx="2412">
                  <c:v>0.20626</c:v>
                </c:pt>
                <c:pt idx="2413">
                  <c:v>0.20380000000000001</c:v>
                </c:pt>
                <c:pt idx="2414">
                  <c:v>0.20136999999999999</c:v>
                </c:pt>
                <c:pt idx="2415">
                  <c:v>0.19896</c:v>
                </c:pt>
                <c:pt idx="2416">
                  <c:v>0.19656999999999999</c:v>
                </c:pt>
                <c:pt idx="2417">
                  <c:v>0.19420000000000001</c:v>
                </c:pt>
                <c:pt idx="2418">
                  <c:v>0.19184999999999999</c:v>
                </c:pt>
                <c:pt idx="2419">
                  <c:v>0.18951999999999999</c:v>
                </c:pt>
                <c:pt idx="2420">
                  <c:v>0.18720999999999999</c:v>
                </c:pt>
                <c:pt idx="2421">
                  <c:v>0.18493000000000001</c:v>
                </c:pt>
                <c:pt idx="2422">
                  <c:v>0.18267</c:v>
                </c:pt>
                <c:pt idx="2423">
                  <c:v>0.18043000000000001</c:v>
                </c:pt>
                <c:pt idx="2424">
                  <c:v>0.17821000000000001</c:v>
                </c:pt>
                <c:pt idx="2425">
                  <c:v>0.17601</c:v>
                </c:pt>
                <c:pt idx="2426">
                  <c:v>0.17383000000000001</c:v>
                </c:pt>
                <c:pt idx="2427">
                  <c:v>0.17166999999999999</c:v>
                </c:pt>
                <c:pt idx="2428">
                  <c:v>0.16952999999999999</c:v>
                </c:pt>
                <c:pt idx="2429">
                  <c:v>0.16739999999999999</c:v>
                </c:pt>
                <c:pt idx="2430">
                  <c:v>0.16528999999999999</c:v>
                </c:pt>
                <c:pt idx="2431">
                  <c:v>0.16320999999999999</c:v>
                </c:pt>
                <c:pt idx="2432">
                  <c:v>0.16116</c:v>
                </c:pt>
                <c:pt idx="2433">
                  <c:v>0.15912999999999999</c:v>
                </c:pt>
                <c:pt idx="2434">
                  <c:v>0.15714</c:v>
                </c:pt>
                <c:pt idx="2435">
                  <c:v>0.15518000000000001</c:v>
                </c:pt>
                <c:pt idx="2436">
                  <c:v>0.15326999999999999</c:v>
                </c:pt>
                <c:pt idx="2437">
                  <c:v>0.15140999999999999</c:v>
                </c:pt>
                <c:pt idx="2438">
                  <c:v>0.14959</c:v>
                </c:pt>
                <c:pt idx="2439">
                  <c:v>0.14781</c:v>
                </c:pt>
                <c:pt idx="2440">
                  <c:v>0.14607999999999999</c:v>
                </c:pt>
                <c:pt idx="2441">
                  <c:v>0.14437</c:v>
                </c:pt>
                <c:pt idx="2442">
                  <c:v>0.14269999999999999</c:v>
                </c:pt>
                <c:pt idx="2443">
                  <c:v>0.14105999999999999</c:v>
                </c:pt>
                <c:pt idx="2444">
                  <c:v>0.13944000000000001</c:v>
                </c:pt>
                <c:pt idx="2445">
                  <c:v>0.13786000000000001</c:v>
                </c:pt>
                <c:pt idx="2446">
                  <c:v>0.13628999999999999</c:v>
                </c:pt>
                <c:pt idx="2447">
                  <c:v>0.13475000000000001</c:v>
                </c:pt>
                <c:pt idx="2448">
                  <c:v>0.13322000000000001</c:v>
                </c:pt>
                <c:pt idx="2449">
                  <c:v>0.13172</c:v>
                </c:pt>
                <c:pt idx="2450">
                  <c:v>0.13023999999999999</c:v>
                </c:pt>
                <c:pt idx="2451">
                  <c:v>0.12878999999999999</c:v>
                </c:pt>
                <c:pt idx="2452">
                  <c:v>0.12734999999999999</c:v>
                </c:pt>
                <c:pt idx="2453">
                  <c:v>0.12592999999999999</c:v>
                </c:pt>
                <c:pt idx="2454">
                  <c:v>0.12453</c:v>
                </c:pt>
                <c:pt idx="2455">
                  <c:v>0.12316000000000001</c:v>
                </c:pt>
                <c:pt idx="2456">
                  <c:v>0.12180000000000001</c:v>
                </c:pt>
                <c:pt idx="2457">
                  <c:v>0.12046999999999999</c:v>
                </c:pt>
                <c:pt idx="2458">
                  <c:v>0.11915000000000001</c:v>
                </c:pt>
                <c:pt idx="2459">
                  <c:v>0.11785</c:v>
                </c:pt>
                <c:pt idx="2460">
                  <c:v>0.11656</c:v>
                </c:pt>
                <c:pt idx="2461">
                  <c:v>0.1153</c:v>
                </c:pt>
                <c:pt idx="2462">
                  <c:v>0.81682999999999995</c:v>
                </c:pt>
                <c:pt idx="2463">
                  <c:v>0.95706000000000002</c:v>
                </c:pt>
                <c:pt idx="2464">
                  <c:v>0.94740000000000002</c:v>
                </c:pt>
                <c:pt idx="2465">
                  <c:v>0.93796000000000002</c:v>
                </c:pt>
                <c:pt idx="2466">
                  <c:v>0.92871000000000004</c:v>
                </c:pt>
                <c:pt idx="2467">
                  <c:v>0.91962999999999995</c:v>
                </c:pt>
                <c:pt idx="2468">
                  <c:v>0.91071000000000002</c:v>
                </c:pt>
                <c:pt idx="2469">
                  <c:v>0.90193999999999996</c:v>
                </c:pt>
                <c:pt idx="2470">
                  <c:v>0.89329999999999998</c:v>
                </c:pt>
                <c:pt idx="2471">
                  <c:v>0.88476999999999995</c:v>
                </c:pt>
                <c:pt idx="2472">
                  <c:v>0.87631999999999999</c:v>
                </c:pt>
                <c:pt idx="2473">
                  <c:v>0.86792000000000002</c:v>
                </c:pt>
                <c:pt idx="2474">
                  <c:v>0.85955999999999999</c:v>
                </c:pt>
                <c:pt idx="2475">
                  <c:v>0.85123000000000004</c:v>
                </c:pt>
                <c:pt idx="2476">
                  <c:v>0.94396000000000002</c:v>
                </c:pt>
                <c:pt idx="2477">
                  <c:v>0.93472</c:v>
                </c:pt>
                <c:pt idx="2478">
                  <c:v>0.92559000000000002</c:v>
                </c:pt>
                <c:pt idx="2479">
                  <c:v>0.91657999999999995</c:v>
                </c:pt>
                <c:pt idx="2480">
                  <c:v>0.90771999999999997</c:v>
                </c:pt>
                <c:pt idx="2481">
                  <c:v>0.89903</c:v>
                </c:pt>
                <c:pt idx="2482">
                  <c:v>0.89049</c:v>
                </c:pt>
                <c:pt idx="2483">
                  <c:v>0.88210999999999995</c:v>
                </c:pt>
                <c:pt idx="2484">
                  <c:v>0.87385999999999997</c:v>
                </c:pt>
                <c:pt idx="2485">
                  <c:v>0.95396999999999998</c:v>
                </c:pt>
                <c:pt idx="2486">
                  <c:v>0.94518000000000002</c:v>
                </c:pt>
                <c:pt idx="2487">
                  <c:v>0.93655999999999995</c:v>
                </c:pt>
                <c:pt idx="2488">
                  <c:v>0.92810000000000004</c:v>
                </c:pt>
                <c:pt idx="2489">
                  <c:v>0.96228999999999998</c:v>
                </c:pt>
                <c:pt idx="2490">
                  <c:v>0.95374000000000003</c:v>
                </c:pt>
                <c:pt idx="2491">
                  <c:v>0.94533</c:v>
                </c:pt>
                <c:pt idx="2492">
                  <c:v>0.93708000000000002</c:v>
                </c:pt>
                <c:pt idx="2493">
                  <c:v>0.92898999999999998</c:v>
                </c:pt>
                <c:pt idx="2494">
                  <c:v>0.92108999999999996</c:v>
                </c:pt>
                <c:pt idx="2495">
                  <c:v>0.91339000000000004</c:v>
                </c:pt>
                <c:pt idx="2496">
                  <c:v>0.90586999999999995</c:v>
                </c:pt>
                <c:pt idx="2497">
                  <c:v>0.89853000000000005</c:v>
                </c:pt>
                <c:pt idx="2498">
                  <c:v>0.89132999999999996</c:v>
                </c:pt>
                <c:pt idx="2499">
                  <c:v>0.88424000000000003</c:v>
                </c:pt>
                <c:pt idx="2500">
                  <c:v>0.87726999999999999</c:v>
                </c:pt>
                <c:pt idx="2501">
                  <c:v>0.87039</c:v>
                </c:pt>
                <c:pt idx="2502">
                  <c:v>0.86363999999999996</c:v>
                </c:pt>
                <c:pt idx="2503">
                  <c:v>0.85699999999999998</c:v>
                </c:pt>
                <c:pt idx="2504">
                  <c:v>0.85048999999999997</c:v>
                </c:pt>
                <c:pt idx="2505">
                  <c:v>0.84411000000000003</c:v>
                </c:pt>
                <c:pt idx="2506">
                  <c:v>0.88419000000000003</c:v>
                </c:pt>
                <c:pt idx="2507">
                  <c:v>0.87771999999999994</c:v>
                </c:pt>
                <c:pt idx="2508">
                  <c:v>0.93339000000000005</c:v>
                </c:pt>
                <c:pt idx="2509">
                  <c:v>0.92674000000000001</c:v>
                </c:pt>
                <c:pt idx="2510">
                  <c:v>0.92022000000000004</c:v>
                </c:pt>
                <c:pt idx="2511">
                  <c:v>0.91381000000000001</c:v>
                </c:pt>
                <c:pt idx="2512">
                  <c:v>1.0149999999999999</c:v>
                </c:pt>
                <c:pt idx="2513">
                  <c:v>1.1142000000000001</c:v>
                </c:pt>
                <c:pt idx="2514">
                  <c:v>1.1065</c:v>
                </c:pt>
                <c:pt idx="2515">
                  <c:v>1.0989</c:v>
                </c:pt>
                <c:pt idx="2516">
                  <c:v>1.0913999999999999</c:v>
                </c:pt>
                <c:pt idx="2517">
                  <c:v>1.0840000000000001</c:v>
                </c:pt>
                <c:pt idx="2518">
                  <c:v>1.0767</c:v>
                </c:pt>
                <c:pt idx="2519">
                  <c:v>1.0694999999999999</c:v>
                </c:pt>
                <c:pt idx="2520">
                  <c:v>1.0623</c:v>
                </c:pt>
                <c:pt idx="2521">
                  <c:v>1.0552999999999999</c:v>
                </c:pt>
                <c:pt idx="2522">
                  <c:v>1.0484</c:v>
                </c:pt>
                <c:pt idx="2523">
                  <c:v>1.0416000000000001</c:v>
                </c:pt>
                <c:pt idx="2524">
                  <c:v>1.0347999999999999</c:v>
                </c:pt>
                <c:pt idx="2525">
                  <c:v>1.0282</c:v>
                </c:pt>
                <c:pt idx="2526">
                  <c:v>1.0217000000000001</c:v>
                </c:pt>
                <c:pt idx="2527">
                  <c:v>1.0154000000000001</c:v>
                </c:pt>
                <c:pt idx="2528">
                  <c:v>1.0092000000000001</c:v>
                </c:pt>
                <c:pt idx="2529">
                  <c:v>1.0031000000000001</c:v>
                </c:pt>
                <c:pt idx="2530">
                  <c:v>0.99704999999999999</c:v>
                </c:pt>
                <c:pt idx="2531">
                  <c:v>0.99114999999999998</c:v>
                </c:pt>
                <c:pt idx="2532">
                  <c:v>0.98533999999999999</c:v>
                </c:pt>
                <c:pt idx="2533">
                  <c:v>0.97960000000000003</c:v>
                </c:pt>
                <c:pt idx="2534">
                  <c:v>0.97392999999999996</c:v>
                </c:pt>
                <c:pt idx="2535">
                  <c:v>0.96833000000000002</c:v>
                </c:pt>
                <c:pt idx="2536">
                  <c:v>0.96282000000000001</c:v>
                </c:pt>
                <c:pt idx="2537">
                  <c:v>0.95738999999999996</c:v>
                </c:pt>
                <c:pt idx="2538">
                  <c:v>0.95204</c:v>
                </c:pt>
                <c:pt idx="2539">
                  <c:v>0.94676000000000005</c:v>
                </c:pt>
                <c:pt idx="2540">
                  <c:v>0.94152000000000002</c:v>
                </c:pt>
                <c:pt idx="2541">
                  <c:v>0.93630999999999998</c:v>
                </c:pt>
                <c:pt idx="2542">
                  <c:v>0.93110999999999999</c:v>
                </c:pt>
                <c:pt idx="2543">
                  <c:v>0.92591000000000001</c:v>
                </c:pt>
                <c:pt idx="2544">
                  <c:v>0.92071000000000003</c:v>
                </c:pt>
                <c:pt idx="2545">
                  <c:v>0.91551000000000005</c:v>
                </c:pt>
                <c:pt idx="2546">
                  <c:v>0.91032000000000002</c:v>
                </c:pt>
                <c:pt idx="2547">
                  <c:v>0.90512999999999999</c:v>
                </c:pt>
                <c:pt idx="2548">
                  <c:v>0.89993000000000001</c:v>
                </c:pt>
                <c:pt idx="2549">
                  <c:v>0.89475000000000005</c:v>
                </c:pt>
                <c:pt idx="2550">
                  <c:v>0.88958999999999999</c:v>
                </c:pt>
                <c:pt idx="2551">
                  <c:v>0.88444999999999996</c:v>
                </c:pt>
                <c:pt idx="2552">
                  <c:v>0.87934000000000001</c:v>
                </c:pt>
                <c:pt idx="2553">
                  <c:v>0.87427999999999995</c:v>
                </c:pt>
                <c:pt idx="2554">
                  <c:v>0.86926000000000003</c:v>
                </c:pt>
                <c:pt idx="2555">
                  <c:v>0.86429</c:v>
                </c:pt>
                <c:pt idx="2556">
                  <c:v>0.85938999999999999</c:v>
                </c:pt>
                <c:pt idx="2557">
                  <c:v>0.85455000000000003</c:v>
                </c:pt>
                <c:pt idx="2558">
                  <c:v>0.84977000000000003</c:v>
                </c:pt>
                <c:pt idx="2559">
                  <c:v>0.84506000000000003</c:v>
                </c:pt>
                <c:pt idx="2560">
                  <c:v>0.84040999999999999</c:v>
                </c:pt>
                <c:pt idx="2561">
                  <c:v>0.83579999999999999</c:v>
                </c:pt>
                <c:pt idx="2562">
                  <c:v>0.83123999999999998</c:v>
                </c:pt>
                <c:pt idx="2563">
                  <c:v>0.82669999999999999</c:v>
                </c:pt>
                <c:pt idx="2564">
                  <c:v>0.82218999999999998</c:v>
                </c:pt>
                <c:pt idx="2565">
                  <c:v>0.81771000000000005</c:v>
                </c:pt>
                <c:pt idx="2566">
                  <c:v>0.81325999999999998</c:v>
                </c:pt>
                <c:pt idx="2567">
                  <c:v>0.80884</c:v>
                </c:pt>
                <c:pt idx="2568">
                  <c:v>0.80442999999999998</c:v>
                </c:pt>
                <c:pt idx="2569">
                  <c:v>0.80003999999999997</c:v>
                </c:pt>
                <c:pt idx="2570">
                  <c:v>0.79568000000000005</c:v>
                </c:pt>
                <c:pt idx="2571">
                  <c:v>0.79134000000000004</c:v>
                </c:pt>
                <c:pt idx="2572">
                  <c:v>0.78703999999999996</c:v>
                </c:pt>
                <c:pt idx="2573">
                  <c:v>0.78276999999999997</c:v>
                </c:pt>
                <c:pt idx="2574">
                  <c:v>0.77851000000000004</c:v>
                </c:pt>
                <c:pt idx="2575">
                  <c:v>0.77427000000000001</c:v>
                </c:pt>
                <c:pt idx="2576">
                  <c:v>0.77002999999999999</c:v>
                </c:pt>
                <c:pt idx="2577">
                  <c:v>0.76580999999999999</c:v>
                </c:pt>
                <c:pt idx="2578">
                  <c:v>0.76161000000000001</c:v>
                </c:pt>
                <c:pt idx="2579">
                  <c:v>0.75744999999999996</c:v>
                </c:pt>
                <c:pt idx="2580">
                  <c:v>0.75331999999999999</c:v>
                </c:pt>
                <c:pt idx="2581">
                  <c:v>0.74922999999999995</c:v>
                </c:pt>
                <c:pt idx="2582">
                  <c:v>0.74517</c:v>
                </c:pt>
                <c:pt idx="2583">
                  <c:v>0.74112999999999996</c:v>
                </c:pt>
                <c:pt idx="2584">
                  <c:v>0.73709999999999998</c:v>
                </c:pt>
                <c:pt idx="2585">
                  <c:v>0.73309000000000002</c:v>
                </c:pt>
                <c:pt idx="2586">
                  <c:v>0.72909000000000002</c:v>
                </c:pt>
                <c:pt idx="2587">
                  <c:v>0.72509000000000001</c:v>
                </c:pt>
                <c:pt idx="2588">
                  <c:v>0.72109000000000001</c:v>
                </c:pt>
                <c:pt idx="2589">
                  <c:v>0.71708000000000005</c:v>
                </c:pt>
                <c:pt idx="2590">
                  <c:v>0.71306999999999998</c:v>
                </c:pt>
                <c:pt idx="2591">
                  <c:v>0.70906000000000002</c:v>
                </c:pt>
                <c:pt idx="2592">
                  <c:v>0.70506000000000002</c:v>
                </c:pt>
                <c:pt idx="2593">
                  <c:v>0.70106999999999997</c:v>
                </c:pt>
                <c:pt idx="2594">
                  <c:v>0.69710000000000005</c:v>
                </c:pt>
                <c:pt idx="2595">
                  <c:v>0.69315000000000004</c:v>
                </c:pt>
                <c:pt idx="2596">
                  <c:v>0.68923999999999996</c:v>
                </c:pt>
                <c:pt idx="2597">
                  <c:v>0.68535000000000001</c:v>
                </c:pt>
                <c:pt idx="2598">
                  <c:v>0.68150999999999995</c:v>
                </c:pt>
                <c:pt idx="2599">
                  <c:v>0.67769000000000001</c:v>
                </c:pt>
                <c:pt idx="2600">
                  <c:v>0.67391000000000001</c:v>
                </c:pt>
                <c:pt idx="2601">
                  <c:v>0.67015999999999998</c:v>
                </c:pt>
                <c:pt idx="2602">
                  <c:v>0.66642000000000001</c:v>
                </c:pt>
                <c:pt idx="2603">
                  <c:v>0.66269999999999996</c:v>
                </c:pt>
                <c:pt idx="2604">
                  <c:v>0.65900000000000003</c:v>
                </c:pt>
                <c:pt idx="2605">
                  <c:v>0.65530999999999995</c:v>
                </c:pt>
                <c:pt idx="2606">
                  <c:v>0.65163000000000004</c:v>
                </c:pt>
                <c:pt idx="2607">
                  <c:v>0.64797000000000005</c:v>
                </c:pt>
                <c:pt idx="2608">
                  <c:v>0.64432</c:v>
                </c:pt>
                <c:pt idx="2609">
                  <c:v>0.64068999999999998</c:v>
                </c:pt>
                <c:pt idx="2610">
                  <c:v>0.63707000000000003</c:v>
                </c:pt>
                <c:pt idx="2611">
                  <c:v>0.63346999999999998</c:v>
                </c:pt>
                <c:pt idx="2612">
                  <c:v>0.62990999999999997</c:v>
                </c:pt>
                <c:pt idx="2613">
                  <c:v>0.62639</c:v>
                </c:pt>
                <c:pt idx="2614">
                  <c:v>0.62292000000000003</c:v>
                </c:pt>
                <c:pt idx="2615">
                  <c:v>0.82325999999999999</c:v>
                </c:pt>
                <c:pt idx="2616">
                  <c:v>0.86204999999999998</c:v>
                </c:pt>
                <c:pt idx="2617">
                  <c:v>0.85738000000000003</c:v>
                </c:pt>
                <c:pt idx="2618">
                  <c:v>0.85277000000000003</c:v>
                </c:pt>
                <c:pt idx="2619">
                  <c:v>0.91273000000000004</c:v>
                </c:pt>
                <c:pt idx="2620">
                  <c:v>0.97548000000000001</c:v>
                </c:pt>
                <c:pt idx="2621">
                  <c:v>0.97021999999999997</c:v>
                </c:pt>
                <c:pt idx="2622">
                  <c:v>0.96496999999999999</c:v>
                </c:pt>
                <c:pt idx="2623">
                  <c:v>0.95969000000000004</c:v>
                </c:pt>
                <c:pt idx="2624">
                  <c:v>0.95438000000000001</c:v>
                </c:pt>
                <c:pt idx="2625">
                  <c:v>0.94903000000000004</c:v>
                </c:pt>
                <c:pt idx="2626">
                  <c:v>0.94364999999999999</c:v>
                </c:pt>
                <c:pt idx="2627">
                  <c:v>0.93825000000000003</c:v>
                </c:pt>
                <c:pt idx="2628">
                  <c:v>0.93283000000000005</c:v>
                </c:pt>
                <c:pt idx="2629">
                  <c:v>0.92742000000000002</c:v>
                </c:pt>
                <c:pt idx="2630">
                  <c:v>0.92201</c:v>
                </c:pt>
                <c:pt idx="2631">
                  <c:v>0.91661000000000004</c:v>
                </c:pt>
                <c:pt idx="2632">
                  <c:v>0.91122000000000003</c:v>
                </c:pt>
                <c:pt idx="2633">
                  <c:v>0.90583999999999998</c:v>
                </c:pt>
                <c:pt idx="2634">
                  <c:v>0.90046000000000004</c:v>
                </c:pt>
                <c:pt idx="2635">
                  <c:v>0.89509000000000005</c:v>
                </c:pt>
                <c:pt idx="2636">
                  <c:v>0.88971</c:v>
                </c:pt>
                <c:pt idx="2637">
                  <c:v>0.88431000000000004</c:v>
                </c:pt>
                <c:pt idx="2638">
                  <c:v>0.87890000000000001</c:v>
                </c:pt>
                <c:pt idx="2639">
                  <c:v>0.87348000000000003</c:v>
                </c:pt>
                <c:pt idx="2640">
                  <c:v>0.86804999999999999</c:v>
                </c:pt>
                <c:pt idx="2641">
                  <c:v>0.86260999999999999</c:v>
                </c:pt>
                <c:pt idx="2642">
                  <c:v>0.85716000000000003</c:v>
                </c:pt>
                <c:pt idx="2643">
                  <c:v>0.85167999999999999</c:v>
                </c:pt>
                <c:pt idx="2644">
                  <c:v>0.84619</c:v>
                </c:pt>
                <c:pt idx="2645">
                  <c:v>0.84065000000000001</c:v>
                </c:pt>
                <c:pt idx="2646">
                  <c:v>0.83509</c:v>
                </c:pt>
                <c:pt idx="2647">
                  <c:v>0.82950999999999997</c:v>
                </c:pt>
                <c:pt idx="2648">
                  <c:v>0.82391000000000003</c:v>
                </c:pt>
                <c:pt idx="2649">
                  <c:v>0.81830999999999998</c:v>
                </c:pt>
                <c:pt idx="2650">
                  <c:v>0.81271000000000004</c:v>
                </c:pt>
                <c:pt idx="2651">
                  <c:v>0.80711999999999995</c:v>
                </c:pt>
                <c:pt idx="2652">
                  <c:v>0.80156000000000005</c:v>
                </c:pt>
                <c:pt idx="2653">
                  <c:v>0.79603999999999997</c:v>
                </c:pt>
                <c:pt idx="2654">
                  <c:v>0.79056000000000004</c:v>
                </c:pt>
                <c:pt idx="2655">
                  <c:v>0.78510000000000002</c:v>
                </c:pt>
                <c:pt idx="2656">
                  <c:v>0.77966999999999997</c:v>
                </c:pt>
                <c:pt idx="2657">
                  <c:v>0.77424000000000004</c:v>
                </c:pt>
                <c:pt idx="2658">
                  <c:v>0.76880000000000004</c:v>
                </c:pt>
                <c:pt idx="2659">
                  <c:v>0.76334000000000002</c:v>
                </c:pt>
                <c:pt idx="2660">
                  <c:v>0.75788</c:v>
                </c:pt>
                <c:pt idx="2661">
                  <c:v>0.75241999999999998</c:v>
                </c:pt>
                <c:pt idx="2662">
                  <c:v>0.74697999999999998</c:v>
                </c:pt>
                <c:pt idx="2663">
                  <c:v>0.74156999999999995</c:v>
                </c:pt>
                <c:pt idx="2664">
                  <c:v>0.73616999999999999</c:v>
                </c:pt>
                <c:pt idx="2665">
                  <c:v>0.73080000000000001</c:v>
                </c:pt>
                <c:pt idx="2666">
                  <c:v>0.72545999999999999</c:v>
                </c:pt>
                <c:pt idx="2667">
                  <c:v>0.72016000000000002</c:v>
                </c:pt>
                <c:pt idx="2668">
                  <c:v>0.71491000000000005</c:v>
                </c:pt>
                <c:pt idx="2669">
                  <c:v>0.7097</c:v>
                </c:pt>
                <c:pt idx="2670">
                  <c:v>0.70455000000000001</c:v>
                </c:pt>
                <c:pt idx="2671">
                  <c:v>0.72428999999999999</c:v>
                </c:pt>
                <c:pt idx="2672">
                  <c:v>0.7208</c:v>
                </c:pt>
                <c:pt idx="2673">
                  <c:v>0.79264999999999997</c:v>
                </c:pt>
                <c:pt idx="2674">
                  <c:v>0.81144000000000005</c:v>
                </c:pt>
                <c:pt idx="2675">
                  <c:v>0.81933</c:v>
                </c:pt>
                <c:pt idx="2676">
                  <c:v>0.83213999999999999</c:v>
                </c:pt>
                <c:pt idx="2677">
                  <c:v>0.82642000000000004</c:v>
                </c:pt>
                <c:pt idx="2678">
                  <c:v>0.82077999999999995</c:v>
                </c:pt>
                <c:pt idx="2679">
                  <c:v>0.81520000000000004</c:v>
                </c:pt>
                <c:pt idx="2680">
                  <c:v>0.80964999999999998</c:v>
                </c:pt>
                <c:pt idx="2681">
                  <c:v>0.80411999999999995</c:v>
                </c:pt>
                <c:pt idx="2682">
                  <c:v>0.79857</c:v>
                </c:pt>
                <c:pt idx="2683">
                  <c:v>0.79298000000000002</c:v>
                </c:pt>
                <c:pt idx="2684">
                  <c:v>0.78732999999999997</c:v>
                </c:pt>
                <c:pt idx="2685">
                  <c:v>0.78161000000000003</c:v>
                </c:pt>
                <c:pt idx="2686">
                  <c:v>0.77583999999999997</c:v>
                </c:pt>
                <c:pt idx="2687">
                  <c:v>0.77002000000000004</c:v>
                </c:pt>
                <c:pt idx="2688">
                  <c:v>0.76419000000000004</c:v>
                </c:pt>
                <c:pt idx="2689">
                  <c:v>0.75834999999999997</c:v>
                </c:pt>
                <c:pt idx="2690">
                  <c:v>0.75251999999999997</c:v>
                </c:pt>
                <c:pt idx="2691">
                  <c:v>0.74670000000000003</c:v>
                </c:pt>
                <c:pt idx="2692">
                  <c:v>0.74092000000000002</c:v>
                </c:pt>
                <c:pt idx="2693">
                  <c:v>0.73519000000000001</c:v>
                </c:pt>
                <c:pt idx="2694">
                  <c:v>0.72950000000000004</c:v>
                </c:pt>
                <c:pt idx="2695">
                  <c:v>0.72387999999999997</c:v>
                </c:pt>
                <c:pt idx="2696">
                  <c:v>0.71831</c:v>
                </c:pt>
                <c:pt idx="2697">
                  <c:v>0.71281000000000005</c:v>
                </c:pt>
                <c:pt idx="2698">
                  <c:v>0.70737000000000005</c:v>
                </c:pt>
                <c:pt idx="2699">
                  <c:v>0.70196999999999998</c:v>
                </c:pt>
                <c:pt idx="2700">
                  <c:v>0.6966</c:v>
                </c:pt>
                <c:pt idx="2701">
                  <c:v>0.69125999999999999</c:v>
                </c:pt>
                <c:pt idx="2702">
                  <c:v>0.68594999999999995</c:v>
                </c:pt>
                <c:pt idx="2703">
                  <c:v>0.68069000000000002</c:v>
                </c:pt>
                <c:pt idx="2704">
                  <c:v>0.67545999999999995</c:v>
                </c:pt>
                <c:pt idx="2705">
                  <c:v>0.67025999999999997</c:v>
                </c:pt>
                <c:pt idx="2706">
                  <c:v>0.66508999999999996</c:v>
                </c:pt>
                <c:pt idx="2707">
                  <c:v>0.65993999999999997</c:v>
                </c:pt>
                <c:pt idx="2708">
                  <c:v>0.65481</c:v>
                </c:pt>
                <c:pt idx="2709">
                  <c:v>0.64968999999999999</c:v>
                </c:pt>
                <c:pt idx="2710">
                  <c:v>0.64458000000000004</c:v>
                </c:pt>
                <c:pt idx="2711">
                  <c:v>0.63946999999999998</c:v>
                </c:pt>
                <c:pt idx="2712">
                  <c:v>0.63436999999999999</c:v>
                </c:pt>
                <c:pt idx="2713">
                  <c:v>0.62927999999999995</c:v>
                </c:pt>
                <c:pt idx="2714">
                  <c:v>0.62419000000000002</c:v>
                </c:pt>
                <c:pt idx="2715">
                  <c:v>0.61911000000000005</c:v>
                </c:pt>
                <c:pt idx="2716">
                  <c:v>0.61404999999999998</c:v>
                </c:pt>
                <c:pt idx="2717">
                  <c:v>0.60897999999999997</c:v>
                </c:pt>
                <c:pt idx="2718">
                  <c:v>0.60390999999999995</c:v>
                </c:pt>
                <c:pt idx="2719">
                  <c:v>0.5988</c:v>
                </c:pt>
                <c:pt idx="2720">
                  <c:v>0.59365000000000001</c:v>
                </c:pt>
                <c:pt idx="2721">
                  <c:v>0.58847000000000005</c:v>
                </c:pt>
                <c:pt idx="2722">
                  <c:v>0.58328000000000002</c:v>
                </c:pt>
                <c:pt idx="2723">
                  <c:v>0.57806999999999997</c:v>
                </c:pt>
                <c:pt idx="2724">
                  <c:v>2.0598999999999998</c:v>
                </c:pt>
                <c:pt idx="2725">
                  <c:v>2.0487000000000002</c:v>
                </c:pt>
                <c:pt idx="2726">
                  <c:v>2.0306000000000002</c:v>
                </c:pt>
                <c:pt idx="2727">
                  <c:v>2.0125000000000002</c:v>
                </c:pt>
                <c:pt idx="2728">
                  <c:v>1.9945999999999999</c:v>
                </c:pt>
                <c:pt idx="2729">
                  <c:v>1.9767999999999999</c:v>
                </c:pt>
                <c:pt idx="2730">
                  <c:v>1.9591000000000001</c:v>
                </c:pt>
                <c:pt idx="2731">
                  <c:v>1.9416</c:v>
                </c:pt>
                <c:pt idx="2732">
                  <c:v>1.9241999999999999</c:v>
                </c:pt>
                <c:pt idx="2733">
                  <c:v>1.9068000000000001</c:v>
                </c:pt>
                <c:pt idx="2734">
                  <c:v>1.8895999999999999</c:v>
                </c:pt>
                <c:pt idx="2735">
                  <c:v>1.8725000000000001</c:v>
                </c:pt>
                <c:pt idx="2736">
                  <c:v>1.8554999999999999</c:v>
                </c:pt>
                <c:pt idx="2737">
                  <c:v>1.8385</c:v>
                </c:pt>
                <c:pt idx="2738">
                  <c:v>1.8216000000000001</c:v>
                </c:pt>
                <c:pt idx="2739">
                  <c:v>1.8047</c:v>
                </c:pt>
                <c:pt idx="2740">
                  <c:v>1.7879</c:v>
                </c:pt>
                <c:pt idx="2741">
                  <c:v>1.7710999999999999</c:v>
                </c:pt>
                <c:pt idx="2742">
                  <c:v>1.7543</c:v>
                </c:pt>
                <c:pt idx="2743">
                  <c:v>1.7376</c:v>
                </c:pt>
                <c:pt idx="2744">
                  <c:v>1.7208000000000001</c:v>
                </c:pt>
                <c:pt idx="2745">
                  <c:v>1.7040999999999999</c:v>
                </c:pt>
                <c:pt idx="2746">
                  <c:v>1.6874</c:v>
                </c:pt>
                <c:pt idx="2747">
                  <c:v>1.6708000000000001</c:v>
                </c:pt>
                <c:pt idx="2748">
                  <c:v>1.6541999999999999</c:v>
                </c:pt>
                <c:pt idx="2749">
                  <c:v>1.6376999999999999</c:v>
                </c:pt>
                <c:pt idx="2750">
                  <c:v>1.6212</c:v>
                </c:pt>
                <c:pt idx="2751">
                  <c:v>1.6047</c:v>
                </c:pt>
                <c:pt idx="2752">
                  <c:v>1.5884</c:v>
                </c:pt>
                <c:pt idx="2753">
                  <c:v>1.5720000000000001</c:v>
                </c:pt>
                <c:pt idx="2754">
                  <c:v>1.5557000000000001</c:v>
                </c:pt>
                <c:pt idx="2755">
                  <c:v>1.5395000000000001</c:v>
                </c:pt>
                <c:pt idx="2756">
                  <c:v>1.5233000000000001</c:v>
                </c:pt>
                <c:pt idx="2757">
                  <c:v>1.5073000000000001</c:v>
                </c:pt>
                <c:pt idx="2758">
                  <c:v>1.4913000000000001</c:v>
                </c:pt>
                <c:pt idx="2759">
                  <c:v>1.4755</c:v>
                </c:pt>
                <c:pt idx="2760">
                  <c:v>1.4597</c:v>
                </c:pt>
                <c:pt idx="2761">
                  <c:v>1.444</c:v>
                </c:pt>
                <c:pt idx="2762">
                  <c:v>1.4282999999999999</c:v>
                </c:pt>
                <c:pt idx="2763">
                  <c:v>1.4128000000000001</c:v>
                </c:pt>
                <c:pt idx="2764">
                  <c:v>1.3974</c:v>
                </c:pt>
                <c:pt idx="2765">
                  <c:v>1.3821000000000001</c:v>
                </c:pt>
                <c:pt idx="2766">
                  <c:v>1.3669</c:v>
                </c:pt>
                <c:pt idx="2767">
                  <c:v>1.3516999999999999</c:v>
                </c:pt>
                <c:pt idx="2768">
                  <c:v>1.3367</c:v>
                </c:pt>
                <c:pt idx="2769">
                  <c:v>1.3218000000000001</c:v>
                </c:pt>
                <c:pt idx="2770">
                  <c:v>1.3069999999999999</c:v>
                </c:pt>
                <c:pt idx="2771">
                  <c:v>1.2923</c:v>
                </c:pt>
                <c:pt idx="2772">
                  <c:v>1.2777000000000001</c:v>
                </c:pt>
                <c:pt idx="2773">
                  <c:v>1.2632000000000001</c:v>
                </c:pt>
                <c:pt idx="2774">
                  <c:v>1.2488999999999999</c:v>
                </c:pt>
                <c:pt idx="2775">
                  <c:v>1.2346999999999999</c:v>
                </c:pt>
                <c:pt idx="2776">
                  <c:v>1.2205999999999999</c:v>
                </c:pt>
                <c:pt idx="2777">
                  <c:v>1.2065999999999999</c:v>
                </c:pt>
                <c:pt idx="2778">
                  <c:v>1.1929000000000001</c:v>
                </c:pt>
                <c:pt idx="2779">
                  <c:v>1.1793</c:v>
                </c:pt>
                <c:pt idx="2780">
                  <c:v>1.1660999999999999</c:v>
                </c:pt>
                <c:pt idx="2781">
                  <c:v>1.153</c:v>
                </c:pt>
                <c:pt idx="2782">
                  <c:v>1.1402000000000001</c:v>
                </c:pt>
                <c:pt idx="2783">
                  <c:v>1.1275999999999999</c:v>
                </c:pt>
                <c:pt idx="2784">
                  <c:v>1.1152</c:v>
                </c:pt>
                <c:pt idx="2785">
                  <c:v>1.1028</c:v>
                </c:pt>
                <c:pt idx="2786">
                  <c:v>1.0906</c:v>
                </c:pt>
                <c:pt idx="2787">
                  <c:v>1.0785</c:v>
                </c:pt>
                <c:pt idx="2788">
                  <c:v>1.0665</c:v>
                </c:pt>
                <c:pt idx="2789">
                  <c:v>1.0546</c:v>
                </c:pt>
                <c:pt idx="2790">
                  <c:v>1.0427999999999999</c:v>
                </c:pt>
                <c:pt idx="2791">
                  <c:v>1.0310999999999999</c:v>
                </c:pt>
                <c:pt idx="2792">
                  <c:v>1.0194000000000001</c:v>
                </c:pt>
                <c:pt idx="2793">
                  <c:v>1.008</c:v>
                </c:pt>
                <c:pt idx="2794">
                  <c:v>0.99661</c:v>
                </c:pt>
                <c:pt idx="2795">
                  <c:v>0.98543999999999998</c:v>
                </c:pt>
                <c:pt idx="2796">
                  <c:v>0.97445000000000004</c:v>
                </c:pt>
                <c:pt idx="2797">
                  <c:v>0.96367000000000003</c:v>
                </c:pt>
                <c:pt idx="2798">
                  <c:v>0.95309999999999995</c:v>
                </c:pt>
                <c:pt idx="2799">
                  <c:v>0.94274000000000002</c:v>
                </c:pt>
                <c:pt idx="2800">
                  <c:v>0.93255999999999994</c:v>
                </c:pt>
                <c:pt idx="2801">
                  <c:v>0.92254000000000003</c:v>
                </c:pt>
                <c:pt idx="2802">
                  <c:v>0.91268000000000005</c:v>
                </c:pt>
                <c:pt idx="2803">
                  <c:v>0.90295999999999998</c:v>
                </c:pt>
                <c:pt idx="2804">
                  <c:v>0.89339000000000002</c:v>
                </c:pt>
                <c:pt idx="2805">
                  <c:v>0.88395000000000001</c:v>
                </c:pt>
                <c:pt idx="2806">
                  <c:v>0.87463000000000002</c:v>
                </c:pt>
                <c:pt idx="2807">
                  <c:v>0.86541000000000001</c:v>
                </c:pt>
                <c:pt idx="2808">
                  <c:v>0.85629999999999995</c:v>
                </c:pt>
                <c:pt idx="2809">
                  <c:v>0.84728999999999999</c:v>
                </c:pt>
                <c:pt idx="2810">
                  <c:v>0.83840000000000003</c:v>
                </c:pt>
                <c:pt idx="2811">
                  <c:v>0.82962000000000002</c:v>
                </c:pt>
                <c:pt idx="2812">
                  <c:v>0.82096000000000002</c:v>
                </c:pt>
                <c:pt idx="2813">
                  <c:v>0.81242000000000003</c:v>
                </c:pt>
                <c:pt idx="2814">
                  <c:v>0.80398999999999998</c:v>
                </c:pt>
                <c:pt idx="2815">
                  <c:v>0.79566000000000003</c:v>
                </c:pt>
                <c:pt idx="2816">
                  <c:v>0.78742999999999996</c:v>
                </c:pt>
                <c:pt idx="2817">
                  <c:v>0.77929000000000004</c:v>
                </c:pt>
                <c:pt idx="2818">
                  <c:v>0.77122999999999997</c:v>
                </c:pt>
                <c:pt idx="2819">
                  <c:v>0.76324999999999998</c:v>
                </c:pt>
                <c:pt idx="2820">
                  <c:v>0.75536999999999999</c:v>
                </c:pt>
                <c:pt idx="2821">
                  <c:v>0.74758000000000002</c:v>
                </c:pt>
                <c:pt idx="2822">
                  <c:v>0.73989000000000005</c:v>
                </c:pt>
                <c:pt idx="2823">
                  <c:v>0.73229999999999995</c:v>
                </c:pt>
                <c:pt idx="2824">
                  <c:v>0.72482000000000002</c:v>
                </c:pt>
                <c:pt idx="2825">
                  <c:v>0.71743000000000001</c:v>
                </c:pt>
                <c:pt idx="2826">
                  <c:v>0.71011999999999997</c:v>
                </c:pt>
                <c:pt idx="2827">
                  <c:v>0.70289000000000001</c:v>
                </c:pt>
                <c:pt idx="2828">
                  <c:v>0.69574000000000003</c:v>
                </c:pt>
                <c:pt idx="2829">
                  <c:v>0.68864999999999998</c:v>
                </c:pt>
                <c:pt idx="2830">
                  <c:v>0.68162999999999996</c:v>
                </c:pt>
                <c:pt idx="2831">
                  <c:v>0.67466000000000004</c:v>
                </c:pt>
                <c:pt idx="2832">
                  <c:v>0.66771999999999998</c:v>
                </c:pt>
                <c:pt idx="2833">
                  <c:v>0.66083000000000003</c:v>
                </c:pt>
                <c:pt idx="2834">
                  <c:v>0.65398000000000001</c:v>
                </c:pt>
                <c:pt idx="2835">
                  <c:v>0.64719000000000004</c:v>
                </c:pt>
                <c:pt idx="2836">
                  <c:v>0.64046999999999998</c:v>
                </c:pt>
                <c:pt idx="2837">
                  <c:v>0.63380999999999998</c:v>
                </c:pt>
                <c:pt idx="2838">
                  <c:v>0.62724000000000002</c:v>
                </c:pt>
                <c:pt idx="2839">
                  <c:v>0.62075000000000002</c:v>
                </c:pt>
                <c:pt idx="2840">
                  <c:v>0.61436000000000002</c:v>
                </c:pt>
                <c:pt idx="2841">
                  <c:v>0.60806000000000004</c:v>
                </c:pt>
                <c:pt idx="2842">
                  <c:v>0.60185999999999995</c:v>
                </c:pt>
                <c:pt idx="2843">
                  <c:v>0.59575</c:v>
                </c:pt>
                <c:pt idx="2844">
                  <c:v>0.58972000000000002</c:v>
                </c:pt>
                <c:pt idx="2845">
                  <c:v>0.58377000000000001</c:v>
                </c:pt>
                <c:pt idx="2846">
                  <c:v>0.57789000000000001</c:v>
                </c:pt>
                <c:pt idx="2847">
                  <c:v>0.57208000000000003</c:v>
                </c:pt>
                <c:pt idx="2848">
                  <c:v>0.56633</c:v>
                </c:pt>
                <c:pt idx="2849">
                  <c:v>0.56064000000000003</c:v>
                </c:pt>
                <c:pt idx="2850">
                  <c:v>0.55501999999999996</c:v>
                </c:pt>
                <c:pt idx="2851">
                  <c:v>0.54947999999999997</c:v>
                </c:pt>
                <c:pt idx="2852">
                  <c:v>0.54400000000000004</c:v>
                </c:pt>
                <c:pt idx="2853">
                  <c:v>0.53859999999999997</c:v>
                </c:pt>
                <c:pt idx="2854">
                  <c:v>0.53325999999999996</c:v>
                </c:pt>
                <c:pt idx="2855">
                  <c:v>0.52798</c:v>
                </c:pt>
                <c:pt idx="2856">
                  <c:v>0.52276999999999996</c:v>
                </c:pt>
                <c:pt idx="2857">
                  <c:v>0.51759999999999995</c:v>
                </c:pt>
                <c:pt idx="2858">
                  <c:v>0.51249</c:v>
                </c:pt>
                <c:pt idx="2859">
                  <c:v>0.50744999999999996</c:v>
                </c:pt>
                <c:pt idx="2860">
                  <c:v>0.50248999999999999</c:v>
                </c:pt>
                <c:pt idx="2861">
                  <c:v>0.49763000000000002</c:v>
                </c:pt>
                <c:pt idx="2862">
                  <c:v>0.49286999999999997</c:v>
                </c:pt>
                <c:pt idx="2863">
                  <c:v>0.48819000000000001</c:v>
                </c:pt>
                <c:pt idx="2864">
                  <c:v>0.48360999999999998</c:v>
                </c:pt>
                <c:pt idx="2865">
                  <c:v>0.47909000000000002</c:v>
                </c:pt>
                <c:pt idx="2866">
                  <c:v>0.47465000000000002</c:v>
                </c:pt>
                <c:pt idx="2867">
                  <c:v>0.47027000000000002</c:v>
                </c:pt>
                <c:pt idx="2868">
                  <c:v>0.46594000000000002</c:v>
                </c:pt>
                <c:pt idx="2869">
                  <c:v>0.46167999999999998</c:v>
                </c:pt>
                <c:pt idx="2870">
                  <c:v>0.45748</c:v>
                </c:pt>
                <c:pt idx="2871">
                  <c:v>0.45334000000000002</c:v>
                </c:pt>
                <c:pt idx="2872">
                  <c:v>0.44925999999999999</c:v>
                </c:pt>
                <c:pt idx="2873">
                  <c:v>0.44524999999999998</c:v>
                </c:pt>
                <c:pt idx="2874">
                  <c:v>0.44130999999999998</c:v>
                </c:pt>
                <c:pt idx="2875">
                  <c:v>0.43745000000000001</c:v>
                </c:pt>
                <c:pt idx="2876">
                  <c:v>0.43367</c:v>
                </c:pt>
                <c:pt idx="2877">
                  <c:v>0.42997999999999997</c:v>
                </c:pt>
                <c:pt idx="2878">
                  <c:v>0.42637999999999998</c:v>
                </c:pt>
                <c:pt idx="2879">
                  <c:v>0.42287000000000002</c:v>
                </c:pt>
                <c:pt idx="2880">
                  <c:v>0.41944999999999999</c:v>
                </c:pt>
                <c:pt idx="2881">
                  <c:v>0.41610999999999998</c:v>
                </c:pt>
                <c:pt idx="2882">
                  <c:v>0.41284999999999999</c:v>
                </c:pt>
                <c:pt idx="2883">
                  <c:v>0.40966000000000002</c:v>
                </c:pt>
                <c:pt idx="2884">
                  <c:v>0.40655000000000002</c:v>
                </c:pt>
                <c:pt idx="2885">
                  <c:v>0.40350000000000003</c:v>
                </c:pt>
                <c:pt idx="2886">
                  <c:v>0.40051999999999999</c:v>
                </c:pt>
                <c:pt idx="2887">
                  <c:v>0.39761000000000002</c:v>
                </c:pt>
                <c:pt idx="2888">
                  <c:v>0.39476</c:v>
                </c:pt>
                <c:pt idx="2889">
                  <c:v>0.39199000000000001</c:v>
                </c:pt>
                <c:pt idx="2890">
                  <c:v>0.38927</c:v>
                </c:pt>
                <c:pt idx="2891">
                  <c:v>0.38662999999999997</c:v>
                </c:pt>
                <c:pt idx="2892">
                  <c:v>0.38403999999999999</c:v>
                </c:pt>
                <c:pt idx="2893">
                  <c:v>0.38151000000000002</c:v>
                </c:pt>
                <c:pt idx="2894">
                  <c:v>0.37902999999999998</c:v>
                </c:pt>
                <c:pt idx="2895">
                  <c:v>0.37659999999999999</c:v>
                </c:pt>
                <c:pt idx="2896">
                  <c:v>0.37420999999999999</c:v>
                </c:pt>
                <c:pt idx="2897">
                  <c:v>0.37186999999999998</c:v>
                </c:pt>
                <c:pt idx="2898">
                  <c:v>0.36956</c:v>
                </c:pt>
                <c:pt idx="2899">
                  <c:v>0.36729000000000001</c:v>
                </c:pt>
                <c:pt idx="2900">
                  <c:v>0.36506</c:v>
                </c:pt>
                <c:pt idx="2901">
                  <c:v>0.36287000000000003</c:v>
                </c:pt>
                <c:pt idx="2902">
                  <c:v>0.36070000000000002</c:v>
                </c:pt>
                <c:pt idx="2903">
                  <c:v>0.35855999999999999</c:v>
                </c:pt>
                <c:pt idx="2904">
                  <c:v>0.35646</c:v>
                </c:pt>
                <c:pt idx="2905">
                  <c:v>0.35437999999999997</c:v>
                </c:pt>
                <c:pt idx="2906">
                  <c:v>0.35232999999999998</c:v>
                </c:pt>
                <c:pt idx="2907">
                  <c:v>0.3503</c:v>
                </c:pt>
                <c:pt idx="2908">
                  <c:v>0.3483</c:v>
                </c:pt>
                <c:pt idx="2909">
                  <c:v>0.34632000000000002</c:v>
                </c:pt>
                <c:pt idx="2910">
                  <c:v>0.34436</c:v>
                </c:pt>
                <c:pt idx="2911">
                  <c:v>0.34242</c:v>
                </c:pt>
                <c:pt idx="2912">
                  <c:v>0.34049000000000001</c:v>
                </c:pt>
                <c:pt idx="2913">
                  <c:v>0.33859</c:v>
                </c:pt>
                <c:pt idx="2914">
                  <c:v>0.3367</c:v>
                </c:pt>
                <c:pt idx="2915">
                  <c:v>0.33483000000000002</c:v>
                </c:pt>
                <c:pt idx="2916">
                  <c:v>0.33296999999999999</c:v>
                </c:pt>
                <c:pt idx="2917">
                  <c:v>0.33112999999999998</c:v>
                </c:pt>
                <c:pt idx="2918">
                  <c:v>0.32929999999999998</c:v>
                </c:pt>
                <c:pt idx="2919">
                  <c:v>0.32749</c:v>
                </c:pt>
                <c:pt idx="2920">
                  <c:v>0.32568999999999998</c:v>
                </c:pt>
                <c:pt idx="2921">
                  <c:v>0.32390000000000002</c:v>
                </c:pt>
                <c:pt idx="2922">
                  <c:v>0.32213000000000003</c:v>
                </c:pt>
                <c:pt idx="2923">
                  <c:v>0.32036999999999999</c:v>
                </c:pt>
                <c:pt idx="2924">
                  <c:v>0.31861</c:v>
                </c:pt>
                <c:pt idx="2925">
                  <c:v>0.31685000000000002</c:v>
                </c:pt>
                <c:pt idx="2926">
                  <c:v>0.31509999999999999</c:v>
                </c:pt>
                <c:pt idx="2927">
                  <c:v>0.31335000000000002</c:v>
                </c:pt>
                <c:pt idx="2928">
                  <c:v>0.31159999999999999</c:v>
                </c:pt>
                <c:pt idx="2929">
                  <c:v>0.30986000000000002</c:v>
                </c:pt>
                <c:pt idx="2930">
                  <c:v>0.30813000000000001</c:v>
                </c:pt>
                <c:pt idx="2931">
                  <c:v>0.30641000000000002</c:v>
                </c:pt>
                <c:pt idx="2932">
                  <c:v>0.30470000000000003</c:v>
                </c:pt>
                <c:pt idx="2933">
                  <c:v>0.30301</c:v>
                </c:pt>
                <c:pt idx="2934">
                  <c:v>0.30134</c:v>
                </c:pt>
                <c:pt idx="2935">
                  <c:v>0.29968</c:v>
                </c:pt>
                <c:pt idx="2936">
                  <c:v>0.29803000000000002</c:v>
                </c:pt>
                <c:pt idx="2937">
                  <c:v>0.29638999999999999</c:v>
                </c:pt>
                <c:pt idx="2938">
                  <c:v>0.29476000000000002</c:v>
                </c:pt>
                <c:pt idx="2939">
                  <c:v>0.29315000000000002</c:v>
                </c:pt>
                <c:pt idx="2940">
                  <c:v>0.29154999999999998</c:v>
                </c:pt>
                <c:pt idx="2941">
                  <c:v>0.28994999999999999</c:v>
                </c:pt>
                <c:pt idx="2942">
                  <c:v>0.28838000000000003</c:v>
                </c:pt>
                <c:pt idx="2943">
                  <c:v>0.28681000000000001</c:v>
                </c:pt>
                <c:pt idx="2944">
                  <c:v>0.28526000000000001</c:v>
                </c:pt>
                <c:pt idx="2945">
                  <c:v>0.28372000000000003</c:v>
                </c:pt>
                <c:pt idx="2946">
                  <c:v>0.28217999999999999</c:v>
                </c:pt>
                <c:pt idx="2947">
                  <c:v>0.28065000000000001</c:v>
                </c:pt>
                <c:pt idx="2948">
                  <c:v>0.27912999999999999</c:v>
                </c:pt>
                <c:pt idx="2949">
                  <c:v>0.27760000000000001</c:v>
                </c:pt>
                <c:pt idx="2950">
                  <c:v>0.27609</c:v>
                </c:pt>
                <c:pt idx="2951">
                  <c:v>0.27457999999999999</c:v>
                </c:pt>
                <c:pt idx="2952">
                  <c:v>0.27306999999999998</c:v>
                </c:pt>
                <c:pt idx="2953">
                  <c:v>0.27157999999999999</c:v>
                </c:pt>
                <c:pt idx="2954">
                  <c:v>0.27009</c:v>
                </c:pt>
                <c:pt idx="2955">
                  <c:v>0.26862000000000003</c:v>
                </c:pt>
                <c:pt idx="2956">
                  <c:v>0.26715</c:v>
                </c:pt>
                <c:pt idx="2957">
                  <c:v>0.26568999999999998</c:v>
                </c:pt>
                <c:pt idx="2958">
                  <c:v>0.26423000000000002</c:v>
                </c:pt>
                <c:pt idx="2959">
                  <c:v>0.26278000000000001</c:v>
                </c:pt>
                <c:pt idx="2960">
                  <c:v>0.26133000000000001</c:v>
                </c:pt>
                <c:pt idx="2961">
                  <c:v>0.25986999999999999</c:v>
                </c:pt>
                <c:pt idx="2962">
                  <c:v>0.25841999999999998</c:v>
                </c:pt>
                <c:pt idx="2963">
                  <c:v>0.25697999999999999</c:v>
                </c:pt>
                <c:pt idx="2964">
                  <c:v>0.25553999999999999</c:v>
                </c:pt>
                <c:pt idx="2965">
                  <c:v>0.25411</c:v>
                </c:pt>
                <c:pt idx="2966">
                  <c:v>0.25267000000000001</c:v>
                </c:pt>
                <c:pt idx="2967">
                  <c:v>0.25124000000000002</c:v>
                </c:pt>
                <c:pt idx="2968">
                  <c:v>0.24979999999999999</c:v>
                </c:pt>
                <c:pt idx="2969">
                  <c:v>0.24837000000000001</c:v>
                </c:pt>
                <c:pt idx="2970">
                  <c:v>0.24693000000000001</c:v>
                </c:pt>
                <c:pt idx="2971">
                  <c:v>0.24551000000000001</c:v>
                </c:pt>
                <c:pt idx="2972">
                  <c:v>0.24410000000000001</c:v>
                </c:pt>
                <c:pt idx="2973">
                  <c:v>0.24268999999999999</c:v>
                </c:pt>
                <c:pt idx="2974">
                  <c:v>0.24129</c:v>
                </c:pt>
                <c:pt idx="2975">
                  <c:v>0.23988999999999999</c:v>
                </c:pt>
                <c:pt idx="2976">
                  <c:v>0.23851</c:v>
                </c:pt>
                <c:pt idx="2977">
                  <c:v>0.23713000000000001</c:v>
                </c:pt>
                <c:pt idx="2978">
                  <c:v>0.23577000000000001</c:v>
                </c:pt>
                <c:pt idx="2979">
                  <c:v>0.23441000000000001</c:v>
                </c:pt>
                <c:pt idx="2980">
                  <c:v>0.23307</c:v>
                </c:pt>
                <c:pt idx="2981">
                  <c:v>0.23172000000000001</c:v>
                </c:pt>
                <c:pt idx="2982">
                  <c:v>0.23038</c:v>
                </c:pt>
                <c:pt idx="2983">
                  <c:v>0.22903999999999999</c:v>
                </c:pt>
                <c:pt idx="2984">
                  <c:v>0.22770000000000001</c:v>
                </c:pt>
                <c:pt idx="2985">
                  <c:v>0.22636000000000001</c:v>
                </c:pt>
                <c:pt idx="2986">
                  <c:v>0.22500999999999999</c:v>
                </c:pt>
                <c:pt idx="2987">
                  <c:v>0.22367000000000001</c:v>
                </c:pt>
                <c:pt idx="2988">
                  <c:v>0.22231999999999999</c:v>
                </c:pt>
                <c:pt idx="2989">
                  <c:v>0.22098000000000001</c:v>
                </c:pt>
                <c:pt idx="2990">
                  <c:v>0.21965000000000001</c:v>
                </c:pt>
                <c:pt idx="2991">
                  <c:v>0.21831999999999999</c:v>
                </c:pt>
                <c:pt idx="2992">
                  <c:v>0.21698999999999999</c:v>
                </c:pt>
                <c:pt idx="2993">
                  <c:v>0.21568000000000001</c:v>
                </c:pt>
                <c:pt idx="2994">
                  <c:v>0.21437999999999999</c:v>
                </c:pt>
                <c:pt idx="2995">
                  <c:v>0.21307999999999999</c:v>
                </c:pt>
                <c:pt idx="2996">
                  <c:v>0.21179999999999999</c:v>
                </c:pt>
                <c:pt idx="2997">
                  <c:v>0.21052000000000001</c:v>
                </c:pt>
                <c:pt idx="2998">
                  <c:v>0.20923</c:v>
                </c:pt>
                <c:pt idx="2999">
                  <c:v>0.20795</c:v>
                </c:pt>
                <c:pt idx="3000">
                  <c:v>0.20666000000000001</c:v>
                </c:pt>
                <c:pt idx="3001">
                  <c:v>0.20538000000000001</c:v>
                </c:pt>
                <c:pt idx="3002">
                  <c:v>0.20408999999999999</c:v>
                </c:pt>
                <c:pt idx="3003">
                  <c:v>0.20280999999999999</c:v>
                </c:pt>
                <c:pt idx="3004">
                  <c:v>0.20152</c:v>
                </c:pt>
                <c:pt idx="3005">
                  <c:v>0.20024</c:v>
                </c:pt>
                <c:pt idx="3006">
                  <c:v>0.19897000000000001</c:v>
                </c:pt>
                <c:pt idx="3007">
                  <c:v>0.19769999999999999</c:v>
                </c:pt>
                <c:pt idx="3008">
                  <c:v>0.19644</c:v>
                </c:pt>
                <c:pt idx="3009">
                  <c:v>0.19517999999999999</c:v>
                </c:pt>
                <c:pt idx="3010">
                  <c:v>0.19394</c:v>
                </c:pt>
                <c:pt idx="3011">
                  <c:v>0.19270000000000001</c:v>
                </c:pt>
                <c:pt idx="3012">
                  <c:v>0.19147</c:v>
                </c:pt>
                <c:pt idx="3013">
                  <c:v>0.19025</c:v>
                </c:pt>
                <c:pt idx="3014">
                  <c:v>0.18903</c:v>
                </c:pt>
                <c:pt idx="3015">
                  <c:v>0.18781999999999999</c:v>
                </c:pt>
                <c:pt idx="3016">
                  <c:v>0.18659999999999999</c:v>
                </c:pt>
                <c:pt idx="3017">
                  <c:v>0.18539</c:v>
                </c:pt>
                <c:pt idx="3018">
                  <c:v>0.18417</c:v>
                </c:pt>
                <c:pt idx="3019">
                  <c:v>0.18295</c:v>
                </c:pt>
                <c:pt idx="3020">
                  <c:v>0.18173</c:v>
                </c:pt>
                <c:pt idx="3021">
                  <c:v>0.18049999999999999</c:v>
                </c:pt>
                <c:pt idx="3022">
                  <c:v>0.17927000000000001</c:v>
                </c:pt>
                <c:pt idx="3023">
                  <c:v>0.17802999999999999</c:v>
                </c:pt>
                <c:pt idx="3024">
                  <c:v>0.17679</c:v>
                </c:pt>
                <c:pt idx="3025">
                  <c:v>0.17554</c:v>
                </c:pt>
                <c:pt idx="3026">
                  <c:v>0.17429</c:v>
                </c:pt>
                <c:pt idx="3027">
                  <c:v>0.17304</c:v>
                </c:pt>
                <c:pt idx="3028">
                  <c:v>0.17179</c:v>
                </c:pt>
                <c:pt idx="3029">
                  <c:v>0.17052999999999999</c:v>
                </c:pt>
                <c:pt idx="3030">
                  <c:v>0.16928000000000001</c:v>
                </c:pt>
                <c:pt idx="3031">
                  <c:v>0.16803000000000001</c:v>
                </c:pt>
                <c:pt idx="3032">
                  <c:v>0.16678000000000001</c:v>
                </c:pt>
                <c:pt idx="3033">
                  <c:v>0.16553000000000001</c:v>
                </c:pt>
                <c:pt idx="3034">
                  <c:v>0.16428000000000001</c:v>
                </c:pt>
                <c:pt idx="3035">
                  <c:v>0.16303999999999999</c:v>
                </c:pt>
                <c:pt idx="3036">
                  <c:v>0.1618</c:v>
                </c:pt>
                <c:pt idx="3037">
                  <c:v>0.16056000000000001</c:v>
                </c:pt>
                <c:pt idx="3038">
                  <c:v>0.15933</c:v>
                </c:pt>
                <c:pt idx="3039">
                  <c:v>0.15809999999999999</c:v>
                </c:pt>
                <c:pt idx="3040">
                  <c:v>0.15687999999999999</c:v>
                </c:pt>
                <c:pt idx="3041">
                  <c:v>0.15565999999999999</c:v>
                </c:pt>
                <c:pt idx="3042">
                  <c:v>0.15443999999999999</c:v>
                </c:pt>
                <c:pt idx="3043">
                  <c:v>0.15323000000000001</c:v>
                </c:pt>
                <c:pt idx="3044">
                  <c:v>0.15201999999999999</c:v>
                </c:pt>
                <c:pt idx="3045">
                  <c:v>0.15082999999999999</c:v>
                </c:pt>
                <c:pt idx="3046">
                  <c:v>0.14963000000000001</c:v>
                </c:pt>
                <c:pt idx="3047">
                  <c:v>0.14845</c:v>
                </c:pt>
                <c:pt idx="3048">
                  <c:v>0.14727000000000001</c:v>
                </c:pt>
                <c:pt idx="3049">
                  <c:v>0.14610000000000001</c:v>
                </c:pt>
                <c:pt idx="3050">
                  <c:v>0.14494000000000001</c:v>
                </c:pt>
                <c:pt idx="3051">
                  <c:v>0.14377000000000001</c:v>
                </c:pt>
                <c:pt idx="3052">
                  <c:v>0.14260999999999999</c:v>
                </c:pt>
                <c:pt idx="3053">
                  <c:v>0.14144000000000001</c:v>
                </c:pt>
                <c:pt idx="3054">
                  <c:v>0.14027999999999999</c:v>
                </c:pt>
                <c:pt idx="3055">
                  <c:v>0.13913</c:v>
                </c:pt>
                <c:pt idx="3056">
                  <c:v>0.13797999999999999</c:v>
                </c:pt>
                <c:pt idx="3057">
                  <c:v>0.13683999999999999</c:v>
                </c:pt>
                <c:pt idx="3058">
                  <c:v>0.13571</c:v>
                </c:pt>
                <c:pt idx="3059">
                  <c:v>0.13458000000000001</c:v>
                </c:pt>
                <c:pt idx="3060">
                  <c:v>0.13346</c:v>
                </c:pt>
                <c:pt idx="3061">
                  <c:v>0.13235</c:v>
                </c:pt>
                <c:pt idx="3062">
                  <c:v>0.13124</c:v>
                </c:pt>
                <c:pt idx="3063">
                  <c:v>0.13013</c:v>
                </c:pt>
                <c:pt idx="3064">
                  <c:v>0.12903000000000001</c:v>
                </c:pt>
                <c:pt idx="3065">
                  <c:v>0.12792999999999999</c:v>
                </c:pt>
                <c:pt idx="3066">
                  <c:v>0.12684999999999999</c:v>
                </c:pt>
                <c:pt idx="3067">
                  <c:v>0.12576999999999999</c:v>
                </c:pt>
                <c:pt idx="3068">
                  <c:v>0.12469</c:v>
                </c:pt>
                <c:pt idx="3069">
                  <c:v>0.12363</c:v>
                </c:pt>
                <c:pt idx="3070">
                  <c:v>0.12257999999999999</c:v>
                </c:pt>
                <c:pt idx="3071">
                  <c:v>0.12154</c:v>
                </c:pt>
                <c:pt idx="3072">
                  <c:v>0.12051000000000001</c:v>
                </c:pt>
                <c:pt idx="3073">
                  <c:v>0.11949</c:v>
                </c:pt>
                <c:pt idx="3074">
                  <c:v>0.11847000000000001</c:v>
                </c:pt>
                <c:pt idx="3075">
                  <c:v>0.11745999999999999</c:v>
                </c:pt>
                <c:pt idx="3076">
                  <c:v>0.11645999999999999</c:v>
                </c:pt>
                <c:pt idx="3077">
                  <c:v>0.11545999999999999</c:v>
                </c:pt>
                <c:pt idx="3078">
                  <c:v>0.11446000000000001</c:v>
                </c:pt>
                <c:pt idx="3079">
                  <c:v>0.11345</c:v>
                </c:pt>
                <c:pt idx="3080">
                  <c:v>0.11244999999999999</c:v>
                </c:pt>
                <c:pt idx="3081">
                  <c:v>0.11146</c:v>
                </c:pt>
                <c:pt idx="3082">
                  <c:v>0.11046</c:v>
                </c:pt>
                <c:pt idx="3083">
                  <c:v>0.10946</c:v>
                </c:pt>
                <c:pt idx="3084">
                  <c:v>0.10847</c:v>
                </c:pt>
                <c:pt idx="3085">
                  <c:v>0.10747</c:v>
                </c:pt>
                <c:pt idx="3086">
                  <c:v>0.10647</c:v>
                </c:pt>
                <c:pt idx="3087">
                  <c:v>0.10548</c:v>
                </c:pt>
                <c:pt idx="3088">
                  <c:v>0.10448</c:v>
                </c:pt>
                <c:pt idx="3089">
                  <c:v>0.10349</c:v>
                </c:pt>
                <c:pt idx="3090">
                  <c:v>0.10251</c:v>
                </c:pt>
                <c:pt idx="3091">
                  <c:v>0.10154000000000001</c:v>
                </c:pt>
                <c:pt idx="3092">
                  <c:v>0.10057000000000001</c:v>
                </c:pt>
                <c:pt idx="3093">
                  <c:v>9.9610000000000004E-2</c:v>
                </c:pt>
                <c:pt idx="3094">
                  <c:v>9.8656999999999995E-2</c:v>
                </c:pt>
                <c:pt idx="3095">
                  <c:v>9.7711000000000006E-2</c:v>
                </c:pt>
                <c:pt idx="3096">
                  <c:v>9.6772999999999998E-2</c:v>
                </c:pt>
                <c:pt idx="3097">
                  <c:v>9.5842999999999998E-2</c:v>
                </c:pt>
                <c:pt idx="3098">
                  <c:v>9.4920000000000004E-2</c:v>
                </c:pt>
                <c:pt idx="3099">
                  <c:v>9.4001000000000001E-2</c:v>
                </c:pt>
                <c:pt idx="3100">
                  <c:v>9.3085000000000001E-2</c:v>
                </c:pt>
                <c:pt idx="3101">
                  <c:v>9.2171000000000003E-2</c:v>
                </c:pt>
                <c:pt idx="3102">
                  <c:v>9.1259000000000007E-2</c:v>
                </c:pt>
                <c:pt idx="3103">
                  <c:v>9.035E-2</c:v>
                </c:pt>
                <c:pt idx="3104">
                  <c:v>8.9443999999999996E-2</c:v>
                </c:pt>
                <c:pt idx="3105">
                  <c:v>8.9916999999999997E-2</c:v>
                </c:pt>
                <c:pt idx="3106">
                  <c:v>8.9016999999999999E-2</c:v>
                </c:pt>
                <c:pt idx="3107">
                  <c:v>8.8122000000000006E-2</c:v>
                </c:pt>
                <c:pt idx="3108">
                  <c:v>8.7229000000000001E-2</c:v>
                </c:pt>
                <c:pt idx="3109">
                  <c:v>8.6338999999999999E-2</c:v>
                </c:pt>
                <c:pt idx="3110">
                  <c:v>8.5450999999999999E-2</c:v>
                </c:pt>
                <c:pt idx="3111">
                  <c:v>8.4569000000000005E-2</c:v>
                </c:pt>
                <c:pt idx="3112">
                  <c:v>8.3693000000000004E-2</c:v>
                </c:pt>
                <c:pt idx="3113">
                  <c:v>8.2824999999999996E-2</c:v>
                </c:pt>
                <c:pt idx="3114">
                  <c:v>8.1965999999999997E-2</c:v>
                </c:pt>
                <c:pt idx="3115">
                  <c:v>8.1115000000000007E-2</c:v>
                </c:pt>
                <c:pt idx="3116">
                  <c:v>8.0272999999999997E-2</c:v>
                </c:pt>
                <c:pt idx="3117">
                  <c:v>7.9437999999999995E-2</c:v>
                </c:pt>
                <c:pt idx="3118">
                  <c:v>7.8609999999999999E-2</c:v>
                </c:pt>
                <c:pt idx="3119">
                  <c:v>7.7787999999999996E-2</c:v>
                </c:pt>
                <c:pt idx="3120">
                  <c:v>7.6971999999999999E-2</c:v>
                </c:pt>
                <c:pt idx="3121">
                  <c:v>7.6160000000000005E-2</c:v>
                </c:pt>
                <c:pt idx="3122">
                  <c:v>7.5352000000000002E-2</c:v>
                </c:pt>
                <c:pt idx="3123">
                  <c:v>7.4547000000000002E-2</c:v>
                </c:pt>
                <c:pt idx="3124">
                  <c:v>7.3746999999999993E-2</c:v>
                </c:pt>
                <c:pt idx="3125">
                  <c:v>7.2952000000000003E-2</c:v>
                </c:pt>
                <c:pt idx="3126">
                  <c:v>7.2164000000000006E-2</c:v>
                </c:pt>
                <c:pt idx="3127">
                  <c:v>7.1381E-2</c:v>
                </c:pt>
                <c:pt idx="3128">
                  <c:v>7.0606000000000002E-2</c:v>
                </c:pt>
                <c:pt idx="3129">
                  <c:v>6.9836999999999996E-2</c:v>
                </c:pt>
                <c:pt idx="3130">
                  <c:v>6.9074999999999998E-2</c:v>
                </c:pt>
                <c:pt idx="3131">
                  <c:v>6.8320000000000006E-2</c:v>
                </c:pt>
                <c:pt idx="3132">
                  <c:v>6.7571000000000006E-2</c:v>
                </c:pt>
                <c:pt idx="3133">
                  <c:v>6.6829E-2</c:v>
                </c:pt>
                <c:pt idx="3134">
                  <c:v>6.6094E-2</c:v>
                </c:pt>
                <c:pt idx="3135">
                  <c:v>6.5364000000000005E-2</c:v>
                </c:pt>
                <c:pt idx="3136">
                  <c:v>6.4641000000000004E-2</c:v>
                </c:pt>
                <c:pt idx="3137">
                  <c:v>6.3923999999999995E-2</c:v>
                </c:pt>
                <c:pt idx="3138">
                  <c:v>6.3214000000000006E-2</c:v>
                </c:pt>
                <c:pt idx="3139">
                  <c:v>6.2510999999999997E-2</c:v>
                </c:pt>
                <c:pt idx="3140">
                  <c:v>6.1815000000000002E-2</c:v>
                </c:pt>
                <c:pt idx="3141">
                  <c:v>6.1127000000000001E-2</c:v>
                </c:pt>
                <c:pt idx="3142">
                  <c:v>6.0447000000000001E-2</c:v>
                </c:pt>
                <c:pt idx="3143">
                  <c:v>5.9773E-2</c:v>
                </c:pt>
                <c:pt idx="3144">
                  <c:v>5.9105999999999999E-2</c:v>
                </c:pt>
                <c:pt idx="3145">
                  <c:v>5.8444000000000003E-2</c:v>
                </c:pt>
                <c:pt idx="3146">
                  <c:v>5.7787999999999999E-2</c:v>
                </c:pt>
                <c:pt idx="3147">
                  <c:v>5.7140000000000003E-2</c:v>
                </c:pt>
                <c:pt idx="3148">
                  <c:v>5.6499000000000001E-2</c:v>
                </c:pt>
                <c:pt idx="3149">
                  <c:v>5.5867E-2</c:v>
                </c:pt>
                <c:pt idx="3150">
                  <c:v>5.5244000000000001E-2</c:v>
                </c:pt>
                <c:pt idx="3151">
                  <c:v>5.4629999999999998E-2</c:v>
                </c:pt>
                <c:pt idx="3152">
                  <c:v>5.4024000000000003E-2</c:v>
                </c:pt>
                <c:pt idx="3153">
                  <c:v>5.3426000000000001E-2</c:v>
                </c:pt>
                <c:pt idx="3154">
                  <c:v>5.2837000000000002E-2</c:v>
                </c:pt>
                <c:pt idx="3155">
                  <c:v>5.2254000000000002E-2</c:v>
                </c:pt>
                <c:pt idx="3156">
                  <c:v>5.1678000000000002E-2</c:v>
                </c:pt>
                <c:pt idx="3157">
                  <c:v>5.1109000000000002E-2</c:v>
                </c:pt>
                <c:pt idx="3158">
                  <c:v>5.0546000000000001E-2</c:v>
                </c:pt>
                <c:pt idx="3159">
                  <c:v>4.9986999999999997E-2</c:v>
                </c:pt>
                <c:pt idx="3160">
                  <c:v>4.9432999999999998E-2</c:v>
                </c:pt>
                <c:pt idx="3161">
                  <c:v>4.8882000000000002E-2</c:v>
                </c:pt>
                <c:pt idx="3162">
                  <c:v>4.8336999999999998E-2</c:v>
                </c:pt>
                <c:pt idx="3163">
                  <c:v>4.7796999999999999E-2</c:v>
                </c:pt>
                <c:pt idx="3164">
                  <c:v>4.7264E-2</c:v>
                </c:pt>
                <c:pt idx="3165">
                  <c:v>4.6736E-2</c:v>
                </c:pt>
                <c:pt idx="3166">
                  <c:v>4.6216E-2</c:v>
                </c:pt>
                <c:pt idx="3167">
                  <c:v>4.5700999999999999E-2</c:v>
                </c:pt>
                <c:pt idx="3168">
                  <c:v>4.5192000000000003E-2</c:v>
                </c:pt>
                <c:pt idx="3169">
                  <c:v>4.4689E-2</c:v>
                </c:pt>
                <c:pt idx="3170">
                  <c:v>4.4192000000000002E-2</c:v>
                </c:pt>
                <c:pt idx="3171">
                  <c:v>4.3700999999999997E-2</c:v>
                </c:pt>
                <c:pt idx="3172">
                  <c:v>4.3215000000000003E-2</c:v>
                </c:pt>
                <c:pt idx="3173">
                  <c:v>4.2736000000000003E-2</c:v>
                </c:pt>
                <c:pt idx="3174">
                  <c:v>4.2263000000000002E-2</c:v>
                </c:pt>
                <c:pt idx="3175">
                  <c:v>4.1794999999999999E-2</c:v>
                </c:pt>
                <c:pt idx="3176">
                  <c:v>4.1332000000000001E-2</c:v>
                </c:pt>
                <c:pt idx="3177">
                  <c:v>4.0874000000000001E-2</c:v>
                </c:pt>
                <c:pt idx="3178">
                  <c:v>4.0420999999999999E-2</c:v>
                </c:pt>
                <c:pt idx="3179">
                  <c:v>3.9973000000000002E-2</c:v>
                </c:pt>
                <c:pt idx="3180">
                  <c:v>3.9530000000000003E-2</c:v>
                </c:pt>
                <c:pt idx="3181">
                  <c:v>3.9093000000000003E-2</c:v>
                </c:pt>
                <c:pt idx="3182">
                  <c:v>3.8661000000000001E-2</c:v>
                </c:pt>
                <c:pt idx="3183">
                  <c:v>3.8234999999999998E-2</c:v>
                </c:pt>
                <c:pt idx="3184">
                  <c:v>3.7815000000000001E-2</c:v>
                </c:pt>
                <c:pt idx="3185">
                  <c:v>3.7400999999999997E-2</c:v>
                </c:pt>
                <c:pt idx="3186">
                  <c:v>3.6992999999999998E-2</c:v>
                </c:pt>
                <c:pt idx="3187">
                  <c:v>3.6590999999999999E-2</c:v>
                </c:pt>
                <c:pt idx="3188">
                  <c:v>3.6197E-2</c:v>
                </c:pt>
                <c:pt idx="3189">
                  <c:v>3.5811000000000003E-2</c:v>
                </c:pt>
                <c:pt idx="3190">
                  <c:v>3.5431999999999998E-2</c:v>
                </c:pt>
                <c:pt idx="3191">
                  <c:v>3.5061000000000002E-2</c:v>
                </c:pt>
                <c:pt idx="3192">
                  <c:v>3.4696999999999999E-2</c:v>
                </c:pt>
                <c:pt idx="3193">
                  <c:v>3.4341000000000003E-2</c:v>
                </c:pt>
                <c:pt idx="3194">
                  <c:v>3.3989999999999999E-2</c:v>
                </c:pt>
                <c:pt idx="3195">
                  <c:v>3.3644E-2</c:v>
                </c:pt>
                <c:pt idx="3196">
                  <c:v>3.3305000000000001E-2</c:v>
                </c:pt>
                <c:pt idx="3197">
                  <c:v>3.2969999999999999E-2</c:v>
                </c:pt>
                <c:pt idx="3198">
                  <c:v>3.2641999999999997E-2</c:v>
                </c:pt>
                <c:pt idx="3199">
                  <c:v>3.2318E-2</c:v>
                </c:pt>
                <c:pt idx="3200">
                  <c:v>3.2000000000000001E-2</c:v>
                </c:pt>
                <c:pt idx="3201">
                  <c:v>3.1685999999999999E-2</c:v>
                </c:pt>
                <c:pt idx="3202">
                  <c:v>3.1377000000000002E-2</c:v>
                </c:pt>
                <c:pt idx="3203">
                  <c:v>3.107E-2</c:v>
                </c:pt>
                <c:pt idx="3204">
                  <c:v>3.0766999999999999E-2</c:v>
                </c:pt>
                <c:pt idx="3205">
                  <c:v>3.0467000000000001E-2</c:v>
                </c:pt>
                <c:pt idx="3206">
                  <c:v>3.0169999999999999E-2</c:v>
                </c:pt>
                <c:pt idx="3207">
                  <c:v>2.9876E-2</c:v>
                </c:pt>
                <c:pt idx="3208">
                  <c:v>2.9586000000000001E-2</c:v>
                </c:pt>
                <c:pt idx="3209">
                  <c:v>2.93E-2</c:v>
                </c:pt>
                <c:pt idx="3210">
                  <c:v>2.9017000000000001E-2</c:v>
                </c:pt>
                <c:pt idx="3211">
                  <c:v>2.8736999999999999E-2</c:v>
                </c:pt>
                <c:pt idx="3212">
                  <c:v>2.8461E-2</c:v>
                </c:pt>
                <c:pt idx="3213">
                  <c:v>2.8188000000000001E-2</c:v>
                </c:pt>
                <c:pt idx="3214">
                  <c:v>2.7917999999999998E-2</c:v>
                </c:pt>
                <c:pt idx="3215">
                  <c:v>2.7650999999999998E-2</c:v>
                </c:pt>
                <c:pt idx="3216">
                  <c:v>2.7387000000000002E-2</c:v>
                </c:pt>
                <c:pt idx="3217">
                  <c:v>2.7125E-2</c:v>
                </c:pt>
                <c:pt idx="3218">
                  <c:v>2.6866999999999999E-2</c:v>
                </c:pt>
                <c:pt idx="3219">
                  <c:v>2.6610999999999999E-2</c:v>
                </c:pt>
                <c:pt idx="3220">
                  <c:v>2.6359E-2</c:v>
                </c:pt>
                <c:pt idx="3221">
                  <c:v>2.6109E-2</c:v>
                </c:pt>
                <c:pt idx="3222">
                  <c:v>2.5863000000000001E-2</c:v>
                </c:pt>
                <c:pt idx="3223">
                  <c:v>2.5618999999999999E-2</c:v>
                </c:pt>
                <c:pt idx="3224">
                  <c:v>2.5378999999999999E-2</c:v>
                </c:pt>
                <c:pt idx="3225">
                  <c:v>2.5141E-2</c:v>
                </c:pt>
                <c:pt idx="3226">
                  <c:v>2.4908E-2</c:v>
                </c:pt>
                <c:pt idx="3227">
                  <c:v>2.4677000000000001E-2</c:v>
                </c:pt>
                <c:pt idx="3228">
                  <c:v>2.445E-2</c:v>
                </c:pt>
                <c:pt idx="3229">
                  <c:v>2.4226999999999999E-2</c:v>
                </c:pt>
                <c:pt idx="3230">
                  <c:v>2.4008000000000002E-2</c:v>
                </c:pt>
                <c:pt idx="3231">
                  <c:v>2.3793000000000002E-2</c:v>
                </c:pt>
                <c:pt idx="3232">
                  <c:v>2.3581999999999999E-2</c:v>
                </c:pt>
                <c:pt idx="3233">
                  <c:v>2.3376000000000001E-2</c:v>
                </c:pt>
                <c:pt idx="3234">
                  <c:v>2.3172999999999999E-2</c:v>
                </c:pt>
                <c:pt idx="3235">
                  <c:v>2.2974999999999999E-2</c:v>
                </c:pt>
                <c:pt idx="3236">
                  <c:v>2.2780999999999999E-2</c:v>
                </c:pt>
                <c:pt idx="3237">
                  <c:v>2.2591E-2</c:v>
                </c:pt>
                <c:pt idx="3238">
                  <c:v>2.2405000000000001E-2</c:v>
                </c:pt>
                <c:pt idx="3239">
                  <c:v>2.2223E-2</c:v>
                </c:pt>
                <c:pt idx="3240">
                  <c:v>2.2044999999999999E-2</c:v>
                </c:pt>
                <c:pt idx="3241">
                  <c:v>2.1870000000000001E-2</c:v>
                </c:pt>
                <c:pt idx="3242">
                  <c:v>2.1697000000000001E-2</c:v>
                </c:pt>
                <c:pt idx="3243">
                  <c:v>2.1527999999999999E-2</c:v>
                </c:pt>
                <c:pt idx="3244">
                  <c:v>2.1361999999999999E-2</c:v>
                </c:pt>
                <c:pt idx="3245">
                  <c:v>2.1198000000000002E-2</c:v>
                </c:pt>
                <c:pt idx="3246">
                  <c:v>2.1037E-2</c:v>
                </c:pt>
                <c:pt idx="3247">
                  <c:v>2.0879000000000002E-2</c:v>
                </c:pt>
                <c:pt idx="3248">
                  <c:v>2.0722000000000001E-2</c:v>
                </c:pt>
                <c:pt idx="3249">
                  <c:v>2.0567999999999999E-2</c:v>
                </c:pt>
                <c:pt idx="3250">
                  <c:v>2.0414999999999999E-2</c:v>
                </c:pt>
                <c:pt idx="3251">
                  <c:v>2.0263E-2</c:v>
                </c:pt>
                <c:pt idx="3252">
                  <c:v>2.0114E-2</c:v>
                </c:pt>
                <c:pt idx="3253">
                  <c:v>1.9966000000000001E-2</c:v>
                </c:pt>
                <c:pt idx="3254">
                  <c:v>2.4462999999999999E-2</c:v>
                </c:pt>
                <c:pt idx="3255">
                  <c:v>5.0996E-2</c:v>
                </c:pt>
                <c:pt idx="3256">
                  <c:v>5.1561000000000003E-2</c:v>
                </c:pt>
                <c:pt idx="3257">
                  <c:v>5.1209999999999999E-2</c:v>
                </c:pt>
                <c:pt idx="3258">
                  <c:v>5.0863999999999999E-2</c:v>
                </c:pt>
                <c:pt idx="3259">
                  <c:v>5.0523999999999999E-2</c:v>
                </c:pt>
                <c:pt idx="3260">
                  <c:v>5.0188999999999998E-2</c:v>
                </c:pt>
                <c:pt idx="3261">
                  <c:v>4.9861000000000003E-2</c:v>
                </c:pt>
                <c:pt idx="3262">
                  <c:v>4.9540000000000001E-2</c:v>
                </c:pt>
                <c:pt idx="3263">
                  <c:v>4.9223999999999997E-2</c:v>
                </c:pt>
                <c:pt idx="3264">
                  <c:v>4.8913999999999999E-2</c:v>
                </c:pt>
                <c:pt idx="3265">
                  <c:v>4.861E-2</c:v>
                </c:pt>
                <c:pt idx="3266">
                  <c:v>4.8313000000000002E-2</c:v>
                </c:pt>
                <c:pt idx="3267">
                  <c:v>4.8022000000000002E-2</c:v>
                </c:pt>
                <c:pt idx="3268">
                  <c:v>4.7737000000000002E-2</c:v>
                </c:pt>
                <c:pt idx="3269">
                  <c:v>5.1896999999999999E-2</c:v>
                </c:pt>
                <c:pt idx="3270">
                  <c:v>5.2805999999999999E-2</c:v>
                </c:pt>
                <c:pt idx="3271">
                  <c:v>5.2503000000000001E-2</c:v>
                </c:pt>
                <c:pt idx="3272">
                  <c:v>5.2205000000000001E-2</c:v>
                </c:pt>
                <c:pt idx="3273">
                  <c:v>5.1908999999999997E-2</c:v>
                </c:pt>
                <c:pt idx="3274">
                  <c:v>5.1617000000000003E-2</c:v>
                </c:pt>
                <c:pt idx="3275">
                  <c:v>5.1325999999999997E-2</c:v>
                </c:pt>
                <c:pt idx="3276">
                  <c:v>5.1039000000000001E-2</c:v>
                </c:pt>
                <c:pt idx="3277">
                  <c:v>5.0754000000000001E-2</c:v>
                </c:pt>
                <c:pt idx="3278">
                  <c:v>5.0472999999999997E-2</c:v>
                </c:pt>
                <c:pt idx="3279">
                  <c:v>5.0194999999999997E-2</c:v>
                </c:pt>
                <c:pt idx="3280">
                  <c:v>4.9921E-2</c:v>
                </c:pt>
                <c:pt idx="3281">
                  <c:v>4.9652000000000002E-2</c:v>
                </c:pt>
                <c:pt idx="3282">
                  <c:v>4.9384999999999998E-2</c:v>
                </c:pt>
                <c:pt idx="3283">
                  <c:v>4.9121999999999999E-2</c:v>
                </c:pt>
                <c:pt idx="3284">
                  <c:v>4.8862000000000003E-2</c:v>
                </c:pt>
                <c:pt idx="3285">
                  <c:v>4.8605000000000002E-2</c:v>
                </c:pt>
                <c:pt idx="3286">
                  <c:v>4.8351999999999999E-2</c:v>
                </c:pt>
                <c:pt idx="3287">
                  <c:v>4.8101999999999999E-2</c:v>
                </c:pt>
                <c:pt idx="3288">
                  <c:v>4.7855000000000002E-2</c:v>
                </c:pt>
                <c:pt idx="3289">
                  <c:v>4.761E-2</c:v>
                </c:pt>
                <c:pt idx="3290">
                  <c:v>4.7366999999999999E-2</c:v>
                </c:pt>
                <c:pt idx="3291">
                  <c:v>4.7125E-2</c:v>
                </c:pt>
                <c:pt idx="3292">
                  <c:v>4.6884000000000002E-2</c:v>
                </c:pt>
                <c:pt idx="3293">
                  <c:v>4.6644999999999999E-2</c:v>
                </c:pt>
                <c:pt idx="3294">
                  <c:v>4.6407999999999998E-2</c:v>
                </c:pt>
                <c:pt idx="3295">
                  <c:v>4.6172999999999999E-2</c:v>
                </c:pt>
                <c:pt idx="3296">
                  <c:v>4.5939000000000001E-2</c:v>
                </c:pt>
                <c:pt idx="3297">
                  <c:v>4.5705999999999997E-2</c:v>
                </c:pt>
                <c:pt idx="3298">
                  <c:v>4.5473E-2</c:v>
                </c:pt>
                <c:pt idx="3299">
                  <c:v>4.5241999999999997E-2</c:v>
                </c:pt>
                <c:pt idx="3300">
                  <c:v>4.5010000000000001E-2</c:v>
                </c:pt>
                <c:pt idx="3301">
                  <c:v>4.4778999999999999E-2</c:v>
                </c:pt>
                <c:pt idx="3302">
                  <c:v>4.4548999999999998E-2</c:v>
                </c:pt>
                <c:pt idx="3303">
                  <c:v>4.4319999999999998E-2</c:v>
                </c:pt>
                <c:pt idx="3304">
                  <c:v>4.4090999999999998E-2</c:v>
                </c:pt>
                <c:pt idx="3305">
                  <c:v>4.3865000000000001E-2</c:v>
                </c:pt>
                <c:pt idx="3306">
                  <c:v>4.3640999999999999E-2</c:v>
                </c:pt>
                <c:pt idx="3307">
                  <c:v>4.342E-2</c:v>
                </c:pt>
                <c:pt idx="3308">
                  <c:v>4.3201000000000003E-2</c:v>
                </c:pt>
                <c:pt idx="3309">
                  <c:v>4.2985000000000002E-2</c:v>
                </c:pt>
                <c:pt idx="3310">
                  <c:v>4.2771999999999998E-2</c:v>
                </c:pt>
                <c:pt idx="3311">
                  <c:v>4.2561000000000002E-2</c:v>
                </c:pt>
                <c:pt idx="3312">
                  <c:v>4.2351E-2</c:v>
                </c:pt>
                <c:pt idx="3313">
                  <c:v>4.2143E-2</c:v>
                </c:pt>
                <c:pt idx="3314">
                  <c:v>4.1936000000000001E-2</c:v>
                </c:pt>
                <c:pt idx="3315">
                  <c:v>4.1730000000000003E-2</c:v>
                </c:pt>
                <c:pt idx="3316">
                  <c:v>4.1524999999999999E-2</c:v>
                </c:pt>
                <c:pt idx="3317">
                  <c:v>4.1319000000000002E-2</c:v>
                </c:pt>
                <c:pt idx="3318">
                  <c:v>4.1112999999999997E-2</c:v>
                </c:pt>
                <c:pt idx="3319">
                  <c:v>4.0908E-2</c:v>
                </c:pt>
                <c:pt idx="3320">
                  <c:v>4.0702000000000002E-2</c:v>
                </c:pt>
                <c:pt idx="3321">
                  <c:v>4.0497999999999999E-2</c:v>
                </c:pt>
                <c:pt idx="3322">
                  <c:v>4.0294999999999997E-2</c:v>
                </c:pt>
                <c:pt idx="3323">
                  <c:v>4.0093999999999998E-2</c:v>
                </c:pt>
                <c:pt idx="3324">
                  <c:v>3.9895E-2</c:v>
                </c:pt>
                <c:pt idx="3325">
                  <c:v>3.9697999999999997E-2</c:v>
                </c:pt>
                <c:pt idx="3326">
                  <c:v>3.9503999999999997E-2</c:v>
                </c:pt>
                <c:pt idx="3327">
                  <c:v>3.9312E-2</c:v>
                </c:pt>
                <c:pt idx="3328">
                  <c:v>3.9121999999999997E-2</c:v>
                </c:pt>
                <c:pt idx="3329">
                  <c:v>3.8933000000000002E-2</c:v>
                </c:pt>
                <c:pt idx="3330">
                  <c:v>3.8746000000000003E-2</c:v>
                </c:pt>
                <c:pt idx="3331">
                  <c:v>3.8559000000000003E-2</c:v>
                </c:pt>
                <c:pt idx="3332">
                  <c:v>3.8372000000000003E-2</c:v>
                </c:pt>
                <c:pt idx="3333">
                  <c:v>3.8185999999999998E-2</c:v>
                </c:pt>
                <c:pt idx="3334">
                  <c:v>3.7998999999999998E-2</c:v>
                </c:pt>
                <c:pt idx="3335">
                  <c:v>3.7811999999999998E-2</c:v>
                </c:pt>
                <c:pt idx="3336">
                  <c:v>3.7623999999999998E-2</c:v>
                </c:pt>
                <c:pt idx="3337">
                  <c:v>3.7437999999999999E-2</c:v>
                </c:pt>
                <c:pt idx="3338">
                  <c:v>3.7252E-2</c:v>
                </c:pt>
                <c:pt idx="3339">
                  <c:v>3.7067000000000003E-2</c:v>
                </c:pt>
                <c:pt idx="3340">
                  <c:v>3.6881999999999998E-2</c:v>
                </c:pt>
                <c:pt idx="3341">
                  <c:v>3.6697E-2</c:v>
                </c:pt>
                <c:pt idx="3342">
                  <c:v>3.6512999999999997E-2</c:v>
                </c:pt>
                <c:pt idx="3343">
                  <c:v>3.6327999999999999E-2</c:v>
                </c:pt>
                <c:pt idx="3344">
                  <c:v>3.6143000000000002E-2</c:v>
                </c:pt>
                <c:pt idx="3345">
                  <c:v>3.5957000000000003E-2</c:v>
                </c:pt>
                <c:pt idx="3346">
                  <c:v>3.5770999999999997E-2</c:v>
                </c:pt>
                <c:pt idx="3347">
                  <c:v>3.5582999999999997E-2</c:v>
                </c:pt>
                <c:pt idx="3348">
                  <c:v>3.5393000000000001E-2</c:v>
                </c:pt>
                <c:pt idx="3349">
                  <c:v>3.5201000000000003E-2</c:v>
                </c:pt>
                <c:pt idx="3350">
                  <c:v>3.5007999999999997E-2</c:v>
                </c:pt>
                <c:pt idx="3351">
                  <c:v>3.4813999999999998E-2</c:v>
                </c:pt>
                <c:pt idx="3352">
                  <c:v>3.4619999999999998E-2</c:v>
                </c:pt>
                <c:pt idx="3353">
                  <c:v>3.4425999999999998E-2</c:v>
                </c:pt>
                <c:pt idx="3354">
                  <c:v>3.4231999999999999E-2</c:v>
                </c:pt>
                <c:pt idx="3355">
                  <c:v>3.4039E-2</c:v>
                </c:pt>
                <c:pt idx="3356">
                  <c:v>3.3846000000000001E-2</c:v>
                </c:pt>
                <c:pt idx="3357">
                  <c:v>3.3653000000000002E-2</c:v>
                </c:pt>
                <c:pt idx="3358">
                  <c:v>3.3459000000000003E-2</c:v>
                </c:pt>
                <c:pt idx="3359">
                  <c:v>3.3265000000000003E-2</c:v>
                </c:pt>
                <c:pt idx="3360">
                  <c:v>3.3071000000000003E-2</c:v>
                </c:pt>
                <c:pt idx="3361">
                  <c:v>3.2877000000000003E-2</c:v>
                </c:pt>
                <c:pt idx="3362">
                  <c:v>3.2684999999999999E-2</c:v>
                </c:pt>
                <c:pt idx="3363">
                  <c:v>3.2495000000000003E-2</c:v>
                </c:pt>
                <c:pt idx="3364">
                  <c:v>3.2306000000000001E-2</c:v>
                </c:pt>
                <c:pt idx="3365">
                  <c:v>3.2119000000000002E-2</c:v>
                </c:pt>
                <c:pt idx="3366">
                  <c:v>3.4374000000000002E-2</c:v>
                </c:pt>
                <c:pt idx="3367">
                  <c:v>3.5729999999999998E-2</c:v>
                </c:pt>
                <c:pt idx="3368">
                  <c:v>4.0533E-2</c:v>
                </c:pt>
                <c:pt idx="3369">
                  <c:v>4.4327999999999999E-2</c:v>
                </c:pt>
                <c:pt idx="3370">
                  <c:v>4.4200000000000003E-2</c:v>
                </c:pt>
                <c:pt idx="3371">
                  <c:v>4.3943999999999997E-2</c:v>
                </c:pt>
                <c:pt idx="3372">
                  <c:v>4.3687999999999998E-2</c:v>
                </c:pt>
                <c:pt idx="3373">
                  <c:v>4.3431999999999998E-2</c:v>
                </c:pt>
                <c:pt idx="3374">
                  <c:v>4.3174999999999998E-2</c:v>
                </c:pt>
                <c:pt idx="3375">
                  <c:v>4.2915000000000002E-2</c:v>
                </c:pt>
                <c:pt idx="3376">
                  <c:v>4.2652000000000002E-2</c:v>
                </c:pt>
                <c:pt idx="3377">
                  <c:v>4.2384999999999999E-2</c:v>
                </c:pt>
                <c:pt idx="3378">
                  <c:v>4.2112999999999998E-2</c:v>
                </c:pt>
                <c:pt idx="3379">
                  <c:v>4.1839000000000001E-2</c:v>
                </c:pt>
                <c:pt idx="3380">
                  <c:v>4.1562000000000002E-2</c:v>
                </c:pt>
                <c:pt idx="3381">
                  <c:v>4.1283E-2</c:v>
                </c:pt>
                <c:pt idx="3382">
                  <c:v>4.1005E-2</c:v>
                </c:pt>
                <c:pt idx="3383">
                  <c:v>4.0728E-2</c:v>
                </c:pt>
                <c:pt idx="3384">
                  <c:v>4.0453000000000003E-2</c:v>
                </c:pt>
                <c:pt idx="3385">
                  <c:v>4.018E-2</c:v>
                </c:pt>
                <c:pt idx="3386">
                  <c:v>3.9910000000000001E-2</c:v>
                </c:pt>
                <c:pt idx="3387">
                  <c:v>3.9642999999999998E-2</c:v>
                </c:pt>
                <c:pt idx="3388">
                  <c:v>3.9378999999999997E-2</c:v>
                </c:pt>
                <c:pt idx="3389">
                  <c:v>3.9116999999999999E-2</c:v>
                </c:pt>
                <c:pt idx="3390">
                  <c:v>3.8857999999999997E-2</c:v>
                </c:pt>
                <c:pt idx="3391">
                  <c:v>3.8601999999999997E-2</c:v>
                </c:pt>
                <c:pt idx="3392">
                  <c:v>3.8346999999999999E-2</c:v>
                </c:pt>
                <c:pt idx="3393">
                  <c:v>3.8092000000000001E-2</c:v>
                </c:pt>
                <c:pt idx="3394">
                  <c:v>3.7837000000000003E-2</c:v>
                </c:pt>
                <c:pt idx="3395">
                  <c:v>3.7581999999999997E-2</c:v>
                </c:pt>
                <c:pt idx="3396">
                  <c:v>3.7324999999999997E-2</c:v>
                </c:pt>
                <c:pt idx="3397">
                  <c:v>3.7067999999999997E-2</c:v>
                </c:pt>
                <c:pt idx="3398">
                  <c:v>3.6810000000000002E-2</c:v>
                </c:pt>
                <c:pt idx="3399">
                  <c:v>3.6553000000000002E-2</c:v>
                </c:pt>
                <c:pt idx="3400">
                  <c:v>3.6295000000000001E-2</c:v>
                </c:pt>
                <c:pt idx="3401">
                  <c:v>3.6037E-2</c:v>
                </c:pt>
                <c:pt idx="3402">
                  <c:v>3.5777000000000003E-2</c:v>
                </c:pt>
                <c:pt idx="3403">
                  <c:v>3.5518000000000001E-2</c:v>
                </c:pt>
                <c:pt idx="3404">
                  <c:v>3.5257999999999998E-2</c:v>
                </c:pt>
                <c:pt idx="3405">
                  <c:v>3.4998000000000001E-2</c:v>
                </c:pt>
                <c:pt idx="3406">
                  <c:v>3.4736999999999997E-2</c:v>
                </c:pt>
                <c:pt idx="3407">
                  <c:v>3.4476E-2</c:v>
                </c:pt>
                <c:pt idx="3408">
                  <c:v>3.4214000000000001E-2</c:v>
                </c:pt>
                <c:pt idx="3409">
                  <c:v>3.3951000000000002E-2</c:v>
                </c:pt>
                <c:pt idx="3410">
                  <c:v>3.3688000000000003E-2</c:v>
                </c:pt>
                <c:pt idx="3411">
                  <c:v>3.3424000000000002E-2</c:v>
                </c:pt>
                <c:pt idx="3412">
                  <c:v>3.3158E-2</c:v>
                </c:pt>
                <c:pt idx="3413">
                  <c:v>3.2890999999999997E-2</c:v>
                </c:pt>
                <c:pt idx="3414">
                  <c:v>3.2621999999999998E-2</c:v>
                </c:pt>
                <c:pt idx="3415">
                  <c:v>3.2351999999999999E-2</c:v>
                </c:pt>
                <c:pt idx="3416">
                  <c:v>3.2079999999999997E-2</c:v>
                </c:pt>
                <c:pt idx="3417">
                  <c:v>3.1807000000000002E-2</c:v>
                </c:pt>
                <c:pt idx="3418">
                  <c:v>3.1534E-2</c:v>
                </c:pt>
                <c:pt idx="3419">
                  <c:v>3.1261999999999998E-2</c:v>
                </c:pt>
                <c:pt idx="3420">
                  <c:v>3.0988000000000002E-2</c:v>
                </c:pt>
                <c:pt idx="3421">
                  <c:v>3.0712E-2</c:v>
                </c:pt>
                <c:pt idx="3422">
                  <c:v>3.0435E-2</c:v>
                </c:pt>
                <c:pt idx="3423">
                  <c:v>3.0159999999999999E-2</c:v>
                </c:pt>
                <c:pt idx="3424">
                  <c:v>2.9884999999999998E-2</c:v>
                </c:pt>
                <c:pt idx="3425">
                  <c:v>2.9613E-2</c:v>
                </c:pt>
                <c:pt idx="3426">
                  <c:v>2.9343999999999999E-2</c:v>
                </c:pt>
                <c:pt idx="3427">
                  <c:v>2.9080000000000002E-2</c:v>
                </c:pt>
                <c:pt idx="3428">
                  <c:v>2.8819000000000001E-2</c:v>
                </c:pt>
                <c:pt idx="3429">
                  <c:v>2.8563000000000002E-2</c:v>
                </c:pt>
                <c:pt idx="3430">
                  <c:v>2.8310999999999999E-2</c:v>
                </c:pt>
                <c:pt idx="3431">
                  <c:v>2.8063000000000001E-2</c:v>
                </c:pt>
                <c:pt idx="3432">
                  <c:v>2.7817999999999999E-2</c:v>
                </c:pt>
                <c:pt idx="3433">
                  <c:v>2.7574999999999999E-2</c:v>
                </c:pt>
                <c:pt idx="3434">
                  <c:v>2.7334000000000001E-2</c:v>
                </c:pt>
                <c:pt idx="3435">
                  <c:v>2.7094E-2</c:v>
                </c:pt>
                <c:pt idx="3436">
                  <c:v>2.6856000000000001E-2</c:v>
                </c:pt>
                <c:pt idx="3437">
                  <c:v>2.6620000000000001E-2</c:v>
                </c:pt>
                <c:pt idx="3438">
                  <c:v>2.6384000000000001E-2</c:v>
                </c:pt>
                <c:pt idx="3439">
                  <c:v>2.615E-2</c:v>
                </c:pt>
                <c:pt idx="3440">
                  <c:v>2.5916999999999999E-2</c:v>
                </c:pt>
                <c:pt idx="3441">
                  <c:v>2.5683999999999998E-2</c:v>
                </c:pt>
                <c:pt idx="3442">
                  <c:v>2.5451000000000001E-2</c:v>
                </c:pt>
                <c:pt idx="3443">
                  <c:v>2.5218999999999998E-2</c:v>
                </c:pt>
                <c:pt idx="3444">
                  <c:v>2.4988E-2</c:v>
                </c:pt>
                <c:pt idx="3445">
                  <c:v>2.4756E-2</c:v>
                </c:pt>
                <c:pt idx="3446">
                  <c:v>2.4525000000000002E-2</c:v>
                </c:pt>
                <c:pt idx="3447">
                  <c:v>2.4294E-2</c:v>
                </c:pt>
                <c:pt idx="3448">
                  <c:v>2.4063000000000001E-2</c:v>
                </c:pt>
                <c:pt idx="3449">
                  <c:v>2.3834000000000001E-2</c:v>
                </c:pt>
                <c:pt idx="3450">
                  <c:v>2.3605000000000001E-2</c:v>
                </c:pt>
                <c:pt idx="3451">
                  <c:v>2.3377999999999999E-2</c:v>
                </c:pt>
                <c:pt idx="3452">
                  <c:v>2.3153E-2</c:v>
                </c:pt>
                <c:pt idx="3453">
                  <c:v>2.2929999999999999E-2</c:v>
                </c:pt>
                <c:pt idx="3454">
                  <c:v>2.2710000000000001E-2</c:v>
                </c:pt>
                <c:pt idx="3455">
                  <c:v>2.2492999999999999E-2</c:v>
                </c:pt>
                <c:pt idx="3456">
                  <c:v>2.2277000000000002E-2</c:v>
                </c:pt>
                <c:pt idx="3457">
                  <c:v>2.2061999999999998E-2</c:v>
                </c:pt>
                <c:pt idx="3458">
                  <c:v>2.1847999999999999E-2</c:v>
                </c:pt>
                <c:pt idx="3459">
                  <c:v>2.1634E-2</c:v>
                </c:pt>
                <c:pt idx="3460">
                  <c:v>2.1420000000000002E-2</c:v>
                </c:pt>
                <c:pt idx="3461">
                  <c:v>2.1208000000000001E-2</c:v>
                </c:pt>
                <c:pt idx="3462">
                  <c:v>2.0996000000000001E-2</c:v>
                </c:pt>
                <c:pt idx="3463">
                  <c:v>2.0785000000000001E-2</c:v>
                </c:pt>
                <c:pt idx="3464">
                  <c:v>2.0573999999999999E-2</c:v>
                </c:pt>
                <c:pt idx="3465">
                  <c:v>2.0362999999999999E-2</c:v>
                </c:pt>
                <c:pt idx="3466">
                  <c:v>2.0152E-2</c:v>
                </c:pt>
                <c:pt idx="3467">
                  <c:v>1.9941E-2</c:v>
                </c:pt>
                <c:pt idx="3468">
                  <c:v>1.9730000000000001E-2</c:v>
                </c:pt>
                <c:pt idx="3469">
                  <c:v>1.9519999999999999E-2</c:v>
                </c:pt>
                <c:pt idx="3470">
                  <c:v>1.9310999999999998E-2</c:v>
                </c:pt>
                <c:pt idx="3471">
                  <c:v>1.9102000000000001E-2</c:v>
                </c:pt>
                <c:pt idx="3472">
                  <c:v>1.8894999999999999E-2</c:v>
                </c:pt>
                <c:pt idx="3473">
                  <c:v>1.8688E-2</c:v>
                </c:pt>
                <c:pt idx="3474">
                  <c:v>1.8481999999999998E-2</c:v>
                </c:pt>
                <c:pt idx="3475">
                  <c:v>1.8275E-2</c:v>
                </c:pt>
                <c:pt idx="3476">
                  <c:v>1.8069000000000002E-2</c:v>
                </c:pt>
                <c:pt idx="3477">
                  <c:v>1.7864000000000001E-2</c:v>
                </c:pt>
                <c:pt idx="3478">
                  <c:v>1.7659999999999999E-2</c:v>
                </c:pt>
                <c:pt idx="3479">
                  <c:v>1.7457E-2</c:v>
                </c:pt>
                <c:pt idx="3480">
                  <c:v>1.7256000000000001E-2</c:v>
                </c:pt>
                <c:pt idx="3481">
                  <c:v>1.7056000000000002E-2</c:v>
                </c:pt>
                <c:pt idx="3482">
                  <c:v>1.6858000000000001E-2</c:v>
                </c:pt>
                <c:pt idx="3483">
                  <c:v>1.6662E-2</c:v>
                </c:pt>
                <c:pt idx="3484">
                  <c:v>1.6466999999999999E-2</c:v>
                </c:pt>
                <c:pt idx="3485">
                  <c:v>1.6272999999999999E-2</c:v>
                </c:pt>
                <c:pt idx="3486">
                  <c:v>1.6080000000000001E-2</c:v>
                </c:pt>
                <c:pt idx="3487">
                  <c:v>1.5889E-2</c:v>
                </c:pt>
                <c:pt idx="3488">
                  <c:v>1.5698E-2</c:v>
                </c:pt>
                <c:pt idx="3489">
                  <c:v>1.5509999999999999E-2</c:v>
                </c:pt>
                <c:pt idx="3490">
                  <c:v>1.5322000000000001E-2</c:v>
                </c:pt>
                <c:pt idx="3491">
                  <c:v>1.5136E-2</c:v>
                </c:pt>
                <c:pt idx="3492">
                  <c:v>1.4951000000000001E-2</c:v>
                </c:pt>
                <c:pt idx="3493">
                  <c:v>1.4766E-2</c:v>
                </c:pt>
                <c:pt idx="3494">
                  <c:v>1.4581999999999999E-2</c:v>
                </c:pt>
                <c:pt idx="3495">
                  <c:v>1.4399E-2</c:v>
                </c:pt>
                <c:pt idx="3496">
                  <c:v>1.4217E-2</c:v>
                </c:pt>
                <c:pt idx="3497">
                  <c:v>1.4037000000000001E-2</c:v>
                </c:pt>
                <c:pt idx="3498">
                  <c:v>1.3859E-2</c:v>
                </c:pt>
                <c:pt idx="3499">
                  <c:v>1.3683000000000001E-2</c:v>
                </c:pt>
                <c:pt idx="3500">
                  <c:v>1.3511E-2</c:v>
                </c:pt>
                <c:pt idx="3501">
                  <c:v>1.3341E-2</c:v>
                </c:pt>
                <c:pt idx="3502">
                  <c:v>1.3174E-2</c:v>
                </c:pt>
                <c:pt idx="3503">
                  <c:v>1.3010000000000001E-2</c:v>
                </c:pt>
                <c:pt idx="3504">
                  <c:v>1.2848E-2</c:v>
                </c:pt>
                <c:pt idx="3505">
                  <c:v>1.2687E-2</c:v>
                </c:pt>
                <c:pt idx="3506">
                  <c:v>1.2529999999999999E-2</c:v>
                </c:pt>
                <c:pt idx="3507">
                  <c:v>1.2374E-2</c:v>
                </c:pt>
                <c:pt idx="3508">
                  <c:v>1.2220999999999999E-2</c:v>
                </c:pt>
                <c:pt idx="3509">
                  <c:v>1.2070000000000001E-2</c:v>
                </c:pt>
                <c:pt idx="3510">
                  <c:v>1.1920999999999999E-2</c:v>
                </c:pt>
                <c:pt idx="3511">
                  <c:v>1.1774E-2</c:v>
                </c:pt>
                <c:pt idx="3512">
                  <c:v>1.1629E-2</c:v>
                </c:pt>
                <c:pt idx="3513">
                  <c:v>1.1485E-2</c:v>
                </c:pt>
                <c:pt idx="3514">
                  <c:v>1.1344E-2</c:v>
                </c:pt>
                <c:pt idx="3515">
                  <c:v>1.1205E-2</c:v>
                </c:pt>
                <c:pt idx="3516">
                  <c:v>1.1069000000000001E-2</c:v>
                </c:pt>
                <c:pt idx="3517">
                  <c:v>1.0933999999999999E-2</c:v>
                </c:pt>
                <c:pt idx="3518">
                  <c:v>1.0802000000000001E-2</c:v>
                </c:pt>
                <c:pt idx="3519">
                  <c:v>1.0671999999999999E-2</c:v>
                </c:pt>
                <c:pt idx="3520">
                  <c:v>1.0544E-2</c:v>
                </c:pt>
                <c:pt idx="3521">
                  <c:v>1.0416999999999999E-2</c:v>
                </c:pt>
                <c:pt idx="3522">
                  <c:v>1.0291E-2</c:v>
                </c:pt>
                <c:pt idx="3523">
                  <c:v>1.0166E-2</c:v>
                </c:pt>
                <c:pt idx="3524">
                  <c:v>1.0044000000000001E-2</c:v>
                </c:pt>
                <c:pt idx="3525">
                  <c:v>9.9222000000000008E-3</c:v>
                </c:pt>
                <c:pt idx="3526">
                  <c:v>9.8023999999999993E-3</c:v>
                </c:pt>
                <c:pt idx="3527">
                  <c:v>9.6842999999999999E-3</c:v>
                </c:pt>
                <c:pt idx="3528">
                  <c:v>9.5679000000000007E-3</c:v>
                </c:pt>
                <c:pt idx="3529">
                  <c:v>9.4531000000000007E-3</c:v>
                </c:pt>
                <c:pt idx="3530">
                  <c:v>9.3398999999999999E-3</c:v>
                </c:pt>
                <c:pt idx="3531">
                  <c:v>9.2285000000000006E-3</c:v>
                </c:pt>
                <c:pt idx="3532">
                  <c:v>9.1188999999999992E-3</c:v>
                </c:pt>
                <c:pt idx="3533">
                  <c:v>9.0112999999999999E-3</c:v>
                </c:pt>
                <c:pt idx="3534">
                  <c:v>8.9061999999999995E-3</c:v>
                </c:pt>
                <c:pt idx="3535">
                  <c:v>8.8036E-3</c:v>
                </c:pt>
                <c:pt idx="3536">
                  <c:v>9.2904000000000007E-3</c:v>
                </c:pt>
                <c:pt idx="3537">
                  <c:v>1.1273E-2</c:v>
                </c:pt>
                <c:pt idx="3538">
                  <c:v>1.1161000000000001E-2</c:v>
                </c:pt>
                <c:pt idx="3539">
                  <c:v>1.1051999999999999E-2</c:v>
                </c:pt>
                <c:pt idx="3540">
                  <c:v>1.0944000000000001E-2</c:v>
                </c:pt>
                <c:pt idx="3541">
                  <c:v>1.0838E-2</c:v>
                </c:pt>
                <c:pt idx="3542">
                  <c:v>1.0732999999999999E-2</c:v>
                </c:pt>
                <c:pt idx="3543">
                  <c:v>1.0630000000000001E-2</c:v>
                </c:pt>
                <c:pt idx="3544">
                  <c:v>1.0527E-2</c:v>
                </c:pt>
                <c:pt idx="3545">
                  <c:v>1.0426E-2</c:v>
                </c:pt>
                <c:pt idx="3546">
                  <c:v>1.0326E-2</c:v>
                </c:pt>
                <c:pt idx="3547">
                  <c:v>1.0227E-2</c:v>
                </c:pt>
                <c:pt idx="3548">
                  <c:v>1.0129000000000001E-2</c:v>
                </c:pt>
                <c:pt idx="3549">
                  <c:v>1.0033E-2</c:v>
                </c:pt>
                <c:pt idx="3550">
                  <c:v>9.9383000000000006E-3</c:v>
                </c:pt>
                <c:pt idx="3551">
                  <c:v>9.8446999999999996E-3</c:v>
                </c:pt>
                <c:pt idx="3552">
                  <c:v>9.7519000000000008E-3</c:v>
                </c:pt>
                <c:pt idx="3553">
                  <c:v>9.6599000000000008E-3</c:v>
                </c:pt>
                <c:pt idx="3554">
                  <c:v>9.5689E-3</c:v>
                </c:pt>
                <c:pt idx="3555">
                  <c:v>9.4789000000000002E-3</c:v>
                </c:pt>
                <c:pt idx="3556">
                  <c:v>9.3901000000000002E-3</c:v>
                </c:pt>
                <c:pt idx="3557">
                  <c:v>9.3027000000000006E-3</c:v>
                </c:pt>
                <c:pt idx="3558">
                  <c:v>9.2168000000000007E-3</c:v>
                </c:pt>
                <c:pt idx="3559">
                  <c:v>9.1325E-3</c:v>
                </c:pt>
                <c:pt idx="3560">
                  <c:v>9.0497000000000008E-3</c:v>
                </c:pt>
                <c:pt idx="3561">
                  <c:v>8.9685000000000008E-3</c:v>
                </c:pt>
                <c:pt idx="3562">
                  <c:v>8.8885000000000006E-3</c:v>
                </c:pt>
                <c:pt idx="3563">
                  <c:v>8.8096000000000008E-3</c:v>
                </c:pt>
                <c:pt idx="3564">
                  <c:v>8.7317000000000002E-3</c:v>
                </c:pt>
                <c:pt idx="3565">
                  <c:v>8.6546000000000001E-3</c:v>
                </c:pt>
                <c:pt idx="3566">
                  <c:v>8.5781E-3</c:v>
                </c:pt>
                <c:pt idx="3567">
                  <c:v>8.5023000000000008E-3</c:v>
                </c:pt>
                <c:pt idx="3568">
                  <c:v>8.4271999999999993E-3</c:v>
                </c:pt>
                <c:pt idx="3569">
                  <c:v>8.3531000000000005E-3</c:v>
                </c:pt>
                <c:pt idx="3570">
                  <c:v>8.2798999999999998E-3</c:v>
                </c:pt>
                <c:pt idx="3571">
                  <c:v>8.2077000000000001E-3</c:v>
                </c:pt>
                <c:pt idx="3572">
                  <c:v>8.1364000000000002E-3</c:v>
                </c:pt>
                <c:pt idx="3573">
                  <c:v>8.0660000000000003E-3</c:v>
                </c:pt>
                <c:pt idx="3574">
                  <c:v>7.9965999999999995E-3</c:v>
                </c:pt>
                <c:pt idx="3575">
                  <c:v>7.9282999999999992E-3</c:v>
                </c:pt>
                <c:pt idx="3576">
                  <c:v>7.8612000000000005E-3</c:v>
                </c:pt>
                <c:pt idx="3577">
                  <c:v>7.7952000000000004E-3</c:v>
                </c:pt>
                <c:pt idx="3578">
                  <c:v>7.7301999999999996E-3</c:v>
                </c:pt>
                <c:pt idx="3579">
                  <c:v>7.6661999999999998E-3</c:v>
                </c:pt>
                <c:pt idx="3580">
                  <c:v>7.6032000000000001E-3</c:v>
                </c:pt>
                <c:pt idx="3581">
                  <c:v>7.5411000000000002E-3</c:v>
                </c:pt>
                <c:pt idx="3582">
                  <c:v>7.4802000000000002E-3</c:v>
                </c:pt>
                <c:pt idx="3583">
                  <c:v>7.4203000000000003E-3</c:v>
                </c:pt>
                <c:pt idx="3584">
                  <c:v>7.3613999999999997E-3</c:v>
                </c:pt>
                <c:pt idx="3585">
                  <c:v>7.3033999999999998E-3</c:v>
                </c:pt>
                <c:pt idx="3586">
                  <c:v>7.2462000000000004E-3</c:v>
                </c:pt>
                <c:pt idx="3587">
                  <c:v>7.1897999999999997E-3</c:v>
                </c:pt>
                <c:pt idx="3588">
                  <c:v>7.1341E-3</c:v>
                </c:pt>
                <c:pt idx="3589">
                  <c:v>7.0790000000000002E-3</c:v>
                </c:pt>
                <c:pt idx="3590">
                  <c:v>7.0245999999999998E-3</c:v>
                </c:pt>
                <c:pt idx="3591">
                  <c:v>6.9706999999999998E-3</c:v>
                </c:pt>
                <c:pt idx="3592">
                  <c:v>5.7306000000000003E-2</c:v>
                </c:pt>
                <c:pt idx="3593">
                  <c:v>5.6843999999999999E-2</c:v>
                </c:pt>
                <c:pt idx="3594">
                  <c:v>5.6390000000000003E-2</c:v>
                </c:pt>
                <c:pt idx="3595">
                  <c:v>5.5941999999999999E-2</c:v>
                </c:pt>
                <c:pt idx="3596">
                  <c:v>5.5501000000000002E-2</c:v>
                </c:pt>
                <c:pt idx="3597">
                  <c:v>5.5065999999999997E-2</c:v>
                </c:pt>
                <c:pt idx="3598">
                  <c:v>5.4636999999999998E-2</c:v>
                </c:pt>
                <c:pt idx="3599">
                  <c:v>5.4212999999999997E-2</c:v>
                </c:pt>
                <c:pt idx="3600">
                  <c:v>5.3795999999999997E-2</c:v>
                </c:pt>
                <c:pt idx="3601">
                  <c:v>5.3384000000000001E-2</c:v>
                </c:pt>
                <c:pt idx="3602">
                  <c:v>5.2979999999999999E-2</c:v>
                </c:pt>
                <c:pt idx="3603">
                  <c:v>5.2581999999999997E-2</c:v>
                </c:pt>
                <c:pt idx="3604">
                  <c:v>5.2191000000000001E-2</c:v>
                </c:pt>
                <c:pt idx="3605">
                  <c:v>5.1806999999999999E-2</c:v>
                </c:pt>
                <c:pt idx="3606">
                  <c:v>5.1428000000000001E-2</c:v>
                </c:pt>
                <c:pt idx="3607">
                  <c:v>5.1055999999999997E-2</c:v>
                </c:pt>
                <c:pt idx="3608">
                  <c:v>5.0689999999999999E-2</c:v>
                </c:pt>
                <c:pt idx="3609">
                  <c:v>5.0327999999999998E-2</c:v>
                </c:pt>
                <c:pt idx="3610">
                  <c:v>4.9972000000000003E-2</c:v>
                </c:pt>
                <c:pt idx="3611">
                  <c:v>4.9619000000000003E-2</c:v>
                </c:pt>
                <c:pt idx="3612">
                  <c:v>4.9269E-2</c:v>
                </c:pt>
                <c:pt idx="3613">
                  <c:v>4.8924000000000002E-2</c:v>
                </c:pt>
                <c:pt idx="3614">
                  <c:v>4.8585999999999997E-2</c:v>
                </c:pt>
                <c:pt idx="3615">
                  <c:v>4.8252999999999997E-2</c:v>
                </c:pt>
                <c:pt idx="3616">
                  <c:v>4.7925000000000002E-2</c:v>
                </c:pt>
                <c:pt idx="3617">
                  <c:v>4.7601999999999998E-2</c:v>
                </c:pt>
                <c:pt idx="3618">
                  <c:v>4.7282999999999999E-2</c:v>
                </c:pt>
                <c:pt idx="3619">
                  <c:v>4.6967000000000002E-2</c:v>
                </c:pt>
                <c:pt idx="3620">
                  <c:v>4.6656000000000003E-2</c:v>
                </c:pt>
                <c:pt idx="3621">
                  <c:v>4.6350000000000002E-2</c:v>
                </c:pt>
                <c:pt idx="3622">
                  <c:v>4.6049E-2</c:v>
                </c:pt>
                <c:pt idx="3623">
                  <c:v>4.5753000000000002E-2</c:v>
                </c:pt>
                <c:pt idx="3624">
                  <c:v>4.5463000000000003E-2</c:v>
                </c:pt>
                <c:pt idx="3625">
                  <c:v>4.5178000000000003E-2</c:v>
                </c:pt>
                <c:pt idx="3626">
                  <c:v>4.4898E-2</c:v>
                </c:pt>
                <c:pt idx="3627">
                  <c:v>4.4621000000000001E-2</c:v>
                </c:pt>
                <c:pt idx="3628">
                  <c:v>4.4347999999999999E-2</c:v>
                </c:pt>
                <c:pt idx="3629">
                  <c:v>4.4077999999999999E-2</c:v>
                </c:pt>
                <c:pt idx="3630">
                  <c:v>4.3811999999999997E-2</c:v>
                </c:pt>
                <c:pt idx="3631">
                  <c:v>4.3548000000000003E-2</c:v>
                </c:pt>
                <c:pt idx="3632">
                  <c:v>4.3288E-2</c:v>
                </c:pt>
                <c:pt idx="3633">
                  <c:v>4.3032000000000001E-2</c:v>
                </c:pt>
                <c:pt idx="3634">
                  <c:v>4.2777999999999997E-2</c:v>
                </c:pt>
                <c:pt idx="3635">
                  <c:v>4.2527000000000002E-2</c:v>
                </c:pt>
                <c:pt idx="3636">
                  <c:v>4.2278000000000003E-2</c:v>
                </c:pt>
                <c:pt idx="3637">
                  <c:v>4.2032E-2</c:v>
                </c:pt>
                <c:pt idx="3638">
                  <c:v>4.1785999999999997E-2</c:v>
                </c:pt>
                <c:pt idx="3639">
                  <c:v>4.1542999999999997E-2</c:v>
                </c:pt>
                <c:pt idx="3640">
                  <c:v>4.1300000000000003E-2</c:v>
                </c:pt>
                <c:pt idx="3641">
                  <c:v>4.1059999999999999E-2</c:v>
                </c:pt>
                <c:pt idx="3642">
                  <c:v>4.0822999999999998E-2</c:v>
                </c:pt>
                <c:pt idx="3643">
                  <c:v>4.0586999999999998E-2</c:v>
                </c:pt>
                <c:pt idx="3644">
                  <c:v>4.0355000000000002E-2</c:v>
                </c:pt>
                <c:pt idx="3645">
                  <c:v>4.0125000000000001E-2</c:v>
                </c:pt>
                <c:pt idx="3646">
                  <c:v>3.9898999999999997E-2</c:v>
                </c:pt>
                <c:pt idx="3647">
                  <c:v>3.9675000000000002E-2</c:v>
                </c:pt>
                <c:pt idx="3648">
                  <c:v>3.9454000000000003E-2</c:v>
                </c:pt>
                <c:pt idx="3649">
                  <c:v>3.9234999999999999E-2</c:v>
                </c:pt>
                <c:pt idx="3650">
                  <c:v>3.9017999999999997E-2</c:v>
                </c:pt>
                <c:pt idx="3651">
                  <c:v>3.8802000000000003E-2</c:v>
                </c:pt>
                <c:pt idx="3652">
                  <c:v>3.8587000000000003E-2</c:v>
                </c:pt>
                <c:pt idx="3653">
                  <c:v>3.8372999999999997E-2</c:v>
                </c:pt>
                <c:pt idx="3654">
                  <c:v>3.8158999999999998E-2</c:v>
                </c:pt>
                <c:pt idx="3655">
                  <c:v>3.7945E-2</c:v>
                </c:pt>
                <c:pt idx="3656">
                  <c:v>3.7731000000000001E-2</c:v>
                </c:pt>
                <c:pt idx="3657">
                  <c:v>3.7518000000000003E-2</c:v>
                </c:pt>
                <c:pt idx="3658">
                  <c:v>3.7304999999999998E-2</c:v>
                </c:pt>
                <c:pt idx="3659">
                  <c:v>3.7093000000000001E-2</c:v>
                </c:pt>
                <c:pt idx="3660">
                  <c:v>3.6880000000000003E-2</c:v>
                </c:pt>
                <c:pt idx="3661">
                  <c:v>3.6667999999999999E-2</c:v>
                </c:pt>
                <c:pt idx="3662">
                  <c:v>3.6455000000000001E-2</c:v>
                </c:pt>
                <c:pt idx="3663">
                  <c:v>3.6242000000000003E-2</c:v>
                </c:pt>
                <c:pt idx="3664">
                  <c:v>3.603E-2</c:v>
                </c:pt>
                <c:pt idx="3665">
                  <c:v>3.5819999999999998E-2</c:v>
                </c:pt>
                <c:pt idx="3666">
                  <c:v>3.5611999999999998E-2</c:v>
                </c:pt>
                <c:pt idx="3667">
                  <c:v>3.5406E-2</c:v>
                </c:pt>
                <c:pt idx="3668">
                  <c:v>3.5201999999999997E-2</c:v>
                </c:pt>
                <c:pt idx="3669">
                  <c:v>3.5001999999999998E-2</c:v>
                </c:pt>
                <c:pt idx="3670">
                  <c:v>3.4803000000000001E-2</c:v>
                </c:pt>
                <c:pt idx="3671">
                  <c:v>3.4608E-2</c:v>
                </c:pt>
                <c:pt idx="3672">
                  <c:v>3.4414E-2</c:v>
                </c:pt>
                <c:pt idx="3673">
                  <c:v>3.4222000000000002E-2</c:v>
                </c:pt>
                <c:pt idx="3674">
                  <c:v>3.4032E-2</c:v>
                </c:pt>
                <c:pt idx="3675">
                  <c:v>3.3843999999999999E-2</c:v>
                </c:pt>
                <c:pt idx="3676">
                  <c:v>3.3655999999999998E-2</c:v>
                </c:pt>
                <c:pt idx="3677">
                  <c:v>3.347E-2</c:v>
                </c:pt>
                <c:pt idx="3678">
                  <c:v>3.3285000000000002E-2</c:v>
                </c:pt>
                <c:pt idx="3679">
                  <c:v>3.3100999999999998E-2</c:v>
                </c:pt>
                <c:pt idx="3680">
                  <c:v>3.2917000000000002E-2</c:v>
                </c:pt>
                <c:pt idx="3681">
                  <c:v>3.2735E-2</c:v>
                </c:pt>
                <c:pt idx="3682">
                  <c:v>3.2554E-2</c:v>
                </c:pt>
                <c:pt idx="3683">
                  <c:v>3.2372999999999999E-2</c:v>
                </c:pt>
                <c:pt idx="3684">
                  <c:v>3.2192999999999999E-2</c:v>
                </c:pt>
                <c:pt idx="3685">
                  <c:v>3.2011999999999999E-2</c:v>
                </c:pt>
                <c:pt idx="3686">
                  <c:v>3.1833E-2</c:v>
                </c:pt>
                <c:pt idx="3687">
                  <c:v>3.1654000000000002E-2</c:v>
                </c:pt>
                <c:pt idx="3688">
                  <c:v>3.1475999999999997E-2</c:v>
                </c:pt>
                <c:pt idx="3689">
                  <c:v>3.1299E-2</c:v>
                </c:pt>
                <c:pt idx="3690">
                  <c:v>3.1123000000000001E-2</c:v>
                </c:pt>
                <c:pt idx="3691">
                  <c:v>3.0946999999999999E-2</c:v>
                </c:pt>
                <c:pt idx="3692">
                  <c:v>3.0771E-2</c:v>
                </c:pt>
                <c:pt idx="3693">
                  <c:v>3.0595000000000001E-2</c:v>
                </c:pt>
                <c:pt idx="3694">
                  <c:v>3.0418000000000001E-2</c:v>
                </c:pt>
                <c:pt idx="3695">
                  <c:v>3.0241000000000001E-2</c:v>
                </c:pt>
                <c:pt idx="3696">
                  <c:v>3.0061999999999998E-2</c:v>
                </c:pt>
                <c:pt idx="3697">
                  <c:v>2.9884000000000001E-2</c:v>
                </c:pt>
                <c:pt idx="3698">
                  <c:v>2.9706E-2</c:v>
                </c:pt>
                <c:pt idx="3699">
                  <c:v>2.9529E-2</c:v>
                </c:pt>
                <c:pt idx="3700">
                  <c:v>2.9354999999999999E-2</c:v>
                </c:pt>
                <c:pt idx="3701">
                  <c:v>2.9182E-2</c:v>
                </c:pt>
                <c:pt idx="3702">
                  <c:v>2.9010999999999999E-2</c:v>
                </c:pt>
                <c:pt idx="3703">
                  <c:v>2.8843000000000001E-2</c:v>
                </c:pt>
                <c:pt idx="3704">
                  <c:v>2.8676E-2</c:v>
                </c:pt>
                <c:pt idx="3705">
                  <c:v>2.8511000000000002E-2</c:v>
                </c:pt>
                <c:pt idx="3706">
                  <c:v>2.8346E-2</c:v>
                </c:pt>
                <c:pt idx="3707">
                  <c:v>2.8181999999999999E-2</c:v>
                </c:pt>
                <c:pt idx="3708">
                  <c:v>2.8018000000000001E-2</c:v>
                </c:pt>
                <c:pt idx="3709">
                  <c:v>2.7855000000000001E-2</c:v>
                </c:pt>
                <c:pt idx="3710">
                  <c:v>2.7692999999999999E-2</c:v>
                </c:pt>
                <c:pt idx="3711">
                  <c:v>2.7532999999999998E-2</c:v>
                </c:pt>
                <c:pt idx="3712">
                  <c:v>2.7373000000000001E-2</c:v>
                </c:pt>
                <c:pt idx="3713">
                  <c:v>2.7213999999999999E-2</c:v>
                </c:pt>
                <c:pt idx="3714">
                  <c:v>2.7054999999999999E-2</c:v>
                </c:pt>
                <c:pt idx="3715">
                  <c:v>2.6894999999999999E-2</c:v>
                </c:pt>
                <c:pt idx="3716">
                  <c:v>2.6735999999999999E-2</c:v>
                </c:pt>
                <c:pt idx="3717">
                  <c:v>2.6575999999999999E-2</c:v>
                </c:pt>
                <c:pt idx="3718">
                  <c:v>2.6417E-2</c:v>
                </c:pt>
                <c:pt idx="3719">
                  <c:v>2.6258E-2</c:v>
                </c:pt>
                <c:pt idx="3720">
                  <c:v>2.6100999999999999E-2</c:v>
                </c:pt>
                <c:pt idx="3721">
                  <c:v>2.5944999999999999E-2</c:v>
                </c:pt>
                <c:pt idx="3722">
                  <c:v>2.579E-2</c:v>
                </c:pt>
                <c:pt idx="3723">
                  <c:v>2.5637E-2</c:v>
                </c:pt>
                <c:pt idx="3724">
                  <c:v>2.5484E-2</c:v>
                </c:pt>
                <c:pt idx="3725">
                  <c:v>2.5333000000000001E-2</c:v>
                </c:pt>
                <c:pt idx="3726">
                  <c:v>2.5183000000000001E-2</c:v>
                </c:pt>
                <c:pt idx="3727">
                  <c:v>2.5034000000000001E-2</c:v>
                </c:pt>
                <c:pt idx="3728">
                  <c:v>2.4885000000000001E-2</c:v>
                </c:pt>
                <c:pt idx="3729">
                  <c:v>2.4736999999999999E-2</c:v>
                </c:pt>
                <c:pt idx="3730">
                  <c:v>2.4590000000000001E-2</c:v>
                </c:pt>
                <c:pt idx="3731">
                  <c:v>2.4442999999999999E-2</c:v>
                </c:pt>
                <c:pt idx="3732">
                  <c:v>2.4296999999999999E-2</c:v>
                </c:pt>
                <c:pt idx="3733">
                  <c:v>2.4152E-2</c:v>
                </c:pt>
                <c:pt idx="3734">
                  <c:v>2.4008000000000002E-2</c:v>
                </c:pt>
                <c:pt idx="3735">
                  <c:v>2.3864E-2</c:v>
                </c:pt>
                <c:pt idx="3736">
                  <c:v>2.3719E-2</c:v>
                </c:pt>
                <c:pt idx="3737">
                  <c:v>2.3574999999999999E-2</c:v>
                </c:pt>
                <c:pt idx="3738">
                  <c:v>2.3428999999999998E-2</c:v>
                </c:pt>
                <c:pt idx="3739">
                  <c:v>2.3283000000000002E-2</c:v>
                </c:pt>
                <c:pt idx="3740">
                  <c:v>2.3136E-2</c:v>
                </c:pt>
                <c:pt idx="3741">
                  <c:v>2.2987E-2</c:v>
                </c:pt>
                <c:pt idx="3742">
                  <c:v>2.2837E-2</c:v>
                </c:pt>
                <c:pt idx="3743">
                  <c:v>2.2688E-2</c:v>
                </c:pt>
                <c:pt idx="3744">
                  <c:v>2.2537999999999999E-2</c:v>
                </c:pt>
                <c:pt idx="3745">
                  <c:v>2.2388000000000002E-2</c:v>
                </c:pt>
                <c:pt idx="3746">
                  <c:v>2.2238999999999998E-2</c:v>
                </c:pt>
                <c:pt idx="3747">
                  <c:v>2.2089000000000001E-2</c:v>
                </c:pt>
                <c:pt idx="3748">
                  <c:v>2.1940000000000001E-2</c:v>
                </c:pt>
                <c:pt idx="3749">
                  <c:v>2.1791999999999999E-2</c:v>
                </c:pt>
                <c:pt idx="3750">
                  <c:v>2.1644E-2</c:v>
                </c:pt>
                <c:pt idx="3751">
                  <c:v>2.1496999999999999E-2</c:v>
                </c:pt>
                <c:pt idx="3752">
                  <c:v>2.1350000000000001E-2</c:v>
                </c:pt>
                <c:pt idx="3753">
                  <c:v>2.1204000000000001E-2</c:v>
                </c:pt>
                <c:pt idx="3754">
                  <c:v>2.1059000000000001E-2</c:v>
                </c:pt>
                <c:pt idx="3755">
                  <c:v>2.0913000000000001E-2</c:v>
                </c:pt>
                <c:pt idx="3756">
                  <c:v>2.0767999999999998E-2</c:v>
                </c:pt>
                <c:pt idx="3757">
                  <c:v>2.0622000000000001E-2</c:v>
                </c:pt>
                <c:pt idx="3758">
                  <c:v>2.0476000000000001E-2</c:v>
                </c:pt>
                <c:pt idx="3759">
                  <c:v>2.0329E-2</c:v>
                </c:pt>
                <c:pt idx="3760">
                  <c:v>2.0181000000000001E-2</c:v>
                </c:pt>
                <c:pt idx="3761">
                  <c:v>2.0032999999999999E-2</c:v>
                </c:pt>
                <c:pt idx="3762">
                  <c:v>1.9886999999999998E-2</c:v>
                </c:pt>
                <c:pt idx="3763">
                  <c:v>1.9741000000000002E-2</c:v>
                </c:pt>
                <c:pt idx="3764">
                  <c:v>1.9595999999999999E-2</c:v>
                </c:pt>
                <c:pt idx="3765">
                  <c:v>1.9452000000000001E-2</c:v>
                </c:pt>
                <c:pt idx="3766">
                  <c:v>1.9307999999999999E-2</c:v>
                </c:pt>
                <c:pt idx="3767">
                  <c:v>1.9165000000000001E-2</c:v>
                </c:pt>
                <c:pt idx="3768">
                  <c:v>1.9023000000000002E-2</c:v>
                </c:pt>
                <c:pt idx="3769">
                  <c:v>1.8880999999999998E-2</c:v>
                </c:pt>
                <c:pt idx="3770">
                  <c:v>1.8741000000000001E-2</c:v>
                </c:pt>
                <c:pt idx="3771">
                  <c:v>1.8602E-2</c:v>
                </c:pt>
                <c:pt idx="3772">
                  <c:v>1.8464000000000001E-2</c:v>
                </c:pt>
                <c:pt idx="3773">
                  <c:v>1.8328000000000001E-2</c:v>
                </c:pt>
                <c:pt idx="3774">
                  <c:v>1.8192E-2</c:v>
                </c:pt>
                <c:pt idx="3775">
                  <c:v>1.8058000000000001E-2</c:v>
                </c:pt>
                <c:pt idx="3776">
                  <c:v>1.7923000000000001E-2</c:v>
                </c:pt>
                <c:pt idx="3777">
                  <c:v>1.7788999999999999E-2</c:v>
                </c:pt>
                <c:pt idx="3778">
                  <c:v>1.7656000000000002E-2</c:v>
                </c:pt>
                <c:pt idx="3779">
                  <c:v>1.7521999999999999E-2</c:v>
                </c:pt>
                <c:pt idx="3780">
                  <c:v>1.7389000000000002E-2</c:v>
                </c:pt>
                <c:pt idx="3781">
                  <c:v>1.7257000000000002E-2</c:v>
                </c:pt>
                <c:pt idx="3782">
                  <c:v>1.7125999999999999E-2</c:v>
                </c:pt>
                <c:pt idx="3783">
                  <c:v>1.6996000000000001E-2</c:v>
                </c:pt>
                <c:pt idx="3784">
                  <c:v>1.6867E-2</c:v>
                </c:pt>
                <c:pt idx="3785">
                  <c:v>1.6740000000000001E-2</c:v>
                </c:pt>
                <c:pt idx="3786">
                  <c:v>1.6611999999999998E-2</c:v>
                </c:pt>
                <c:pt idx="3787">
                  <c:v>1.6485E-2</c:v>
                </c:pt>
                <c:pt idx="3788">
                  <c:v>1.6358999999999999E-2</c:v>
                </c:pt>
                <c:pt idx="3789">
                  <c:v>1.6233000000000001E-2</c:v>
                </c:pt>
                <c:pt idx="3790">
                  <c:v>1.6107E-2</c:v>
                </c:pt>
                <c:pt idx="3791">
                  <c:v>1.5982E-2</c:v>
                </c:pt>
                <c:pt idx="3792">
                  <c:v>1.5857E-2</c:v>
                </c:pt>
                <c:pt idx="3793">
                  <c:v>1.5730999999999998E-2</c:v>
                </c:pt>
                <c:pt idx="3794">
                  <c:v>1.5606E-2</c:v>
                </c:pt>
                <c:pt idx="3795">
                  <c:v>1.5481E-2</c:v>
                </c:pt>
                <c:pt idx="3796">
                  <c:v>1.5356E-2</c:v>
                </c:pt>
                <c:pt idx="3797">
                  <c:v>1.5231E-2</c:v>
                </c:pt>
                <c:pt idx="3798">
                  <c:v>1.5107000000000001E-2</c:v>
                </c:pt>
                <c:pt idx="3799">
                  <c:v>1.4982000000000001E-2</c:v>
                </c:pt>
                <c:pt idx="3800">
                  <c:v>1.4855999999999999E-2</c:v>
                </c:pt>
                <c:pt idx="3801">
                  <c:v>1.473E-2</c:v>
                </c:pt>
                <c:pt idx="3802">
                  <c:v>1.4603E-2</c:v>
                </c:pt>
                <c:pt idx="3803">
                  <c:v>1.4475999999999999E-2</c:v>
                </c:pt>
                <c:pt idx="3804">
                  <c:v>1.435E-2</c:v>
                </c:pt>
                <c:pt idx="3805">
                  <c:v>1.4224000000000001E-2</c:v>
                </c:pt>
                <c:pt idx="3806">
                  <c:v>1.4097999999999999E-2</c:v>
                </c:pt>
                <c:pt idx="3807">
                  <c:v>1.3972999999999999E-2</c:v>
                </c:pt>
                <c:pt idx="3808">
                  <c:v>1.3847999999999999E-2</c:v>
                </c:pt>
                <c:pt idx="3809">
                  <c:v>1.3724E-2</c:v>
                </c:pt>
                <c:pt idx="3810">
                  <c:v>1.3599999999999999E-2</c:v>
                </c:pt>
                <c:pt idx="3811">
                  <c:v>1.3476999999999999E-2</c:v>
                </c:pt>
                <c:pt idx="3812">
                  <c:v>1.3353E-2</c:v>
                </c:pt>
                <c:pt idx="3813">
                  <c:v>1.3228999999999999E-2</c:v>
                </c:pt>
                <c:pt idx="3814">
                  <c:v>1.3105E-2</c:v>
                </c:pt>
                <c:pt idx="3815">
                  <c:v>1.2980999999999999E-2</c:v>
                </c:pt>
                <c:pt idx="3816">
                  <c:v>1.2857E-2</c:v>
                </c:pt>
                <c:pt idx="3817">
                  <c:v>1.2732E-2</c:v>
                </c:pt>
                <c:pt idx="3818">
                  <c:v>1.2605999999999999E-2</c:v>
                </c:pt>
                <c:pt idx="3819">
                  <c:v>1.2481000000000001E-2</c:v>
                </c:pt>
                <c:pt idx="3820">
                  <c:v>1.2356000000000001E-2</c:v>
                </c:pt>
                <c:pt idx="3821">
                  <c:v>1.2231000000000001E-2</c:v>
                </c:pt>
                <c:pt idx="3822">
                  <c:v>1.2108000000000001E-2</c:v>
                </c:pt>
                <c:pt idx="3823">
                  <c:v>1.1985000000000001E-2</c:v>
                </c:pt>
                <c:pt idx="3824">
                  <c:v>1.1864E-2</c:v>
                </c:pt>
                <c:pt idx="3825">
                  <c:v>1.1745E-2</c:v>
                </c:pt>
                <c:pt idx="3826">
                  <c:v>1.1625999999999999E-2</c:v>
                </c:pt>
                <c:pt idx="3827">
                  <c:v>1.1508000000000001E-2</c:v>
                </c:pt>
                <c:pt idx="3828">
                  <c:v>1.1391E-2</c:v>
                </c:pt>
                <c:pt idx="3829">
                  <c:v>1.1273999999999999E-2</c:v>
                </c:pt>
                <c:pt idx="3830">
                  <c:v>1.1158E-2</c:v>
                </c:pt>
                <c:pt idx="3831">
                  <c:v>1.1043000000000001E-2</c:v>
                </c:pt>
                <c:pt idx="3832">
                  <c:v>1.0928999999999999E-2</c:v>
                </c:pt>
                <c:pt idx="3833">
                  <c:v>1.0815E-2</c:v>
                </c:pt>
                <c:pt idx="3834">
                  <c:v>1.0701E-2</c:v>
                </c:pt>
                <c:pt idx="3835">
                  <c:v>1.0588E-2</c:v>
                </c:pt>
                <c:pt idx="3836">
                  <c:v>1.0475999999999999E-2</c:v>
                </c:pt>
                <c:pt idx="3837">
                  <c:v>1.0364E-2</c:v>
                </c:pt>
                <c:pt idx="3838">
                  <c:v>1.0253E-2</c:v>
                </c:pt>
                <c:pt idx="3839">
                  <c:v>1.0142999999999999E-2</c:v>
                </c:pt>
                <c:pt idx="3840">
                  <c:v>1.0033E-2</c:v>
                </c:pt>
                <c:pt idx="3841">
                  <c:v>9.9231000000000007E-3</c:v>
                </c:pt>
                <c:pt idx="3842">
                  <c:v>9.8139999999999998E-3</c:v>
                </c:pt>
                <c:pt idx="3843">
                  <c:v>9.7050999999999995E-3</c:v>
                </c:pt>
                <c:pt idx="3844">
                  <c:v>9.5961999999999992E-3</c:v>
                </c:pt>
                <c:pt idx="3845">
                  <c:v>9.4874999999999994E-3</c:v>
                </c:pt>
                <c:pt idx="3846">
                  <c:v>9.3792000000000007E-3</c:v>
                </c:pt>
                <c:pt idx="3847">
                  <c:v>9.2717000000000008E-3</c:v>
                </c:pt>
                <c:pt idx="3848">
                  <c:v>9.1655E-3</c:v>
                </c:pt>
                <c:pt idx="3849">
                  <c:v>9.0605000000000008E-3</c:v>
                </c:pt>
                <c:pt idx="3850">
                  <c:v>8.9567999999999991E-3</c:v>
                </c:pt>
                <c:pt idx="3851">
                  <c:v>8.8543000000000007E-3</c:v>
                </c:pt>
                <c:pt idx="3852">
                  <c:v>8.7530999999999998E-3</c:v>
                </c:pt>
                <c:pt idx="3853">
                  <c:v>8.6528999999999998E-3</c:v>
                </c:pt>
                <c:pt idx="3854">
                  <c:v>8.5536999999999992E-3</c:v>
                </c:pt>
                <c:pt idx="3855">
                  <c:v>8.4554000000000001E-3</c:v>
                </c:pt>
                <c:pt idx="3856">
                  <c:v>8.3580000000000008E-3</c:v>
                </c:pt>
                <c:pt idx="3857">
                  <c:v>8.2614000000000003E-3</c:v>
                </c:pt>
                <c:pt idx="3858">
                  <c:v>8.1653999999999997E-3</c:v>
                </c:pt>
                <c:pt idx="3859">
                  <c:v>8.0701999999999996E-3</c:v>
                </c:pt>
                <c:pt idx="3860">
                  <c:v>7.9755E-3</c:v>
                </c:pt>
                <c:pt idx="3861">
                  <c:v>7.8816000000000008E-3</c:v>
                </c:pt>
                <c:pt idx="3862">
                  <c:v>7.7884E-3</c:v>
                </c:pt>
                <c:pt idx="3863">
                  <c:v>7.6958E-3</c:v>
                </c:pt>
                <c:pt idx="3864">
                  <c:v>7.6033999999999997E-3</c:v>
                </c:pt>
                <c:pt idx="3865">
                  <c:v>7.5112E-3</c:v>
                </c:pt>
                <c:pt idx="3866">
                  <c:v>7.4197000000000004E-3</c:v>
                </c:pt>
                <c:pt idx="3867">
                  <c:v>7.3289000000000002E-3</c:v>
                </c:pt>
                <c:pt idx="3868">
                  <c:v>7.2388000000000001E-3</c:v>
                </c:pt>
                <c:pt idx="3869">
                  <c:v>7.1495999999999999E-3</c:v>
                </c:pt>
                <c:pt idx="3870">
                  <c:v>7.0613999999999998E-3</c:v>
                </c:pt>
                <c:pt idx="3871">
                  <c:v>6.9740999999999996E-3</c:v>
                </c:pt>
                <c:pt idx="3872">
                  <c:v>6.8878000000000003E-3</c:v>
                </c:pt>
                <c:pt idx="3873">
                  <c:v>6.8025000000000004E-3</c:v>
                </c:pt>
                <c:pt idx="3874">
                  <c:v>6.7184999999999996E-3</c:v>
                </c:pt>
                <c:pt idx="3875">
                  <c:v>6.6359000000000001E-3</c:v>
                </c:pt>
                <c:pt idx="3876">
                  <c:v>6.5548999999999998E-3</c:v>
                </c:pt>
                <c:pt idx="3877">
                  <c:v>6.4754000000000001E-3</c:v>
                </c:pt>
                <c:pt idx="3878">
                  <c:v>6.3971999999999996E-3</c:v>
                </c:pt>
                <c:pt idx="3879">
                  <c:v>6.3204000000000003E-3</c:v>
                </c:pt>
                <c:pt idx="3880">
                  <c:v>6.2448E-3</c:v>
                </c:pt>
                <c:pt idx="3881">
                  <c:v>6.1703000000000001E-3</c:v>
                </c:pt>
                <c:pt idx="3882">
                  <c:v>6.0965999999999998E-3</c:v>
                </c:pt>
                <c:pt idx="3883">
                  <c:v>6.0235000000000002E-3</c:v>
                </c:pt>
                <c:pt idx="3884">
                  <c:v>5.9509999999999997E-3</c:v>
                </c:pt>
                <c:pt idx="3885">
                  <c:v>5.8789999999999997E-3</c:v>
                </c:pt>
                <c:pt idx="3886">
                  <c:v>5.8078000000000001E-3</c:v>
                </c:pt>
                <c:pt idx="3887">
                  <c:v>5.7372999999999999E-3</c:v>
                </c:pt>
                <c:pt idx="3888">
                  <c:v>5.6676000000000001E-3</c:v>
                </c:pt>
                <c:pt idx="3889">
                  <c:v>5.5985999999999996E-3</c:v>
                </c:pt>
                <c:pt idx="3890">
                  <c:v>5.5304999999999998E-3</c:v>
                </c:pt>
                <c:pt idx="3891">
                  <c:v>5.4631999999999997E-3</c:v>
                </c:pt>
                <c:pt idx="3892">
                  <c:v>5.3968000000000002E-3</c:v>
                </c:pt>
                <c:pt idx="3893">
                  <c:v>5.3312999999999998E-3</c:v>
                </c:pt>
                <c:pt idx="3894">
                  <c:v>5.2665000000000003E-3</c:v>
                </c:pt>
                <c:pt idx="3895">
                  <c:v>5.2024999999999997E-3</c:v>
                </c:pt>
                <c:pt idx="3896">
                  <c:v>5.1393000000000003E-3</c:v>
                </c:pt>
                <c:pt idx="3897">
                  <c:v>5.0768999999999996E-3</c:v>
                </c:pt>
                <c:pt idx="3898">
                  <c:v>5.0153999999999997E-3</c:v>
                </c:pt>
                <c:pt idx="3899">
                  <c:v>4.9544999999999997E-3</c:v>
                </c:pt>
                <c:pt idx="3900">
                  <c:v>4.8938999999999996E-3</c:v>
                </c:pt>
                <c:pt idx="3901">
                  <c:v>4.8336999999999998E-3</c:v>
                </c:pt>
                <c:pt idx="3902">
                  <c:v>4.7740999999999999E-3</c:v>
                </c:pt>
                <c:pt idx="3903">
                  <c:v>4.7150999999999998E-3</c:v>
                </c:pt>
                <c:pt idx="3904">
                  <c:v>4.6569000000000003E-3</c:v>
                </c:pt>
                <c:pt idx="3905">
                  <c:v>4.5995000000000003E-3</c:v>
                </c:pt>
                <c:pt idx="3906">
                  <c:v>4.5430000000000002E-3</c:v>
                </c:pt>
                <c:pt idx="3907">
                  <c:v>4.4873999999999999E-3</c:v>
                </c:pt>
                <c:pt idx="3908">
                  <c:v>4.4327000000000004E-3</c:v>
                </c:pt>
                <c:pt idx="3909">
                  <c:v>4.3791999999999998E-3</c:v>
                </c:pt>
                <c:pt idx="3910">
                  <c:v>4.3270000000000001E-3</c:v>
                </c:pt>
                <c:pt idx="3911">
                  <c:v>4.2760000000000003E-3</c:v>
                </c:pt>
                <c:pt idx="3912">
                  <c:v>4.2262999999999997E-3</c:v>
                </c:pt>
                <c:pt idx="3913">
                  <c:v>4.1779E-3</c:v>
                </c:pt>
                <c:pt idx="3914">
                  <c:v>4.1305999999999999E-3</c:v>
                </c:pt>
                <c:pt idx="3915">
                  <c:v>4.0844000000000002E-3</c:v>
                </c:pt>
                <c:pt idx="3916">
                  <c:v>4.0391999999999997E-3</c:v>
                </c:pt>
                <c:pt idx="3917">
                  <c:v>3.9947999999999997E-3</c:v>
                </c:pt>
                <c:pt idx="3918">
                  <c:v>3.9510999999999999E-3</c:v>
                </c:pt>
                <c:pt idx="3919">
                  <c:v>3.9081999999999997E-3</c:v>
                </c:pt>
                <c:pt idx="3920">
                  <c:v>3.8660000000000001E-3</c:v>
                </c:pt>
                <c:pt idx="3921">
                  <c:v>3.8245000000000002E-3</c:v>
                </c:pt>
                <c:pt idx="3922">
                  <c:v>3.7835999999999998E-3</c:v>
                </c:pt>
                <c:pt idx="3923">
                  <c:v>3.7433000000000002E-3</c:v>
                </c:pt>
                <c:pt idx="3924">
                  <c:v>3.7036E-3</c:v>
                </c:pt>
                <c:pt idx="3925">
                  <c:v>3.6646000000000001E-3</c:v>
                </c:pt>
                <c:pt idx="3926">
                  <c:v>3.6262999999999998E-3</c:v>
                </c:pt>
                <c:pt idx="3927">
                  <c:v>3.5885999999999999E-3</c:v>
                </c:pt>
                <c:pt idx="3928">
                  <c:v>3.5515E-3</c:v>
                </c:pt>
                <c:pt idx="3929">
                  <c:v>3.5149000000000001E-3</c:v>
                </c:pt>
                <c:pt idx="3930">
                  <c:v>3.4788000000000002E-3</c:v>
                </c:pt>
                <c:pt idx="3931">
                  <c:v>3.4429999999999999E-3</c:v>
                </c:pt>
                <c:pt idx="3932">
                  <c:v>3.4077000000000001E-3</c:v>
                </c:pt>
                <c:pt idx="3933">
                  <c:v>3.3727000000000002E-3</c:v>
                </c:pt>
                <c:pt idx="3934">
                  <c:v>3.3381000000000001E-3</c:v>
                </c:pt>
                <c:pt idx="3935">
                  <c:v>3.3038999999999998E-3</c:v>
                </c:pt>
                <c:pt idx="3936">
                  <c:v>3.2701000000000002E-3</c:v>
                </c:pt>
                <c:pt idx="3937">
                  <c:v>3.2366000000000001E-3</c:v>
                </c:pt>
                <c:pt idx="3938">
                  <c:v>3.2036999999999999E-3</c:v>
                </c:pt>
                <c:pt idx="3939">
                  <c:v>3.1714E-3</c:v>
                </c:pt>
                <c:pt idx="3940">
                  <c:v>3.1396000000000002E-3</c:v>
                </c:pt>
                <c:pt idx="3941">
                  <c:v>3.1085000000000002E-3</c:v>
                </c:pt>
                <c:pt idx="3942">
                  <c:v>3.0779000000000002E-3</c:v>
                </c:pt>
                <c:pt idx="3943">
                  <c:v>3.0477999999999998E-3</c:v>
                </c:pt>
                <c:pt idx="3944">
                  <c:v>3.0182E-3</c:v>
                </c:pt>
                <c:pt idx="3945">
                  <c:v>2.9891000000000002E-3</c:v>
                </c:pt>
                <c:pt idx="3946">
                  <c:v>2.9605999999999999E-3</c:v>
                </c:pt>
                <c:pt idx="3947">
                  <c:v>2.9325000000000002E-3</c:v>
                </c:pt>
                <c:pt idx="3948">
                  <c:v>2.905E-3</c:v>
                </c:pt>
                <c:pt idx="3949">
                  <c:v>2.8779000000000001E-3</c:v>
                </c:pt>
                <c:pt idx="3950">
                  <c:v>2.8511999999999999E-3</c:v>
                </c:pt>
                <c:pt idx="3951">
                  <c:v>2.8249E-3</c:v>
                </c:pt>
                <c:pt idx="3952">
                  <c:v>2.7989999999999998E-3</c:v>
                </c:pt>
                <c:pt idx="3953">
                  <c:v>2.7734000000000001E-3</c:v>
                </c:pt>
                <c:pt idx="3954">
                  <c:v>2.7480999999999998E-3</c:v>
                </c:pt>
                <c:pt idx="3955">
                  <c:v>2.7231999999999998E-3</c:v>
                </c:pt>
                <c:pt idx="3956">
                  <c:v>2.6985999999999998E-3</c:v>
                </c:pt>
                <c:pt idx="3957">
                  <c:v>2.6744999999999998E-3</c:v>
                </c:pt>
                <c:pt idx="3958">
                  <c:v>2.6508E-3</c:v>
                </c:pt>
                <c:pt idx="3959">
                  <c:v>2.6273999999999998E-3</c:v>
                </c:pt>
                <c:pt idx="3960">
                  <c:v>2.6045E-3</c:v>
                </c:pt>
                <c:pt idx="3961">
                  <c:v>2.5818E-3</c:v>
                </c:pt>
                <c:pt idx="3962">
                  <c:v>2.5595000000000001E-3</c:v>
                </c:pt>
                <c:pt idx="3963">
                  <c:v>2.5376000000000001E-3</c:v>
                </c:pt>
                <c:pt idx="3964">
                  <c:v>2.5162000000000001E-3</c:v>
                </c:pt>
                <c:pt idx="3965">
                  <c:v>2.4951999999999999E-3</c:v>
                </c:pt>
                <c:pt idx="3966">
                  <c:v>2.4746999999999998E-3</c:v>
                </c:pt>
                <c:pt idx="3967">
                  <c:v>2.4547000000000002E-3</c:v>
                </c:pt>
                <c:pt idx="3968">
                  <c:v>2.4350999999999999E-3</c:v>
                </c:pt>
                <c:pt idx="3969">
                  <c:v>2.4158000000000001E-3</c:v>
                </c:pt>
                <c:pt idx="3970">
                  <c:v>2.3969E-3</c:v>
                </c:pt>
                <c:pt idx="3971">
                  <c:v>2.3784000000000001E-3</c:v>
                </c:pt>
                <c:pt idx="3972">
                  <c:v>2.3603000000000001E-3</c:v>
                </c:pt>
                <c:pt idx="3973">
                  <c:v>2.3425E-3</c:v>
                </c:pt>
                <c:pt idx="3974">
                  <c:v>2.3251000000000001E-3</c:v>
                </c:pt>
                <c:pt idx="3975">
                  <c:v>2.3078999999999999E-3</c:v>
                </c:pt>
                <c:pt idx="3976">
                  <c:v>2.2910000000000001E-3</c:v>
                </c:pt>
                <c:pt idx="3977">
                  <c:v>2.2742999999999999E-3</c:v>
                </c:pt>
                <c:pt idx="3978">
                  <c:v>2.2577999999999999E-3</c:v>
                </c:pt>
                <c:pt idx="3979">
                  <c:v>2.2415E-3</c:v>
                </c:pt>
                <c:pt idx="3980">
                  <c:v>2.2255E-3</c:v>
                </c:pt>
                <c:pt idx="3981">
                  <c:v>2.2098E-3</c:v>
                </c:pt>
                <c:pt idx="3982">
                  <c:v>2.1944999999999998E-3</c:v>
                </c:pt>
                <c:pt idx="3983">
                  <c:v>2.1794000000000002E-3</c:v>
                </c:pt>
                <c:pt idx="3984">
                  <c:v>4.3854999999999998E-2</c:v>
                </c:pt>
                <c:pt idx="3985">
                  <c:v>6.1043E-2</c:v>
                </c:pt>
                <c:pt idx="3986">
                  <c:v>6.3363000000000003E-2</c:v>
                </c:pt>
                <c:pt idx="3987">
                  <c:v>6.2959000000000001E-2</c:v>
                </c:pt>
                <c:pt idx="3988">
                  <c:v>6.2561000000000005E-2</c:v>
                </c:pt>
                <c:pt idx="3989">
                  <c:v>6.2170999999999997E-2</c:v>
                </c:pt>
                <c:pt idx="3990">
                  <c:v>6.5457000000000001E-2</c:v>
                </c:pt>
                <c:pt idx="3991">
                  <c:v>7.5301000000000007E-2</c:v>
                </c:pt>
                <c:pt idx="3992">
                  <c:v>7.4840000000000004E-2</c:v>
                </c:pt>
                <c:pt idx="3993">
                  <c:v>7.4385000000000007E-2</c:v>
                </c:pt>
                <c:pt idx="3994">
                  <c:v>7.3935000000000001E-2</c:v>
                </c:pt>
                <c:pt idx="3995">
                  <c:v>7.349E-2</c:v>
                </c:pt>
                <c:pt idx="3996">
                  <c:v>7.3050000000000004E-2</c:v>
                </c:pt>
                <c:pt idx="3997">
                  <c:v>7.2612999999999997E-2</c:v>
                </c:pt>
                <c:pt idx="3998">
                  <c:v>7.2180999999999995E-2</c:v>
                </c:pt>
                <c:pt idx="3999">
                  <c:v>7.1753999999999998E-2</c:v>
                </c:pt>
                <c:pt idx="4000">
                  <c:v>7.1332999999999994E-2</c:v>
                </c:pt>
                <c:pt idx="4001">
                  <c:v>7.0917999999999995E-2</c:v>
                </c:pt>
                <c:pt idx="4002">
                  <c:v>7.0510000000000003E-2</c:v>
                </c:pt>
                <c:pt idx="4003">
                  <c:v>0.13247</c:v>
                </c:pt>
                <c:pt idx="4004">
                  <c:v>0.22711999999999999</c:v>
                </c:pt>
                <c:pt idx="4005">
                  <c:v>0.26479999999999998</c:v>
                </c:pt>
                <c:pt idx="4006">
                  <c:v>0.26325999999999999</c:v>
                </c:pt>
                <c:pt idx="4007">
                  <c:v>0.26174999999999998</c:v>
                </c:pt>
                <c:pt idx="4008">
                  <c:v>0.26024999999999998</c:v>
                </c:pt>
                <c:pt idx="4009">
                  <c:v>0.25877</c:v>
                </c:pt>
                <c:pt idx="4010">
                  <c:v>0.25729999999999997</c:v>
                </c:pt>
                <c:pt idx="4011">
                  <c:v>0.25585999999999998</c:v>
                </c:pt>
                <c:pt idx="4012">
                  <c:v>0.25441999999999998</c:v>
                </c:pt>
                <c:pt idx="4013">
                  <c:v>0.25301000000000001</c:v>
                </c:pt>
                <c:pt idx="4014">
                  <c:v>0.25161</c:v>
                </c:pt>
                <c:pt idx="4015">
                  <c:v>0.25022</c:v>
                </c:pt>
                <c:pt idx="4016">
                  <c:v>0.24884999999999999</c:v>
                </c:pt>
              </c:numCache>
            </c:numRef>
          </c:yVal>
          <c:smooth val="1"/>
          <c:extLst>
            <c:ext xmlns:c16="http://schemas.microsoft.com/office/drawing/2014/chart" uri="{C3380CC4-5D6E-409C-BE32-E72D297353CC}">
              <c16:uniqueId val="{00000000-79C3-46E9-A013-C7E91CAAAA86}"/>
            </c:ext>
          </c:extLst>
        </c:ser>
        <c:ser>
          <c:idx val="1"/>
          <c:order val="1"/>
          <c:tx>
            <c:v>Scenario 3</c:v>
          </c:tx>
          <c:spPr>
            <a:ln w="19050" cap="rnd">
              <a:solidFill>
                <a:schemeClr val="accent5"/>
              </a:solidFill>
              <a:prstDash val="sysDash"/>
              <a:round/>
            </a:ln>
            <a:effectLst/>
          </c:spPr>
          <c:marker>
            <c:symbol val="none"/>
          </c:marker>
          <c:xVal>
            <c:numRef>
              <c:f>Precipitacionn!$B$4:$B$4021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Precipitacionn!$AD$4:$AD$4020</c:f>
              <c:numCache>
                <c:formatCode>0.00</c:formatCode>
                <c:ptCount val="40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1.4192E-16</c:v>
                </c:pt>
                <c:pt idx="91">
                  <c:v>1.4610000000000001E-15</c:v>
                </c:pt>
                <c:pt idx="92">
                  <c:v>6.9649E-15</c:v>
                </c:pt>
                <c:pt idx="93">
                  <c:v>2.2382000000000001E-14</c:v>
                </c:pt>
                <c:pt idx="94">
                  <c:v>5.8190000000000002E-14</c:v>
                </c:pt>
                <c:pt idx="95">
                  <c:v>1.3376E-13</c:v>
                </c:pt>
                <c:pt idx="96">
                  <c:v>2.8153999999999998E-13</c:v>
                </c:pt>
                <c:pt idx="97">
                  <c:v>5.4339999999999999E-13</c:v>
                </c:pt>
                <c:pt idx="98">
                  <c:v>9.7271999999999992E-13</c:v>
                </c:pt>
                <c:pt idx="99">
                  <c:v>1.6323E-12</c:v>
                </c:pt>
                <c:pt idx="100">
                  <c:v>2.5842999999999998E-12</c:v>
                </c:pt>
                <c:pt idx="101">
                  <c:v>3.8973000000000004E-12</c:v>
                </c:pt>
                <c:pt idx="102">
                  <c:v>5.6510000000000001E-12</c:v>
                </c:pt>
                <c:pt idx="103">
                  <c:v>7.9454999999999992E-12</c:v>
                </c:pt>
                <c:pt idx="104">
                  <c:v>1.0935000000000001E-11</c:v>
                </c:pt>
                <c:pt idx="105">
                  <c:v>1.4817999999999999E-11</c:v>
                </c:pt>
                <c:pt idx="106">
                  <c:v>1.9726000000000001E-11</c:v>
                </c:pt>
                <c:pt idx="107">
                  <c:v>2.583E-11</c:v>
                </c:pt>
                <c:pt idx="108">
                  <c:v>3.3320000000000001E-11</c:v>
                </c:pt>
                <c:pt idx="109">
                  <c:v>4.2384000000000002E-11</c:v>
                </c:pt>
                <c:pt idx="110">
                  <c:v>5.3286000000000002E-11</c:v>
                </c:pt>
                <c:pt idx="111">
                  <c:v>6.6224999999999996E-11</c:v>
                </c:pt>
                <c:pt idx="112">
                  <c:v>8.1476000000000004E-11</c:v>
                </c:pt>
                <c:pt idx="113">
                  <c:v>9.9486999999999997E-11</c:v>
                </c:pt>
                <c:pt idx="114">
                  <c:v>1.2070999999999999E-10</c:v>
                </c:pt>
                <c:pt idx="115">
                  <c:v>1.458E-10</c:v>
                </c:pt>
                <c:pt idx="116">
                  <c:v>1.7546999999999999E-10</c:v>
                </c:pt>
                <c:pt idx="117">
                  <c:v>2.1042999999999999E-10</c:v>
                </c:pt>
                <c:pt idx="118">
                  <c:v>2.5121E-10</c:v>
                </c:pt>
                <c:pt idx="119">
                  <c:v>2.9847999999999999E-10</c:v>
                </c:pt>
                <c:pt idx="120">
                  <c:v>3.5321000000000001E-10</c:v>
                </c:pt>
                <c:pt idx="121">
                  <c:v>4.1679000000000002E-10</c:v>
                </c:pt>
                <c:pt idx="122">
                  <c:v>4.9046999999999996E-10</c:v>
                </c:pt>
                <c:pt idx="123">
                  <c:v>5.7470999999999997E-10</c:v>
                </c:pt>
                <c:pt idx="124">
                  <c:v>6.6982999999999995E-10</c:v>
                </c:pt>
                <c:pt idx="125">
                  <c:v>7.7764000000000002E-10</c:v>
                </c:pt>
                <c:pt idx="126">
                  <c:v>9.0041999999999998E-10</c:v>
                </c:pt>
                <c:pt idx="127">
                  <c:v>1.0411000000000001E-9</c:v>
                </c:pt>
                <c:pt idx="128">
                  <c:v>1.2003000000000001E-9</c:v>
                </c:pt>
                <c:pt idx="129">
                  <c:v>1.3774E-9</c:v>
                </c:pt>
                <c:pt idx="130">
                  <c:v>1.5731000000000001E-9</c:v>
                </c:pt>
                <c:pt idx="131">
                  <c:v>1.7886E-9</c:v>
                </c:pt>
                <c:pt idx="132">
                  <c:v>2.0266E-9</c:v>
                </c:pt>
                <c:pt idx="133">
                  <c:v>2.2913000000000001E-9</c:v>
                </c:pt>
                <c:pt idx="134">
                  <c:v>2.5870999999999999E-9</c:v>
                </c:pt>
                <c:pt idx="135">
                  <c:v>2.9210000000000001E-9</c:v>
                </c:pt>
                <c:pt idx="136">
                  <c:v>3.3012000000000001E-9</c:v>
                </c:pt>
                <c:pt idx="137">
                  <c:v>3.7425999999999999E-9</c:v>
                </c:pt>
                <c:pt idx="138">
                  <c:v>4.2551999999999999E-9</c:v>
                </c:pt>
                <c:pt idx="139">
                  <c:v>4.8531999999999997E-9</c:v>
                </c:pt>
                <c:pt idx="140">
                  <c:v>5.5467999999999999E-9</c:v>
                </c:pt>
                <c:pt idx="141">
                  <c:v>6.3447999999999998E-9</c:v>
                </c:pt>
                <c:pt idx="142">
                  <c:v>7.2321000000000003E-9</c:v>
                </c:pt>
                <c:pt idx="143">
                  <c:v>8.1933999999999994E-9</c:v>
                </c:pt>
                <c:pt idx="144">
                  <c:v>9.2296000000000005E-9</c:v>
                </c:pt>
                <c:pt idx="145">
                  <c:v>1.0362E-8</c:v>
                </c:pt>
                <c:pt idx="146">
                  <c:v>1.1633000000000001E-8</c:v>
                </c:pt>
                <c:pt idx="147">
                  <c:v>1.3100999999999999E-8</c:v>
                </c:pt>
                <c:pt idx="148">
                  <c:v>1.4817E-8</c:v>
                </c:pt>
                <c:pt idx="149">
                  <c:v>1.6773000000000001E-8</c:v>
                </c:pt>
                <c:pt idx="150">
                  <c:v>1.89E-8</c:v>
                </c:pt>
                <c:pt idx="151">
                  <c:v>2.1162999999999999E-8</c:v>
                </c:pt>
                <c:pt idx="152">
                  <c:v>2.3565E-8</c:v>
                </c:pt>
                <c:pt idx="153">
                  <c:v>2.6124E-8</c:v>
                </c:pt>
                <c:pt idx="154">
                  <c:v>2.8877999999999999E-8</c:v>
                </c:pt>
                <c:pt idx="155">
                  <c:v>3.1883000000000002E-8</c:v>
                </c:pt>
                <c:pt idx="156">
                  <c:v>3.5169000000000002E-8</c:v>
                </c:pt>
                <c:pt idx="157">
                  <c:v>3.8763000000000001E-8</c:v>
                </c:pt>
                <c:pt idx="158">
                  <c:v>4.2668000000000002E-8</c:v>
                </c:pt>
                <c:pt idx="159">
                  <c:v>4.6876000000000002E-8</c:v>
                </c:pt>
                <c:pt idx="160">
                  <c:v>5.1404000000000002E-8</c:v>
                </c:pt>
                <c:pt idx="161">
                  <c:v>5.6282000000000001E-8</c:v>
                </c:pt>
                <c:pt idx="162">
                  <c:v>6.1493999999999995E-8</c:v>
                </c:pt>
                <c:pt idx="163">
                  <c:v>6.7066E-8</c:v>
                </c:pt>
                <c:pt idx="164">
                  <c:v>7.3062999999999997E-8</c:v>
                </c:pt>
                <c:pt idx="165">
                  <c:v>7.9549000000000006E-8</c:v>
                </c:pt>
                <c:pt idx="166">
                  <c:v>8.6603999999999999E-8</c:v>
                </c:pt>
                <c:pt idx="167">
                  <c:v>9.4395000000000006E-8</c:v>
                </c:pt>
                <c:pt idx="168">
                  <c:v>1.0306E-7</c:v>
                </c:pt>
                <c:pt idx="169">
                  <c:v>1.1274E-7</c:v>
                </c:pt>
                <c:pt idx="170">
                  <c:v>1.2354999999999999E-7</c:v>
                </c:pt>
                <c:pt idx="171">
                  <c:v>1.3568999999999999E-7</c:v>
                </c:pt>
                <c:pt idx="172">
                  <c:v>1.4942E-7</c:v>
                </c:pt>
                <c:pt idx="173">
                  <c:v>1.6492E-7</c:v>
                </c:pt>
                <c:pt idx="174">
                  <c:v>1.8239999999999999E-7</c:v>
                </c:pt>
                <c:pt idx="175">
                  <c:v>2.0226000000000001E-7</c:v>
                </c:pt>
                <c:pt idx="176">
                  <c:v>2.2478999999999999E-7</c:v>
                </c:pt>
                <c:pt idx="177">
                  <c:v>2.5030000000000001E-7</c:v>
                </c:pt>
                <c:pt idx="178">
                  <c:v>2.7916000000000002E-7</c:v>
                </c:pt>
                <c:pt idx="179">
                  <c:v>3.1174000000000001E-7</c:v>
                </c:pt>
                <c:pt idx="180">
                  <c:v>3.4836999999999999E-7</c:v>
                </c:pt>
                <c:pt idx="181">
                  <c:v>3.8976999999999998E-7</c:v>
                </c:pt>
                <c:pt idx="182">
                  <c:v>4.3626000000000002E-7</c:v>
                </c:pt>
                <c:pt idx="183">
                  <c:v>4.8861000000000003E-7</c:v>
                </c:pt>
                <c:pt idx="184">
                  <c:v>5.4692999999999999E-7</c:v>
                </c:pt>
                <c:pt idx="185">
                  <c:v>6.1139000000000002E-7</c:v>
                </c:pt>
                <c:pt idx="186">
                  <c:v>6.8156000000000002E-7</c:v>
                </c:pt>
                <c:pt idx="187">
                  <c:v>7.5723000000000001E-7</c:v>
                </c:pt>
                <c:pt idx="188">
                  <c:v>8.3875999999999997E-7</c:v>
                </c:pt>
                <c:pt idx="189">
                  <c:v>9.2701000000000004E-7</c:v>
                </c:pt>
                <c:pt idx="190">
                  <c:v>1.0227E-6</c:v>
                </c:pt>
                <c:pt idx="191">
                  <c:v>1.1261999999999999E-6</c:v>
                </c:pt>
                <c:pt idx="192">
                  <c:v>1.2383000000000001E-6</c:v>
                </c:pt>
                <c:pt idx="193">
                  <c:v>1.3592E-6</c:v>
                </c:pt>
                <c:pt idx="194">
                  <c:v>1.4898999999999999E-6</c:v>
                </c:pt>
                <c:pt idx="195">
                  <c:v>1.6312999999999999E-6</c:v>
                </c:pt>
                <c:pt idx="196">
                  <c:v>1.7836E-6</c:v>
                </c:pt>
                <c:pt idx="197">
                  <c:v>1.9468999999999999E-6</c:v>
                </c:pt>
                <c:pt idx="198">
                  <c:v>2.1212999999999999E-6</c:v>
                </c:pt>
                <c:pt idx="199">
                  <c:v>2.3068000000000001E-6</c:v>
                </c:pt>
                <c:pt idx="200">
                  <c:v>2.5017999999999999E-6</c:v>
                </c:pt>
                <c:pt idx="201">
                  <c:v>2.7057000000000002E-6</c:v>
                </c:pt>
                <c:pt idx="202">
                  <c:v>2.9193999999999999E-6</c:v>
                </c:pt>
                <c:pt idx="203">
                  <c:v>3.1431E-6</c:v>
                </c:pt>
                <c:pt idx="204">
                  <c:v>3.3766999999999998E-6</c:v>
                </c:pt>
                <c:pt idx="205">
                  <c:v>3.6215E-6</c:v>
                </c:pt>
                <c:pt idx="206">
                  <c:v>3.8767999999999999E-6</c:v>
                </c:pt>
                <c:pt idx="207">
                  <c:v>4.1413999999999999E-6</c:v>
                </c:pt>
                <c:pt idx="208">
                  <c:v>4.4135000000000002E-6</c:v>
                </c:pt>
                <c:pt idx="209">
                  <c:v>4.6931E-6</c:v>
                </c:pt>
                <c:pt idx="210">
                  <c:v>4.9834999999999998E-6</c:v>
                </c:pt>
                <c:pt idx="211">
                  <c:v>5.2850000000000002E-6</c:v>
                </c:pt>
                <c:pt idx="212">
                  <c:v>5.5963000000000001E-6</c:v>
                </c:pt>
                <c:pt idx="213">
                  <c:v>5.9151999999999997E-6</c:v>
                </c:pt>
                <c:pt idx="214">
                  <c:v>6.241E-6</c:v>
                </c:pt>
                <c:pt idx="215">
                  <c:v>6.5725000000000002E-6</c:v>
                </c:pt>
                <c:pt idx="216">
                  <c:v>6.9070000000000001E-6</c:v>
                </c:pt>
                <c:pt idx="217">
                  <c:v>7.2431000000000002E-6</c:v>
                </c:pt>
                <c:pt idx="218">
                  <c:v>7.5820000000000004E-6</c:v>
                </c:pt>
                <c:pt idx="219">
                  <c:v>7.9234999999999996E-6</c:v>
                </c:pt>
                <c:pt idx="220">
                  <c:v>8.2684000000000003E-6</c:v>
                </c:pt>
                <c:pt idx="221">
                  <c:v>8.6146000000000005E-6</c:v>
                </c:pt>
                <c:pt idx="222">
                  <c:v>8.9587999999999997E-6</c:v>
                </c:pt>
                <c:pt idx="223">
                  <c:v>9.2995999999999999E-6</c:v>
                </c:pt>
                <c:pt idx="224">
                  <c:v>9.6369999999999994E-6</c:v>
                </c:pt>
                <c:pt idx="225">
                  <c:v>9.9720000000000004E-6</c:v>
                </c:pt>
                <c:pt idx="226">
                  <c:v>1.0309000000000001E-5</c:v>
                </c:pt>
                <c:pt idx="227">
                  <c:v>1.0648E-5</c:v>
                </c:pt>
                <c:pt idx="228">
                  <c:v>1.0986E-5</c:v>
                </c:pt>
                <c:pt idx="229">
                  <c:v>1.1317E-5</c:v>
                </c:pt>
                <c:pt idx="230">
                  <c:v>1.1644000000000001E-5</c:v>
                </c:pt>
                <c:pt idx="231">
                  <c:v>1.1966E-5</c:v>
                </c:pt>
                <c:pt idx="232">
                  <c:v>1.2284E-5</c:v>
                </c:pt>
                <c:pt idx="233">
                  <c:v>1.2598E-5</c:v>
                </c:pt>
                <c:pt idx="234">
                  <c:v>1.2908000000000001E-5</c:v>
                </c:pt>
                <c:pt idx="235">
                  <c:v>1.3217000000000001E-5</c:v>
                </c:pt>
                <c:pt idx="236">
                  <c:v>1.3531E-5</c:v>
                </c:pt>
                <c:pt idx="237">
                  <c:v>1.3851E-5</c:v>
                </c:pt>
                <c:pt idx="238">
                  <c:v>1.4173E-5</c:v>
                </c:pt>
                <c:pt idx="239">
                  <c:v>1.4494E-5</c:v>
                </c:pt>
                <c:pt idx="240">
                  <c:v>1.4816E-5</c:v>
                </c:pt>
                <c:pt idx="241">
                  <c:v>1.5136999999999999E-5</c:v>
                </c:pt>
                <c:pt idx="242">
                  <c:v>1.5452999999999999E-5</c:v>
                </c:pt>
                <c:pt idx="243">
                  <c:v>1.5764999999999999E-5</c:v>
                </c:pt>
                <c:pt idx="244">
                  <c:v>1.6072000000000001E-5</c:v>
                </c:pt>
                <c:pt idx="245">
                  <c:v>1.6376E-5</c:v>
                </c:pt>
                <c:pt idx="246">
                  <c:v>1.6679000000000001E-5</c:v>
                </c:pt>
                <c:pt idx="247">
                  <c:v>1.6977999999999999E-5</c:v>
                </c:pt>
                <c:pt idx="248">
                  <c:v>1.7269999999999999E-5</c:v>
                </c:pt>
                <c:pt idx="249">
                  <c:v>1.7555999999999999E-5</c:v>
                </c:pt>
                <c:pt idx="250">
                  <c:v>1.7833E-5</c:v>
                </c:pt>
                <c:pt idx="251">
                  <c:v>1.8104000000000001E-5</c:v>
                </c:pt>
                <c:pt idx="252">
                  <c:v>1.8369999999999999E-5</c:v>
                </c:pt>
                <c:pt idx="253">
                  <c:v>1.8626000000000001E-5</c:v>
                </c:pt>
                <c:pt idx="254">
                  <c:v>1.8868999999999998E-5</c:v>
                </c:pt>
                <c:pt idx="255">
                  <c:v>1.91E-5</c:v>
                </c:pt>
                <c:pt idx="256">
                  <c:v>1.9317000000000002E-5</c:v>
                </c:pt>
                <c:pt idx="257">
                  <c:v>1.9519000000000001E-5</c:v>
                </c:pt>
                <c:pt idx="258">
                  <c:v>1.9709000000000001E-5</c:v>
                </c:pt>
                <c:pt idx="259">
                  <c:v>1.9890000000000001E-5</c:v>
                </c:pt>
                <c:pt idx="260">
                  <c:v>2.0066999999999999E-5</c:v>
                </c:pt>
                <c:pt idx="261">
                  <c:v>2.0239999999999999E-5</c:v>
                </c:pt>
                <c:pt idx="262">
                  <c:v>2.0407999999999998E-5</c:v>
                </c:pt>
                <c:pt idx="263">
                  <c:v>2.0571999999999999E-5</c:v>
                </c:pt>
                <c:pt idx="264">
                  <c:v>2.0732000000000001E-5</c:v>
                </c:pt>
                <c:pt idx="265">
                  <c:v>2.0886999999999998E-5</c:v>
                </c:pt>
                <c:pt idx="266">
                  <c:v>2.1036999999999999E-5</c:v>
                </c:pt>
                <c:pt idx="267">
                  <c:v>2.1183E-5</c:v>
                </c:pt>
                <c:pt idx="268">
                  <c:v>2.1324000000000001E-5</c:v>
                </c:pt>
                <c:pt idx="269">
                  <c:v>2.1458999999999999E-5</c:v>
                </c:pt>
                <c:pt idx="270">
                  <c:v>2.1588999999999999E-5</c:v>
                </c:pt>
                <c:pt idx="271">
                  <c:v>2.1719E-5</c:v>
                </c:pt>
                <c:pt idx="272">
                  <c:v>2.1849999999999999E-5</c:v>
                </c:pt>
                <c:pt idx="273">
                  <c:v>2.1984000000000002E-5</c:v>
                </c:pt>
                <c:pt idx="274">
                  <c:v>2.2120000000000002E-5</c:v>
                </c:pt>
                <c:pt idx="275">
                  <c:v>2.2257999999999999E-5</c:v>
                </c:pt>
                <c:pt idx="276">
                  <c:v>2.2395000000000002E-5</c:v>
                </c:pt>
                <c:pt idx="277">
                  <c:v>2.2527999999999998E-5</c:v>
                </c:pt>
                <c:pt idx="278">
                  <c:v>2.2657E-5</c:v>
                </c:pt>
                <c:pt idx="279">
                  <c:v>2.2781000000000001E-5</c:v>
                </c:pt>
                <c:pt idx="280">
                  <c:v>2.2901E-5</c:v>
                </c:pt>
                <c:pt idx="281">
                  <c:v>2.3017999999999999E-5</c:v>
                </c:pt>
                <c:pt idx="282">
                  <c:v>2.3132000000000001E-5</c:v>
                </c:pt>
                <c:pt idx="283">
                  <c:v>2.3244E-5</c:v>
                </c:pt>
                <c:pt idx="284">
                  <c:v>2.3354999999999999E-5</c:v>
                </c:pt>
                <c:pt idx="285">
                  <c:v>2.3462E-5</c:v>
                </c:pt>
                <c:pt idx="286">
                  <c:v>2.3561999999999999E-5</c:v>
                </c:pt>
                <c:pt idx="287">
                  <c:v>2.3655E-5</c:v>
                </c:pt>
                <c:pt idx="288">
                  <c:v>2.3742000000000001E-5</c:v>
                </c:pt>
                <c:pt idx="289">
                  <c:v>2.3825E-5</c:v>
                </c:pt>
                <c:pt idx="290">
                  <c:v>2.3906000000000001E-5</c:v>
                </c:pt>
                <c:pt idx="291">
                  <c:v>2.3983999999999999E-5</c:v>
                </c:pt>
                <c:pt idx="292">
                  <c:v>2.406E-5</c:v>
                </c:pt>
                <c:pt idx="293">
                  <c:v>2.4134E-5</c:v>
                </c:pt>
                <c:pt idx="294">
                  <c:v>2.4209000000000001E-5</c:v>
                </c:pt>
                <c:pt idx="295">
                  <c:v>2.4284999999999999E-5</c:v>
                </c:pt>
                <c:pt idx="296">
                  <c:v>2.4363999999999999E-5</c:v>
                </c:pt>
                <c:pt idx="297">
                  <c:v>2.4448E-5</c:v>
                </c:pt>
                <c:pt idx="298">
                  <c:v>2.4535000000000001E-5</c:v>
                </c:pt>
                <c:pt idx="299">
                  <c:v>2.4624999999999999E-5</c:v>
                </c:pt>
                <c:pt idx="300">
                  <c:v>2.4719000000000002E-5</c:v>
                </c:pt>
                <c:pt idx="301">
                  <c:v>2.4817E-5</c:v>
                </c:pt>
                <c:pt idx="302">
                  <c:v>2.4919999999999999E-5</c:v>
                </c:pt>
                <c:pt idx="303">
                  <c:v>2.5026999999999999E-5</c:v>
                </c:pt>
                <c:pt idx="304">
                  <c:v>2.5134999999999999E-5</c:v>
                </c:pt>
                <c:pt idx="305">
                  <c:v>2.5238000000000001E-5</c:v>
                </c:pt>
                <c:pt idx="306">
                  <c:v>2.5333E-5</c:v>
                </c:pt>
                <c:pt idx="307">
                  <c:v>4.4103000000000001E-5</c:v>
                </c:pt>
                <c:pt idx="308">
                  <c:v>4.4323999999999998E-5</c:v>
                </c:pt>
                <c:pt idx="309">
                  <c:v>4.4523E-5</c:v>
                </c:pt>
                <c:pt idx="310">
                  <c:v>0.26391999999999999</c:v>
                </c:pt>
                <c:pt idx="311">
                  <c:v>0.36281999999999998</c:v>
                </c:pt>
                <c:pt idx="312">
                  <c:v>0.35975000000000001</c:v>
                </c:pt>
                <c:pt idx="313">
                  <c:v>0.35674</c:v>
                </c:pt>
                <c:pt idx="314">
                  <c:v>0.3538</c:v>
                </c:pt>
                <c:pt idx="315">
                  <c:v>0.35092000000000001</c:v>
                </c:pt>
                <c:pt idx="316">
                  <c:v>0.34809000000000001</c:v>
                </c:pt>
                <c:pt idx="317">
                  <c:v>0.34532000000000002</c:v>
                </c:pt>
                <c:pt idx="318">
                  <c:v>0.34260000000000002</c:v>
                </c:pt>
                <c:pt idx="319">
                  <c:v>0.33993000000000001</c:v>
                </c:pt>
                <c:pt idx="320">
                  <c:v>0.33732000000000001</c:v>
                </c:pt>
                <c:pt idx="321">
                  <c:v>0.33474999999999999</c:v>
                </c:pt>
                <c:pt idx="322">
                  <c:v>0.33223000000000003</c:v>
                </c:pt>
                <c:pt idx="323">
                  <c:v>0.32976</c:v>
                </c:pt>
                <c:pt idx="324">
                  <c:v>0.32732</c:v>
                </c:pt>
                <c:pt idx="325">
                  <c:v>0.32490999999999998</c:v>
                </c:pt>
                <c:pt idx="326">
                  <c:v>0.32252999999999998</c:v>
                </c:pt>
                <c:pt idx="327">
                  <c:v>0.32017000000000001</c:v>
                </c:pt>
                <c:pt idx="328">
                  <c:v>0.31784000000000001</c:v>
                </c:pt>
                <c:pt idx="329">
                  <c:v>0.31552000000000002</c:v>
                </c:pt>
                <c:pt idx="330">
                  <c:v>0.31323000000000001</c:v>
                </c:pt>
                <c:pt idx="331">
                  <c:v>0.31096000000000001</c:v>
                </c:pt>
                <c:pt idx="332">
                  <c:v>0.30873</c:v>
                </c:pt>
                <c:pt idx="333">
                  <c:v>0.30653000000000002</c:v>
                </c:pt>
                <c:pt idx="334">
                  <c:v>0.30436999999999997</c:v>
                </c:pt>
                <c:pt idx="335">
                  <c:v>0.30224000000000001</c:v>
                </c:pt>
                <c:pt idx="336">
                  <c:v>0.30014000000000002</c:v>
                </c:pt>
                <c:pt idx="337">
                  <c:v>0.29808000000000001</c:v>
                </c:pt>
                <c:pt idx="338">
                  <c:v>0.29604000000000003</c:v>
                </c:pt>
                <c:pt idx="339">
                  <c:v>0.29402</c:v>
                </c:pt>
                <c:pt idx="340">
                  <c:v>0.29203000000000001</c:v>
                </c:pt>
                <c:pt idx="341">
                  <c:v>0.29005999999999998</c:v>
                </c:pt>
                <c:pt idx="342">
                  <c:v>0.28811999999999999</c:v>
                </c:pt>
                <c:pt idx="343">
                  <c:v>0.28621000000000002</c:v>
                </c:pt>
                <c:pt idx="344">
                  <c:v>0.28433000000000003</c:v>
                </c:pt>
                <c:pt idx="345">
                  <c:v>0.28249999999999997</c:v>
                </c:pt>
                <c:pt idx="346">
                  <c:v>0.28070000000000001</c:v>
                </c:pt>
                <c:pt idx="347">
                  <c:v>0.27894999999999998</c:v>
                </c:pt>
                <c:pt idx="348">
                  <c:v>0.27722999999999998</c:v>
                </c:pt>
                <c:pt idx="349">
                  <c:v>0.27554000000000001</c:v>
                </c:pt>
                <c:pt idx="350">
                  <c:v>0.27388000000000001</c:v>
                </c:pt>
                <c:pt idx="351">
                  <c:v>0.27223999999999998</c:v>
                </c:pt>
                <c:pt idx="352">
                  <c:v>0.27062999999999998</c:v>
                </c:pt>
                <c:pt idx="353">
                  <c:v>0.27137</c:v>
                </c:pt>
                <c:pt idx="354">
                  <c:v>0.26979999999999998</c:v>
                </c:pt>
                <c:pt idx="355">
                  <c:v>0.26827000000000001</c:v>
                </c:pt>
                <c:pt idx="356">
                  <c:v>0.26676</c:v>
                </c:pt>
                <c:pt idx="357">
                  <c:v>0.26529000000000003</c:v>
                </c:pt>
                <c:pt idx="358">
                  <c:v>0.26384000000000002</c:v>
                </c:pt>
                <c:pt idx="359">
                  <c:v>0.26240999999999998</c:v>
                </c:pt>
                <c:pt idx="360">
                  <c:v>0.26100000000000001</c:v>
                </c:pt>
                <c:pt idx="361">
                  <c:v>0.25962000000000002</c:v>
                </c:pt>
                <c:pt idx="362">
                  <c:v>0.25824999999999998</c:v>
                </c:pt>
                <c:pt idx="363">
                  <c:v>0.25690000000000002</c:v>
                </c:pt>
                <c:pt idx="364">
                  <c:v>0.25557000000000002</c:v>
                </c:pt>
                <c:pt idx="365">
                  <c:v>0.25424000000000002</c:v>
                </c:pt>
                <c:pt idx="366">
                  <c:v>0.25291999999999998</c:v>
                </c:pt>
                <c:pt idx="367">
                  <c:v>0.25159999999999999</c:v>
                </c:pt>
                <c:pt idx="368">
                  <c:v>0.25028</c:v>
                </c:pt>
                <c:pt idx="369">
                  <c:v>0.24897</c:v>
                </c:pt>
                <c:pt idx="370">
                  <c:v>0.24765999999999999</c:v>
                </c:pt>
                <c:pt idx="371">
                  <c:v>0.24635000000000001</c:v>
                </c:pt>
                <c:pt idx="372">
                  <c:v>0.24504999999999999</c:v>
                </c:pt>
                <c:pt idx="373">
                  <c:v>0.24376</c:v>
                </c:pt>
                <c:pt idx="374">
                  <c:v>0.24248</c:v>
                </c:pt>
                <c:pt idx="375">
                  <c:v>0.2412</c:v>
                </c:pt>
                <c:pt idx="376">
                  <c:v>0.23993</c:v>
                </c:pt>
                <c:pt idx="377">
                  <c:v>0.23866000000000001</c:v>
                </c:pt>
                <c:pt idx="378">
                  <c:v>0.23741000000000001</c:v>
                </c:pt>
                <c:pt idx="379">
                  <c:v>0.23616000000000001</c:v>
                </c:pt>
                <c:pt idx="380">
                  <c:v>0.23493</c:v>
                </c:pt>
                <c:pt idx="381">
                  <c:v>0.23369999999999999</c:v>
                </c:pt>
                <c:pt idx="382">
                  <c:v>0.23247000000000001</c:v>
                </c:pt>
                <c:pt idx="383">
                  <c:v>0.23125000000000001</c:v>
                </c:pt>
                <c:pt idx="384">
                  <c:v>0.23003000000000001</c:v>
                </c:pt>
                <c:pt idx="385">
                  <c:v>0.22882</c:v>
                </c:pt>
                <c:pt idx="386">
                  <c:v>0.2276</c:v>
                </c:pt>
                <c:pt idx="387">
                  <c:v>0.22638</c:v>
                </c:pt>
                <c:pt idx="388">
                  <c:v>0.22517999999999999</c:v>
                </c:pt>
                <c:pt idx="389">
                  <c:v>0.22398000000000001</c:v>
                </c:pt>
                <c:pt idx="390">
                  <c:v>0.34411999999999998</c:v>
                </c:pt>
                <c:pt idx="391">
                  <c:v>0.34231</c:v>
                </c:pt>
                <c:pt idx="392">
                  <c:v>0.34053</c:v>
                </c:pt>
                <c:pt idx="393">
                  <c:v>0.33878999999999998</c:v>
                </c:pt>
                <c:pt idx="394">
                  <c:v>0.33706999999999998</c:v>
                </c:pt>
                <c:pt idx="395">
                  <c:v>0.33538000000000001</c:v>
                </c:pt>
                <c:pt idx="396">
                  <c:v>0.33371000000000001</c:v>
                </c:pt>
                <c:pt idx="397">
                  <c:v>0.33206000000000002</c:v>
                </c:pt>
                <c:pt idx="398">
                  <c:v>0.33043</c:v>
                </c:pt>
                <c:pt idx="399">
                  <c:v>0.34598000000000001</c:v>
                </c:pt>
                <c:pt idx="400">
                  <c:v>0.34427999999999997</c:v>
                </c:pt>
                <c:pt idx="401">
                  <c:v>0.34259000000000001</c:v>
                </c:pt>
                <c:pt idx="402">
                  <c:v>0.34089999999999998</c:v>
                </c:pt>
                <c:pt idx="403">
                  <c:v>0.35986000000000001</c:v>
                </c:pt>
                <c:pt idx="404">
                  <c:v>0.35832000000000003</c:v>
                </c:pt>
                <c:pt idx="405">
                  <c:v>0.35652</c:v>
                </c:pt>
                <c:pt idx="406">
                  <c:v>0.35471999999999998</c:v>
                </c:pt>
                <c:pt idx="407">
                  <c:v>0.35289999999999999</c:v>
                </c:pt>
                <c:pt idx="408">
                  <c:v>0.35105999999999998</c:v>
                </c:pt>
                <c:pt idx="409">
                  <c:v>0.34921000000000002</c:v>
                </c:pt>
                <c:pt idx="410">
                  <c:v>0.34733999999999998</c:v>
                </c:pt>
                <c:pt idx="411">
                  <c:v>0.34547</c:v>
                </c:pt>
                <c:pt idx="412">
                  <c:v>0.34358</c:v>
                </c:pt>
                <c:pt idx="413">
                  <c:v>0.3417</c:v>
                </c:pt>
                <c:pt idx="414">
                  <c:v>0.33981</c:v>
                </c:pt>
                <c:pt idx="415">
                  <c:v>0.33793000000000001</c:v>
                </c:pt>
                <c:pt idx="416">
                  <c:v>0.33606000000000003</c:v>
                </c:pt>
                <c:pt idx="417">
                  <c:v>0.33418999999999999</c:v>
                </c:pt>
                <c:pt idx="418">
                  <c:v>0.33234000000000002</c:v>
                </c:pt>
                <c:pt idx="419">
                  <c:v>0.33048</c:v>
                </c:pt>
                <c:pt idx="420">
                  <c:v>0.32862999999999998</c:v>
                </c:pt>
                <c:pt idx="421">
                  <c:v>0.32678000000000001</c:v>
                </c:pt>
                <c:pt idx="422">
                  <c:v>0.32493</c:v>
                </c:pt>
                <c:pt idx="423">
                  <c:v>0.32307999999999998</c:v>
                </c:pt>
                <c:pt idx="424">
                  <c:v>0.32121</c:v>
                </c:pt>
                <c:pt idx="425">
                  <c:v>0.31933</c:v>
                </c:pt>
                <c:pt idx="426">
                  <c:v>0.31742999999999999</c:v>
                </c:pt>
                <c:pt idx="427">
                  <c:v>0.31552000000000002</c:v>
                </c:pt>
                <c:pt idx="428">
                  <c:v>0.31358000000000003</c:v>
                </c:pt>
                <c:pt idx="429">
                  <c:v>0.31163000000000002</c:v>
                </c:pt>
                <c:pt idx="430">
                  <c:v>0.30967</c:v>
                </c:pt>
                <c:pt idx="431">
                  <c:v>0.30770999999999998</c:v>
                </c:pt>
                <c:pt idx="432">
                  <c:v>0.30575000000000002</c:v>
                </c:pt>
                <c:pt idx="433">
                  <c:v>0.30379</c:v>
                </c:pt>
                <c:pt idx="434">
                  <c:v>0.30182999999999999</c:v>
                </c:pt>
                <c:pt idx="435">
                  <c:v>0.29988999999999999</c:v>
                </c:pt>
                <c:pt idx="436">
                  <c:v>0.29796</c:v>
                </c:pt>
                <c:pt idx="437">
                  <c:v>0.29604999999999998</c:v>
                </c:pt>
                <c:pt idx="438">
                  <c:v>0.29416999999999999</c:v>
                </c:pt>
                <c:pt idx="439">
                  <c:v>0.2923</c:v>
                </c:pt>
                <c:pt idx="440">
                  <c:v>0.29044999999999999</c:v>
                </c:pt>
                <c:pt idx="441">
                  <c:v>0.28861999999999999</c:v>
                </c:pt>
                <c:pt idx="442">
                  <c:v>0.28678999999999999</c:v>
                </c:pt>
                <c:pt idx="443">
                  <c:v>0.28497</c:v>
                </c:pt>
                <c:pt idx="444">
                  <c:v>0.28316000000000002</c:v>
                </c:pt>
                <c:pt idx="445">
                  <c:v>0.28137000000000001</c:v>
                </c:pt>
                <c:pt idx="446">
                  <c:v>0.27959000000000001</c:v>
                </c:pt>
                <c:pt idx="447">
                  <c:v>0.27782000000000001</c:v>
                </c:pt>
                <c:pt idx="448">
                  <c:v>0.27606999999999998</c:v>
                </c:pt>
                <c:pt idx="449">
                  <c:v>0.27432000000000001</c:v>
                </c:pt>
                <c:pt idx="450">
                  <c:v>0.27257999999999999</c:v>
                </c:pt>
                <c:pt idx="451">
                  <c:v>0.27771000000000001</c:v>
                </c:pt>
                <c:pt idx="452">
                  <c:v>0.27595999999999998</c:v>
                </c:pt>
                <c:pt idx="453">
                  <c:v>0.27422999999999997</c:v>
                </c:pt>
                <c:pt idx="454">
                  <c:v>0.27251999999999998</c:v>
                </c:pt>
                <c:pt idx="455">
                  <c:v>0.27082000000000001</c:v>
                </c:pt>
                <c:pt idx="456">
                  <c:v>0.26912999999999998</c:v>
                </c:pt>
                <c:pt idx="457">
                  <c:v>0.26745000000000002</c:v>
                </c:pt>
                <c:pt idx="458">
                  <c:v>0.26578000000000002</c:v>
                </c:pt>
                <c:pt idx="459">
                  <c:v>0.26412000000000002</c:v>
                </c:pt>
                <c:pt idx="460">
                  <c:v>0.27189000000000002</c:v>
                </c:pt>
                <c:pt idx="461">
                  <c:v>0.28687000000000001</c:v>
                </c:pt>
                <c:pt idx="462">
                  <c:v>0.28509000000000001</c:v>
                </c:pt>
                <c:pt idx="463">
                  <c:v>0.28332000000000002</c:v>
                </c:pt>
                <c:pt idx="464">
                  <c:v>0.28158</c:v>
                </c:pt>
                <c:pt idx="465">
                  <c:v>0.27984999999999999</c:v>
                </c:pt>
                <c:pt idx="466">
                  <c:v>0.27812999999999999</c:v>
                </c:pt>
                <c:pt idx="467">
                  <c:v>0.27643000000000001</c:v>
                </c:pt>
                <c:pt idx="468">
                  <c:v>0.27473999999999998</c:v>
                </c:pt>
                <c:pt idx="469">
                  <c:v>0.27306999999999998</c:v>
                </c:pt>
                <c:pt idx="470">
                  <c:v>0.27141999999999999</c:v>
                </c:pt>
                <c:pt idx="471">
                  <c:v>0.26978000000000002</c:v>
                </c:pt>
                <c:pt idx="472">
                  <c:v>0.26816000000000001</c:v>
                </c:pt>
                <c:pt idx="473">
                  <c:v>0.26654</c:v>
                </c:pt>
                <c:pt idx="474">
                  <c:v>0.26491999999999999</c:v>
                </c:pt>
                <c:pt idx="475">
                  <c:v>0.26329000000000002</c:v>
                </c:pt>
                <c:pt idx="476">
                  <c:v>0.26166</c:v>
                </c:pt>
                <c:pt idx="477">
                  <c:v>0.26001000000000002</c:v>
                </c:pt>
                <c:pt idx="478">
                  <c:v>0.25835999999999998</c:v>
                </c:pt>
                <c:pt idx="479">
                  <c:v>0.25669999999999998</c:v>
                </c:pt>
                <c:pt idx="480">
                  <c:v>0.25502999999999998</c:v>
                </c:pt>
                <c:pt idx="481">
                  <c:v>0.25335999999999997</c:v>
                </c:pt>
                <c:pt idx="482">
                  <c:v>0.25169000000000002</c:v>
                </c:pt>
                <c:pt idx="483">
                  <c:v>0.25002999999999997</c:v>
                </c:pt>
                <c:pt idx="484">
                  <c:v>0.24836</c:v>
                </c:pt>
                <c:pt idx="485">
                  <c:v>0.2467</c:v>
                </c:pt>
                <c:pt idx="486">
                  <c:v>0.24504000000000001</c:v>
                </c:pt>
                <c:pt idx="487">
                  <c:v>0.24339</c:v>
                </c:pt>
                <c:pt idx="488">
                  <c:v>0.24174000000000001</c:v>
                </c:pt>
                <c:pt idx="489">
                  <c:v>0.24010000000000001</c:v>
                </c:pt>
                <c:pt idx="490">
                  <c:v>0.23846000000000001</c:v>
                </c:pt>
                <c:pt idx="491">
                  <c:v>0.23682</c:v>
                </c:pt>
                <c:pt idx="492">
                  <c:v>0.23516999999999999</c:v>
                </c:pt>
                <c:pt idx="493">
                  <c:v>0.23351</c:v>
                </c:pt>
                <c:pt idx="494">
                  <c:v>0.23183000000000001</c:v>
                </c:pt>
                <c:pt idx="495">
                  <c:v>0.23013</c:v>
                </c:pt>
                <c:pt idx="496">
                  <c:v>0.22841</c:v>
                </c:pt>
                <c:pt idx="497">
                  <c:v>0.22667000000000001</c:v>
                </c:pt>
                <c:pt idx="498">
                  <c:v>0.22491</c:v>
                </c:pt>
                <c:pt idx="499">
                  <c:v>0.22314999999999999</c:v>
                </c:pt>
                <c:pt idx="500">
                  <c:v>0.22139</c:v>
                </c:pt>
                <c:pt idx="501">
                  <c:v>0.21962999999999999</c:v>
                </c:pt>
                <c:pt idx="502">
                  <c:v>0.21787000000000001</c:v>
                </c:pt>
                <c:pt idx="503">
                  <c:v>0.21611</c:v>
                </c:pt>
                <c:pt idx="504">
                  <c:v>0.21435000000000001</c:v>
                </c:pt>
                <c:pt idx="505">
                  <c:v>0.21259</c:v>
                </c:pt>
                <c:pt idx="506">
                  <c:v>0.21084</c:v>
                </c:pt>
                <c:pt idx="507">
                  <c:v>0.20910000000000001</c:v>
                </c:pt>
                <c:pt idx="508">
                  <c:v>0.20737</c:v>
                </c:pt>
                <c:pt idx="509">
                  <c:v>0.20565</c:v>
                </c:pt>
                <c:pt idx="510">
                  <c:v>0.20393</c:v>
                </c:pt>
                <c:pt idx="511">
                  <c:v>0.20222000000000001</c:v>
                </c:pt>
                <c:pt idx="512">
                  <c:v>0.20050999999999999</c:v>
                </c:pt>
                <c:pt idx="513">
                  <c:v>0.19880999999999999</c:v>
                </c:pt>
                <c:pt idx="514">
                  <c:v>0.1971</c:v>
                </c:pt>
                <c:pt idx="515">
                  <c:v>0.19539000000000001</c:v>
                </c:pt>
                <c:pt idx="516">
                  <c:v>0.19367999999999999</c:v>
                </c:pt>
                <c:pt idx="517">
                  <c:v>0.19198000000000001</c:v>
                </c:pt>
                <c:pt idx="518">
                  <c:v>0.19026999999999999</c:v>
                </c:pt>
                <c:pt idx="519">
                  <c:v>0.18856999999999999</c:v>
                </c:pt>
                <c:pt idx="520">
                  <c:v>0.18687000000000001</c:v>
                </c:pt>
                <c:pt idx="521">
                  <c:v>0.18517</c:v>
                </c:pt>
                <c:pt idx="522">
                  <c:v>0.18348999999999999</c:v>
                </c:pt>
                <c:pt idx="523">
                  <c:v>0.18181</c:v>
                </c:pt>
                <c:pt idx="524">
                  <c:v>0.18013000000000001</c:v>
                </c:pt>
                <c:pt idx="525">
                  <c:v>0.17846000000000001</c:v>
                </c:pt>
                <c:pt idx="526">
                  <c:v>0.17679</c:v>
                </c:pt>
                <c:pt idx="527">
                  <c:v>0.17513999999999999</c:v>
                </c:pt>
                <c:pt idx="528">
                  <c:v>0.17349000000000001</c:v>
                </c:pt>
                <c:pt idx="529">
                  <c:v>0.17183999999999999</c:v>
                </c:pt>
                <c:pt idx="530">
                  <c:v>0.17019000000000001</c:v>
                </c:pt>
                <c:pt idx="531">
                  <c:v>0.16854</c:v>
                </c:pt>
                <c:pt idx="532">
                  <c:v>0.16689000000000001</c:v>
                </c:pt>
                <c:pt idx="533">
                  <c:v>0.16524</c:v>
                </c:pt>
                <c:pt idx="534">
                  <c:v>0.16359000000000001</c:v>
                </c:pt>
                <c:pt idx="535">
                  <c:v>0.16192999999999999</c:v>
                </c:pt>
                <c:pt idx="536">
                  <c:v>0.16028000000000001</c:v>
                </c:pt>
                <c:pt idx="537">
                  <c:v>0.15862000000000001</c:v>
                </c:pt>
                <c:pt idx="538">
                  <c:v>0.15698000000000001</c:v>
                </c:pt>
                <c:pt idx="539">
                  <c:v>0.15534999999999999</c:v>
                </c:pt>
                <c:pt idx="540">
                  <c:v>0.15372</c:v>
                </c:pt>
                <c:pt idx="541">
                  <c:v>0.15211</c:v>
                </c:pt>
                <c:pt idx="542">
                  <c:v>0.15051</c:v>
                </c:pt>
                <c:pt idx="543">
                  <c:v>0.14893000000000001</c:v>
                </c:pt>
                <c:pt idx="544">
                  <c:v>0.14737</c:v>
                </c:pt>
                <c:pt idx="545">
                  <c:v>0.14582000000000001</c:v>
                </c:pt>
                <c:pt idx="546">
                  <c:v>0.14427000000000001</c:v>
                </c:pt>
                <c:pt idx="547">
                  <c:v>0.14274000000000001</c:v>
                </c:pt>
                <c:pt idx="548">
                  <c:v>0.14122000000000001</c:v>
                </c:pt>
                <c:pt idx="549">
                  <c:v>0.13969999999999999</c:v>
                </c:pt>
                <c:pt idx="550">
                  <c:v>0.13819000000000001</c:v>
                </c:pt>
                <c:pt idx="551">
                  <c:v>0.13669000000000001</c:v>
                </c:pt>
                <c:pt idx="552">
                  <c:v>0.13519999999999999</c:v>
                </c:pt>
                <c:pt idx="553">
                  <c:v>0.13372000000000001</c:v>
                </c:pt>
                <c:pt idx="554">
                  <c:v>0.13225999999999999</c:v>
                </c:pt>
                <c:pt idx="555">
                  <c:v>0.13081000000000001</c:v>
                </c:pt>
                <c:pt idx="556">
                  <c:v>0.12937000000000001</c:v>
                </c:pt>
                <c:pt idx="557">
                  <c:v>0.12795999999999999</c:v>
                </c:pt>
                <c:pt idx="558">
                  <c:v>0.12655</c:v>
                </c:pt>
                <c:pt idx="559">
                  <c:v>0.12515999999999999</c:v>
                </c:pt>
                <c:pt idx="560">
                  <c:v>0.12379</c:v>
                </c:pt>
                <c:pt idx="561">
                  <c:v>0.12242</c:v>
                </c:pt>
                <c:pt idx="562">
                  <c:v>0.12107</c:v>
                </c:pt>
                <c:pt idx="563">
                  <c:v>0.11971999999999999</c:v>
                </c:pt>
                <c:pt idx="564">
                  <c:v>0.11838</c:v>
                </c:pt>
                <c:pt idx="565">
                  <c:v>0.11705</c:v>
                </c:pt>
                <c:pt idx="566">
                  <c:v>0.11573</c:v>
                </c:pt>
                <c:pt idx="567">
                  <c:v>0.11441</c:v>
                </c:pt>
                <c:pt idx="568">
                  <c:v>0.11311</c:v>
                </c:pt>
                <c:pt idx="569">
                  <c:v>0.11181000000000001</c:v>
                </c:pt>
                <c:pt idx="570">
                  <c:v>0.11051999999999999</c:v>
                </c:pt>
                <c:pt idx="571">
                  <c:v>0.10922999999999999</c:v>
                </c:pt>
                <c:pt idx="572">
                  <c:v>0.10795</c:v>
                </c:pt>
                <c:pt idx="573">
                  <c:v>0.10668</c:v>
                </c:pt>
                <c:pt idx="574">
                  <c:v>0.10543</c:v>
                </c:pt>
                <c:pt idx="575">
                  <c:v>0.10417</c:v>
                </c:pt>
                <c:pt idx="576">
                  <c:v>0.10292999999999999</c:v>
                </c:pt>
                <c:pt idx="577">
                  <c:v>0.1017</c:v>
                </c:pt>
                <c:pt idx="578">
                  <c:v>0.10047</c:v>
                </c:pt>
                <c:pt idx="579">
                  <c:v>9.9259E-2</c:v>
                </c:pt>
                <c:pt idx="580">
                  <c:v>9.8060999999999995E-2</c:v>
                </c:pt>
                <c:pt idx="581">
                  <c:v>9.6879000000000007E-2</c:v>
                </c:pt>
                <c:pt idx="582">
                  <c:v>9.5712000000000005E-2</c:v>
                </c:pt>
                <c:pt idx="583">
                  <c:v>9.4562999999999994E-2</c:v>
                </c:pt>
                <c:pt idx="584">
                  <c:v>9.3431E-2</c:v>
                </c:pt>
                <c:pt idx="585">
                  <c:v>9.2316999999999996E-2</c:v>
                </c:pt>
                <c:pt idx="586">
                  <c:v>9.1221999999999998E-2</c:v>
                </c:pt>
                <c:pt idx="587">
                  <c:v>9.0142E-2</c:v>
                </c:pt>
                <c:pt idx="588">
                  <c:v>8.9077000000000003E-2</c:v>
                </c:pt>
                <c:pt idx="589">
                  <c:v>8.8025000000000006E-2</c:v>
                </c:pt>
                <c:pt idx="590">
                  <c:v>8.6984000000000006E-2</c:v>
                </c:pt>
                <c:pt idx="591">
                  <c:v>8.5952000000000001E-2</c:v>
                </c:pt>
                <c:pt idx="592">
                  <c:v>8.4928000000000003E-2</c:v>
                </c:pt>
                <c:pt idx="593">
                  <c:v>8.3914000000000002E-2</c:v>
                </c:pt>
                <c:pt idx="594">
                  <c:v>8.2910999999999999E-2</c:v>
                </c:pt>
                <c:pt idx="595">
                  <c:v>8.1920000000000007E-2</c:v>
                </c:pt>
                <c:pt idx="596">
                  <c:v>8.0942E-2</c:v>
                </c:pt>
                <c:pt idx="597">
                  <c:v>7.9977999999999994E-2</c:v>
                </c:pt>
                <c:pt idx="598">
                  <c:v>7.9029000000000002E-2</c:v>
                </c:pt>
                <c:pt idx="599">
                  <c:v>7.8097E-2</c:v>
                </c:pt>
                <c:pt idx="600">
                  <c:v>7.7183000000000002E-2</c:v>
                </c:pt>
                <c:pt idx="601">
                  <c:v>7.6287999999999995E-2</c:v>
                </c:pt>
                <c:pt idx="602">
                  <c:v>7.5410000000000005E-2</c:v>
                </c:pt>
                <c:pt idx="603">
                  <c:v>7.4547000000000002E-2</c:v>
                </c:pt>
                <c:pt idx="604">
                  <c:v>7.3694999999999997E-2</c:v>
                </c:pt>
                <c:pt idx="605">
                  <c:v>7.2848999999999997E-2</c:v>
                </c:pt>
                <c:pt idx="606">
                  <c:v>7.2010000000000005E-2</c:v>
                </c:pt>
                <c:pt idx="607">
                  <c:v>7.1178000000000005E-2</c:v>
                </c:pt>
                <c:pt idx="608">
                  <c:v>7.0357000000000003E-2</c:v>
                </c:pt>
                <c:pt idx="609">
                  <c:v>6.9546999999999998E-2</c:v>
                </c:pt>
                <c:pt idx="610">
                  <c:v>6.8749000000000005E-2</c:v>
                </c:pt>
                <c:pt idx="611">
                  <c:v>6.7963999999999997E-2</c:v>
                </c:pt>
                <c:pt idx="612">
                  <c:v>6.7192000000000002E-2</c:v>
                </c:pt>
                <c:pt idx="613">
                  <c:v>6.6433000000000006E-2</c:v>
                </c:pt>
                <c:pt idx="614">
                  <c:v>6.5685999999999994E-2</c:v>
                </c:pt>
                <c:pt idx="615">
                  <c:v>6.4950999999999995E-2</c:v>
                </c:pt>
                <c:pt idx="616">
                  <c:v>6.4227000000000006E-2</c:v>
                </c:pt>
                <c:pt idx="617">
                  <c:v>6.3514000000000001E-2</c:v>
                </c:pt>
                <c:pt idx="618">
                  <c:v>6.2810000000000005E-2</c:v>
                </c:pt>
                <c:pt idx="619">
                  <c:v>6.2116999999999999E-2</c:v>
                </c:pt>
                <c:pt idx="620">
                  <c:v>6.1434000000000002E-2</c:v>
                </c:pt>
                <c:pt idx="621">
                  <c:v>6.5811999999999996E-2</c:v>
                </c:pt>
                <c:pt idx="622">
                  <c:v>6.5118999999999996E-2</c:v>
                </c:pt>
                <c:pt idx="623">
                  <c:v>6.4437999999999995E-2</c:v>
                </c:pt>
                <c:pt idx="624">
                  <c:v>6.3766000000000003E-2</c:v>
                </c:pt>
                <c:pt idx="625">
                  <c:v>6.3103000000000006E-2</c:v>
                </c:pt>
                <c:pt idx="626">
                  <c:v>6.2448999999999998E-2</c:v>
                </c:pt>
                <c:pt idx="627">
                  <c:v>6.1802999999999997E-2</c:v>
                </c:pt>
                <c:pt idx="628">
                  <c:v>7.0948999999999998E-2</c:v>
                </c:pt>
                <c:pt idx="629">
                  <c:v>7.5584999999999999E-2</c:v>
                </c:pt>
                <c:pt idx="630">
                  <c:v>7.4859999999999996E-2</c:v>
                </c:pt>
                <c:pt idx="631">
                  <c:v>7.4146000000000004E-2</c:v>
                </c:pt>
                <c:pt idx="632">
                  <c:v>7.3441000000000006E-2</c:v>
                </c:pt>
                <c:pt idx="633">
                  <c:v>7.2746000000000005E-2</c:v>
                </c:pt>
                <c:pt idx="634">
                  <c:v>7.2061E-2</c:v>
                </c:pt>
                <c:pt idx="635">
                  <c:v>7.1387999999999993E-2</c:v>
                </c:pt>
                <c:pt idx="636">
                  <c:v>7.0727999999999999E-2</c:v>
                </c:pt>
                <c:pt idx="637">
                  <c:v>7.0078000000000001E-2</c:v>
                </c:pt>
                <c:pt idx="638">
                  <c:v>6.9439000000000001E-2</c:v>
                </c:pt>
                <c:pt idx="639">
                  <c:v>6.8806999999999993E-2</c:v>
                </c:pt>
                <c:pt idx="640">
                  <c:v>6.8182000000000006E-2</c:v>
                </c:pt>
                <c:pt idx="641">
                  <c:v>6.7563999999999999E-2</c:v>
                </c:pt>
                <c:pt idx="642">
                  <c:v>6.6952999999999999E-2</c:v>
                </c:pt>
                <c:pt idx="643">
                  <c:v>6.6348000000000004E-2</c:v>
                </c:pt>
                <c:pt idx="644">
                  <c:v>6.5750000000000003E-2</c:v>
                </c:pt>
                <c:pt idx="645">
                  <c:v>6.5158999999999995E-2</c:v>
                </c:pt>
                <c:pt idx="646">
                  <c:v>6.4574999999999994E-2</c:v>
                </c:pt>
                <c:pt idx="647">
                  <c:v>6.3996999999999998E-2</c:v>
                </c:pt>
                <c:pt idx="648">
                  <c:v>0.11357</c:v>
                </c:pt>
                <c:pt idx="649">
                  <c:v>0.68215000000000003</c:v>
                </c:pt>
                <c:pt idx="650">
                  <c:v>0.67586000000000002</c:v>
                </c:pt>
                <c:pt idx="651">
                  <c:v>0.66971000000000003</c:v>
                </c:pt>
                <c:pt idx="652">
                  <c:v>0.66366999999999998</c:v>
                </c:pt>
                <c:pt idx="653">
                  <c:v>0.69211999999999996</c:v>
                </c:pt>
                <c:pt idx="654">
                  <c:v>0.68601000000000001</c:v>
                </c:pt>
                <c:pt idx="655">
                  <c:v>0.82577999999999996</c:v>
                </c:pt>
                <c:pt idx="656">
                  <c:v>0.81859000000000004</c:v>
                </c:pt>
                <c:pt idx="657">
                  <c:v>0.81152000000000002</c:v>
                </c:pt>
                <c:pt idx="658">
                  <c:v>0.80457000000000001</c:v>
                </c:pt>
                <c:pt idx="659">
                  <c:v>0.79773000000000005</c:v>
                </c:pt>
                <c:pt idx="660">
                  <c:v>0.79098000000000002</c:v>
                </c:pt>
                <c:pt idx="661">
                  <c:v>0.78432999999999997</c:v>
                </c:pt>
                <c:pt idx="662">
                  <c:v>0.99309999999999998</c:v>
                </c:pt>
                <c:pt idx="663">
                  <c:v>0.98482999999999998</c:v>
                </c:pt>
                <c:pt idx="664">
                  <c:v>0.97672000000000003</c:v>
                </c:pt>
                <c:pt idx="665">
                  <c:v>0.96877000000000002</c:v>
                </c:pt>
                <c:pt idx="666">
                  <c:v>0.96096999999999999</c:v>
                </c:pt>
                <c:pt idx="667">
                  <c:v>0.95331999999999995</c:v>
                </c:pt>
                <c:pt idx="668">
                  <c:v>0.94579000000000002</c:v>
                </c:pt>
                <c:pt idx="669">
                  <c:v>0.93838999999999995</c:v>
                </c:pt>
                <c:pt idx="670">
                  <c:v>0.93110999999999999</c:v>
                </c:pt>
                <c:pt idx="671">
                  <c:v>0.92396</c:v>
                </c:pt>
                <c:pt idx="672">
                  <c:v>0.91693000000000002</c:v>
                </c:pt>
                <c:pt idx="673">
                  <c:v>0.91003000000000001</c:v>
                </c:pt>
                <c:pt idx="674">
                  <c:v>0.90324000000000004</c:v>
                </c:pt>
                <c:pt idx="675">
                  <c:v>0.89656000000000002</c:v>
                </c:pt>
                <c:pt idx="676">
                  <c:v>0.88997000000000004</c:v>
                </c:pt>
                <c:pt idx="677">
                  <c:v>0.88346999999999998</c:v>
                </c:pt>
                <c:pt idx="678">
                  <c:v>0.87707000000000002</c:v>
                </c:pt>
                <c:pt idx="679">
                  <c:v>0.87075999999999998</c:v>
                </c:pt>
                <c:pt idx="680">
                  <c:v>0.86455000000000004</c:v>
                </c:pt>
                <c:pt idx="681">
                  <c:v>0.85843999999999998</c:v>
                </c:pt>
                <c:pt idx="682">
                  <c:v>0.85241</c:v>
                </c:pt>
                <c:pt idx="683">
                  <c:v>0.84646999999999994</c:v>
                </c:pt>
                <c:pt idx="684">
                  <c:v>0.84062999999999999</c:v>
                </c:pt>
                <c:pt idx="685">
                  <c:v>0.83489999999999998</c:v>
                </c:pt>
                <c:pt idx="686">
                  <c:v>0.82928999999999997</c:v>
                </c:pt>
                <c:pt idx="687">
                  <c:v>0.82377999999999996</c:v>
                </c:pt>
                <c:pt idx="688">
                  <c:v>0.81838</c:v>
                </c:pt>
                <c:pt idx="689">
                  <c:v>0.81306</c:v>
                </c:pt>
                <c:pt idx="690">
                  <c:v>0.80781000000000003</c:v>
                </c:pt>
                <c:pt idx="691">
                  <c:v>0.80262999999999995</c:v>
                </c:pt>
                <c:pt idx="692">
                  <c:v>0.79751000000000005</c:v>
                </c:pt>
                <c:pt idx="693">
                  <c:v>0.79246000000000005</c:v>
                </c:pt>
                <c:pt idx="694">
                  <c:v>0.78747999999999996</c:v>
                </c:pt>
                <c:pt idx="695">
                  <c:v>0.78256000000000003</c:v>
                </c:pt>
                <c:pt idx="696">
                  <c:v>0.77771999999999997</c:v>
                </c:pt>
                <c:pt idx="697">
                  <c:v>0.77295000000000003</c:v>
                </c:pt>
                <c:pt idx="698">
                  <c:v>0.76824000000000003</c:v>
                </c:pt>
                <c:pt idx="699">
                  <c:v>0.76359999999999995</c:v>
                </c:pt>
                <c:pt idx="700">
                  <c:v>0.75900999999999996</c:v>
                </c:pt>
                <c:pt idx="701">
                  <c:v>0.75446000000000002</c:v>
                </c:pt>
                <c:pt idx="702">
                  <c:v>0.74995000000000001</c:v>
                </c:pt>
                <c:pt idx="703">
                  <c:v>0.74546999999999997</c:v>
                </c:pt>
                <c:pt idx="704">
                  <c:v>0.74102000000000001</c:v>
                </c:pt>
                <c:pt idx="705">
                  <c:v>0.73658000000000001</c:v>
                </c:pt>
                <c:pt idx="706">
                  <c:v>0.73216999999999999</c:v>
                </c:pt>
                <c:pt idx="707">
                  <c:v>0.72777999999999998</c:v>
                </c:pt>
                <c:pt idx="708">
                  <c:v>0.72340000000000004</c:v>
                </c:pt>
                <c:pt idx="709">
                  <c:v>0.71906000000000003</c:v>
                </c:pt>
                <c:pt idx="710">
                  <c:v>0.71475999999999995</c:v>
                </c:pt>
                <c:pt idx="711">
                  <c:v>0.71052000000000004</c:v>
                </c:pt>
                <c:pt idx="712">
                  <c:v>0.70635000000000003</c:v>
                </c:pt>
                <c:pt idx="713">
                  <c:v>0.70226</c:v>
                </c:pt>
                <c:pt idx="714">
                  <c:v>0.69825000000000004</c:v>
                </c:pt>
                <c:pt idx="715">
                  <c:v>0.69433</c:v>
                </c:pt>
                <c:pt idx="716">
                  <c:v>0.69047999999999998</c:v>
                </c:pt>
                <c:pt idx="717">
                  <c:v>0.69182999999999995</c:v>
                </c:pt>
                <c:pt idx="718">
                  <c:v>0.76661999999999997</c:v>
                </c:pt>
                <c:pt idx="719">
                  <c:v>0.80440999999999996</c:v>
                </c:pt>
                <c:pt idx="720">
                  <c:v>0.83677000000000001</c:v>
                </c:pt>
                <c:pt idx="721">
                  <c:v>0.83231999999999995</c:v>
                </c:pt>
                <c:pt idx="722">
                  <c:v>0.82791000000000003</c:v>
                </c:pt>
                <c:pt idx="723">
                  <c:v>0.82354000000000005</c:v>
                </c:pt>
                <c:pt idx="724">
                  <c:v>0.81920999999999999</c:v>
                </c:pt>
                <c:pt idx="725">
                  <c:v>0.81491999999999998</c:v>
                </c:pt>
                <c:pt idx="726">
                  <c:v>0.81067</c:v>
                </c:pt>
                <c:pt idx="727">
                  <c:v>0.80647000000000002</c:v>
                </c:pt>
                <c:pt idx="728">
                  <c:v>0.80232000000000003</c:v>
                </c:pt>
                <c:pt idx="729">
                  <c:v>0.79820999999999998</c:v>
                </c:pt>
                <c:pt idx="730">
                  <c:v>0.79415000000000002</c:v>
                </c:pt>
                <c:pt idx="731">
                  <c:v>0.79013</c:v>
                </c:pt>
                <c:pt idx="732">
                  <c:v>0.78615000000000002</c:v>
                </c:pt>
                <c:pt idx="733">
                  <c:v>0.78219000000000005</c:v>
                </c:pt>
                <c:pt idx="734">
                  <c:v>0.77825</c:v>
                </c:pt>
                <c:pt idx="735">
                  <c:v>0.77432000000000001</c:v>
                </c:pt>
                <c:pt idx="736">
                  <c:v>0.77037999999999995</c:v>
                </c:pt>
                <c:pt idx="737">
                  <c:v>0.76644999999999996</c:v>
                </c:pt>
                <c:pt idx="738">
                  <c:v>0.76251999999999998</c:v>
                </c:pt>
                <c:pt idx="739">
                  <c:v>0.75860000000000005</c:v>
                </c:pt>
                <c:pt idx="740">
                  <c:v>0.75468999999999997</c:v>
                </c:pt>
                <c:pt idx="741">
                  <c:v>0.75078999999999996</c:v>
                </c:pt>
                <c:pt idx="742">
                  <c:v>0.74692000000000003</c:v>
                </c:pt>
                <c:pt idx="743">
                  <c:v>0.74306000000000005</c:v>
                </c:pt>
                <c:pt idx="744">
                  <c:v>0.73924000000000001</c:v>
                </c:pt>
                <c:pt idx="745">
                  <c:v>0.73543000000000003</c:v>
                </c:pt>
                <c:pt idx="746">
                  <c:v>0.73163</c:v>
                </c:pt>
                <c:pt idx="747">
                  <c:v>0.72784000000000004</c:v>
                </c:pt>
                <c:pt idx="748">
                  <c:v>0.72404999999999997</c:v>
                </c:pt>
                <c:pt idx="749">
                  <c:v>0.72026000000000001</c:v>
                </c:pt>
                <c:pt idx="750">
                  <c:v>0.71648000000000001</c:v>
                </c:pt>
                <c:pt idx="751">
                  <c:v>0.71270999999999995</c:v>
                </c:pt>
                <c:pt idx="752">
                  <c:v>0.70894000000000001</c:v>
                </c:pt>
                <c:pt idx="753">
                  <c:v>0.70518000000000003</c:v>
                </c:pt>
                <c:pt idx="754">
                  <c:v>0.70143999999999995</c:v>
                </c:pt>
                <c:pt idx="755">
                  <c:v>0.69771000000000005</c:v>
                </c:pt>
                <c:pt idx="756">
                  <c:v>0.69401000000000002</c:v>
                </c:pt>
                <c:pt idx="757">
                  <c:v>0.69033999999999995</c:v>
                </c:pt>
                <c:pt idx="758">
                  <c:v>0.68671000000000004</c:v>
                </c:pt>
                <c:pt idx="759">
                  <c:v>0.68310000000000004</c:v>
                </c:pt>
                <c:pt idx="760">
                  <c:v>0.67952000000000001</c:v>
                </c:pt>
                <c:pt idx="761">
                  <c:v>0.67596999999999996</c:v>
                </c:pt>
                <c:pt idx="762">
                  <c:v>0.67244000000000004</c:v>
                </c:pt>
                <c:pt idx="763">
                  <c:v>0.66893000000000002</c:v>
                </c:pt>
                <c:pt idx="764">
                  <c:v>0.66542999999999997</c:v>
                </c:pt>
                <c:pt idx="765">
                  <c:v>0.66193000000000002</c:v>
                </c:pt>
                <c:pt idx="766">
                  <c:v>0.65844000000000003</c:v>
                </c:pt>
                <c:pt idx="767">
                  <c:v>0.65495000000000003</c:v>
                </c:pt>
                <c:pt idx="768">
                  <c:v>0.65146000000000004</c:v>
                </c:pt>
                <c:pt idx="769">
                  <c:v>0.64798999999999995</c:v>
                </c:pt>
                <c:pt idx="770">
                  <c:v>0.64454</c:v>
                </c:pt>
                <c:pt idx="771">
                  <c:v>0.6411</c:v>
                </c:pt>
                <c:pt idx="772">
                  <c:v>0.63768999999999998</c:v>
                </c:pt>
                <c:pt idx="773">
                  <c:v>0.63429999999999997</c:v>
                </c:pt>
                <c:pt idx="774">
                  <c:v>0.63093999999999995</c:v>
                </c:pt>
                <c:pt idx="775">
                  <c:v>0.62760000000000005</c:v>
                </c:pt>
                <c:pt idx="776">
                  <c:v>0.62429000000000001</c:v>
                </c:pt>
                <c:pt idx="777">
                  <c:v>0.62099000000000004</c:v>
                </c:pt>
                <c:pt idx="778">
                  <c:v>0.65173999999999999</c:v>
                </c:pt>
                <c:pt idx="779">
                  <c:v>0.68010999999999999</c:v>
                </c:pt>
                <c:pt idx="780">
                  <c:v>0.68415999999999999</c:v>
                </c:pt>
                <c:pt idx="781">
                  <c:v>0.68054999999999999</c:v>
                </c:pt>
                <c:pt idx="782">
                  <c:v>0.67695000000000005</c:v>
                </c:pt>
                <c:pt idx="783">
                  <c:v>0.67337000000000002</c:v>
                </c:pt>
                <c:pt idx="784">
                  <c:v>0.68381000000000003</c:v>
                </c:pt>
                <c:pt idx="785">
                  <c:v>0.68018000000000001</c:v>
                </c:pt>
                <c:pt idx="786">
                  <c:v>0.67656000000000005</c:v>
                </c:pt>
                <c:pt idx="787">
                  <c:v>0.67293000000000003</c:v>
                </c:pt>
                <c:pt idx="788">
                  <c:v>0.66930999999999996</c:v>
                </c:pt>
                <c:pt idx="789">
                  <c:v>0.66569</c:v>
                </c:pt>
                <c:pt idx="790">
                  <c:v>0.66205999999999998</c:v>
                </c:pt>
                <c:pt idx="791">
                  <c:v>0.65842000000000001</c:v>
                </c:pt>
                <c:pt idx="792">
                  <c:v>0.65476000000000001</c:v>
                </c:pt>
                <c:pt idx="793">
                  <c:v>0.65107000000000004</c:v>
                </c:pt>
                <c:pt idx="794">
                  <c:v>0.64737999999999996</c:v>
                </c:pt>
                <c:pt idx="795">
                  <c:v>0.64368999999999998</c:v>
                </c:pt>
                <c:pt idx="796">
                  <c:v>0.64</c:v>
                </c:pt>
                <c:pt idx="797">
                  <c:v>0.63631000000000004</c:v>
                </c:pt>
                <c:pt idx="798">
                  <c:v>0.63263000000000003</c:v>
                </c:pt>
                <c:pt idx="799">
                  <c:v>0.62895000000000001</c:v>
                </c:pt>
                <c:pt idx="800">
                  <c:v>0.62526000000000004</c:v>
                </c:pt>
                <c:pt idx="801">
                  <c:v>0.62155000000000005</c:v>
                </c:pt>
                <c:pt idx="802">
                  <c:v>0.61782000000000004</c:v>
                </c:pt>
                <c:pt idx="803">
                  <c:v>0.61406000000000005</c:v>
                </c:pt>
                <c:pt idx="804">
                  <c:v>0.61028000000000004</c:v>
                </c:pt>
                <c:pt idx="805">
                  <c:v>0.60648000000000002</c:v>
                </c:pt>
                <c:pt idx="806">
                  <c:v>0.60265000000000002</c:v>
                </c:pt>
                <c:pt idx="807">
                  <c:v>0.59880999999999995</c:v>
                </c:pt>
                <c:pt idx="808">
                  <c:v>0.59496000000000004</c:v>
                </c:pt>
                <c:pt idx="809">
                  <c:v>0.59111000000000002</c:v>
                </c:pt>
                <c:pt idx="810">
                  <c:v>0.58728000000000002</c:v>
                </c:pt>
                <c:pt idx="811">
                  <c:v>0.58347000000000004</c:v>
                </c:pt>
                <c:pt idx="812">
                  <c:v>0.57969000000000004</c:v>
                </c:pt>
                <c:pt idx="813">
                  <c:v>0.57594999999999996</c:v>
                </c:pt>
                <c:pt idx="814">
                  <c:v>0.57223999999999997</c:v>
                </c:pt>
                <c:pt idx="815">
                  <c:v>0.56855</c:v>
                </c:pt>
                <c:pt idx="816">
                  <c:v>0.56488000000000005</c:v>
                </c:pt>
                <c:pt idx="817">
                  <c:v>0.56122000000000005</c:v>
                </c:pt>
                <c:pt idx="818">
                  <c:v>0.55757000000000001</c:v>
                </c:pt>
                <c:pt idx="819">
                  <c:v>0.55391000000000001</c:v>
                </c:pt>
                <c:pt idx="820">
                  <c:v>0.55027000000000004</c:v>
                </c:pt>
                <c:pt idx="821">
                  <c:v>0.54661999999999999</c:v>
                </c:pt>
                <c:pt idx="822">
                  <c:v>0.54296</c:v>
                </c:pt>
                <c:pt idx="823">
                  <c:v>0.5393</c:v>
                </c:pt>
                <c:pt idx="824">
                  <c:v>0.53564000000000001</c:v>
                </c:pt>
                <c:pt idx="825">
                  <c:v>0.53197000000000005</c:v>
                </c:pt>
                <c:pt idx="826">
                  <c:v>0.52829000000000004</c:v>
                </c:pt>
                <c:pt idx="827">
                  <c:v>0.52459999999999996</c:v>
                </c:pt>
                <c:pt idx="828">
                  <c:v>0.52092000000000005</c:v>
                </c:pt>
                <c:pt idx="829">
                  <c:v>0.51722999999999997</c:v>
                </c:pt>
                <c:pt idx="830">
                  <c:v>0.51353000000000004</c:v>
                </c:pt>
                <c:pt idx="831">
                  <c:v>0.50983000000000001</c:v>
                </c:pt>
                <c:pt idx="832">
                  <c:v>0.50612999999999997</c:v>
                </c:pt>
                <c:pt idx="833">
                  <c:v>0.50244999999999995</c:v>
                </c:pt>
                <c:pt idx="834">
                  <c:v>0.49879000000000001</c:v>
                </c:pt>
                <c:pt idx="835">
                  <c:v>0.49514999999999998</c:v>
                </c:pt>
                <c:pt idx="836">
                  <c:v>0.49153999999999998</c:v>
                </c:pt>
                <c:pt idx="837">
                  <c:v>0.48796</c:v>
                </c:pt>
                <c:pt idx="838">
                  <c:v>0.4844</c:v>
                </c:pt>
                <c:pt idx="839">
                  <c:v>0.48087000000000002</c:v>
                </c:pt>
                <c:pt idx="840">
                  <c:v>0.47736000000000001</c:v>
                </c:pt>
                <c:pt idx="841">
                  <c:v>0.47387000000000001</c:v>
                </c:pt>
                <c:pt idx="842">
                  <c:v>0.47039999999999998</c:v>
                </c:pt>
                <c:pt idx="843">
                  <c:v>0.46694000000000002</c:v>
                </c:pt>
                <c:pt idx="844">
                  <c:v>0.46349000000000001</c:v>
                </c:pt>
                <c:pt idx="845">
                  <c:v>0.46004</c:v>
                </c:pt>
                <c:pt idx="846">
                  <c:v>0.45657999999999999</c:v>
                </c:pt>
                <c:pt idx="847">
                  <c:v>0.45312999999999998</c:v>
                </c:pt>
                <c:pt idx="848">
                  <c:v>0.44967000000000001</c:v>
                </c:pt>
                <c:pt idx="849">
                  <c:v>0.44622000000000001</c:v>
                </c:pt>
                <c:pt idx="850">
                  <c:v>0.44277</c:v>
                </c:pt>
                <c:pt idx="851">
                  <c:v>0.43934000000000001</c:v>
                </c:pt>
                <c:pt idx="852">
                  <c:v>0.43591000000000002</c:v>
                </c:pt>
                <c:pt idx="853">
                  <c:v>0.43248999999999999</c:v>
                </c:pt>
                <c:pt idx="854">
                  <c:v>0.42908000000000002</c:v>
                </c:pt>
                <c:pt idx="855">
                  <c:v>0.42566999999999999</c:v>
                </c:pt>
                <c:pt idx="856">
                  <c:v>0.42226999999999998</c:v>
                </c:pt>
                <c:pt idx="857">
                  <c:v>0.41887999999999997</c:v>
                </c:pt>
                <c:pt idx="858">
                  <c:v>0.41552</c:v>
                </c:pt>
                <c:pt idx="859">
                  <c:v>0.41219</c:v>
                </c:pt>
                <c:pt idx="860">
                  <c:v>0.41349999999999998</c:v>
                </c:pt>
                <c:pt idx="861">
                  <c:v>0.41759000000000002</c:v>
                </c:pt>
                <c:pt idx="862">
                  <c:v>0.41428999999999999</c:v>
                </c:pt>
                <c:pt idx="863">
                  <c:v>0.41104000000000002</c:v>
                </c:pt>
                <c:pt idx="864">
                  <c:v>0.40783000000000003</c:v>
                </c:pt>
                <c:pt idx="865">
                  <c:v>0.40464</c:v>
                </c:pt>
                <c:pt idx="866">
                  <c:v>0.40146999999999999</c:v>
                </c:pt>
                <c:pt idx="867">
                  <c:v>0.39832000000000001</c:v>
                </c:pt>
                <c:pt idx="868">
                  <c:v>0.39706999999999998</c:v>
                </c:pt>
                <c:pt idx="869">
                  <c:v>0.39395000000000002</c:v>
                </c:pt>
                <c:pt idx="870">
                  <c:v>0.39084999999999998</c:v>
                </c:pt>
                <c:pt idx="871">
                  <c:v>0.38775999999999999</c:v>
                </c:pt>
                <c:pt idx="872">
                  <c:v>0.38467000000000001</c:v>
                </c:pt>
                <c:pt idx="873">
                  <c:v>0.38157999999999997</c:v>
                </c:pt>
                <c:pt idx="874">
                  <c:v>0.37848999999999999</c:v>
                </c:pt>
                <c:pt idx="875">
                  <c:v>0.37541000000000002</c:v>
                </c:pt>
                <c:pt idx="876">
                  <c:v>0.37235000000000001</c:v>
                </c:pt>
                <c:pt idx="877">
                  <c:v>0.36931000000000003</c:v>
                </c:pt>
                <c:pt idx="878">
                  <c:v>0.36629</c:v>
                </c:pt>
                <c:pt idx="879">
                  <c:v>0.36329</c:v>
                </c:pt>
                <c:pt idx="880">
                  <c:v>0.36031999999999997</c:v>
                </c:pt>
                <c:pt idx="881">
                  <c:v>0.35735</c:v>
                </c:pt>
                <c:pt idx="882">
                  <c:v>0.35441</c:v>
                </c:pt>
                <c:pt idx="883">
                  <c:v>0.35148000000000001</c:v>
                </c:pt>
                <c:pt idx="884">
                  <c:v>0.34855999999999998</c:v>
                </c:pt>
                <c:pt idx="885">
                  <c:v>0.34565000000000001</c:v>
                </c:pt>
                <c:pt idx="886">
                  <c:v>0.34273999999999999</c:v>
                </c:pt>
                <c:pt idx="887">
                  <c:v>0.33984999999999999</c:v>
                </c:pt>
                <c:pt idx="888">
                  <c:v>0.33695999999999998</c:v>
                </c:pt>
                <c:pt idx="889">
                  <c:v>0.33409</c:v>
                </c:pt>
                <c:pt idx="890">
                  <c:v>0.35603000000000001</c:v>
                </c:pt>
                <c:pt idx="891">
                  <c:v>0.35304999999999997</c:v>
                </c:pt>
                <c:pt idx="892">
                  <c:v>0.35010000000000002</c:v>
                </c:pt>
                <c:pt idx="893">
                  <c:v>0.34716999999999998</c:v>
                </c:pt>
                <c:pt idx="894">
                  <c:v>0.34426000000000001</c:v>
                </c:pt>
                <c:pt idx="895">
                  <c:v>0.34134999999999999</c:v>
                </c:pt>
                <c:pt idx="896">
                  <c:v>0.33844999999999997</c:v>
                </c:pt>
                <c:pt idx="897">
                  <c:v>0.33554</c:v>
                </c:pt>
                <c:pt idx="898">
                  <c:v>0.33263999999999999</c:v>
                </c:pt>
                <c:pt idx="899">
                  <c:v>0.32973000000000002</c:v>
                </c:pt>
                <c:pt idx="900">
                  <c:v>0.32683000000000001</c:v>
                </c:pt>
                <c:pt idx="901">
                  <c:v>0.32390999999999998</c:v>
                </c:pt>
                <c:pt idx="902">
                  <c:v>0.32097999999999999</c:v>
                </c:pt>
                <c:pt idx="903">
                  <c:v>0.31805</c:v>
                </c:pt>
                <c:pt idx="904">
                  <c:v>0.31509999999999999</c:v>
                </c:pt>
                <c:pt idx="905">
                  <c:v>0.31215999999999999</c:v>
                </c:pt>
                <c:pt idx="906">
                  <c:v>0.30920999999999998</c:v>
                </c:pt>
                <c:pt idx="907">
                  <c:v>0.30626999999999999</c:v>
                </c:pt>
                <c:pt idx="908">
                  <c:v>0.30332999999999999</c:v>
                </c:pt>
                <c:pt idx="909">
                  <c:v>0.30038999999999999</c:v>
                </c:pt>
                <c:pt idx="910">
                  <c:v>0.29746</c:v>
                </c:pt>
                <c:pt idx="911">
                  <c:v>0.29453000000000001</c:v>
                </c:pt>
                <c:pt idx="912">
                  <c:v>0.29160999999999998</c:v>
                </c:pt>
                <c:pt idx="913">
                  <c:v>0.28867999999999999</c:v>
                </c:pt>
                <c:pt idx="914">
                  <c:v>0.28576000000000001</c:v>
                </c:pt>
                <c:pt idx="915">
                  <c:v>0.28283999999999998</c:v>
                </c:pt>
                <c:pt idx="916">
                  <c:v>0.27992</c:v>
                </c:pt>
                <c:pt idx="917">
                  <c:v>0.27700000000000002</c:v>
                </c:pt>
                <c:pt idx="918">
                  <c:v>0.27407999999999999</c:v>
                </c:pt>
                <c:pt idx="919">
                  <c:v>0.27117000000000002</c:v>
                </c:pt>
                <c:pt idx="920">
                  <c:v>0.26826</c:v>
                </c:pt>
                <c:pt idx="921">
                  <c:v>0.26535999999999998</c:v>
                </c:pt>
                <c:pt idx="922">
                  <c:v>0.26247999999999999</c:v>
                </c:pt>
                <c:pt idx="923">
                  <c:v>0.2596</c:v>
                </c:pt>
                <c:pt idx="924">
                  <c:v>0.25674000000000002</c:v>
                </c:pt>
                <c:pt idx="925">
                  <c:v>0.25391000000000002</c:v>
                </c:pt>
                <c:pt idx="926">
                  <c:v>0.25113000000000002</c:v>
                </c:pt>
                <c:pt idx="927">
                  <c:v>0.24839</c:v>
                </c:pt>
                <c:pt idx="928">
                  <c:v>0.2457</c:v>
                </c:pt>
                <c:pt idx="929">
                  <c:v>0.24304999999999999</c:v>
                </c:pt>
                <c:pt idx="930">
                  <c:v>0.24043</c:v>
                </c:pt>
                <c:pt idx="931">
                  <c:v>0.23784</c:v>
                </c:pt>
                <c:pt idx="932">
                  <c:v>0.23527000000000001</c:v>
                </c:pt>
                <c:pt idx="933">
                  <c:v>0.23271</c:v>
                </c:pt>
                <c:pt idx="934">
                  <c:v>0.23017000000000001</c:v>
                </c:pt>
                <c:pt idx="935">
                  <c:v>0.22764000000000001</c:v>
                </c:pt>
                <c:pt idx="936">
                  <c:v>0.22511999999999999</c:v>
                </c:pt>
                <c:pt idx="937">
                  <c:v>0.22262000000000001</c:v>
                </c:pt>
                <c:pt idx="938">
                  <c:v>0.22012000000000001</c:v>
                </c:pt>
                <c:pt idx="939">
                  <c:v>0.21762999999999999</c:v>
                </c:pt>
                <c:pt idx="940">
                  <c:v>0.21515000000000001</c:v>
                </c:pt>
                <c:pt idx="941">
                  <c:v>0.21268999999999999</c:v>
                </c:pt>
                <c:pt idx="942">
                  <c:v>0.21024999999999999</c:v>
                </c:pt>
                <c:pt idx="943">
                  <c:v>0.20782999999999999</c:v>
                </c:pt>
                <c:pt idx="944">
                  <c:v>0.20543</c:v>
                </c:pt>
                <c:pt idx="945">
                  <c:v>0.20305999999999999</c:v>
                </c:pt>
                <c:pt idx="946">
                  <c:v>0.20071</c:v>
                </c:pt>
                <c:pt idx="947">
                  <c:v>0.19838</c:v>
                </c:pt>
                <c:pt idx="948">
                  <c:v>0.19606000000000001</c:v>
                </c:pt>
                <c:pt idx="949">
                  <c:v>0.19375999999999999</c:v>
                </c:pt>
                <c:pt idx="950">
                  <c:v>0.19148999999999999</c:v>
                </c:pt>
                <c:pt idx="951">
                  <c:v>0.18923000000000001</c:v>
                </c:pt>
                <c:pt idx="952">
                  <c:v>0.187</c:v>
                </c:pt>
                <c:pt idx="953">
                  <c:v>0.18478</c:v>
                </c:pt>
                <c:pt idx="954">
                  <c:v>0.18257999999999999</c:v>
                </c:pt>
                <c:pt idx="955">
                  <c:v>0.18038999999999999</c:v>
                </c:pt>
                <c:pt idx="956">
                  <c:v>0.17821000000000001</c:v>
                </c:pt>
                <c:pt idx="957">
                  <c:v>0.17607</c:v>
                </c:pt>
                <c:pt idx="958">
                  <c:v>0.17394999999999999</c:v>
                </c:pt>
                <c:pt idx="959">
                  <c:v>0.17186999999999999</c:v>
                </c:pt>
                <c:pt idx="960">
                  <c:v>0.16980999999999999</c:v>
                </c:pt>
                <c:pt idx="961">
                  <c:v>0.16778999999999999</c:v>
                </c:pt>
                <c:pt idx="962">
                  <c:v>0.1658</c:v>
                </c:pt>
                <c:pt idx="963">
                  <c:v>0.16383</c:v>
                </c:pt>
                <c:pt idx="964">
                  <c:v>0.16189000000000001</c:v>
                </c:pt>
                <c:pt idx="965">
                  <c:v>0.15997</c:v>
                </c:pt>
                <c:pt idx="966">
                  <c:v>0.15806999999999999</c:v>
                </c:pt>
                <c:pt idx="967">
                  <c:v>0.15620000000000001</c:v>
                </c:pt>
                <c:pt idx="968">
                  <c:v>0.15434999999999999</c:v>
                </c:pt>
                <c:pt idx="969">
                  <c:v>0.15253</c:v>
                </c:pt>
                <c:pt idx="970">
                  <c:v>0.15073</c:v>
                </c:pt>
                <c:pt idx="971">
                  <c:v>0.14896000000000001</c:v>
                </c:pt>
                <c:pt idx="972">
                  <c:v>0.14721000000000001</c:v>
                </c:pt>
                <c:pt idx="973">
                  <c:v>0.14549000000000001</c:v>
                </c:pt>
                <c:pt idx="974">
                  <c:v>0.14379</c:v>
                </c:pt>
                <c:pt idx="975">
                  <c:v>0.14210999999999999</c:v>
                </c:pt>
                <c:pt idx="976">
                  <c:v>0.14044999999999999</c:v>
                </c:pt>
                <c:pt idx="977">
                  <c:v>0.13880999999999999</c:v>
                </c:pt>
                <c:pt idx="978">
                  <c:v>0.13719000000000001</c:v>
                </c:pt>
                <c:pt idx="979">
                  <c:v>0.13558000000000001</c:v>
                </c:pt>
                <c:pt idx="980">
                  <c:v>0.13400000000000001</c:v>
                </c:pt>
                <c:pt idx="981">
                  <c:v>0.13242999999999999</c:v>
                </c:pt>
                <c:pt idx="982">
                  <c:v>0.13089999999999999</c:v>
                </c:pt>
                <c:pt idx="983">
                  <c:v>0.12939000000000001</c:v>
                </c:pt>
                <c:pt idx="984">
                  <c:v>0.12790000000000001</c:v>
                </c:pt>
                <c:pt idx="985">
                  <c:v>0.12642999999999999</c:v>
                </c:pt>
                <c:pt idx="986">
                  <c:v>0.12497999999999999</c:v>
                </c:pt>
                <c:pt idx="987">
                  <c:v>0.12354999999999999</c:v>
                </c:pt>
                <c:pt idx="988">
                  <c:v>0.12216</c:v>
                </c:pt>
                <c:pt idx="989">
                  <c:v>0.12078</c:v>
                </c:pt>
                <c:pt idx="990">
                  <c:v>0.11944</c:v>
                </c:pt>
                <c:pt idx="991">
                  <c:v>0.11812</c:v>
                </c:pt>
                <c:pt idx="992">
                  <c:v>0.11681999999999999</c:v>
                </c:pt>
                <c:pt idx="993">
                  <c:v>0.11555</c:v>
                </c:pt>
                <c:pt idx="994">
                  <c:v>0.11429</c:v>
                </c:pt>
                <c:pt idx="995">
                  <c:v>0.11304</c:v>
                </c:pt>
                <c:pt idx="996">
                  <c:v>0.11182</c:v>
                </c:pt>
                <c:pt idx="997">
                  <c:v>0.11062</c:v>
                </c:pt>
                <c:pt idx="998">
                  <c:v>0.10944</c:v>
                </c:pt>
                <c:pt idx="999">
                  <c:v>0.10829</c:v>
                </c:pt>
                <c:pt idx="1000">
                  <c:v>0.10717</c:v>
                </c:pt>
                <c:pt idx="1001">
                  <c:v>0.10607</c:v>
                </c:pt>
                <c:pt idx="1002">
                  <c:v>0.105</c:v>
                </c:pt>
                <c:pt idx="1003">
                  <c:v>0.10395</c:v>
                </c:pt>
                <c:pt idx="1004">
                  <c:v>0.10292</c:v>
                </c:pt>
                <c:pt idx="1005">
                  <c:v>0.10191</c:v>
                </c:pt>
                <c:pt idx="1006">
                  <c:v>0.10092</c:v>
                </c:pt>
                <c:pt idx="1007">
                  <c:v>9.9953E-2</c:v>
                </c:pt>
                <c:pt idx="1008">
                  <c:v>9.9000000000000005E-2</c:v>
                </c:pt>
                <c:pt idx="1009">
                  <c:v>9.8062999999999997E-2</c:v>
                </c:pt>
                <c:pt idx="1010">
                  <c:v>9.7140000000000004E-2</c:v>
                </c:pt>
                <c:pt idx="1011">
                  <c:v>9.6230999999999997E-2</c:v>
                </c:pt>
                <c:pt idx="1012">
                  <c:v>0.12461999999999999</c:v>
                </c:pt>
                <c:pt idx="1013">
                  <c:v>0.12350999999999999</c:v>
                </c:pt>
                <c:pt idx="1014">
                  <c:v>0.12242</c:v>
                </c:pt>
                <c:pt idx="1015">
                  <c:v>0.14113999999999999</c:v>
                </c:pt>
                <c:pt idx="1016">
                  <c:v>0.22142999999999999</c:v>
                </c:pt>
                <c:pt idx="1017">
                  <c:v>0.21955</c:v>
                </c:pt>
                <c:pt idx="1018">
                  <c:v>0.21768999999999999</c:v>
                </c:pt>
                <c:pt idx="1019">
                  <c:v>0.21584999999999999</c:v>
                </c:pt>
                <c:pt idx="1020">
                  <c:v>0.21404000000000001</c:v>
                </c:pt>
                <c:pt idx="1021">
                  <c:v>0.29882999999999998</c:v>
                </c:pt>
                <c:pt idx="1022">
                  <c:v>0.29754000000000003</c:v>
                </c:pt>
                <c:pt idx="1023">
                  <c:v>0.29504999999999998</c:v>
                </c:pt>
                <c:pt idx="1024">
                  <c:v>0.29258000000000001</c:v>
                </c:pt>
                <c:pt idx="1025">
                  <c:v>0.29014000000000001</c:v>
                </c:pt>
                <c:pt idx="1026">
                  <c:v>0.28772999999999999</c:v>
                </c:pt>
                <c:pt idx="1027">
                  <c:v>0.32207000000000002</c:v>
                </c:pt>
                <c:pt idx="1028">
                  <c:v>0.31942999999999999</c:v>
                </c:pt>
                <c:pt idx="1029">
                  <c:v>0.31684000000000001</c:v>
                </c:pt>
                <c:pt idx="1030">
                  <c:v>0.31429000000000001</c:v>
                </c:pt>
                <c:pt idx="1031">
                  <c:v>0.33922999999999998</c:v>
                </c:pt>
                <c:pt idx="1032">
                  <c:v>0.38275999999999999</c:v>
                </c:pt>
                <c:pt idx="1033">
                  <c:v>0.37974999999999998</c:v>
                </c:pt>
                <c:pt idx="1034">
                  <c:v>0.37679000000000001</c:v>
                </c:pt>
                <c:pt idx="1035">
                  <c:v>0.42776999999999998</c:v>
                </c:pt>
                <c:pt idx="1036">
                  <c:v>0.49842999999999998</c:v>
                </c:pt>
                <c:pt idx="1037">
                  <c:v>0.49465999999999999</c:v>
                </c:pt>
                <c:pt idx="1038">
                  <c:v>0.49097000000000002</c:v>
                </c:pt>
                <c:pt idx="1039">
                  <c:v>0.48736000000000002</c:v>
                </c:pt>
                <c:pt idx="1040">
                  <c:v>0.48382999999999998</c:v>
                </c:pt>
                <c:pt idx="1041">
                  <c:v>0.48036000000000001</c:v>
                </c:pt>
                <c:pt idx="1042">
                  <c:v>0.47694999999999999</c:v>
                </c:pt>
                <c:pt idx="1043">
                  <c:v>0.47360000000000002</c:v>
                </c:pt>
                <c:pt idx="1044">
                  <c:v>0.47028999999999999</c:v>
                </c:pt>
                <c:pt idx="1045">
                  <c:v>0.46703</c:v>
                </c:pt>
                <c:pt idx="1046">
                  <c:v>0.46382000000000001</c:v>
                </c:pt>
                <c:pt idx="1047">
                  <c:v>0.46066000000000001</c:v>
                </c:pt>
                <c:pt idx="1048">
                  <c:v>0.45754</c:v>
                </c:pt>
                <c:pt idx="1049">
                  <c:v>0.45446999999999999</c:v>
                </c:pt>
                <c:pt idx="1050">
                  <c:v>0.45145999999999997</c:v>
                </c:pt>
                <c:pt idx="1051">
                  <c:v>0.44850000000000001</c:v>
                </c:pt>
                <c:pt idx="1052">
                  <c:v>0.44558999999999999</c:v>
                </c:pt>
                <c:pt idx="1053">
                  <c:v>0.44273000000000001</c:v>
                </c:pt>
                <c:pt idx="1054">
                  <c:v>0.43991999999999998</c:v>
                </c:pt>
                <c:pt idx="1055">
                  <c:v>0.43713999999999997</c:v>
                </c:pt>
                <c:pt idx="1056">
                  <c:v>0.43440000000000001</c:v>
                </c:pt>
                <c:pt idx="1057">
                  <c:v>0.43169000000000002</c:v>
                </c:pt>
                <c:pt idx="1058">
                  <c:v>0.42901</c:v>
                </c:pt>
                <c:pt idx="1059">
                  <c:v>0.42636000000000002</c:v>
                </c:pt>
                <c:pt idx="1060">
                  <c:v>0.42374000000000001</c:v>
                </c:pt>
                <c:pt idx="1061">
                  <c:v>0.42115999999999998</c:v>
                </c:pt>
                <c:pt idx="1062">
                  <c:v>0.41863</c:v>
                </c:pt>
                <c:pt idx="1063">
                  <c:v>0.41615000000000002</c:v>
                </c:pt>
                <c:pt idx="1064">
                  <c:v>0.41371000000000002</c:v>
                </c:pt>
                <c:pt idx="1065">
                  <c:v>0.41131000000000001</c:v>
                </c:pt>
                <c:pt idx="1066">
                  <c:v>0.40894999999999998</c:v>
                </c:pt>
                <c:pt idx="1067">
                  <c:v>0.40662999999999999</c:v>
                </c:pt>
                <c:pt idx="1068">
                  <c:v>0.40434999999999999</c:v>
                </c:pt>
                <c:pt idx="1069">
                  <c:v>0.40209</c:v>
                </c:pt>
                <c:pt idx="1070">
                  <c:v>0.39985999999999999</c:v>
                </c:pt>
                <c:pt idx="1071">
                  <c:v>0.39762999999999998</c:v>
                </c:pt>
                <c:pt idx="1072">
                  <c:v>0.52544000000000002</c:v>
                </c:pt>
                <c:pt idx="1073">
                  <c:v>0.58157999999999999</c:v>
                </c:pt>
                <c:pt idx="1074">
                  <c:v>0.57830999999999999</c:v>
                </c:pt>
                <c:pt idx="1075">
                  <c:v>0.57506999999999997</c:v>
                </c:pt>
                <c:pt idx="1076">
                  <c:v>0.57186999999999999</c:v>
                </c:pt>
                <c:pt idx="1077">
                  <c:v>0.56872</c:v>
                </c:pt>
                <c:pt idx="1078">
                  <c:v>0.56562000000000001</c:v>
                </c:pt>
                <c:pt idx="1079">
                  <c:v>0.56257000000000001</c:v>
                </c:pt>
                <c:pt idx="1080">
                  <c:v>0.55957000000000001</c:v>
                </c:pt>
                <c:pt idx="1081">
                  <c:v>0.55662</c:v>
                </c:pt>
                <c:pt idx="1082">
                  <c:v>0.55369000000000002</c:v>
                </c:pt>
                <c:pt idx="1083">
                  <c:v>0.55079999999999996</c:v>
                </c:pt>
                <c:pt idx="1084">
                  <c:v>0.54791999999999996</c:v>
                </c:pt>
                <c:pt idx="1085">
                  <c:v>0.54508000000000001</c:v>
                </c:pt>
                <c:pt idx="1086">
                  <c:v>0.54225000000000001</c:v>
                </c:pt>
                <c:pt idx="1087">
                  <c:v>0.53944999999999999</c:v>
                </c:pt>
                <c:pt idx="1088">
                  <c:v>0.53669</c:v>
                </c:pt>
                <c:pt idx="1089">
                  <c:v>0.53395000000000004</c:v>
                </c:pt>
                <c:pt idx="1090">
                  <c:v>0.53125999999999995</c:v>
                </c:pt>
                <c:pt idx="1091">
                  <c:v>0.52859</c:v>
                </c:pt>
                <c:pt idx="1092">
                  <c:v>0.52595000000000003</c:v>
                </c:pt>
                <c:pt idx="1093">
                  <c:v>0.52334000000000003</c:v>
                </c:pt>
                <c:pt idx="1094">
                  <c:v>0.52076</c:v>
                </c:pt>
                <c:pt idx="1095">
                  <c:v>0.51819999999999999</c:v>
                </c:pt>
                <c:pt idx="1096">
                  <c:v>0.51565000000000005</c:v>
                </c:pt>
                <c:pt idx="1097">
                  <c:v>0.51312000000000002</c:v>
                </c:pt>
                <c:pt idx="1098">
                  <c:v>0.51058999999999999</c:v>
                </c:pt>
                <c:pt idx="1099">
                  <c:v>0.61455000000000004</c:v>
                </c:pt>
                <c:pt idx="1100">
                  <c:v>0.61151</c:v>
                </c:pt>
                <c:pt idx="1101">
                  <c:v>0.60850000000000004</c:v>
                </c:pt>
                <c:pt idx="1102">
                  <c:v>0.60551999999999995</c:v>
                </c:pt>
                <c:pt idx="1103">
                  <c:v>0.60258999999999996</c:v>
                </c:pt>
                <c:pt idx="1104">
                  <c:v>0.59970000000000001</c:v>
                </c:pt>
                <c:pt idx="1105">
                  <c:v>0.59687000000000001</c:v>
                </c:pt>
                <c:pt idx="1106">
                  <c:v>0.59408000000000005</c:v>
                </c:pt>
                <c:pt idx="1107">
                  <c:v>0.59133000000000002</c:v>
                </c:pt>
                <c:pt idx="1108">
                  <c:v>0.58860999999999997</c:v>
                </c:pt>
                <c:pt idx="1109">
                  <c:v>0.58591000000000004</c:v>
                </c:pt>
                <c:pt idx="1110">
                  <c:v>0.58323999999999998</c:v>
                </c:pt>
                <c:pt idx="1111">
                  <c:v>0.58059000000000005</c:v>
                </c:pt>
                <c:pt idx="1112">
                  <c:v>0.57796000000000003</c:v>
                </c:pt>
                <c:pt idx="1113">
                  <c:v>0.57533000000000001</c:v>
                </c:pt>
                <c:pt idx="1114">
                  <c:v>0.57271000000000005</c:v>
                </c:pt>
                <c:pt idx="1115">
                  <c:v>0.57008000000000003</c:v>
                </c:pt>
                <c:pt idx="1116">
                  <c:v>0.56744000000000006</c:v>
                </c:pt>
                <c:pt idx="1117">
                  <c:v>0.56481000000000003</c:v>
                </c:pt>
                <c:pt idx="1118">
                  <c:v>0.56216999999999995</c:v>
                </c:pt>
                <c:pt idx="1119">
                  <c:v>0.55950999999999995</c:v>
                </c:pt>
                <c:pt idx="1120">
                  <c:v>0.55683000000000005</c:v>
                </c:pt>
                <c:pt idx="1121">
                  <c:v>0.55413999999999997</c:v>
                </c:pt>
                <c:pt idx="1122">
                  <c:v>0.55144000000000004</c:v>
                </c:pt>
                <c:pt idx="1123">
                  <c:v>0.54874000000000001</c:v>
                </c:pt>
                <c:pt idx="1124">
                  <c:v>0.54603999999999997</c:v>
                </c:pt>
                <c:pt idx="1125">
                  <c:v>0.54332000000000003</c:v>
                </c:pt>
                <c:pt idx="1126">
                  <c:v>0.54059999999999997</c:v>
                </c:pt>
                <c:pt idx="1127">
                  <c:v>0.53788999999999998</c:v>
                </c:pt>
                <c:pt idx="1128">
                  <c:v>0.53517999999999999</c:v>
                </c:pt>
                <c:pt idx="1129">
                  <c:v>0.53249000000000002</c:v>
                </c:pt>
                <c:pt idx="1130">
                  <c:v>0.52981</c:v>
                </c:pt>
                <c:pt idx="1131">
                  <c:v>0.52715999999999996</c:v>
                </c:pt>
                <c:pt idx="1132">
                  <c:v>0.52451000000000003</c:v>
                </c:pt>
                <c:pt idx="1133">
                  <c:v>0.52188999999999997</c:v>
                </c:pt>
                <c:pt idx="1134">
                  <c:v>0.51929000000000003</c:v>
                </c:pt>
                <c:pt idx="1135">
                  <c:v>0.51668999999999998</c:v>
                </c:pt>
                <c:pt idx="1136">
                  <c:v>0.51410999999999996</c:v>
                </c:pt>
                <c:pt idx="1137">
                  <c:v>0.51151999999999997</c:v>
                </c:pt>
                <c:pt idx="1138">
                  <c:v>0.50892000000000004</c:v>
                </c:pt>
                <c:pt idx="1139">
                  <c:v>0.50631999999999999</c:v>
                </c:pt>
                <c:pt idx="1140">
                  <c:v>0.50373000000000001</c:v>
                </c:pt>
                <c:pt idx="1141">
                  <c:v>0.50114000000000003</c:v>
                </c:pt>
                <c:pt idx="1142">
                  <c:v>0.49856</c:v>
                </c:pt>
                <c:pt idx="1143">
                  <c:v>0.496</c:v>
                </c:pt>
                <c:pt idx="1144">
                  <c:v>0.49345</c:v>
                </c:pt>
                <c:pt idx="1145">
                  <c:v>0.49092000000000002</c:v>
                </c:pt>
                <c:pt idx="1146">
                  <c:v>0.4884</c:v>
                </c:pt>
                <c:pt idx="1147">
                  <c:v>0.48588999999999999</c:v>
                </c:pt>
                <c:pt idx="1148">
                  <c:v>0.48338999999999999</c:v>
                </c:pt>
                <c:pt idx="1149">
                  <c:v>0.48089999999999999</c:v>
                </c:pt>
                <c:pt idx="1150">
                  <c:v>0.47841</c:v>
                </c:pt>
                <c:pt idx="1151">
                  <c:v>0.47593000000000002</c:v>
                </c:pt>
                <c:pt idx="1152">
                  <c:v>0.47344999999999998</c:v>
                </c:pt>
                <c:pt idx="1153">
                  <c:v>0.47098000000000001</c:v>
                </c:pt>
                <c:pt idx="1154">
                  <c:v>0.46853</c:v>
                </c:pt>
                <c:pt idx="1155">
                  <c:v>0.46609</c:v>
                </c:pt>
                <c:pt idx="1156">
                  <c:v>0.46365000000000001</c:v>
                </c:pt>
                <c:pt idx="1157">
                  <c:v>0.56384000000000001</c:v>
                </c:pt>
                <c:pt idx="1158">
                  <c:v>0.56086999999999998</c:v>
                </c:pt>
                <c:pt idx="1159">
                  <c:v>0.55791000000000002</c:v>
                </c:pt>
                <c:pt idx="1160">
                  <c:v>0.55495000000000005</c:v>
                </c:pt>
                <c:pt idx="1161">
                  <c:v>0.55200000000000005</c:v>
                </c:pt>
                <c:pt idx="1162">
                  <c:v>0.54903000000000002</c:v>
                </c:pt>
                <c:pt idx="1163">
                  <c:v>0.54603999999999997</c:v>
                </c:pt>
                <c:pt idx="1164">
                  <c:v>0.54305000000000003</c:v>
                </c:pt>
                <c:pt idx="1165">
                  <c:v>0.54005000000000003</c:v>
                </c:pt>
                <c:pt idx="1166">
                  <c:v>0.53703999999999996</c:v>
                </c:pt>
                <c:pt idx="1167">
                  <c:v>0.53402000000000005</c:v>
                </c:pt>
                <c:pt idx="1168">
                  <c:v>0.53098000000000001</c:v>
                </c:pt>
                <c:pt idx="1169">
                  <c:v>0.52793999999999996</c:v>
                </c:pt>
                <c:pt idx="1170">
                  <c:v>0.52488000000000001</c:v>
                </c:pt>
                <c:pt idx="1171">
                  <c:v>0.52181999999999995</c:v>
                </c:pt>
                <c:pt idx="1172">
                  <c:v>0.51875000000000004</c:v>
                </c:pt>
                <c:pt idx="1173">
                  <c:v>0.51568999999999998</c:v>
                </c:pt>
                <c:pt idx="1174">
                  <c:v>0.51261999999999996</c:v>
                </c:pt>
                <c:pt idx="1175">
                  <c:v>0.50956000000000001</c:v>
                </c:pt>
                <c:pt idx="1176">
                  <c:v>0.50651000000000002</c:v>
                </c:pt>
                <c:pt idx="1177">
                  <c:v>0.50346000000000002</c:v>
                </c:pt>
                <c:pt idx="1178">
                  <c:v>0.50041000000000002</c:v>
                </c:pt>
                <c:pt idx="1179">
                  <c:v>0.49736999999999998</c:v>
                </c:pt>
                <c:pt idx="1180">
                  <c:v>0.49434</c:v>
                </c:pt>
                <c:pt idx="1181">
                  <c:v>0.49131000000000002</c:v>
                </c:pt>
                <c:pt idx="1182">
                  <c:v>0.48829</c:v>
                </c:pt>
                <c:pt idx="1183">
                  <c:v>0.48527999999999999</c:v>
                </c:pt>
                <c:pt idx="1184">
                  <c:v>0.53813999999999995</c:v>
                </c:pt>
                <c:pt idx="1185">
                  <c:v>0.53681999999999996</c:v>
                </c:pt>
                <c:pt idx="1186">
                  <c:v>0.53352999999999995</c:v>
                </c:pt>
                <c:pt idx="1187">
                  <c:v>0.53027000000000002</c:v>
                </c:pt>
                <c:pt idx="1188">
                  <c:v>0.52703</c:v>
                </c:pt>
                <c:pt idx="1189">
                  <c:v>0.52380000000000004</c:v>
                </c:pt>
                <c:pt idx="1190">
                  <c:v>0.52058000000000004</c:v>
                </c:pt>
                <c:pt idx="1191">
                  <c:v>0.51736000000000004</c:v>
                </c:pt>
                <c:pt idx="1192">
                  <c:v>0.51414000000000004</c:v>
                </c:pt>
                <c:pt idx="1193">
                  <c:v>0.51090999999999998</c:v>
                </c:pt>
                <c:pt idx="1194">
                  <c:v>0.50770000000000004</c:v>
                </c:pt>
                <c:pt idx="1195">
                  <c:v>0.50448999999999999</c:v>
                </c:pt>
                <c:pt idx="1196">
                  <c:v>0.50129999999999997</c:v>
                </c:pt>
                <c:pt idx="1197">
                  <c:v>0.49814000000000003</c:v>
                </c:pt>
                <c:pt idx="1198">
                  <c:v>0.49498999999999999</c:v>
                </c:pt>
                <c:pt idx="1199">
                  <c:v>0.49186000000000002</c:v>
                </c:pt>
                <c:pt idx="1200">
                  <c:v>0.48873</c:v>
                </c:pt>
                <c:pt idx="1201">
                  <c:v>0.48559000000000002</c:v>
                </c:pt>
                <c:pt idx="1202">
                  <c:v>0.48246</c:v>
                </c:pt>
                <c:pt idx="1203">
                  <c:v>0.47933999999999999</c:v>
                </c:pt>
                <c:pt idx="1204">
                  <c:v>0.47622999999999999</c:v>
                </c:pt>
                <c:pt idx="1205">
                  <c:v>0.47313</c:v>
                </c:pt>
                <c:pt idx="1206">
                  <c:v>0.47005000000000002</c:v>
                </c:pt>
                <c:pt idx="1207">
                  <c:v>0.46695999999999999</c:v>
                </c:pt>
                <c:pt idx="1208">
                  <c:v>0.46387</c:v>
                </c:pt>
                <c:pt idx="1209">
                  <c:v>0.46077000000000001</c:v>
                </c:pt>
                <c:pt idx="1210">
                  <c:v>0.45766000000000001</c:v>
                </c:pt>
                <c:pt idx="1211">
                  <c:v>0.45454</c:v>
                </c:pt>
                <c:pt idx="1212">
                  <c:v>0.45141999999999999</c:v>
                </c:pt>
                <c:pt idx="1213">
                  <c:v>0.44830999999999999</c:v>
                </c:pt>
                <c:pt idx="1214">
                  <c:v>0.44519999999999998</c:v>
                </c:pt>
                <c:pt idx="1215">
                  <c:v>0.44209999999999999</c:v>
                </c:pt>
                <c:pt idx="1216">
                  <c:v>0.43898999999999999</c:v>
                </c:pt>
                <c:pt idx="1217">
                  <c:v>0.43587999999999999</c:v>
                </c:pt>
                <c:pt idx="1218">
                  <c:v>0.43276999999999999</c:v>
                </c:pt>
                <c:pt idx="1219">
                  <c:v>0.42965999999999999</c:v>
                </c:pt>
                <c:pt idx="1220">
                  <c:v>0.42654999999999998</c:v>
                </c:pt>
                <c:pt idx="1221">
                  <c:v>0.42343999999999998</c:v>
                </c:pt>
                <c:pt idx="1222">
                  <c:v>0.42032000000000003</c:v>
                </c:pt>
                <c:pt idx="1223">
                  <c:v>0.41719000000000001</c:v>
                </c:pt>
                <c:pt idx="1224">
                  <c:v>0.41405999999999998</c:v>
                </c:pt>
                <c:pt idx="1225">
                  <c:v>0.41094000000000003</c:v>
                </c:pt>
                <c:pt idx="1226">
                  <c:v>0.40783000000000003</c:v>
                </c:pt>
                <c:pt idx="1227">
                  <c:v>0.40472000000000002</c:v>
                </c:pt>
                <c:pt idx="1228">
                  <c:v>0.40161000000000002</c:v>
                </c:pt>
                <c:pt idx="1229">
                  <c:v>0.39850000000000002</c:v>
                </c:pt>
                <c:pt idx="1230">
                  <c:v>0.39539000000000002</c:v>
                </c:pt>
                <c:pt idx="1231">
                  <c:v>0.39229000000000003</c:v>
                </c:pt>
                <c:pt idx="1232">
                  <c:v>0.38918000000000003</c:v>
                </c:pt>
                <c:pt idx="1233">
                  <c:v>0.38607999999999998</c:v>
                </c:pt>
                <c:pt idx="1234">
                  <c:v>0.38297999999999999</c:v>
                </c:pt>
                <c:pt idx="1235">
                  <c:v>0.37989000000000001</c:v>
                </c:pt>
                <c:pt idx="1236">
                  <c:v>0.37680000000000002</c:v>
                </c:pt>
                <c:pt idx="1237">
                  <c:v>0.37372</c:v>
                </c:pt>
                <c:pt idx="1238">
                  <c:v>0.37063000000000001</c:v>
                </c:pt>
                <c:pt idx="1239">
                  <c:v>0.36754999999999999</c:v>
                </c:pt>
                <c:pt idx="1240">
                  <c:v>0.36447000000000002</c:v>
                </c:pt>
                <c:pt idx="1241">
                  <c:v>0.36137999999999998</c:v>
                </c:pt>
                <c:pt idx="1242">
                  <c:v>0.35830000000000001</c:v>
                </c:pt>
                <c:pt idx="1243">
                  <c:v>0.35521999999999998</c:v>
                </c:pt>
                <c:pt idx="1244">
                  <c:v>0.35214000000000001</c:v>
                </c:pt>
                <c:pt idx="1245">
                  <c:v>0.34908</c:v>
                </c:pt>
                <c:pt idx="1246">
                  <c:v>0.34603</c:v>
                </c:pt>
                <c:pt idx="1247">
                  <c:v>0.34300000000000003</c:v>
                </c:pt>
                <c:pt idx="1248">
                  <c:v>0.33996999999999999</c:v>
                </c:pt>
                <c:pt idx="1249">
                  <c:v>0.33696999999999999</c:v>
                </c:pt>
                <c:pt idx="1250">
                  <c:v>0.33395999999999998</c:v>
                </c:pt>
                <c:pt idx="1251">
                  <c:v>0.33095000000000002</c:v>
                </c:pt>
                <c:pt idx="1252">
                  <c:v>0.32794000000000001</c:v>
                </c:pt>
                <c:pt idx="1253">
                  <c:v>0.32494000000000001</c:v>
                </c:pt>
                <c:pt idx="1254">
                  <c:v>0.32194</c:v>
                </c:pt>
                <c:pt idx="1255">
                  <c:v>0.31895000000000001</c:v>
                </c:pt>
                <c:pt idx="1256">
                  <c:v>0.31596999999999997</c:v>
                </c:pt>
                <c:pt idx="1257">
                  <c:v>0.31298999999999999</c:v>
                </c:pt>
                <c:pt idx="1258">
                  <c:v>0.31001000000000001</c:v>
                </c:pt>
                <c:pt idx="1259">
                  <c:v>0.30703000000000003</c:v>
                </c:pt>
                <c:pt idx="1260">
                  <c:v>0.30406</c:v>
                </c:pt>
                <c:pt idx="1261">
                  <c:v>0.30109999999999998</c:v>
                </c:pt>
                <c:pt idx="1262">
                  <c:v>0.29814000000000002</c:v>
                </c:pt>
                <c:pt idx="1263">
                  <c:v>0.29520000000000002</c:v>
                </c:pt>
                <c:pt idx="1264">
                  <c:v>0.29226000000000002</c:v>
                </c:pt>
                <c:pt idx="1265">
                  <c:v>0.28932999999999998</c:v>
                </c:pt>
                <c:pt idx="1266">
                  <c:v>0.28639999999999999</c:v>
                </c:pt>
                <c:pt idx="1267">
                  <c:v>0.28348000000000001</c:v>
                </c:pt>
                <c:pt idx="1268">
                  <c:v>0.28058</c:v>
                </c:pt>
                <c:pt idx="1269">
                  <c:v>0.27771000000000001</c:v>
                </c:pt>
                <c:pt idx="1270">
                  <c:v>0.27485999999999999</c:v>
                </c:pt>
                <c:pt idx="1271">
                  <c:v>0.27202999999999999</c:v>
                </c:pt>
                <c:pt idx="1272">
                  <c:v>0.26919999999999999</c:v>
                </c:pt>
                <c:pt idx="1273">
                  <c:v>0.26640000000000003</c:v>
                </c:pt>
                <c:pt idx="1274">
                  <c:v>0.26361000000000001</c:v>
                </c:pt>
                <c:pt idx="1275">
                  <c:v>0.26083000000000001</c:v>
                </c:pt>
                <c:pt idx="1276">
                  <c:v>0.25806000000000001</c:v>
                </c:pt>
                <c:pt idx="1277">
                  <c:v>0.25530000000000003</c:v>
                </c:pt>
                <c:pt idx="1278">
                  <c:v>0.25255</c:v>
                </c:pt>
                <c:pt idx="1279">
                  <c:v>0.24979000000000001</c:v>
                </c:pt>
                <c:pt idx="1280">
                  <c:v>0.24704999999999999</c:v>
                </c:pt>
                <c:pt idx="1281">
                  <c:v>0.24429999999999999</c:v>
                </c:pt>
                <c:pt idx="1282">
                  <c:v>0.24156</c:v>
                </c:pt>
                <c:pt idx="1283">
                  <c:v>0.23882999999999999</c:v>
                </c:pt>
                <c:pt idx="1284">
                  <c:v>0.27672000000000002</c:v>
                </c:pt>
                <c:pt idx="1285">
                  <c:v>0.2737</c:v>
                </c:pt>
                <c:pt idx="1286">
                  <c:v>0.27071000000000001</c:v>
                </c:pt>
                <c:pt idx="1287">
                  <c:v>0.26773999999999998</c:v>
                </c:pt>
                <c:pt idx="1288">
                  <c:v>0.26479000000000003</c:v>
                </c:pt>
                <c:pt idx="1289">
                  <c:v>0.26184000000000002</c:v>
                </c:pt>
                <c:pt idx="1290">
                  <c:v>0.25890999999999997</c:v>
                </c:pt>
                <c:pt idx="1291">
                  <c:v>0.25599</c:v>
                </c:pt>
                <c:pt idx="1292">
                  <c:v>0.25308999999999998</c:v>
                </c:pt>
                <c:pt idx="1293">
                  <c:v>0.25022</c:v>
                </c:pt>
                <c:pt idx="1294">
                  <c:v>0.24736</c:v>
                </c:pt>
                <c:pt idx="1295">
                  <c:v>0.24453</c:v>
                </c:pt>
                <c:pt idx="1296">
                  <c:v>0.24174000000000001</c:v>
                </c:pt>
                <c:pt idx="1297">
                  <c:v>0.23898</c:v>
                </c:pt>
                <c:pt idx="1298">
                  <c:v>0.23624999999999999</c:v>
                </c:pt>
                <c:pt idx="1299">
                  <c:v>0.23354</c:v>
                </c:pt>
                <c:pt idx="1300">
                  <c:v>0.23085</c:v>
                </c:pt>
                <c:pt idx="1301">
                  <c:v>0.22816</c:v>
                </c:pt>
                <c:pt idx="1302">
                  <c:v>0.22550000000000001</c:v>
                </c:pt>
                <c:pt idx="1303">
                  <c:v>0.22286</c:v>
                </c:pt>
                <c:pt idx="1304">
                  <c:v>0.22023999999999999</c:v>
                </c:pt>
                <c:pt idx="1305">
                  <c:v>0.21765000000000001</c:v>
                </c:pt>
                <c:pt idx="1306">
                  <c:v>0.21507000000000001</c:v>
                </c:pt>
                <c:pt idx="1307">
                  <c:v>0.21251999999999999</c:v>
                </c:pt>
                <c:pt idx="1308">
                  <c:v>0.20998</c:v>
                </c:pt>
                <c:pt idx="1309">
                  <c:v>0.20746999999999999</c:v>
                </c:pt>
                <c:pt idx="1310">
                  <c:v>0.20498</c:v>
                </c:pt>
                <c:pt idx="1311">
                  <c:v>0.20251</c:v>
                </c:pt>
                <c:pt idx="1312">
                  <c:v>0.20007</c:v>
                </c:pt>
                <c:pt idx="1313">
                  <c:v>0.19766</c:v>
                </c:pt>
                <c:pt idx="1314">
                  <c:v>0.19527</c:v>
                </c:pt>
                <c:pt idx="1315">
                  <c:v>0.19292000000000001</c:v>
                </c:pt>
                <c:pt idx="1316">
                  <c:v>0.19059999999999999</c:v>
                </c:pt>
                <c:pt idx="1317">
                  <c:v>0.18831999999999999</c:v>
                </c:pt>
                <c:pt idx="1318">
                  <c:v>0.18609000000000001</c:v>
                </c:pt>
                <c:pt idx="1319">
                  <c:v>0.18389</c:v>
                </c:pt>
                <c:pt idx="1320">
                  <c:v>0.18173</c:v>
                </c:pt>
                <c:pt idx="1321">
                  <c:v>0.17960999999999999</c:v>
                </c:pt>
                <c:pt idx="1322">
                  <c:v>0.17751</c:v>
                </c:pt>
                <c:pt idx="1323">
                  <c:v>0.17544000000000001</c:v>
                </c:pt>
                <c:pt idx="1324">
                  <c:v>0.17338999999999999</c:v>
                </c:pt>
                <c:pt idx="1325">
                  <c:v>0.17136000000000001</c:v>
                </c:pt>
                <c:pt idx="1326">
                  <c:v>0.16935</c:v>
                </c:pt>
                <c:pt idx="1327">
                  <c:v>0.16736000000000001</c:v>
                </c:pt>
                <c:pt idx="1328">
                  <c:v>0.16538</c:v>
                </c:pt>
                <c:pt idx="1329">
                  <c:v>0.16342000000000001</c:v>
                </c:pt>
                <c:pt idx="1330">
                  <c:v>0.16148999999999999</c:v>
                </c:pt>
                <c:pt idx="1331">
                  <c:v>0.15956999999999999</c:v>
                </c:pt>
                <c:pt idx="1332">
                  <c:v>0.15767</c:v>
                </c:pt>
                <c:pt idx="1333">
                  <c:v>0.15579000000000001</c:v>
                </c:pt>
                <c:pt idx="1334">
                  <c:v>0.15393000000000001</c:v>
                </c:pt>
                <c:pt idx="1335">
                  <c:v>0.15209</c:v>
                </c:pt>
                <c:pt idx="1336">
                  <c:v>0.15026999999999999</c:v>
                </c:pt>
                <c:pt idx="1337">
                  <c:v>0.14846999999999999</c:v>
                </c:pt>
                <c:pt idx="1338">
                  <c:v>0.1467</c:v>
                </c:pt>
                <c:pt idx="1339">
                  <c:v>0.14494000000000001</c:v>
                </c:pt>
                <c:pt idx="1340">
                  <c:v>0.14321</c:v>
                </c:pt>
                <c:pt idx="1341">
                  <c:v>0.14149999999999999</c:v>
                </c:pt>
                <c:pt idx="1342">
                  <c:v>0.13980999999999999</c:v>
                </c:pt>
                <c:pt idx="1343">
                  <c:v>0.13815</c:v>
                </c:pt>
                <c:pt idx="1344">
                  <c:v>0.13650999999999999</c:v>
                </c:pt>
                <c:pt idx="1345">
                  <c:v>0.13491</c:v>
                </c:pt>
                <c:pt idx="1346">
                  <c:v>0.13333</c:v>
                </c:pt>
                <c:pt idx="1347">
                  <c:v>0.13178000000000001</c:v>
                </c:pt>
                <c:pt idx="1348">
                  <c:v>0.13025999999999999</c:v>
                </c:pt>
                <c:pt idx="1349">
                  <c:v>0.12877</c:v>
                </c:pt>
                <c:pt idx="1350">
                  <c:v>0.1273</c:v>
                </c:pt>
                <c:pt idx="1351">
                  <c:v>0.12586</c:v>
                </c:pt>
                <c:pt idx="1352">
                  <c:v>0.12444</c:v>
                </c:pt>
                <c:pt idx="1353">
                  <c:v>0.12305000000000001</c:v>
                </c:pt>
                <c:pt idx="1354">
                  <c:v>0.12169000000000001</c:v>
                </c:pt>
                <c:pt idx="1355">
                  <c:v>0.12035999999999999</c:v>
                </c:pt>
                <c:pt idx="1356">
                  <c:v>0.11907</c:v>
                </c:pt>
                <c:pt idx="1357">
                  <c:v>0.11781</c:v>
                </c:pt>
                <c:pt idx="1358">
                  <c:v>0.11658</c:v>
                </c:pt>
                <c:pt idx="1359">
                  <c:v>0.11538</c:v>
                </c:pt>
                <c:pt idx="1360">
                  <c:v>0.1142</c:v>
                </c:pt>
                <c:pt idx="1361">
                  <c:v>0.46199000000000001</c:v>
                </c:pt>
                <c:pt idx="1362">
                  <c:v>0.45739000000000002</c:v>
                </c:pt>
                <c:pt idx="1363">
                  <c:v>0.45285999999999998</c:v>
                </c:pt>
                <c:pt idx="1364">
                  <c:v>0.44838</c:v>
                </c:pt>
                <c:pt idx="1365">
                  <c:v>0.50122</c:v>
                </c:pt>
                <c:pt idx="1366">
                  <c:v>0.66617999999999999</c:v>
                </c:pt>
                <c:pt idx="1367">
                  <c:v>0.93254000000000004</c:v>
                </c:pt>
                <c:pt idx="1368">
                  <c:v>0.92342999999999997</c:v>
                </c:pt>
                <c:pt idx="1369">
                  <c:v>0.91446000000000005</c:v>
                </c:pt>
                <c:pt idx="1370">
                  <c:v>0.90563000000000005</c:v>
                </c:pt>
                <c:pt idx="1371">
                  <c:v>0.89690999999999999</c:v>
                </c:pt>
                <c:pt idx="1372">
                  <c:v>0.88829999999999998</c:v>
                </c:pt>
                <c:pt idx="1373">
                  <c:v>0.87978000000000001</c:v>
                </c:pt>
                <c:pt idx="1374">
                  <c:v>0.87134999999999996</c:v>
                </c:pt>
                <c:pt idx="1375">
                  <c:v>0.86299000000000003</c:v>
                </c:pt>
                <c:pt idx="1376">
                  <c:v>0.85468999999999995</c:v>
                </c:pt>
                <c:pt idx="1377">
                  <c:v>0.84643999999999997</c:v>
                </c:pt>
                <c:pt idx="1378">
                  <c:v>0.83826000000000001</c:v>
                </c:pt>
                <c:pt idx="1379">
                  <c:v>0.83013999999999999</c:v>
                </c:pt>
                <c:pt idx="1380">
                  <c:v>0.82208999999999999</c:v>
                </c:pt>
                <c:pt idx="1381">
                  <c:v>0.81411999999999995</c:v>
                </c:pt>
                <c:pt idx="1382">
                  <c:v>0.80625000000000002</c:v>
                </c:pt>
                <c:pt idx="1383">
                  <c:v>0.79847000000000001</c:v>
                </c:pt>
                <c:pt idx="1384">
                  <c:v>0.79083000000000003</c:v>
                </c:pt>
                <c:pt idx="1385">
                  <c:v>0.78332000000000002</c:v>
                </c:pt>
                <c:pt idx="1386">
                  <c:v>0.77597000000000005</c:v>
                </c:pt>
                <c:pt idx="1387">
                  <c:v>0.76878999999999997</c:v>
                </c:pt>
                <c:pt idx="1388">
                  <c:v>0.76175999999999999</c:v>
                </c:pt>
                <c:pt idx="1389">
                  <c:v>0.75487000000000004</c:v>
                </c:pt>
                <c:pt idx="1390">
                  <c:v>0.74812000000000001</c:v>
                </c:pt>
                <c:pt idx="1391">
                  <c:v>0.74148000000000003</c:v>
                </c:pt>
                <c:pt idx="1392">
                  <c:v>0.73494999999999999</c:v>
                </c:pt>
                <c:pt idx="1393">
                  <c:v>0.72850000000000004</c:v>
                </c:pt>
                <c:pt idx="1394">
                  <c:v>0.72211000000000003</c:v>
                </c:pt>
                <c:pt idx="1395">
                  <c:v>0.71579000000000004</c:v>
                </c:pt>
                <c:pt idx="1396">
                  <c:v>0.70950999999999997</c:v>
                </c:pt>
                <c:pt idx="1397">
                  <c:v>0.70328999999999997</c:v>
                </c:pt>
                <c:pt idx="1398">
                  <c:v>0.69713000000000003</c:v>
                </c:pt>
                <c:pt idx="1399">
                  <c:v>0.69101000000000001</c:v>
                </c:pt>
                <c:pt idx="1400">
                  <c:v>0.68493999999999999</c:v>
                </c:pt>
                <c:pt idx="1401">
                  <c:v>0.67891999999999997</c:v>
                </c:pt>
                <c:pt idx="1402">
                  <c:v>0.67296</c:v>
                </c:pt>
                <c:pt idx="1403">
                  <c:v>0.66705999999999999</c:v>
                </c:pt>
                <c:pt idx="1404">
                  <c:v>0.66124000000000005</c:v>
                </c:pt>
                <c:pt idx="1405">
                  <c:v>0.65549999999999997</c:v>
                </c:pt>
                <c:pt idx="1406">
                  <c:v>0.64985000000000004</c:v>
                </c:pt>
                <c:pt idx="1407">
                  <c:v>0.64429999999999998</c:v>
                </c:pt>
                <c:pt idx="1408">
                  <c:v>0.63885000000000003</c:v>
                </c:pt>
                <c:pt idx="1409">
                  <c:v>0.63349999999999995</c:v>
                </c:pt>
                <c:pt idx="1410">
                  <c:v>0.62824999999999998</c:v>
                </c:pt>
                <c:pt idx="1411">
                  <c:v>0.62307999999999997</c:v>
                </c:pt>
                <c:pt idx="1412">
                  <c:v>0.61800999999999995</c:v>
                </c:pt>
                <c:pt idx="1413">
                  <c:v>0.61301000000000005</c:v>
                </c:pt>
                <c:pt idx="1414">
                  <c:v>0.60809000000000002</c:v>
                </c:pt>
                <c:pt idx="1415">
                  <c:v>0.60324</c:v>
                </c:pt>
                <c:pt idx="1416">
                  <c:v>0.59845000000000004</c:v>
                </c:pt>
                <c:pt idx="1417">
                  <c:v>0.59372000000000003</c:v>
                </c:pt>
                <c:pt idx="1418">
                  <c:v>0.58906000000000003</c:v>
                </c:pt>
                <c:pt idx="1419">
                  <c:v>0.58445999999999998</c:v>
                </c:pt>
                <c:pt idx="1420">
                  <c:v>0.57992999999999995</c:v>
                </c:pt>
                <c:pt idx="1421">
                  <c:v>0.57545000000000002</c:v>
                </c:pt>
                <c:pt idx="1422">
                  <c:v>0.57103999999999999</c:v>
                </c:pt>
                <c:pt idx="1423">
                  <c:v>0.56667999999999996</c:v>
                </c:pt>
                <c:pt idx="1424">
                  <c:v>0.56240000000000001</c:v>
                </c:pt>
                <c:pt idx="1425">
                  <c:v>0.55817000000000005</c:v>
                </c:pt>
                <c:pt idx="1426">
                  <c:v>0.55400000000000005</c:v>
                </c:pt>
                <c:pt idx="1427">
                  <c:v>0.54988000000000004</c:v>
                </c:pt>
                <c:pt idx="1428">
                  <c:v>0.54581999999999997</c:v>
                </c:pt>
                <c:pt idx="1429">
                  <c:v>0.54181999999999997</c:v>
                </c:pt>
                <c:pt idx="1430">
                  <c:v>0.53790000000000004</c:v>
                </c:pt>
                <c:pt idx="1431">
                  <c:v>0.53403999999999996</c:v>
                </c:pt>
                <c:pt idx="1432">
                  <c:v>0.53025</c:v>
                </c:pt>
                <c:pt idx="1433">
                  <c:v>0.52651999999999999</c:v>
                </c:pt>
                <c:pt idx="1434">
                  <c:v>0.52285999999999999</c:v>
                </c:pt>
                <c:pt idx="1435">
                  <c:v>0.51924999999999999</c:v>
                </c:pt>
                <c:pt idx="1436">
                  <c:v>0.51570000000000005</c:v>
                </c:pt>
                <c:pt idx="1437">
                  <c:v>0.51219999999999999</c:v>
                </c:pt>
                <c:pt idx="1438">
                  <c:v>0.50873999999999997</c:v>
                </c:pt>
                <c:pt idx="1439">
                  <c:v>0.50532999999999995</c:v>
                </c:pt>
                <c:pt idx="1440">
                  <c:v>0.50197000000000003</c:v>
                </c:pt>
                <c:pt idx="1441">
                  <c:v>0.49864999999999998</c:v>
                </c:pt>
                <c:pt idx="1442">
                  <c:v>0.49540000000000001</c:v>
                </c:pt>
                <c:pt idx="1443">
                  <c:v>0.57242000000000004</c:v>
                </c:pt>
                <c:pt idx="1444">
                  <c:v>0.56877</c:v>
                </c:pt>
                <c:pt idx="1445">
                  <c:v>0.56521999999999994</c:v>
                </c:pt>
                <c:pt idx="1446">
                  <c:v>0.56174000000000002</c:v>
                </c:pt>
                <c:pt idx="1447">
                  <c:v>0.55833999999999995</c:v>
                </c:pt>
                <c:pt idx="1448">
                  <c:v>0.55501999999999996</c:v>
                </c:pt>
                <c:pt idx="1449">
                  <c:v>0.55176999999999998</c:v>
                </c:pt>
                <c:pt idx="1450">
                  <c:v>0.54859000000000002</c:v>
                </c:pt>
                <c:pt idx="1451">
                  <c:v>0.54547999999999996</c:v>
                </c:pt>
                <c:pt idx="1452">
                  <c:v>0.54266000000000003</c:v>
                </c:pt>
                <c:pt idx="1453">
                  <c:v>0.54874999999999996</c:v>
                </c:pt>
                <c:pt idx="1454">
                  <c:v>0.55467999999999995</c:v>
                </c:pt>
                <c:pt idx="1455">
                  <c:v>0.55832000000000004</c:v>
                </c:pt>
                <c:pt idx="1456">
                  <c:v>0.55520999999999998</c:v>
                </c:pt>
                <c:pt idx="1457">
                  <c:v>0.55210999999999999</c:v>
                </c:pt>
                <c:pt idx="1458">
                  <c:v>0.54901999999999995</c:v>
                </c:pt>
                <c:pt idx="1459">
                  <c:v>0.54593000000000003</c:v>
                </c:pt>
                <c:pt idx="1460">
                  <c:v>0.54283000000000003</c:v>
                </c:pt>
                <c:pt idx="1461">
                  <c:v>0.53973000000000004</c:v>
                </c:pt>
                <c:pt idx="1462">
                  <c:v>0.53664000000000001</c:v>
                </c:pt>
                <c:pt idx="1463">
                  <c:v>0.53356000000000003</c:v>
                </c:pt>
                <c:pt idx="1464">
                  <c:v>0.54812000000000005</c:v>
                </c:pt>
                <c:pt idx="1465">
                  <c:v>0.57965999999999995</c:v>
                </c:pt>
                <c:pt idx="1466">
                  <c:v>0.57633999999999996</c:v>
                </c:pt>
                <c:pt idx="1467">
                  <c:v>0.64883000000000002</c:v>
                </c:pt>
                <c:pt idx="1468">
                  <c:v>0.66700000000000004</c:v>
                </c:pt>
                <c:pt idx="1469">
                  <c:v>0.66327000000000003</c:v>
                </c:pt>
                <c:pt idx="1470">
                  <c:v>0.65961000000000003</c:v>
                </c:pt>
                <c:pt idx="1471">
                  <c:v>0.65603</c:v>
                </c:pt>
                <c:pt idx="1472">
                  <c:v>0.65253000000000005</c:v>
                </c:pt>
                <c:pt idx="1473">
                  <c:v>0.64907999999999999</c:v>
                </c:pt>
                <c:pt idx="1474">
                  <c:v>0.64568000000000003</c:v>
                </c:pt>
                <c:pt idx="1475">
                  <c:v>0.64231000000000005</c:v>
                </c:pt>
                <c:pt idx="1476">
                  <c:v>0.63897000000000004</c:v>
                </c:pt>
                <c:pt idx="1477">
                  <c:v>0.63565000000000005</c:v>
                </c:pt>
                <c:pt idx="1478">
                  <c:v>0.63232999999999995</c:v>
                </c:pt>
                <c:pt idx="1479">
                  <c:v>0.62902999999999998</c:v>
                </c:pt>
                <c:pt idx="1480">
                  <c:v>0.62572000000000005</c:v>
                </c:pt>
                <c:pt idx="1481">
                  <c:v>0.62241999999999997</c:v>
                </c:pt>
                <c:pt idx="1482">
                  <c:v>0.61912999999999996</c:v>
                </c:pt>
                <c:pt idx="1483">
                  <c:v>0.61585000000000001</c:v>
                </c:pt>
                <c:pt idx="1484">
                  <c:v>0.61258999999999997</c:v>
                </c:pt>
                <c:pt idx="1485">
                  <c:v>0.60934999999999995</c:v>
                </c:pt>
                <c:pt idx="1486">
                  <c:v>0.60614000000000001</c:v>
                </c:pt>
                <c:pt idx="1487">
                  <c:v>0.60296000000000005</c:v>
                </c:pt>
                <c:pt idx="1488">
                  <c:v>0.59982999999999997</c:v>
                </c:pt>
                <c:pt idx="1489">
                  <c:v>0.59675</c:v>
                </c:pt>
                <c:pt idx="1490">
                  <c:v>0.59369000000000005</c:v>
                </c:pt>
                <c:pt idx="1491">
                  <c:v>0.59067000000000003</c:v>
                </c:pt>
                <c:pt idx="1492">
                  <c:v>0.58767000000000003</c:v>
                </c:pt>
                <c:pt idx="1493">
                  <c:v>0.58469000000000004</c:v>
                </c:pt>
                <c:pt idx="1494">
                  <c:v>0.58172999999999997</c:v>
                </c:pt>
                <c:pt idx="1495">
                  <c:v>0.57879000000000003</c:v>
                </c:pt>
                <c:pt idx="1496">
                  <c:v>0.57586999999999999</c:v>
                </c:pt>
                <c:pt idx="1497">
                  <c:v>0.57296000000000002</c:v>
                </c:pt>
                <c:pt idx="1498">
                  <c:v>0.57004999999999995</c:v>
                </c:pt>
                <c:pt idx="1499">
                  <c:v>0.56713999999999998</c:v>
                </c:pt>
                <c:pt idx="1500">
                  <c:v>0.56423000000000001</c:v>
                </c:pt>
                <c:pt idx="1501">
                  <c:v>0.56132000000000004</c:v>
                </c:pt>
                <c:pt idx="1502">
                  <c:v>0.55842000000000003</c:v>
                </c:pt>
                <c:pt idx="1503">
                  <c:v>0.55554000000000003</c:v>
                </c:pt>
                <c:pt idx="1504">
                  <c:v>0.55269000000000001</c:v>
                </c:pt>
                <c:pt idx="1505">
                  <c:v>0.54986000000000002</c:v>
                </c:pt>
                <c:pt idx="1506">
                  <c:v>0.54708000000000001</c:v>
                </c:pt>
                <c:pt idx="1507">
                  <c:v>0.54432999999999998</c:v>
                </c:pt>
                <c:pt idx="1508">
                  <c:v>0.54161000000000004</c:v>
                </c:pt>
                <c:pt idx="1509">
                  <c:v>0.53891999999999995</c:v>
                </c:pt>
                <c:pt idx="1510">
                  <c:v>0.53625</c:v>
                </c:pt>
                <c:pt idx="1511">
                  <c:v>0.53359999999999996</c:v>
                </c:pt>
                <c:pt idx="1512">
                  <c:v>0.53097000000000005</c:v>
                </c:pt>
                <c:pt idx="1513">
                  <c:v>0.52834999999999999</c:v>
                </c:pt>
                <c:pt idx="1514">
                  <c:v>0.52573999999999999</c:v>
                </c:pt>
                <c:pt idx="1515">
                  <c:v>0.52312999999999998</c:v>
                </c:pt>
                <c:pt idx="1516">
                  <c:v>0.52051000000000003</c:v>
                </c:pt>
                <c:pt idx="1517">
                  <c:v>0.51787000000000005</c:v>
                </c:pt>
                <c:pt idx="1518">
                  <c:v>0.51520999999999995</c:v>
                </c:pt>
                <c:pt idx="1519">
                  <c:v>0.51254</c:v>
                </c:pt>
                <c:pt idx="1520">
                  <c:v>0.50985999999999998</c:v>
                </c:pt>
                <c:pt idx="1521">
                  <c:v>0.50716000000000006</c:v>
                </c:pt>
                <c:pt idx="1522">
                  <c:v>0.50444999999999995</c:v>
                </c:pt>
                <c:pt idx="1523">
                  <c:v>0.50173999999999996</c:v>
                </c:pt>
                <c:pt idx="1524">
                  <c:v>0.50995999999999997</c:v>
                </c:pt>
                <c:pt idx="1525">
                  <c:v>0.50717999999999996</c:v>
                </c:pt>
                <c:pt idx="1526">
                  <c:v>0.50697000000000003</c:v>
                </c:pt>
                <c:pt idx="1527">
                  <c:v>0.51122000000000001</c:v>
                </c:pt>
                <c:pt idx="1528">
                  <c:v>0.50843000000000005</c:v>
                </c:pt>
                <c:pt idx="1529">
                  <c:v>0.50565000000000004</c:v>
                </c:pt>
                <c:pt idx="1530">
                  <c:v>0.50290000000000001</c:v>
                </c:pt>
                <c:pt idx="1531">
                  <c:v>0.50017999999999996</c:v>
                </c:pt>
                <c:pt idx="1532">
                  <c:v>0.49748999999999999</c:v>
                </c:pt>
                <c:pt idx="1533">
                  <c:v>0.49482999999999999</c:v>
                </c:pt>
                <c:pt idx="1534">
                  <c:v>0.49218000000000001</c:v>
                </c:pt>
                <c:pt idx="1535">
                  <c:v>0.48954999999999999</c:v>
                </c:pt>
                <c:pt idx="1536">
                  <c:v>0.48692999999999997</c:v>
                </c:pt>
                <c:pt idx="1537">
                  <c:v>0.48431999999999997</c:v>
                </c:pt>
                <c:pt idx="1538">
                  <c:v>0.48171999999999998</c:v>
                </c:pt>
                <c:pt idx="1539">
                  <c:v>0.47910999999999998</c:v>
                </c:pt>
                <c:pt idx="1540">
                  <c:v>0.47648000000000001</c:v>
                </c:pt>
                <c:pt idx="1541">
                  <c:v>0.47383999999999998</c:v>
                </c:pt>
                <c:pt idx="1542">
                  <c:v>0.47119</c:v>
                </c:pt>
                <c:pt idx="1543">
                  <c:v>0.46853</c:v>
                </c:pt>
                <c:pt idx="1544">
                  <c:v>0.46586</c:v>
                </c:pt>
                <c:pt idx="1545">
                  <c:v>0.46317999999999998</c:v>
                </c:pt>
                <c:pt idx="1546">
                  <c:v>0.46049000000000001</c:v>
                </c:pt>
                <c:pt idx="1547">
                  <c:v>0.45778999999999997</c:v>
                </c:pt>
                <c:pt idx="1548">
                  <c:v>0.45506999999999997</c:v>
                </c:pt>
                <c:pt idx="1549">
                  <c:v>0.45234999999999997</c:v>
                </c:pt>
                <c:pt idx="1550">
                  <c:v>0.44962999999999997</c:v>
                </c:pt>
                <c:pt idx="1551">
                  <c:v>0.44689000000000001</c:v>
                </c:pt>
                <c:pt idx="1552">
                  <c:v>0.44414999999999999</c:v>
                </c:pt>
                <c:pt idx="1553">
                  <c:v>0.44140000000000001</c:v>
                </c:pt>
                <c:pt idx="1554">
                  <c:v>0.43865999999999999</c:v>
                </c:pt>
                <c:pt idx="1555">
                  <c:v>0.43591000000000002</c:v>
                </c:pt>
                <c:pt idx="1556">
                  <c:v>0.43318000000000001</c:v>
                </c:pt>
                <c:pt idx="1557">
                  <c:v>0.43046000000000001</c:v>
                </c:pt>
                <c:pt idx="1558">
                  <c:v>0.42775000000000002</c:v>
                </c:pt>
                <c:pt idx="1559">
                  <c:v>0.42504999999999998</c:v>
                </c:pt>
                <c:pt idx="1560">
                  <c:v>0.42237000000000002</c:v>
                </c:pt>
                <c:pt idx="1561">
                  <c:v>0.41970000000000002</c:v>
                </c:pt>
                <c:pt idx="1562">
                  <c:v>0.41703000000000001</c:v>
                </c:pt>
                <c:pt idx="1563">
                  <c:v>0.41438999999999998</c:v>
                </c:pt>
                <c:pt idx="1564">
                  <c:v>0.41177000000000002</c:v>
                </c:pt>
                <c:pt idx="1565">
                  <c:v>0.40917999999999999</c:v>
                </c:pt>
                <c:pt idx="1566">
                  <c:v>0.40661000000000003</c:v>
                </c:pt>
                <c:pt idx="1567">
                  <c:v>0.40405000000000002</c:v>
                </c:pt>
                <c:pt idx="1568">
                  <c:v>0.40151999999999999</c:v>
                </c:pt>
                <c:pt idx="1569">
                  <c:v>0.39900000000000002</c:v>
                </c:pt>
                <c:pt idx="1570">
                  <c:v>0.39648</c:v>
                </c:pt>
                <c:pt idx="1571">
                  <c:v>0.39396999999999999</c:v>
                </c:pt>
                <c:pt idx="1572">
                  <c:v>0.39145999999999997</c:v>
                </c:pt>
                <c:pt idx="1573">
                  <c:v>0.38895000000000002</c:v>
                </c:pt>
                <c:pt idx="1574">
                  <c:v>0.38643</c:v>
                </c:pt>
                <c:pt idx="1575">
                  <c:v>0.38390999999999997</c:v>
                </c:pt>
                <c:pt idx="1576">
                  <c:v>0.38138</c:v>
                </c:pt>
                <c:pt idx="1577">
                  <c:v>0.37884000000000001</c:v>
                </c:pt>
                <c:pt idx="1578">
                  <c:v>0.37628</c:v>
                </c:pt>
                <c:pt idx="1579">
                  <c:v>0.37370999999999999</c:v>
                </c:pt>
                <c:pt idx="1580">
                  <c:v>0.37113000000000002</c:v>
                </c:pt>
                <c:pt idx="1581">
                  <c:v>0.36853999999999998</c:v>
                </c:pt>
                <c:pt idx="1582">
                  <c:v>0.36595</c:v>
                </c:pt>
                <c:pt idx="1583">
                  <c:v>0.36588999999999999</c:v>
                </c:pt>
                <c:pt idx="1584">
                  <c:v>0.36327999999999999</c:v>
                </c:pt>
                <c:pt idx="1585">
                  <c:v>0.36066999999999999</c:v>
                </c:pt>
                <c:pt idx="1586">
                  <c:v>0.35809000000000002</c:v>
                </c:pt>
                <c:pt idx="1587">
                  <c:v>0.35550999999999999</c:v>
                </c:pt>
                <c:pt idx="1588">
                  <c:v>0.35296</c:v>
                </c:pt>
                <c:pt idx="1589">
                  <c:v>0.35042000000000001</c:v>
                </c:pt>
                <c:pt idx="1590">
                  <c:v>0.34788999999999998</c:v>
                </c:pt>
                <c:pt idx="1591">
                  <c:v>0.34537000000000001</c:v>
                </c:pt>
                <c:pt idx="1592">
                  <c:v>0.34284999999999999</c:v>
                </c:pt>
                <c:pt idx="1593">
                  <c:v>0.34033999999999998</c:v>
                </c:pt>
                <c:pt idx="1594">
                  <c:v>0.33784999999999998</c:v>
                </c:pt>
                <c:pt idx="1595">
                  <c:v>0.33538000000000001</c:v>
                </c:pt>
                <c:pt idx="1596">
                  <c:v>0.33291999999999999</c:v>
                </c:pt>
                <c:pt idx="1597">
                  <c:v>0.33048</c:v>
                </c:pt>
                <c:pt idx="1598">
                  <c:v>0.32804</c:v>
                </c:pt>
                <c:pt idx="1599">
                  <c:v>0.32562000000000002</c:v>
                </c:pt>
                <c:pt idx="1600">
                  <c:v>0.32318999999999998</c:v>
                </c:pt>
                <c:pt idx="1601">
                  <c:v>0.32077</c:v>
                </c:pt>
                <c:pt idx="1602">
                  <c:v>0.31834000000000001</c:v>
                </c:pt>
                <c:pt idx="1603">
                  <c:v>0.31590000000000001</c:v>
                </c:pt>
                <c:pt idx="1604">
                  <c:v>0.31346000000000002</c:v>
                </c:pt>
                <c:pt idx="1605">
                  <c:v>0.31102000000000002</c:v>
                </c:pt>
                <c:pt idx="1606">
                  <c:v>0.30856</c:v>
                </c:pt>
                <c:pt idx="1607">
                  <c:v>0.30610999999999999</c:v>
                </c:pt>
                <c:pt idx="1608">
                  <c:v>0.30364999999999998</c:v>
                </c:pt>
                <c:pt idx="1609">
                  <c:v>0.30120000000000002</c:v>
                </c:pt>
                <c:pt idx="1610">
                  <c:v>0.29876000000000003</c:v>
                </c:pt>
                <c:pt idx="1611">
                  <c:v>0.29630000000000001</c:v>
                </c:pt>
                <c:pt idx="1612">
                  <c:v>0.29383999999999999</c:v>
                </c:pt>
                <c:pt idx="1613">
                  <c:v>0.29137000000000002</c:v>
                </c:pt>
                <c:pt idx="1614">
                  <c:v>0.28888999999999998</c:v>
                </c:pt>
                <c:pt idx="1615">
                  <c:v>0.28641</c:v>
                </c:pt>
                <c:pt idx="1616">
                  <c:v>0.28392000000000001</c:v>
                </c:pt>
                <c:pt idx="1617">
                  <c:v>0.28144000000000002</c:v>
                </c:pt>
                <c:pt idx="1618">
                  <c:v>0.27897</c:v>
                </c:pt>
                <c:pt idx="1619">
                  <c:v>0.27650000000000002</c:v>
                </c:pt>
                <c:pt idx="1620">
                  <c:v>0.27404000000000001</c:v>
                </c:pt>
                <c:pt idx="1621">
                  <c:v>0.27160000000000001</c:v>
                </c:pt>
                <c:pt idx="1622">
                  <c:v>0.26916000000000001</c:v>
                </c:pt>
                <c:pt idx="1623">
                  <c:v>0.26674999999999999</c:v>
                </c:pt>
                <c:pt idx="1624">
                  <c:v>0.26435999999999998</c:v>
                </c:pt>
                <c:pt idx="1625">
                  <c:v>0.26197999999999999</c:v>
                </c:pt>
                <c:pt idx="1626">
                  <c:v>0.25963000000000003</c:v>
                </c:pt>
                <c:pt idx="1627">
                  <c:v>0.25730999999999998</c:v>
                </c:pt>
                <c:pt idx="1628">
                  <c:v>0.25501000000000001</c:v>
                </c:pt>
                <c:pt idx="1629">
                  <c:v>0.25273000000000001</c:v>
                </c:pt>
                <c:pt idx="1630">
                  <c:v>0.25047000000000003</c:v>
                </c:pt>
                <c:pt idx="1631">
                  <c:v>0.24823000000000001</c:v>
                </c:pt>
                <c:pt idx="1632">
                  <c:v>0.246</c:v>
                </c:pt>
                <c:pt idx="1633">
                  <c:v>0.24379999999999999</c:v>
                </c:pt>
                <c:pt idx="1634">
                  <c:v>0.24160999999999999</c:v>
                </c:pt>
                <c:pt idx="1635">
                  <c:v>0.23943999999999999</c:v>
                </c:pt>
                <c:pt idx="1636">
                  <c:v>0.23727999999999999</c:v>
                </c:pt>
                <c:pt idx="1637">
                  <c:v>0.23513000000000001</c:v>
                </c:pt>
                <c:pt idx="1638">
                  <c:v>0.23297999999999999</c:v>
                </c:pt>
                <c:pt idx="1639">
                  <c:v>0.23083999999999999</c:v>
                </c:pt>
                <c:pt idx="1640">
                  <c:v>0.22869999999999999</c:v>
                </c:pt>
                <c:pt idx="1641">
                  <c:v>0.22656000000000001</c:v>
                </c:pt>
                <c:pt idx="1642">
                  <c:v>0.22442000000000001</c:v>
                </c:pt>
                <c:pt idx="1643">
                  <c:v>0.22227</c:v>
                </c:pt>
                <c:pt idx="1644">
                  <c:v>0.22011</c:v>
                </c:pt>
                <c:pt idx="1645">
                  <c:v>0.21795999999999999</c:v>
                </c:pt>
                <c:pt idx="1646">
                  <c:v>0.21581</c:v>
                </c:pt>
                <c:pt idx="1647">
                  <c:v>0.21367</c:v>
                </c:pt>
                <c:pt idx="1648">
                  <c:v>0.21153</c:v>
                </c:pt>
                <c:pt idx="1649">
                  <c:v>0.20938000000000001</c:v>
                </c:pt>
                <c:pt idx="1650">
                  <c:v>0.20724000000000001</c:v>
                </c:pt>
                <c:pt idx="1651">
                  <c:v>0.20510999999999999</c:v>
                </c:pt>
                <c:pt idx="1652">
                  <c:v>0.20297999999999999</c:v>
                </c:pt>
                <c:pt idx="1653">
                  <c:v>0.20085</c:v>
                </c:pt>
                <c:pt idx="1654">
                  <c:v>0.19874</c:v>
                </c:pt>
                <c:pt idx="1655">
                  <c:v>0.19661999999999999</c:v>
                </c:pt>
                <c:pt idx="1656">
                  <c:v>0.19450999999999999</c:v>
                </c:pt>
                <c:pt idx="1657">
                  <c:v>0.19239999999999999</c:v>
                </c:pt>
                <c:pt idx="1658">
                  <c:v>0.1903</c:v>
                </c:pt>
                <c:pt idx="1659">
                  <c:v>0.18820999999999999</c:v>
                </c:pt>
                <c:pt idx="1660">
                  <c:v>0.18612999999999999</c:v>
                </c:pt>
                <c:pt idx="1661">
                  <c:v>0.18406</c:v>
                </c:pt>
                <c:pt idx="1662">
                  <c:v>0.18201000000000001</c:v>
                </c:pt>
                <c:pt idx="1663">
                  <c:v>0.17996999999999999</c:v>
                </c:pt>
                <c:pt idx="1664">
                  <c:v>0.17795</c:v>
                </c:pt>
                <c:pt idx="1665">
                  <c:v>0.17595</c:v>
                </c:pt>
                <c:pt idx="1666">
                  <c:v>0.17397000000000001</c:v>
                </c:pt>
                <c:pt idx="1667">
                  <c:v>0.17199999999999999</c:v>
                </c:pt>
                <c:pt idx="1668">
                  <c:v>0.17005999999999999</c:v>
                </c:pt>
                <c:pt idx="1669">
                  <c:v>0.16813</c:v>
                </c:pt>
                <c:pt idx="1670">
                  <c:v>0.16622000000000001</c:v>
                </c:pt>
                <c:pt idx="1671">
                  <c:v>0.16431999999999999</c:v>
                </c:pt>
                <c:pt idx="1672">
                  <c:v>0.16242999999999999</c:v>
                </c:pt>
                <c:pt idx="1673">
                  <c:v>0.16056999999999999</c:v>
                </c:pt>
                <c:pt idx="1674">
                  <c:v>0.15872</c:v>
                </c:pt>
                <c:pt idx="1675">
                  <c:v>0.15687999999999999</c:v>
                </c:pt>
                <c:pt idx="1676">
                  <c:v>0.15507000000000001</c:v>
                </c:pt>
                <c:pt idx="1677">
                  <c:v>0.15326999999999999</c:v>
                </c:pt>
                <c:pt idx="1678">
                  <c:v>0.15149000000000001</c:v>
                </c:pt>
                <c:pt idx="1679">
                  <c:v>0.14973</c:v>
                </c:pt>
                <c:pt idx="1680">
                  <c:v>0.14799000000000001</c:v>
                </c:pt>
                <c:pt idx="1681">
                  <c:v>0.14627000000000001</c:v>
                </c:pt>
                <c:pt idx="1682">
                  <c:v>0.14457</c:v>
                </c:pt>
                <c:pt idx="1683">
                  <c:v>0.14288999999999999</c:v>
                </c:pt>
                <c:pt idx="1684">
                  <c:v>0.14122000000000001</c:v>
                </c:pt>
                <c:pt idx="1685">
                  <c:v>0.13958000000000001</c:v>
                </c:pt>
                <c:pt idx="1686">
                  <c:v>0.13796</c:v>
                </c:pt>
                <c:pt idx="1687">
                  <c:v>0.13636999999999999</c:v>
                </c:pt>
                <c:pt idx="1688">
                  <c:v>0.13481000000000001</c:v>
                </c:pt>
                <c:pt idx="1689">
                  <c:v>0.13328000000000001</c:v>
                </c:pt>
                <c:pt idx="1690">
                  <c:v>0.13175999999999999</c:v>
                </c:pt>
                <c:pt idx="1691">
                  <c:v>0.13027</c:v>
                </c:pt>
                <c:pt idx="1692">
                  <c:v>0.12881000000000001</c:v>
                </c:pt>
                <c:pt idx="1693">
                  <c:v>0.12736</c:v>
                </c:pt>
                <c:pt idx="1694">
                  <c:v>0.12592</c:v>
                </c:pt>
                <c:pt idx="1695">
                  <c:v>0.1245</c:v>
                </c:pt>
                <c:pt idx="1696">
                  <c:v>0.12307999999999999</c:v>
                </c:pt>
                <c:pt idx="1697">
                  <c:v>0.12167</c:v>
                </c:pt>
                <c:pt idx="1698">
                  <c:v>0.12027</c:v>
                </c:pt>
                <c:pt idx="1699">
                  <c:v>0.11887</c:v>
                </c:pt>
                <c:pt idx="1700">
                  <c:v>0.11747</c:v>
                </c:pt>
                <c:pt idx="1701">
                  <c:v>0.11607000000000001</c:v>
                </c:pt>
                <c:pt idx="1702">
                  <c:v>0.11469</c:v>
                </c:pt>
                <c:pt idx="1703">
                  <c:v>0.11332</c:v>
                </c:pt>
                <c:pt idx="1704">
                  <c:v>0.11197</c:v>
                </c:pt>
                <c:pt idx="1705">
                  <c:v>0.11064</c:v>
                </c:pt>
                <c:pt idx="1706">
                  <c:v>0.10933</c:v>
                </c:pt>
                <c:pt idx="1707">
                  <c:v>0.10804</c:v>
                </c:pt>
                <c:pt idx="1708">
                  <c:v>0.10678</c:v>
                </c:pt>
                <c:pt idx="1709">
                  <c:v>0.10553</c:v>
                </c:pt>
                <c:pt idx="1710">
                  <c:v>0.1043</c:v>
                </c:pt>
                <c:pt idx="1711">
                  <c:v>0.10308</c:v>
                </c:pt>
                <c:pt idx="1712">
                  <c:v>0.10188</c:v>
                </c:pt>
                <c:pt idx="1713">
                  <c:v>0.1007</c:v>
                </c:pt>
                <c:pt idx="1714">
                  <c:v>9.9545999999999996E-2</c:v>
                </c:pt>
                <c:pt idx="1715">
                  <c:v>9.8408999999999996E-2</c:v>
                </c:pt>
                <c:pt idx="1716">
                  <c:v>9.7292000000000003E-2</c:v>
                </c:pt>
                <c:pt idx="1717">
                  <c:v>9.6196000000000004E-2</c:v>
                </c:pt>
                <c:pt idx="1718">
                  <c:v>9.5116999999999993E-2</c:v>
                </c:pt>
                <c:pt idx="1719">
                  <c:v>9.4056000000000001E-2</c:v>
                </c:pt>
                <c:pt idx="1720">
                  <c:v>0.10826</c:v>
                </c:pt>
                <c:pt idx="1721">
                  <c:v>0.10713</c:v>
                </c:pt>
                <c:pt idx="1722">
                  <c:v>0.10602</c:v>
                </c:pt>
                <c:pt idx="1723">
                  <c:v>0.10492</c:v>
                </c:pt>
                <c:pt idx="1724">
                  <c:v>0.10384</c:v>
                </c:pt>
                <c:pt idx="1725">
                  <c:v>0.10278</c:v>
                </c:pt>
                <c:pt idx="1726">
                  <c:v>0.10173</c:v>
                </c:pt>
                <c:pt idx="1727">
                  <c:v>0.1007</c:v>
                </c:pt>
                <c:pt idx="1728">
                  <c:v>9.9683999999999995E-2</c:v>
                </c:pt>
                <c:pt idx="1729">
                  <c:v>9.8684999999999995E-2</c:v>
                </c:pt>
                <c:pt idx="1730">
                  <c:v>9.7702999999999998E-2</c:v>
                </c:pt>
                <c:pt idx="1731">
                  <c:v>9.6739000000000006E-2</c:v>
                </c:pt>
                <c:pt idx="1732">
                  <c:v>9.579E-2</c:v>
                </c:pt>
                <c:pt idx="1733">
                  <c:v>9.4855999999999996E-2</c:v>
                </c:pt>
                <c:pt idx="1734">
                  <c:v>9.3934000000000004E-2</c:v>
                </c:pt>
                <c:pt idx="1735">
                  <c:v>9.3024999999999997E-2</c:v>
                </c:pt>
                <c:pt idx="1736">
                  <c:v>9.2126E-2</c:v>
                </c:pt>
                <c:pt idx="1737">
                  <c:v>9.1235999999999998E-2</c:v>
                </c:pt>
                <c:pt idx="1738">
                  <c:v>9.0356000000000006E-2</c:v>
                </c:pt>
                <c:pt idx="1739">
                  <c:v>8.9484999999999995E-2</c:v>
                </c:pt>
                <c:pt idx="1740">
                  <c:v>8.8624999999999995E-2</c:v>
                </c:pt>
                <c:pt idx="1741">
                  <c:v>8.7776000000000007E-2</c:v>
                </c:pt>
                <c:pt idx="1742">
                  <c:v>8.6937E-2</c:v>
                </c:pt>
                <c:pt idx="1743">
                  <c:v>8.6109000000000005E-2</c:v>
                </c:pt>
                <c:pt idx="1744">
                  <c:v>8.5293999999999995E-2</c:v>
                </c:pt>
                <c:pt idx="1745">
                  <c:v>0.13517000000000001</c:v>
                </c:pt>
                <c:pt idx="1746">
                  <c:v>0.14144999999999999</c:v>
                </c:pt>
                <c:pt idx="1747">
                  <c:v>0.14019999999999999</c:v>
                </c:pt>
                <c:pt idx="1748">
                  <c:v>0.13897000000000001</c:v>
                </c:pt>
                <c:pt idx="1749">
                  <c:v>0.13775999999999999</c:v>
                </c:pt>
                <c:pt idx="1750">
                  <c:v>0.13657</c:v>
                </c:pt>
                <c:pt idx="1751">
                  <c:v>0.13539999999999999</c:v>
                </c:pt>
                <c:pt idx="1752">
                  <c:v>0.13425000000000001</c:v>
                </c:pt>
                <c:pt idx="1753">
                  <c:v>0.13311999999999999</c:v>
                </c:pt>
                <c:pt idx="1754">
                  <c:v>0.13200999999999999</c:v>
                </c:pt>
                <c:pt idx="1755">
                  <c:v>0.13092000000000001</c:v>
                </c:pt>
                <c:pt idx="1756">
                  <c:v>0.12984999999999999</c:v>
                </c:pt>
                <c:pt idx="1757">
                  <c:v>0.1288</c:v>
                </c:pt>
                <c:pt idx="1758">
                  <c:v>0.12776000000000001</c:v>
                </c:pt>
                <c:pt idx="1759">
                  <c:v>0.12673000000000001</c:v>
                </c:pt>
                <c:pt idx="1760">
                  <c:v>0.12572</c:v>
                </c:pt>
                <c:pt idx="1761">
                  <c:v>0.12472999999999999</c:v>
                </c:pt>
                <c:pt idx="1762">
                  <c:v>0.12375</c:v>
                </c:pt>
                <c:pt idx="1763">
                  <c:v>0.12278</c:v>
                </c:pt>
                <c:pt idx="1764">
                  <c:v>0.12182999999999999</c:v>
                </c:pt>
                <c:pt idx="1765">
                  <c:v>0.12089</c:v>
                </c:pt>
                <c:pt idx="1766">
                  <c:v>0.11996</c:v>
                </c:pt>
                <c:pt idx="1767">
                  <c:v>0.11905</c:v>
                </c:pt>
                <c:pt idx="1768">
                  <c:v>0.11814</c:v>
                </c:pt>
                <c:pt idx="1769">
                  <c:v>0.11724999999999999</c:v>
                </c:pt>
                <c:pt idx="1770">
                  <c:v>0.11638</c:v>
                </c:pt>
                <c:pt idx="1771">
                  <c:v>0.11551</c:v>
                </c:pt>
                <c:pt idx="1772">
                  <c:v>0.11466</c:v>
                </c:pt>
                <c:pt idx="1773">
                  <c:v>0.11382</c:v>
                </c:pt>
                <c:pt idx="1774">
                  <c:v>0.11298999999999999</c:v>
                </c:pt>
                <c:pt idx="1775">
                  <c:v>0.11217000000000001</c:v>
                </c:pt>
                <c:pt idx="1776">
                  <c:v>0.11137</c:v>
                </c:pt>
                <c:pt idx="1777">
                  <c:v>0.11057</c:v>
                </c:pt>
                <c:pt idx="1778">
                  <c:v>0.10979</c:v>
                </c:pt>
                <c:pt idx="1779">
                  <c:v>0.10901</c:v>
                </c:pt>
                <c:pt idx="1780">
                  <c:v>0.10824</c:v>
                </c:pt>
                <c:pt idx="1781">
                  <c:v>0.10749</c:v>
                </c:pt>
                <c:pt idx="1782">
                  <c:v>0.10674</c:v>
                </c:pt>
                <c:pt idx="1783">
                  <c:v>0.10600999999999999</c:v>
                </c:pt>
                <c:pt idx="1784">
                  <c:v>0.10528</c:v>
                </c:pt>
                <c:pt idx="1785">
                  <c:v>0.10457</c:v>
                </c:pt>
                <c:pt idx="1786">
                  <c:v>0.10388</c:v>
                </c:pt>
                <c:pt idx="1787">
                  <c:v>0.1032</c:v>
                </c:pt>
                <c:pt idx="1788">
                  <c:v>0.10252</c:v>
                </c:pt>
                <c:pt idx="1789">
                  <c:v>0.10186000000000001</c:v>
                </c:pt>
                <c:pt idx="1790">
                  <c:v>0.10120999999999999</c:v>
                </c:pt>
                <c:pt idx="1791">
                  <c:v>0.10057000000000001</c:v>
                </c:pt>
                <c:pt idx="1792">
                  <c:v>9.9945000000000006E-2</c:v>
                </c:pt>
                <c:pt idx="1793">
                  <c:v>9.9329000000000001E-2</c:v>
                </c:pt>
                <c:pt idx="1794">
                  <c:v>9.8724000000000006E-2</c:v>
                </c:pt>
                <c:pt idx="1795">
                  <c:v>9.8130999999999996E-2</c:v>
                </c:pt>
                <c:pt idx="1796">
                  <c:v>9.7549999999999998E-2</c:v>
                </c:pt>
                <c:pt idx="1797">
                  <c:v>9.6979999999999997E-2</c:v>
                </c:pt>
                <c:pt idx="1798">
                  <c:v>9.6421000000000007E-2</c:v>
                </c:pt>
                <c:pt idx="1799">
                  <c:v>9.5874000000000001E-2</c:v>
                </c:pt>
                <c:pt idx="1800">
                  <c:v>9.5336000000000004E-2</c:v>
                </c:pt>
                <c:pt idx="1801">
                  <c:v>9.4805E-2</c:v>
                </c:pt>
                <c:pt idx="1802">
                  <c:v>9.4280000000000003E-2</c:v>
                </c:pt>
                <c:pt idx="1803">
                  <c:v>9.3756999999999993E-2</c:v>
                </c:pt>
                <c:pt idx="1804">
                  <c:v>9.3235999999999999E-2</c:v>
                </c:pt>
                <c:pt idx="1805">
                  <c:v>9.2717999999999995E-2</c:v>
                </c:pt>
                <c:pt idx="1806">
                  <c:v>9.2202999999999993E-2</c:v>
                </c:pt>
                <c:pt idx="1807">
                  <c:v>9.1690999999999995E-2</c:v>
                </c:pt>
                <c:pt idx="1808">
                  <c:v>9.1184000000000001E-2</c:v>
                </c:pt>
                <c:pt idx="1809">
                  <c:v>9.0680999999999998E-2</c:v>
                </c:pt>
                <c:pt idx="1810">
                  <c:v>9.0186000000000002E-2</c:v>
                </c:pt>
                <c:pt idx="1811">
                  <c:v>8.9699000000000001E-2</c:v>
                </c:pt>
                <c:pt idx="1812">
                  <c:v>8.9219000000000007E-2</c:v>
                </c:pt>
                <c:pt idx="1813">
                  <c:v>8.8747999999999994E-2</c:v>
                </c:pt>
                <c:pt idx="1814">
                  <c:v>8.8283E-2</c:v>
                </c:pt>
                <c:pt idx="1815">
                  <c:v>8.7823999999999999E-2</c:v>
                </c:pt>
                <c:pt idx="1816">
                  <c:v>8.7371000000000004E-2</c:v>
                </c:pt>
                <c:pt idx="1817">
                  <c:v>8.6921999999999999E-2</c:v>
                </c:pt>
                <c:pt idx="1818">
                  <c:v>8.6477999999999999E-2</c:v>
                </c:pt>
                <c:pt idx="1819">
                  <c:v>8.6039000000000004E-2</c:v>
                </c:pt>
                <c:pt idx="1820">
                  <c:v>8.5605000000000001E-2</c:v>
                </c:pt>
                <c:pt idx="1821">
                  <c:v>8.5176000000000002E-2</c:v>
                </c:pt>
                <c:pt idx="1822">
                  <c:v>8.4753999999999996E-2</c:v>
                </c:pt>
                <c:pt idx="1823">
                  <c:v>8.4336999999999995E-2</c:v>
                </c:pt>
                <c:pt idx="1824">
                  <c:v>8.3926000000000001E-2</c:v>
                </c:pt>
                <c:pt idx="1825">
                  <c:v>8.3518999999999996E-2</c:v>
                </c:pt>
                <c:pt idx="1826">
                  <c:v>8.3116999999999996E-2</c:v>
                </c:pt>
                <c:pt idx="1827">
                  <c:v>8.2716999999999999E-2</c:v>
                </c:pt>
                <c:pt idx="1828">
                  <c:v>8.2320000000000004E-2</c:v>
                </c:pt>
                <c:pt idx="1829">
                  <c:v>8.1925999999999999E-2</c:v>
                </c:pt>
                <c:pt idx="1830">
                  <c:v>8.1532999999999994E-2</c:v>
                </c:pt>
                <c:pt idx="1831">
                  <c:v>8.1141000000000005E-2</c:v>
                </c:pt>
                <c:pt idx="1832">
                  <c:v>8.0749000000000001E-2</c:v>
                </c:pt>
                <c:pt idx="1833">
                  <c:v>8.0356999999999998E-2</c:v>
                </c:pt>
                <c:pt idx="1834">
                  <c:v>7.9963000000000006E-2</c:v>
                </c:pt>
                <c:pt idx="1835">
                  <c:v>7.9570000000000002E-2</c:v>
                </c:pt>
                <c:pt idx="1836">
                  <c:v>7.9174999999999995E-2</c:v>
                </c:pt>
                <c:pt idx="1837">
                  <c:v>7.8780000000000003E-2</c:v>
                </c:pt>
                <c:pt idx="1838">
                  <c:v>7.8383999999999995E-2</c:v>
                </c:pt>
                <c:pt idx="1839">
                  <c:v>7.7988000000000002E-2</c:v>
                </c:pt>
                <c:pt idx="1840">
                  <c:v>7.7591999999999994E-2</c:v>
                </c:pt>
                <c:pt idx="1841">
                  <c:v>7.7197000000000002E-2</c:v>
                </c:pt>
                <c:pt idx="1842">
                  <c:v>7.6804999999999998E-2</c:v>
                </c:pt>
                <c:pt idx="1843">
                  <c:v>7.6414999999999997E-2</c:v>
                </c:pt>
                <c:pt idx="1844">
                  <c:v>7.6027999999999998E-2</c:v>
                </c:pt>
                <c:pt idx="1845">
                  <c:v>7.5645000000000004E-2</c:v>
                </c:pt>
                <c:pt idx="1846">
                  <c:v>7.5263999999999998E-2</c:v>
                </c:pt>
                <c:pt idx="1847">
                  <c:v>7.4888999999999997E-2</c:v>
                </c:pt>
                <c:pt idx="1848">
                  <c:v>7.4519000000000002E-2</c:v>
                </c:pt>
                <c:pt idx="1849">
                  <c:v>7.4154999999999999E-2</c:v>
                </c:pt>
                <c:pt idx="1850">
                  <c:v>7.3798000000000002E-2</c:v>
                </c:pt>
                <c:pt idx="1851">
                  <c:v>7.3445999999999997E-2</c:v>
                </c:pt>
                <c:pt idx="1852">
                  <c:v>7.3099999999999998E-2</c:v>
                </c:pt>
                <c:pt idx="1853">
                  <c:v>7.2758000000000003E-2</c:v>
                </c:pt>
                <c:pt idx="1854">
                  <c:v>7.2419999999999998E-2</c:v>
                </c:pt>
                <c:pt idx="1855">
                  <c:v>7.2084999999999996E-2</c:v>
                </c:pt>
                <c:pt idx="1856">
                  <c:v>7.1753999999999998E-2</c:v>
                </c:pt>
                <c:pt idx="1857">
                  <c:v>7.1425000000000002E-2</c:v>
                </c:pt>
                <c:pt idx="1858">
                  <c:v>7.1097999999999995E-2</c:v>
                </c:pt>
                <c:pt idx="1859">
                  <c:v>7.0774000000000004E-2</c:v>
                </c:pt>
                <c:pt idx="1860">
                  <c:v>7.0449999999999999E-2</c:v>
                </c:pt>
                <c:pt idx="1861">
                  <c:v>7.0126999999999995E-2</c:v>
                </c:pt>
                <c:pt idx="1862">
                  <c:v>6.9805000000000006E-2</c:v>
                </c:pt>
                <c:pt idx="1863">
                  <c:v>6.9482000000000002E-2</c:v>
                </c:pt>
                <c:pt idx="1864">
                  <c:v>6.9159999999999999E-2</c:v>
                </c:pt>
                <c:pt idx="1865">
                  <c:v>6.8838999999999997E-2</c:v>
                </c:pt>
                <c:pt idx="1866">
                  <c:v>6.8518999999999997E-2</c:v>
                </c:pt>
                <c:pt idx="1867">
                  <c:v>6.8198999999999996E-2</c:v>
                </c:pt>
                <c:pt idx="1868">
                  <c:v>6.7880999999999997E-2</c:v>
                </c:pt>
                <c:pt idx="1869">
                  <c:v>6.7561999999999997E-2</c:v>
                </c:pt>
                <c:pt idx="1870">
                  <c:v>6.7243999999999998E-2</c:v>
                </c:pt>
                <c:pt idx="1871">
                  <c:v>6.6925999999999999E-2</c:v>
                </c:pt>
                <c:pt idx="1872">
                  <c:v>6.6607E-2</c:v>
                </c:pt>
                <c:pt idx="1873">
                  <c:v>6.6288E-2</c:v>
                </c:pt>
                <c:pt idx="1874">
                  <c:v>6.5969E-2</c:v>
                </c:pt>
                <c:pt idx="1875">
                  <c:v>6.5648999999999999E-2</c:v>
                </c:pt>
                <c:pt idx="1876">
                  <c:v>6.5327999999999997E-2</c:v>
                </c:pt>
                <c:pt idx="1877">
                  <c:v>6.5006999999999995E-2</c:v>
                </c:pt>
                <c:pt idx="1878">
                  <c:v>6.4683000000000004E-2</c:v>
                </c:pt>
                <c:pt idx="1879">
                  <c:v>6.4357999999999999E-2</c:v>
                </c:pt>
                <c:pt idx="1880">
                  <c:v>6.4031000000000005E-2</c:v>
                </c:pt>
                <c:pt idx="1881">
                  <c:v>6.3702999999999996E-2</c:v>
                </c:pt>
                <c:pt idx="1882">
                  <c:v>6.3372999999999999E-2</c:v>
                </c:pt>
                <c:pt idx="1883">
                  <c:v>6.3043000000000002E-2</c:v>
                </c:pt>
                <c:pt idx="1884">
                  <c:v>6.2712000000000004E-2</c:v>
                </c:pt>
                <c:pt idx="1885">
                  <c:v>6.2382E-2</c:v>
                </c:pt>
                <c:pt idx="1886">
                  <c:v>6.2053999999999998E-2</c:v>
                </c:pt>
                <c:pt idx="1887">
                  <c:v>6.1726999999999997E-2</c:v>
                </c:pt>
                <c:pt idx="1888">
                  <c:v>6.1401999999999998E-2</c:v>
                </c:pt>
                <c:pt idx="1889">
                  <c:v>6.1079000000000001E-2</c:v>
                </c:pt>
                <c:pt idx="1890">
                  <c:v>6.0760000000000002E-2</c:v>
                </c:pt>
                <c:pt idx="1891">
                  <c:v>6.0442999999999997E-2</c:v>
                </c:pt>
                <c:pt idx="1892">
                  <c:v>6.0129000000000002E-2</c:v>
                </c:pt>
                <c:pt idx="1893">
                  <c:v>5.9817000000000002E-2</c:v>
                </c:pt>
                <c:pt idx="1894">
                  <c:v>5.9506999999999997E-2</c:v>
                </c:pt>
                <c:pt idx="1895">
                  <c:v>5.9198000000000001E-2</c:v>
                </c:pt>
                <c:pt idx="1896">
                  <c:v>7.1854000000000001E-2</c:v>
                </c:pt>
                <c:pt idx="1897">
                  <c:v>7.1479000000000001E-2</c:v>
                </c:pt>
                <c:pt idx="1898">
                  <c:v>7.1104000000000001E-2</c:v>
                </c:pt>
                <c:pt idx="1899">
                  <c:v>7.0730000000000001E-2</c:v>
                </c:pt>
                <c:pt idx="1900">
                  <c:v>7.0356000000000002E-2</c:v>
                </c:pt>
                <c:pt idx="1901">
                  <c:v>6.9982000000000003E-2</c:v>
                </c:pt>
                <c:pt idx="1902">
                  <c:v>6.9608000000000003E-2</c:v>
                </c:pt>
                <c:pt idx="1903">
                  <c:v>6.9233000000000003E-2</c:v>
                </c:pt>
                <c:pt idx="1904">
                  <c:v>6.8858000000000003E-2</c:v>
                </c:pt>
                <c:pt idx="1905">
                  <c:v>6.8481E-2</c:v>
                </c:pt>
                <c:pt idx="1906">
                  <c:v>6.8104999999999999E-2</c:v>
                </c:pt>
                <c:pt idx="1907">
                  <c:v>7.5895000000000004E-2</c:v>
                </c:pt>
                <c:pt idx="1908">
                  <c:v>8.1497E-2</c:v>
                </c:pt>
                <c:pt idx="1909">
                  <c:v>8.1046000000000007E-2</c:v>
                </c:pt>
                <c:pt idx="1910">
                  <c:v>8.0597000000000002E-2</c:v>
                </c:pt>
                <c:pt idx="1911">
                  <c:v>8.0147999999999997E-2</c:v>
                </c:pt>
                <c:pt idx="1912">
                  <c:v>7.9699999999999993E-2</c:v>
                </c:pt>
                <c:pt idx="1913">
                  <c:v>7.9251000000000002E-2</c:v>
                </c:pt>
                <c:pt idx="1914">
                  <c:v>7.8798999999999994E-2</c:v>
                </c:pt>
                <c:pt idx="1915">
                  <c:v>7.8343999999999997E-2</c:v>
                </c:pt>
                <c:pt idx="1916">
                  <c:v>7.7884999999999996E-2</c:v>
                </c:pt>
                <c:pt idx="1917">
                  <c:v>7.7421000000000004E-2</c:v>
                </c:pt>
                <c:pt idx="1918">
                  <c:v>7.6952999999999994E-2</c:v>
                </c:pt>
                <c:pt idx="1919">
                  <c:v>7.6480999999999993E-2</c:v>
                </c:pt>
                <c:pt idx="1920">
                  <c:v>7.6005000000000003E-2</c:v>
                </c:pt>
                <c:pt idx="1921">
                  <c:v>7.5524999999999995E-2</c:v>
                </c:pt>
                <c:pt idx="1922">
                  <c:v>7.5042999999999999E-2</c:v>
                </c:pt>
                <c:pt idx="1923">
                  <c:v>7.4557999999999999E-2</c:v>
                </c:pt>
                <c:pt idx="1924">
                  <c:v>7.4069999999999997E-2</c:v>
                </c:pt>
                <c:pt idx="1925">
                  <c:v>7.3578000000000005E-2</c:v>
                </c:pt>
                <c:pt idx="1926">
                  <c:v>7.3080000000000006E-2</c:v>
                </c:pt>
                <c:pt idx="1927">
                  <c:v>7.2580000000000006E-2</c:v>
                </c:pt>
                <c:pt idx="1928">
                  <c:v>7.2078000000000003E-2</c:v>
                </c:pt>
                <c:pt idx="1929">
                  <c:v>7.1576000000000001E-2</c:v>
                </c:pt>
                <c:pt idx="1930">
                  <c:v>7.1074999999999999E-2</c:v>
                </c:pt>
                <c:pt idx="1931">
                  <c:v>7.0577000000000001E-2</c:v>
                </c:pt>
                <c:pt idx="1932">
                  <c:v>7.0083999999999994E-2</c:v>
                </c:pt>
                <c:pt idx="1933">
                  <c:v>6.9595000000000004E-2</c:v>
                </c:pt>
                <c:pt idx="1934">
                  <c:v>6.9111000000000006E-2</c:v>
                </c:pt>
                <c:pt idx="1935">
                  <c:v>6.8631999999999999E-2</c:v>
                </c:pt>
                <c:pt idx="1936">
                  <c:v>6.8155999999999994E-2</c:v>
                </c:pt>
                <c:pt idx="1937">
                  <c:v>7.0581000000000005E-2</c:v>
                </c:pt>
                <c:pt idx="1938">
                  <c:v>8.2701999999999998E-2</c:v>
                </c:pt>
                <c:pt idx="1939">
                  <c:v>8.2128999999999994E-2</c:v>
                </c:pt>
                <c:pt idx="1940">
                  <c:v>8.1560999999999995E-2</c:v>
                </c:pt>
                <c:pt idx="1941">
                  <c:v>8.0998000000000001E-2</c:v>
                </c:pt>
                <c:pt idx="1942">
                  <c:v>8.0437999999999996E-2</c:v>
                </c:pt>
                <c:pt idx="1943">
                  <c:v>7.9880000000000007E-2</c:v>
                </c:pt>
                <c:pt idx="1944">
                  <c:v>7.9322000000000004E-2</c:v>
                </c:pt>
                <c:pt idx="1945">
                  <c:v>7.8766000000000003E-2</c:v>
                </c:pt>
                <c:pt idx="1946">
                  <c:v>7.8212000000000004E-2</c:v>
                </c:pt>
                <c:pt idx="1947">
                  <c:v>7.7660000000000007E-2</c:v>
                </c:pt>
                <c:pt idx="1948">
                  <c:v>7.7109999999999998E-2</c:v>
                </c:pt>
                <c:pt idx="1949">
                  <c:v>7.6561000000000004E-2</c:v>
                </c:pt>
                <c:pt idx="1950">
                  <c:v>7.6012999999999997E-2</c:v>
                </c:pt>
                <c:pt idx="1951">
                  <c:v>7.5466000000000005E-2</c:v>
                </c:pt>
                <c:pt idx="1952">
                  <c:v>7.492E-2</c:v>
                </c:pt>
                <c:pt idx="1953">
                  <c:v>7.4376999999999999E-2</c:v>
                </c:pt>
                <c:pt idx="1954">
                  <c:v>7.3834999999999998E-2</c:v>
                </c:pt>
                <c:pt idx="1955">
                  <c:v>7.3294999999999999E-2</c:v>
                </c:pt>
                <c:pt idx="1956">
                  <c:v>7.2756000000000001E-2</c:v>
                </c:pt>
                <c:pt idx="1957">
                  <c:v>7.2216000000000002E-2</c:v>
                </c:pt>
                <c:pt idx="1958">
                  <c:v>7.1676000000000004E-2</c:v>
                </c:pt>
                <c:pt idx="1959">
                  <c:v>7.1136000000000005E-2</c:v>
                </c:pt>
                <c:pt idx="1960">
                  <c:v>7.0596999999999993E-2</c:v>
                </c:pt>
                <c:pt idx="1961">
                  <c:v>7.0059999999999997E-2</c:v>
                </c:pt>
                <c:pt idx="1962">
                  <c:v>6.9526000000000004E-2</c:v>
                </c:pt>
                <c:pt idx="1963">
                  <c:v>6.8995000000000001E-2</c:v>
                </c:pt>
                <c:pt idx="1964">
                  <c:v>6.8467E-2</c:v>
                </c:pt>
                <c:pt idx="1965">
                  <c:v>6.7942000000000002E-2</c:v>
                </c:pt>
                <c:pt idx="1966">
                  <c:v>6.7419999999999994E-2</c:v>
                </c:pt>
                <c:pt idx="1967">
                  <c:v>6.6899E-2</c:v>
                </c:pt>
                <c:pt idx="1968">
                  <c:v>6.6378999999999994E-2</c:v>
                </c:pt>
                <c:pt idx="1969">
                  <c:v>6.5859000000000001E-2</c:v>
                </c:pt>
                <c:pt idx="1970">
                  <c:v>6.5336000000000005E-2</c:v>
                </c:pt>
                <c:pt idx="1971">
                  <c:v>6.4810000000000006E-2</c:v>
                </c:pt>
                <c:pt idx="1972">
                  <c:v>6.4280000000000004E-2</c:v>
                </c:pt>
                <c:pt idx="1973">
                  <c:v>6.3749E-2</c:v>
                </c:pt>
                <c:pt idx="1974">
                  <c:v>6.3215999999999994E-2</c:v>
                </c:pt>
                <c:pt idx="1975">
                  <c:v>6.2683000000000003E-2</c:v>
                </c:pt>
                <c:pt idx="1976">
                  <c:v>6.2149999999999997E-2</c:v>
                </c:pt>
                <c:pt idx="1977">
                  <c:v>6.1617999999999999E-2</c:v>
                </c:pt>
                <c:pt idx="1978">
                  <c:v>6.1088999999999997E-2</c:v>
                </c:pt>
                <c:pt idx="1979">
                  <c:v>6.0565000000000001E-2</c:v>
                </c:pt>
                <c:pt idx="1980">
                  <c:v>6.0046000000000002E-2</c:v>
                </c:pt>
                <c:pt idx="1981">
                  <c:v>5.9532000000000002E-2</c:v>
                </c:pt>
                <c:pt idx="1982">
                  <c:v>5.9024E-2</c:v>
                </c:pt>
                <c:pt idx="1983">
                  <c:v>5.8520999999999997E-2</c:v>
                </c:pt>
                <c:pt idx="1984">
                  <c:v>5.8021999999999997E-2</c:v>
                </c:pt>
                <c:pt idx="1985">
                  <c:v>5.7527000000000002E-2</c:v>
                </c:pt>
                <c:pt idx="1986">
                  <c:v>5.7033E-2</c:v>
                </c:pt>
                <c:pt idx="1987">
                  <c:v>5.6541000000000001E-2</c:v>
                </c:pt>
                <c:pt idx="1988">
                  <c:v>5.6049000000000002E-2</c:v>
                </c:pt>
                <c:pt idx="1989">
                  <c:v>5.5557000000000002E-2</c:v>
                </c:pt>
                <c:pt idx="1990">
                  <c:v>5.5065000000000003E-2</c:v>
                </c:pt>
                <c:pt idx="1991">
                  <c:v>5.4573000000000003E-2</c:v>
                </c:pt>
                <c:pt idx="1992">
                  <c:v>5.4081999999999998E-2</c:v>
                </c:pt>
                <c:pt idx="1993">
                  <c:v>5.3591E-2</c:v>
                </c:pt>
                <c:pt idx="1994">
                  <c:v>5.3097999999999999E-2</c:v>
                </c:pt>
                <c:pt idx="1995">
                  <c:v>5.2604999999999999E-2</c:v>
                </c:pt>
                <c:pt idx="1996">
                  <c:v>5.2111999999999999E-2</c:v>
                </c:pt>
                <c:pt idx="1997">
                  <c:v>5.1618999999999998E-2</c:v>
                </c:pt>
                <c:pt idx="1998">
                  <c:v>5.1125999999999998E-2</c:v>
                </c:pt>
                <c:pt idx="1999">
                  <c:v>5.0633999999999998E-2</c:v>
                </c:pt>
                <c:pt idx="2000">
                  <c:v>5.0144000000000001E-2</c:v>
                </c:pt>
                <c:pt idx="2001">
                  <c:v>4.9654999999999998E-2</c:v>
                </c:pt>
                <c:pt idx="2002">
                  <c:v>4.9167000000000002E-2</c:v>
                </c:pt>
                <c:pt idx="2003">
                  <c:v>4.8681000000000002E-2</c:v>
                </c:pt>
                <c:pt idx="2004">
                  <c:v>4.8196000000000003E-2</c:v>
                </c:pt>
                <c:pt idx="2005">
                  <c:v>4.7711999999999997E-2</c:v>
                </c:pt>
                <c:pt idx="2006">
                  <c:v>4.7229E-2</c:v>
                </c:pt>
                <c:pt idx="2007">
                  <c:v>4.6746999999999997E-2</c:v>
                </c:pt>
                <c:pt idx="2008">
                  <c:v>4.6266000000000002E-2</c:v>
                </c:pt>
                <c:pt idx="2009">
                  <c:v>4.5787000000000001E-2</c:v>
                </c:pt>
                <c:pt idx="2010">
                  <c:v>4.5309000000000002E-2</c:v>
                </c:pt>
                <c:pt idx="2011">
                  <c:v>4.4831000000000003E-2</c:v>
                </c:pt>
                <c:pt idx="2012">
                  <c:v>4.4353999999999998E-2</c:v>
                </c:pt>
                <c:pt idx="2013">
                  <c:v>4.3878E-2</c:v>
                </c:pt>
                <c:pt idx="2014">
                  <c:v>4.3402000000000003E-2</c:v>
                </c:pt>
                <c:pt idx="2015">
                  <c:v>4.2928000000000001E-2</c:v>
                </c:pt>
                <c:pt idx="2016">
                  <c:v>4.2457000000000002E-2</c:v>
                </c:pt>
                <c:pt idx="2017">
                  <c:v>4.1988999999999999E-2</c:v>
                </c:pt>
                <c:pt idx="2018">
                  <c:v>4.1524999999999999E-2</c:v>
                </c:pt>
                <c:pt idx="2019">
                  <c:v>4.1063000000000002E-2</c:v>
                </c:pt>
                <c:pt idx="2020">
                  <c:v>4.0606000000000003E-2</c:v>
                </c:pt>
                <c:pt idx="2021">
                  <c:v>4.0154000000000002E-2</c:v>
                </c:pt>
                <c:pt idx="2022">
                  <c:v>3.9705999999999998E-2</c:v>
                </c:pt>
                <c:pt idx="2023">
                  <c:v>3.9261999999999998E-2</c:v>
                </c:pt>
                <c:pt idx="2024">
                  <c:v>3.882E-2</c:v>
                </c:pt>
                <c:pt idx="2025">
                  <c:v>3.8381999999999999E-2</c:v>
                </c:pt>
                <c:pt idx="2026">
                  <c:v>3.7948000000000003E-2</c:v>
                </c:pt>
                <c:pt idx="2027">
                  <c:v>3.7518999999999997E-2</c:v>
                </c:pt>
                <c:pt idx="2028">
                  <c:v>3.7095999999999997E-2</c:v>
                </c:pt>
                <c:pt idx="2029">
                  <c:v>3.6679000000000003E-2</c:v>
                </c:pt>
                <c:pt idx="2030">
                  <c:v>3.6268000000000002E-2</c:v>
                </c:pt>
                <c:pt idx="2031">
                  <c:v>3.5860999999999997E-2</c:v>
                </c:pt>
                <c:pt idx="2032">
                  <c:v>3.5458999999999997E-2</c:v>
                </c:pt>
                <c:pt idx="2033">
                  <c:v>3.5060000000000001E-2</c:v>
                </c:pt>
                <c:pt idx="2034">
                  <c:v>3.4664E-2</c:v>
                </c:pt>
                <c:pt idx="2035">
                  <c:v>3.4271999999999997E-2</c:v>
                </c:pt>
                <c:pt idx="2036">
                  <c:v>3.3883999999999997E-2</c:v>
                </c:pt>
                <c:pt idx="2037">
                  <c:v>3.3499000000000001E-2</c:v>
                </c:pt>
                <c:pt idx="2038">
                  <c:v>3.3118000000000002E-2</c:v>
                </c:pt>
                <c:pt idx="2039">
                  <c:v>3.2739999999999998E-2</c:v>
                </c:pt>
                <c:pt idx="2040">
                  <c:v>3.2365999999999999E-2</c:v>
                </c:pt>
                <c:pt idx="2041">
                  <c:v>3.1995000000000003E-2</c:v>
                </c:pt>
                <c:pt idx="2042">
                  <c:v>3.1627000000000002E-2</c:v>
                </c:pt>
                <c:pt idx="2043">
                  <c:v>3.1261999999999998E-2</c:v>
                </c:pt>
                <c:pt idx="2044">
                  <c:v>3.0897999999999998E-2</c:v>
                </c:pt>
                <c:pt idx="2045">
                  <c:v>3.0535E-2</c:v>
                </c:pt>
                <c:pt idx="2046">
                  <c:v>3.0176000000000001E-2</c:v>
                </c:pt>
                <c:pt idx="2047">
                  <c:v>2.9819999999999999E-2</c:v>
                </c:pt>
                <c:pt idx="2048">
                  <c:v>2.9468000000000001E-2</c:v>
                </c:pt>
                <c:pt idx="2049">
                  <c:v>2.9121999999999999E-2</c:v>
                </c:pt>
                <c:pt idx="2050">
                  <c:v>2.8778999999999999E-2</c:v>
                </c:pt>
                <c:pt idx="2051">
                  <c:v>2.8441999999999999E-2</c:v>
                </c:pt>
                <c:pt idx="2052">
                  <c:v>2.8108000000000001E-2</c:v>
                </c:pt>
                <c:pt idx="2053">
                  <c:v>2.7777E-2</c:v>
                </c:pt>
                <c:pt idx="2054">
                  <c:v>2.7449999999999999E-2</c:v>
                </c:pt>
                <c:pt idx="2055">
                  <c:v>2.7126000000000001E-2</c:v>
                </c:pt>
                <c:pt idx="2056">
                  <c:v>2.6804999999999999E-2</c:v>
                </c:pt>
                <c:pt idx="2057">
                  <c:v>2.6487E-2</c:v>
                </c:pt>
                <c:pt idx="2058">
                  <c:v>2.6172999999999998E-2</c:v>
                </c:pt>
                <c:pt idx="2059">
                  <c:v>2.5862E-2</c:v>
                </c:pt>
                <c:pt idx="2060">
                  <c:v>2.5554E-2</c:v>
                </c:pt>
                <c:pt idx="2061">
                  <c:v>2.5249000000000001E-2</c:v>
                </c:pt>
                <c:pt idx="2062">
                  <c:v>2.4947E-2</c:v>
                </c:pt>
                <c:pt idx="2063">
                  <c:v>2.4646999999999999E-2</c:v>
                </c:pt>
                <c:pt idx="2064">
                  <c:v>2.435E-2</c:v>
                </c:pt>
                <c:pt idx="2065">
                  <c:v>2.4056000000000001E-2</c:v>
                </c:pt>
                <c:pt idx="2066">
                  <c:v>2.3765000000000001E-2</c:v>
                </c:pt>
                <c:pt idx="2067">
                  <c:v>2.3477000000000001E-2</c:v>
                </c:pt>
                <c:pt idx="2068">
                  <c:v>2.3192999999999998E-2</c:v>
                </c:pt>
                <c:pt idx="2069">
                  <c:v>2.2911999999999998E-2</c:v>
                </c:pt>
                <c:pt idx="2070">
                  <c:v>2.2634999999999999E-2</c:v>
                </c:pt>
                <c:pt idx="2071">
                  <c:v>2.2363999999999998E-2</c:v>
                </c:pt>
                <c:pt idx="2072">
                  <c:v>2.2098E-2</c:v>
                </c:pt>
                <c:pt idx="2073">
                  <c:v>2.1836999999999999E-2</c:v>
                </c:pt>
                <c:pt idx="2074">
                  <c:v>2.1579000000000001E-2</c:v>
                </c:pt>
                <c:pt idx="2075">
                  <c:v>2.1325E-2</c:v>
                </c:pt>
                <c:pt idx="2076">
                  <c:v>2.1073999999999999E-2</c:v>
                </c:pt>
                <c:pt idx="2077">
                  <c:v>2.0826000000000001E-2</c:v>
                </c:pt>
                <c:pt idx="2078">
                  <c:v>2.0580999999999999E-2</c:v>
                </c:pt>
                <c:pt idx="2079">
                  <c:v>2.0337999999999998E-2</c:v>
                </c:pt>
                <c:pt idx="2080">
                  <c:v>2.0098000000000001E-2</c:v>
                </c:pt>
                <c:pt idx="2081">
                  <c:v>1.9862000000000001E-2</c:v>
                </c:pt>
                <c:pt idx="2082">
                  <c:v>1.9629000000000001E-2</c:v>
                </c:pt>
                <c:pt idx="2083">
                  <c:v>1.9400000000000001E-2</c:v>
                </c:pt>
                <c:pt idx="2084">
                  <c:v>1.9174E-2</c:v>
                </c:pt>
                <c:pt idx="2085">
                  <c:v>1.8952E-2</c:v>
                </c:pt>
                <c:pt idx="2086">
                  <c:v>1.8731999999999999E-2</c:v>
                </c:pt>
                <c:pt idx="2087">
                  <c:v>1.8516999999999999E-2</c:v>
                </c:pt>
                <c:pt idx="2088">
                  <c:v>1.8304999999999998E-2</c:v>
                </c:pt>
                <c:pt idx="2089">
                  <c:v>1.8096999999999999E-2</c:v>
                </c:pt>
                <c:pt idx="2090">
                  <c:v>1.7892000000000002E-2</c:v>
                </c:pt>
                <c:pt idx="2091">
                  <c:v>1.7691999999999999E-2</c:v>
                </c:pt>
                <c:pt idx="2092">
                  <c:v>1.7496000000000001E-2</c:v>
                </c:pt>
                <c:pt idx="2093">
                  <c:v>1.7302999999999999E-2</c:v>
                </c:pt>
                <c:pt idx="2094">
                  <c:v>1.7113E-2</c:v>
                </c:pt>
                <c:pt idx="2095">
                  <c:v>1.6927000000000001E-2</c:v>
                </c:pt>
                <c:pt idx="2096">
                  <c:v>1.6743999999999998E-2</c:v>
                </c:pt>
                <c:pt idx="2097">
                  <c:v>1.6563999999999999E-2</c:v>
                </c:pt>
                <c:pt idx="2098">
                  <c:v>1.6386999999999999E-2</c:v>
                </c:pt>
                <c:pt idx="2099">
                  <c:v>1.6213000000000002E-2</c:v>
                </c:pt>
                <c:pt idx="2100">
                  <c:v>1.6042000000000001E-2</c:v>
                </c:pt>
                <c:pt idx="2101">
                  <c:v>1.5873999999999999E-2</c:v>
                </c:pt>
                <c:pt idx="2102">
                  <c:v>1.5708E-2</c:v>
                </c:pt>
                <c:pt idx="2103">
                  <c:v>1.5545E-2</c:v>
                </c:pt>
                <c:pt idx="2104">
                  <c:v>1.5384E-2</c:v>
                </c:pt>
                <c:pt idx="2105">
                  <c:v>1.5224E-2</c:v>
                </c:pt>
                <c:pt idx="2106">
                  <c:v>1.5067000000000001E-2</c:v>
                </c:pt>
                <c:pt idx="2107">
                  <c:v>1.4912E-2</c:v>
                </c:pt>
                <c:pt idx="2108">
                  <c:v>1.4760000000000001E-2</c:v>
                </c:pt>
                <c:pt idx="2109">
                  <c:v>1.461E-2</c:v>
                </c:pt>
                <c:pt idx="2110">
                  <c:v>1.4461E-2</c:v>
                </c:pt>
                <c:pt idx="2111">
                  <c:v>1.4315E-2</c:v>
                </c:pt>
                <c:pt idx="2112">
                  <c:v>1.4168999999999999E-2</c:v>
                </c:pt>
                <c:pt idx="2113">
                  <c:v>1.4026E-2</c:v>
                </c:pt>
                <c:pt idx="2114">
                  <c:v>1.3884000000000001E-2</c:v>
                </c:pt>
                <c:pt idx="2115">
                  <c:v>1.3743E-2</c:v>
                </c:pt>
                <c:pt idx="2116">
                  <c:v>1.3605000000000001E-2</c:v>
                </c:pt>
                <c:pt idx="2117">
                  <c:v>1.3469E-2</c:v>
                </c:pt>
                <c:pt idx="2118">
                  <c:v>1.3334E-2</c:v>
                </c:pt>
                <c:pt idx="2119">
                  <c:v>1.3202E-2</c:v>
                </c:pt>
                <c:pt idx="2120">
                  <c:v>1.3072E-2</c:v>
                </c:pt>
                <c:pt idx="2121">
                  <c:v>1.2945E-2</c:v>
                </c:pt>
                <c:pt idx="2122">
                  <c:v>1.2819000000000001E-2</c:v>
                </c:pt>
                <c:pt idx="2123">
                  <c:v>1.2696000000000001E-2</c:v>
                </c:pt>
                <c:pt idx="2124">
                  <c:v>1.2574999999999999E-2</c:v>
                </c:pt>
                <c:pt idx="2125">
                  <c:v>1.2456999999999999E-2</c:v>
                </c:pt>
                <c:pt idx="2126">
                  <c:v>1.2341E-2</c:v>
                </c:pt>
                <c:pt idx="2127">
                  <c:v>1.2227E-2</c:v>
                </c:pt>
                <c:pt idx="2128">
                  <c:v>1.2116E-2</c:v>
                </c:pt>
                <c:pt idx="2129">
                  <c:v>1.2005999999999999E-2</c:v>
                </c:pt>
                <c:pt idx="2130">
                  <c:v>1.1899E-2</c:v>
                </c:pt>
                <c:pt idx="2131">
                  <c:v>1.1793E-2</c:v>
                </c:pt>
                <c:pt idx="2132">
                  <c:v>1.1689E-2</c:v>
                </c:pt>
                <c:pt idx="2133">
                  <c:v>1.1587E-2</c:v>
                </c:pt>
                <c:pt idx="2134">
                  <c:v>1.1487000000000001E-2</c:v>
                </c:pt>
                <c:pt idx="2135">
                  <c:v>1.1390000000000001E-2</c:v>
                </c:pt>
                <c:pt idx="2136">
                  <c:v>1.1294999999999999E-2</c:v>
                </c:pt>
                <c:pt idx="2137">
                  <c:v>1.1202E-2</c:v>
                </c:pt>
                <c:pt idx="2138">
                  <c:v>1.111E-2</c:v>
                </c:pt>
                <c:pt idx="2139">
                  <c:v>1.1021E-2</c:v>
                </c:pt>
                <c:pt idx="2140">
                  <c:v>1.0933E-2</c:v>
                </c:pt>
                <c:pt idx="2141">
                  <c:v>1.0847000000000001E-2</c:v>
                </c:pt>
                <c:pt idx="2142">
                  <c:v>1.0762000000000001E-2</c:v>
                </c:pt>
                <c:pt idx="2143">
                  <c:v>1.0678E-2</c:v>
                </c:pt>
                <c:pt idx="2144">
                  <c:v>1.0595E-2</c:v>
                </c:pt>
                <c:pt idx="2145">
                  <c:v>1.0514000000000001E-2</c:v>
                </c:pt>
                <c:pt idx="2146">
                  <c:v>1.0433E-2</c:v>
                </c:pt>
                <c:pt idx="2147">
                  <c:v>1.0354E-2</c:v>
                </c:pt>
                <c:pt idx="2148">
                  <c:v>1.0276E-2</c:v>
                </c:pt>
                <c:pt idx="2149">
                  <c:v>1.0199E-2</c:v>
                </c:pt>
                <c:pt idx="2150">
                  <c:v>1.0318000000000001E-2</c:v>
                </c:pt>
                <c:pt idx="2151">
                  <c:v>1.0243E-2</c:v>
                </c:pt>
                <c:pt idx="2152">
                  <c:v>1.0194999999999999E-2</c:v>
                </c:pt>
                <c:pt idx="2153">
                  <c:v>1.0122000000000001E-2</c:v>
                </c:pt>
                <c:pt idx="2154">
                  <c:v>1.005E-2</c:v>
                </c:pt>
                <c:pt idx="2155">
                  <c:v>9.9787000000000001E-3</c:v>
                </c:pt>
                <c:pt idx="2156">
                  <c:v>9.9086999999999995E-3</c:v>
                </c:pt>
                <c:pt idx="2157">
                  <c:v>9.8399000000000004E-3</c:v>
                </c:pt>
                <c:pt idx="2158">
                  <c:v>9.7721000000000006E-3</c:v>
                </c:pt>
                <c:pt idx="2159">
                  <c:v>9.7053999999999994E-3</c:v>
                </c:pt>
                <c:pt idx="2160">
                  <c:v>9.6395999999999999E-3</c:v>
                </c:pt>
                <c:pt idx="2161">
                  <c:v>9.5747999999999996E-3</c:v>
                </c:pt>
                <c:pt idx="2162">
                  <c:v>9.5110999999999998E-3</c:v>
                </c:pt>
                <c:pt idx="2163">
                  <c:v>9.4482999999999998E-3</c:v>
                </c:pt>
                <c:pt idx="2164">
                  <c:v>9.3866000000000002E-3</c:v>
                </c:pt>
                <c:pt idx="2165">
                  <c:v>9.3256999999999993E-3</c:v>
                </c:pt>
                <c:pt idx="2166">
                  <c:v>9.2656000000000006E-3</c:v>
                </c:pt>
                <c:pt idx="2167">
                  <c:v>9.2063000000000006E-3</c:v>
                </c:pt>
                <c:pt idx="2168">
                  <c:v>9.1479000000000005E-3</c:v>
                </c:pt>
                <c:pt idx="2169">
                  <c:v>9.0903000000000008E-3</c:v>
                </c:pt>
                <c:pt idx="2170">
                  <c:v>9.0334999999999999E-3</c:v>
                </c:pt>
                <c:pt idx="2171">
                  <c:v>8.9774999999999994E-3</c:v>
                </c:pt>
                <c:pt idx="2172">
                  <c:v>8.9221000000000005E-3</c:v>
                </c:pt>
                <c:pt idx="2173">
                  <c:v>8.8673999999999992E-3</c:v>
                </c:pt>
                <c:pt idx="2174">
                  <c:v>8.8131000000000008E-3</c:v>
                </c:pt>
                <c:pt idx="2175">
                  <c:v>8.7592E-3</c:v>
                </c:pt>
                <c:pt idx="2176">
                  <c:v>8.7057999999999996E-3</c:v>
                </c:pt>
                <c:pt idx="2177">
                  <c:v>8.6528999999999998E-3</c:v>
                </c:pt>
                <c:pt idx="2178">
                  <c:v>8.6005999999999999E-3</c:v>
                </c:pt>
                <c:pt idx="2179">
                  <c:v>8.5488999999999999E-3</c:v>
                </c:pt>
                <c:pt idx="2180">
                  <c:v>8.4978999999999992E-3</c:v>
                </c:pt>
                <c:pt idx="2181">
                  <c:v>0.56740999999999997</c:v>
                </c:pt>
                <c:pt idx="2182">
                  <c:v>0.56406000000000001</c:v>
                </c:pt>
                <c:pt idx="2183">
                  <c:v>0.56074999999999997</c:v>
                </c:pt>
                <c:pt idx="2184">
                  <c:v>0.55747000000000002</c:v>
                </c:pt>
                <c:pt idx="2185">
                  <c:v>0.55423999999999995</c:v>
                </c:pt>
                <c:pt idx="2186">
                  <c:v>0.55105999999999999</c:v>
                </c:pt>
                <c:pt idx="2187">
                  <c:v>0.54793000000000003</c:v>
                </c:pt>
                <c:pt idx="2188">
                  <c:v>0.54483999999999999</c:v>
                </c:pt>
                <c:pt idx="2189">
                  <c:v>0.54178999999999999</c:v>
                </c:pt>
                <c:pt idx="2190">
                  <c:v>0.53878999999999999</c:v>
                </c:pt>
                <c:pt idx="2191">
                  <c:v>0.53581000000000001</c:v>
                </c:pt>
                <c:pt idx="2192">
                  <c:v>0.53285000000000005</c:v>
                </c:pt>
                <c:pt idx="2193">
                  <c:v>0.52990999999999999</c:v>
                </c:pt>
                <c:pt idx="2194">
                  <c:v>0.52697000000000005</c:v>
                </c:pt>
                <c:pt idx="2195">
                  <c:v>0.52405000000000002</c:v>
                </c:pt>
                <c:pt idx="2196">
                  <c:v>0.52112000000000003</c:v>
                </c:pt>
                <c:pt idx="2197">
                  <c:v>0.51819999999999999</c:v>
                </c:pt>
                <c:pt idx="2198">
                  <c:v>0.51529000000000003</c:v>
                </c:pt>
                <c:pt idx="2199">
                  <c:v>0.51241000000000003</c:v>
                </c:pt>
                <c:pt idx="2200">
                  <c:v>0.50953999999999999</c:v>
                </c:pt>
                <c:pt idx="2201">
                  <c:v>0.50671999999999995</c:v>
                </c:pt>
                <c:pt idx="2202">
                  <c:v>0.50392999999999999</c:v>
                </c:pt>
                <c:pt idx="2203">
                  <c:v>0.50117</c:v>
                </c:pt>
                <c:pt idx="2204">
                  <c:v>0.49843999999999999</c:v>
                </c:pt>
                <c:pt idx="2205">
                  <c:v>0.49574000000000001</c:v>
                </c:pt>
                <c:pt idx="2206">
                  <c:v>0.57157000000000002</c:v>
                </c:pt>
                <c:pt idx="2207">
                  <c:v>0.56850000000000001</c:v>
                </c:pt>
                <c:pt idx="2208">
                  <c:v>0.56545000000000001</c:v>
                </c:pt>
                <c:pt idx="2209">
                  <c:v>0.56242999999999999</c:v>
                </c:pt>
                <c:pt idx="2210">
                  <c:v>0.55942999999999998</c:v>
                </c:pt>
                <c:pt idx="2211">
                  <c:v>0.55645999999999995</c:v>
                </c:pt>
                <c:pt idx="2212">
                  <c:v>0.55352000000000001</c:v>
                </c:pt>
                <c:pt idx="2213">
                  <c:v>0.55059000000000002</c:v>
                </c:pt>
                <c:pt idx="2214">
                  <c:v>0.54769000000000001</c:v>
                </c:pt>
                <c:pt idx="2215">
                  <c:v>0.54481000000000002</c:v>
                </c:pt>
                <c:pt idx="2216">
                  <c:v>0.54196</c:v>
                </c:pt>
                <c:pt idx="2217">
                  <c:v>0.53913</c:v>
                </c:pt>
                <c:pt idx="2218">
                  <c:v>0.53632999999999997</c:v>
                </c:pt>
                <c:pt idx="2219">
                  <c:v>0.53356000000000003</c:v>
                </c:pt>
                <c:pt idx="2220">
                  <c:v>0.53081999999999996</c:v>
                </c:pt>
                <c:pt idx="2221">
                  <c:v>0.52810999999999997</c:v>
                </c:pt>
                <c:pt idx="2222">
                  <c:v>0.52542</c:v>
                </c:pt>
                <c:pt idx="2223">
                  <c:v>0.52276</c:v>
                </c:pt>
                <c:pt idx="2224">
                  <c:v>0.52012000000000003</c:v>
                </c:pt>
                <c:pt idx="2225">
                  <c:v>0.51749999999999996</c:v>
                </c:pt>
                <c:pt idx="2226">
                  <c:v>0.51490999999999998</c:v>
                </c:pt>
                <c:pt idx="2227">
                  <c:v>0.51234000000000002</c:v>
                </c:pt>
                <c:pt idx="2228">
                  <c:v>0.50980000000000003</c:v>
                </c:pt>
                <c:pt idx="2229">
                  <c:v>0.50727</c:v>
                </c:pt>
                <c:pt idx="2230">
                  <c:v>0.50477000000000005</c:v>
                </c:pt>
                <c:pt idx="2231">
                  <c:v>0.50229000000000001</c:v>
                </c:pt>
                <c:pt idx="2232">
                  <c:v>0.49984000000000001</c:v>
                </c:pt>
                <c:pt idx="2233">
                  <c:v>0.49741000000000002</c:v>
                </c:pt>
                <c:pt idx="2234">
                  <c:v>0.49501000000000001</c:v>
                </c:pt>
                <c:pt idx="2235">
                  <c:v>0.49264000000000002</c:v>
                </c:pt>
                <c:pt idx="2236">
                  <c:v>0.49029</c:v>
                </c:pt>
                <c:pt idx="2237">
                  <c:v>0.48796</c:v>
                </c:pt>
                <c:pt idx="2238">
                  <c:v>0.48565000000000003</c:v>
                </c:pt>
                <c:pt idx="2239">
                  <c:v>0.48333999999999999</c:v>
                </c:pt>
                <c:pt idx="2240">
                  <c:v>0.48104999999999998</c:v>
                </c:pt>
                <c:pt idx="2241">
                  <c:v>0.47876999999999997</c:v>
                </c:pt>
                <c:pt idx="2242">
                  <c:v>0.47649000000000002</c:v>
                </c:pt>
                <c:pt idx="2243">
                  <c:v>0.47422999999999998</c:v>
                </c:pt>
                <c:pt idx="2244">
                  <c:v>0.47198000000000001</c:v>
                </c:pt>
                <c:pt idx="2245">
                  <c:v>0.46972999999999998</c:v>
                </c:pt>
                <c:pt idx="2246">
                  <c:v>0.46748000000000001</c:v>
                </c:pt>
                <c:pt idx="2247">
                  <c:v>0.46522999999999998</c:v>
                </c:pt>
                <c:pt idx="2248">
                  <c:v>0.46296999999999999</c:v>
                </c:pt>
                <c:pt idx="2249">
                  <c:v>0.46068999999999999</c:v>
                </c:pt>
                <c:pt idx="2250">
                  <c:v>0.45841999999999999</c:v>
                </c:pt>
                <c:pt idx="2251">
                  <c:v>0.45612999999999998</c:v>
                </c:pt>
                <c:pt idx="2252">
                  <c:v>0.45384999999999998</c:v>
                </c:pt>
                <c:pt idx="2253">
                  <c:v>0.45155000000000001</c:v>
                </c:pt>
                <c:pt idx="2254">
                  <c:v>0.44923999999999997</c:v>
                </c:pt>
                <c:pt idx="2255">
                  <c:v>0.44690999999999997</c:v>
                </c:pt>
                <c:pt idx="2256">
                  <c:v>0.44457000000000002</c:v>
                </c:pt>
                <c:pt idx="2257">
                  <c:v>0.44223000000000001</c:v>
                </c:pt>
                <c:pt idx="2258">
                  <c:v>0.43986999999999998</c:v>
                </c:pt>
                <c:pt idx="2259">
                  <c:v>0.43752000000000002</c:v>
                </c:pt>
                <c:pt idx="2260">
                  <c:v>0.43517</c:v>
                </c:pt>
                <c:pt idx="2261">
                  <c:v>0.43281999999999998</c:v>
                </c:pt>
                <c:pt idx="2262">
                  <c:v>0.43047999999999997</c:v>
                </c:pt>
                <c:pt idx="2263">
                  <c:v>0.42814000000000002</c:v>
                </c:pt>
                <c:pt idx="2264">
                  <c:v>0.42580000000000001</c:v>
                </c:pt>
                <c:pt idx="2265">
                  <c:v>0.42344999999999999</c:v>
                </c:pt>
                <c:pt idx="2266">
                  <c:v>0.42109999999999997</c:v>
                </c:pt>
                <c:pt idx="2267">
                  <c:v>0.41875000000000001</c:v>
                </c:pt>
                <c:pt idx="2268">
                  <c:v>0.41637999999999997</c:v>
                </c:pt>
                <c:pt idx="2269">
                  <c:v>0.41400999999999999</c:v>
                </c:pt>
                <c:pt idx="2270">
                  <c:v>0.50036000000000003</c:v>
                </c:pt>
                <c:pt idx="2271">
                  <c:v>0.49748999999999999</c:v>
                </c:pt>
                <c:pt idx="2272">
                  <c:v>0.49463000000000001</c:v>
                </c:pt>
                <c:pt idx="2273">
                  <c:v>0.49179</c:v>
                </c:pt>
                <c:pt idx="2274">
                  <c:v>0.48897000000000002</c:v>
                </c:pt>
                <c:pt idx="2275">
                  <c:v>0.48615999999999998</c:v>
                </c:pt>
                <c:pt idx="2276">
                  <c:v>0.48336000000000001</c:v>
                </c:pt>
                <c:pt idx="2277">
                  <c:v>0.48057</c:v>
                </c:pt>
                <c:pt idx="2278">
                  <c:v>0.47778999999999999</c:v>
                </c:pt>
                <c:pt idx="2279">
                  <c:v>0.47500999999999999</c:v>
                </c:pt>
                <c:pt idx="2280">
                  <c:v>0.47221999999999997</c:v>
                </c:pt>
                <c:pt idx="2281">
                  <c:v>0.46944000000000002</c:v>
                </c:pt>
                <c:pt idx="2282">
                  <c:v>0.46664</c:v>
                </c:pt>
                <c:pt idx="2283">
                  <c:v>0.46383000000000002</c:v>
                </c:pt>
                <c:pt idx="2284">
                  <c:v>0.46100999999999998</c:v>
                </c:pt>
                <c:pt idx="2285">
                  <c:v>0.45817000000000002</c:v>
                </c:pt>
                <c:pt idx="2286">
                  <c:v>0.45532</c:v>
                </c:pt>
                <c:pt idx="2287">
                  <c:v>0.45246999999999998</c:v>
                </c:pt>
                <c:pt idx="2288">
                  <c:v>0.44961000000000001</c:v>
                </c:pt>
                <c:pt idx="2289">
                  <c:v>0.44674999999999998</c:v>
                </c:pt>
                <c:pt idx="2290">
                  <c:v>0.44389000000000001</c:v>
                </c:pt>
                <c:pt idx="2291">
                  <c:v>0.44103999999999999</c:v>
                </c:pt>
                <c:pt idx="2292">
                  <c:v>0.43818000000000001</c:v>
                </c:pt>
                <c:pt idx="2293">
                  <c:v>0.43530999999999997</c:v>
                </c:pt>
                <c:pt idx="2294">
                  <c:v>0.43245</c:v>
                </c:pt>
                <c:pt idx="2295">
                  <c:v>0.42959000000000003</c:v>
                </c:pt>
                <c:pt idx="2296">
                  <c:v>0.42675000000000002</c:v>
                </c:pt>
                <c:pt idx="2297">
                  <c:v>0.42392000000000002</c:v>
                </c:pt>
                <c:pt idx="2298">
                  <c:v>0.42110999999999998</c:v>
                </c:pt>
                <c:pt idx="2299">
                  <c:v>0.41831000000000002</c:v>
                </c:pt>
                <c:pt idx="2300">
                  <c:v>0.41550999999999999</c:v>
                </c:pt>
                <c:pt idx="2301">
                  <c:v>0.41271000000000002</c:v>
                </c:pt>
                <c:pt idx="2302">
                  <c:v>0.40989999999999999</c:v>
                </c:pt>
                <c:pt idx="2303">
                  <c:v>0.40710000000000002</c:v>
                </c:pt>
                <c:pt idx="2304">
                  <c:v>0.40427999999999997</c:v>
                </c:pt>
                <c:pt idx="2305">
                  <c:v>0.40145999999999998</c:v>
                </c:pt>
                <c:pt idx="2306">
                  <c:v>0.39863999999999999</c:v>
                </c:pt>
                <c:pt idx="2307">
                  <c:v>0.39581</c:v>
                </c:pt>
                <c:pt idx="2308">
                  <c:v>0.39296999999999999</c:v>
                </c:pt>
                <c:pt idx="2309">
                  <c:v>0.39012999999999998</c:v>
                </c:pt>
                <c:pt idx="2310">
                  <c:v>0.38730999999999999</c:v>
                </c:pt>
                <c:pt idx="2311">
                  <c:v>0.38451000000000002</c:v>
                </c:pt>
                <c:pt idx="2312">
                  <c:v>0.38173000000000001</c:v>
                </c:pt>
                <c:pt idx="2313">
                  <c:v>0.37897999999999998</c:v>
                </c:pt>
                <c:pt idx="2314">
                  <c:v>0.37624000000000002</c:v>
                </c:pt>
                <c:pt idx="2315">
                  <c:v>0.37352000000000002</c:v>
                </c:pt>
                <c:pt idx="2316">
                  <c:v>0.37080000000000002</c:v>
                </c:pt>
                <c:pt idx="2317">
                  <c:v>0.36808999999999997</c:v>
                </c:pt>
                <c:pt idx="2318">
                  <c:v>0.36536999999999997</c:v>
                </c:pt>
                <c:pt idx="2319">
                  <c:v>0.36264000000000002</c:v>
                </c:pt>
                <c:pt idx="2320">
                  <c:v>0.35988999999999999</c:v>
                </c:pt>
                <c:pt idx="2321">
                  <c:v>0.35713</c:v>
                </c:pt>
                <c:pt idx="2322">
                  <c:v>0.35433999999999999</c:v>
                </c:pt>
                <c:pt idx="2323">
                  <c:v>0.35153000000000001</c:v>
                </c:pt>
                <c:pt idx="2324">
                  <c:v>0.34871000000000002</c:v>
                </c:pt>
                <c:pt idx="2325">
                  <c:v>0.34586</c:v>
                </c:pt>
                <c:pt idx="2326">
                  <c:v>0.34300999999999998</c:v>
                </c:pt>
                <c:pt idx="2327">
                  <c:v>0.34015000000000001</c:v>
                </c:pt>
                <c:pt idx="2328">
                  <c:v>0.33731</c:v>
                </c:pt>
                <c:pt idx="2329">
                  <c:v>0.33449000000000001</c:v>
                </c:pt>
                <c:pt idx="2330">
                  <c:v>0.33167000000000002</c:v>
                </c:pt>
                <c:pt idx="2331">
                  <c:v>0.32888000000000001</c:v>
                </c:pt>
                <c:pt idx="2332">
                  <c:v>0.3261</c:v>
                </c:pt>
                <c:pt idx="2333">
                  <c:v>0.32335000000000003</c:v>
                </c:pt>
                <c:pt idx="2334">
                  <c:v>0.32062000000000002</c:v>
                </c:pt>
                <c:pt idx="2335">
                  <c:v>0.31789000000000001</c:v>
                </c:pt>
                <c:pt idx="2336">
                  <c:v>0.31518000000000002</c:v>
                </c:pt>
                <c:pt idx="2337">
                  <c:v>0.31247999999999998</c:v>
                </c:pt>
                <c:pt idx="2338">
                  <c:v>0.30979000000000001</c:v>
                </c:pt>
                <c:pt idx="2339">
                  <c:v>0.30709999999999998</c:v>
                </c:pt>
                <c:pt idx="2340">
                  <c:v>0.30442999999999998</c:v>
                </c:pt>
                <c:pt idx="2341">
                  <c:v>0.30176999999999998</c:v>
                </c:pt>
                <c:pt idx="2342">
                  <c:v>0.29912</c:v>
                </c:pt>
                <c:pt idx="2343">
                  <c:v>0.29648000000000002</c:v>
                </c:pt>
                <c:pt idx="2344">
                  <c:v>0.29382999999999998</c:v>
                </c:pt>
                <c:pt idx="2345">
                  <c:v>0.29116999999999998</c:v>
                </c:pt>
                <c:pt idx="2346">
                  <c:v>0.28852</c:v>
                </c:pt>
                <c:pt idx="2347">
                  <c:v>0.28584999999999999</c:v>
                </c:pt>
                <c:pt idx="2348">
                  <c:v>0.28319</c:v>
                </c:pt>
                <c:pt idx="2349">
                  <c:v>0.28051999999999999</c:v>
                </c:pt>
                <c:pt idx="2350">
                  <c:v>0.27783999999999998</c:v>
                </c:pt>
                <c:pt idx="2351">
                  <c:v>0.27515000000000001</c:v>
                </c:pt>
                <c:pt idx="2352">
                  <c:v>0.27246999999999999</c:v>
                </c:pt>
                <c:pt idx="2353">
                  <c:v>0.26977000000000001</c:v>
                </c:pt>
                <c:pt idx="2354">
                  <c:v>0.26707999999999998</c:v>
                </c:pt>
                <c:pt idx="2355">
                  <c:v>0.26439000000000001</c:v>
                </c:pt>
                <c:pt idx="2356">
                  <c:v>0.26172000000000001</c:v>
                </c:pt>
                <c:pt idx="2357">
                  <c:v>0.25907000000000002</c:v>
                </c:pt>
                <c:pt idx="2358">
                  <c:v>0.25645000000000001</c:v>
                </c:pt>
                <c:pt idx="2359">
                  <c:v>0.25384000000000001</c:v>
                </c:pt>
                <c:pt idx="2360">
                  <c:v>0.25125999999999998</c:v>
                </c:pt>
                <c:pt idx="2361">
                  <c:v>0.24868999999999999</c:v>
                </c:pt>
                <c:pt idx="2362">
                  <c:v>0.24615000000000001</c:v>
                </c:pt>
                <c:pt idx="2363">
                  <c:v>0.24360999999999999</c:v>
                </c:pt>
                <c:pt idx="2364">
                  <c:v>0.24107999999999999</c:v>
                </c:pt>
                <c:pt idx="2365">
                  <c:v>0.23857</c:v>
                </c:pt>
                <c:pt idx="2366">
                  <c:v>0.23607</c:v>
                </c:pt>
                <c:pt idx="2367">
                  <c:v>0.23358999999999999</c:v>
                </c:pt>
                <c:pt idx="2368">
                  <c:v>0.23111999999999999</c:v>
                </c:pt>
                <c:pt idx="2369">
                  <c:v>0.22867000000000001</c:v>
                </c:pt>
                <c:pt idx="2370">
                  <c:v>0.22622999999999999</c:v>
                </c:pt>
                <c:pt idx="2371">
                  <c:v>0.22378999999999999</c:v>
                </c:pt>
                <c:pt idx="2372">
                  <c:v>0.22134999999999999</c:v>
                </c:pt>
                <c:pt idx="2373">
                  <c:v>0.21890999999999999</c:v>
                </c:pt>
                <c:pt idx="2374">
                  <c:v>0.21648000000000001</c:v>
                </c:pt>
                <c:pt idx="2375">
                  <c:v>0.21407000000000001</c:v>
                </c:pt>
                <c:pt idx="2376">
                  <c:v>0.21168000000000001</c:v>
                </c:pt>
                <c:pt idx="2377">
                  <c:v>0.20932000000000001</c:v>
                </c:pt>
                <c:pt idx="2378">
                  <c:v>0.20698</c:v>
                </c:pt>
                <c:pt idx="2379">
                  <c:v>0.20466000000000001</c:v>
                </c:pt>
                <c:pt idx="2380">
                  <c:v>0.20236999999999999</c:v>
                </c:pt>
                <c:pt idx="2381">
                  <c:v>0.2001</c:v>
                </c:pt>
                <c:pt idx="2382">
                  <c:v>0.19783999999999999</c:v>
                </c:pt>
                <c:pt idx="2383">
                  <c:v>0.19561000000000001</c:v>
                </c:pt>
                <c:pt idx="2384">
                  <c:v>0.19339999999999999</c:v>
                </c:pt>
                <c:pt idx="2385">
                  <c:v>0.19119</c:v>
                </c:pt>
                <c:pt idx="2386">
                  <c:v>0.189</c:v>
                </c:pt>
                <c:pt idx="2387">
                  <c:v>0.18682000000000001</c:v>
                </c:pt>
                <c:pt idx="2388">
                  <c:v>0.18465999999999999</c:v>
                </c:pt>
                <c:pt idx="2389">
                  <c:v>0.18251000000000001</c:v>
                </c:pt>
                <c:pt idx="2390">
                  <c:v>0.18038999999999999</c:v>
                </c:pt>
                <c:pt idx="2391">
                  <c:v>0.17827000000000001</c:v>
                </c:pt>
                <c:pt idx="2392">
                  <c:v>0.17616999999999999</c:v>
                </c:pt>
                <c:pt idx="2393">
                  <c:v>0.17408000000000001</c:v>
                </c:pt>
                <c:pt idx="2394">
                  <c:v>0.17199999999999999</c:v>
                </c:pt>
                <c:pt idx="2395">
                  <c:v>0.16994999999999999</c:v>
                </c:pt>
                <c:pt idx="2396">
                  <c:v>0.16791</c:v>
                </c:pt>
                <c:pt idx="2397">
                  <c:v>0.16589999999999999</c:v>
                </c:pt>
                <c:pt idx="2398">
                  <c:v>0.16392000000000001</c:v>
                </c:pt>
                <c:pt idx="2399">
                  <c:v>0.16195999999999999</c:v>
                </c:pt>
                <c:pt idx="2400">
                  <c:v>0.16003000000000001</c:v>
                </c:pt>
                <c:pt idx="2401">
                  <c:v>0.15811</c:v>
                </c:pt>
                <c:pt idx="2402">
                  <c:v>0.15622</c:v>
                </c:pt>
                <c:pt idx="2403">
                  <c:v>0.15434999999999999</c:v>
                </c:pt>
                <c:pt idx="2404">
                  <c:v>0.1525</c:v>
                </c:pt>
                <c:pt idx="2405">
                  <c:v>0.15067</c:v>
                </c:pt>
                <c:pt idx="2406">
                  <c:v>0.14885999999999999</c:v>
                </c:pt>
                <c:pt idx="2407">
                  <c:v>0.14707000000000001</c:v>
                </c:pt>
                <c:pt idx="2408">
                  <c:v>0.14529</c:v>
                </c:pt>
                <c:pt idx="2409">
                  <c:v>0.14354</c:v>
                </c:pt>
                <c:pt idx="2410">
                  <c:v>0.14180999999999999</c:v>
                </c:pt>
                <c:pt idx="2411">
                  <c:v>0.1401</c:v>
                </c:pt>
                <c:pt idx="2412">
                  <c:v>0.13841999999999999</c:v>
                </c:pt>
                <c:pt idx="2413">
                  <c:v>0.13675000000000001</c:v>
                </c:pt>
                <c:pt idx="2414">
                  <c:v>0.1351</c:v>
                </c:pt>
                <c:pt idx="2415">
                  <c:v>0.13347000000000001</c:v>
                </c:pt>
                <c:pt idx="2416">
                  <c:v>0.13184999999999999</c:v>
                </c:pt>
                <c:pt idx="2417">
                  <c:v>0.13023999999999999</c:v>
                </c:pt>
                <c:pt idx="2418">
                  <c:v>0.12864</c:v>
                </c:pt>
                <c:pt idx="2419">
                  <c:v>0.12706000000000001</c:v>
                </c:pt>
                <c:pt idx="2420">
                  <c:v>0.1255</c:v>
                </c:pt>
                <c:pt idx="2421">
                  <c:v>0.12395</c:v>
                </c:pt>
                <c:pt idx="2422">
                  <c:v>0.12241</c:v>
                </c:pt>
                <c:pt idx="2423">
                  <c:v>0.12089999999999999</c:v>
                </c:pt>
                <c:pt idx="2424">
                  <c:v>0.11939</c:v>
                </c:pt>
                <c:pt idx="2425">
                  <c:v>0.1179</c:v>
                </c:pt>
                <c:pt idx="2426">
                  <c:v>0.11642</c:v>
                </c:pt>
                <c:pt idx="2427">
                  <c:v>0.11496000000000001</c:v>
                </c:pt>
                <c:pt idx="2428">
                  <c:v>0.1135</c:v>
                </c:pt>
                <c:pt idx="2429">
                  <c:v>0.11206000000000001</c:v>
                </c:pt>
                <c:pt idx="2430">
                  <c:v>0.11063000000000001</c:v>
                </c:pt>
                <c:pt idx="2431">
                  <c:v>0.10922</c:v>
                </c:pt>
                <c:pt idx="2432">
                  <c:v>0.10782</c:v>
                </c:pt>
                <c:pt idx="2433">
                  <c:v>0.10645</c:v>
                </c:pt>
                <c:pt idx="2434">
                  <c:v>0.1051</c:v>
                </c:pt>
                <c:pt idx="2435">
                  <c:v>0.10377</c:v>
                </c:pt>
                <c:pt idx="2436">
                  <c:v>0.10248</c:v>
                </c:pt>
                <c:pt idx="2437">
                  <c:v>0.10122</c:v>
                </c:pt>
                <c:pt idx="2438">
                  <c:v>9.9994E-2</c:v>
                </c:pt>
                <c:pt idx="2439">
                  <c:v>9.8794000000000007E-2</c:v>
                </c:pt>
                <c:pt idx="2440">
                  <c:v>9.7619999999999998E-2</c:v>
                </c:pt>
                <c:pt idx="2441">
                  <c:v>9.6471000000000001E-2</c:v>
                </c:pt>
                <c:pt idx="2442">
                  <c:v>9.5342999999999997E-2</c:v>
                </c:pt>
                <c:pt idx="2443">
                  <c:v>9.4234999999999999E-2</c:v>
                </c:pt>
                <c:pt idx="2444">
                  <c:v>9.3146999999999994E-2</c:v>
                </c:pt>
                <c:pt idx="2445">
                  <c:v>9.2076000000000005E-2</c:v>
                </c:pt>
                <c:pt idx="2446">
                  <c:v>9.1020000000000004E-2</c:v>
                </c:pt>
                <c:pt idx="2447">
                  <c:v>8.9979000000000003E-2</c:v>
                </c:pt>
                <c:pt idx="2448">
                  <c:v>8.8953000000000004E-2</c:v>
                </c:pt>
                <c:pt idx="2449">
                  <c:v>8.7941000000000005E-2</c:v>
                </c:pt>
                <c:pt idx="2450">
                  <c:v>8.6943999999999994E-2</c:v>
                </c:pt>
                <c:pt idx="2451">
                  <c:v>8.5960999999999996E-2</c:v>
                </c:pt>
                <c:pt idx="2452">
                  <c:v>8.4991999999999998E-2</c:v>
                </c:pt>
                <c:pt idx="2453">
                  <c:v>8.4036E-2</c:v>
                </c:pt>
                <c:pt idx="2454">
                  <c:v>8.3095000000000002E-2</c:v>
                </c:pt>
                <c:pt idx="2455">
                  <c:v>8.2168000000000005E-2</c:v>
                </c:pt>
                <c:pt idx="2456">
                  <c:v>8.1256999999999996E-2</c:v>
                </c:pt>
                <c:pt idx="2457">
                  <c:v>8.0356999999999998E-2</c:v>
                </c:pt>
                <c:pt idx="2458">
                  <c:v>7.9468999999999998E-2</c:v>
                </c:pt>
                <c:pt idx="2459">
                  <c:v>7.8590999999999994E-2</c:v>
                </c:pt>
                <c:pt idx="2460">
                  <c:v>7.7726000000000003E-2</c:v>
                </c:pt>
                <c:pt idx="2461">
                  <c:v>7.6874999999999999E-2</c:v>
                </c:pt>
                <c:pt idx="2462">
                  <c:v>0.77720999999999996</c:v>
                </c:pt>
                <c:pt idx="2463">
                  <c:v>0.91759999999999997</c:v>
                </c:pt>
                <c:pt idx="2464">
                  <c:v>0.90834000000000004</c:v>
                </c:pt>
                <c:pt idx="2465">
                  <c:v>0.89927999999999997</c:v>
                </c:pt>
                <c:pt idx="2466">
                  <c:v>0.89041000000000003</c:v>
                </c:pt>
                <c:pt idx="2467">
                  <c:v>0.88170999999999999</c:v>
                </c:pt>
                <c:pt idx="2468">
                  <c:v>0.87316000000000005</c:v>
                </c:pt>
                <c:pt idx="2469">
                  <c:v>0.86475999999999997</c:v>
                </c:pt>
                <c:pt idx="2470">
                  <c:v>0.85646999999999995</c:v>
                </c:pt>
                <c:pt idx="2471">
                  <c:v>0.84828999999999999</c:v>
                </c:pt>
                <c:pt idx="2472">
                  <c:v>0.84018999999999999</c:v>
                </c:pt>
                <c:pt idx="2473">
                  <c:v>0.83213999999999999</c:v>
                </c:pt>
                <c:pt idx="2474">
                  <c:v>0.82411999999999996</c:v>
                </c:pt>
                <c:pt idx="2475">
                  <c:v>0.81613000000000002</c:v>
                </c:pt>
                <c:pt idx="2476">
                  <c:v>0.90905999999999998</c:v>
                </c:pt>
                <c:pt idx="2477">
                  <c:v>0.90015999999999996</c:v>
                </c:pt>
                <c:pt idx="2478">
                  <c:v>0.89136000000000004</c:v>
                </c:pt>
                <c:pt idx="2479">
                  <c:v>0.88268000000000002</c:v>
                </c:pt>
                <c:pt idx="2480">
                  <c:v>0.87414000000000003</c:v>
                </c:pt>
                <c:pt idx="2481">
                  <c:v>0.86575999999999997</c:v>
                </c:pt>
                <c:pt idx="2482">
                  <c:v>0.85753999999999997</c:v>
                </c:pt>
                <c:pt idx="2483">
                  <c:v>0.84945999999999999</c:v>
                </c:pt>
                <c:pt idx="2484">
                  <c:v>0.84152000000000005</c:v>
                </c:pt>
                <c:pt idx="2485">
                  <c:v>0.92181999999999997</c:v>
                </c:pt>
                <c:pt idx="2486">
                  <c:v>0.91332999999999998</c:v>
                </c:pt>
                <c:pt idx="2487">
                  <c:v>0.90500000000000003</c:v>
                </c:pt>
                <c:pt idx="2488">
                  <c:v>0.89681999999999995</c:v>
                </c:pt>
                <c:pt idx="2489">
                  <c:v>0.93123999999999996</c:v>
                </c:pt>
                <c:pt idx="2490">
                  <c:v>0.92296999999999996</c:v>
                </c:pt>
                <c:pt idx="2491">
                  <c:v>0.91483999999999999</c:v>
                </c:pt>
                <c:pt idx="2492">
                  <c:v>0.90685000000000004</c:v>
                </c:pt>
                <c:pt idx="2493">
                  <c:v>0.89902000000000004</c:v>
                </c:pt>
                <c:pt idx="2494">
                  <c:v>0.89137999999999995</c:v>
                </c:pt>
                <c:pt idx="2495">
                  <c:v>0.88392999999999999</c:v>
                </c:pt>
                <c:pt idx="2496">
                  <c:v>0.87665999999999999</c:v>
                </c:pt>
                <c:pt idx="2497">
                  <c:v>0.86956</c:v>
                </c:pt>
                <c:pt idx="2498">
                  <c:v>0.86260000000000003</c:v>
                </c:pt>
                <c:pt idx="2499">
                  <c:v>0.85575000000000001</c:v>
                </c:pt>
                <c:pt idx="2500">
                  <c:v>0.84899999999999998</c:v>
                </c:pt>
                <c:pt idx="2501">
                  <c:v>0.84236</c:v>
                </c:pt>
                <c:pt idx="2502">
                  <c:v>0.83582000000000001</c:v>
                </c:pt>
                <c:pt idx="2503">
                  <c:v>0.82940999999999998</c:v>
                </c:pt>
                <c:pt idx="2504">
                  <c:v>0.82311999999999996</c:v>
                </c:pt>
                <c:pt idx="2505">
                  <c:v>0.81694999999999995</c:v>
                </c:pt>
                <c:pt idx="2506">
                  <c:v>0.85719000000000001</c:v>
                </c:pt>
                <c:pt idx="2507">
                  <c:v>0.85092999999999996</c:v>
                </c:pt>
                <c:pt idx="2508">
                  <c:v>0.90674999999999994</c:v>
                </c:pt>
                <c:pt idx="2509">
                  <c:v>0.90029999999999999</c:v>
                </c:pt>
                <c:pt idx="2510">
                  <c:v>0.89397000000000004</c:v>
                </c:pt>
                <c:pt idx="2511">
                  <c:v>0.88775000000000004</c:v>
                </c:pt>
                <c:pt idx="2512">
                  <c:v>0.98907</c:v>
                </c:pt>
                <c:pt idx="2513">
                  <c:v>1.0884</c:v>
                </c:pt>
                <c:pt idx="2514">
                  <c:v>1.0809</c:v>
                </c:pt>
                <c:pt idx="2515">
                  <c:v>1.0734999999999999</c:v>
                </c:pt>
                <c:pt idx="2516">
                  <c:v>1.0662</c:v>
                </c:pt>
                <c:pt idx="2517">
                  <c:v>1.0589</c:v>
                </c:pt>
                <c:pt idx="2518">
                  <c:v>1.0518000000000001</c:v>
                </c:pt>
                <c:pt idx="2519">
                  <c:v>1.0447</c:v>
                </c:pt>
                <c:pt idx="2520">
                  <c:v>1.0378000000000001</c:v>
                </c:pt>
                <c:pt idx="2521">
                  <c:v>1.0308999999999999</c:v>
                </c:pt>
                <c:pt idx="2522">
                  <c:v>1.0242</c:v>
                </c:pt>
                <c:pt idx="2523">
                  <c:v>1.0175000000000001</c:v>
                </c:pt>
                <c:pt idx="2524">
                  <c:v>1.0108999999999999</c:v>
                </c:pt>
                <c:pt idx="2525">
                  <c:v>1.0044999999999999</c:v>
                </c:pt>
                <c:pt idx="2526">
                  <c:v>0.99816000000000005</c:v>
                </c:pt>
                <c:pt idx="2527">
                  <c:v>0.99197000000000002</c:v>
                </c:pt>
                <c:pt idx="2528">
                  <c:v>0.98589000000000004</c:v>
                </c:pt>
                <c:pt idx="2529">
                  <c:v>0.97994000000000003</c:v>
                </c:pt>
                <c:pt idx="2530">
                  <c:v>0.97407999999999995</c:v>
                </c:pt>
                <c:pt idx="2531">
                  <c:v>0.96833000000000002</c:v>
                </c:pt>
                <c:pt idx="2532">
                  <c:v>0.96265999999999996</c:v>
                </c:pt>
                <c:pt idx="2533">
                  <c:v>0.95706000000000002</c:v>
                </c:pt>
                <c:pt idx="2534">
                  <c:v>0.95152999999999999</c:v>
                </c:pt>
                <c:pt idx="2535">
                  <c:v>0.94608000000000003</c:v>
                </c:pt>
                <c:pt idx="2536">
                  <c:v>0.94069999999999998</c:v>
                </c:pt>
                <c:pt idx="2537">
                  <c:v>0.93540000000000001</c:v>
                </c:pt>
                <c:pt idx="2538">
                  <c:v>0.93018999999999996</c:v>
                </c:pt>
                <c:pt idx="2539">
                  <c:v>0.92503999999999997</c:v>
                </c:pt>
                <c:pt idx="2540">
                  <c:v>0.91993000000000003</c:v>
                </c:pt>
                <c:pt idx="2541">
                  <c:v>0.91485000000000005</c:v>
                </c:pt>
                <c:pt idx="2542">
                  <c:v>0.90976999999999997</c:v>
                </c:pt>
                <c:pt idx="2543">
                  <c:v>0.90469999999999995</c:v>
                </c:pt>
                <c:pt idx="2544">
                  <c:v>0.89963000000000004</c:v>
                </c:pt>
                <c:pt idx="2545">
                  <c:v>0.89456000000000002</c:v>
                </c:pt>
                <c:pt idx="2546">
                  <c:v>0.88949</c:v>
                </c:pt>
                <c:pt idx="2547">
                  <c:v>0.88441000000000003</c:v>
                </c:pt>
                <c:pt idx="2548">
                  <c:v>0.87934999999999997</c:v>
                </c:pt>
                <c:pt idx="2549">
                  <c:v>0.87429000000000001</c:v>
                </c:pt>
                <c:pt idx="2550">
                  <c:v>0.86924000000000001</c:v>
                </c:pt>
                <c:pt idx="2551">
                  <c:v>0.86421999999999999</c:v>
                </c:pt>
                <c:pt idx="2552">
                  <c:v>0.85924</c:v>
                </c:pt>
                <c:pt idx="2553">
                  <c:v>0.85428999999999999</c:v>
                </c:pt>
                <c:pt idx="2554">
                  <c:v>0.84938999999999998</c:v>
                </c:pt>
                <c:pt idx="2555">
                  <c:v>0.84455000000000002</c:v>
                </c:pt>
                <c:pt idx="2556">
                  <c:v>0.83975999999999995</c:v>
                </c:pt>
                <c:pt idx="2557">
                  <c:v>0.83504</c:v>
                </c:pt>
                <c:pt idx="2558">
                  <c:v>0.83037000000000005</c:v>
                </c:pt>
                <c:pt idx="2559">
                  <c:v>0.82577</c:v>
                </c:pt>
                <c:pt idx="2560">
                  <c:v>0.82123000000000002</c:v>
                </c:pt>
                <c:pt idx="2561">
                  <c:v>0.81674000000000002</c:v>
                </c:pt>
                <c:pt idx="2562">
                  <c:v>0.81228</c:v>
                </c:pt>
                <c:pt idx="2563">
                  <c:v>0.80784999999999996</c:v>
                </c:pt>
                <c:pt idx="2564">
                  <c:v>0.80345</c:v>
                </c:pt>
                <c:pt idx="2565">
                  <c:v>0.79908000000000001</c:v>
                </c:pt>
                <c:pt idx="2566">
                  <c:v>0.79474</c:v>
                </c:pt>
                <c:pt idx="2567">
                  <c:v>0.79042000000000001</c:v>
                </c:pt>
                <c:pt idx="2568">
                  <c:v>0.78610999999999998</c:v>
                </c:pt>
                <c:pt idx="2569">
                  <c:v>0.78183000000000002</c:v>
                </c:pt>
                <c:pt idx="2570">
                  <c:v>0.77756999999999998</c:v>
                </c:pt>
                <c:pt idx="2571">
                  <c:v>0.77334000000000003</c:v>
                </c:pt>
                <c:pt idx="2572">
                  <c:v>0.76914000000000005</c:v>
                </c:pt>
                <c:pt idx="2573">
                  <c:v>0.76497000000000004</c:v>
                </c:pt>
                <c:pt idx="2574">
                  <c:v>0.76080999999999999</c:v>
                </c:pt>
                <c:pt idx="2575">
                  <c:v>0.75666999999999995</c:v>
                </c:pt>
                <c:pt idx="2576">
                  <c:v>0.75253000000000003</c:v>
                </c:pt>
                <c:pt idx="2577">
                  <c:v>0.74841000000000002</c:v>
                </c:pt>
                <c:pt idx="2578">
                  <c:v>0.74431000000000003</c:v>
                </c:pt>
                <c:pt idx="2579">
                  <c:v>0.74024000000000001</c:v>
                </c:pt>
                <c:pt idx="2580">
                  <c:v>0.73621000000000003</c:v>
                </c:pt>
                <c:pt idx="2581">
                  <c:v>0.73221999999999998</c:v>
                </c:pt>
                <c:pt idx="2582">
                  <c:v>0.72824999999999995</c:v>
                </c:pt>
                <c:pt idx="2583">
                  <c:v>0.72431000000000001</c:v>
                </c:pt>
                <c:pt idx="2584">
                  <c:v>0.72038000000000002</c:v>
                </c:pt>
                <c:pt idx="2585">
                  <c:v>0.71645999999999999</c:v>
                </c:pt>
                <c:pt idx="2586">
                  <c:v>0.71255000000000002</c:v>
                </c:pt>
                <c:pt idx="2587">
                  <c:v>0.70865</c:v>
                </c:pt>
                <c:pt idx="2588">
                  <c:v>0.70474000000000003</c:v>
                </c:pt>
                <c:pt idx="2589">
                  <c:v>0.70082</c:v>
                </c:pt>
                <c:pt idx="2590">
                  <c:v>0.69689999999999996</c:v>
                </c:pt>
                <c:pt idx="2591">
                  <c:v>0.69298000000000004</c:v>
                </c:pt>
                <c:pt idx="2592">
                  <c:v>0.68906999999999996</c:v>
                </c:pt>
                <c:pt idx="2593">
                  <c:v>0.68518000000000001</c:v>
                </c:pt>
                <c:pt idx="2594">
                  <c:v>0.68130000000000002</c:v>
                </c:pt>
                <c:pt idx="2595">
                  <c:v>0.67744000000000004</c:v>
                </c:pt>
                <c:pt idx="2596">
                  <c:v>0.67362</c:v>
                </c:pt>
                <c:pt idx="2597">
                  <c:v>0.66981999999999997</c:v>
                </c:pt>
                <c:pt idx="2598">
                  <c:v>0.66605999999999999</c:v>
                </c:pt>
                <c:pt idx="2599">
                  <c:v>0.66234000000000004</c:v>
                </c:pt>
                <c:pt idx="2600">
                  <c:v>0.65864999999999996</c:v>
                </c:pt>
                <c:pt idx="2601">
                  <c:v>0.65498000000000001</c:v>
                </c:pt>
                <c:pt idx="2602">
                  <c:v>0.65132999999999996</c:v>
                </c:pt>
                <c:pt idx="2603">
                  <c:v>0.64770000000000005</c:v>
                </c:pt>
                <c:pt idx="2604">
                  <c:v>0.64407999999999999</c:v>
                </c:pt>
                <c:pt idx="2605">
                  <c:v>0.64046999999999998</c:v>
                </c:pt>
                <c:pt idx="2606">
                  <c:v>0.63688</c:v>
                </c:pt>
                <c:pt idx="2607">
                  <c:v>0.63329999999999997</c:v>
                </c:pt>
                <c:pt idx="2608">
                  <c:v>0.62973999999999997</c:v>
                </c:pt>
                <c:pt idx="2609">
                  <c:v>0.62619000000000002</c:v>
                </c:pt>
                <c:pt idx="2610">
                  <c:v>0.62265999999999999</c:v>
                </c:pt>
                <c:pt idx="2611">
                  <c:v>0.61914000000000002</c:v>
                </c:pt>
                <c:pt idx="2612">
                  <c:v>0.61565999999999999</c:v>
                </c:pt>
                <c:pt idx="2613">
                  <c:v>0.61221999999999999</c:v>
                </c:pt>
                <c:pt idx="2614">
                  <c:v>0.60882999999999998</c:v>
                </c:pt>
                <c:pt idx="2615">
                  <c:v>0.80918999999999996</c:v>
                </c:pt>
                <c:pt idx="2616">
                  <c:v>0.84804000000000002</c:v>
                </c:pt>
                <c:pt idx="2617">
                  <c:v>0.84345000000000003</c:v>
                </c:pt>
                <c:pt idx="2618">
                  <c:v>0.83892</c:v>
                </c:pt>
                <c:pt idx="2619">
                  <c:v>0.89893999999999996</c:v>
                </c:pt>
                <c:pt idx="2620">
                  <c:v>0.96174999999999999</c:v>
                </c:pt>
                <c:pt idx="2621">
                  <c:v>0.95657000000000003</c:v>
                </c:pt>
                <c:pt idx="2622">
                  <c:v>0.95138999999999996</c:v>
                </c:pt>
                <c:pt idx="2623">
                  <c:v>0.94618999999999998</c:v>
                </c:pt>
                <c:pt idx="2624">
                  <c:v>0.94096000000000002</c:v>
                </c:pt>
                <c:pt idx="2625">
                  <c:v>0.93567999999999996</c:v>
                </c:pt>
                <c:pt idx="2626">
                  <c:v>0.93037999999999998</c:v>
                </c:pt>
                <c:pt idx="2627">
                  <c:v>0.92505000000000004</c:v>
                </c:pt>
                <c:pt idx="2628">
                  <c:v>0.91971000000000003</c:v>
                </c:pt>
                <c:pt idx="2629">
                  <c:v>0.91437000000000002</c:v>
                </c:pt>
                <c:pt idx="2630">
                  <c:v>0.90903999999999996</c:v>
                </c:pt>
                <c:pt idx="2631">
                  <c:v>0.90371000000000001</c:v>
                </c:pt>
                <c:pt idx="2632">
                  <c:v>0.89839999999999998</c:v>
                </c:pt>
                <c:pt idx="2633">
                  <c:v>0.89309000000000005</c:v>
                </c:pt>
                <c:pt idx="2634">
                  <c:v>0.88778999999999997</c:v>
                </c:pt>
                <c:pt idx="2635">
                  <c:v>0.88248000000000004</c:v>
                </c:pt>
                <c:pt idx="2636">
                  <c:v>0.87717999999999996</c:v>
                </c:pt>
                <c:pt idx="2637">
                  <c:v>0.87185999999999997</c:v>
                </c:pt>
                <c:pt idx="2638">
                  <c:v>0.86651999999999996</c:v>
                </c:pt>
                <c:pt idx="2639">
                  <c:v>0.86116999999999999</c:v>
                </c:pt>
                <c:pt idx="2640">
                  <c:v>0.85580999999999996</c:v>
                </c:pt>
                <c:pt idx="2641">
                  <c:v>0.85045000000000004</c:v>
                </c:pt>
                <c:pt idx="2642">
                  <c:v>0.84506999999999999</c:v>
                </c:pt>
                <c:pt idx="2643">
                  <c:v>0.83967000000000003</c:v>
                </c:pt>
                <c:pt idx="2644">
                  <c:v>0.83423999999999998</c:v>
                </c:pt>
                <c:pt idx="2645">
                  <c:v>0.82877999999999996</c:v>
                </c:pt>
                <c:pt idx="2646">
                  <c:v>0.82330000000000003</c:v>
                </c:pt>
                <c:pt idx="2647">
                  <c:v>0.81777999999999995</c:v>
                </c:pt>
                <c:pt idx="2648">
                  <c:v>0.81225999999999998</c:v>
                </c:pt>
                <c:pt idx="2649">
                  <c:v>0.80672999999999995</c:v>
                </c:pt>
                <c:pt idx="2650">
                  <c:v>0.80120000000000002</c:v>
                </c:pt>
                <c:pt idx="2651">
                  <c:v>0.79569000000000001</c:v>
                </c:pt>
                <c:pt idx="2652">
                  <c:v>0.79020000000000001</c:v>
                </c:pt>
                <c:pt idx="2653">
                  <c:v>0.78474999999999995</c:v>
                </c:pt>
                <c:pt idx="2654">
                  <c:v>0.77934000000000003</c:v>
                </c:pt>
                <c:pt idx="2655">
                  <c:v>0.77395999999999998</c:v>
                </c:pt>
                <c:pt idx="2656">
                  <c:v>0.76859999999999995</c:v>
                </c:pt>
                <c:pt idx="2657">
                  <c:v>0.76324000000000003</c:v>
                </c:pt>
                <c:pt idx="2658">
                  <c:v>0.75787000000000004</c:v>
                </c:pt>
                <c:pt idx="2659">
                  <c:v>0.75248000000000004</c:v>
                </c:pt>
                <c:pt idx="2660">
                  <c:v>0.74709000000000003</c:v>
                </c:pt>
                <c:pt idx="2661">
                  <c:v>0.74170999999999998</c:v>
                </c:pt>
                <c:pt idx="2662">
                  <c:v>0.73633999999999999</c:v>
                </c:pt>
                <c:pt idx="2663">
                  <c:v>0.73099999999999998</c:v>
                </c:pt>
                <c:pt idx="2664">
                  <c:v>0.72567000000000004</c:v>
                </c:pt>
                <c:pt idx="2665">
                  <c:v>0.72036999999999995</c:v>
                </c:pt>
                <c:pt idx="2666">
                  <c:v>0.71511000000000002</c:v>
                </c:pt>
                <c:pt idx="2667">
                  <c:v>0.70987999999999996</c:v>
                </c:pt>
                <c:pt idx="2668">
                  <c:v>0.70469000000000004</c:v>
                </c:pt>
                <c:pt idx="2669">
                  <c:v>0.69955000000000001</c:v>
                </c:pt>
                <c:pt idx="2670">
                  <c:v>0.69447000000000003</c:v>
                </c:pt>
                <c:pt idx="2671">
                  <c:v>0.71426999999999996</c:v>
                </c:pt>
                <c:pt idx="2672">
                  <c:v>0.71084999999999998</c:v>
                </c:pt>
                <c:pt idx="2673">
                  <c:v>0.78276000000000001</c:v>
                </c:pt>
                <c:pt idx="2674">
                  <c:v>0.80162</c:v>
                </c:pt>
                <c:pt idx="2675">
                  <c:v>0.80957000000000001</c:v>
                </c:pt>
                <c:pt idx="2676">
                  <c:v>0.82245000000000001</c:v>
                </c:pt>
                <c:pt idx="2677">
                  <c:v>0.81679999999999997</c:v>
                </c:pt>
                <c:pt idx="2678">
                  <c:v>0.81122000000000005</c:v>
                </c:pt>
                <c:pt idx="2679">
                  <c:v>0.80569999999999997</c:v>
                </c:pt>
                <c:pt idx="2680">
                  <c:v>0.80020999999999998</c:v>
                </c:pt>
                <c:pt idx="2681">
                  <c:v>0.79474</c:v>
                </c:pt>
                <c:pt idx="2682">
                  <c:v>0.78925000000000001</c:v>
                </c:pt>
                <c:pt idx="2683">
                  <c:v>0.78373000000000004</c:v>
                </c:pt>
                <c:pt idx="2684">
                  <c:v>0.77814000000000005</c:v>
                </c:pt>
                <c:pt idx="2685">
                  <c:v>0.77248000000000006</c:v>
                </c:pt>
                <c:pt idx="2686">
                  <c:v>0.76676999999999995</c:v>
                </c:pt>
                <c:pt idx="2687">
                  <c:v>0.76100999999999996</c:v>
                </c:pt>
                <c:pt idx="2688">
                  <c:v>0.75524000000000002</c:v>
                </c:pt>
                <c:pt idx="2689">
                  <c:v>0.74946000000000002</c:v>
                </c:pt>
                <c:pt idx="2690">
                  <c:v>0.74368999999999996</c:v>
                </c:pt>
                <c:pt idx="2691">
                  <c:v>0.73794000000000004</c:v>
                </c:pt>
                <c:pt idx="2692">
                  <c:v>0.73221999999999998</c:v>
                </c:pt>
                <c:pt idx="2693">
                  <c:v>0.72655000000000003</c:v>
                </c:pt>
                <c:pt idx="2694">
                  <c:v>0.72092000000000001</c:v>
                </c:pt>
                <c:pt idx="2695">
                  <c:v>0.71536</c:v>
                </c:pt>
                <c:pt idx="2696">
                  <c:v>0.70984999999999998</c:v>
                </c:pt>
                <c:pt idx="2697">
                  <c:v>0.70440999999999998</c:v>
                </c:pt>
                <c:pt idx="2698">
                  <c:v>0.69903000000000004</c:v>
                </c:pt>
                <c:pt idx="2699">
                  <c:v>0.69367999999999996</c:v>
                </c:pt>
                <c:pt idx="2700">
                  <c:v>0.68837000000000004</c:v>
                </c:pt>
                <c:pt idx="2701">
                  <c:v>0.68308999999999997</c:v>
                </c:pt>
                <c:pt idx="2702">
                  <c:v>0.67784</c:v>
                </c:pt>
                <c:pt idx="2703">
                  <c:v>0.67262999999999995</c:v>
                </c:pt>
                <c:pt idx="2704">
                  <c:v>0.66746000000000005</c:v>
                </c:pt>
                <c:pt idx="2705">
                  <c:v>0.66232000000000002</c:v>
                </c:pt>
                <c:pt idx="2706">
                  <c:v>0.65720000000000001</c:v>
                </c:pt>
                <c:pt idx="2707">
                  <c:v>0.65210999999999997</c:v>
                </c:pt>
                <c:pt idx="2708">
                  <c:v>0.64703999999999995</c:v>
                </c:pt>
                <c:pt idx="2709">
                  <c:v>0.64197000000000004</c:v>
                </c:pt>
                <c:pt idx="2710">
                  <c:v>0.63692000000000004</c:v>
                </c:pt>
                <c:pt idx="2711">
                  <c:v>0.63185999999999998</c:v>
                </c:pt>
                <c:pt idx="2712">
                  <c:v>0.62682000000000004</c:v>
                </c:pt>
                <c:pt idx="2713">
                  <c:v>0.62178</c:v>
                </c:pt>
                <c:pt idx="2714">
                  <c:v>0.61673999999999995</c:v>
                </c:pt>
                <c:pt idx="2715">
                  <c:v>0.61172000000000004</c:v>
                </c:pt>
                <c:pt idx="2716">
                  <c:v>0.60670999999999997</c:v>
                </c:pt>
                <c:pt idx="2717">
                  <c:v>0.60170000000000001</c:v>
                </c:pt>
                <c:pt idx="2718">
                  <c:v>0.59667000000000003</c:v>
                </c:pt>
                <c:pt idx="2719">
                  <c:v>0.59162000000000003</c:v>
                </c:pt>
                <c:pt idx="2720">
                  <c:v>0.58653</c:v>
                </c:pt>
                <c:pt idx="2721">
                  <c:v>0.58140000000000003</c:v>
                </c:pt>
                <c:pt idx="2722">
                  <c:v>0.57625999999999999</c:v>
                </c:pt>
                <c:pt idx="2723">
                  <c:v>0.57111000000000001</c:v>
                </c:pt>
                <c:pt idx="2724">
                  <c:v>0.56594999999999995</c:v>
                </c:pt>
                <c:pt idx="2725">
                  <c:v>0.56079999999999997</c:v>
                </c:pt>
                <c:pt idx="2726">
                  <c:v>0.55567</c:v>
                </c:pt>
                <c:pt idx="2727">
                  <c:v>0.55056000000000005</c:v>
                </c:pt>
                <c:pt idx="2728">
                  <c:v>0.54549000000000003</c:v>
                </c:pt>
                <c:pt idx="2729">
                  <c:v>0.54046000000000005</c:v>
                </c:pt>
                <c:pt idx="2730">
                  <c:v>0.53547999999999996</c:v>
                </c:pt>
                <c:pt idx="2731">
                  <c:v>0.53052999999999995</c:v>
                </c:pt>
                <c:pt idx="2732">
                  <c:v>0.52561999999999998</c:v>
                </c:pt>
                <c:pt idx="2733">
                  <c:v>0.52073999999999998</c:v>
                </c:pt>
                <c:pt idx="2734">
                  <c:v>0.51590000000000003</c:v>
                </c:pt>
                <c:pt idx="2735">
                  <c:v>0.51109000000000004</c:v>
                </c:pt>
                <c:pt idx="2736">
                  <c:v>0.50629999999999997</c:v>
                </c:pt>
                <c:pt idx="2737">
                  <c:v>0.50151999999999997</c:v>
                </c:pt>
                <c:pt idx="2738">
                  <c:v>0.49675999999999998</c:v>
                </c:pt>
                <c:pt idx="2739">
                  <c:v>0.49202000000000001</c:v>
                </c:pt>
                <c:pt idx="2740">
                  <c:v>0.48727999999999999</c:v>
                </c:pt>
                <c:pt idx="2741">
                  <c:v>0.48254999999999998</c:v>
                </c:pt>
                <c:pt idx="2742">
                  <c:v>0.47782999999999998</c:v>
                </c:pt>
                <c:pt idx="2743">
                  <c:v>0.47311999999999999</c:v>
                </c:pt>
                <c:pt idx="2744">
                  <c:v>0.46839999999999998</c:v>
                </c:pt>
                <c:pt idx="2745">
                  <c:v>0.46368999999999999</c:v>
                </c:pt>
                <c:pt idx="2746">
                  <c:v>0.45899000000000001</c:v>
                </c:pt>
                <c:pt idx="2747">
                  <c:v>0.45429999999999998</c:v>
                </c:pt>
                <c:pt idx="2748">
                  <c:v>0.44962999999999997</c:v>
                </c:pt>
                <c:pt idx="2749">
                  <c:v>0.44496999999999998</c:v>
                </c:pt>
                <c:pt idx="2750">
                  <c:v>0.44033</c:v>
                </c:pt>
                <c:pt idx="2751">
                  <c:v>0.43569999999999998</c:v>
                </c:pt>
                <c:pt idx="2752">
                  <c:v>0.43108000000000002</c:v>
                </c:pt>
                <c:pt idx="2753">
                  <c:v>0.42648000000000003</c:v>
                </c:pt>
                <c:pt idx="2754">
                  <c:v>2.1328999999999998</c:v>
                </c:pt>
                <c:pt idx="2755">
                  <c:v>2.1105999999999998</c:v>
                </c:pt>
                <c:pt idx="2756">
                  <c:v>2.0884999999999998</c:v>
                </c:pt>
                <c:pt idx="2757">
                  <c:v>2.0665</c:v>
                </c:pt>
                <c:pt idx="2758">
                  <c:v>2.0446</c:v>
                </c:pt>
                <c:pt idx="2759">
                  <c:v>2.0226999999999999</c:v>
                </c:pt>
                <c:pt idx="2760">
                  <c:v>2.0009999999999999</c:v>
                </c:pt>
                <c:pt idx="2761">
                  <c:v>1.9794</c:v>
                </c:pt>
                <c:pt idx="2762">
                  <c:v>1.9579</c:v>
                </c:pt>
                <c:pt idx="2763">
                  <c:v>1.9366000000000001</c:v>
                </c:pt>
                <c:pt idx="2764">
                  <c:v>1.9154</c:v>
                </c:pt>
                <c:pt idx="2765">
                  <c:v>1.8943000000000001</c:v>
                </c:pt>
                <c:pt idx="2766">
                  <c:v>1.8734</c:v>
                </c:pt>
                <c:pt idx="2767">
                  <c:v>1.8526</c:v>
                </c:pt>
                <c:pt idx="2768">
                  <c:v>1.8319000000000001</c:v>
                </c:pt>
                <c:pt idx="2769">
                  <c:v>1.8112999999999999</c:v>
                </c:pt>
                <c:pt idx="2770">
                  <c:v>1.7908999999999999</c:v>
                </c:pt>
                <c:pt idx="2771">
                  <c:v>1.7706999999999999</c:v>
                </c:pt>
                <c:pt idx="2772">
                  <c:v>1.7505999999999999</c:v>
                </c:pt>
                <c:pt idx="2773">
                  <c:v>1.7306999999999999</c:v>
                </c:pt>
                <c:pt idx="2774">
                  <c:v>1.7110000000000001</c:v>
                </c:pt>
                <c:pt idx="2775">
                  <c:v>1.6915</c:v>
                </c:pt>
                <c:pt idx="2776">
                  <c:v>1.6720999999999999</c:v>
                </c:pt>
                <c:pt idx="2777">
                  <c:v>1.6529</c:v>
                </c:pt>
                <c:pt idx="2778">
                  <c:v>1.6339999999999999</c:v>
                </c:pt>
                <c:pt idx="2779">
                  <c:v>1.6153999999999999</c:v>
                </c:pt>
                <c:pt idx="2780">
                  <c:v>1.5972</c:v>
                </c:pt>
                <c:pt idx="2781">
                  <c:v>1.5792999999999999</c:v>
                </c:pt>
                <c:pt idx="2782">
                  <c:v>1.5617000000000001</c:v>
                </c:pt>
                <c:pt idx="2783">
                  <c:v>1.5443</c:v>
                </c:pt>
                <c:pt idx="2784">
                  <c:v>1.5271999999999999</c:v>
                </c:pt>
                <c:pt idx="2785">
                  <c:v>1.5103</c:v>
                </c:pt>
                <c:pt idx="2786">
                  <c:v>1.4936</c:v>
                </c:pt>
                <c:pt idx="2787">
                  <c:v>1.4769000000000001</c:v>
                </c:pt>
                <c:pt idx="2788">
                  <c:v>1.4603999999999999</c:v>
                </c:pt>
                <c:pt idx="2789">
                  <c:v>1.4440999999999999</c:v>
                </c:pt>
                <c:pt idx="2790">
                  <c:v>1.4278</c:v>
                </c:pt>
                <c:pt idx="2791">
                  <c:v>1.4117</c:v>
                </c:pt>
                <c:pt idx="2792">
                  <c:v>1.3957999999999999</c:v>
                </c:pt>
                <c:pt idx="2793">
                  <c:v>1.38</c:v>
                </c:pt>
                <c:pt idx="2794">
                  <c:v>1.3644000000000001</c:v>
                </c:pt>
                <c:pt idx="2795">
                  <c:v>1.3491</c:v>
                </c:pt>
                <c:pt idx="2796">
                  <c:v>1.3340000000000001</c:v>
                </c:pt>
                <c:pt idx="2797">
                  <c:v>1.3191999999999999</c:v>
                </c:pt>
                <c:pt idx="2798">
                  <c:v>1.3047</c:v>
                </c:pt>
                <c:pt idx="2799">
                  <c:v>1.2904</c:v>
                </c:pt>
                <c:pt idx="2800">
                  <c:v>1.2765</c:v>
                </c:pt>
                <c:pt idx="2801">
                  <c:v>1.2626999999999999</c:v>
                </c:pt>
                <c:pt idx="2802">
                  <c:v>1.2492000000000001</c:v>
                </c:pt>
                <c:pt idx="2803">
                  <c:v>1.2359</c:v>
                </c:pt>
                <c:pt idx="2804">
                  <c:v>1.2228000000000001</c:v>
                </c:pt>
                <c:pt idx="2805">
                  <c:v>1.2098</c:v>
                </c:pt>
                <c:pt idx="2806">
                  <c:v>1.1970000000000001</c:v>
                </c:pt>
                <c:pt idx="2807">
                  <c:v>1.1843999999999999</c:v>
                </c:pt>
                <c:pt idx="2808">
                  <c:v>1.1718999999999999</c:v>
                </c:pt>
                <c:pt idx="2809">
                  <c:v>1.1595</c:v>
                </c:pt>
                <c:pt idx="2810">
                  <c:v>1.1473</c:v>
                </c:pt>
                <c:pt idx="2811">
                  <c:v>1.1353</c:v>
                </c:pt>
                <c:pt idx="2812">
                  <c:v>1.1234</c:v>
                </c:pt>
                <c:pt idx="2813">
                  <c:v>1.1116999999999999</c:v>
                </c:pt>
                <c:pt idx="2814">
                  <c:v>1.1002000000000001</c:v>
                </c:pt>
                <c:pt idx="2815">
                  <c:v>1.0887</c:v>
                </c:pt>
                <c:pt idx="2816">
                  <c:v>1.0773999999999999</c:v>
                </c:pt>
                <c:pt idx="2817">
                  <c:v>1.0663</c:v>
                </c:pt>
                <c:pt idx="2818">
                  <c:v>1.0551999999999999</c:v>
                </c:pt>
                <c:pt idx="2819">
                  <c:v>1.0443</c:v>
                </c:pt>
                <c:pt idx="2820">
                  <c:v>1.0335000000000001</c:v>
                </c:pt>
                <c:pt idx="2821">
                  <c:v>1.0227999999999999</c:v>
                </c:pt>
                <c:pt idx="2822">
                  <c:v>1.0122</c:v>
                </c:pt>
                <c:pt idx="2823">
                  <c:v>1.0018</c:v>
                </c:pt>
                <c:pt idx="2824">
                  <c:v>0.99156</c:v>
                </c:pt>
                <c:pt idx="2825">
                  <c:v>0.98141</c:v>
                </c:pt>
                <c:pt idx="2826">
                  <c:v>0.97138999999999998</c:v>
                </c:pt>
                <c:pt idx="2827">
                  <c:v>0.96148</c:v>
                </c:pt>
                <c:pt idx="2828">
                  <c:v>0.95165999999999995</c:v>
                </c:pt>
                <c:pt idx="2829">
                  <c:v>0.94194999999999995</c:v>
                </c:pt>
                <c:pt idx="2830">
                  <c:v>0.93230999999999997</c:v>
                </c:pt>
                <c:pt idx="2831">
                  <c:v>0.92274</c:v>
                </c:pt>
                <c:pt idx="2832">
                  <c:v>0.91322000000000003</c:v>
                </c:pt>
                <c:pt idx="2833">
                  <c:v>0.90376000000000001</c:v>
                </c:pt>
                <c:pt idx="2834">
                  <c:v>0.89434999999999998</c:v>
                </c:pt>
                <c:pt idx="2835">
                  <c:v>0.88502999999999998</c:v>
                </c:pt>
                <c:pt idx="2836">
                  <c:v>0.87578999999999996</c:v>
                </c:pt>
                <c:pt idx="2837">
                  <c:v>0.86665000000000003</c:v>
                </c:pt>
                <c:pt idx="2838">
                  <c:v>0.85762000000000005</c:v>
                </c:pt>
                <c:pt idx="2839">
                  <c:v>0.84872000000000003</c:v>
                </c:pt>
                <c:pt idx="2840">
                  <c:v>0.83994000000000002</c:v>
                </c:pt>
                <c:pt idx="2841">
                  <c:v>0.83130000000000004</c:v>
                </c:pt>
                <c:pt idx="2842">
                  <c:v>0.82277999999999996</c:v>
                </c:pt>
                <c:pt idx="2843">
                  <c:v>0.81440000000000001</c:v>
                </c:pt>
                <c:pt idx="2844">
                  <c:v>0.80613000000000001</c:v>
                </c:pt>
                <c:pt idx="2845">
                  <c:v>0.79796999999999996</c:v>
                </c:pt>
                <c:pt idx="2846">
                  <c:v>0.78991</c:v>
                </c:pt>
                <c:pt idx="2847">
                  <c:v>0.78193000000000001</c:v>
                </c:pt>
                <c:pt idx="2848">
                  <c:v>0.77403999999999995</c:v>
                </c:pt>
                <c:pt idx="2849">
                  <c:v>0.76624000000000003</c:v>
                </c:pt>
                <c:pt idx="2850">
                  <c:v>0.75853000000000004</c:v>
                </c:pt>
                <c:pt idx="2851">
                  <c:v>0.75092000000000003</c:v>
                </c:pt>
                <c:pt idx="2852">
                  <c:v>0.74341000000000002</c:v>
                </c:pt>
                <c:pt idx="2853">
                  <c:v>0.73599999999999999</c:v>
                </c:pt>
                <c:pt idx="2854">
                  <c:v>0.72867999999999999</c:v>
                </c:pt>
                <c:pt idx="2855">
                  <c:v>0.72143999999999997</c:v>
                </c:pt>
                <c:pt idx="2856">
                  <c:v>0.71428999999999998</c:v>
                </c:pt>
                <c:pt idx="2857">
                  <c:v>0.70720000000000005</c:v>
                </c:pt>
                <c:pt idx="2858">
                  <c:v>0.70018999999999998</c:v>
                </c:pt>
                <c:pt idx="2859">
                  <c:v>0.69328000000000001</c:v>
                </c:pt>
                <c:pt idx="2860">
                  <c:v>0.68647999999999998</c:v>
                </c:pt>
                <c:pt idx="2861">
                  <c:v>0.67981999999999998</c:v>
                </c:pt>
                <c:pt idx="2862">
                  <c:v>0.67329000000000006</c:v>
                </c:pt>
                <c:pt idx="2863">
                  <c:v>0.66688999999999998</c:v>
                </c:pt>
                <c:pt idx="2864">
                  <c:v>0.66061000000000003</c:v>
                </c:pt>
                <c:pt idx="2865">
                  <c:v>0.65444000000000002</c:v>
                </c:pt>
                <c:pt idx="2866">
                  <c:v>0.64834999999999998</c:v>
                </c:pt>
                <c:pt idx="2867">
                  <c:v>0.64236000000000004</c:v>
                </c:pt>
                <c:pt idx="2868">
                  <c:v>0.63644000000000001</c:v>
                </c:pt>
                <c:pt idx="2869">
                  <c:v>0.63060000000000005</c:v>
                </c:pt>
                <c:pt idx="2870">
                  <c:v>0.62485000000000002</c:v>
                </c:pt>
                <c:pt idx="2871">
                  <c:v>0.61919000000000002</c:v>
                </c:pt>
                <c:pt idx="2872">
                  <c:v>0.61360999999999999</c:v>
                </c:pt>
                <c:pt idx="2873">
                  <c:v>0.60812999999999995</c:v>
                </c:pt>
                <c:pt idx="2874">
                  <c:v>0.60275000000000001</c:v>
                </c:pt>
                <c:pt idx="2875">
                  <c:v>0.59745999999999999</c:v>
                </c:pt>
                <c:pt idx="2876">
                  <c:v>0.59228999999999998</c:v>
                </c:pt>
                <c:pt idx="2877">
                  <c:v>0.58725000000000005</c:v>
                </c:pt>
                <c:pt idx="2878">
                  <c:v>0.58235000000000003</c:v>
                </c:pt>
                <c:pt idx="2879">
                  <c:v>0.57755999999999996</c:v>
                </c:pt>
                <c:pt idx="2880">
                  <c:v>0.57289999999999996</c:v>
                </c:pt>
                <c:pt idx="2881">
                  <c:v>0.56835999999999998</c:v>
                </c:pt>
                <c:pt idx="2882">
                  <c:v>0.56391999999999998</c:v>
                </c:pt>
                <c:pt idx="2883">
                  <c:v>0.55957999999999997</c:v>
                </c:pt>
                <c:pt idx="2884">
                  <c:v>0.55533999999999994</c:v>
                </c:pt>
                <c:pt idx="2885">
                  <c:v>0.55120000000000002</c:v>
                </c:pt>
                <c:pt idx="2886">
                  <c:v>0.54715000000000003</c:v>
                </c:pt>
                <c:pt idx="2887">
                  <c:v>0.54318999999999995</c:v>
                </c:pt>
                <c:pt idx="2888">
                  <c:v>0.53932000000000002</c:v>
                </c:pt>
                <c:pt idx="2889">
                  <c:v>0.53554999999999997</c:v>
                </c:pt>
                <c:pt idx="2890">
                  <c:v>0.53186999999999995</c:v>
                </c:pt>
                <c:pt idx="2891">
                  <c:v>0.52827999999999997</c:v>
                </c:pt>
                <c:pt idx="2892">
                  <c:v>0.52476999999999996</c:v>
                </c:pt>
                <c:pt idx="2893">
                  <c:v>0.52134000000000003</c:v>
                </c:pt>
                <c:pt idx="2894">
                  <c:v>0.51798</c:v>
                </c:pt>
                <c:pt idx="2895">
                  <c:v>0.51468000000000003</c:v>
                </c:pt>
                <c:pt idx="2896">
                  <c:v>0.51144999999999996</c:v>
                </c:pt>
                <c:pt idx="2897">
                  <c:v>0.50827</c:v>
                </c:pt>
                <c:pt idx="2898">
                  <c:v>0.50514000000000003</c:v>
                </c:pt>
                <c:pt idx="2899">
                  <c:v>0.50207000000000002</c:v>
                </c:pt>
                <c:pt idx="2900">
                  <c:v>0.49903999999999998</c:v>
                </c:pt>
                <c:pt idx="2901">
                  <c:v>0.49606</c:v>
                </c:pt>
                <c:pt idx="2902">
                  <c:v>0.49313000000000001</c:v>
                </c:pt>
                <c:pt idx="2903">
                  <c:v>0.49023</c:v>
                </c:pt>
                <c:pt idx="2904">
                  <c:v>0.48737000000000003</c:v>
                </c:pt>
                <c:pt idx="2905">
                  <c:v>0.48454999999999998</c:v>
                </c:pt>
                <c:pt idx="2906">
                  <c:v>0.48176999999999998</c:v>
                </c:pt>
                <c:pt idx="2907">
                  <c:v>0.47903000000000001</c:v>
                </c:pt>
                <c:pt idx="2908">
                  <c:v>0.47631000000000001</c:v>
                </c:pt>
                <c:pt idx="2909">
                  <c:v>0.47363</c:v>
                </c:pt>
                <c:pt idx="2910">
                  <c:v>0.47097</c:v>
                </c:pt>
                <c:pt idx="2911">
                  <c:v>0.46833000000000002</c:v>
                </c:pt>
                <c:pt idx="2912">
                  <c:v>0.46571000000000001</c:v>
                </c:pt>
                <c:pt idx="2913">
                  <c:v>0.46311999999999998</c:v>
                </c:pt>
                <c:pt idx="2914">
                  <c:v>0.46056000000000002</c:v>
                </c:pt>
                <c:pt idx="2915">
                  <c:v>0.45801999999999998</c:v>
                </c:pt>
                <c:pt idx="2916">
                  <c:v>0.45550000000000002</c:v>
                </c:pt>
                <c:pt idx="2917">
                  <c:v>0.45299</c:v>
                </c:pt>
                <c:pt idx="2918">
                  <c:v>0.45051000000000002</c:v>
                </c:pt>
                <c:pt idx="2919">
                  <c:v>0.44803999999999999</c:v>
                </c:pt>
                <c:pt idx="2920">
                  <c:v>0.44558999999999999</c:v>
                </c:pt>
                <c:pt idx="2921">
                  <c:v>0.44316</c:v>
                </c:pt>
                <c:pt idx="2922">
                  <c:v>0.44074999999999998</c:v>
                </c:pt>
                <c:pt idx="2923">
                  <c:v>0.43835000000000002</c:v>
                </c:pt>
                <c:pt idx="2924">
                  <c:v>0.43596000000000001</c:v>
                </c:pt>
                <c:pt idx="2925">
                  <c:v>0.43357000000000001</c:v>
                </c:pt>
                <c:pt idx="2926">
                  <c:v>0.43118000000000001</c:v>
                </c:pt>
                <c:pt idx="2927">
                  <c:v>0.42879</c:v>
                </c:pt>
                <c:pt idx="2928">
                  <c:v>0.42641000000000001</c:v>
                </c:pt>
                <c:pt idx="2929">
                  <c:v>0.42403000000000002</c:v>
                </c:pt>
                <c:pt idx="2930">
                  <c:v>0.42166999999999999</c:v>
                </c:pt>
                <c:pt idx="2931">
                  <c:v>0.41932999999999998</c:v>
                </c:pt>
                <c:pt idx="2932">
                  <c:v>0.41699999999999998</c:v>
                </c:pt>
                <c:pt idx="2933">
                  <c:v>0.41470000000000001</c:v>
                </c:pt>
                <c:pt idx="2934">
                  <c:v>0.41242000000000001</c:v>
                </c:pt>
                <c:pt idx="2935">
                  <c:v>0.41015000000000001</c:v>
                </c:pt>
                <c:pt idx="2936">
                  <c:v>0.40790999999999999</c:v>
                </c:pt>
                <c:pt idx="2937">
                  <c:v>0.40566999999999998</c:v>
                </c:pt>
                <c:pt idx="2938">
                  <c:v>0.40344999999999998</c:v>
                </c:pt>
                <c:pt idx="2939">
                  <c:v>0.40125</c:v>
                </c:pt>
                <c:pt idx="2940">
                  <c:v>0.39906000000000003</c:v>
                </c:pt>
                <c:pt idx="2941">
                  <c:v>0.39689999999999998</c:v>
                </c:pt>
                <c:pt idx="2942">
                  <c:v>0.39474999999999999</c:v>
                </c:pt>
                <c:pt idx="2943">
                  <c:v>0.39262000000000002</c:v>
                </c:pt>
                <c:pt idx="2944">
                  <c:v>0.39050000000000001</c:v>
                </c:pt>
                <c:pt idx="2945">
                  <c:v>0.38840000000000002</c:v>
                </c:pt>
                <c:pt idx="2946">
                  <c:v>0.38629999999999998</c:v>
                </c:pt>
                <c:pt idx="2947">
                  <c:v>0.38422000000000001</c:v>
                </c:pt>
                <c:pt idx="2948">
                  <c:v>0.38213000000000003</c:v>
                </c:pt>
                <c:pt idx="2949">
                  <c:v>0.38005</c:v>
                </c:pt>
                <c:pt idx="2950">
                  <c:v>0.37797999999999998</c:v>
                </c:pt>
                <c:pt idx="2951">
                  <c:v>0.37591999999999998</c:v>
                </c:pt>
                <c:pt idx="2952">
                  <c:v>0.37386999999999998</c:v>
                </c:pt>
                <c:pt idx="2953">
                  <c:v>0.37182999999999999</c:v>
                </c:pt>
                <c:pt idx="2954">
                  <c:v>0.36980000000000002</c:v>
                </c:pt>
                <c:pt idx="2955">
                  <c:v>0.36779000000000001</c:v>
                </c:pt>
                <c:pt idx="2956">
                  <c:v>0.36577999999999999</c:v>
                </c:pt>
                <c:pt idx="2957">
                  <c:v>0.36379</c:v>
                </c:pt>
                <c:pt idx="2958">
                  <c:v>0.36180000000000001</c:v>
                </c:pt>
                <c:pt idx="2959">
                  <c:v>0.35981999999999997</c:v>
                </c:pt>
                <c:pt idx="2960">
                  <c:v>0.35782999999999998</c:v>
                </c:pt>
                <c:pt idx="2961">
                  <c:v>0.35585</c:v>
                </c:pt>
                <c:pt idx="2962">
                  <c:v>0.35386000000000001</c:v>
                </c:pt>
                <c:pt idx="2963">
                  <c:v>0.35188999999999998</c:v>
                </c:pt>
                <c:pt idx="2964">
                  <c:v>0.34992000000000001</c:v>
                </c:pt>
                <c:pt idx="2965">
                  <c:v>0.34795999999999999</c:v>
                </c:pt>
                <c:pt idx="2966">
                  <c:v>0.34599999999999997</c:v>
                </c:pt>
                <c:pt idx="2967">
                  <c:v>0.34404000000000001</c:v>
                </c:pt>
                <c:pt idx="2968">
                  <c:v>0.34206999999999999</c:v>
                </c:pt>
                <c:pt idx="2969">
                  <c:v>0.34010000000000001</c:v>
                </c:pt>
                <c:pt idx="2970">
                  <c:v>0.33815000000000001</c:v>
                </c:pt>
                <c:pt idx="2971">
                  <c:v>0.3362</c:v>
                </c:pt>
                <c:pt idx="2972">
                  <c:v>0.33426</c:v>
                </c:pt>
                <c:pt idx="2973">
                  <c:v>0.33233000000000001</c:v>
                </c:pt>
                <c:pt idx="2974">
                  <c:v>0.33040999999999998</c:v>
                </c:pt>
                <c:pt idx="2975">
                  <c:v>0.32851000000000002</c:v>
                </c:pt>
                <c:pt idx="2976">
                  <c:v>0.32661000000000001</c:v>
                </c:pt>
                <c:pt idx="2977">
                  <c:v>0.32473000000000002</c:v>
                </c:pt>
                <c:pt idx="2978">
                  <c:v>0.32286999999999999</c:v>
                </c:pt>
                <c:pt idx="2979">
                  <c:v>0.32101000000000002</c:v>
                </c:pt>
                <c:pt idx="2980">
                  <c:v>0.31917000000000001</c:v>
                </c:pt>
                <c:pt idx="2981">
                  <c:v>0.31733</c:v>
                </c:pt>
                <c:pt idx="2982">
                  <c:v>0.3155</c:v>
                </c:pt>
                <c:pt idx="2983">
                  <c:v>0.31367</c:v>
                </c:pt>
                <c:pt idx="2984">
                  <c:v>0.31183</c:v>
                </c:pt>
                <c:pt idx="2985">
                  <c:v>0.30998999999999999</c:v>
                </c:pt>
                <c:pt idx="2986">
                  <c:v>0.30814000000000002</c:v>
                </c:pt>
                <c:pt idx="2987">
                  <c:v>0.30630000000000002</c:v>
                </c:pt>
                <c:pt idx="2988">
                  <c:v>0.30445</c:v>
                </c:pt>
                <c:pt idx="2989">
                  <c:v>0.30262</c:v>
                </c:pt>
                <c:pt idx="2990">
                  <c:v>0.30079</c:v>
                </c:pt>
                <c:pt idx="2991">
                  <c:v>0.29896</c:v>
                </c:pt>
                <c:pt idx="2992">
                  <c:v>0.29715000000000003</c:v>
                </c:pt>
                <c:pt idx="2993">
                  <c:v>0.29535</c:v>
                </c:pt>
                <c:pt idx="2994">
                  <c:v>0.29357</c:v>
                </c:pt>
                <c:pt idx="2995">
                  <c:v>0.2918</c:v>
                </c:pt>
                <c:pt idx="2996">
                  <c:v>0.29003000000000001</c:v>
                </c:pt>
                <c:pt idx="2997">
                  <c:v>0.28827999999999998</c:v>
                </c:pt>
                <c:pt idx="2998">
                  <c:v>0.28652</c:v>
                </c:pt>
                <c:pt idx="2999">
                  <c:v>0.28476000000000001</c:v>
                </c:pt>
                <c:pt idx="3000">
                  <c:v>0.28299999999999997</c:v>
                </c:pt>
                <c:pt idx="3001">
                  <c:v>0.28122999999999998</c:v>
                </c:pt>
                <c:pt idx="3002">
                  <c:v>0.27947</c:v>
                </c:pt>
                <c:pt idx="3003">
                  <c:v>0.27771000000000001</c:v>
                </c:pt>
                <c:pt idx="3004">
                  <c:v>0.27594000000000002</c:v>
                </c:pt>
                <c:pt idx="3005">
                  <c:v>0.27418999999999999</c:v>
                </c:pt>
                <c:pt idx="3006">
                  <c:v>0.27244000000000002</c:v>
                </c:pt>
                <c:pt idx="3007">
                  <c:v>0.27068999999999999</c:v>
                </c:pt>
                <c:pt idx="3008">
                  <c:v>0.26895999999999998</c:v>
                </c:pt>
                <c:pt idx="3009">
                  <c:v>0.26723999999999998</c:v>
                </c:pt>
                <c:pt idx="3010">
                  <c:v>0.26554</c:v>
                </c:pt>
                <c:pt idx="3011">
                  <c:v>0.26384000000000002</c:v>
                </c:pt>
                <c:pt idx="3012">
                  <c:v>0.26214999999999999</c:v>
                </c:pt>
                <c:pt idx="3013">
                  <c:v>0.26046999999999998</c:v>
                </c:pt>
                <c:pt idx="3014">
                  <c:v>0.25879999999999997</c:v>
                </c:pt>
                <c:pt idx="3015">
                  <c:v>0.25713999999999998</c:v>
                </c:pt>
                <c:pt idx="3016">
                  <c:v>0.25547999999999998</c:v>
                </c:pt>
                <c:pt idx="3017">
                  <c:v>0.25380999999999998</c:v>
                </c:pt>
                <c:pt idx="3018">
                  <c:v>0.25213999999999998</c:v>
                </c:pt>
                <c:pt idx="3019">
                  <c:v>0.25047000000000003</c:v>
                </c:pt>
                <c:pt idx="3020">
                  <c:v>0.24879000000000001</c:v>
                </c:pt>
                <c:pt idx="3021">
                  <c:v>0.24709999999999999</c:v>
                </c:pt>
                <c:pt idx="3022">
                  <c:v>0.24540000000000001</c:v>
                </c:pt>
                <c:pt idx="3023">
                  <c:v>0.24368999999999999</c:v>
                </c:pt>
                <c:pt idx="3024">
                  <c:v>0.24198</c:v>
                </c:pt>
                <c:pt idx="3025">
                  <c:v>0.24027000000000001</c:v>
                </c:pt>
                <c:pt idx="3026">
                  <c:v>0.23855000000000001</c:v>
                </c:pt>
                <c:pt idx="3027">
                  <c:v>0.23682</c:v>
                </c:pt>
                <c:pt idx="3028">
                  <c:v>0.2351</c:v>
                </c:pt>
                <c:pt idx="3029">
                  <c:v>0.23336999999999999</c:v>
                </c:pt>
                <c:pt idx="3030">
                  <c:v>0.23164999999999999</c:v>
                </c:pt>
                <c:pt idx="3031">
                  <c:v>0.22992000000000001</c:v>
                </c:pt>
                <c:pt idx="3032">
                  <c:v>0.22819999999999999</c:v>
                </c:pt>
                <c:pt idx="3033">
                  <c:v>0.22647999999999999</c:v>
                </c:pt>
                <c:pt idx="3034">
                  <c:v>0.22475999999999999</c:v>
                </c:pt>
                <c:pt idx="3035">
                  <c:v>0.22305</c:v>
                </c:pt>
                <c:pt idx="3036">
                  <c:v>0.22134000000000001</c:v>
                </c:pt>
                <c:pt idx="3037">
                  <c:v>0.21964</c:v>
                </c:pt>
                <c:pt idx="3038">
                  <c:v>0.21793999999999999</c:v>
                </c:pt>
                <c:pt idx="3039">
                  <c:v>0.21625</c:v>
                </c:pt>
                <c:pt idx="3040">
                  <c:v>0.21456</c:v>
                </c:pt>
                <c:pt idx="3041">
                  <c:v>0.21288000000000001</c:v>
                </c:pt>
                <c:pt idx="3042">
                  <c:v>0.21121000000000001</c:v>
                </c:pt>
                <c:pt idx="3043">
                  <c:v>0.20954</c:v>
                </c:pt>
                <c:pt idx="3044">
                  <c:v>0.20788000000000001</c:v>
                </c:pt>
                <c:pt idx="3045">
                  <c:v>0.20623</c:v>
                </c:pt>
                <c:pt idx="3046">
                  <c:v>0.20458999999999999</c:v>
                </c:pt>
                <c:pt idx="3047">
                  <c:v>0.20296</c:v>
                </c:pt>
                <c:pt idx="3048">
                  <c:v>0.20133999999999999</c:v>
                </c:pt>
                <c:pt idx="3049">
                  <c:v>0.19972999999999999</c:v>
                </c:pt>
                <c:pt idx="3050">
                  <c:v>0.19811999999999999</c:v>
                </c:pt>
                <c:pt idx="3051">
                  <c:v>0.19652</c:v>
                </c:pt>
                <c:pt idx="3052">
                  <c:v>0.19491</c:v>
                </c:pt>
                <c:pt idx="3053">
                  <c:v>0.19331000000000001</c:v>
                </c:pt>
                <c:pt idx="3054">
                  <c:v>0.19170999999999999</c:v>
                </c:pt>
                <c:pt idx="3055">
                  <c:v>0.19012000000000001</c:v>
                </c:pt>
                <c:pt idx="3056">
                  <c:v>0.18854000000000001</c:v>
                </c:pt>
                <c:pt idx="3057">
                  <c:v>0.18697</c:v>
                </c:pt>
                <c:pt idx="3058">
                  <c:v>0.18540999999999999</c:v>
                </c:pt>
                <c:pt idx="3059">
                  <c:v>0.18386</c:v>
                </c:pt>
                <c:pt idx="3060">
                  <c:v>0.18232000000000001</c:v>
                </c:pt>
                <c:pt idx="3061">
                  <c:v>0.18079000000000001</c:v>
                </c:pt>
                <c:pt idx="3062">
                  <c:v>0.17926</c:v>
                </c:pt>
                <c:pt idx="3063">
                  <c:v>0.17774000000000001</c:v>
                </c:pt>
                <c:pt idx="3064">
                  <c:v>0.17621999999999999</c:v>
                </c:pt>
                <c:pt idx="3065">
                  <c:v>0.17471</c:v>
                </c:pt>
                <c:pt idx="3066">
                  <c:v>0.17321</c:v>
                </c:pt>
                <c:pt idx="3067">
                  <c:v>0.17172000000000001</c:v>
                </c:pt>
                <c:pt idx="3068">
                  <c:v>0.17025000000000001</c:v>
                </c:pt>
                <c:pt idx="3069">
                  <c:v>0.16879</c:v>
                </c:pt>
                <c:pt idx="3070">
                  <c:v>0.16735</c:v>
                </c:pt>
                <c:pt idx="3071">
                  <c:v>0.16591</c:v>
                </c:pt>
                <c:pt idx="3072">
                  <c:v>0.16450000000000001</c:v>
                </c:pt>
                <c:pt idx="3073">
                  <c:v>0.16309000000000001</c:v>
                </c:pt>
                <c:pt idx="3074">
                  <c:v>0.16170000000000001</c:v>
                </c:pt>
                <c:pt idx="3075">
                  <c:v>0.16031000000000001</c:v>
                </c:pt>
                <c:pt idx="3076">
                  <c:v>0.15892999999999999</c:v>
                </c:pt>
                <c:pt idx="3077">
                  <c:v>0.15755</c:v>
                </c:pt>
                <c:pt idx="3078">
                  <c:v>0.15617</c:v>
                </c:pt>
                <c:pt idx="3079">
                  <c:v>0.15479000000000001</c:v>
                </c:pt>
                <c:pt idx="3080">
                  <c:v>0.15342</c:v>
                </c:pt>
                <c:pt idx="3081">
                  <c:v>0.15204000000000001</c:v>
                </c:pt>
                <c:pt idx="3082">
                  <c:v>0.15067</c:v>
                </c:pt>
                <c:pt idx="3083">
                  <c:v>0.14929999999999999</c:v>
                </c:pt>
                <c:pt idx="3084">
                  <c:v>0.14792</c:v>
                </c:pt>
                <c:pt idx="3085">
                  <c:v>0.14655000000000001</c:v>
                </c:pt>
                <c:pt idx="3086">
                  <c:v>0.14518</c:v>
                </c:pt>
                <c:pt idx="3087">
                  <c:v>0.14380000000000001</c:v>
                </c:pt>
                <c:pt idx="3088">
                  <c:v>0.14243</c:v>
                </c:pt>
                <c:pt idx="3089">
                  <c:v>0.14105999999999999</c:v>
                </c:pt>
                <c:pt idx="3090">
                  <c:v>0.13971</c:v>
                </c:pt>
                <c:pt idx="3091">
                  <c:v>0.13836999999999999</c:v>
                </c:pt>
                <c:pt idx="3092">
                  <c:v>0.13703000000000001</c:v>
                </c:pt>
                <c:pt idx="3093">
                  <c:v>0.13571</c:v>
                </c:pt>
                <c:pt idx="3094">
                  <c:v>0.13439999999999999</c:v>
                </c:pt>
                <c:pt idx="3095">
                  <c:v>0.1331</c:v>
                </c:pt>
                <c:pt idx="3096">
                  <c:v>0.1318</c:v>
                </c:pt>
                <c:pt idx="3097">
                  <c:v>0.13052</c:v>
                </c:pt>
                <c:pt idx="3098">
                  <c:v>0.12925</c:v>
                </c:pt>
                <c:pt idx="3099">
                  <c:v>0.12798999999999999</c:v>
                </c:pt>
                <c:pt idx="3100">
                  <c:v>0.12673000000000001</c:v>
                </c:pt>
                <c:pt idx="3101">
                  <c:v>0.12547</c:v>
                </c:pt>
                <c:pt idx="3102">
                  <c:v>0.12421</c:v>
                </c:pt>
                <c:pt idx="3103">
                  <c:v>0.12296</c:v>
                </c:pt>
                <c:pt idx="3104">
                  <c:v>0.12171</c:v>
                </c:pt>
                <c:pt idx="3105">
                  <c:v>0.12253</c:v>
                </c:pt>
                <c:pt idx="3106">
                  <c:v>0.12129</c:v>
                </c:pt>
                <c:pt idx="3107">
                  <c:v>0.12005</c:v>
                </c:pt>
                <c:pt idx="3108">
                  <c:v>0.11881</c:v>
                </c:pt>
                <c:pt idx="3109">
                  <c:v>0.11758</c:v>
                </c:pt>
                <c:pt idx="3110">
                  <c:v>0.11635</c:v>
                </c:pt>
                <c:pt idx="3111">
                  <c:v>0.11513</c:v>
                </c:pt>
                <c:pt idx="3112">
                  <c:v>0.11391999999999999</c:v>
                </c:pt>
                <c:pt idx="3113">
                  <c:v>0.11272</c:v>
                </c:pt>
                <c:pt idx="3114">
                  <c:v>0.11153</c:v>
                </c:pt>
                <c:pt idx="3115">
                  <c:v>0.11035</c:v>
                </c:pt>
                <c:pt idx="3116">
                  <c:v>0.10919</c:v>
                </c:pt>
                <c:pt idx="3117">
                  <c:v>0.10803</c:v>
                </c:pt>
                <c:pt idx="3118">
                  <c:v>0.10689</c:v>
                </c:pt>
                <c:pt idx="3119">
                  <c:v>0.10575</c:v>
                </c:pt>
                <c:pt idx="3120">
                  <c:v>0.10462</c:v>
                </c:pt>
                <c:pt idx="3121">
                  <c:v>0.10349999999999999</c:v>
                </c:pt>
                <c:pt idx="3122">
                  <c:v>0.10238</c:v>
                </c:pt>
                <c:pt idx="3123">
                  <c:v>0.10127</c:v>
                </c:pt>
                <c:pt idx="3124">
                  <c:v>0.10016</c:v>
                </c:pt>
                <c:pt idx="3125">
                  <c:v>9.9065E-2</c:v>
                </c:pt>
                <c:pt idx="3126">
                  <c:v>9.7973000000000005E-2</c:v>
                </c:pt>
                <c:pt idx="3127">
                  <c:v>9.6891000000000005E-2</c:v>
                </c:pt>
                <c:pt idx="3128">
                  <c:v>9.5819000000000001E-2</c:v>
                </c:pt>
                <c:pt idx="3129">
                  <c:v>9.4756000000000007E-2</c:v>
                </c:pt>
                <c:pt idx="3130">
                  <c:v>9.3701999999999994E-2</c:v>
                </c:pt>
                <c:pt idx="3131">
                  <c:v>9.2657000000000003E-2</c:v>
                </c:pt>
                <c:pt idx="3132">
                  <c:v>9.1622999999999996E-2</c:v>
                </c:pt>
                <c:pt idx="3133">
                  <c:v>9.0597999999999998E-2</c:v>
                </c:pt>
                <c:pt idx="3134">
                  <c:v>8.9580999999999994E-2</c:v>
                </c:pt>
                <c:pt idx="3135">
                  <c:v>8.8571999999999998E-2</c:v>
                </c:pt>
                <c:pt idx="3136">
                  <c:v>8.7571999999999997E-2</c:v>
                </c:pt>
                <c:pt idx="3137">
                  <c:v>8.6581000000000005E-2</c:v>
                </c:pt>
                <c:pt idx="3138">
                  <c:v>8.5598999999999995E-2</c:v>
                </c:pt>
                <c:pt idx="3139">
                  <c:v>8.4627999999999995E-2</c:v>
                </c:pt>
                <c:pt idx="3140">
                  <c:v>8.3667000000000005E-2</c:v>
                </c:pt>
                <c:pt idx="3141">
                  <c:v>8.2716999999999999E-2</c:v>
                </c:pt>
                <c:pt idx="3142">
                  <c:v>8.1778000000000003E-2</c:v>
                </c:pt>
                <c:pt idx="3143">
                  <c:v>8.0848000000000003E-2</c:v>
                </c:pt>
                <c:pt idx="3144">
                  <c:v>7.9925999999999997E-2</c:v>
                </c:pt>
                <c:pt idx="3145">
                  <c:v>7.9011999999999999E-2</c:v>
                </c:pt>
                <c:pt idx="3146">
                  <c:v>7.8106999999999996E-2</c:v>
                </c:pt>
                <c:pt idx="3147">
                  <c:v>7.7212000000000003E-2</c:v>
                </c:pt>
                <c:pt idx="3148">
                  <c:v>7.6327999999999993E-2</c:v>
                </c:pt>
                <c:pt idx="3149">
                  <c:v>7.5455999999999995E-2</c:v>
                </c:pt>
                <c:pt idx="3150">
                  <c:v>7.4595999999999996E-2</c:v>
                </c:pt>
                <c:pt idx="3151">
                  <c:v>7.3749999999999996E-2</c:v>
                </c:pt>
                <c:pt idx="3152">
                  <c:v>7.2914999999999994E-2</c:v>
                </c:pt>
                <c:pt idx="3153">
                  <c:v>7.2093000000000004E-2</c:v>
                </c:pt>
                <c:pt idx="3154">
                  <c:v>7.1279999999999996E-2</c:v>
                </c:pt>
                <c:pt idx="3155">
                  <c:v>7.0477999999999999E-2</c:v>
                </c:pt>
                <c:pt idx="3156">
                  <c:v>6.9685999999999998E-2</c:v>
                </c:pt>
                <c:pt idx="3157">
                  <c:v>6.8903000000000006E-2</c:v>
                </c:pt>
                <c:pt idx="3158">
                  <c:v>6.8127999999999994E-2</c:v>
                </c:pt>
                <c:pt idx="3159">
                  <c:v>6.7358000000000001E-2</c:v>
                </c:pt>
                <c:pt idx="3160">
                  <c:v>6.6594E-2</c:v>
                </c:pt>
                <c:pt idx="3161">
                  <c:v>6.5836000000000006E-2</c:v>
                </c:pt>
                <c:pt idx="3162">
                  <c:v>6.5085000000000004E-2</c:v>
                </c:pt>
                <c:pt idx="3163">
                  <c:v>6.4341999999999996E-2</c:v>
                </c:pt>
                <c:pt idx="3164">
                  <c:v>6.3606999999999997E-2</c:v>
                </c:pt>
                <c:pt idx="3165">
                  <c:v>6.2881999999999993E-2</c:v>
                </c:pt>
                <c:pt idx="3166">
                  <c:v>6.2164999999999998E-2</c:v>
                </c:pt>
                <c:pt idx="3167">
                  <c:v>6.1456999999999998E-2</c:v>
                </c:pt>
                <c:pt idx="3168">
                  <c:v>6.0756999999999999E-2</c:v>
                </c:pt>
                <c:pt idx="3169">
                  <c:v>6.0066000000000001E-2</c:v>
                </c:pt>
                <c:pt idx="3170">
                  <c:v>5.9382999999999998E-2</c:v>
                </c:pt>
                <c:pt idx="3171">
                  <c:v>5.8707000000000002E-2</c:v>
                </c:pt>
                <c:pt idx="3172">
                  <c:v>5.8040000000000001E-2</c:v>
                </c:pt>
                <c:pt idx="3173">
                  <c:v>5.7382000000000002E-2</c:v>
                </c:pt>
                <c:pt idx="3174">
                  <c:v>5.6731999999999998E-2</c:v>
                </c:pt>
                <c:pt idx="3175">
                  <c:v>5.6090000000000001E-2</c:v>
                </c:pt>
                <c:pt idx="3176">
                  <c:v>5.5454999999999997E-2</c:v>
                </c:pt>
                <c:pt idx="3177">
                  <c:v>5.4826E-2</c:v>
                </c:pt>
                <c:pt idx="3178">
                  <c:v>5.4203000000000001E-2</c:v>
                </c:pt>
                <c:pt idx="3179">
                  <c:v>5.3587999999999997E-2</c:v>
                </c:pt>
                <c:pt idx="3180">
                  <c:v>5.2981E-2</c:v>
                </c:pt>
                <c:pt idx="3181">
                  <c:v>5.2381999999999998E-2</c:v>
                </c:pt>
                <c:pt idx="3182">
                  <c:v>5.1790000000000003E-2</c:v>
                </c:pt>
                <c:pt idx="3183">
                  <c:v>5.1207000000000003E-2</c:v>
                </c:pt>
                <c:pt idx="3184">
                  <c:v>5.0631000000000002E-2</c:v>
                </c:pt>
                <c:pt idx="3185">
                  <c:v>5.0063999999999997E-2</c:v>
                </c:pt>
                <c:pt idx="3186">
                  <c:v>4.9506000000000001E-2</c:v>
                </c:pt>
                <c:pt idx="3187">
                  <c:v>4.8957000000000001E-2</c:v>
                </c:pt>
                <c:pt idx="3188">
                  <c:v>4.8418000000000003E-2</c:v>
                </c:pt>
                <c:pt idx="3189">
                  <c:v>4.7891000000000003E-2</c:v>
                </c:pt>
                <c:pt idx="3190">
                  <c:v>4.7375E-2</c:v>
                </c:pt>
                <c:pt idx="3191">
                  <c:v>4.6870000000000002E-2</c:v>
                </c:pt>
                <c:pt idx="3192">
                  <c:v>4.6375E-2</c:v>
                </c:pt>
                <c:pt idx="3193">
                  <c:v>4.589E-2</c:v>
                </c:pt>
                <c:pt idx="3194">
                  <c:v>4.5413000000000002E-2</c:v>
                </c:pt>
                <c:pt idx="3195">
                  <c:v>4.4942999999999997E-2</c:v>
                </c:pt>
                <c:pt idx="3196">
                  <c:v>4.4481E-2</c:v>
                </c:pt>
                <c:pt idx="3197">
                  <c:v>4.4026999999999997E-2</c:v>
                </c:pt>
                <c:pt idx="3198">
                  <c:v>4.3581000000000002E-2</c:v>
                </c:pt>
                <c:pt idx="3199">
                  <c:v>4.3142E-2</c:v>
                </c:pt>
                <c:pt idx="3200">
                  <c:v>4.2709999999999998E-2</c:v>
                </c:pt>
                <c:pt idx="3201">
                  <c:v>4.2285000000000003E-2</c:v>
                </c:pt>
                <c:pt idx="3202">
                  <c:v>4.1863999999999998E-2</c:v>
                </c:pt>
                <c:pt idx="3203">
                  <c:v>4.1447999999999999E-2</c:v>
                </c:pt>
                <c:pt idx="3204">
                  <c:v>4.1036999999999997E-2</c:v>
                </c:pt>
                <c:pt idx="3205">
                  <c:v>4.0629999999999999E-2</c:v>
                </c:pt>
                <c:pt idx="3206">
                  <c:v>4.0225999999999998E-2</c:v>
                </c:pt>
                <c:pt idx="3207">
                  <c:v>3.9828000000000002E-2</c:v>
                </c:pt>
                <c:pt idx="3208">
                  <c:v>3.9433999999999997E-2</c:v>
                </c:pt>
                <c:pt idx="3209">
                  <c:v>3.9045000000000003E-2</c:v>
                </c:pt>
                <c:pt idx="3210">
                  <c:v>3.8661000000000001E-2</c:v>
                </c:pt>
                <c:pt idx="3211">
                  <c:v>3.8281999999999997E-2</c:v>
                </c:pt>
                <c:pt idx="3212">
                  <c:v>3.7907000000000003E-2</c:v>
                </c:pt>
                <c:pt idx="3213">
                  <c:v>3.7537000000000001E-2</c:v>
                </c:pt>
                <c:pt idx="3214">
                  <c:v>3.7171000000000003E-2</c:v>
                </c:pt>
                <c:pt idx="3215">
                  <c:v>3.6809000000000001E-2</c:v>
                </c:pt>
                <c:pt idx="3216">
                  <c:v>3.6450999999999997E-2</c:v>
                </c:pt>
                <c:pt idx="3217">
                  <c:v>3.6096999999999997E-2</c:v>
                </c:pt>
                <c:pt idx="3218">
                  <c:v>3.5747000000000001E-2</c:v>
                </c:pt>
                <c:pt idx="3219">
                  <c:v>3.5400000000000001E-2</c:v>
                </c:pt>
                <c:pt idx="3220">
                  <c:v>3.5057999999999999E-2</c:v>
                </c:pt>
                <c:pt idx="3221">
                  <c:v>3.4720000000000001E-2</c:v>
                </c:pt>
                <c:pt idx="3222">
                  <c:v>3.4386E-2</c:v>
                </c:pt>
                <c:pt idx="3223">
                  <c:v>3.4056999999999997E-2</c:v>
                </c:pt>
                <c:pt idx="3224">
                  <c:v>3.3731999999999998E-2</c:v>
                </c:pt>
                <c:pt idx="3225">
                  <c:v>3.3411000000000003E-2</c:v>
                </c:pt>
                <c:pt idx="3226">
                  <c:v>3.3094999999999999E-2</c:v>
                </c:pt>
                <c:pt idx="3227">
                  <c:v>3.2783E-2</c:v>
                </c:pt>
                <c:pt idx="3228">
                  <c:v>3.2476999999999999E-2</c:v>
                </c:pt>
                <c:pt idx="3229">
                  <c:v>3.2176000000000003E-2</c:v>
                </c:pt>
                <c:pt idx="3230">
                  <c:v>3.1881E-2</c:v>
                </c:pt>
                <c:pt idx="3231">
                  <c:v>3.1591000000000001E-2</c:v>
                </c:pt>
                <c:pt idx="3232">
                  <c:v>3.1308000000000002E-2</c:v>
                </c:pt>
                <c:pt idx="3233">
                  <c:v>3.1029999999999999E-2</c:v>
                </c:pt>
                <c:pt idx="3234">
                  <c:v>3.0758000000000001E-2</c:v>
                </c:pt>
                <c:pt idx="3235">
                  <c:v>3.0491999999999998E-2</c:v>
                </c:pt>
                <c:pt idx="3236">
                  <c:v>3.0231999999999998E-2</c:v>
                </c:pt>
                <c:pt idx="3237">
                  <c:v>2.9977E-2</c:v>
                </c:pt>
                <c:pt idx="3238">
                  <c:v>2.9728999999999998E-2</c:v>
                </c:pt>
                <c:pt idx="3239">
                  <c:v>2.9485000000000001E-2</c:v>
                </c:pt>
                <c:pt idx="3240">
                  <c:v>2.9246999999999999E-2</c:v>
                </c:pt>
                <c:pt idx="3241">
                  <c:v>2.9012E-2</c:v>
                </c:pt>
                <c:pt idx="3242">
                  <c:v>2.8781999999999999E-2</c:v>
                </c:pt>
                <c:pt idx="3243">
                  <c:v>2.8556000000000002E-2</c:v>
                </c:pt>
                <c:pt idx="3244">
                  <c:v>2.8334000000000002E-2</c:v>
                </c:pt>
                <c:pt idx="3245">
                  <c:v>2.8115999999999999E-2</c:v>
                </c:pt>
                <c:pt idx="3246">
                  <c:v>2.7900999999999999E-2</c:v>
                </c:pt>
                <c:pt idx="3247">
                  <c:v>2.7688999999999998E-2</c:v>
                </c:pt>
                <c:pt idx="3248">
                  <c:v>2.7480000000000001E-2</c:v>
                </c:pt>
                <c:pt idx="3249">
                  <c:v>2.7274E-2</c:v>
                </c:pt>
                <c:pt idx="3250">
                  <c:v>2.7068999999999999E-2</c:v>
                </c:pt>
                <c:pt idx="3251">
                  <c:v>2.6866999999999999E-2</c:v>
                </c:pt>
                <c:pt idx="3252">
                  <c:v>2.6667E-2</c:v>
                </c:pt>
                <c:pt idx="3253">
                  <c:v>2.647E-2</c:v>
                </c:pt>
                <c:pt idx="3254">
                  <c:v>3.1104E-2</c:v>
                </c:pt>
                <c:pt idx="3255">
                  <c:v>5.7831E-2</c:v>
                </c:pt>
                <c:pt idx="3256">
                  <c:v>5.8354000000000003E-2</c:v>
                </c:pt>
                <c:pt idx="3257">
                  <c:v>5.7952999999999998E-2</c:v>
                </c:pt>
                <c:pt idx="3258">
                  <c:v>5.7557999999999998E-2</c:v>
                </c:pt>
                <c:pt idx="3259">
                  <c:v>5.7169999999999999E-2</c:v>
                </c:pt>
                <c:pt idx="3260">
                  <c:v>5.6787999999999998E-2</c:v>
                </c:pt>
                <c:pt idx="3261">
                  <c:v>5.6412999999999998E-2</c:v>
                </c:pt>
                <c:pt idx="3262">
                  <c:v>5.6045999999999999E-2</c:v>
                </c:pt>
                <c:pt idx="3263">
                  <c:v>5.5685999999999999E-2</c:v>
                </c:pt>
                <c:pt idx="3264">
                  <c:v>5.5331999999999999E-2</c:v>
                </c:pt>
                <c:pt idx="3265">
                  <c:v>5.4984999999999999E-2</c:v>
                </c:pt>
                <c:pt idx="3266">
                  <c:v>5.4646E-2</c:v>
                </c:pt>
                <c:pt idx="3267">
                  <c:v>5.4314000000000001E-2</c:v>
                </c:pt>
                <c:pt idx="3268">
                  <c:v>5.3989000000000002E-2</c:v>
                </c:pt>
                <c:pt idx="3269">
                  <c:v>5.8141999999999999E-2</c:v>
                </c:pt>
                <c:pt idx="3270">
                  <c:v>5.9020999999999997E-2</c:v>
                </c:pt>
                <c:pt idx="3271">
                  <c:v>5.8679000000000002E-2</c:v>
                </c:pt>
                <c:pt idx="3272">
                  <c:v>5.8341999999999998E-2</c:v>
                </c:pt>
                <c:pt idx="3273">
                  <c:v>5.8009999999999999E-2</c:v>
                </c:pt>
                <c:pt idx="3274">
                  <c:v>5.7680000000000002E-2</c:v>
                </c:pt>
                <c:pt idx="3275">
                  <c:v>5.7353000000000001E-2</c:v>
                </c:pt>
                <c:pt idx="3276">
                  <c:v>5.7029000000000003E-2</c:v>
                </c:pt>
                <c:pt idx="3277">
                  <c:v>5.6709000000000002E-2</c:v>
                </c:pt>
                <c:pt idx="3278">
                  <c:v>5.6391999999999998E-2</c:v>
                </c:pt>
                <c:pt idx="3279">
                  <c:v>5.6078999999999997E-2</c:v>
                </c:pt>
                <c:pt idx="3280">
                  <c:v>5.5771000000000001E-2</c:v>
                </c:pt>
                <c:pt idx="3281">
                  <c:v>5.5467000000000002E-2</c:v>
                </c:pt>
                <c:pt idx="3282">
                  <c:v>5.5167000000000001E-2</c:v>
                </c:pt>
                <c:pt idx="3283">
                  <c:v>5.4871000000000003E-2</c:v>
                </c:pt>
                <c:pt idx="3284">
                  <c:v>5.4578000000000002E-2</c:v>
                </c:pt>
                <c:pt idx="3285">
                  <c:v>5.4288999999999997E-2</c:v>
                </c:pt>
                <c:pt idx="3286">
                  <c:v>5.4004000000000003E-2</c:v>
                </c:pt>
                <c:pt idx="3287">
                  <c:v>5.3723E-2</c:v>
                </c:pt>
                <c:pt idx="3288">
                  <c:v>5.3443999999999998E-2</c:v>
                </c:pt>
                <c:pt idx="3289">
                  <c:v>5.3169000000000001E-2</c:v>
                </c:pt>
                <c:pt idx="3290">
                  <c:v>5.2894999999999998E-2</c:v>
                </c:pt>
                <c:pt idx="3291">
                  <c:v>5.2623000000000003E-2</c:v>
                </c:pt>
                <c:pt idx="3292">
                  <c:v>5.2352000000000003E-2</c:v>
                </c:pt>
                <c:pt idx="3293">
                  <c:v>5.2082999999999997E-2</c:v>
                </c:pt>
                <c:pt idx="3294">
                  <c:v>5.1817000000000002E-2</c:v>
                </c:pt>
                <c:pt idx="3295">
                  <c:v>5.1552000000000001E-2</c:v>
                </c:pt>
                <c:pt idx="3296">
                  <c:v>5.1289000000000001E-2</c:v>
                </c:pt>
                <c:pt idx="3297">
                  <c:v>5.1027000000000003E-2</c:v>
                </c:pt>
                <c:pt idx="3298">
                  <c:v>5.0765999999999999E-2</c:v>
                </c:pt>
                <c:pt idx="3299">
                  <c:v>5.0506000000000002E-2</c:v>
                </c:pt>
                <c:pt idx="3300">
                  <c:v>5.0245999999999999E-2</c:v>
                </c:pt>
                <c:pt idx="3301">
                  <c:v>4.9986000000000003E-2</c:v>
                </c:pt>
                <c:pt idx="3302">
                  <c:v>4.9728000000000001E-2</c:v>
                </c:pt>
                <c:pt idx="3303">
                  <c:v>4.947E-2</c:v>
                </c:pt>
                <c:pt idx="3304">
                  <c:v>4.9213E-2</c:v>
                </c:pt>
                <c:pt idx="3305">
                  <c:v>4.8959000000000003E-2</c:v>
                </c:pt>
                <c:pt idx="3306">
                  <c:v>4.8708000000000001E-2</c:v>
                </c:pt>
                <c:pt idx="3307">
                  <c:v>4.8459000000000002E-2</c:v>
                </c:pt>
                <c:pt idx="3308">
                  <c:v>4.8214E-2</c:v>
                </c:pt>
                <c:pt idx="3309">
                  <c:v>4.7971E-2</c:v>
                </c:pt>
                <c:pt idx="3310">
                  <c:v>4.7731999999999997E-2</c:v>
                </c:pt>
                <c:pt idx="3311">
                  <c:v>4.7494000000000001E-2</c:v>
                </c:pt>
                <c:pt idx="3312">
                  <c:v>4.7259000000000002E-2</c:v>
                </c:pt>
                <c:pt idx="3313">
                  <c:v>4.7024999999999997E-2</c:v>
                </c:pt>
                <c:pt idx="3314">
                  <c:v>4.6793000000000001E-2</c:v>
                </c:pt>
                <c:pt idx="3315">
                  <c:v>4.6561999999999999E-2</c:v>
                </c:pt>
                <c:pt idx="3316">
                  <c:v>4.6330999999999997E-2</c:v>
                </c:pt>
                <c:pt idx="3317">
                  <c:v>4.6100000000000002E-2</c:v>
                </c:pt>
                <c:pt idx="3318">
                  <c:v>4.5869E-2</c:v>
                </c:pt>
                <c:pt idx="3319">
                  <c:v>4.5637999999999998E-2</c:v>
                </c:pt>
                <c:pt idx="3320">
                  <c:v>4.5407999999999997E-2</c:v>
                </c:pt>
                <c:pt idx="3321">
                  <c:v>4.5178999999999997E-2</c:v>
                </c:pt>
                <c:pt idx="3322">
                  <c:v>4.4950999999999998E-2</c:v>
                </c:pt>
                <c:pt idx="3323">
                  <c:v>4.4725000000000001E-2</c:v>
                </c:pt>
                <c:pt idx="3324">
                  <c:v>4.4502E-2</c:v>
                </c:pt>
                <c:pt idx="3325">
                  <c:v>4.4281000000000001E-2</c:v>
                </c:pt>
                <c:pt idx="3326">
                  <c:v>4.4062999999999998E-2</c:v>
                </c:pt>
                <c:pt idx="3327">
                  <c:v>4.3847999999999998E-2</c:v>
                </c:pt>
                <c:pt idx="3328">
                  <c:v>4.3633999999999999E-2</c:v>
                </c:pt>
                <c:pt idx="3329">
                  <c:v>4.3422000000000002E-2</c:v>
                </c:pt>
                <c:pt idx="3330">
                  <c:v>4.3212E-2</c:v>
                </c:pt>
                <c:pt idx="3331">
                  <c:v>4.3001999999999999E-2</c:v>
                </c:pt>
                <c:pt idx="3332">
                  <c:v>4.2792999999999998E-2</c:v>
                </c:pt>
                <c:pt idx="3333">
                  <c:v>4.2583999999999997E-2</c:v>
                </c:pt>
                <c:pt idx="3334">
                  <c:v>4.2374000000000002E-2</c:v>
                </c:pt>
                <c:pt idx="3335">
                  <c:v>4.2164E-2</c:v>
                </c:pt>
                <c:pt idx="3336">
                  <c:v>4.1954999999999999E-2</c:v>
                </c:pt>
                <c:pt idx="3337">
                  <c:v>4.1744999999999997E-2</c:v>
                </c:pt>
                <c:pt idx="3338">
                  <c:v>4.1536999999999998E-2</c:v>
                </c:pt>
                <c:pt idx="3339">
                  <c:v>4.1328999999999998E-2</c:v>
                </c:pt>
                <c:pt idx="3340">
                  <c:v>4.1121999999999999E-2</c:v>
                </c:pt>
                <c:pt idx="3341">
                  <c:v>4.0915E-2</c:v>
                </c:pt>
                <c:pt idx="3342">
                  <c:v>4.0709000000000002E-2</c:v>
                </c:pt>
                <c:pt idx="3343">
                  <c:v>4.0502000000000003E-2</c:v>
                </c:pt>
                <c:pt idx="3344">
                  <c:v>4.0294000000000003E-2</c:v>
                </c:pt>
                <c:pt idx="3345">
                  <c:v>4.0085999999999997E-2</c:v>
                </c:pt>
                <c:pt idx="3346">
                  <c:v>3.9877999999999997E-2</c:v>
                </c:pt>
                <c:pt idx="3347">
                  <c:v>3.9667000000000001E-2</c:v>
                </c:pt>
                <c:pt idx="3348">
                  <c:v>3.9454000000000003E-2</c:v>
                </c:pt>
                <c:pt idx="3349">
                  <c:v>3.9239000000000003E-2</c:v>
                </c:pt>
                <c:pt idx="3350">
                  <c:v>3.9023000000000002E-2</c:v>
                </c:pt>
                <c:pt idx="3351">
                  <c:v>3.8806E-2</c:v>
                </c:pt>
                <c:pt idx="3352">
                  <c:v>3.8588999999999998E-2</c:v>
                </c:pt>
                <c:pt idx="3353">
                  <c:v>3.8372000000000003E-2</c:v>
                </c:pt>
                <c:pt idx="3354">
                  <c:v>3.8156000000000002E-2</c:v>
                </c:pt>
                <c:pt idx="3355">
                  <c:v>3.7939000000000001E-2</c:v>
                </c:pt>
                <c:pt idx="3356">
                  <c:v>3.7723E-2</c:v>
                </c:pt>
                <c:pt idx="3357">
                  <c:v>3.7506999999999999E-2</c:v>
                </c:pt>
                <c:pt idx="3358">
                  <c:v>3.7289999999999997E-2</c:v>
                </c:pt>
                <c:pt idx="3359">
                  <c:v>3.7073000000000002E-2</c:v>
                </c:pt>
                <c:pt idx="3360">
                  <c:v>3.6856E-2</c:v>
                </c:pt>
                <c:pt idx="3361">
                  <c:v>3.6638999999999998E-2</c:v>
                </c:pt>
                <c:pt idx="3362">
                  <c:v>3.6423999999999998E-2</c:v>
                </c:pt>
                <c:pt idx="3363">
                  <c:v>3.6211E-2</c:v>
                </c:pt>
                <c:pt idx="3364">
                  <c:v>3.5999999999999997E-2</c:v>
                </c:pt>
                <c:pt idx="3365">
                  <c:v>3.5790000000000002E-2</c:v>
                </c:pt>
                <c:pt idx="3366">
                  <c:v>3.8039000000000003E-2</c:v>
                </c:pt>
                <c:pt idx="3367">
                  <c:v>3.9382E-2</c:v>
                </c:pt>
                <c:pt idx="3368">
                  <c:v>4.4187999999999998E-2</c:v>
                </c:pt>
                <c:pt idx="3369">
                  <c:v>4.7978E-2</c:v>
                </c:pt>
                <c:pt idx="3370">
                  <c:v>4.7829000000000003E-2</c:v>
                </c:pt>
                <c:pt idx="3371">
                  <c:v>4.7551000000000003E-2</c:v>
                </c:pt>
                <c:pt idx="3372">
                  <c:v>4.7273999999999997E-2</c:v>
                </c:pt>
                <c:pt idx="3373">
                  <c:v>4.6996000000000003E-2</c:v>
                </c:pt>
                <c:pt idx="3374">
                  <c:v>4.6717000000000002E-2</c:v>
                </c:pt>
                <c:pt idx="3375">
                  <c:v>4.6435999999999998E-2</c:v>
                </c:pt>
                <c:pt idx="3376">
                  <c:v>4.6149999999999997E-2</c:v>
                </c:pt>
                <c:pt idx="3377">
                  <c:v>4.5860999999999999E-2</c:v>
                </c:pt>
                <c:pt idx="3378">
                  <c:v>4.5567000000000003E-2</c:v>
                </c:pt>
                <c:pt idx="3379">
                  <c:v>4.5269999999999998E-2</c:v>
                </c:pt>
                <c:pt idx="3380">
                  <c:v>4.4970000000000003E-2</c:v>
                </c:pt>
                <c:pt idx="3381">
                  <c:v>4.4669E-2</c:v>
                </c:pt>
                <c:pt idx="3382">
                  <c:v>4.4367999999999998E-2</c:v>
                </c:pt>
                <c:pt idx="3383">
                  <c:v>4.4068000000000003E-2</c:v>
                </c:pt>
                <c:pt idx="3384">
                  <c:v>4.3770000000000003E-2</c:v>
                </c:pt>
                <c:pt idx="3385">
                  <c:v>4.3475E-2</c:v>
                </c:pt>
                <c:pt idx="3386">
                  <c:v>4.3181999999999998E-2</c:v>
                </c:pt>
                <c:pt idx="3387">
                  <c:v>4.2893000000000001E-2</c:v>
                </c:pt>
                <c:pt idx="3388">
                  <c:v>4.2606999999999999E-2</c:v>
                </c:pt>
                <c:pt idx="3389">
                  <c:v>4.2324000000000001E-2</c:v>
                </c:pt>
                <c:pt idx="3390">
                  <c:v>4.2042999999999997E-2</c:v>
                </c:pt>
                <c:pt idx="3391">
                  <c:v>4.1764999999999997E-2</c:v>
                </c:pt>
                <c:pt idx="3392">
                  <c:v>4.1488999999999998E-2</c:v>
                </c:pt>
                <c:pt idx="3393">
                  <c:v>4.1213E-2</c:v>
                </c:pt>
                <c:pt idx="3394">
                  <c:v>4.0937000000000001E-2</c:v>
                </c:pt>
                <c:pt idx="3395">
                  <c:v>4.0660000000000002E-2</c:v>
                </c:pt>
                <c:pt idx="3396">
                  <c:v>4.0382000000000001E-2</c:v>
                </c:pt>
                <c:pt idx="3397">
                  <c:v>4.0103E-2</c:v>
                </c:pt>
                <c:pt idx="3398">
                  <c:v>3.9824999999999999E-2</c:v>
                </c:pt>
                <c:pt idx="3399">
                  <c:v>3.9545999999999998E-2</c:v>
                </c:pt>
                <c:pt idx="3400">
                  <c:v>3.9267000000000003E-2</c:v>
                </c:pt>
                <c:pt idx="3401">
                  <c:v>3.8987000000000001E-2</c:v>
                </c:pt>
                <c:pt idx="3402">
                  <c:v>3.8706999999999998E-2</c:v>
                </c:pt>
                <c:pt idx="3403">
                  <c:v>3.8425000000000001E-2</c:v>
                </c:pt>
                <c:pt idx="3404">
                  <c:v>3.8143999999999997E-2</c:v>
                </c:pt>
                <c:pt idx="3405">
                  <c:v>3.7863000000000001E-2</c:v>
                </c:pt>
                <c:pt idx="3406">
                  <c:v>3.7581000000000003E-2</c:v>
                </c:pt>
                <c:pt idx="3407">
                  <c:v>3.7297999999999998E-2</c:v>
                </c:pt>
                <c:pt idx="3408">
                  <c:v>3.7014999999999999E-2</c:v>
                </c:pt>
                <c:pt idx="3409">
                  <c:v>3.6731E-2</c:v>
                </c:pt>
                <c:pt idx="3410">
                  <c:v>3.6445999999999999E-2</c:v>
                </c:pt>
                <c:pt idx="3411">
                  <c:v>3.6160999999999999E-2</c:v>
                </c:pt>
                <c:pt idx="3412">
                  <c:v>3.5873000000000002E-2</c:v>
                </c:pt>
                <c:pt idx="3413">
                  <c:v>3.5584999999999999E-2</c:v>
                </c:pt>
                <c:pt idx="3414">
                  <c:v>3.5293999999999999E-2</c:v>
                </c:pt>
                <c:pt idx="3415">
                  <c:v>3.5000999999999997E-2</c:v>
                </c:pt>
                <c:pt idx="3416">
                  <c:v>3.4707000000000002E-2</c:v>
                </c:pt>
                <c:pt idx="3417">
                  <c:v>3.4412999999999999E-2</c:v>
                </c:pt>
                <c:pt idx="3418">
                  <c:v>3.4118000000000002E-2</c:v>
                </c:pt>
                <c:pt idx="3419">
                  <c:v>3.3824E-2</c:v>
                </c:pt>
                <c:pt idx="3420">
                  <c:v>3.3528000000000002E-2</c:v>
                </c:pt>
                <c:pt idx="3421">
                  <c:v>3.3230000000000003E-2</c:v>
                </c:pt>
                <c:pt idx="3422">
                  <c:v>3.2931000000000002E-2</c:v>
                </c:pt>
                <c:pt idx="3423">
                  <c:v>3.2633000000000002E-2</c:v>
                </c:pt>
                <c:pt idx="3424">
                  <c:v>3.2336999999999998E-2</c:v>
                </c:pt>
                <c:pt idx="3425">
                  <c:v>3.2043000000000002E-2</c:v>
                </c:pt>
                <c:pt idx="3426">
                  <c:v>3.1752000000000002E-2</c:v>
                </c:pt>
                <c:pt idx="3427">
                  <c:v>3.1466000000000001E-2</c:v>
                </c:pt>
                <c:pt idx="3428">
                  <c:v>3.1184E-2</c:v>
                </c:pt>
                <c:pt idx="3429">
                  <c:v>3.0907E-2</c:v>
                </c:pt>
                <c:pt idx="3430">
                  <c:v>3.0634999999999999E-2</c:v>
                </c:pt>
                <c:pt idx="3431">
                  <c:v>3.0366000000000001E-2</c:v>
                </c:pt>
                <c:pt idx="3432">
                  <c:v>3.0100999999999999E-2</c:v>
                </c:pt>
                <c:pt idx="3433">
                  <c:v>2.9838E-2</c:v>
                </c:pt>
                <c:pt idx="3434">
                  <c:v>2.9576999999999999E-2</c:v>
                </c:pt>
                <c:pt idx="3435">
                  <c:v>2.9318E-2</c:v>
                </c:pt>
                <c:pt idx="3436">
                  <c:v>2.9061E-2</c:v>
                </c:pt>
                <c:pt idx="3437">
                  <c:v>2.8804E-2</c:v>
                </c:pt>
                <c:pt idx="3438">
                  <c:v>2.8549999999999999E-2</c:v>
                </c:pt>
                <c:pt idx="3439">
                  <c:v>2.8296000000000002E-2</c:v>
                </c:pt>
                <c:pt idx="3440">
                  <c:v>2.8043999999999999E-2</c:v>
                </c:pt>
                <c:pt idx="3441">
                  <c:v>2.7792000000000001E-2</c:v>
                </c:pt>
                <c:pt idx="3442">
                  <c:v>2.7541E-2</c:v>
                </c:pt>
                <c:pt idx="3443">
                  <c:v>2.7289999999999998E-2</c:v>
                </c:pt>
                <c:pt idx="3444">
                  <c:v>2.7040000000000002E-2</c:v>
                </c:pt>
                <c:pt idx="3445">
                  <c:v>2.6789E-2</c:v>
                </c:pt>
                <c:pt idx="3446">
                  <c:v>2.6539E-2</c:v>
                </c:pt>
                <c:pt idx="3447">
                  <c:v>2.6290000000000001E-2</c:v>
                </c:pt>
                <c:pt idx="3448">
                  <c:v>2.6041000000000002E-2</c:v>
                </c:pt>
                <c:pt idx="3449">
                  <c:v>2.5791999999999999E-2</c:v>
                </c:pt>
                <c:pt idx="3450">
                  <c:v>2.5545000000000002E-2</c:v>
                </c:pt>
                <c:pt idx="3451">
                  <c:v>2.53E-2</c:v>
                </c:pt>
                <c:pt idx="3452">
                  <c:v>2.5056999999999999E-2</c:v>
                </c:pt>
                <c:pt idx="3453">
                  <c:v>2.4816000000000001E-2</c:v>
                </c:pt>
                <c:pt idx="3454">
                  <c:v>2.4579E-2</c:v>
                </c:pt>
                <c:pt idx="3455">
                  <c:v>2.4343E-2</c:v>
                </c:pt>
                <c:pt idx="3456">
                  <c:v>2.4109999999999999E-2</c:v>
                </c:pt>
                <c:pt idx="3457">
                  <c:v>2.3878E-2</c:v>
                </c:pt>
                <c:pt idx="3458">
                  <c:v>2.3646E-2</c:v>
                </c:pt>
                <c:pt idx="3459">
                  <c:v>2.3414999999999998E-2</c:v>
                </c:pt>
                <c:pt idx="3460">
                  <c:v>2.3184E-2</c:v>
                </c:pt>
                <c:pt idx="3461">
                  <c:v>2.2953999999999999E-2</c:v>
                </c:pt>
                <c:pt idx="3462">
                  <c:v>2.2726E-2</c:v>
                </c:pt>
                <c:pt idx="3463">
                  <c:v>2.2498000000000001E-2</c:v>
                </c:pt>
                <c:pt idx="3464">
                  <c:v>2.2270000000000002E-2</c:v>
                </c:pt>
                <c:pt idx="3465">
                  <c:v>2.2041999999999999E-2</c:v>
                </c:pt>
                <c:pt idx="3466">
                  <c:v>2.1814E-2</c:v>
                </c:pt>
                <c:pt idx="3467">
                  <c:v>2.1586000000000001E-2</c:v>
                </c:pt>
                <c:pt idx="3468">
                  <c:v>2.1359E-2</c:v>
                </c:pt>
                <c:pt idx="3469">
                  <c:v>2.1132000000000001E-2</c:v>
                </c:pt>
                <c:pt idx="3470">
                  <c:v>2.0905E-2</c:v>
                </c:pt>
                <c:pt idx="3471">
                  <c:v>2.068E-2</c:v>
                </c:pt>
                <c:pt idx="3472">
                  <c:v>2.0456999999999999E-2</c:v>
                </c:pt>
                <c:pt idx="3473">
                  <c:v>2.0233000000000001E-2</c:v>
                </c:pt>
                <c:pt idx="3474">
                  <c:v>2.0011000000000001E-2</c:v>
                </c:pt>
                <c:pt idx="3475">
                  <c:v>1.9788E-2</c:v>
                </c:pt>
                <c:pt idx="3476">
                  <c:v>1.9564999999999999E-2</c:v>
                </c:pt>
                <c:pt idx="3477">
                  <c:v>1.9344E-2</c:v>
                </c:pt>
                <c:pt idx="3478">
                  <c:v>1.9123000000000001E-2</c:v>
                </c:pt>
                <c:pt idx="3479">
                  <c:v>1.8904000000000001E-2</c:v>
                </c:pt>
                <c:pt idx="3480">
                  <c:v>1.8686999999999999E-2</c:v>
                </c:pt>
                <c:pt idx="3481">
                  <c:v>1.8471999999999999E-2</c:v>
                </c:pt>
                <c:pt idx="3482">
                  <c:v>1.8258E-2</c:v>
                </c:pt>
                <c:pt idx="3483">
                  <c:v>1.8046E-2</c:v>
                </c:pt>
                <c:pt idx="3484">
                  <c:v>1.7836000000000001E-2</c:v>
                </c:pt>
                <c:pt idx="3485">
                  <c:v>1.7625999999999999E-2</c:v>
                </c:pt>
                <c:pt idx="3486">
                  <c:v>1.7417999999999999E-2</c:v>
                </c:pt>
                <c:pt idx="3487">
                  <c:v>1.7212000000000002E-2</c:v>
                </c:pt>
                <c:pt idx="3488">
                  <c:v>1.7006E-2</c:v>
                </c:pt>
                <c:pt idx="3489">
                  <c:v>1.6802999999999998E-2</c:v>
                </c:pt>
                <c:pt idx="3490">
                  <c:v>1.66E-2</c:v>
                </c:pt>
                <c:pt idx="3491">
                  <c:v>1.6399E-2</c:v>
                </c:pt>
                <c:pt idx="3492">
                  <c:v>1.6199000000000002E-2</c:v>
                </c:pt>
                <c:pt idx="3493">
                  <c:v>1.6E-2</c:v>
                </c:pt>
                <c:pt idx="3494">
                  <c:v>1.5800999999999999E-2</c:v>
                </c:pt>
                <c:pt idx="3495">
                  <c:v>1.5604E-2</c:v>
                </c:pt>
                <c:pt idx="3496">
                  <c:v>1.5408E-2</c:v>
                </c:pt>
                <c:pt idx="3497">
                  <c:v>1.5213000000000001E-2</c:v>
                </c:pt>
                <c:pt idx="3498">
                  <c:v>1.5021E-2</c:v>
                </c:pt>
                <c:pt idx="3499">
                  <c:v>1.4831E-2</c:v>
                </c:pt>
                <c:pt idx="3500">
                  <c:v>1.4645E-2</c:v>
                </c:pt>
                <c:pt idx="3501">
                  <c:v>1.4461999999999999E-2</c:v>
                </c:pt>
                <c:pt idx="3502">
                  <c:v>1.4281E-2</c:v>
                </c:pt>
                <c:pt idx="3503">
                  <c:v>1.4104E-2</c:v>
                </c:pt>
                <c:pt idx="3504">
                  <c:v>1.3927999999999999E-2</c:v>
                </c:pt>
                <c:pt idx="3505">
                  <c:v>1.3755E-2</c:v>
                </c:pt>
                <c:pt idx="3506">
                  <c:v>1.3585E-2</c:v>
                </c:pt>
                <c:pt idx="3507">
                  <c:v>1.3416000000000001E-2</c:v>
                </c:pt>
                <c:pt idx="3508">
                  <c:v>1.3251000000000001E-2</c:v>
                </c:pt>
                <c:pt idx="3509">
                  <c:v>1.3088000000000001E-2</c:v>
                </c:pt>
                <c:pt idx="3510">
                  <c:v>1.2926999999999999E-2</c:v>
                </c:pt>
                <c:pt idx="3511">
                  <c:v>1.2768E-2</c:v>
                </c:pt>
                <c:pt idx="3512">
                  <c:v>1.2611000000000001E-2</c:v>
                </c:pt>
                <c:pt idx="3513">
                  <c:v>1.2456E-2</c:v>
                </c:pt>
                <c:pt idx="3514">
                  <c:v>1.2303E-2</c:v>
                </c:pt>
                <c:pt idx="3515">
                  <c:v>1.2153000000000001E-2</c:v>
                </c:pt>
                <c:pt idx="3516">
                  <c:v>1.2005E-2</c:v>
                </c:pt>
                <c:pt idx="3517">
                  <c:v>1.1860000000000001E-2</c:v>
                </c:pt>
                <c:pt idx="3518">
                  <c:v>1.1717E-2</c:v>
                </c:pt>
                <c:pt idx="3519">
                  <c:v>1.1575999999999999E-2</c:v>
                </c:pt>
                <c:pt idx="3520">
                  <c:v>1.1436999999999999E-2</c:v>
                </c:pt>
                <c:pt idx="3521">
                  <c:v>1.1299999999999999E-2</c:v>
                </c:pt>
                <c:pt idx="3522">
                  <c:v>1.1164E-2</c:v>
                </c:pt>
                <c:pt idx="3523">
                  <c:v>1.1029000000000001E-2</c:v>
                </c:pt>
                <c:pt idx="3524">
                  <c:v>1.0895999999999999E-2</c:v>
                </c:pt>
                <c:pt idx="3525">
                  <c:v>1.0765E-2</c:v>
                </c:pt>
                <c:pt idx="3526">
                  <c:v>1.0635E-2</c:v>
                </c:pt>
                <c:pt idx="3527">
                  <c:v>1.0508E-2</c:v>
                </c:pt>
                <c:pt idx="3528">
                  <c:v>1.0382000000000001E-2</c:v>
                </c:pt>
                <c:pt idx="3529">
                  <c:v>1.0257E-2</c:v>
                </c:pt>
                <c:pt idx="3530">
                  <c:v>1.0135E-2</c:v>
                </c:pt>
                <c:pt idx="3531">
                  <c:v>1.0014E-2</c:v>
                </c:pt>
                <c:pt idx="3532">
                  <c:v>9.8957999999999997E-3</c:v>
                </c:pt>
                <c:pt idx="3533">
                  <c:v>9.7794000000000006E-3</c:v>
                </c:pt>
                <c:pt idx="3534">
                  <c:v>9.6655000000000005E-3</c:v>
                </c:pt>
                <c:pt idx="3535">
                  <c:v>9.5543999999999994E-3</c:v>
                </c:pt>
                <c:pt idx="3536">
                  <c:v>1.0035000000000001E-2</c:v>
                </c:pt>
                <c:pt idx="3537">
                  <c:v>1.2011000000000001E-2</c:v>
                </c:pt>
                <c:pt idx="3538">
                  <c:v>1.1892E-2</c:v>
                </c:pt>
                <c:pt idx="3539">
                  <c:v>1.1774E-2</c:v>
                </c:pt>
                <c:pt idx="3540">
                  <c:v>1.1658999999999999E-2</c:v>
                </c:pt>
                <c:pt idx="3541">
                  <c:v>1.1545E-2</c:v>
                </c:pt>
                <c:pt idx="3542">
                  <c:v>1.1433E-2</c:v>
                </c:pt>
                <c:pt idx="3543">
                  <c:v>1.1322E-2</c:v>
                </c:pt>
                <c:pt idx="3544">
                  <c:v>1.1213000000000001E-2</c:v>
                </c:pt>
                <c:pt idx="3545">
                  <c:v>1.1103999999999999E-2</c:v>
                </c:pt>
                <c:pt idx="3546">
                  <c:v>1.0997E-2</c:v>
                </c:pt>
                <c:pt idx="3547">
                  <c:v>1.0891E-2</c:v>
                </c:pt>
                <c:pt idx="3548">
                  <c:v>1.0786E-2</c:v>
                </c:pt>
                <c:pt idx="3549">
                  <c:v>1.0683E-2</c:v>
                </c:pt>
                <c:pt idx="3550">
                  <c:v>1.0581999999999999E-2</c:v>
                </c:pt>
                <c:pt idx="3551">
                  <c:v>1.0482E-2</c:v>
                </c:pt>
                <c:pt idx="3552">
                  <c:v>1.0382000000000001E-2</c:v>
                </c:pt>
                <c:pt idx="3553">
                  <c:v>1.0284E-2</c:v>
                </c:pt>
                <c:pt idx="3554">
                  <c:v>1.0186000000000001E-2</c:v>
                </c:pt>
                <c:pt idx="3555">
                  <c:v>1.009E-2</c:v>
                </c:pt>
                <c:pt idx="3556">
                  <c:v>9.9950999999999998E-3</c:v>
                </c:pt>
                <c:pt idx="3557">
                  <c:v>9.9015000000000006E-3</c:v>
                </c:pt>
                <c:pt idx="3558">
                  <c:v>9.8095999999999999E-3</c:v>
                </c:pt>
                <c:pt idx="3559">
                  <c:v>9.7193999999999996E-3</c:v>
                </c:pt>
                <c:pt idx="3560">
                  <c:v>9.6308999999999995E-3</c:v>
                </c:pt>
                <c:pt idx="3561">
                  <c:v>9.5438999999999993E-3</c:v>
                </c:pt>
                <c:pt idx="3562">
                  <c:v>9.4582999999999993E-3</c:v>
                </c:pt>
                <c:pt idx="3563">
                  <c:v>9.3740000000000004E-3</c:v>
                </c:pt>
                <c:pt idx="3564">
                  <c:v>9.2905999999999996E-3</c:v>
                </c:pt>
                <c:pt idx="3565">
                  <c:v>9.2081000000000003E-3</c:v>
                </c:pt>
                <c:pt idx="3566">
                  <c:v>9.1261999999999992E-3</c:v>
                </c:pt>
                <c:pt idx="3567">
                  <c:v>9.0451000000000004E-3</c:v>
                </c:pt>
                <c:pt idx="3568">
                  <c:v>8.9648999999999996E-3</c:v>
                </c:pt>
                <c:pt idx="3569">
                  <c:v>8.8856000000000004E-3</c:v>
                </c:pt>
                <c:pt idx="3570">
                  <c:v>8.8074E-3</c:v>
                </c:pt>
                <c:pt idx="3571">
                  <c:v>8.7300999999999993E-3</c:v>
                </c:pt>
                <c:pt idx="3572">
                  <c:v>8.6539000000000008E-3</c:v>
                </c:pt>
                <c:pt idx="3573">
                  <c:v>8.5786000000000005E-3</c:v>
                </c:pt>
                <c:pt idx="3574">
                  <c:v>8.5044000000000005E-3</c:v>
                </c:pt>
                <c:pt idx="3575">
                  <c:v>8.4314000000000004E-3</c:v>
                </c:pt>
                <c:pt idx="3576">
                  <c:v>8.3596999999999994E-3</c:v>
                </c:pt>
                <c:pt idx="3577">
                  <c:v>8.2891000000000006E-3</c:v>
                </c:pt>
                <c:pt idx="3578">
                  <c:v>8.2196000000000005E-3</c:v>
                </c:pt>
                <c:pt idx="3579">
                  <c:v>8.1512000000000008E-3</c:v>
                </c:pt>
                <c:pt idx="3580">
                  <c:v>8.0836999999999992E-3</c:v>
                </c:pt>
                <c:pt idx="3581">
                  <c:v>8.0173999999999992E-3</c:v>
                </c:pt>
                <c:pt idx="3582">
                  <c:v>7.9523000000000007E-3</c:v>
                </c:pt>
                <c:pt idx="3583">
                  <c:v>7.8881999999999997E-3</c:v>
                </c:pt>
                <c:pt idx="3584">
                  <c:v>7.8253000000000003E-3</c:v>
                </c:pt>
                <c:pt idx="3585">
                  <c:v>7.7632999999999999E-3</c:v>
                </c:pt>
                <c:pt idx="3586">
                  <c:v>7.7022000000000002E-3</c:v>
                </c:pt>
                <c:pt idx="3587">
                  <c:v>7.6417999999999998E-3</c:v>
                </c:pt>
                <c:pt idx="3588">
                  <c:v>7.5823000000000002E-3</c:v>
                </c:pt>
                <c:pt idx="3589">
                  <c:v>7.5234000000000004E-3</c:v>
                </c:pt>
                <c:pt idx="3590">
                  <c:v>7.4652E-3</c:v>
                </c:pt>
                <c:pt idx="3591">
                  <c:v>7.4076999999999997E-3</c:v>
                </c:pt>
                <c:pt idx="3592">
                  <c:v>5.7743999999999997E-2</c:v>
                </c:pt>
                <c:pt idx="3593">
                  <c:v>5.7278999999999997E-2</c:v>
                </c:pt>
                <c:pt idx="3594">
                  <c:v>5.6821000000000003E-2</c:v>
                </c:pt>
                <c:pt idx="3595">
                  <c:v>5.6370000000000003E-2</c:v>
                </c:pt>
                <c:pt idx="3596">
                  <c:v>5.5925000000000002E-2</c:v>
                </c:pt>
                <c:pt idx="3597">
                  <c:v>5.5487000000000002E-2</c:v>
                </c:pt>
                <c:pt idx="3598">
                  <c:v>5.5053999999999999E-2</c:v>
                </c:pt>
                <c:pt idx="3599">
                  <c:v>5.4627000000000002E-2</c:v>
                </c:pt>
                <c:pt idx="3600">
                  <c:v>5.4205999999999997E-2</c:v>
                </c:pt>
                <c:pt idx="3601">
                  <c:v>5.3792E-2</c:v>
                </c:pt>
                <c:pt idx="3602">
                  <c:v>5.3384000000000001E-2</c:v>
                </c:pt>
                <c:pt idx="3603">
                  <c:v>5.2984000000000003E-2</c:v>
                </c:pt>
                <c:pt idx="3604">
                  <c:v>5.2588999999999997E-2</c:v>
                </c:pt>
                <c:pt idx="3605">
                  <c:v>5.2201999999999998E-2</c:v>
                </c:pt>
                <c:pt idx="3606">
                  <c:v>5.1820999999999999E-2</c:v>
                </c:pt>
                <c:pt idx="3607">
                  <c:v>5.1444999999999998E-2</c:v>
                </c:pt>
                <c:pt idx="3608">
                  <c:v>5.1076000000000003E-2</c:v>
                </c:pt>
                <c:pt idx="3609">
                  <c:v>5.0712E-2</c:v>
                </c:pt>
                <c:pt idx="3610">
                  <c:v>5.0352000000000001E-2</c:v>
                </c:pt>
                <c:pt idx="3611">
                  <c:v>4.9995999999999999E-2</c:v>
                </c:pt>
                <c:pt idx="3612">
                  <c:v>4.9644000000000001E-2</c:v>
                </c:pt>
                <c:pt idx="3613">
                  <c:v>4.9297000000000001E-2</c:v>
                </c:pt>
                <c:pt idx="3614">
                  <c:v>4.8954999999999999E-2</c:v>
                </c:pt>
                <c:pt idx="3615">
                  <c:v>4.8619999999999997E-2</c:v>
                </c:pt>
                <c:pt idx="3616">
                  <c:v>4.829E-2</c:v>
                </c:pt>
                <c:pt idx="3617">
                  <c:v>4.7964E-2</c:v>
                </c:pt>
                <c:pt idx="3618">
                  <c:v>4.7641999999999997E-2</c:v>
                </c:pt>
                <c:pt idx="3619">
                  <c:v>4.7323999999999998E-2</c:v>
                </c:pt>
                <c:pt idx="3620">
                  <c:v>4.7010000000000003E-2</c:v>
                </c:pt>
                <c:pt idx="3621">
                  <c:v>4.6702E-2</c:v>
                </c:pt>
                <c:pt idx="3622">
                  <c:v>4.6398000000000002E-2</c:v>
                </c:pt>
                <c:pt idx="3623">
                  <c:v>4.6100000000000002E-2</c:v>
                </c:pt>
                <c:pt idx="3624">
                  <c:v>4.5808000000000001E-2</c:v>
                </c:pt>
                <c:pt idx="3625">
                  <c:v>4.5519999999999998E-2</c:v>
                </c:pt>
                <c:pt idx="3626">
                  <c:v>4.5238E-2</c:v>
                </c:pt>
                <c:pt idx="3627">
                  <c:v>4.4958999999999999E-2</c:v>
                </c:pt>
                <c:pt idx="3628">
                  <c:v>4.4684000000000001E-2</c:v>
                </c:pt>
                <c:pt idx="3629">
                  <c:v>4.4412E-2</c:v>
                </c:pt>
                <c:pt idx="3630">
                  <c:v>4.4143000000000002E-2</c:v>
                </c:pt>
                <c:pt idx="3631">
                  <c:v>4.3878E-2</c:v>
                </c:pt>
                <c:pt idx="3632">
                  <c:v>4.3615000000000001E-2</c:v>
                </c:pt>
                <c:pt idx="3633">
                  <c:v>4.3355999999999999E-2</c:v>
                </c:pt>
                <c:pt idx="3634">
                  <c:v>4.3101E-2</c:v>
                </c:pt>
                <c:pt idx="3635">
                  <c:v>4.2847999999999997E-2</c:v>
                </c:pt>
                <c:pt idx="3636">
                  <c:v>4.2597000000000003E-2</c:v>
                </c:pt>
                <c:pt idx="3637">
                  <c:v>4.2347999999999997E-2</c:v>
                </c:pt>
                <c:pt idx="3638">
                  <c:v>4.2101E-2</c:v>
                </c:pt>
                <c:pt idx="3639">
                  <c:v>4.1855000000000003E-2</c:v>
                </c:pt>
                <c:pt idx="3640">
                  <c:v>4.1611000000000002E-2</c:v>
                </c:pt>
                <c:pt idx="3641">
                  <c:v>4.1369000000000003E-2</c:v>
                </c:pt>
                <c:pt idx="3642">
                  <c:v>4.113E-2</c:v>
                </c:pt>
                <c:pt idx="3643">
                  <c:v>4.0892999999999999E-2</c:v>
                </c:pt>
                <c:pt idx="3644">
                  <c:v>4.0658E-2</c:v>
                </c:pt>
                <c:pt idx="3645">
                  <c:v>4.0426999999999998E-2</c:v>
                </c:pt>
                <c:pt idx="3646">
                  <c:v>4.0198999999999999E-2</c:v>
                </c:pt>
                <c:pt idx="3647">
                  <c:v>3.9973000000000002E-2</c:v>
                </c:pt>
                <c:pt idx="3648">
                  <c:v>3.9750000000000001E-2</c:v>
                </c:pt>
                <c:pt idx="3649">
                  <c:v>3.9529000000000002E-2</c:v>
                </c:pt>
                <c:pt idx="3650">
                  <c:v>3.9309999999999998E-2</c:v>
                </c:pt>
                <c:pt idx="3651">
                  <c:v>3.9093000000000003E-2</c:v>
                </c:pt>
                <c:pt idx="3652">
                  <c:v>3.8876000000000001E-2</c:v>
                </c:pt>
                <c:pt idx="3653">
                  <c:v>3.866E-2</c:v>
                </c:pt>
                <c:pt idx="3654">
                  <c:v>3.8445E-2</c:v>
                </c:pt>
                <c:pt idx="3655">
                  <c:v>3.8228999999999999E-2</c:v>
                </c:pt>
                <c:pt idx="3656">
                  <c:v>3.8013999999999999E-2</c:v>
                </c:pt>
                <c:pt idx="3657">
                  <c:v>3.7798999999999999E-2</c:v>
                </c:pt>
                <c:pt idx="3658">
                  <c:v>3.7585E-2</c:v>
                </c:pt>
                <c:pt idx="3659">
                  <c:v>3.737E-2</c:v>
                </c:pt>
                <c:pt idx="3660">
                  <c:v>3.7156000000000002E-2</c:v>
                </c:pt>
                <c:pt idx="3661">
                  <c:v>3.6942000000000003E-2</c:v>
                </c:pt>
                <c:pt idx="3662">
                  <c:v>3.6727000000000003E-2</c:v>
                </c:pt>
                <c:pt idx="3663">
                  <c:v>3.6512999999999997E-2</c:v>
                </c:pt>
                <c:pt idx="3664">
                  <c:v>3.6299999999999999E-2</c:v>
                </c:pt>
                <c:pt idx="3665">
                  <c:v>3.6088000000000002E-2</c:v>
                </c:pt>
                <c:pt idx="3666">
                  <c:v>3.5878E-2</c:v>
                </c:pt>
                <c:pt idx="3667">
                  <c:v>3.567E-2</c:v>
                </c:pt>
                <c:pt idx="3668">
                  <c:v>3.5465000000000003E-2</c:v>
                </c:pt>
                <c:pt idx="3669">
                  <c:v>3.5263000000000003E-2</c:v>
                </c:pt>
                <c:pt idx="3670">
                  <c:v>3.5062999999999997E-2</c:v>
                </c:pt>
                <c:pt idx="3671">
                  <c:v>3.4866000000000001E-2</c:v>
                </c:pt>
                <c:pt idx="3672">
                  <c:v>3.4671E-2</c:v>
                </c:pt>
                <c:pt idx="3673">
                  <c:v>3.4478000000000002E-2</c:v>
                </c:pt>
                <c:pt idx="3674">
                  <c:v>3.4285999999999997E-2</c:v>
                </c:pt>
                <c:pt idx="3675">
                  <c:v>3.4096000000000001E-2</c:v>
                </c:pt>
                <c:pt idx="3676">
                  <c:v>3.3907E-2</c:v>
                </c:pt>
                <c:pt idx="3677">
                  <c:v>3.3718999999999999E-2</c:v>
                </c:pt>
                <c:pt idx="3678">
                  <c:v>3.3533E-2</c:v>
                </c:pt>
                <c:pt idx="3679">
                  <c:v>3.3347000000000002E-2</c:v>
                </c:pt>
                <c:pt idx="3680">
                  <c:v>3.3162999999999998E-2</c:v>
                </c:pt>
                <c:pt idx="3681">
                  <c:v>3.2979000000000001E-2</c:v>
                </c:pt>
                <c:pt idx="3682">
                  <c:v>3.2795999999999999E-2</c:v>
                </c:pt>
                <c:pt idx="3683">
                  <c:v>3.2613999999999997E-2</c:v>
                </c:pt>
                <c:pt idx="3684">
                  <c:v>3.2432000000000002E-2</c:v>
                </c:pt>
                <c:pt idx="3685">
                  <c:v>3.2251000000000002E-2</c:v>
                </c:pt>
                <c:pt idx="3686">
                  <c:v>3.2070000000000001E-2</c:v>
                </c:pt>
                <c:pt idx="3687">
                  <c:v>3.1889000000000001E-2</c:v>
                </c:pt>
                <c:pt idx="3688">
                  <c:v>3.1710000000000002E-2</c:v>
                </c:pt>
                <c:pt idx="3689">
                  <c:v>3.1531999999999998E-2</c:v>
                </c:pt>
                <c:pt idx="3690">
                  <c:v>3.1354E-2</c:v>
                </c:pt>
                <c:pt idx="3691">
                  <c:v>3.1177E-2</c:v>
                </c:pt>
                <c:pt idx="3692">
                  <c:v>3.1E-2</c:v>
                </c:pt>
                <c:pt idx="3693">
                  <c:v>3.0823E-2</c:v>
                </c:pt>
                <c:pt idx="3694">
                  <c:v>3.0644000000000001E-2</c:v>
                </c:pt>
                <c:pt idx="3695">
                  <c:v>3.0466E-2</c:v>
                </c:pt>
                <c:pt idx="3696">
                  <c:v>3.0286E-2</c:v>
                </c:pt>
                <c:pt idx="3697">
                  <c:v>3.0106000000000001E-2</c:v>
                </c:pt>
                <c:pt idx="3698">
                  <c:v>2.9926999999999999E-2</c:v>
                </c:pt>
                <c:pt idx="3699">
                  <c:v>2.9749000000000001E-2</c:v>
                </c:pt>
                <c:pt idx="3700">
                  <c:v>2.9572999999999999E-2</c:v>
                </c:pt>
                <c:pt idx="3701">
                  <c:v>2.9399000000000002E-2</c:v>
                </c:pt>
                <c:pt idx="3702">
                  <c:v>2.9227E-2</c:v>
                </c:pt>
                <c:pt idx="3703">
                  <c:v>2.9056999999999999E-2</c:v>
                </c:pt>
                <c:pt idx="3704">
                  <c:v>2.8889000000000001E-2</c:v>
                </c:pt>
                <c:pt idx="3705">
                  <c:v>2.8722000000000001E-2</c:v>
                </c:pt>
                <c:pt idx="3706">
                  <c:v>2.8556999999999999E-2</c:v>
                </c:pt>
                <c:pt idx="3707">
                  <c:v>2.8391E-2</c:v>
                </c:pt>
                <c:pt idx="3708">
                  <c:v>2.8226999999999999E-2</c:v>
                </c:pt>
                <c:pt idx="3709">
                  <c:v>2.8062E-2</c:v>
                </c:pt>
                <c:pt idx="3710">
                  <c:v>2.7899E-2</c:v>
                </c:pt>
                <c:pt idx="3711">
                  <c:v>2.7737000000000001E-2</c:v>
                </c:pt>
                <c:pt idx="3712">
                  <c:v>2.7576E-2</c:v>
                </c:pt>
                <c:pt idx="3713">
                  <c:v>2.7415999999999999E-2</c:v>
                </c:pt>
                <c:pt idx="3714">
                  <c:v>2.7255999999999999E-2</c:v>
                </c:pt>
                <c:pt idx="3715">
                  <c:v>2.7095000000000001E-2</c:v>
                </c:pt>
                <c:pt idx="3716">
                  <c:v>2.6934E-2</c:v>
                </c:pt>
                <c:pt idx="3717">
                  <c:v>2.6773000000000002E-2</c:v>
                </c:pt>
                <c:pt idx="3718">
                  <c:v>2.6613000000000001E-2</c:v>
                </c:pt>
                <c:pt idx="3719">
                  <c:v>2.6453000000000001E-2</c:v>
                </c:pt>
                <c:pt idx="3720">
                  <c:v>2.6294000000000001E-2</c:v>
                </c:pt>
                <c:pt idx="3721">
                  <c:v>2.6137000000000001E-2</c:v>
                </c:pt>
                <c:pt idx="3722">
                  <c:v>2.5981000000000001E-2</c:v>
                </c:pt>
                <c:pt idx="3723">
                  <c:v>2.5826999999999999E-2</c:v>
                </c:pt>
                <c:pt idx="3724">
                  <c:v>2.5673000000000001E-2</c:v>
                </c:pt>
                <c:pt idx="3725">
                  <c:v>2.5520999999999999E-2</c:v>
                </c:pt>
                <c:pt idx="3726">
                  <c:v>2.537E-2</c:v>
                </c:pt>
                <c:pt idx="3727">
                  <c:v>2.5218999999999998E-2</c:v>
                </c:pt>
                <c:pt idx="3728">
                  <c:v>2.5069999999999999E-2</c:v>
                </c:pt>
                <c:pt idx="3729">
                  <c:v>2.4920999999999999E-2</c:v>
                </c:pt>
                <c:pt idx="3730">
                  <c:v>2.4771999999999999E-2</c:v>
                </c:pt>
                <c:pt idx="3731">
                  <c:v>2.4625000000000001E-2</c:v>
                </c:pt>
                <c:pt idx="3732">
                  <c:v>2.4478E-2</c:v>
                </c:pt>
                <c:pt idx="3733">
                  <c:v>2.4330999999999998E-2</c:v>
                </c:pt>
                <c:pt idx="3734">
                  <c:v>2.4185999999999999E-2</c:v>
                </c:pt>
                <c:pt idx="3735">
                  <c:v>2.4039999999999999E-2</c:v>
                </c:pt>
                <c:pt idx="3736">
                  <c:v>2.3895E-2</c:v>
                </c:pt>
                <c:pt idx="3737">
                  <c:v>2.375E-2</c:v>
                </c:pt>
                <c:pt idx="3738">
                  <c:v>2.3602999999999999E-2</c:v>
                </c:pt>
                <c:pt idx="3739">
                  <c:v>2.3456000000000001E-2</c:v>
                </c:pt>
                <c:pt idx="3740">
                  <c:v>2.3307000000000001E-2</c:v>
                </c:pt>
                <c:pt idx="3741">
                  <c:v>2.3157000000000001E-2</c:v>
                </c:pt>
                <c:pt idx="3742">
                  <c:v>2.3007E-2</c:v>
                </c:pt>
                <c:pt idx="3743">
                  <c:v>2.2856000000000001E-2</c:v>
                </c:pt>
                <c:pt idx="3744">
                  <c:v>2.2704999999999999E-2</c:v>
                </c:pt>
                <c:pt idx="3745">
                  <c:v>2.2554000000000001E-2</c:v>
                </c:pt>
                <c:pt idx="3746">
                  <c:v>2.2404E-2</c:v>
                </c:pt>
                <c:pt idx="3747">
                  <c:v>2.2252999999999998E-2</c:v>
                </c:pt>
                <c:pt idx="3748">
                  <c:v>2.2103000000000001E-2</c:v>
                </c:pt>
                <c:pt idx="3749">
                  <c:v>2.1954000000000001E-2</c:v>
                </c:pt>
                <c:pt idx="3750">
                  <c:v>2.1805000000000001E-2</c:v>
                </c:pt>
                <c:pt idx="3751">
                  <c:v>2.1656000000000002E-2</c:v>
                </c:pt>
                <c:pt idx="3752">
                  <c:v>2.1509E-2</c:v>
                </c:pt>
                <c:pt idx="3753">
                  <c:v>2.1361999999999999E-2</c:v>
                </c:pt>
                <c:pt idx="3754">
                  <c:v>2.1215000000000001E-2</c:v>
                </c:pt>
                <c:pt idx="3755">
                  <c:v>2.1069000000000001E-2</c:v>
                </c:pt>
                <c:pt idx="3756">
                  <c:v>2.0923000000000001E-2</c:v>
                </c:pt>
                <c:pt idx="3757">
                  <c:v>2.0775999999999999E-2</c:v>
                </c:pt>
                <c:pt idx="3758">
                  <c:v>2.0628000000000001E-2</c:v>
                </c:pt>
                <c:pt idx="3759">
                  <c:v>2.0480000000000002E-2</c:v>
                </c:pt>
                <c:pt idx="3760">
                  <c:v>2.0330999999999998E-2</c:v>
                </c:pt>
                <c:pt idx="3761">
                  <c:v>2.0183E-2</c:v>
                </c:pt>
                <c:pt idx="3762">
                  <c:v>2.0035000000000001E-2</c:v>
                </c:pt>
                <c:pt idx="3763">
                  <c:v>1.9887999999999999E-2</c:v>
                </c:pt>
                <c:pt idx="3764">
                  <c:v>1.9743E-2</c:v>
                </c:pt>
                <c:pt idx="3765">
                  <c:v>1.9597E-2</c:v>
                </c:pt>
                <c:pt idx="3766">
                  <c:v>1.9453000000000002E-2</c:v>
                </c:pt>
                <c:pt idx="3767">
                  <c:v>1.9309E-2</c:v>
                </c:pt>
                <c:pt idx="3768">
                  <c:v>1.9165000000000001E-2</c:v>
                </c:pt>
                <c:pt idx="3769">
                  <c:v>1.9023000000000002E-2</c:v>
                </c:pt>
                <c:pt idx="3770">
                  <c:v>1.8880999999999998E-2</c:v>
                </c:pt>
                <c:pt idx="3771">
                  <c:v>1.8741000000000001E-2</c:v>
                </c:pt>
                <c:pt idx="3772">
                  <c:v>1.8603000000000001E-2</c:v>
                </c:pt>
                <c:pt idx="3773">
                  <c:v>1.8464999999999999E-2</c:v>
                </c:pt>
                <c:pt idx="3774">
                  <c:v>1.8329000000000002E-2</c:v>
                </c:pt>
                <c:pt idx="3775">
                  <c:v>1.8193000000000001E-2</c:v>
                </c:pt>
                <c:pt idx="3776">
                  <c:v>1.8058000000000001E-2</c:v>
                </c:pt>
                <c:pt idx="3777">
                  <c:v>1.7923000000000001E-2</c:v>
                </c:pt>
                <c:pt idx="3778">
                  <c:v>1.7788000000000002E-2</c:v>
                </c:pt>
                <c:pt idx="3779">
                  <c:v>1.7654E-2</c:v>
                </c:pt>
                <c:pt idx="3780">
                  <c:v>1.7520000000000001E-2</c:v>
                </c:pt>
                <c:pt idx="3781">
                  <c:v>1.7387E-2</c:v>
                </c:pt>
                <c:pt idx="3782">
                  <c:v>1.7255E-2</c:v>
                </c:pt>
                <c:pt idx="3783">
                  <c:v>1.7124E-2</c:v>
                </c:pt>
                <c:pt idx="3784">
                  <c:v>1.6993999999999999E-2</c:v>
                </c:pt>
                <c:pt idx="3785">
                  <c:v>1.6865999999999999E-2</c:v>
                </c:pt>
                <c:pt idx="3786">
                  <c:v>1.6737999999999999E-2</c:v>
                </c:pt>
                <c:pt idx="3787">
                  <c:v>1.661E-2</c:v>
                </c:pt>
                <c:pt idx="3788">
                  <c:v>1.6482E-2</c:v>
                </c:pt>
                <c:pt idx="3789">
                  <c:v>1.6355000000000001E-2</c:v>
                </c:pt>
                <c:pt idx="3790">
                  <c:v>1.6229E-2</c:v>
                </c:pt>
                <c:pt idx="3791">
                  <c:v>1.6102999999999999E-2</c:v>
                </c:pt>
                <c:pt idx="3792">
                  <c:v>1.5976000000000001E-2</c:v>
                </c:pt>
                <c:pt idx="3793">
                  <c:v>1.585E-2</c:v>
                </c:pt>
                <c:pt idx="3794">
                  <c:v>1.5723999999999998E-2</c:v>
                </c:pt>
                <c:pt idx="3795">
                  <c:v>1.5598000000000001E-2</c:v>
                </c:pt>
                <c:pt idx="3796">
                  <c:v>1.5472E-2</c:v>
                </c:pt>
                <c:pt idx="3797">
                  <c:v>1.5347E-2</c:v>
                </c:pt>
                <c:pt idx="3798">
                  <c:v>1.5221E-2</c:v>
                </c:pt>
                <c:pt idx="3799">
                  <c:v>1.5095000000000001E-2</c:v>
                </c:pt>
                <c:pt idx="3800">
                  <c:v>1.4969E-2</c:v>
                </c:pt>
                <c:pt idx="3801">
                  <c:v>1.4841999999999999E-2</c:v>
                </c:pt>
                <c:pt idx="3802">
                  <c:v>1.4714E-2</c:v>
                </c:pt>
                <c:pt idx="3803">
                  <c:v>1.4586999999999999E-2</c:v>
                </c:pt>
                <c:pt idx="3804">
                  <c:v>1.4459E-2</c:v>
                </c:pt>
                <c:pt idx="3805">
                  <c:v>1.4331999999999999E-2</c:v>
                </c:pt>
                <c:pt idx="3806">
                  <c:v>1.4206E-2</c:v>
                </c:pt>
                <c:pt idx="3807">
                  <c:v>1.4080000000000001E-2</c:v>
                </c:pt>
                <c:pt idx="3808">
                  <c:v>1.3953999999999999E-2</c:v>
                </c:pt>
                <c:pt idx="3809">
                  <c:v>1.3828999999999999E-2</c:v>
                </c:pt>
                <c:pt idx="3810">
                  <c:v>1.3703999999999999E-2</c:v>
                </c:pt>
                <c:pt idx="3811">
                  <c:v>1.358E-2</c:v>
                </c:pt>
                <c:pt idx="3812">
                  <c:v>1.3455E-2</c:v>
                </c:pt>
                <c:pt idx="3813">
                  <c:v>1.3331000000000001E-2</c:v>
                </c:pt>
                <c:pt idx="3814">
                  <c:v>1.3206000000000001E-2</c:v>
                </c:pt>
                <c:pt idx="3815">
                  <c:v>1.3081000000000001E-2</c:v>
                </c:pt>
                <c:pt idx="3816">
                  <c:v>1.2956000000000001E-2</c:v>
                </c:pt>
                <c:pt idx="3817">
                  <c:v>1.2829999999999999E-2</c:v>
                </c:pt>
                <c:pt idx="3818">
                  <c:v>1.2704E-2</c:v>
                </c:pt>
                <c:pt idx="3819">
                  <c:v>1.2578000000000001E-2</c:v>
                </c:pt>
                <c:pt idx="3820">
                  <c:v>1.2452E-2</c:v>
                </c:pt>
                <c:pt idx="3821">
                  <c:v>1.2326E-2</c:v>
                </c:pt>
                <c:pt idx="3822">
                  <c:v>1.2201999999999999E-2</c:v>
                </c:pt>
                <c:pt idx="3823">
                  <c:v>1.2078999999999999E-2</c:v>
                </c:pt>
                <c:pt idx="3824">
                  <c:v>1.1957000000000001E-2</c:v>
                </c:pt>
                <c:pt idx="3825">
                  <c:v>1.1835999999999999E-2</c:v>
                </c:pt>
                <c:pt idx="3826">
                  <c:v>1.1717E-2</c:v>
                </c:pt>
                <c:pt idx="3827">
                  <c:v>1.1598000000000001E-2</c:v>
                </c:pt>
                <c:pt idx="3828">
                  <c:v>1.1480000000000001E-2</c:v>
                </c:pt>
                <c:pt idx="3829">
                  <c:v>1.1363E-2</c:v>
                </c:pt>
                <c:pt idx="3830">
                  <c:v>1.1246000000000001E-2</c:v>
                </c:pt>
                <c:pt idx="3831">
                  <c:v>1.1129999999999999E-2</c:v>
                </c:pt>
                <c:pt idx="3832">
                  <c:v>1.1015E-2</c:v>
                </c:pt>
                <c:pt idx="3833">
                  <c:v>1.09E-2</c:v>
                </c:pt>
                <c:pt idx="3834">
                  <c:v>1.0786E-2</c:v>
                </c:pt>
                <c:pt idx="3835">
                  <c:v>1.0671999999999999E-2</c:v>
                </c:pt>
                <c:pt idx="3836">
                  <c:v>1.0559000000000001E-2</c:v>
                </c:pt>
                <c:pt idx="3837">
                  <c:v>1.0446E-2</c:v>
                </c:pt>
                <c:pt idx="3838">
                  <c:v>1.0335E-2</c:v>
                </c:pt>
                <c:pt idx="3839">
                  <c:v>1.0222999999999999E-2</c:v>
                </c:pt>
                <c:pt idx="3840">
                  <c:v>1.0111999999999999E-2</c:v>
                </c:pt>
                <c:pt idx="3841">
                  <c:v>1.0002E-2</c:v>
                </c:pt>
                <c:pt idx="3842">
                  <c:v>9.8922999999999997E-3</c:v>
                </c:pt>
                <c:pt idx="3843">
                  <c:v>9.7826000000000007E-3</c:v>
                </c:pt>
                <c:pt idx="3844">
                  <c:v>9.6731000000000004E-3</c:v>
                </c:pt>
                <c:pt idx="3845">
                  <c:v>9.5636000000000002E-3</c:v>
                </c:pt>
                <c:pt idx="3846">
                  <c:v>9.4546000000000005E-3</c:v>
                </c:pt>
                <c:pt idx="3847">
                  <c:v>9.3463999999999995E-3</c:v>
                </c:pt>
                <c:pt idx="3848">
                  <c:v>9.2394E-3</c:v>
                </c:pt>
                <c:pt idx="3849">
                  <c:v>9.1336999999999998E-3</c:v>
                </c:pt>
                <c:pt idx="3850">
                  <c:v>9.0293000000000005E-3</c:v>
                </c:pt>
                <c:pt idx="3851">
                  <c:v>8.9260999999999993E-3</c:v>
                </c:pt>
                <c:pt idx="3852">
                  <c:v>8.8240999999999997E-3</c:v>
                </c:pt>
                <c:pt idx="3853">
                  <c:v>8.7232999999999998E-3</c:v>
                </c:pt>
                <c:pt idx="3854">
                  <c:v>8.6233999999999998E-3</c:v>
                </c:pt>
                <c:pt idx="3855">
                  <c:v>8.5243999999999997E-3</c:v>
                </c:pt>
                <c:pt idx="3856">
                  <c:v>8.4262E-3</c:v>
                </c:pt>
                <c:pt idx="3857">
                  <c:v>8.3289000000000002E-3</c:v>
                </c:pt>
                <c:pt idx="3858">
                  <c:v>8.2324000000000008E-3</c:v>
                </c:pt>
                <c:pt idx="3859">
                  <c:v>8.1364000000000002E-3</c:v>
                </c:pt>
                <c:pt idx="3860">
                  <c:v>8.0411000000000007E-3</c:v>
                </c:pt>
                <c:pt idx="3861">
                  <c:v>7.9465000000000004E-3</c:v>
                </c:pt>
                <c:pt idx="3862">
                  <c:v>7.8527000000000007E-3</c:v>
                </c:pt>
                <c:pt idx="3863">
                  <c:v>7.7593999999999996E-3</c:v>
                </c:pt>
                <c:pt idx="3864">
                  <c:v>7.6663E-3</c:v>
                </c:pt>
                <c:pt idx="3865">
                  <c:v>7.5735999999999998E-3</c:v>
                </c:pt>
                <c:pt idx="3866">
                  <c:v>7.4814E-3</c:v>
                </c:pt>
                <c:pt idx="3867">
                  <c:v>7.3898999999999996E-3</c:v>
                </c:pt>
                <c:pt idx="3868">
                  <c:v>7.2991999999999996E-3</c:v>
                </c:pt>
                <c:pt idx="3869">
                  <c:v>7.2094000000000004E-3</c:v>
                </c:pt>
                <c:pt idx="3870">
                  <c:v>7.1206000000000004E-3</c:v>
                </c:pt>
                <c:pt idx="3871">
                  <c:v>7.0327000000000002E-3</c:v>
                </c:pt>
                <c:pt idx="3872">
                  <c:v>6.9458000000000002E-3</c:v>
                </c:pt>
                <c:pt idx="3873">
                  <c:v>6.8598000000000001E-3</c:v>
                </c:pt>
                <c:pt idx="3874">
                  <c:v>6.7752000000000003E-3</c:v>
                </c:pt>
                <c:pt idx="3875">
                  <c:v>6.6921000000000003E-3</c:v>
                </c:pt>
                <c:pt idx="3876">
                  <c:v>6.6105000000000001E-3</c:v>
                </c:pt>
                <c:pt idx="3877">
                  <c:v>6.5303999999999996E-3</c:v>
                </c:pt>
                <c:pt idx="3878">
                  <c:v>6.4516E-3</c:v>
                </c:pt>
                <c:pt idx="3879">
                  <c:v>6.3742E-3</c:v>
                </c:pt>
                <c:pt idx="3880">
                  <c:v>6.2981000000000001E-3</c:v>
                </c:pt>
                <c:pt idx="3881">
                  <c:v>6.2230000000000002E-3</c:v>
                </c:pt>
                <c:pt idx="3882">
                  <c:v>6.1487E-3</c:v>
                </c:pt>
                <c:pt idx="3883">
                  <c:v>6.0752000000000002E-3</c:v>
                </c:pt>
                <c:pt idx="3884">
                  <c:v>6.0020999999999998E-3</c:v>
                </c:pt>
                <c:pt idx="3885">
                  <c:v>5.9296000000000001E-3</c:v>
                </c:pt>
                <c:pt idx="3886">
                  <c:v>5.8577999999999998E-3</c:v>
                </c:pt>
                <c:pt idx="3887">
                  <c:v>5.7867999999999999E-3</c:v>
                </c:pt>
                <c:pt idx="3888">
                  <c:v>5.7165999999999996E-3</c:v>
                </c:pt>
                <c:pt idx="3889">
                  <c:v>5.6471000000000004E-3</c:v>
                </c:pt>
                <c:pt idx="3890">
                  <c:v>5.5785000000000001E-3</c:v>
                </c:pt>
                <c:pt idx="3891">
                  <c:v>5.5107000000000003E-3</c:v>
                </c:pt>
                <c:pt idx="3892">
                  <c:v>5.4438000000000004E-3</c:v>
                </c:pt>
                <c:pt idx="3893">
                  <c:v>5.3778000000000003E-3</c:v>
                </c:pt>
                <c:pt idx="3894">
                  <c:v>5.3125000000000004E-3</c:v>
                </c:pt>
                <c:pt idx="3895">
                  <c:v>5.2480000000000001E-3</c:v>
                </c:pt>
                <c:pt idx="3896">
                  <c:v>5.1843000000000002E-3</c:v>
                </c:pt>
                <c:pt idx="3897">
                  <c:v>5.1215000000000002E-3</c:v>
                </c:pt>
                <c:pt idx="3898">
                  <c:v>5.0596E-3</c:v>
                </c:pt>
                <c:pt idx="3899">
                  <c:v>4.9982000000000004E-3</c:v>
                </c:pt>
                <c:pt idx="3900">
                  <c:v>4.9372000000000001E-3</c:v>
                </c:pt>
                <c:pt idx="3901">
                  <c:v>4.8764999999999998E-3</c:v>
                </c:pt>
                <c:pt idx="3902">
                  <c:v>4.8164000000000002E-3</c:v>
                </c:pt>
                <c:pt idx="3903">
                  <c:v>4.7569999999999999E-3</c:v>
                </c:pt>
                <c:pt idx="3904">
                  <c:v>4.6982999999999999E-3</c:v>
                </c:pt>
                <c:pt idx="3905">
                  <c:v>4.6404999999999997E-3</c:v>
                </c:pt>
                <c:pt idx="3906">
                  <c:v>4.5834999999999999E-3</c:v>
                </c:pt>
                <c:pt idx="3907">
                  <c:v>4.5275000000000003E-3</c:v>
                </c:pt>
                <c:pt idx="3908">
                  <c:v>4.4723999999999996E-3</c:v>
                </c:pt>
                <c:pt idx="3909">
                  <c:v>4.4184999999999997E-3</c:v>
                </c:pt>
                <c:pt idx="3910">
                  <c:v>4.3658000000000004E-3</c:v>
                </c:pt>
                <c:pt idx="3911">
                  <c:v>4.3144999999999998E-3</c:v>
                </c:pt>
                <c:pt idx="3912">
                  <c:v>4.2643999999999998E-3</c:v>
                </c:pt>
                <c:pt idx="3913">
                  <c:v>4.2155999999999999E-3</c:v>
                </c:pt>
                <c:pt idx="3914">
                  <c:v>4.1679000000000004E-3</c:v>
                </c:pt>
                <c:pt idx="3915">
                  <c:v>4.1212999999999996E-3</c:v>
                </c:pt>
                <c:pt idx="3916">
                  <c:v>4.0756999999999998E-3</c:v>
                </c:pt>
                <c:pt idx="3917">
                  <c:v>4.0309999999999999E-3</c:v>
                </c:pt>
                <c:pt idx="3918">
                  <c:v>3.9870000000000001E-3</c:v>
                </c:pt>
                <c:pt idx="3919">
                  <c:v>3.9436999999999996E-3</c:v>
                </c:pt>
                <c:pt idx="3920">
                  <c:v>3.9012000000000001E-3</c:v>
                </c:pt>
                <c:pt idx="3921">
                  <c:v>3.8593E-3</c:v>
                </c:pt>
                <c:pt idx="3922">
                  <c:v>3.8180000000000002E-3</c:v>
                </c:pt>
                <c:pt idx="3923">
                  <c:v>3.7774000000000002E-3</c:v>
                </c:pt>
                <c:pt idx="3924">
                  <c:v>3.7374000000000001E-3</c:v>
                </c:pt>
                <c:pt idx="3925">
                  <c:v>3.6981000000000002E-3</c:v>
                </c:pt>
                <c:pt idx="3926">
                  <c:v>3.6594000000000002E-3</c:v>
                </c:pt>
                <c:pt idx="3927">
                  <c:v>3.6213999999999999E-3</c:v>
                </c:pt>
                <c:pt idx="3928">
                  <c:v>3.5839999999999999E-3</c:v>
                </c:pt>
                <c:pt idx="3929">
                  <c:v>3.5471000000000001E-3</c:v>
                </c:pt>
                <c:pt idx="3930">
                  <c:v>3.5106E-3</c:v>
                </c:pt>
                <c:pt idx="3931">
                  <c:v>3.4746E-3</c:v>
                </c:pt>
                <c:pt idx="3932">
                  <c:v>3.4390000000000002E-3</c:v>
                </c:pt>
                <c:pt idx="3933">
                  <c:v>3.4037E-3</c:v>
                </c:pt>
                <c:pt idx="3934">
                  <c:v>3.3687999999999999E-3</c:v>
                </c:pt>
                <c:pt idx="3935">
                  <c:v>3.3343000000000001E-3</c:v>
                </c:pt>
                <c:pt idx="3936">
                  <c:v>3.3002000000000001E-3</c:v>
                </c:pt>
                <c:pt idx="3937">
                  <c:v>3.2664999999999999E-3</c:v>
                </c:pt>
                <c:pt idx="3938">
                  <c:v>3.2333000000000001E-3</c:v>
                </c:pt>
                <c:pt idx="3939">
                  <c:v>3.2006999999999999E-3</c:v>
                </c:pt>
                <c:pt idx="3940">
                  <c:v>3.1687E-3</c:v>
                </c:pt>
                <c:pt idx="3941">
                  <c:v>3.1372000000000001E-3</c:v>
                </c:pt>
                <c:pt idx="3942">
                  <c:v>3.1064E-3</c:v>
                </c:pt>
                <c:pt idx="3943">
                  <c:v>3.0760000000000002E-3</c:v>
                </c:pt>
                <c:pt idx="3944">
                  <c:v>3.0462000000000002E-3</c:v>
                </c:pt>
                <c:pt idx="3945">
                  <c:v>3.0168999999999999E-3</c:v>
                </c:pt>
                <c:pt idx="3946">
                  <c:v>2.9881E-3</c:v>
                </c:pt>
                <c:pt idx="3947">
                  <c:v>2.9597999999999998E-3</c:v>
                </c:pt>
                <c:pt idx="3948">
                  <c:v>2.9320000000000001E-3</c:v>
                </c:pt>
                <c:pt idx="3949">
                  <c:v>2.9045999999999998E-3</c:v>
                </c:pt>
                <c:pt idx="3950">
                  <c:v>2.8777E-3</c:v>
                </c:pt>
                <c:pt idx="3951">
                  <c:v>2.8511999999999999E-3</c:v>
                </c:pt>
                <c:pt idx="3952">
                  <c:v>2.8249999999999998E-3</c:v>
                </c:pt>
                <c:pt idx="3953">
                  <c:v>2.7992E-3</c:v>
                </c:pt>
                <c:pt idx="3954">
                  <c:v>2.7737E-3</c:v>
                </c:pt>
                <c:pt idx="3955">
                  <c:v>2.7485000000000001E-3</c:v>
                </c:pt>
                <c:pt idx="3956">
                  <c:v>2.7238000000000002E-3</c:v>
                </c:pt>
                <c:pt idx="3957">
                  <c:v>2.6993999999999998E-3</c:v>
                </c:pt>
                <c:pt idx="3958">
                  <c:v>2.6754999999999999E-3</c:v>
                </c:pt>
                <c:pt idx="3959">
                  <c:v>2.6519999999999998E-3</c:v>
                </c:pt>
                <c:pt idx="3960">
                  <c:v>2.6288000000000001E-3</c:v>
                </c:pt>
                <c:pt idx="3961">
                  <c:v>2.6059999999999998E-3</c:v>
                </c:pt>
                <c:pt idx="3962">
                  <c:v>2.5834999999999999E-3</c:v>
                </c:pt>
                <c:pt idx="3963">
                  <c:v>2.5614000000000001E-3</c:v>
                </c:pt>
                <c:pt idx="3964">
                  <c:v>2.5397000000000002E-3</c:v>
                </c:pt>
                <c:pt idx="3965">
                  <c:v>2.5186000000000002E-3</c:v>
                </c:pt>
                <c:pt idx="3966">
                  <c:v>2.4978999999999999E-3</c:v>
                </c:pt>
                <c:pt idx="3967">
                  <c:v>2.4777000000000002E-3</c:v>
                </c:pt>
                <c:pt idx="3968">
                  <c:v>2.4578E-3</c:v>
                </c:pt>
                <c:pt idx="3969">
                  <c:v>2.4383999999999999E-3</c:v>
                </c:pt>
                <c:pt idx="3970">
                  <c:v>2.4193999999999999E-3</c:v>
                </c:pt>
                <c:pt idx="3971">
                  <c:v>2.4007E-3</c:v>
                </c:pt>
                <c:pt idx="3972">
                  <c:v>2.3823999999999998E-3</c:v>
                </c:pt>
                <c:pt idx="3973">
                  <c:v>2.3644E-3</c:v>
                </c:pt>
                <c:pt idx="3974">
                  <c:v>2.3468E-3</c:v>
                </c:pt>
                <c:pt idx="3975">
                  <c:v>2.3295E-3</c:v>
                </c:pt>
                <c:pt idx="3976">
                  <c:v>2.3124E-3</c:v>
                </c:pt>
                <c:pt idx="3977">
                  <c:v>2.2956000000000001E-3</c:v>
                </c:pt>
                <c:pt idx="3978">
                  <c:v>2.2788999999999999E-3</c:v>
                </c:pt>
                <c:pt idx="3979">
                  <c:v>2.2625000000000002E-3</c:v>
                </c:pt>
                <c:pt idx="3980">
                  <c:v>2.2463000000000001E-3</c:v>
                </c:pt>
                <c:pt idx="3981">
                  <c:v>2.2304999999999998E-3</c:v>
                </c:pt>
                <c:pt idx="3982">
                  <c:v>2.2149000000000001E-3</c:v>
                </c:pt>
                <c:pt idx="3983">
                  <c:v>2.1998E-3</c:v>
                </c:pt>
                <c:pt idx="3984">
                  <c:v>4.3874999999999997E-2</c:v>
                </c:pt>
                <c:pt idx="3985">
                  <c:v>6.1062999999999999E-2</c:v>
                </c:pt>
                <c:pt idx="3986">
                  <c:v>6.3382999999999995E-2</c:v>
                </c:pt>
                <c:pt idx="3987">
                  <c:v>6.2978999999999993E-2</c:v>
                </c:pt>
                <c:pt idx="3988">
                  <c:v>6.2580999999999998E-2</c:v>
                </c:pt>
                <c:pt idx="3989">
                  <c:v>6.2190000000000002E-2</c:v>
                </c:pt>
                <c:pt idx="3990">
                  <c:v>6.5476999999999994E-2</c:v>
                </c:pt>
                <c:pt idx="3991">
                  <c:v>7.5319999999999998E-2</c:v>
                </c:pt>
                <c:pt idx="3992">
                  <c:v>7.4858999999999995E-2</c:v>
                </c:pt>
                <c:pt idx="3993">
                  <c:v>7.4403999999999998E-2</c:v>
                </c:pt>
                <c:pt idx="3994">
                  <c:v>7.3954000000000006E-2</c:v>
                </c:pt>
                <c:pt idx="3995">
                  <c:v>7.3509000000000005E-2</c:v>
                </c:pt>
                <c:pt idx="3996">
                  <c:v>7.3067999999999994E-2</c:v>
                </c:pt>
                <c:pt idx="3997">
                  <c:v>7.2632000000000002E-2</c:v>
                </c:pt>
                <c:pt idx="3998">
                  <c:v>7.22E-2</c:v>
                </c:pt>
                <c:pt idx="3999">
                  <c:v>7.1773000000000003E-2</c:v>
                </c:pt>
                <c:pt idx="4000">
                  <c:v>7.1350999999999998E-2</c:v>
                </c:pt>
                <c:pt idx="4001">
                  <c:v>7.0937E-2</c:v>
                </c:pt>
                <c:pt idx="4002">
                  <c:v>7.0527999999999993E-2</c:v>
                </c:pt>
                <c:pt idx="4003">
                  <c:v>0.13249</c:v>
                </c:pt>
                <c:pt idx="4004">
                  <c:v>0.22714000000000001</c:v>
                </c:pt>
                <c:pt idx="4005">
                  <c:v>0.26482</c:v>
                </c:pt>
                <c:pt idx="4006">
                  <c:v>0.26328000000000001</c:v>
                </c:pt>
                <c:pt idx="4007">
                  <c:v>0.26175999999999999</c:v>
                </c:pt>
                <c:pt idx="4008">
                  <c:v>0.26027</c:v>
                </c:pt>
                <c:pt idx="4009">
                  <c:v>0.25879000000000002</c:v>
                </c:pt>
                <c:pt idx="4010">
                  <c:v>0.25731999999999999</c:v>
                </c:pt>
                <c:pt idx="4011">
                  <c:v>0.25586999999999999</c:v>
                </c:pt>
                <c:pt idx="4012">
                  <c:v>0.25444</c:v>
                </c:pt>
                <c:pt idx="4013">
                  <c:v>0.25302000000000002</c:v>
                </c:pt>
                <c:pt idx="4014">
                  <c:v>0.25162000000000001</c:v>
                </c:pt>
                <c:pt idx="4015">
                  <c:v>0.25024000000000002</c:v>
                </c:pt>
                <c:pt idx="4016">
                  <c:v>0.24887000000000001</c:v>
                </c:pt>
              </c:numCache>
            </c:numRef>
          </c:yVal>
          <c:smooth val="1"/>
          <c:extLst>
            <c:ext xmlns:c16="http://schemas.microsoft.com/office/drawing/2014/chart" uri="{C3380CC4-5D6E-409C-BE32-E72D297353CC}">
              <c16:uniqueId val="{00000001-79C3-46E9-A013-C7E91CAAAA86}"/>
            </c:ext>
          </c:extLst>
        </c:ser>
        <c:dLbls>
          <c:showLegendKey val="0"/>
          <c:showVal val="0"/>
          <c:showCatName val="0"/>
          <c:showSerName val="0"/>
          <c:showPercent val="0"/>
          <c:showBubbleSize val="0"/>
        </c:dLbls>
        <c:axId val="1594004943"/>
        <c:axId val="1590134111"/>
      </c:scatterChart>
      <c:valAx>
        <c:axId val="1594004943"/>
        <c:scaling>
          <c:orientation val="minMax"/>
          <c:max val="42700"/>
          <c:min val="387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a:t>Time (day)</a:t>
                </a:r>
              </a:p>
            </c:rich>
          </c:tx>
          <c:layout>
            <c:manualLayout>
              <c:xMode val="edge"/>
              <c:yMode val="edge"/>
              <c:x val="0.91660779084101374"/>
              <c:y val="0.887526255580169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0134111"/>
        <c:crosses val="autoZero"/>
        <c:crossBetween val="midCat"/>
      </c:valAx>
      <c:valAx>
        <c:axId val="159013411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a:t>Concentration (ppb)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4004943"/>
        <c:crosses val="autoZero"/>
        <c:crossBetween val="midCat"/>
      </c:valAx>
      <c:spPr>
        <a:solidFill>
          <a:schemeClr val="lt1"/>
        </a:solidFill>
        <a:ln>
          <a:noFill/>
        </a:ln>
        <a:effectLst/>
      </c:spPr>
    </c:plotArea>
    <c:legend>
      <c:legendPos val="r"/>
      <c:layout>
        <c:manualLayout>
          <c:xMode val="edge"/>
          <c:yMode val="edge"/>
          <c:x val="8.9593688203907076E-2"/>
          <c:y val="0.14750032218246092"/>
          <c:w val="0.17629615619295855"/>
          <c:h val="0.271441929894318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no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1" dirty="0">
                <a:solidFill>
                  <a:schemeClr val="tx1"/>
                </a:solidFill>
              </a:rPr>
              <a:t>Soil: loamy sand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13487164481838"/>
          <c:y val="0.13827983296816421"/>
          <c:w val="0.76333657467392113"/>
          <c:h val="0.64644479169008684"/>
        </c:manualLayout>
      </c:layout>
      <c:scatterChart>
        <c:scatterStyle val="smoothMarker"/>
        <c:varyColors val="0"/>
        <c:ser>
          <c:idx val="0"/>
          <c:order val="0"/>
          <c:tx>
            <c:v>1kg/ha</c:v>
          </c:tx>
          <c:spPr>
            <a:ln w="19050" cap="rnd">
              <a:solidFill>
                <a:schemeClr val="accent1"/>
              </a:solidFill>
              <a:round/>
            </a:ln>
            <a:effectLst/>
          </c:spPr>
          <c:marker>
            <c:symbol val="none"/>
          </c:marker>
          <c:xVal>
            <c:numRef>
              <c:f>ANÁLISIS!$BC$4:$BC$4021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ANÁLISIS!$BD$4:$BD$4021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6.3619E-19</c:v>
                </c:pt>
                <c:pt idx="91">
                  <c:v>4.6472000000000002E-18</c:v>
                </c:pt>
                <c:pt idx="92">
                  <c:v>1.8424999999999999E-17</c:v>
                </c:pt>
                <c:pt idx="93">
                  <c:v>5.321E-17</c:v>
                </c:pt>
                <c:pt idx="94">
                  <c:v>1.2672999999999999E-16</c:v>
                </c:pt>
                <c:pt idx="95">
                  <c:v>2.6568000000000001E-16</c:v>
                </c:pt>
                <c:pt idx="96">
                  <c:v>5.0814000000000001E-16</c:v>
                </c:pt>
                <c:pt idx="97">
                  <c:v>9.0370000000000007E-16</c:v>
                </c:pt>
                <c:pt idx="98">
                  <c:v>1.5135E-15</c:v>
                </c:pt>
                <c:pt idx="99">
                  <c:v>2.4103000000000001E-15</c:v>
                </c:pt>
                <c:pt idx="100">
                  <c:v>3.6752000000000002E-15</c:v>
                </c:pt>
                <c:pt idx="101">
                  <c:v>5.3967000000000003E-15</c:v>
                </c:pt>
                <c:pt idx="102">
                  <c:v>7.6698999999999995E-15</c:v>
                </c:pt>
                <c:pt idx="103">
                  <c:v>1.0598000000000001E-14</c:v>
                </c:pt>
                <c:pt idx="104">
                  <c:v>1.43E-14</c:v>
                </c:pt>
                <c:pt idx="105">
                  <c:v>1.8915000000000001E-14</c:v>
                </c:pt>
                <c:pt idx="106">
                  <c:v>2.4589999999999999E-14</c:v>
                </c:pt>
                <c:pt idx="107">
                  <c:v>3.1480999999999999E-14</c:v>
                </c:pt>
                <c:pt idx="108">
                  <c:v>3.9752000000000001E-14</c:v>
                </c:pt>
                <c:pt idx="109">
                  <c:v>4.9569999999999997E-14</c:v>
                </c:pt>
                <c:pt idx="110">
                  <c:v>6.1118000000000003E-14</c:v>
                </c:pt>
                <c:pt idx="111">
                  <c:v>7.4578000000000003E-14</c:v>
                </c:pt>
                <c:pt idx="112">
                  <c:v>9.0143999999999994E-14</c:v>
                </c:pt>
                <c:pt idx="113">
                  <c:v>1.0804E-13</c:v>
                </c:pt>
                <c:pt idx="114">
                  <c:v>1.2850000000000001E-13</c:v>
                </c:pt>
                <c:pt idx="115">
                  <c:v>1.5183E-13</c:v>
                </c:pt>
                <c:pt idx="116">
                  <c:v>1.7834999999999999E-13</c:v>
                </c:pt>
                <c:pt idx="117">
                  <c:v>2.0840999999999999E-13</c:v>
                </c:pt>
                <c:pt idx="118">
                  <c:v>2.4240000000000001E-13</c:v>
                </c:pt>
                <c:pt idx="119">
                  <c:v>2.8068999999999999E-13</c:v>
                </c:pt>
                <c:pt idx="120">
                  <c:v>3.2369000000000001E-13</c:v>
                </c:pt>
                <c:pt idx="121">
                  <c:v>3.7187999999999998E-13</c:v>
                </c:pt>
                <c:pt idx="122">
                  <c:v>4.2577999999999998E-13</c:v>
                </c:pt>
                <c:pt idx="123">
                  <c:v>4.8594000000000005E-13</c:v>
                </c:pt>
                <c:pt idx="124">
                  <c:v>5.5287999999999996E-13</c:v>
                </c:pt>
                <c:pt idx="125">
                  <c:v>6.2727000000000001E-13</c:v>
                </c:pt>
                <c:pt idx="126">
                  <c:v>7.0990000000000003E-13</c:v>
                </c:pt>
                <c:pt idx="127">
                  <c:v>8.0176000000000001E-13</c:v>
                </c:pt>
                <c:pt idx="128">
                  <c:v>9.0381999999999998E-13</c:v>
                </c:pt>
                <c:pt idx="129">
                  <c:v>1.017E-12</c:v>
                </c:pt>
                <c:pt idx="130">
                  <c:v>1.142E-12</c:v>
                </c:pt>
                <c:pt idx="131">
                  <c:v>1.2797000000000001E-12</c:v>
                </c:pt>
                <c:pt idx="132">
                  <c:v>1.4309000000000001E-12</c:v>
                </c:pt>
                <c:pt idx="133">
                  <c:v>1.5968E-12</c:v>
                </c:pt>
                <c:pt idx="134">
                  <c:v>1.7784999999999999E-12</c:v>
                </c:pt>
                <c:pt idx="135">
                  <c:v>1.9777999999999999E-12</c:v>
                </c:pt>
                <c:pt idx="136">
                  <c:v>2.1967000000000001E-12</c:v>
                </c:pt>
                <c:pt idx="137">
                  <c:v>2.4378999999999999E-12</c:v>
                </c:pt>
                <c:pt idx="138">
                  <c:v>2.7047E-12</c:v>
                </c:pt>
                <c:pt idx="139">
                  <c:v>3.0008999999999999E-12</c:v>
                </c:pt>
                <c:pt idx="140">
                  <c:v>3.3305E-12</c:v>
                </c:pt>
                <c:pt idx="141">
                  <c:v>3.6979999999999998E-12</c:v>
                </c:pt>
                <c:pt idx="142">
                  <c:v>4.1070000000000002E-12</c:v>
                </c:pt>
                <c:pt idx="143">
                  <c:v>4.56E-12</c:v>
                </c:pt>
                <c:pt idx="144">
                  <c:v>5.0592000000000001E-12</c:v>
                </c:pt>
                <c:pt idx="145">
                  <c:v>5.6075000000000001E-12</c:v>
                </c:pt>
                <c:pt idx="146">
                  <c:v>6.2095000000000001E-12</c:v>
                </c:pt>
                <c:pt idx="147">
                  <c:v>6.8730000000000003E-12</c:v>
                </c:pt>
                <c:pt idx="148">
                  <c:v>7.6080000000000007E-12</c:v>
                </c:pt>
                <c:pt idx="149">
                  <c:v>8.4248999999999998E-12</c:v>
                </c:pt>
                <c:pt idx="150">
                  <c:v>9.3307999999999998E-12</c:v>
                </c:pt>
                <c:pt idx="151">
                  <c:v>1.0331E-11</c:v>
                </c:pt>
                <c:pt idx="152">
                  <c:v>1.143E-11</c:v>
                </c:pt>
                <c:pt idx="153">
                  <c:v>1.2632E-11</c:v>
                </c:pt>
                <c:pt idx="154">
                  <c:v>1.3944E-11</c:v>
                </c:pt>
                <c:pt idx="155">
                  <c:v>1.5374E-11</c:v>
                </c:pt>
                <c:pt idx="156">
                  <c:v>1.6930999999999999E-11</c:v>
                </c:pt>
                <c:pt idx="157">
                  <c:v>1.8625999999999999E-11</c:v>
                </c:pt>
                <c:pt idx="158">
                  <c:v>2.0471999999999999E-11</c:v>
                </c:pt>
                <c:pt idx="159">
                  <c:v>2.248E-11</c:v>
                </c:pt>
                <c:pt idx="160">
                  <c:v>2.4659999999999999E-11</c:v>
                </c:pt>
                <c:pt idx="161">
                  <c:v>2.7024E-11</c:v>
                </c:pt>
                <c:pt idx="162">
                  <c:v>2.9583999999999998E-11</c:v>
                </c:pt>
                <c:pt idx="163">
                  <c:v>3.2349999999999997E-11</c:v>
                </c:pt>
                <c:pt idx="164">
                  <c:v>3.5333999999999998E-11</c:v>
                </c:pt>
                <c:pt idx="165">
                  <c:v>3.8549000000000003E-11</c:v>
                </c:pt>
                <c:pt idx="166">
                  <c:v>4.2008999999999997E-11</c:v>
                </c:pt>
                <c:pt idx="167">
                  <c:v>4.5734999999999998E-11</c:v>
                </c:pt>
                <c:pt idx="168">
                  <c:v>4.9750000000000003E-11</c:v>
                </c:pt>
                <c:pt idx="169">
                  <c:v>5.4083000000000002E-11</c:v>
                </c:pt>
                <c:pt idx="170">
                  <c:v>5.8762000000000003E-11</c:v>
                </c:pt>
                <c:pt idx="171">
                  <c:v>6.3821999999999997E-11</c:v>
                </c:pt>
                <c:pt idx="172">
                  <c:v>6.9299999999999996E-11</c:v>
                </c:pt>
                <c:pt idx="173">
                  <c:v>7.5235999999999995E-11</c:v>
                </c:pt>
                <c:pt idx="174">
                  <c:v>8.1672000000000005E-11</c:v>
                </c:pt>
                <c:pt idx="175">
                  <c:v>8.8656999999999994E-11</c:v>
                </c:pt>
                <c:pt idx="176">
                  <c:v>9.6244000000000004E-11</c:v>
                </c:pt>
                <c:pt idx="177">
                  <c:v>1.0449000000000001E-10</c:v>
                </c:pt>
                <c:pt idx="178">
                  <c:v>1.1345000000000001E-10</c:v>
                </c:pt>
                <c:pt idx="179">
                  <c:v>1.232E-10</c:v>
                </c:pt>
                <c:pt idx="180">
                  <c:v>1.3379999999999999E-10</c:v>
                </c:pt>
                <c:pt idx="181">
                  <c:v>1.4533E-10</c:v>
                </c:pt>
                <c:pt idx="182">
                  <c:v>1.5788E-10</c:v>
                </c:pt>
                <c:pt idx="183">
                  <c:v>1.7154000000000001E-10</c:v>
                </c:pt>
                <c:pt idx="184">
                  <c:v>1.864E-10</c:v>
                </c:pt>
                <c:pt idx="185">
                  <c:v>2.0254999999999999E-10</c:v>
                </c:pt>
                <c:pt idx="186">
                  <c:v>2.2007E-10</c:v>
                </c:pt>
                <c:pt idx="187">
                  <c:v>2.3902000000000002E-10</c:v>
                </c:pt>
                <c:pt idx="188">
                  <c:v>2.5946999999999998E-10</c:v>
                </c:pt>
                <c:pt idx="189">
                  <c:v>2.8150000000000001E-10</c:v>
                </c:pt>
                <c:pt idx="190">
                  <c:v>3.0519000000000001E-10</c:v>
                </c:pt>
                <c:pt idx="191">
                  <c:v>3.3064999999999999E-10</c:v>
                </c:pt>
                <c:pt idx="192">
                  <c:v>3.5797999999999999E-10</c:v>
                </c:pt>
                <c:pt idx="193">
                  <c:v>3.8730999999999998E-10</c:v>
                </c:pt>
                <c:pt idx="194">
                  <c:v>4.1876999999999999E-10</c:v>
                </c:pt>
                <c:pt idx="195">
                  <c:v>4.5249999999999999E-10</c:v>
                </c:pt>
                <c:pt idx="196">
                  <c:v>4.8863999999999998E-10</c:v>
                </c:pt>
                <c:pt idx="197">
                  <c:v>5.2736000000000003E-10</c:v>
                </c:pt>
                <c:pt idx="198">
                  <c:v>5.6878999999999996E-10</c:v>
                </c:pt>
                <c:pt idx="199">
                  <c:v>6.1308000000000002E-10</c:v>
                </c:pt>
                <c:pt idx="200">
                  <c:v>6.6033000000000003E-10</c:v>
                </c:pt>
                <c:pt idx="201">
                  <c:v>7.1061999999999997E-10</c:v>
                </c:pt>
                <c:pt idx="202">
                  <c:v>7.6404999999999996E-10</c:v>
                </c:pt>
                <c:pt idx="203">
                  <c:v>8.2072000000000004E-10</c:v>
                </c:pt>
                <c:pt idx="204">
                  <c:v>8.8072000000000004E-10</c:v>
                </c:pt>
                <c:pt idx="205">
                  <c:v>9.4417000000000006E-10</c:v>
                </c:pt>
                <c:pt idx="206">
                  <c:v>1.0112E-9</c:v>
                </c:pt>
                <c:pt idx="207">
                  <c:v>1.0817999999999999E-9</c:v>
                </c:pt>
                <c:pt idx="208">
                  <c:v>1.1562E-9</c:v>
                </c:pt>
                <c:pt idx="209">
                  <c:v>1.2343E-9</c:v>
                </c:pt>
                <c:pt idx="210">
                  <c:v>1.3163000000000001E-9</c:v>
                </c:pt>
                <c:pt idx="211">
                  <c:v>1.4023E-9</c:v>
                </c:pt>
                <c:pt idx="212">
                  <c:v>1.4923999999999999E-9</c:v>
                </c:pt>
                <c:pt idx="213">
                  <c:v>1.5866999999999999E-9</c:v>
                </c:pt>
                <c:pt idx="214">
                  <c:v>1.6851999999999999E-9</c:v>
                </c:pt>
                <c:pt idx="215">
                  <c:v>1.7879E-9</c:v>
                </c:pt>
                <c:pt idx="216">
                  <c:v>1.8948000000000001E-9</c:v>
                </c:pt>
                <c:pt idx="217">
                  <c:v>2.0057999999999998E-9</c:v>
                </c:pt>
                <c:pt idx="218">
                  <c:v>2.1208E-9</c:v>
                </c:pt>
                <c:pt idx="219">
                  <c:v>2.2398000000000001E-9</c:v>
                </c:pt>
                <c:pt idx="220">
                  <c:v>2.3627000000000001E-9</c:v>
                </c:pt>
                <c:pt idx="221">
                  <c:v>2.4894000000000001E-9</c:v>
                </c:pt>
                <c:pt idx="222">
                  <c:v>2.6198E-9</c:v>
                </c:pt>
                <c:pt idx="223">
                  <c:v>2.7538000000000001E-9</c:v>
                </c:pt>
                <c:pt idx="224">
                  <c:v>2.8911000000000001E-9</c:v>
                </c:pt>
                <c:pt idx="225">
                  <c:v>3.0315000000000001E-9</c:v>
                </c:pt>
                <c:pt idx="226">
                  <c:v>3.1749999999999999E-9</c:v>
                </c:pt>
                <c:pt idx="227">
                  <c:v>3.3216999999999998E-9</c:v>
                </c:pt>
                <c:pt idx="228">
                  <c:v>3.4714999999999999E-9</c:v>
                </c:pt>
                <c:pt idx="229">
                  <c:v>3.6242E-9</c:v>
                </c:pt>
                <c:pt idx="230">
                  <c:v>3.7795999999999996E-9</c:v>
                </c:pt>
                <c:pt idx="231">
                  <c:v>3.9376000000000001E-9</c:v>
                </c:pt>
                <c:pt idx="232">
                  <c:v>4.0979999999999997E-9</c:v>
                </c:pt>
                <c:pt idx="233">
                  <c:v>4.2605999999999999E-9</c:v>
                </c:pt>
                <c:pt idx="234">
                  <c:v>4.4254E-9</c:v>
                </c:pt>
                <c:pt idx="235">
                  <c:v>4.5923000000000004E-9</c:v>
                </c:pt>
                <c:pt idx="236">
                  <c:v>4.7617000000000002E-9</c:v>
                </c:pt>
                <c:pt idx="237">
                  <c:v>4.9337E-9</c:v>
                </c:pt>
                <c:pt idx="238">
                  <c:v>5.1084999999999999E-9</c:v>
                </c:pt>
                <c:pt idx="239">
                  <c:v>5.2862999999999998E-9</c:v>
                </c:pt>
                <c:pt idx="240">
                  <c:v>5.4670999999999999E-9</c:v>
                </c:pt>
                <c:pt idx="241">
                  <c:v>5.6509E-9</c:v>
                </c:pt>
                <c:pt idx="242">
                  <c:v>5.8375999999999998E-9</c:v>
                </c:pt>
                <c:pt idx="243">
                  <c:v>6.027E-9</c:v>
                </c:pt>
                <c:pt idx="244">
                  <c:v>6.2190000000000001E-9</c:v>
                </c:pt>
                <c:pt idx="245">
                  <c:v>6.4134999999999998E-9</c:v>
                </c:pt>
                <c:pt idx="246">
                  <c:v>6.6104000000000003E-9</c:v>
                </c:pt>
                <c:pt idx="247">
                  <c:v>6.8096000000000001E-9</c:v>
                </c:pt>
                <c:pt idx="248">
                  <c:v>7.0111000000000003E-9</c:v>
                </c:pt>
                <c:pt idx="249">
                  <c:v>7.2146000000000003E-9</c:v>
                </c:pt>
                <c:pt idx="250">
                  <c:v>7.4199E-9</c:v>
                </c:pt>
                <c:pt idx="251">
                  <c:v>7.6266999999999997E-9</c:v>
                </c:pt>
                <c:pt idx="252">
                  <c:v>7.8348999999999999E-9</c:v>
                </c:pt>
                <c:pt idx="253">
                  <c:v>8.0443000000000004E-9</c:v>
                </c:pt>
                <c:pt idx="254">
                  <c:v>8.2543000000000003E-9</c:v>
                </c:pt>
                <c:pt idx="255">
                  <c:v>8.4644999999999995E-9</c:v>
                </c:pt>
                <c:pt idx="256">
                  <c:v>8.6744999999999994E-9</c:v>
                </c:pt>
                <c:pt idx="257">
                  <c:v>8.8836000000000002E-9</c:v>
                </c:pt>
                <c:pt idx="258">
                  <c:v>9.0912999999999998E-9</c:v>
                </c:pt>
                <c:pt idx="259">
                  <c:v>9.2974999999999994E-9</c:v>
                </c:pt>
                <c:pt idx="260">
                  <c:v>9.5022999999999993E-9</c:v>
                </c:pt>
                <c:pt idx="261">
                  <c:v>9.7058000000000001E-9</c:v>
                </c:pt>
                <c:pt idx="262">
                  <c:v>9.9081999999999993E-9</c:v>
                </c:pt>
                <c:pt idx="263">
                  <c:v>1.0109E-8</c:v>
                </c:pt>
                <c:pt idx="264">
                  <c:v>1.0309999999999999E-8</c:v>
                </c:pt>
                <c:pt idx="265">
                  <c:v>1.0509E-8</c:v>
                </c:pt>
                <c:pt idx="266">
                  <c:v>1.0708000000000001E-8</c:v>
                </c:pt>
                <c:pt idx="267">
                  <c:v>1.0906E-8</c:v>
                </c:pt>
                <c:pt idx="268">
                  <c:v>1.1104E-8</c:v>
                </c:pt>
                <c:pt idx="269">
                  <c:v>1.13E-8</c:v>
                </c:pt>
                <c:pt idx="270">
                  <c:v>1.1495999999999999E-8</c:v>
                </c:pt>
                <c:pt idx="271">
                  <c:v>1.1691E-8</c:v>
                </c:pt>
                <c:pt idx="272">
                  <c:v>1.1886E-8</c:v>
                </c:pt>
                <c:pt idx="273">
                  <c:v>1.2081000000000001E-8</c:v>
                </c:pt>
                <c:pt idx="274">
                  <c:v>1.2277E-8</c:v>
                </c:pt>
                <c:pt idx="275">
                  <c:v>1.2474E-8</c:v>
                </c:pt>
                <c:pt idx="276">
                  <c:v>1.2671999999999999E-8</c:v>
                </c:pt>
                <c:pt idx="277">
                  <c:v>1.2871E-8</c:v>
                </c:pt>
                <c:pt idx="278">
                  <c:v>1.3070000000000001E-8</c:v>
                </c:pt>
                <c:pt idx="279">
                  <c:v>1.3271E-8</c:v>
                </c:pt>
                <c:pt idx="280">
                  <c:v>1.3471E-8</c:v>
                </c:pt>
                <c:pt idx="281">
                  <c:v>1.3672E-8</c:v>
                </c:pt>
                <c:pt idx="282">
                  <c:v>1.3872E-8</c:v>
                </c:pt>
                <c:pt idx="283">
                  <c:v>1.4073E-8</c:v>
                </c:pt>
                <c:pt idx="284">
                  <c:v>1.4273E-8</c:v>
                </c:pt>
                <c:pt idx="285">
                  <c:v>1.4473E-8</c:v>
                </c:pt>
                <c:pt idx="286">
                  <c:v>1.4673E-8</c:v>
                </c:pt>
                <c:pt idx="287">
                  <c:v>1.4871E-8</c:v>
                </c:pt>
                <c:pt idx="288">
                  <c:v>1.5068E-8</c:v>
                </c:pt>
                <c:pt idx="289">
                  <c:v>1.5264E-8</c:v>
                </c:pt>
                <c:pt idx="290">
                  <c:v>1.5457000000000001E-8</c:v>
                </c:pt>
                <c:pt idx="291">
                  <c:v>1.5649E-8</c:v>
                </c:pt>
                <c:pt idx="292">
                  <c:v>1.5839E-8</c:v>
                </c:pt>
                <c:pt idx="293">
                  <c:v>1.6029000000000001E-8</c:v>
                </c:pt>
                <c:pt idx="294">
                  <c:v>1.6216999999999999E-8</c:v>
                </c:pt>
                <c:pt idx="295">
                  <c:v>1.6406000000000001E-8</c:v>
                </c:pt>
                <c:pt idx="296">
                  <c:v>1.6595000000000001E-8</c:v>
                </c:pt>
                <c:pt idx="297">
                  <c:v>1.6784E-8</c:v>
                </c:pt>
                <c:pt idx="298">
                  <c:v>1.6975000000000001E-8</c:v>
                </c:pt>
                <c:pt idx="299">
                  <c:v>1.7167000000000001E-8</c:v>
                </c:pt>
                <c:pt idx="300">
                  <c:v>1.7360000000000001E-8</c:v>
                </c:pt>
                <c:pt idx="301">
                  <c:v>1.7555000000000001E-8</c:v>
                </c:pt>
                <c:pt idx="302">
                  <c:v>1.7751000000000001E-8</c:v>
                </c:pt>
                <c:pt idx="303">
                  <c:v>1.7949999999999999E-8</c:v>
                </c:pt>
                <c:pt idx="304">
                  <c:v>1.815E-8</c:v>
                </c:pt>
                <c:pt idx="305">
                  <c:v>1.8352000000000001E-8</c:v>
                </c:pt>
                <c:pt idx="306">
                  <c:v>1.8553000000000001E-8</c:v>
                </c:pt>
                <c:pt idx="307">
                  <c:v>1.3255000000000001E-7</c:v>
                </c:pt>
                <c:pt idx="308">
                  <c:v>1.3274000000000001E-7</c:v>
                </c:pt>
                <c:pt idx="309">
                  <c:v>1.3293000000000001E-7</c:v>
                </c:pt>
                <c:pt idx="310">
                  <c:v>9.1006000000000004E-2</c:v>
                </c:pt>
                <c:pt idx="311">
                  <c:v>0.12678</c:v>
                </c:pt>
                <c:pt idx="312">
                  <c:v>0.12592999999999999</c:v>
                </c:pt>
                <c:pt idx="313">
                  <c:v>0.12509000000000001</c:v>
                </c:pt>
                <c:pt idx="314">
                  <c:v>0.12426</c:v>
                </c:pt>
                <c:pt idx="315">
                  <c:v>0.12343999999999999</c:v>
                </c:pt>
                <c:pt idx="316">
                  <c:v>0.12262000000000001</c:v>
                </c:pt>
                <c:pt idx="317">
                  <c:v>0.12182</c:v>
                </c:pt>
                <c:pt idx="318">
                  <c:v>0.12102</c:v>
                </c:pt>
                <c:pt idx="319">
                  <c:v>0.12023</c:v>
                </c:pt>
                <c:pt idx="320">
                  <c:v>0.11945</c:v>
                </c:pt>
                <c:pt idx="321">
                  <c:v>0.11867999999999999</c:v>
                </c:pt>
                <c:pt idx="322">
                  <c:v>0.11792</c:v>
                </c:pt>
                <c:pt idx="323">
                  <c:v>0.11716</c:v>
                </c:pt>
                <c:pt idx="324">
                  <c:v>0.11641</c:v>
                </c:pt>
                <c:pt idx="325">
                  <c:v>0.11567</c:v>
                </c:pt>
                <c:pt idx="326">
                  <c:v>0.11494</c:v>
                </c:pt>
                <c:pt idx="327">
                  <c:v>0.11422</c:v>
                </c:pt>
                <c:pt idx="328">
                  <c:v>0.1135</c:v>
                </c:pt>
                <c:pt idx="329">
                  <c:v>0.11279</c:v>
                </c:pt>
                <c:pt idx="330">
                  <c:v>0.11208</c:v>
                </c:pt>
                <c:pt idx="331">
                  <c:v>0.11138000000000001</c:v>
                </c:pt>
                <c:pt idx="332">
                  <c:v>0.11069</c:v>
                </c:pt>
                <c:pt idx="333">
                  <c:v>0.11001</c:v>
                </c:pt>
                <c:pt idx="334">
                  <c:v>0.10933</c:v>
                </c:pt>
                <c:pt idx="335">
                  <c:v>0.10866000000000001</c:v>
                </c:pt>
                <c:pt idx="336">
                  <c:v>0.10799</c:v>
                </c:pt>
                <c:pt idx="337">
                  <c:v>0.10732999999999999</c:v>
                </c:pt>
                <c:pt idx="338">
                  <c:v>0.10667</c:v>
                </c:pt>
                <c:pt idx="339">
                  <c:v>0.10603</c:v>
                </c:pt>
                <c:pt idx="340">
                  <c:v>0.10538</c:v>
                </c:pt>
                <c:pt idx="341">
                  <c:v>0.10475</c:v>
                </c:pt>
                <c:pt idx="342">
                  <c:v>0.10410999999999999</c:v>
                </c:pt>
                <c:pt idx="343">
                  <c:v>0.10349</c:v>
                </c:pt>
                <c:pt idx="344">
                  <c:v>0.10287</c:v>
                </c:pt>
                <c:pt idx="345">
                  <c:v>0.10224999999999999</c:v>
                </c:pt>
                <c:pt idx="346">
                  <c:v>0.10165</c:v>
                </c:pt>
                <c:pt idx="347">
                  <c:v>0.10104</c:v>
                </c:pt>
                <c:pt idx="348">
                  <c:v>0.10045</c:v>
                </c:pt>
                <c:pt idx="349">
                  <c:v>9.9856E-2</c:v>
                </c:pt>
                <c:pt idx="350">
                  <c:v>9.9270999999999998E-2</c:v>
                </c:pt>
                <c:pt idx="351">
                  <c:v>9.8692000000000002E-2</c:v>
                </c:pt>
                <c:pt idx="352">
                  <c:v>9.8119999999999999E-2</c:v>
                </c:pt>
                <c:pt idx="353">
                  <c:v>0.10581</c:v>
                </c:pt>
                <c:pt idx="354">
                  <c:v>0.1052</c:v>
                </c:pt>
                <c:pt idx="355">
                  <c:v>0.1046</c:v>
                </c:pt>
                <c:pt idx="356">
                  <c:v>0.10401000000000001</c:v>
                </c:pt>
                <c:pt idx="357">
                  <c:v>0.10342</c:v>
                </c:pt>
                <c:pt idx="358">
                  <c:v>0.10283</c:v>
                </c:pt>
                <c:pt idx="359">
                  <c:v>0.10224999999999999</c:v>
                </c:pt>
                <c:pt idx="360">
                  <c:v>0.10168000000000001</c:v>
                </c:pt>
                <c:pt idx="361">
                  <c:v>0.10112</c:v>
                </c:pt>
                <c:pt idx="362">
                  <c:v>0.10056</c:v>
                </c:pt>
                <c:pt idx="363">
                  <c:v>0.1</c:v>
                </c:pt>
                <c:pt idx="364">
                  <c:v>9.9450999999999998E-2</c:v>
                </c:pt>
                <c:pt idx="365">
                  <c:v>9.8905999999999994E-2</c:v>
                </c:pt>
                <c:pt idx="366">
                  <c:v>9.8365999999999995E-2</c:v>
                </c:pt>
                <c:pt idx="367">
                  <c:v>9.7831000000000001E-2</c:v>
                </c:pt>
                <c:pt idx="368">
                  <c:v>9.7299999999999998E-2</c:v>
                </c:pt>
                <c:pt idx="369">
                  <c:v>9.6771999999999997E-2</c:v>
                </c:pt>
                <c:pt idx="370">
                  <c:v>9.6249000000000001E-2</c:v>
                </c:pt>
                <c:pt idx="371">
                  <c:v>9.5728999999999995E-2</c:v>
                </c:pt>
                <c:pt idx="372">
                  <c:v>9.5212000000000005E-2</c:v>
                </c:pt>
                <c:pt idx="373">
                  <c:v>9.4698000000000004E-2</c:v>
                </c:pt>
                <c:pt idx="374">
                  <c:v>9.4187999999999994E-2</c:v>
                </c:pt>
                <c:pt idx="375">
                  <c:v>9.3679999999999999E-2</c:v>
                </c:pt>
                <c:pt idx="376">
                  <c:v>9.3175999999999995E-2</c:v>
                </c:pt>
                <c:pt idx="377">
                  <c:v>9.2674000000000006E-2</c:v>
                </c:pt>
                <c:pt idx="378">
                  <c:v>9.2175000000000007E-2</c:v>
                </c:pt>
                <c:pt idx="379">
                  <c:v>9.1678999999999997E-2</c:v>
                </c:pt>
                <c:pt idx="380">
                  <c:v>9.1186000000000003E-2</c:v>
                </c:pt>
                <c:pt idx="381">
                  <c:v>9.0694999999999998E-2</c:v>
                </c:pt>
                <c:pt idx="382">
                  <c:v>9.0206999999999996E-2</c:v>
                </c:pt>
                <c:pt idx="383">
                  <c:v>8.9721999999999996E-2</c:v>
                </c:pt>
                <c:pt idx="384">
                  <c:v>8.9238999999999999E-2</c:v>
                </c:pt>
                <c:pt idx="385">
                  <c:v>8.8759000000000005E-2</c:v>
                </c:pt>
                <c:pt idx="386">
                  <c:v>8.8280999999999998E-2</c:v>
                </c:pt>
                <c:pt idx="387">
                  <c:v>8.7804999999999994E-2</c:v>
                </c:pt>
                <c:pt idx="388">
                  <c:v>8.7332000000000007E-2</c:v>
                </c:pt>
                <c:pt idx="389">
                  <c:v>8.6860999999999994E-2</c:v>
                </c:pt>
                <c:pt idx="390">
                  <c:v>0.16556999999999999</c:v>
                </c:pt>
                <c:pt idx="391">
                  <c:v>0.16467999999999999</c:v>
                </c:pt>
                <c:pt idx="392">
                  <c:v>0.16378999999999999</c:v>
                </c:pt>
                <c:pt idx="393">
                  <c:v>0.16289999999999999</c:v>
                </c:pt>
                <c:pt idx="394">
                  <c:v>0.16202</c:v>
                </c:pt>
                <c:pt idx="395">
                  <c:v>0.16114999999999999</c:v>
                </c:pt>
                <c:pt idx="396">
                  <c:v>0.16028000000000001</c:v>
                </c:pt>
                <c:pt idx="397">
                  <c:v>0.15942000000000001</c:v>
                </c:pt>
                <c:pt idx="398">
                  <c:v>0.15856000000000001</c:v>
                </c:pt>
                <c:pt idx="399">
                  <c:v>0.16805</c:v>
                </c:pt>
                <c:pt idx="400">
                  <c:v>0.16714999999999999</c:v>
                </c:pt>
                <c:pt idx="401">
                  <c:v>0.16625000000000001</c:v>
                </c:pt>
                <c:pt idx="402">
                  <c:v>0.16536999999999999</c:v>
                </c:pt>
                <c:pt idx="403">
                  <c:v>0.17738999999999999</c:v>
                </c:pt>
                <c:pt idx="404">
                  <c:v>0.17660999999999999</c:v>
                </c:pt>
                <c:pt idx="405">
                  <c:v>0.17566999999999999</c:v>
                </c:pt>
                <c:pt idx="406">
                  <c:v>0.17473</c:v>
                </c:pt>
                <c:pt idx="407">
                  <c:v>0.17380000000000001</c:v>
                </c:pt>
                <c:pt idx="408">
                  <c:v>0.17287</c:v>
                </c:pt>
                <c:pt idx="409">
                  <c:v>0.17194000000000001</c:v>
                </c:pt>
                <c:pt idx="410">
                  <c:v>0.17102000000000001</c:v>
                </c:pt>
                <c:pt idx="411">
                  <c:v>0.17008999999999999</c:v>
                </c:pt>
                <c:pt idx="412">
                  <c:v>0.16916999999999999</c:v>
                </c:pt>
                <c:pt idx="413">
                  <c:v>0.16825000000000001</c:v>
                </c:pt>
                <c:pt idx="414">
                  <c:v>0.16733999999999999</c:v>
                </c:pt>
                <c:pt idx="415">
                  <c:v>0.16642000000000001</c:v>
                </c:pt>
                <c:pt idx="416">
                  <c:v>0.16550999999999999</c:v>
                </c:pt>
                <c:pt idx="417">
                  <c:v>0.1646</c:v>
                </c:pt>
                <c:pt idx="418">
                  <c:v>0.16369</c:v>
                </c:pt>
                <c:pt idx="419">
                  <c:v>0.16278000000000001</c:v>
                </c:pt>
                <c:pt idx="420">
                  <c:v>0.16188</c:v>
                </c:pt>
                <c:pt idx="421">
                  <c:v>0.16098000000000001</c:v>
                </c:pt>
                <c:pt idx="422">
                  <c:v>0.16008</c:v>
                </c:pt>
                <c:pt idx="423">
                  <c:v>0.15919</c:v>
                </c:pt>
                <c:pt idx="424">
                  <c:v>0.1583</c:v>
                </c:pt>
                <c:pt idx="425">
                  <c:v>0.15740999999999999</c:v>
                </c:pt>
                <c:pt idx="426">
                  <c:v>0.15651999999999999</c:v>
                </c:pt>
                <c:pt idx="427">
                  <c:v>0.15564</c:v>
                </c:pt>
                <c:pt idx="428">
                  <c:v>0.15476000000000001</c:v>
                </c:pt>
                <c:pt idx="429">
                  <c:v>0.15387999999999999</c:v>
                </c:pt>
                <c:pt idx="430">
                  <c:v>0.153</c:v>
                </c:pt>
                <c:pt idx="431">
                  <c:v>0.15212000000000001</c:v>
                </c:pt>
                <c:pt idx="432">
                  <c:v>0.15125</c:v>
                </c:pt>
                <c:pt idx="433">
                  <c:v>0.15037</c:v>
                </c:pt>
                <c:pt idx="434">
                  <c:v>0.14949999999999999</c:v>
                </c:pt>
                <c:pt idx="435">
                  <c:v>0.14863000000000001</c:v>
                </c:pt>
                <c:pt idx="436">
                  <c:v>0.14776</c:v>
                </c:pt>
                <c:pt idx="437">
                  <c:v>0.1469</c:v>
                </c:pt>
                <c:pt idx="438">
                  <c:v>0.14602999999999999</c:v>
                </c:pt>
                <c:pt idx="439">
                  <c:v>0.14518</c:v>
                </c:pt>
                <c:pt idx="440">
                  <c:v>0.14432</c:v>
                </c:pt>
                <c:pt idx="441">
                  <c:v>0.14346999999999999</c:v>
                </c:pt>
                <c:pt idx="442">
                  <c:v>0.14262</c:v>
                </c:pt>
                <c:pt idx="443">
                  <c:v>0.14177999999999999</c:v>
                </c:pt>
                <c:pt idx="444">
                  <c:v>0.14094000000000001</c:v>
                </c:pt>
                <c:pt idx="445">
                  <c:v>0.14011000000000001</c:v>
                </c:pt>
                <c:pt idx="446">
                  <c:v>0.13927999999999999</c:v>
                </c:pt>
                <c:pt idx="447">
                  <c:v>0.13844999999999999</c:v>
                </c:pt>
                <c:pt idx="448">
                  <c:v>0.13763</c:v>
                </c:pt>
                <c:pt idx="449">
                  <c:v>0.13682</c:v>
                </c:pt>
                <c:pt idx="450">
                  <c:v>0.13600999999999999</c:v>
                </c:pt>
                <c:pt idx="451">
                  <c:v>0.14706</c:v>
                </c:pt>
                <c:pt idx="452">
                  <c:v>0.14618999999999999</c:v>
                </c:pt>
                <c:pt idx="453">
                  <c:v>0.14532999999999999</c:v>
                </c:pt>
                <c:pt idx="454">
                  <c:v>0.14446999999999999</c:v>
                </c:pt>
                <c:pt idx="455">
                  <c:v>0.14360999999999999</c:v>
                </c:pt>
                <c:pt idx="456">
                  <c:v>0.14276</c:v>
                </c:pt>
                <c:pt idx="457">
                  <c:v>0.14191999999999999</c:v>
                </c:pt>
                <c:pt idx="458">
                  <c:v>0.14108000000000001</c:v>
                </c:pt>
                <c:pt idx="459">
                  <c:v>0.14024</c:v>
                </c:pt>
                <c:pt idx="460">
                  <c:v>0.15125</c:v>
                </c:pt>
                <c:pt idx="461">
                  <c:v>0.16334000000000001</c:v>
                </c:pt>
                <c:pt idx="462">
                  <c:v>0.16238</c:v>
                </c:pt>
                <c:pt idx="463">
                  <c:v>0.16141</c:v>
                </c:pt>
                <c:pt idx="464">
                  <c:v>0.16045999999999999</c:v>
                </c:pt>
                <c:pt idx="465">
                  <c:v>0.15951000000000001</c:v>
                </c:pt>
                <c:pt idx="466">
                  <c:v>0.15856000000000001</c:v>
                </c:pt>
                <c:pt idx="467">
                  <c:v>0.15762000000000001</c:v>
                </c:pt>
                <c:pt idx="468">
                  <c:v>0.15669</c:v>
                </c:pt>
                <c:pt idx="469">
                  <c:v>0.15576999999999999</c:v>
                </c:pt>
                <c:pt idx="470">
                  <c:v>0.15484999999999999</c:v>
                </c:pt>
                <c:pt idx="471">
                  <c:v>0.15393000000000001</c:v>
                </c:pt>
                <c:pt idx="472">
                  <c:v>0.15303</c:v>
                </c:pt>
                <c:pt idx="473">
                  <c:v>0.15212999999999999</c:v>
                </c:pt>
                <c:pt idx="474">
                  <c:v>0.15123</c:v>
                </c:pt>
                <c:pt idx="475">
                  <c:v>0.15034</c:v>
                </c:pt>
                <c:pt idx="476">
                  <c:v>0.14946000000000001</c:v>
                </c:pt>
                <c:pt idx="477">
                  <c:v>0.14857999999999999</c:v>
                </c:pt>
                <c:pt idx="478">
                  <c:v>0.1477</c:v>
                </c:pt>
                <c:pt idx="479">
                  <c:v>0.14684</c:v>
                </c:pt>
                <c:pt idx="480">
                  <c:v>0.14596999999999999</c:v>
                </c:pt>
                <c:pt idx="481">
                  <c:v>0.14510999999999999</c:v>
                </c:pt>
                <c:pt idx="482">
                  <c:v>0.14424999999999999</c:v>
                </c:pt>
                <c:pt idx="483">
                  <c:v>0.14338999999999999</c:v>
                </c:pt>
                <c:pt idx="484">
                  <c:v>0.14254</c:v>
                </c:pt>
                <c:pt idx="485">
                  <c:v>0.14169000000000001</c:v>
                </c:pt>
                <c:pt idx="486">
                  <c:v>0.14085</c:v>
                </c:pt>
                <c:pt idx="487">
                  <c:v>0.14000000000000001</c:v>
                </c:pt>
                <c:pt idx="488">
                  <c:v>0.13916999999999999</c:v>
                </c:pt>
                <c:pt idx="489">
                  <c:v>0.13833000000000001</c:v>
                </c:pt>
                <c:pt idx="490">
                  <c:v>0.13750000000000001</c:v>
                </c:pt>
                <c:pt idx="491">
                  <c:v>0.13667000000000001</c:v>
                </c:pt>
                <c:pt idx="492">
                  <c:v>0.13583999999999999</c:v>
                </c:pt>
                <c:pt idx="493">
                  <c:v>0.13502</c:v>
                </c:pt>
                <c:pt idx="494">
                  <c:v>0.13420000000000001</c:v>
                </c:pt>
                <c:pt idx="495">
                  <c:v>0.13338</c:v>
                </c:pt>
                <c:pt idx="496">
                  <c:v>0.13256999999999999</c:v>
                </c:pt>
                <c:pt idx="497">
                  <c:v>0.13175000000000001</c:v>
                </c:pt>
                <c:pt idx="498">
                  <c:v>0.13094</c:v>
                </c:pt>
                <c:pt idx="499">
                  <c:v>0.13013</c:v>
                </c:pt>
                <c:pt idx="500">
                  <c:v>0.12931999999999999</c:v>
                </c:pt>
                <c:pt idx="501">
                  <c:v>0.12851000000000001</c:v>
                </c:pt>
                <c:pt idx="502">
                  <c:v>0.12770000000000001</c:v>
                </c:pt>
                <c:pt idx="503">
                  <c:v>0.12689</c:v>
                </c:pt>
                <c:pt idx="504">
                  <c:v>0.12609000000000001</c:v>
                </c:pt>
                <c:pt idx="505">
                  <c:v>0.12529000000000001</c:v>
                </c:pt>
                <c:pt idx="506">
                  <c:v>0.12449</c:v>
                </c:pt>
                <c:pt idx="507">
                  <c:v>0.12368999999999999</c:v>
                </c:pt>
                <c:pt idx="508">
                  <c:v>0.12289</c:v>
                </c:pt>
                <c:pt idx="509">
                  <c:v>0.1221</c:v>
                </c:pt>
                <c:pt idx="510">
                  <c:v>0.12131</c:v>
                </c:pt>
                <c:pt idx="511">
                  <c:v>0.12052</c:v>
                </c:pt>
                <c:pt idx="512">
                  <c:v>0.11973</c:v>
                </c:pt>
                <c:pt idx="513">
                  <c:v>0.11895</c:v>
                </c:pt>
                <c:pt idx="514">
                  <c:v>0.11817</c:v>
                </c:pt>
                <c:pt idx="515">
                  <c:v>0.11738999999999999</c:v>
                </c:pt>
                <c:pt idx="516">
                  <c:v>0.11662</c:v>
                </c:pt>
                <c:pt idx="517">
                  <c:v>0.11584999999999999</c:v>
                </c:pt>
                <c:pt idx="518">
                  <c:v>0.11508</c:v>
                </c:pt>
                <c:pt idx="519">
                  <c:v>0.11432</c:v>
                </c:pt>
                <c:pt idx="520">
                  <c:v>0.11355999999999999</c:v>
                </c:pt>
                <c:pt idx="521">
                  <c:v>0.1128</c:v>
                </c:pt>
                <c:pt idx="522">
                  <c:v>0.11204</c:v>
                </c:pt>
                <c:pt idx="523">
                  <c:v>0.11129</c:v>
                </c:pt>
                <c:pt idx="524">
                  <c:v>0.11054</c:v>
                </c:pt>
                <c:pt idx="525">
                  <c:v>0.10979</c:v>
                </c:pt>
                <c:pt idx="526">
                  <c:v>0.10904999999999999</c:v>
                </c:pt>
                <c:pt idx="527">
                  <c:v>0.10831</c:v>
                </c:pt>
                <c:pt idx="528">
                  <c:v>0.10757</c:v>
                </c:pt>
                <c:pt idx="529">
                  <c:v>0.10684</c:v>
                </c:pt>
                <c:pt idx="530">
                  <c:v>0.10611</c:v>
                </c:pt>
                <c:pt idx="531">
                  <c:v>0.10538</c:v>
                </c:pt>
                <c:pt idx="532">
                  <c:v>0.10466</c:v>
                </c:pt>
                <c:pt idx="533">
                  <c:v>0.10394</c:v>
                </c:pt>
                <c:pt idx="534">
                  <c:v>0.10322000000000001</c:v>
                </c:pt>
                <c:pt idx="535">
                  <c:v>0.10251</c:v>
                </c:pt>
                <c:pt idx="536">
                  <c:v>0.1018</c:v>
                </c:pt>
                <c:pt idx="537">
                  <c:v>0.10109</c:v>
                </c:pt>
                <c:pt idx="538">
                  <c:v>0.10038</c:v>
                </c:pt>
                <c:pt idx="539">
                  <c:v>9.9677000000000002E-2</c:v>
                </c:pt>
                <c:pt idx="540">
                  <c:v>9.8975999999999995E-2</c:v>
                </c:pt>
                <c:pt idx="541">
                  <c:v>9.8278000000000004E-2</c:v>
                </c:pt>
                <c:pt idx="542">
                  <c:v>9.7584000000000004E-2</c:v>
                </c:pt>
                <c:pt idx="543">
                  <c:v>9.6892000000000006E-2</c:v>
                </c:pt>
                <c:pt idx="544">
                  <c:v>9.6203999999999998E-2</c:v>
                </c:pt>
                <c:pt idx="545">
                  <c:v>9.5519999999999994E-2</c:v>
                </c:pt>
                <c:pt idx="546">
                  <c:v>9.4839000000000007E-2</c:v>
                </c:pt>
                <c:pt idx="547">
                  <c:v>9.4161999999999996E-2</c:v>
                </c:pt>
                <c:pt idx="548">
                  <c:v>9.3489000000000003E-2</c:v>
                </c:pt>
                <c:pt idx="549">
                  <c:v>9.282E-2</c:v>
                </c:pt>
                <c:pt idx="550">
                  <c:v>9.2154E-2</c:v>
                </c:pt>
                <c:pt idx="551">
                  <c:v>9.1492000000000004E-2</c:v>
                </c:pt>
                <c:pt idx="552">
                  <c:v>9.0832999999999997E-2</c:v>
                </c:pt>
                <c:pt idx="553">
                  <c:v>9.0178999999999995E-2</c:v>
                </c:pt>
                <c:pt idx="554">
                  <c:v>8.9527999999999996E-2</c:v>
                </c:pt>
                <c:pt idx="555">
                  <c:v>8.8880000000000001E-2</c:v>
                </c:pt>
                <c:pt idx="556">
                  <c:v>8.8236999999999996E-2</c:v>
                </c:pt>
                <c:pt idx="557">
                  <c:v>8.7597999999999995E-2</c:v>
                </c:pt>
                <c:pt idx="558">
                  <c:v>8.6961999999999998E-2</c:v>
                </c:pt>
                <c:pt idx="559">
                  <c:v>8.6331000000000005E-2</c:v>
                </c:pt>
                <c:pt idx="560">
                  <c:v>8.5704000000000002E-2</c:v>
                </c:pt>
                <c:pt idx="561">
                  <c:v>8.5081000000000004E-2</c:v>
                </c:pt>
                <c:pt idx="562">
                  <c:v>8.4461999999999995E-2</c:v>
                </c:pt>
                <c:pt idx="563">
                  <c:v>8.3847000000000005E-2</c:v>
                </c:pt>
                <c:pt idx="564">
                  <c:v>8.3236000000000004E-2</c:v>
                </c:pt>
                <c:pt idx="565">
                  <c:v>8.2628999999999994E-2</c:v>
                </c:pt>
                <c:pt idx="566">
                  <c:v>8.2026000000000002E-2</c:v>
                </c:pt>
                <c:pt idx="567">
                  <c:v>8.1426999999999999E-2</c:v>
                </c:pt>
                <c:pt idx="568">
                  <c:v>8.0831E-2</c:v>
                </c:pt>
                <c:pt idx="569">
                  <c:v>8.0239000000000005E-2</c:v>
                </c:pt>
                <c:pt idx="570">
                  <c:v>7.9651E-2</c:v>
                </c:pt>
                <c:pt idx="571">
                  <c:v>7.9065999999999997E-2</c:v>
                </c:pt>
                <c:pt idx="572">
                  <c:v>7.8484999999999999E-2</c:v>
                </c:pt>
                <c:pt idx="573">
                  <c:v>7.7906000000000003E-2</c:v>
                </c:pt>
                <c:pt idx="574">
                  <c:v>7.7331999999999998E-2</c:v>
                </c:pt>
                <c:pt idx="575">
                  <c:v>7.6759999999999995E-2</c:v>
                </c:pt>
                <c:pt idx="576">
                  <c:v>7.6191999999999996E-2</c:v>
                </c:pt>
                <c:pt idx="577">
                  <c:v>7.5627E-2</c:v>
                </c:pt>
                <c:pt idx="578">
                  <c:v>7.5065000000000007E-2</c:v>
                </c:pt>
                <c:pt idx="579">
                  <c:v>7.4506000000000003E-2</c:v>
                </c:pt>
                <c:pt idx="580">
                  <c:v>7.3951000000000003E-2</c:v>
                </c:pt>
                <c:pt idx="581">
                  <c:v>7.3399000000000006E-2</c:v>
                </c:pt>
                <c:pt idx="582">
                  <c:v>7.2849999999999998E-2</c:v>
                </c:pt>
                <c:pt idx="583">
                  <c:v>7.2304999999999994E-2</c:v>
                </c:pt>
                <c:pt idx="584">
                  <c:v>7.1763999999999994E-2</c:v>
                </c:pt>
                <c:pt idx="585">
                  <c:v>7.1225999999999998E-2</c:v>
                </c:pt>
                <c:pt idx="586">
                  <c:v>7.0692000000000005E-2</c:v>
                </c:pt>
                <c:pt idx="587">
                  <c:v>7.0162000000000002E-2</c:v>
                </c:pt>
                <c:pt idx="588">
                  <c:v>6.9636000000000003E-2</c:v>
                </c:pt>
                <c:pt idx="589">
                  <c:v>6.9114999999999996E-2</c:v>
                </c:pt>
                <c:pt idx="590">
                  <c:v>6.8597000000000005E-2</c:v>
                </c:pt>
                <c:pt idx="591">
                  <c:v>6.8083000000000005E-2</c:v>
                </c:pt>
                <c:pt idx="592">
                  <c:v>6.7573999999999995E-2</c:v>
                </c:pt>
                <c:pt idx="593">
                  <c:v>6.7068000000000003E-2</c:v>
                </c:pt>
                <c:pt idx="594">
                  <c:v>6.6566E-2</c:v>
                </c:pt>
                <c:pt idx="595">
                  <c:v>6.6068000000000002E-2</c:v>
                </c:pt>
                <c:pt idx="596">
                  <c:v>6.5573999999999993E-2</c:v>
                </c:pt>
                <c:pt idx="597">
                  <c:v>6.5083000000000002E-2</c:v>
                </c:pt>
                <c:pt idx="598">
                  <c:v>6.4596000000000001E-2</c:v>
                </c:pt>
                <c:pt idx="599">
                  <c:v>6.4113000000000003E-2</c:v>
                </c:pt>
                <c:pt idx="600">
                  <c:v>6.3633999999999996E-2</c:v>
                </c:pt>
                <c:pt idx="601">
                  <c:v>6.3158000000000006E-2</c:v>
                </c:pt>
                <c:pt idx="602">
                  <c:v>6.2687000000000007E-2</c:v>
                </c:pt>
                <c:pt idx="603">
                  <c:v>6.2219999999999998E-2</c:v>
                </c:pt>
                <c:pt idx="604">
                  <c:v>6.1756999999999999E-2</c:v>
                </c:pt>
                <c:pt idx="605">
                  <c:v>6.1298999999999999E-2</c:v>
                </c:pt>
                <c:pt idx="606">
                  <c:v>6.0844000000000002E-2</c:v>
                </c:pt>
                <c:pt idx="607">
                  <c:v>6.0393000000000002E-2</c:v>
                </c:pt>
                <c:pt idx="608">
                  <c:v>5.9947E-2</c:v>
                </c:pt>
                <c:pt idx="609">
                  <c:v>5.9503E-2</c:v>
                </c:pt>
                <c:pt idx="610">
                  <c:v>5.9063999999999998E-2</c:v>
                </c:pt>
                <c:pt idx="611">
                  <c:v>5.8628E-2</c:v>
                </c:pt>
                <c:pt idx="612">
                  <c:v>5.8195999999999998E-2</c:v>
                </c:pt>
                <c:pt idx="613">
                  <c:v>5.7766999999999999E-2</c:v>
                </c:pt>
                <c:pt idx="614">
                  <c:v>5.7341999999999997E-2</c:v>
                </c:pt>
                <c:pt idx="615">
                  <c:v>5.6920999999999999E-2</c:v>
                </c:pt>
                <c:pt idx="616">
                  <c:v>5.6503999999999999E-2</c:v>
                </c:pt>
                <c:pt idx="617">
                  <c:v>5.6090000000000001E-2</c:v>
                </c:pt>
                <c:pt idx="618">
                  <c:v>5.568E-2</c:v>
                </c:pt>
                <c:pt idx="619">
                  <c:v>5.5273000000000003E-2</c:v>
                </c:pt>
                <c:pt idx="620">
                  <c:v>5.4870000000000002E-2</c:v>
                </c:pt>
                <c:pt idx="621">
                  <c:v>5.7887000000000001E-2</c:v>
                </c:pt>
                <c:pt idx="622">
                  <c:v>5.7466000000000003E-2</c:v>
                </c:pt>
                <c:pt idx="623">
                  <c:v>5.7049000000000002E-2</c:v>
                </c:pt>
                <c:pt idx="624">
                  <c:v>5.6635999999999999E-2</c:v>
                </c:pt>
                <c:pt idx="625">
                  <c:v>5.6226999999999999E-2</c:v>
                </c:pt>
                <c:pt idx="626">
                  <c:v>5.5821000000000003E-2</c:v>
                </c:pt>
                <c:pt idx="627">
                  <c:v>5.5419000000000003E-2</c:v>
                </c:pt>
                <c:pt idx="628">
                  <c:v>5.8125000000000003E-2</c:v>
                </c:pt>
                <c:pt idx="629">
                  <c:v>5.9029999999999999E-2</c:v>
                </c:pt>
                <c:pt idx="630">
                  <c:v>5.8606999999999999E-2</c:v>
                </c:pt>
                <c:pt idx="631">
                  <c:v>5.8187000000000003E-2</c:v>
                </c:pt>
                <c:pt idx="632">
                  <c:v>5.7771000000000003E-2</c:v>
                </c:pt>
                <c:pt idx="633">
                  <c:v>5.7359E-2</c:v>
                </c:pt>
                <c:pt idx="634">
                  <c:v>5.6951000000000002E-2</c:v>
                </c:pt>
                <c:pt idx="635">
                  <c:v>5.6545999999999999E-2</c:v>
                </c:pt>
                <c:pt idx="636">
                  <c:v>5.6145E-2</c:v>
                </c:pt>
                <c:pt idx="637">
                  <c:v>5.5747999999999999E-2</c:v>
                </c:pt>
                <c:pt idx="638">
                  <c:v>5.5355000000000001E-2</c:v>
                </c:pt>
                <c:pt idx="639">
                  <c:v>5.4965E-2</c:v>
                </c:pt>
                <c:pt idx="640">
                  <c:v>5.4579000000000003E-2</c:v>
                </c:pt>
                <c:pt idx="641">
                  <c:v>5.4197000000000002E-2</c:v>
                </c:pt>
                <c:pt idx="642">
                  <c:v>5.3817999999999998E-2</c:v>
                </c:pt>
                <c:pt idx="643">
                  <c:v>5.3442000000000003E-2</c:v>
                </c:pt>
                <c:pt idx="644">
                  <c:v>5.3069999999999999E-2</c:v>
                </c:pt>
                <c:pt idx="645">
                  <c:v>5.2700999999999998E-2</c:v>
                </c:pt>
                <c:pt idx="646">
                  <c:v>5.2335E-2</c:v>
                </c:pt>
                <c:pt idx="647">
                  <c:v>5.1971999999999997E-2</c:v>
                </c:pt>
                <c:pt idx="648">
                  <c:v>5.6543000000000003E-2</c:v>
                </c:pt>
                <c:pt idx="649">
                  <c:v>6.9341E-2</c:v>
                </c:pt>
                <c:pt idx="650">
                  <c:v>6.8860000000000005E-2</c:v>
                </c:pt>
                <c:pt idx="651">
                  <c:v>6.8382999999999999E-2</c:v>
                </c:pt>
                <c:pt idx="652">
                  <c:v>6.7910999999999999E-2</c:v>
                </c:pt>
                <c:pt idx="653">
                  <c:v>6.8199999999999997E-2</c:v>
                </c:pt>
                <c:pt idx="654">
                  <c:v>6.7731E-2</c:v>
                </c:pt>
                <c:pt idx="655">
                  <c:v>6.9901000000000005E-2</c:v>
                </c:pt>
                <c:pt idx="656">
                  <c:v>6.9422999999999999E-2</c:v>
                </c:pt>
                <c:pt idx="657">
                  <c:v>6.8947999999999995E-2</c:v>
                </c:pt>
                <c:pt idx="658">
                  <c:v>6.8477999999999997E-2</c:v>
                </c:pt>
                <c:pt idx="659">
                  <c:v>6.8013000000000004E-2</c:v>
                </c:pt>
                <c:pt idx="660">
                  <c:v>6.7552000000000001E-2</c:v>
                </c:pt>
                <c:pt idx="661">
                  <c:v>6.7095000000000002E-2</c:v>
                </c:pt>
                <c:pt idx="662">
                  <c:v>6.9719000000000003E-2</c:v>
                </c:pt>
                <c:pt idx="663">
                  <c:v>6.9249000000000005E-2</c:v>
                </c:pt>
                <c:pt idx="664">
                  <c:v>6.8783999999999998E-2</c:v>
                </c:pt>
                <c:pt idx="665">
                  <c:v>6.8322999999999995E-2</c:v>
                </c:pt>
                <c:pt idx="666">
                  <c:v>6.7865999999999996E-2</c:v>
                </c:pt>
                <c:pt idx="667">
                  <c:v>6.7414000000000002E-2</c:v>
                </c:pt>
                <c:pt idx="668">
                  <c:v>6.6965999999999998E-2</c:v>
                </c:pt>
                <c:pt idx="669">
                  <c:v>6.6522999999999999E-2</c:v>
                </c:pt>
                <c:pt idx="670">
                  <c:v>6.6084000000000004E-2</c:v>
                </c:pt>
                <c:pt idx="671">
                  <c:v>6.5648999999999999E-2</c:v>
                </c:pt>
                <c:pt idx="672">
                  <c:v>6.5218999999999999E-2</c:v>
                </c:pt>
                <c:pt idx="673">
                  <c:v>6.4793000000000003E-2</c:v>
                </c:pt>
                <c:pt idx="674">
                  <c:v>6.4371999999999999E-2</c:v>
                </c:pt>
                <c:pt idx="675">
                  <c:v>6.3954999999999998E-2</c:v>
                </c:pt>
                <c:pt idx="676">
                  <c:v>6.3543000000000002E-2</c:v>
                </c:pt>
                <c:pt idx="677">
                  <c:v>6.3134999999999997E-2</c:v>
                </c:pt>
                <c:pt idx="678">
                  <c:v>6.2730999999999995E-2</c:v>
                </c:pt>
                <c:pt idx="679">
                  <c:v>6.2331999999999999E-2</c:v>
                </c:pt>
                <c:pt idx="680">
                  <c:v>6.1935999999999998E-2</c:v>
                </c:pt>
                <c:pt idx="681">
                  <c:v>6.1545000000000002E-2</c:v>
                </c:pt>
                <c:pt idx="682">
                  <c:v>6.1157999999999997E-2</c:v>
                </c:pt>
                <c:pt idx="683">
                  <c:v>6.0775000000000003E-2</c:v>
                </c:pt>
                <c:pt idx="684">
                  <c:v>6.0395999999999998E-2</c:v>
                </c:pt>
                <c:pt idx="685">
                  <c:v>6.0019999999999997E-2</c:v>
                </c:pt>
                <c:pt idx="686">
                  <c:v>5.9649000000000001E-2</c:v>
                </c:pt>
                <c:pt idx="687">
                  <c:v>5.9281E-2</c:v>
                </c:pt>
                <c:pt idx="688">
                  <c:v>5.8917999999999998E-2</c:v>
                </c:pt>
                <c:pt idx="689">
                  <c:v>5.8557999999999999E-2</c:v>
                </c:pt>
                <c:pt idx="690">
                  <c:v>5.8201999999999997E-2</c:v>
                </c:pt>
                <c:pt idx="691">
                  <c:v>5.7849999999999999E-2</c:v>
                </c:pt>
                <c:pt idx="692">
                  <c:v>5.7500999999999997E-2</c:v>
                </c:pt>
                <c:pt idx="693">
                  <c:v>5.7155999999999998E-2</c:v>
                </c:pt>
                <c:pt idx="694">
                  <c:v>5.6814999999999997E-2</c:v>
                </c:pt>
                <c:pt idx="695">
                  <c:v>5.6475999999999998E-2</c:v>
                </c:pt>
                <c:pt idx="696">
                  <c:v>5.6141000000000003E-2</c:v>
                </c:pt>
                <c:pt idx="697">
                  <c:v>5.5809999999999998E-2</c:v>
                </c:pt>
                <c:pt idx="698">
                  <c:v>5.5481000000000003E-2</c:v>
                </c:pt>
                <c:pt idx="699">
                  <c:v>5.5155000000000003E-2</c:v>
                </c:pt>
                <c:pt idx="700">
                  <c:v>5.4833E-2</c:v>
                </c:pt>
                <c:pt idx="701">
                  <c:v>5.4512999999999999E-2</c:v>
                </c:pt>
                <c:pt idx="702">
                  <c:v>5.4197000000000002E-2</c:v>
                </c:pt>
                <c:pt idx="703">
                  <c:v>5.3883E-2</c:v>
                </c:pt>
                <c:pt idx="704">
                  <c:v>5.3572000000000002E-2</c:v>
                </c:pt>
                <c:pt idx="705">
                  <c:v>5.3262999999999998E-2</c:v>
                </c:pt>
                <c:pt idx="706">
                  <c:v>5.2956000000000003E-2</c:v>
                </c:pt>
                <c:pt idx="707">
                  <c:v>5.2651999999999997E-2</c:v>
                </c:pt>
                <c:pt idx="708">
                  <c:v>5.2350000000000001E-2</c:v>
                </c:pt>
                <c:pt idx="709">
                  <c:v>5.2049999999999999E-2</c:v>
                </c:pt>
                <c:pt idx="710">
                  <c:v>5.1751999999999999E-2</c:v>
                </c:pt>
                <c:pt idx="711">
                  <c:v>5.1456000000000002E-2</c:v>
                </c:pt>
                <c:pt idx="712">
                  <c:v>5.1161999999999999E-2</c:v>
                </c:pt>
                <c:pt idx="713">
                  <c:v>5.0869999999999999E-2</c:v>
                </c:pt>
                <c:pt idx="714">
                  <c:v>5.0581000000000001E-2</c:v>
                </c:pt>
                <c:pt idx="715">
                  <c:v>5.0293999999999998E-2</c:v>
                </c:pt>
                <c:pt idx="716">
                  <c:v>5.0134999999999999E-2</c:v>
                </c:pt>
                <c:pt idx="717">
                  <c:v>5.0328999999999999E-2</c:v>
                </c:pt>
                <c:pt idx="718">
                  <c:v>5.1082000000000002E-2</c:v>
                </c:pt>
                <c:pt idx="719">
                  <c:v>5.1318000000000003E-2</c:v>
                </c:pt>
                <c:pt idx="720">
                  <c:v>5.1465999999999998E-2</c:v>
                </c:pt>
                <c:pt idx="721">
                  <c:v>5.1179000000000002E-2</c:v>
                </c:pt>
                <c:pt idx="722">
                  <c:v>5.0895000000000003E-2</c:v>
                </c:pt>
                <c:pt idx="723">
                  <c:v>5.0612999999999998E-2</c:v>
                </c:pt>
                <c:pt idx="724">
                  <c:v>5.0333000000000003E-2</c:v>
                </c:pt>
                <c:pt idx="725">
                  <c:v>5.0056000000000003E-2</c:v>
                </c:pt>
                <c:pt idx="726">
                  <c:v>4.9779999999999998E-2</c:v>
                </c:pt>
                <c:pt idx="727">
                  <c:v>4.9507000000000002E-2</c:v>
                </c:pt>
                <c:pt idx="728">
                  <c:v>4.9236000000000002E-2</c:v>
                </c:pt>
                <c:pt idx="729">
                  <c:v>4.8966999999999997E-2</c:v>
                </c:pt>
                <c:pt idx="730">
                  <c:v>4.87E-2</c:v>
                </c:pt>
                <c:pt idx="731">
                  <c:v>4.8434999999999999E-2</c:v>
                </c:pt>
                <c:pt idx="732">
                  <c:v>4.8172E-2</c:v>
                </c:pt>
                <c:pt idx="733">
                  <c:v>4.7910000000000001E-2</c:v>
                </c:pt>
                <c:pt idx="734">
                  <c:v>4.7650999999999999E-2</c:v>
                </c:pt>
                <c:pt idx="735">
                  <c:v>4.7392999999999998E-2</c:v>
                </c:pt>
                <c:pt idx="736">
                  <c:v>4.7137999999999999E-2</c:v>
                </c:pt>
                <c:pt idx="737">
                  <c:v>4.6883000000000001E-2</c:v>
                </c:pt>
                <c:pt idx="738">
                  <c:v>4.6629999999999998E-2</c:v>
                </c:pt>
                <c:pt idx="739">
                  <c:v>4.6378999999999997E-2</c:v>
                </c:pt>
                <c:pt idx="740">
                  <c:v>4.6128000000000002E-2</c:v>
                </c:pt>
                <c:pt idx="741">
                  <c:v>4.5879000000000003E-2</c:v>
                </c:pt>
                <c:pt idx="742">
                  <c:v>4.5630999999999998E-2</c:v>
                </c:pt>
                <c:pt idx="743">
                  <c:v>4.5385000000000002E-2</c:v>
                </c:pt>
                <c:pt idx="744">
                  <c:v>4.5138999999999999E-2</c:v>
                </c:pt>
                <c:pt idx="745">
                  <c:v>4.4894999999999997E-2</c:v>
                </c:pt>
                <c:pt idx="746">
                  <c:v>4.4651999999999997E-2</c:v>
                </c:pt>
                <c:pt idx="747">
                  <c:v>4.4409999999999998E-2</c:v>
                </c:pt>
                <c:pt idx="748">
                  <c:v>4.4169E-2</c:v>
                </c:pt>
                <c:pt idx="749">
                  <c:v>4.3929999999999997E-2</c:v>
                </c:pt>
                <c:pt idx="750">
                  <c:v>4.3691000000000001E-2</c:v>
                </c:pt>
                <c:pt idx="751">
                  <c:v>4.3452999999999999E-2</c:v>
                </c:pt>
                <c:pt idx="752">
                  <c:v>4.3216999999999998E-2</c:v>
                </c:pt>
                <c:pt idx="753">
                  <c:v>4.2980999999999998E-2</c:v>
                </c:pt>
                <c:pt idx="754">
                  <c:v>4.2747E-2</c:v>
                </c:pt>
                <c:pt idx="755">
                  <c:v>4.2513000000000002E-2</c:v>
                </c:pt>
                <c:pt idx="756">
                  <c:v>4.2280999999999999E-2</c:v>
                </c:pt>
                <c:pt idx="757">
                  <c:v>4.2049000000000003E-2</c:v>
                </c:pt>
                <c:pt idx="758">
                  <c:v>4.1819000000000002E-2</c:v>
                </c:pt>
                <c:pt idx="759">
                  <c:v>4.1590000000000002E-2</c:v>
                </c:pt>
                <c:pt idx="760">
                  <c:v>4.1362000000000003E-2</c:v>
                </c:pt>
                <c:pt idx="761">
                  <c:v>4.1134999999999998E-2</c:v>
                </c:pt>
                <c:pt idx="762">
                  <c:v>4.0909000000000001E-2</c:v>
                </c:pt>
                <c:pt idx="763">
                  <c:v>4.0684999999999999E-2</c:v>
                </c:pt>
                <c:pt idx="764">
                  <c:v>4.0461999999999998E-2</c:v>
                </c:pt>
                <c:pt idx="765">
                  <c:v>4.0239999999999998E-2</c:v>
                </c:pt>
                <c:pt idx="766">
                  <c:v>4.002E-2</c:v>
                </c:pt>
                <c:pt idx="767">
                  <c:v>3.9800000000000002E-2</c:v>
                </c:pt>
                <c:pt idx="768">
                  <c:v>3.9580999999999998E-2</c:v>
                </c:pt>
                <c:pt idx="769">
                  <c:v>3.9364000000000003E-2</c:v>
                </c:pt>
                <c:pt idx="770">
                  <c:v>3.9148000000000002E-2</c:v>
                </c:pt>
                <c:pt idx="771">
                  <c:v>3.8932000000000001E-2</c:v>
                </c:pt>
                <c:pt idx="772">
                  <c:v>3.8718000000000002E-2</c:v>
                </c:pt>
                <c:pt idx="773">
                  <c:v>3.8504999999999998E-2</c:v>
                </c:pt>
                <c:pt idx="774">
                  <c:v>3.8293000000000001E-2</c:v>
                </c:pt>
                <c:pt idx="775">
                  <c:v>3.8080999999999997E-2</c:v>
                </c:pt>
                <c:pt idx="776">
                  <c:v>3.7872000000000003E-2</c:v>
                </c:pt>
                <c:pt idx="777">
                  <c:v>3.7663000000000002E-2</c:v>
                </c:pt>
                <c:pt idx="778">
                  <c:v>3.8091E-2</c:v>
                </c:pt>
                <c:pt idx="779">
                  <c:v>3.823E-2</c:v>
                </c:pt>
                <c:pt idx="780">
                  <c:v>3.8101999999999997E-2</c:v>
                </c:pt>
                <c:pt idx="781">
                  <c:v>3.7892000000000002E-2</c:v>
                </c:pt>
                <c:pt idx="782">
                  <c:v>3.7682E-2</c:v>
                </c:pt>
                <c:pt idx="783">
                  <c:v>3.7474E-2</c:v>
                </c:pt>
                <c:pt idx="784">
                  <c:v>3.7414999999999997E-2</c:v>
                </c:pt>
                <c:pt idx="785">
                  <c:v>3.7207999999999998E-2</c:v>
                </c:pt>
                <c:pt idx="786">
                  <c:v>3.7002E-2</c:v>
                </c:pt>
                <c:pt idx="787">
                  <c:v>3.6797999999999997E-2</c:v>
                </c:pt>
                <c:pt idx="788">
                  <c:v>3.6593000000000001E-2</c:v>
                </c:pt>
                <c:pt idx="789">
                  <c:v>3.6389999999999999E-2</c:v>
                </c:pt>
                <c:pt idx="790">
                  <c:v>3.6187999999999998E-2</c:v>
                </c:pt>
                <c:pt idx="791">
                  <c:v>3.5985999999999997E-2</c:v>
                </c:pt>
                <c:pt idx="792">
                  <c:v>3.5784999999999997E-2</c:v>
                </c:pt>
                <c:pt idx="793">
                  <c:v>3.5584999999999999E-2</c:v>
                </c:pt>
                <c:pt idx="794">
                  <c:v>3.5385E-2</c:v>
                </c:pt>
                <c:pt idx="795">
                  <c:v>3.5186000000000002E-2</c:v>
                </c:pt>
                <c:pt idx="796">
                  <c:v>3.4987999999999998E-2</c:v>
                </c:pt>
                <c:pt idx="797">
                  <c:v>3.4790000000000001E-2</c:v>
                </c:pt>
                <c:pt idx="798">
                  <c:v>3.4592999999999999E-2</c:v>
                </c:pt>
                <c:pt idx="799">
                  <c:v>3.4396000000000003E-2</c:v>
                </c:pt>
                <c:pt idx="800">
                  <c:v>3.4200000000000001E-2</c:v>
                </c:pt>
                <c:pt idx="801">
                  <c:v>3.4004E-2</c:v>
                </c:pt>
                <c:pt idx="802">
                  <c:v>3.3808999999999999E-2</c:v>
                </c:pt>
                <c:pt idx="803">
                  <c:v>3.3614999999999999E-2</c:v>
                </c:pt>
                <c:pt idx="804">
                  <c:v>3.3420999999999999E-2</c:v>
                </c:pt>
                <c:pt idx="805">
                  <c:v>3.3228000000000001E-2</c:v>
                </c:pt>
                <c:pt idx="806">
                  <c:v>3.3035000000000002E-2</c:v>
                </c:pt>
                <c:pt idx="807">
                  <c:v>3.2842999999999997E-2</c:v>
                </c:pt>
                <c:pt idx="808">
                  <c:v>3.2649999999999998E-2</c:v>
                </c:pt>
                <c:pt idx="809">
                  <c:v>3.2459000000000002E-2</c:v>
                </c:pt>
                <c:pt idx="810">
                  <c:v>3.2266999999999997E-2</c:v>
                </c:pt>
                <c:pt idx="811">
                  <c:v>3.2077000000000001E-2</c:v>
                </c:pt>
                <c:pt idx="812">
                  <c:v>3.1885999999999998E-2</c:v>
                </c:pt>
                <c:pt idx="813">
                  <c:v>3.1697000000000003E-2</c:v>
                </c:pt>
                <c:pt idx="814">
                  <c:v>3.1508000000000001E-2</c:v>
                </c:pt>
                <c:pt idx="815">
                  <c:v>3.1320000000000001E-2</c:v>
                </c:pt>
                <c:pt idx="816">
                  <c:v>3.1132E-2</c:v>
                </c:pt>
                <c:pt idx="817">
                  <c:v>3.0946000000000001E-2</c:v>
                </c:pt>
                <c:pt idx="818">
                  <c:v>3.0759999999999999E-2</c:v>
                </c:pt>
                <c:pt idx="819">
                  <c:v>3.0575000000000001E-2</c:v>
                </c:pt>
                <c:pt idx="820">
                  <c:v>3.0391000000000001E-2</c:v>
                </c:pt>
                <c:pt idx="821">
                  <c:v>3.0207999999999999E-2</c:v>
                </c:pt>
                <c:pt idx="822">
                  <c:v>3.0025E-2</c:v>
                </c:pt>
                <c:pt idx="823">
                  <c:v>2.9843000000000001E-2</c:v>
                </c:pt>
                <c:pt idx="824">
                  <c:v>2.9662000000000001E-2</c:v>
                </c:pt>
                <c:pt idx="825">
                  <c:v>2.9481E-2</c:v>
                </c:pt>
                <c:pt idx="826">
                  <c:v>2.9301000000000001E-2</c:v>
                </c:pt>
                <c:pt idx="827">
                  <c:v>2.9121999999999999E-2</c:v>
                </c:pt>
                <c:pt idx="828">
                  <c:v>2.8943E-2</c:v>
                </c:pt>
                <c:pt idx="829">
                  <c:v>2.8764999999999999E-2</c:v>
                </c:pt>
                <c:pt idx="830">
                  <c:v>2.8587999999999999E-2</c:v>
                </c:pt>
                <c:pt idx="831">
                  <c:v>2.8410999999999999E-2</c:v>
                </c:pt>
                <c:pt idx="832">
                  <c:v>2.8235E-2</c:v>
                </c:pt>
                <c:pt idx="833">
                  <c:v>2.8059000000000001E-2</c:v>
                </c:pt>
                <c:pt idx="834">
                  <c:v>2.7883999999999999E-2</c:v>
                </c:pt>
                <c:pt idx="835">
                  <c:v>2.7709000000000001E-2</c:v>
                </c:pt>
                <c:pt idx="836">
                  <c:v>2.7535E-2</c:v>
                </c:pt>
                <c:pt idx="837">
                  <c:v>2.7362000000000001E-2</c:v>
                </c:pt>
                <c:pt idx="838">
                  <c:v>2.7189999999999999E-2</c:v>
                </c:pt>
                <c:pt idx="839">
                  <c:v>2.7018E-2</c:v>
                </c:pt>
                <c:pt idx="840">
                  <c:v>2.6848E-2</c:v>
                </c:pt>
                <c:pt idx="841">
                  <c:v>2.6678E-2</c:v>
                </c:pt>
                <c:pt idx="842">
                  <c:v>2.6509000000000001E-2</c:v>
                </c:pt>
                <c:pt idx="843">
                  <c:v>2.6341E-2</c:v>
                </c:pt>
                <c:pt idx="844">
                  <c:v>2.6173999999999999E-2</c:v>
                </c:pt>
                <c:pt idx="845">
                  <c:v>2.6008E-2</c:v>
                </c:pt>
                <c:pt idx="846">
                  <c:v>2.5843000000000001E-2</c:v>
                </c:pt>
                <c:pt idx="847">
                  <c:v>2.5679E-2</c:v>
                </c:pt>
                <c:pt idx="848">
                  <c:v>2.5514999999999999E-2</c:v>
                </c:pt>
                <c:pt idx="849">
                  <c:v>2.5352E-2</c:v>
                </c:pt>
                <c:pt idx="850">
                  <c:v>2.5190000000000001E-2</c:v>
                </c:pt>
                <c:pt idx="851">
                  <c:v>2.5028999999999999E-2</c:v>
                </c:pt>
                <c:pt idx="852">
                  <c:v>2.4868000000000001E-2</c:v>
                </c:pt>
                <c:pt idx="853">
                  <c:v>2.4708000000000001E-2</c:v>
                </c:pt>
                <c:pt idx="854">
                  <c:v>2.4549000000000001E-2</c:v>
                </c:pt>
                <c:pt idx="855">
                  <c:v>2.4389999999999998E-2</c:v>
                </c:pt>
                <c:pt idx="856">
                  <c:v>2.4233000000000001E-2</c:v>
                </c:pt>
                <c:pt idx="857">
                  <c:v>2.4076E-2</c:v>
                </c:pt>
                <c:pt idx="858">
                  <c:v>2.4E-2</c:v>
                </c:pt>
                <c:pt idx="859">
                  <c:v>2.3845000000000002E-2</c:v>
                </c:pt>
                <c:pt idx="860">
                  <c:v>2.3782000000000001E-2</c:v>
                </c:pt>
                <c:pt idx="861">
                  <c:v>2.3701E-2</c:v>
                </c:pt>
                <c:pt idx="862">
                  <c:v>2.3546000000000001E-2</c:v>
                </c:pt>
                <c:pt idx="863">
                  <c:v>2.3392E-2</c:v>
                </c:pt>
                <c:pt idx="864">
                  <c:v>2.324E-2</c:v>
                </c:pt>
                <c:pt idx="865">
                  <c:v>2.3088000000000001E-2</c:v>
                </c:pt>
                <c:pt idx="866">
                  <c:v>2.2938E-2</c:v>
                </c:pt>
                <c:pt idx="867">
                  <c:v>2.2787999999999999E-2</c:v>
                </c:pt>
                <c:pt idx="868">
                  <c:v>2.2683999999999999E-2</c:v>
                </c:pt>
                <c:pt idx="869">
                  <c:v>2.2536E-2</c:v>
                </c:pt>
                <c:pt idx="870">
                  <c:v>2.2388999999999999E-2</c:v>
                </c:pt>
                <c:pt idx="871">
                  <c:v>2.2242999999999999E-2</c:v>
                </c:pt>
                <c:pt idx="872">
                  <c:v>2.2098E-2</c:v>
                </c:pt>
                <c:pt idx="873">
                  <c:v>2.1954000000000001E-2</c:v>
                </c:pt>
                <c:pt idx="874">
                  <c:v>2.1811000000000001E-2</c:v>
                </c:pt>
                <c:pt idx="875">
                  <c:v>2.1669000000000001E-2</c:v>
                </c:pt>
                <c:pt idx="876">
                  <c:v>2.1527000000000001E-2</c:v>
                </c:pt>
                <c:pt idx="877">
                  <c:v>2.1385999999999999E-2</c:v>
                </c:pt>
                <c:pt idx="878">
                  <c:v>2.1246000000000001E-2</c:v>
                </c:pt>
                <c:pt idx="879">
                  <c:v>2.1107000000000001E-2</c:v>
                </c:pt>
                <c:pt idx="880">
                  <c:v>2.0969000000000002E-2</c:v>
                </c:pt>
                <c:pt idx="881">
                  <c:v>2.0830999999999999E-2</c:v>
                </c:pt>
                <c:pt idx="882">
                  <c:v>2.0694000000000001E-2</c:v>
                </c:pt>
                <c:pt idx="883">
                  <c:v>2.0558E-2</c:v>
                </c:pt>
                <c:pt idx="884">
                  <c:v>2.0423E-2</c:v>
                </c:pt>
                <c:pt idx="885">
                  <c:v>2.0288E-2</c:v>
                </c:pt>
                <c:pt idx="886">
                  <c:v>2.0153999999999998E-2</c:v>
                </c:pt>
                <c:pt idx="887">
                  <c:v>2.0021000000000001E-2</c:v>
                </c:pt>
                <c:pt idx="888">
                  <c:v>1.9889E-2</c:v>
                </c:pt>
                <c:pt idx="889">
                  <c:v>1.9757E-2</c:v>
                </c:pt>
                <c:pt idx="890">
                  <c:v>1.9717999999999999E-2</c:v>
                </c:pt>
                <c:pt idx="891">
                  <c:v>1.9587E-2</c:v>
                </c:pt>
                <c:pt idx="892">
                  <c:v>1.9456999999999999E-2</c:v>
                </c:pt>
                <c:pt idx="893">
                  <c:v>1.9328000000000001E-2</c:v>
                </c:pt>
                <c:pt idx="894">
                  <c:v>1.9199000000000001E-2</c:v>
                </c:pt>
                <c:pt idx="895">
                  <c:v>1.9071000000000001E-2</c:v>
                </c:pt>
                <c:pt idx="896">
                  <c:v>1.8943999999999999E-2</c:v>
                </c:pt>
                <c:pt idx="897">
                  <c:v>1.8818000000000001E-2</c:v>
                </c:pt>
                <c:pt idx="898">
                  <c:v>1.8692E-2</c:v>
                </c:pt>
                <c:pt idx="899">
                  <c:v>1.8567E-2</c:v>
                </c:pt>
                <c:pt idx="900">
                  <c:v>1.8443000000000001E-2</c:v>
                </c:pt>
                <c:pt idx="901">
                  <c:v>1.8318999999999998E-2</c:v>
                </c:pt>
                <c:pt idx="902">
                  <c:v>1.8196E-2</c:v>
                </c:pt>
                <c:pt idx="903">
                  <c:v>1.8072999999999999E-2</c:v>
                </c:pt>
                <c:pt idx="904">
                  <c:v>1.7951000000000002E-2</c:v>
                </c:pt>
                <c:pt idx="905">
                  <c:v>1.7829000000000001E-2</c:v>
                </c:pt>
                <c:pt idx="906">
                  <c:v>1.7708000000000002E-2</c:v>
                </c:pt>
                <c:pt idx="907">
                  <c:v>1.7586999999999998E-2</c:v>
                </c:pt>
                <c:pt idx="908">
                  <c:v>1.7465999999999999E-2</c:v>
                </c:pt>
                <c:pt idx="909">
                  <c:v>1.7346E-2</c:v>
                </c:pt>
                <c:pt idx="910">
                  <c:v>1.7226000000000002E-2</c:v>
                </c:pt>
                <c:pt idx="911">
                  <c:v>1.7107000000000001E-2</c:v>
                </c:pt>
                <c:pt idx="912">
                  <c:v>1.6988E-2</c:v>
                </c:pt>
                <c:pt idx="913">
                  <c:v>1.687E-2</c:v>
                </c:pt>
                <c:pt idx="914">
                  <c:v>1.6752E-2</c:v>
                </c:pt>
                <c:pt idx="915">
                  <c:v>1.6633999999999999E-2</c:v>
                </c:pt>
                <c:pt idx="916">
                  <c:v>1.6517E-2</c:v>
                </c:pt>
                <c:pt idx="917">
                  <c:v>1.6400000000000001E-2</c:v>
                </c:pt>
                <c:pt idx="918">
                  <c:v>1.6282999999999999E-2</c:v>
                </c:pt>
                <c:pt idx="919">
                  <c:v>1.6167000000000001E-2</c:v>
                </c:pt>
                <c:pt idx="920">
                  <c:v>1.6050999999999999E-2</c:v>
                </c:pt>
                <c:pt idx="921">
                  <c:v>1.5935999999999999E-2</c:v>
                </c:pt>
                <c:pt idx="922">
                  <c:v>1.5821000000000002E-2</c:v>
                </c:pt>
                <c:pt idx="923">
                  <c:v>1.5706999999999999E-2</c:v>
                </c:pt>
                <c:pt idx="924">
                  <c:v>1.5592999999999999E-2</c:v>
                </c:pt>
                <c:pt idx="925">
                  <c:v>1.5479E-2</c:v>
                </c:pt>
                <c:pt idx="926">
                  <c:v>1.5365999999999999E-2</c:v>
                </c:pt>
                <c:pt idx="927">
                  <c:v>1.5252999999999999E-2</c:v>
                </c:pt>
                <c:pt idx="928">
                  <c:v>1.5141E-2</c:v>
                </c:pt>
                <c:pt idx="929">
                  <c:v>1.503E-2</c:v>
                </c:pt>
                <c:pt idx="930">
                  <c:v>1.4919E-2</c:v>
                </c:pt>
                <c:pt idx="931">
                  <c:v>1.4808999999999999E-2</c:v>
                </c:pt>
                <c:pt idx="932">
                  <c:v>1.47E-2</c:v>
                </c:pt>
                <c:pt idx="933">
                  <c:v>1.4592000000000001E-2</c:v>
                </c:pt>
                <c:pt idx="934">
                  <c:v>1.4484E-2</c:v>
                </c:pt>
                <c:pt idx="935">
                  <c:v>1.4376999999999999E-2</c:v>
                </c:pt>
                <c:pt idx="936">
                  <c:v>1.4271000000000001E-2</c:v>
                </c:pt>
                <c:pt idx="937">
                  <c:v>1.4165000000000001E-2</c:v>
                </c:pt>
                <c:pt idx="938">
                  <c:v>1.406E-2</c:v>
                </c:pt>
                <c:pt idx="939">
                  <c:v>1.3956E-2</c:v>
                </c:pt>
                <c:pt idx="940">
                  <c:v>1.3852E-2</c:v>
                </c:pt>
                <c:pt idx="941">
                  <c:v>1.3749000000000001E-2</c:v>
                </c:pt>
                <c:pt idx="942">
                  <c:v>1.3646999999999999E-2</c:v>
                </c:pt>
                <c:pt idx="943">
                  <c:v>1.3545E-2</c:v>
                </c:pt>
                <c:pt idx="944">
                  <c:v>1.3443E-2</c:v>
                </c:pt>
                <c:pt idx="945">
                  <c:v>1.3343000000000001E-2</c:v>
                </c:pt>
                <c:pt idx="946">
                  <c:v>1.3243E-2</c:v>
                </c:pt>
                <c:pt idx="947">
                  <c:v>1.3143E-2</c:v>
                </c:pt>
                <c:pt idx="948">
                  <c:v>1.3044E-2</c:v>
                </c:pt>
                <c:pt idx="949">
                  <c:v>1.2945999999999999E-2</c:v>
                </c:pt>
                <c:pt idx="950">
                  <c:v>1.2848E-2</c:v>
                </c:pt>
                <c:pt idx="951">
                  <c:v>1.2751E-2</c:v>
                </c:pt>
                <c:pt idx="952">
                  <c:v>1.2655E-2</c:v>
                </c:pt>
                <c:pt idx="953">
                  <c:v>1.2559000000000001E-2</c:v>
                </c:pt>
                <c:pt idx="954">
                  <c:v>1.2463999999999999E-2</c:v>
                </c:pt>
                <c:pt idx="955">
                  <c:v>1.2369E-2</c:v>
                </c:pt>
                <c:pt idx="956">
                  <c:v>1.2274999999999999E-2</c:v>
                </c:pt>
                <c:pt idx="957">
                  <c:v>1.2182E-2</c:v>
                </c:pt>
                <c:pt idx="958">
                  <c:v>1.2089000000000001E-2</c:v>
                </c:pt>
                <c:pt idx="959">
                  <c:v>1.1997000000000001E-2</c:v>
                </c:pt>
                <c:pt idx="960">
                  <c:v>1.1905000000000001E-2</c:v>
                </c:pt>
                <c:pt idx="961">
                  <c:v>1.1814E-2</c:v>
                </c:pt>
                <c:pt idx="962">
                  <c:v>1.1724E-2</c:v>
                </c:pt>
                <c:pt idx="963">
                  <c:v>1.1635E-2</c:v>
                </c:pt>
                <c:pt idx="964">
                  <c:v>1.1546000000000001E-2</c:v>
                </c:pt>
                <c:pt idx="965">
                  <c:v>1.1457999999999999E-2</c:v>
                </c:pt>
                <c:pt idx="966">
                  <c:v>1.137E-2</c:v>
                </c:pt>
                <c:pt idx="967">
                  <c:v>1.1283E-2</c:v>
                </c:pt>
                <c:pt idx="968">
                  <c:v>1.1197E-2</c:v>
                </c:pt>
                <c:pt idx="969">
                  <c:v>1.1112E-2</c:v>
                </c:pt>
                <c:pt idx="970">
                  <c:v>1.1027E-2</c:v>
                </c:pt>
                <c:pt idx="971">
                  <c:v>1.0943E-2</c:v>
                </c:pt>
                <c:pt idx="972">
                  <c:v>1.086E-2</c:v>
                </c:pt>
                <c:pt idx="973">
                  <c:v>1.0777E-2</c:v>
                </c:pt>
                <c:pt idx="974">
                  <c:v>1.0695E-2</c:v>
                </c:pt>
                <c:pt idx="975">
                  <c:v>1.0614E-2</c:v>
                </c:pt>
                <c:pt idx="976">
                  <c:v>1.0534E-2</c:v>
                </c:pt>
                <c:pt idx="977">
                  <c:v>1.0454E-2</c:v>
                </c:pt>
                <c:pt idx="978">
                  <c:v>1.0375000000000001E-2</c:v>
                </c:pt>
                <c:pt idx="979">
                  <c:v>1.0296E-2</c:v>
                </c:pt>
                <c:pt idx="980">
                  <c:v>1.0218E-2</c:v>
                </c:pt>
                <c:pt idx="981">
                  <c:v>1.0141000000000001E-2</c:v>
                </c:pt>
                <c:pt idx="982">
                  <c:v>1.0064E-2</c:v>
                </c:pt>
                <c:pt idx="983">
                  <c:v>9.9883999999999997E-3</c:v>
                </c:pt>
                <c:pt idx="984">
                  <c:v>9.9130999999999993E-3</c:v>
                </c:pt>
                <c:pt idx="985">
                  <c:v>9.8384000000000006E-3</c:v>
                </c:pt>
                <c:pt idx="986">
                  <c:v>9.7643999999999995E-3</c:v>
                </c:pt>
                <c:pt idx="987">
                  <c:v>9.691E-3</c:v>
                </c:pt>
                <c:pt idx="988">
                  <c:v>9.6182000000000004E-3</c:v>
                </c:pt>
                <c:pt idx="989">
                  <c:v>9.5461000000000001E-3</c:v>
                </c:pt>
                <c:pt idx="990">
                  <c:v>9.4747000000000008E-3</c:v>
                </c:pt>
                <c:pt idx="991">
                  <c:v>9.4039999999999992E-3</c:v>
                </c:pt>
                <c:pt idx="992">
                  <c:v>9.3338999999999991E-3</c:v>
                </c:pt>
                <c:pt idx="993">
                  <c:v>9.2645000000000002E-3</c:v>
                </c:pt>
                <c:pt idx="994">
                  <c:v>9.1958000000000005E-3</c:v>
                </c:pt>
                <c:pt idx="995">
                  <c:v>9.1278000000000001E-3</c:v>
                </c:pt>
                <c:pt idx="996">
                  <c:v>9.0603999999999997E-3</c:v>
                </c:pt>
                <c:pt idx="997">
                  <c:v>8.9937000000000003E-3</c:v>
                </c:pt>
                <c:pt idx="998">
                  <c:v>8.9276000000000008E-3</c:v>
                </c:pt>
                <c:pt idx="999">
                  <c:v>8.8622000000000006E-3</c:v>
                </c:pt>
                <c:pt idx="1000">
                  <c:v>8.7974999999999998E-3</c:v>
                </c:pt>
                <c:pt idx="1001">
                  <c:v>8.7334999999999999E-3</c:v>
                </c:pt>
                <c:pt idx="1002">
                  <c:v>8.6701E-3</c:v>
                </c:pt>
                <c:pt idx="1003">
                  <c:v>8.6075000000000006E-3</c:v>
                </c:pt>
                <c:pt idx="1004">
                  <c:v>8.5454999999999993E-3</c:v>
                </c:pt>
                <c:pt idx="1005">
                  <c:v>8.4843000000000002E-3</c:v>
                </c:pt>
                <c:pt idx="1006">
                  <c:v>8.4236999999999992E-3</c:v>
                </c:pt>
                <c:pt idx="1007">
                  <c:v>8.3639000000000005E-3</c:v>
                </c:pt>
                <c:pt idx="1008">
                  <c:v>8.3046999999999999E-3</c:v>
                </c:pt>
                <c:pt idx="1009">
                  <c:v>8.2460999999999993E-3</c:v>
                </c:pt>
                <c:pt idx="1010">
                  <c:v>8.1883000000000008E-3</c:v>
                </c:pt>
                <c:pt idx="1011">
                  <c:v>8.1309999999999993E-3</c:v>
                </c:pt>
                <c:pt idx="1012">
                  <c:v>8.0040000000000007E-3</c:v>
                </c:pt>
                <c:pt idx="1013">
                  <c:v>7.9483999999999996E-3</c:v>
                </c:pt>
                <c:pt idx="1014">
                  <c:v>7.8934000000000001E-3</c:v>
                </c:pt>
                <c:pt idx="1015">
                  <c:v>7.7980999999999996E-3</c:v>
                </c:pt>
                <c:pt idx="1016">
                  <c:v>7.6365000000000001E-3</c:v>
                </c:pt>
                <c:pt idx="1017">
                  <c:v>7.5840999999999999E-3</c:v>
                </c:pt>
                <c:pt idx="1018">
                  <c:v>7.5322000000000002E-3</c:v>
                </c:pt>
                <c:pt idx="1019">
                  <c:v>7.4808000000000001E-3</c:v>
                </c:pt>
                <c:pt idx="1020">
                  <c:v>7.4298000000000003E-3</c:v>
                </c:pt>
                <c:pt idx="1021">
                  <c:v>7.2779999999999997E-3</c:v>
                </c:pt>
                <c:pt idx="1022">
                  <c:v>7.2271999999999996E-3</c:v>
                </c:pt>
                <c:pt idx="1023">
                  <c:v>7.1782E-3</c:v>
                </c:pt>
                <c:pt idx="1024">
                  <c:v>7.1295000000000004E-3</c:v>
                </c:pt>
                <c:pt idx="1025">
                  <c:v>7.0812999999999996E-3</c:v>
                </c:pt>
                <c:pt idx="1026">
                  <c:v>7.0334000000000004E-3</c:v>
                </c:pt>
                <c:pt idx="1027">
                  <c:v>6.9465999999999998E-3</c:v>
                </c:pt>
                <c:pt idx="1028">
                  <c:v>6.8996999999999999E-3</c:v>
                </c:pt>
                <c:pt idx="1029">
                  <c:v>6.8532999999999997E-3</c:v>
                </c:pt>
                <c:pt idx="1030">
                  <c:v>6.8072000000000002E-3</c:v>
                </c:pt>
                <c:pt idx="1031">
                  <c:v>6.7326E-3</c:v>
                </c:pt>
                <c:pt idx="1032">
                  <c:v>6.6417999999999998E-3</c:v>
                </c:pt>
                <c:pt idx="1033">
                  <c:v>6.5973999999999998E-3</c:v>
                </c:pt>
                <c:pt idx="1034">
                  <c:v>6.5532999999999998E-3</c:v>
                </c:pt>
                <c:pt idx="1035">
                  <c:v>6.4587999999999998E-3</c:v>
                </c:pt>
                <c:pt idx="1036">
                  <c:v>6.3504E-3</c:v>
                </c:pt>
                <c:pt idx="1037">
                  <c:v>6.3083999999999996E-3</c:v>
                </c:pt>
                <c:pt idx="1038">
                  <c:v>6.2668000000000003E-3</c:v>
                </c:pt>
                <c:pt idx="1039">
                  <c:v>6.2256000000000004E-3</c:v>
                </c:pt>
                <c:pt idx="1040">
                  <c:v>6.1847999999999998E-3</c:v>
                </c:pt>
                <c:pt idx="1041">
                  <c:v>6.1444999999999998E-3</c:v>
                </c:pt>
                <c:pt idx="1042">
                  <c:v>6.1046E-3</c:v>
                </c:pt>
                <c:pt idx="1043">
                  <c:v>6.0651000000000004E-3</c:v>
                </c:pt>
                <c:pt idx="1044">
                  <c:v>6.0261000000000004E-3</c:v>
                </c:pt>
                <c:pt idx="1045">
                  <c:v>5.9874000000000004E-3</c:v>
                </c:pt>
                <c:pt idx="1046">
                  <c:v>5.9492E-3</c:v>
                </c:pt>
                <c:pt idx="1047">
                  <c:v>5.9113999999999998E-3</c:v>
                </c:pt>
                <c:pt idx="1048">
                  <c:v>5.8739999999999999E-3</c:v>
                </c:pt>
                <c:pt idx="1049">
                  <c:v>5.8370000000000002E-3</c:v>
                </c:pt>
                <c:pt idx="1050">
                  <c:v>5.8003999999999998E-3</c:v>
                </c:pt>
                <c:pt idx="1051">
                  <c:v>5.7641999999999997E-3</c:v>
                </c:pt>
                <c:pt idx="1052">
                  <c:v>5.7283999999999998E-3</c:v>
                </c:pt>
                <c:pt idx="1053">
                  <c:v>5.6928999999999999E-3</c:v>
                </c:pt>
                <c:pt idx="1054">
                  <c:v>5.6578000000000002E-3</c:v>
                </c:pt>
                <c:pt idx="1055">
                  <c:v>5.6230999999999998E-3</c:v>
                </c:pt>
                <c:pt idx="1056">
                  <c:v>5.5887999999999997E-3</c:v>
                </c:pt>
                <c:pt idx="1057">
                  <c:v>5.5548000000000004E-3</c:v>
                </c:pt>
                <c:pt idx="1058">
                  <c:v>5.5211000000000001E-3</c:v>
                </c:pt>
                <c:pt idx="1059">
                  <c:v>5.4878000000000001E-3</c:v>
                </c:pt>
                <c:pt idx="1060">
                  <c:v>5.4548000000000001E-3</c:v>
                </c:pt>
                <c:pt idx="1061">
                  <c:v>5.4221E-3</c:v>
                </c:pt>
                <c:pt idx="1062">
                  <c:v>5.3896999999999999E-3</c:v>
                </c:pt>
                <c:pt idx="1063">
                  <c:v>5.3577E-3</c:v>
                </c:pt>
                <c:pt idx="1064">
                  <c:v>5.3258999999999997E-3</c:v>
                </c:pt>
                <c:pt idx="1065">
                  <c:v>5.2944999999999997E-3</c:v>
                </c:pt>
                <c:pt idx="1066">
                  <c:v>5.2633999999999997E-3</c:v>
                </c:pt>
                <c:pt idx="1067">
                  <c:v>5.2326999999999999E-3</c:v>
                </c:pt>
                <c:pt idx="1068">
                  <c:v>5.2021999999999997E-3</c:v>
                </c:pt>
                <c:pt idx="1069">
                  <c:v>5.1720999999999998E-3</c:v>
                </c:pt>
                <c:pt idx="1070">
                  <c:v>5.1422000000000004E-3</c:v>
                </c:pt>
                <c:pt idx="1071">
                  <c:v>5.1127000000000004E-3</c:v>
                </c:pt>
                <c:pt idx="1072">
                  <c:v>4.9351999999999998E-3</c:v>
                </c:pt>
                <c:pt idx="1073">
                  <c:v>4.8542999999999998E-3</c:v>
                </c:pt>
                <c:pt idx="1074">
                  <c:v>4.8266000000000003E-3</c:v>
                </c:pt>
                <c:pt idx="1075">
                  <c:v>4.7992E-3</c:v>
                </c:pt>
                <c:pt idx="1076">
                  <c:v>4.7720000000000002E-3</c:v>
                </c:pt>
                <c:pt idx="1077">
                  <c:v>4.7450000000000001E-3</c:v>
                </c:pt>
                <c:pt idx="1078">
                  <c:v>4.7181999999999997E-3</c:v>
                </c:pt>
                <c:pt idx="1079">
                  <c:v>4.6915999999999998E-3</c:v>
                </c:pt>
                <c:pt idx="1080">
                  <c:v>4.6652999999999998E-3</c:v>
                </c:pt>
                <c:pt idx="1081">
                  <c:v>4.6391999999999996E-3</c:v>
                </c:pt>
                <c:pt idx="1082">
                  <c:v>4.6131999999999996E-3</c:v>
                </c:pt>
                <c:pt idx="1083">
                  <c:v>4.5875000000000004E-3</c:v>
                </c:pt>
                <c:pt idx="1084">
                  <c:v>4.5620000000000001E-3</c:v>
                </c:pt>
                <c:pt idx="1085">
                  <c:v>4.5367000000000003E-3</c:v>
                </c:pt>
                <c:pt idx="1086">
                  <c:v>4.5117000000000004E-3</c:v>
                </c:pt>
                <c:pt idx="1087">
                  <c:v>4.4868E-3</c:v>
                </c:pt>
                <c:pt idx="1088">
                  <c:v>4.4621000000000001E-3</c:v>
                </c:pt>
                <c:pt idx="1089">
                  <c:v>4.4374999999999996E-3</c:v>
                </c:pt>
                <c:pt idx="1090">
                  <c:v>4.4131999999999999E-3</c:v>
                </c:pt>
                <c:pt idx="1091">
                  <c:v>4.3890999999999999E-3</c:v>
                </c:pt>
                <c:pt idx="1092">
                  <c:v>4.3651000000000002E-3</c:v>
                </c:pt>
                <c:pt idx="1093">
                  <c:v>4.3413999999999996E-3</c:v>
                </c:pt>
                <c:pt idx="1094">
                  <c:v>4.3178000000000001E-3</c:v>
                </c:pt>
                <c:pt idx="1095">
                  <c:v>4.2944000000000003E-3</c:v>
                </c:pt>
                <c:pt idx="1096">
                  <c:v>4.2712000000000002E-3</c:v>
                </c:pt>
                <c:pt idx="1097">
                  <c:v>4.2481000000000003E-3</c:v>
                </c:pt>
                <c:pt idx="1098">
                  <c:v>4.2084000000000002E-3</c:v>
                </c:pt>
                <c:pt idx="1099">
                  <c:v>4.0888000000000001E-3</c:v>
                </c:pt>
                <c:pt idx="1100">
                  <c:v>4.0667999999999998E-3</c:v>
                </c:pt>
                <c:pt idx="1101">
                  <c:v>4.045E-3</c:v>
                </c:pt>
                <c:pt idx="1102">
                  <c:v>4.0232000000000002E-3</c:v>
                </c:pt>
                <c:pt idx="1103">
                  <c:v>4.0016000000000001E-3</c:v>
                </c:pt>
                <c:pt idx="1104">
                  <c:v>3.9801999999999997E-3</c:v>
                </c:pt>
                <c:pt idx="1105">
                  <c:v>3.9588999999999996E-3</c:v>
                </c:pt>
                <c:pt idx="1106">
                  <c:v>3.9376999999999997E-3</c:v>
                </c:pt>
                <c:pt idx="1107">
                  <c:v>3.9167999999999998E-3</c:v>
                </c:pt>
                <c:pt idx="1108">
                  <c:v>3.8958999999999999E-3</c:v>
                </c:pt>
                <c:pt idx="1109">
                  <c:v>3.8752000000000001E-3</c:v>
                </c:pt>
                <c:pt idx="1110">
                  <c:v>3.8547E-3</c:v>
                </c:pt>
                <c:pt idx="1111">
                  <c:v>3.8343000000000001E-3</c:v>
                </c:pt>
                <c:pt idx="1112">
                  <c:v>3.8141E-3</c:v>
                </c:pt>
                <c:pt idx="1113">
                  <c:v>3.7940000000000001E-3</c:v>
                </c:pt>
                <c:pt idx="1114">
                  <c:v>3.774E-3</c:v>
                </c:pt>
                <c:pt idx="1115">
                  <c:v>3.7542000000000001E-3</c:v>
                </c:pt>
                <c:pt idx="1116">
                  <c:v>3.7345E-3</c:v>
                </c:pt>
                <c:pt idx="1117">
                  <c:v>3.7149000000000001E-3</c:v>
                </c:pt>
                <c:pt idx="1118">
                  <c:v>3.6954000000000002E-3</c:v>
                </c:pt>
                <c:pt idx="1119">
                  <c:v>3.676E-3</c:v>
                </c:pt>
                <c:pt idx="1120">
                  <c:v>3.6567000000000001E-3</c:v>
                </c:pt>
                <c:pt idx="1121">
                  <c:v>3.6373999999999998E-3</c:v>
                </c:pt>
                <c:pt idx="1122">
                  <c:v>3.6181999999999998E-3</c:v>
                </c:pt>
                <c:pt idx="1123">
                  <c:v>3.5991E-3</c:v>
                </c:pt>
                <c:pt idx="1124">
                  <c:v>3.5801000000000001E-3</c:v>
                </c:pt>
                <c:pt idx="1125">
                  <c:v>3.5611000000000002E-3</c:v>
                </c:pt>
                <c:pt idx="1126">
                  <c:v>3.5422000000000001E-3</c:v>
                </c:pt>
                <c:pt idx="1127">
                  <c:v>3.5233E-3</c:v>
                </c:pt>
                <c:pt idx="1128">
                  <c:v>3.5044999999999998E-3</c:v>
                </c:pt>
                <c:pt idx="1129">
                  <c:v>3.4857999999999998E-3</c:v>
                </c:pt>
                <c:pt idx="1130">
                  <c:v>3.4670999999999999E-3</c:v>
                </c:pt>
                <c:pt idx="1131">
                  <c:v>3.4485000000000002E-3</c:v>
                </c:pt>
                <c:pt idx="1132">
                  <c:v>3.4299E-3</c:v>
                </c:pt>
                <c:pt idx="1133">
                  <c:v>3.4114000000000002E-3</c:v>
                </c:pt>
                <c:pt idx="1134">
                  <c:v>3.3930000000000002E-3</c:v>
                </c:pt>
                <c:pt idx="1135">
                  <c:v>3.3747E-3</c:v>
                </c:pt>
                <c:pt idx="1136">
                  <c:v>3.3563999999999998E-3</c:v>
                </c:pt>
                <c:pt idx="1137">
                  <c:v>3.3381999999999999E-3</c:v>
                </c:pt>
                <c:pt idx="1138">
                  <c:v>3.3200999999999999E-3</c:v>
                </c:pt>
                <c:pt idx="1139">
                  <c:v>3.3021000000000001E-3</c:v>
                </c:pt>
                <c:pt idx="1140">
                  <c:v>3.2840999999999999E-3</c:v>
                </c:pt>
                <c:pt idx="1141">
                  <c:v>3.2661999999999999E-3</c:v>
                </c:pt>
                <c:pt idx="1142">
                  <c:v>3.2483999999999998E-3</c:v>
                </c:pt>
                <c:pt idx="1143">
                  <c:v>3.2306000000000001E-3</c:v>
                </c:pt>
                <c:pt idx="1144">
                  <c:v>3.2128999999999999E-3</c:v>
                </c:pt>
                <c:pt idx="1145">
                  <c:v>3.1952999999999999E-3</c:v>
                </c:pt>
                <c:pt idx="1146">
                  <c:v>3.1778000000000002E-3</c:v>
                </c:pt>
                <c:pt idx="1147">
                  <c:v>3.1603E-3</c:v>
                </c:pt>
                <c:pt idx="1148">
                  <c:v>3.143E-3</c:v>
                </c:pt>
                <c:pt idx="1149">
                  <c:v>3.1256999999999999E-3</c:v>
                </c:pt>
                <c:pt idx="1150">
                  <c:v>3.1085000000000002E-3</c:v>
                </c:pt>
                <c:pt idx="1151">
                  <c:v>3.0913E-3</c:v>
                </c:pt>
                <c:pt idx="1152">
                  <c:v>3.0742999999999999E-3</c:v>
                </c:pt>
                <c:pt idx="1153">
                  <c:v>3.0573000000000002E-3</c:v>
                </c:pt>
                <c:pt idx="1154">
                  <c:v>3.0404999999999998E-3</c:v>
                </c:pt>
                <c:pt idx="1155">
                  <c:v>3.0236999999999998E-3</c:v>
                </c:pt>
                <c:pt idx="1156">
                  <c:v>3.0068999999999999E-3</c:v>
                </c:pt>
                <c:pt idx="1157">
                  <c:v>2.8676000000000001E-3</c:v>
                </c:pt>
                <c:pt idx="1158">
                  <c:v>2.8517E-3</c:v>
                </c:pt>
                <c:pt idx="1159">
                  <c:v>2.8359000000000001E-3</c:v>
                </c:pt>
                <c:pt idx="1160">
                  <c:v>2.8202000000000001E-3</c:v>
                </c:pt>
                <c:pt idx="1161">
                  <c:v>2.8045000000000001E-3</c:v>
                </c:pt>
                <c:pt idx="1162">
                  <c:v>2.7889E-3</c:v>
                </c:pt>
                <c:pt idx="1163">
                  <c:v>2.7734000000000001E-3</c:v>
                </c:pt>
                <c:pt idx="1164">
                  <c:v>2.7579000000000002E-3</c:v>
                </c:pt>
                <c:pt idx="1165">
                  <c:v>2.7425000000000001E-3</c:v>
                </c:pt>
                <c:pt idx="1166">
                  <c:v>2.7271000000000001E-3</c:v>
                </c:pt>
                <c:pt idx="1167">
                  <c:v>2.7117999999999999E-3</c:v>
                </c:pt>
                <c:pt idx="1168">
                  <c:v>2.6965000000000001E-3</c:v>
                </c:pt>
                <c:pt idx="1169">
                  <c:v>2.6811999999999999E-3</c:v>
                </c:pt>
                <c:pt idx="1170">
                  <c:v>2.666E-3</c:v>
                </c:pt>
                <c:pt idx="1171">
                  <c:v>2.6508E-3</c:v>
                </c:pt>
                <c:pt idx="1172">
                  <c:v>2.6356999999999999E-3</c:v>
                </c:pt>
                <c:pt idx="1173">
                  <c:v>2.6205999999999998E-3</c:v>
                </c:pt>
                <c:pt idx="1174">
                  <c:v>2.6056E-3</c:v>
                </c:pt>
                <c:pt idx="1175">
                  <c:v>2.5906000000000002E-3</c:v>
                </c:pt>
                <c:pt idx="1176">
                  <c:v>2.5755999999999999E-3</c:v>
                </c:pt>
                <c:pt idx="1177">
                  <c:v>2.5607E-3</c:v>
                </c:pt>
                <c:pt idx="1178">
                  <c:v>2.5458E-3</c:v>
                </c:pt>
                <c:pt idx="1179">
                  <c:v>2.5309999999999998E-3</c:v>
                </c:pt>
                <c:pt idx="1180">
                  <c:v>2.5163E-3</c:v>
                </c:pt>
                <c:pt idx="1181">
                  <c:v>2.5016000000000001E-3</c:v>
                </c:pt>
                <c:pt idx="1182">
                  <c:v>2.4868999999999998E-3</c:v>
                </c:pt>
                <c:pt idx="1183">
                  <c:v>2.4723000000000002E-3</c:v>
                </c:pt>
                <c:pt idx="1184">
                  <c:v>2.3736999999999999E-3</c:v>
                </c:pt>
                <c:pt idx="1185">
                  <c:v>2.3573999999999999E-3</c:v>
                </c:pt>
                <c:pt idx="1186">
                  <c:v>2.3435000000000001E-3</c:v>
                </c:pt>
                <c:pt idx="1187">
                  <c:v>2.3297000000000001E-3</c:v>
                </c:pt>
                <c:pt idx="1188">
                  <c:v>2.3159000000000001E-3</c:v>
                </c:pt>
                <c:pt idx="1189">
                  <c:v>2.3021999999999999E-3</c:v>
                </c:pt>
                <c:pt idx="1190">
                  <c:v>2.2886E-3</c:v>
                </c:pt>
                <c:pt idx="1191">
                  <c:v>2.2750000000000001E-3</c:v>
                </c:pt>
                <c:pt idx="1192">
                  <c:v>2.2615000000000001E-3</c:v>
                </c:pt>
                <c:pt idx="1193">
                  <c:v>2.2480999999999998E-3</c:v>
                </c:pt>
                <c:pt idx="1194">
                  <c:v>2.2347000000000001E-3</c:v>
                </c:pt>
                <c:pt idx="1195">
                  <c:v>2.2214000000000001E-3</c:v>
                </c:pt>
                <c:pt idx="1196">
                  <c:v>2.2081000000000002E-3</c:v>
                </c:pt>
                <c:pt idx="1197">
                  <c:v>2.1949000000000001E-3</c:v>
                </c:pt>
                <c:pt idx="1198">
                  <c:v>2.1817E-3</c:v>
                </c:pt>
                <c:pt idx="1199">
                  <c:v>2.1686000000000001E-3</c:v>
                </c:pt>
                <c:pt idx="1200">
                  <c:v>2.1556000000000001E-3</c:v>
                </c:pt>
                <c:pt idx="1201">
                  <c:v>2.1427E-3</c:v>
                </c:pt>
                <c:pt idx="1202">
                  <c:v>2.1297999999999998E-3</c:v>
                </c:pt>
                <c:pt idx="1203">
                  <c:v>2.1169000000000001E-3</c:v>
                </c:pt>
                <c:pt idx="1204">
                  <c:v>2.1040999999999998E-3</c:v>
                </c:pt>
                <c:pt idx="1205">
                  <c:v>2.0914000000000002E-3</c:v>
                </c:pt>
                <c:pt idx="1206">
                  <c:v>2.0788E-3</c:v>
                </c:pt>
                <c:pt idx="1207">
                  <c:v>2.0661999999999998E-3</c:v>
                </c:pt>
                <c:pt idx="1208">
                  <c:v>2.0536E-3</c:v>
                </c:pt>
                <c:pt idx="1209">
                  <c:v>2.0411000000000001E-3</c:v>
                </c:pt>
                <c:pt idx="1210">
                  <c:v>2.0287E-3</c:v>
                </c:pt>
                <c:pt idx="1211">
                  <c:v>2.0162999999999999E-3</c:v>
                </c:pt>
                <c:pt idx="1212">
                  <c:v>2.0040000000000001E-3</c:v>
                </c:pt>
                <c:pt idx="1213">
                  <c:v>1.9916999999999999E-3</c:v>
                </c:pt>
                <c:pt idx="1214">
                  <c:v>1.9794999999999999E-3</c:v>
                </c:pt>
                <c:pt idx="1215">
                  <c:v>1.9673E-3</c:v>
                </c:pt>
                <c:pt idx="1216">
                  <c:v>1.9551999999999998E-3</c:v>
                </c:pt>
                <c:pt idx="1217">
                  <c:v>1.9430999999999999E-3</c:v>
                </c:pt>
                <c:pt idx="1218">
                  <c:v>1.9311E-3</c:v>
                </c:pt>
                <c:pt idx="1219">
                  <c:v>1.9191E-3</c:v>
                </c:pt>
                <c:pt idx="1220">
                  <c:v>1.9070999999999999E-3</c:v>
                </c:pt>
                <c:pt idx="1221">
                  <c:v>1.8952000000000001E-3</c:v>
                </c:pt>
                <c:pt idx="1222">
                  <c:v>1.8833000000000001E-3</c:v>
                </c:pt>
                <c:pt idx="1223">
                  <c:v>1.8714999999999999E-3</c:v>
                </c:pt>
                <c:pt idx="1224">
                  <c:v>1.8596999999999999E-3</c:v>
                </c:pt>
                <c:pt idx="1225">
                  <c:v>1.848E-3</c:v>
                </c:pt>
                <c:pt idx="1226">
                  <c:v>1.8362999999999999E-3</c:v>
                </c:pt>
                <c:pt idx="1227">
                  <c:v>1.8247000000000001E-3</c:v>
                </c:pt>
                <c:pt idx="1228">
                  <c:v>1.8129999999999999E-3</c:v>
                </c:pt>
                <c:pt idx="1229">
                  <c:v>1.8014999999999999E-3</c:v>
                </c:pt>
                <c:pt idx="1230">
                  <c:v>1.7899000000000001E-3</c:v>
                </c:pt>
                <c:pt idx="1231">
                  <c:v>1.7784999999999999E-3</c:v>
                </c:pt>
                <c:pt idx="1232">
                  <c:v>1.7669999999999999E-3</c:v>
                </c:pt>
                <c:pt idx="1233">
                  <c:v>1.7556E-3</c:v>
                </c:pt>
                <c:pt idx="1234">
                  <c:v>1.7443000000000001E-3</c:v>
                </c:pt>
                <c:pt idx="1235">
                  <c:v>1.7328999999999999E-3</c:v>
                </c:pt>
                <c:pt idx="1236">
                  <c:v>1.7217000000000001E-3</c:v>
                </c:pt>
                <c:pt idx="1237">
                  <c:v>1.7103999999999999E-3</c:v>
                </c:pt>
                <c:pt idx="1238">
                  <c:v>1.6992000000000001E-3</c:v>
                </c:pt>
                <c:pt idx="1239">
                  <c:v>1.6881000000000001E-3</c:v>
                </c:pt>
                <c:pt idx="1240">
                  <c:v>1.6770000000000001E-3</c:v>
                </c:pt>
                <c:pt idx="1241">
                  <c:v>1.6659000000000001E-3</c:v>
                </c:pt>
                <c:pt idx="1242">
                  <c:v>1.6548999999999999E-3</c:v>
                </c:pt>
                <c:pt idx="1243">
                  <c:v>1.6439E-3</c:v>
                </c:pt>
                <c:pt idx="1244">
                  <c:v>1.6329999999999999E-3</c:v>
                </c:pt>
                <c:pt idx="1245">
                  <c:v>1.6221E-3</c:v>
                </c:pt>
                <c:pt idx="1246">
                  <c:v>1.6113E-3</c:v>
                </c:pt>
                <c:pt idx="1247">
                  <c:v>1.6004999999999999E-3</c:v>
                </c:pt>
                <c:pt idx="1248">
                  <c:v>1.5897000000000001E-3</c:v>
                </c:pt>
                <c:pt idx="1249">
                  <c:v>1.5790000000000001E-3</c:v>
                </c:pt>
                <c:pt idx="1250">
                  <c:v>1.5682999999999999E-3</c:v>
                </c:pt>
                <c:pt idx="1251">
                  <c:v>1.5577E-3</c:v>
                </c:pt>
                <c:pt idx="1252">
                  <c:v>1.5471E-3</c:v>
                </c:pt>
                <c:pt idx="1253">
                  <c:v>1.5365999999999999E-3</c:v>
                </c:pt>
                <c:pt idx="1254">
                  <c:v>1.5261000000000001E-3</c:v>
                </c:pt>
                <c:pt idx="1255">
                  <c:v>1.5157E-3</c:v>
                </c:pt>
                <c:pt idx="1256">
                  <c:v>1.5053E-3</c:v>
                </c:pt>
                <c:pt idx="1257">
                  <c:v>1.4949E-3</c:v>
                </c:pt>
                <c:pt idx="1258">
                  <c:v>1.4846E-3</c:v>
                </c:pt>
                <c:pt idx="1259">
                  <c:v>1.4743E-3</c:v>
                </c:pt>
                <c:pt idx="1260">
                  <c:v>1.4641000000000001E-3</c:v>
                </c:pt>
                <c:pt idx="1261">
                  <c:v>1.4538999999999999E-3</c:v>
                </c:pt>
                <c:pt idx="1262">
                  <c:v>1.4438000000000001E-3</c:v>
                </c:pt>
                <c:pt idx="1263">
                  <c:v>1.4337E-3</c:v>
                </c:pt>
                <c:pt idx="1264">
                  <c:v>1.4237E-3</c:v>
                </c:pt>
                <c:pt idx="1265">
                  <c:v>1.4136999999999999E-3</c:v>
                </c:pt>
                <c:pt idx="1266">
                  <c:v>1.4036999999999999E-3</c:v>
                </c:pt>
                <c:pt idx="1267">
                  <c:v>1.3937999999999999E-3</c:v>
                </c:pt>
                <c:pt idx="1268">
                  <c:v>1.3839E-3</c:v>
                </c:pt>
                <c:pt idx="1269">
                  <c:v>1.374E-3</c:v>
                </c:pt>
                <c:pt idx="1270">
                  <c:v>1.3642000000000001E-3</c:v>
                </c:pt>
                <c:pt idx="1271">
                  <c:v>1.3545E-3</c:v>
                </c:pt>
                <c:pt idx="1272">
                  <c:v>1.3447999999999999E-3</c:v>
                </c:pt>
                <c:pt idx="1273">
                  <c:v>1.3351999999999999E-3</c:v>
                </c:pt>
                <c:pt idx="1274">
                  <c:v>1.3255999999999999E-3</c:v>
                </c:pt>
                <c:pt idx="1275">
                  <c:v>1.3159999999999999E-3</c:v>
                </c:pt>
                <c:pt idx="1276">
                  <c:v>1.3064999999999999E-3</c:v>
                </c:pt>
                <c:pt idx="1277">
                  <c:v>1.2971E-3</c:v>
                </c:pt>
                <c:pt idx="1278">
                  <c:v>1.2876000000000001E-3</c:v>
                </c:pt>
                <c:pt idx="1279">
                  <c:v>1.2783E-3</c:v>
                </c:pt>
                <c:pt idx="1280">
                  <c:v>1.2689999999999999E-3</c:v>
                </c:pt>
                <c:pt idx="1281">
                  <c:v>1.2597000000000001E-3</c:v>
                </c:pt>
                <c:pt idx="1282">
                  <c:v>1.2505000000000001E-3</c:v>
                </c:pt>
                <c:pt idx="1283">
                  <c:v>1.2413000000000001E-3</c:v>
                </c:pt>
                <c:pt idx="1284">
                  <c:v>1.1941E-3</c:v>
                </c:pt>
                <c:pt idx="1285">
                  <c:v>1.1853E-3</c:v>
                </c:pt>
                <c:pt idx="1286">
                  <c:v>1.1765E-3</c:v>
                </c:pt>
                <c:pt idx="1287">
                  <c:v>1.1678000000000001E-3</c:v>
                </c:pt>
                <c:pt idx="1288">
                  <c:v>1.1590999999999999E-3</c:v>
                </c:pt>
                <c:pt idx="1289">
                  <c:v>1.1505E-3</c:v>
                </c:pt>
                <c:pt idx="1290">
                  <c:v>1.1418999999999999E-3</c:v>
                </c:pt>
                <c:pt idx="1291">
                  <c:v>1.1333000000000001E-3</c:v>
                </c:pt>
                <c:pt idx="1292">
                  <c:v>1.1248E-3</c:v>
                </c:pt>
                <c:pt idx="1293">
                  <c:v>1.1163E-3</c:v>
                </c:pt>
                <c:pt idx="1294">
                  <c:v>1.1079E-3</c:v>
                </c:pt>
                <c:pt idx="1295">
                  <c:v>1.0995E-3</c:v>
                </c:pt>
                <c:pt idx="1296">
                  <c:v>1.0912000000000001E-3</c:v>
                </c:pt>
                <c:pt idx="1297">
                  <c:v>1.0828999999999999E-3</c:v>
                </c:pt>
                <c:pt idx="1298">
                  <c:v>1.0747E-3</c:v>
                </c:pt>
                <c:pt idx="1299">
                  <c:v>1.0665E-3</c:v>
                </c:pt>
                <c:pt idx="1300">
                  <c:v>1.0583999999999999E-3</c:v>
                </c:pt>
                <c:pt idx="1301">
                  <c:v>1.0503000000000001E-3</c:v>
                </c:pt>
                <c:pt idx="1302">
                  <c:v>1.0422999999999999E-3</c:v>
                </c:pt>
                <c:pt idx="1303">
                  <c:v>1.0342999999999999E-3</c:v>
                </c:pt>
                <c:pt idx="1304">
                  <c:v>1.0264E-3</c:v>
                </c:pt>
                <c:pt idx="1305">
                  <c:v>1.0185000000000001E-3</c:v>
                </c:pt>
                <c:pt idx="1306">
                  <c:v>1.0107E-3</c:v>
                </c:pt>
                <c:pt idx="1307">
                  <c:v>1.0028999999999999E-3</c:v>
                </c:pt>
                <c:pt idx="1308">
                  <c:v>9.9521000000000006E-4</c:v>
                </c:pt>
                <c:pt idx="1309">
                  <c:v>9.8754000000000008E-4</c:v>
                </c:pt>
                <c:pt idx="1310">
                  <c:v>9.7991000000000007E-4</c:v>
                </c:pt>
                <c:pt idx="1311">
                  <c:v>9.7234000000000003E-4</c:v>
                </c:pt>
                <c:pt idx="1312">
                  <c:v>9.6480999999999997E-4</c:v>
                </c:pt>
                <c:pt idx="1313">
                  <c:v>9.5733000000000005E-4</c:v>
                </c:pt>
                <c:pt idx="1314">
                  <c:v>9.4990999999999999E-4</c:v>
                </c:pt>
                <c:pt idx="1315">
                  <c:v>9.4253000000000002E-4</c:v>
                </c:pt>
                <c:pt idx="1316">
                  <c:v>9.3521000000000001E-4</c:v>
                </c:pt>
                <c:pt idx="1317">
                  <c:v>9.2794999999999998E-4</c:v>
                </c:pt>
                <c:pt idx="1318">
                  <c:v>9.2073999999999997E-4</c:v>
                </c:pt>
                <c:pt idx="1319">
                  <c:v>9.1357999999999999E-4</c:v>
                </c:pt>
                <c:pt idx="1320">
                  <c:v>9.0649000000000003E-4</c:v>
                </c:pt>
                <c:pt idx="1321">
                  <c:v>8.9946000000000004E-4</c:v>
                </c:pt>
                <c:pt idx="1322">
                  <c:v>8.9249000000000002E-4</c:v>
                </c:pt>
                <c:pt idx="1323">
                  <c:v>8.8559000000000001E-4</c:v>
                </c:pt>
                <c:pt idx="1324">
                  <c:v>8.7874000000000003E-4</c:v>
                </c:pt>
                <c:pt idx="1325">
                  <c:v>8.7195999999999997E-4</c:v>
                </c:pt>
                <c:pt idx="1326">
                  <c:v>8.6523000000000004E-4</c:v>
                </c:pt>
                <c:pt idx="1327">
                  <c:v>8.5855999999999997E-4</c:v>
                </c:pt>
                <c:pt idx="1328">
                  <c:v>8.5194000000000003E-4</c:v>
                </c:pt>
                <c:pt idx="1329">
                  <c:v>8.4537999999999996E-4</c:v>
                </c:pt>
                <c:pt idx="1330">
                  <c:v>8.3887000000000002E-4</c:v>
                </c:pt>
                <c:pt idx="1331">
                  <c:v>8.3241000000000001E-4</c:v>
                </c:pt>
                <c:pt idx="1332">
                  <c:v>8.2600000000000002E-4</c:v>
                </c:pt>
                <c:pt idx="1333">
                  <c:v>8.1963000000000001E-4</c:v>
                </c:pt>
                <c:pt idx="1334">
                  <c:v>8.1331999999999997E-4</c:v>
                </c:pt>
                <c:pt idx="1335">
                  <c:v>8.0705999999999996E-4</c:v>
                </c:pt>
                <c:pt idx="1336">
                  <c:v>8.0084000000000004E-4</c:v>
                </c:pt>
                <c:pt idx="1337">
                  <c:v>7.9467000000000003E-4</c:v>
                </c:pt>
                <c:pt idx="1338">
                  <c:v>7.8854000000000001E-4</c:v>
                </c:pt>
                <c:pt idx="1339">
                  <c:v>7.8246000000000001E-4</c:v>
                </c:pt>
                <c:pt idx="1340">
                  <c:v>7.7643000000000005E-4</c:v>
                </c:pt>
                <c:pt idx="1341">
                  <c:v>7.7045E-4</c:v>
                </c:pt>
                <c:pt idx="1342">
                  <c:v>7.6451000000000004E-4</c:v>
                </c:pt>
                <c:pt idx="1343">
                  <c:v>7.5862E-4</c:v>
                </c:pt>
                <c:pt idx="1344">
                  <c:v>7.5277999999999999E-4</c:v>
                </c:pt>
                <c:pt idx="1345">
                  <c:v>7.4697999999999995E-4</c:v>
                </c:pt>
                <c:pt idx="1346">
                  <c:v>7.4124E-4</c:v>
                </c:pt>
                <c:pt idx="1347">
                  <c:v>7.3554000000000002E-4</c:v>
                </c:pt>
                <c:pt idx="1348">
                  <c:v>7.2990000000000001E-4</c:v>
                </c:pt>
                <c:pt idx="1349">
                  <c:v>7.2431000000000004E-4</c:v>
                </c:pt>
                <c:pt idx="1350">
                  <c:v>7.1876999999999998E-4</c:v>
                </c:pt>
                <c:pt idx="1351">
                  <c:v>7.1327999999999995E-4</c:v>
                </c:pt>
                <c:pt idx="1352">
                  <c:v>7.0784999999999999E-4</c:v>
                </c:pt>
                <c:pt idx="1353">
                  <c:v>7.0246999999999996E-4</c:v>
                </c:pt>
                <c:pt idx="1354">
                  <c:v>6.9713999999999996E-4</c:v>
                </c:pt>
                <c:pt idx="1355">
                  <c:v>6.9187000000000003E-4</c:v>
                </c:pt>
                <c:pt idx="1356">
                  <c:v>6.8665999999999996E-4</c:v>
                </c:pt>
                <c:pt idx="1357">
                  <c:v>6.8150999999999997E-4</c:v>
                </c:pt>
                <c:pt idx="1358">
                  <c:v>6.7641000000000001E-4</c:v>
                </c:pt>
                <c:pt idx="1359">
                  <c:v>6.7137000000000002E-4</c:v>
                </c:pt>
                <c:pt idx="1360">
                  <c:v>6.6640000000000004E-4</c:v>
                </c:pt>
                <c:pt idx="1361">
                  <c:v>5.7576999999999997E-4</c:v>
                </c:pt>
                <c:pt idx="1362">
                  <c:v>5.7154000000000005E-4</c:v>
                </c:pt>
                <c:pt idx="1363">
                  <c:v>5.6736000000000004E-4</c:v>
                </c:pt>
                <c:pt idx="1364">
                  <c:v>5.6322000000000002E-4</c:v>
                </c:pt>
                <c:pt idx="1365">
                  <c:v>5.4655000000000003E-4</c:v>
                </c:pt>
                <c:pt idx="1366">
                  <c:v>5.1435999999999995E-4</c:v>
                </c:pt>
                <c:pt idx="1367">
                  <c:v>4.7591000000000002E-4</c:v>
                </c:pt>
                <c:pt idx="1368">
                  <c:v>4.7249E-4</c:v>
                </c:pt>
                <c:pt idx="1369">
                  <c:v>4.6911000000000001E-4</c:v>
                </c:pt>
                <c:pt idx="1370">
                  <c:v>4.6576000000000001E-4</c:v>
                </c:pt>
                <c:pt idx="1371">
                  <c:v>4.6244E-4</c:v>
                </c:pt>
                <c:pt idx="1372">
                  <c:v>4.5916000000000002E-4</c:v>
                </c:pt>
                <c:pt idx="1373">
                  <c:v>4.5591000000000002E-4</c:v>
                </c:pt>
                <c:pt idx="1374">
                  <c:v>4.5269E-4</c:v>
                </c:pt>
                <c:pt idx="1375">
                  <c:v>4.4948999999999998E-4</c:v>
                </c:pt>
                <c:pt idx="1376">
                  <c:v>4.4632999999999999E-4</c:v>
                </c:pt>
                <c:pt idx="1377">
                  <c:v>4.4318999999999999E-4</c:v>
                </c:pt>
                <c:pt idx="1378">
                  <c:v>4.4007999999999997E-4</c:v>
                </c:pt>
                <c:pt idx="1379">
                  <c:v>4.3699E-4</c:v>
                </c:pt>
                <c:pt idx="1380">
                  <c:v>4.3392000000000002E-4</c:v>
                </c:pt>
                <c:pt idx="1381">
                  <c:v>4.3088000000000002E-4</c:v>
                </c:pt>
                <c:pt idx="1382">
                  <c:v>4.2786000000000001E-4</c:v>
                </c:pt>
                <c:pt idx="1383">
                  <c:v>4.2486999999999999E-4</c:v>
                </c:pt>
                <c:pt idx="1384">
                  <c:v>4.2190000000000001E-4</c:v>
                </c:pt>
                <c:pt idx="1385">
                  <c:v>4.1895000000000002E-4</c:v>
                </c:pt>
                <c:pt idx="1386">
                  <c:v>4.1602000000000002E-4</c:v>
                </c:pt>
                <c:pt idx="1387">
                  <c:v>4.1312E-4</c:v>
                </c:pt>
                <c:pt idx="1388">
                  <c:v>4.1025000000000002E-4</c:v>
                </c:pt>
                <c:pt idx="1389">
                  <c:v>4.0739999999999998E-4</c:v>
                </c:pt>
                <c:pt idx="1390">
                  <c:v>4.0456999999999998E-4</c:v>
                </c:pt>
                <c:pt idx="1391">
                  <c:v>4.0178000000000002E-4</c:v>
                </c:pt>
                <c:pt idx="1392">
                  <c:v>3.9900999999999999E-4</c:v>
                </c:pt>
                <c:pt idx="1393">
                  <c:v>3.9627E-4</c:v>
                </c:pt>
                <c:pt idx="1394">
                  <c:v>3.9355E-4</c:v>
                </c:pt>
                <c:pt idx="1395">
                  <c:v>3.9085999999999998E-4</c:v>
                </c:pt>
                <c:pt idx="1396">
                  <c:v>3.8819000000000001E-4</c:v>
                </c:pt>
                <c:pt idx="1397">
                  <c:v>3.8554000000000003E-4</c:v>
                </c:pt>
                <c:pt idx="1398">
                  <c:v>3.8292000000000003E-4</c:v>
                </c:pt>
                <c:pt idx="1399">
                  <c:v>3.8031000000000002E-4</c:v>
                </c:pt>
                <c:pt idx="1400">
                  <c:v>3.7773E-4</c:v>
                </c:pt>
                <c:pt idx="1401">
                  <c:v>3.7515999999999998E-4</c:v>
                </c:pt>
                <c:pt idx="1402">
                  <c:v>3.7261999999999999E-4</c:v>
                </c:pt>
                <c:pt idx="1403">
                  <c:v>3.7009E-4</c:v>
                </c:pt>
                <c:pt idx="1404">
                  <c:v>3.6759E-4</c:v>
                </c:pt>
                <c:pt idx="1405">
                  <c:v>3.6509999999999998E-4</c:v>
                </c:pt>
                <c:pt idx="1406">
                  <c:v>3.6263000000000002E-4</c:v>
                </c:pt>
                <c:pt idx="1407">
                  <c:v>3.6018999999999998E-4</c:v>
                </c:pt>
                <c:pt idx="1408">
                  <c:v>3.5775999999999999E-4</c:v>
                </c:pt>
                <c:pt idx="1409">
                  <c:v>3.5535999999999999E-4</c:v>
                </c:pt>
                <c:pt idx="1410">
                  <c:v>3.5298000000000003E-4</c:v>
                </c:pt>
                <c:pt idx="1411">
                  <c:v>3.5062E-4</c:v>
                </c:pt>
                <c:pt idx="1412">
                  <c:v>3.4828000000000002E-4</c:v>
                </c:pt>
                <c:pt idx="1413">
                  <c:v>3.4595999999999997E-4</c:v>
                </c:pt>
                <c:pt idx="1414">
                  <c:v>3.4367000000000002E-4</c:v>
                </c:pt>
                <c:pt idx="1415">
                  <c:v>3.414E-4</c:v>
                </c:pt>
                <c:pt idx="1416">
                  <c:v>3.3916000000000003E-4</c:v>
                </c:pt>
                <c:pt idx="1417">
                  <c:v>3.3692999999999999E-4</c:v>
                </c:pt>
                <c:pt idx="1418">
                  <c:v>3.3472999999999999E-4</c:v>
                </c:pt>
                <c:pt idx="1419">
                  <c:v>3.3253999999999998E-4</c:v>
                </c:pt>
                <c:pt idx="1420">
                  <c:v>3.3038000000000002E-4</c:v>
                </c:pt>
                <c:pt idx="1421">
                  <c:v>3.2823999999999999E-4</c:v>
                </c:pt>
                <c:pt idx="1422">
                  <c:v>3.2611000000000001E-4</c:v>
                </c:pt>
                <c:pt idx="1423">
                  <c:v>3.2401000000000001E-4</c:v>
                </c:pt>
                <c:pt idx="1424">
                  <c:v>3.2193E-4</c:v>
                </c:pt>
                <c:pt idx="1425">
                  <c:v>3.1985999999999999E-4</c:v>
                </c:pt>
                <c:pt idx="1426">
                  <c:v>3.1782000000000002E-4</c:v>
                </c:pt>
                <c:pt idx="1427">
                  <c:v>3.1578999999999998E-4</c:v>
                </c:pt>
                <c:pt idx="1428">
                  <c:v>3.1377999999999999E-4</c:v>
                </c:pt>
                <c:pt idx="1429">
                  <c:v>3.1178999999999999E-4</c:v>
                </c:pt>
                <c:pt idx="1430">
                  <c:v>3.0981999999999998E-4</c:v>
                </c:pt>
                <c:pt idx="1431">
                  <c:v>3.0787000000000002E-4</c:v>
                </c:pt>
                <c:pt idx="1432">
                  <c:v>3.0593999999999999E-4</c:v>
                </c:pt>
                <c:pt idx="1433">
                  <c:v>3.0402000000000001E-4</c:v>
                </c:pt>
                <c:pt idx="1434">
                  <c:v>3.0213000000000001E-4</c:v>
                </c:pt>
                <c:pt idx="1435">
                  <c:v>3.0025000000000001E-4</c:v>
                </c:pt>
                <c:pt idx="1436">
                  <c:v>2.9838999999999999E-4</c:v>
                </c:pt>
                <c:pt idx="1437">
                  <c:v>2.9655000000000003E-4</c:v>
                </c:pt>
                <c:pt idx="1438">
                  <c:v>2.9472999999999999E-4</c:v>
                </c:pt>
                <c:pt idx="1439">
                  <c:v>2.9292000000000001E-4</c:v>
                </c:pt>
                <c:pt idx="1440">
                  <c:v>2.9113000000000001E-4</c:v>
                </c:pt>
                <c:pt idx="1441">
                  <c:v>2.8936000000000001E-4</c:v>
                </c:pt>
                <c:pt idx="1442">
                  <c:v>2.8760999999999999E-4</c:v>
                </c:pt>
                <c:pt idx="1443">
                  <c:v>2.6929999999999999E-4</c:v>
                </c:pt>
                <c:pt idx="1444">
                  <c:v>2.6768000000000001E-4</c:v>
                </c:pt>
                <c:pt idx="1445">
                  <c:v>2.6607999999999997E-4</c:v>
                </c:pt>
                <c:pt idx="1446">
                  <c:v>2.6448999999999998E-4</c:v>
                </c:pt>
                <c:pt idx="1447">
                  <c:v>2.6291999999999998E-4</c:v>
                </c:pt>
                <c:pt idx="1448">
                  <c:v>2.6137000000000003E-4</c:v>
                </c:pt>
                <c:pt idx="1449">
                  <c:v>2.5983000000000001E-4</c:v>
                </c:pt>
                <c:pt idx="1450">
                  <c:v>2.5830999999999998E-4</c:v>
                </c:pt>
                <c:pt idx="1451">
                  <c:v>2.5681E-4</c:v>
                </c:pt>
                <c:pt idx="1452">
                  <c:v>2.5527999999999998E-4</c:v>
                </c:pt>
                <c:pt idx="1453">
                  <c:v>2.5223999999999998E-4</c:v>
                </c:pt>
                <c:pt idx="1454">
                  <c:v>2.4925000000000001E-4</c:v>
                </c:pt>
                <c:pt idx="1455">
                  <c:v>2.4666999999999999E-4</c:v>
                </c:pt>
                <c:pt idx="1456">
                  <c:v>2.4527000000000001E-4</c:v>
                </c:pt>
                <c:pt idx="1457">
                  <c:v>2.4389E-4</c:v>
                </c:pt>
                <c:pt idx="1458">
                  <c:v>2.4251000000000001E-4</c:v>
                </c:pt>
                <c:pt idx="1459">
                  <c:v>2.4114000000000001E-4</c:v>
                </c:pt>
                <c:pt idx="1460">
                  <c:v>2.3979000000000001E-4</c:v>
                </c:pt>
                <c:pt idx="1461">
                  <c:v>2.3844E-4</c:v>
                </c:pt>
                <c:pt idx="1462">
                  <c:v>2.3709999999999999E-4</c:v>
                </c:pt>
                <c:pt idx="1463">
                  <c:v>2.3577E-4</c:v>
                </c:pt>
                <c:pt idx="1464">
                  <c:v>2.3138E-4</c:v>
                </c:pt>
                <c:pt idx="1465">
                  <c:v>2.2404E-4</c:v>
                </c:pt>
                <c:pt idx="1466">
                  <c:v>2.2278E-4</c:v>
                </c:pt>
                <c:pt idx="1467">
                  <c:v>2.0796000000000001E-4</c:v>
                </c:pt>
                <c:pt idx="1468">
                  <c:v>2.0284E-4</c:v>
                </c:pt>
                <c:pt idx="1469">
                  <c:v>2.017E-4</c:v>
                </c:pt>
                <c:pt idx="1470">
                  <c:v>2.0057000000000001E-4</c:v>
                </c:pt>
                <c:pt idx="1471">
                  <c:v>1.9945E-4</c:v>
                </c:pt>
                <c:pt idx="1472">
                  <c:v>1.9834E-4</c:v>
                </c:pt>
                <c:pt idx="1473">
                  <c:v>1.9723000000000001E-4</c:v>
                </c:pt>
                <c:pt idx="1474">
                  <c:v>1.9614E-4</c:v>
                </c:pt>
                <c:pt idx="1475">
                  <c:v>1.9505E-4</c:v>
                </c:pt>
                <c:pt idx="1476">
                  <c:v>1.9396999999999999E-4</c:v>
                </c:pt>
                <c:pt idx="1477">
                  <c:v>1.9290999999999999E-4</c:v>
                </c:pt>
                <c:pt idx="1478">
                  <c:v>1.9185E-4</c:v>
                </c:pt>
                <c:pt idx="1479">
                  <c:v>1.9079000000000001E-4</c:v>
                </c:pt>
                <c:pt idx="1480">
                  <c:v>1.8975E-4</c:v>
                </c:pt>
                <c:pt idx="1481">
                  <c:v>1.8871E-4</c:v>
                </c:pt>
                <c:pt idx="1482">
                  <c:v>1.8767999999999999E-4</c:v>
                </c:pt>
                <c:pt idx="1483">
                  <c:v>1.8665000000000001E-4</c:v>
                </c:pt>
                <c:pt idx="1484">
                  <c:v>1.8563E-4</c:v>
                </c:pt>
                <c:pt idx="1485">
                  <c:v>1.8461000000000001E-4</c:v>
                </c:pt>
                <c:pt idx="1486">
                  <c:v>1.8359999999999999E-4</c:v>
                </c:pt>
                <c:pt idx="1487">
                  <c:v>1.8259999999999999E-4</c:v>
                </c:pt>
                <c:pt idx="1488">
                  <c:v>1.816E-4</c:v>
                </c:pt>
                <c:pt idx="1489">
                  <c:v>1.806E-4</c:v>
                </c:pt>
                <c:pt idx="1490">
                  <c:v>1.7961999999999999E-4</c:v>
                </c:pt>
                <c:pt idx="1491">
                  <c:v>1.7864000000000001E-4</c:v>
                </c:pt>
                <c:pt idx="1492">
                  <c:v>1.7766E-4</c:v>
                </c:pt>
                <c:pt idx="1493">
                  <c:v>1.7668999999999999E-4</c:v>
                </c:pt>
                <c:pt idx="1494">
                  <c:v>1.7573E-4</c:v>
                </c:pt>
                <c:pt idx="1495">
                  <c:v>1.7478E-4</c:v>
                </c:pt>
                <c:pt idx="1496">
                  <c:v>1.7383000000000001E-4</c:v>
                </c:pt>
                <c:pt idx="1497">
                  <c:v>1.7288000000000001E-4</c:v>
                </c:pt>
                <c:pt idx="1498">
                  <c:v>1.7195000000000001E-4</c:v>
                </c:pt>
                <c:pt idx="1499">
                  <c:v>1.7101E-4</c:v>
                </c:pt>
                <c:pt idx="1500">
                  <c:v>1.7008999999999999E-4</c:v>
                </c:pt>
                <c:pt idx="1501">
                  <c:v>1.6916000000000001E-4</c:v>
                </c:pt>
                <c:pt idx="1502">
                  <c:v>1.6824E-4</c:v>
                </c:pt>
                <c:pt idx="1503">
                  <c:v>1.6733000000000001E-4</c:v>
                </c:pt>
                <c:pt idx="1504">
                  <c:v>1.6642E-4</c:v>
                </c:pt>
                <c:pt idx="1505">
                  <c:v>1.6551000000000001E-4</c:v>
                </c:pt>
                <c:pt idx="1506">
                  <c:v>1.6461000000000001E-4</c:v>
                </c:pt>
                <c:pt idx="1507">
                  <c:v>1.6372000000000001E-4</c:v>
                </c:pt>
                <c:pt idx="1508">
                  <c:v>1.6283000000000001E-4</c:v>
                </c:pt>
                <c:pt idx="1509">
                  <c:v>1.605E-4</c:v>
                </c:pt>
                <c:pt idx="1510">
                  <c:v>1.5962999999999999E-4</c:v>
                </c:pt>
                <c:pt idx="1511">
                  <c:v>1.5877E-4</c:v>
                </c:pt>
                <c:pt idx="1512">
                  <c:v>1.5791000000000001E-4</c:v>
                </c:pt>
                <c:pt idx="1513">
                  <c:v>1.5705E-4</c:v>
                </c:pt>
                <c:pt idx="1514">
                  <c:v>1.562E-4</c:v>
                </c:pt>
                <c:pt idx="1515">
                  <c:v>1.5536E-4</c:v>
                </c:pt>
                <c:pt idx="1516">
                  <c:v>1.5451000000000001E-4</c:v>
                </c:pt>
                <c:pt idx="1517">
                  <c:v>1.5368000000000001E-4</c:v>
                </c:pt>
                <c:pt idx="1518">
                  <c:v>1.5284000000000001E-4</c:v>
                </c:pt>
                <c:pt idx="1519">
                  <c:v>1.5201E-4</c:v>
                </c:pt>
                <c:pt idx="1520">
                  <c:v>1.5118E-4</c:v>
                </c:pt>
                <c:pt idx="1521">
                  <c:v>1.5029999999999999E-4</c:v>
                </c:pt>
                <c:pt idx="1522">
                  <c:v>1.4904E-4</c:v>
                </c:pt>
                <c:pt idx="1523">
                  <c:v>1.4821999999999999E-4</c:v>
                </c:pt>
                <c:pt idx="1524">
                  <c:v>1.4522999999999999E-4</c:v>
                </c:pt>
                <c:pt idx="1525">
                  <c:v>1.4442E-4</c:v>
                </c:pt>
                <c:pt idx="1526">
                  <c:v>1.4312999999999999E-4</c:v>
                </c:pt>
                <c:pt idx="1527">
                  <c:v>1.4097E-4</c:v>
                </c:pt>
                <c:pt idx="1528">
                  <c:v>1.4018E-4</c:v>
                </c:pt>
                <c:pt idx="1529">
                  <c:v>1.394E-4</c:v>
                </c:pt>
                <c:pt idx="1530">
                  <c:v>1.3861E-4</c:v>
                </c:pt>
                <c:pt idx="1531">
                  <c:v>1.3783E-4</c:v>
                </c:pt>
                <c:pt idx="1532">
                  <c:v>1.3705E-4</c:v>
                </c:pt>
                <c:pt idx="1533">
                  <c:v>1.3627999999999999E-4</c:v>
                </c:pt>
                <c:pt idx="1534">
                  <c:v>1.3551000000000001E-4</c:v>
                </c:pt>
                <c:pt idx="1535">
                  <c:v>1.3474E-4</c:v>
                </c:pt>
                <c:pt idx="1536">
                  <c:v>1.3397999999999999E-4</c:v>
                </c:pt>
                <c:pt idx="1537">
                  <c:v>1.3322E-4</c:v>
                </c:pt>
                <c:pt idx="1538">
                  <c:v>1.3247000000000001E-4</c:v>
                </c:pt>
                <c:pt idx="1539">
                  <c:v>1.3171999999999999E-4</c:v>
                </c:pt>
                <c:pt idx="1540">
                  <c:v>1.3098E-4</c:v>
                </c:pt>
                <c:pt idx="1541">
                  <c:v>1.3024E-4</c:v>
                </c:pt>
                <c:pt idx="1542">
                  <c:v>1.295E-4</c:v>
                </c:pt>
                <c:pt idx="1543">
                  <c:v>1.2876000000000001E-4</c:v>
                </c:pt>
                <c:pt idx="1544">
                  <c:v>1.2803000000000001E-4</c:v>
                </c:pt>
                <c:pt idx="1545">
                  <c:v>1.273E-4</c:v>
                </c:pt>
                <c:pt idx="1546">
                  <c:v>1.2657E-4</c:v>
                </c:pt>
                <c:pt idx="1547">
                  <c:v>1.2584E-4</c:v>
                </c:pt>
                <c:pt idx="1548">
                  <c:v>1.2511999999999999E-4</c:v>
                </c:pt>
                <c:pt idx="1549">
                  <c:v>1.2439999999999999E-4</c:v>
                </c:pt>
                <c:pt idx="1550">
                  <c:v>1.2366999999999999E-4</c:v>
                </c:pt>
                <c:pt idx="1551">
                  <c:v>1.2296E-4</c:v>
                </c:pt>
                <c:pt idx="1552">
                  <c:v>1.2224E-4</c:v>
                </c:pt>
                <c:pt idx="1553">
                  <c:v>1.2152E-4</c:v>
                </c:pt>
                <c:pt idx="1554">
                  <c:v>1.2081E-4</c:v>
                </c:pt>
                <c:pt idx="1555">
                  <c:v>1.2010000000000001E-4</c:v>
                </c:pt>
                <c:pt idx="1556">
                  <c:v>1.1938999999999999E-4</c:v>
                </c:pt>
                <c:pt idx="1557">
                  <c:v>1.1868E-4</c:v>
                </c:pt>
                <c:pt idx="1558">
                  <c:v>1.1797E-4</c:v>
                </c:pt>
                <c:pt idx="1559">
                  <c:v>1.1726999999999999E-4</c:v>
                </c:pt>
                <c:pt idx="1560">
                  <c:v>1.1657E-4</c:v>
                </c:pt>
                <c:pt idx="1561">
                  <c:v>1.1587E-4</c:v>
                </c:pt>
                <c:pt idx="1562">
                  <c:v>1.1518000000000001E-4</c:v>
                </c:pt>
                <c:pt idx="1563">
                  <c:v>1.1449E-4</c:v>
                </c:pt>
                <c:pt idx="1564">
                  <c:v>1.138E-4</c:v>
                </c:pt>
                <c:pt idx="1565">
                  <c:v>1.1311000000000001E-4</c:v>
                </c:pt>
                <c:pt idx="1566">
                  <c:v>1.1243000000000001E-4</c:v>
                </c:pt>
                <c:pt idx="1567">
                  <c:v>1.1175000000000001E-4</c:v>
                </c:pt>
                <c:pt idx="1568">
                  <c:v>1.1108E-4</c:v>
                </c:pt>
                <c:pt idx="1569">
                  <c:v>1.1040999999999999E-4</c:v>
                </c:pt>
                <c:pt idx="1570">
                  <c:v>1.0974E-4</c:v>
                </c:pt>
                <c:pt idx="1571">
                  <c:v>1.0908000000000001E-4</c:v>
                </c:pt>
                <c:pt idx="1572">
                  <c:v>1.0842E-4</c:v>
                </c:pt>
                <c:pt idx="1573">
                  <c:v>1.0776E-4</c:v>
                </c:pt>
                <c:pt idx="1574">
                  <c:v>1.0711E-4</c:v>
                </c:pt>
                <c:pt idx="1575">
                  <c:v>1.0645999999999999E-4</c:v>
                </c:pt>
                <c:pt idx="1576">
                  <c:v>1.0581000000000001E-4</c:v>
                </c:pt>
                <c:pt idx="1577">
                  <c:v>1.0517E-4</c:v>
                </c:pt>
                <c:pt idx="1578">
                  <c:v>1.0453E-4</c:v>
                </c:pt>
                <c:pt idx="1579">
                  <c:v>1.0389E-4</c:v>
                </c:pt>
                <c:pt idx="1580">
                  <c:v>1.0325E-4</c:v>
                </c:pt>
                <c:pt idx="1581">
                  <c:v>1.0262E-4</c:v>
                </c:pt>
                <c:pt idx="1582">
                  <c:v>1.0198E-4</c:v>
                </c:pt>
                <c:pt idx="1583">
                  <c:v>9.9408999999999996E-5</c:v>
                </c:pt>
                <c:pt idx="1584">
                  <c:v>9.8791999999999999E-5</c:v>
                </c:pt>
                <c:pt idx="1585">
                  <c:v>9.8176000000000003E-5</c:v>
                </c:pt>
                <c:pt idx="1586">
                  <c:v>9.7563000000000001E-5</c:v>
                </c:pt>
                <c:pt idx="1587">
                  <c:v>9.6951000000000001E-5</c:v>
                </c:pt>
                <c:pt idx="1588">
                  <c:v>9.6341999999999993E-5</c:v>
                </c:pt>
                <c:pt idx="1589">
                  <c:v>9.5735000000000004E-5</c:v>
                </c:pt>
                <c:pt idx="1590">
                  <c:v>9.5130999999999994E-5</c:v>
                </c:pt>
                <c:pt idx="1591">
                  <c:v>9.4530000000000005E-5</c:v>
                </c:pt>
                <c:pt idx="1592">
                  <c:v>9.3931000000000006E-5</c:v>
                </c:pt>
                <c:pt idx="1593">
                  <c:v>9.3336000000000002E-5</c:v>
                </c:pt>
                <c:pt idx="1594">
                  <c:v>9.2743000000000003E-5</c:v>
                </c:pt>
                <c:pt idx="1595">
                  <c:v>9.2151999999999995E-5</c:v>
                </c:pt>
                <c:pt idx="1596">
                  <c:v>9.1564999999999995E-5</c:v>
                </c:pt>
                <c:pt idx="1597">
                  <c:v>9.0981000000000002E-5</c:v>
                </c:pt>
                <c:pt idx="1598">
                  <c:v>9.0401000000000004E-5</c:v>
                </c:pt>
                <c:pt idx="1599">
                  <c:v>8.9822999999999997E-5</c:v>
                </c:pt>
                <c:pt idx="1600">
                  <c:v>8.9248999999999999E-5</c:v>
                </c:pt>
                <c:pt idx="1601">
                  <c:v>8.8677000000000005E-5</c:v>
                </c:pt>
                <c:pt idx="1602">
                  <c:v>8.8108000000000004E-5</c:v>
                </c:pt>
                <c:pt idx="1603">
                  <c:v>8.7541999999999996E-5</c:v>
                </c:pt>
                <c:pt idx="1604">
                  <c:v>8.6978999999999995E-5</c:v>
                </c:pt>
                <c:pt idx="1605">
                  <c:v>8.6417999999999998E-5</c:v>
                </c:pt>
                <c:pt idx="1606">
                  <c:v>8.5859999999999994E-5</c:v>
                </c:pt>
                <c:pt idx="1607">
                  <c:v>8.5303000000000006E-5</c:v>
                </c:pt>
                <c:pt idx="1608">
                  <c:v>8.4748999999999998E-5</c:v>
                </c:pt>
                <c:pt idx="1609">
                  <c:v>8.4196000000000005E-5</c:v>
                </c:pt>
                <c:pt idx="1610">
                  <c:v>8.3646000000000005E-5</c:v>
                </c:pt>
                <c:pt idx="1611">
                  <c:v>8.3096999999999994E-5</c:v>
                </c:pt>
                <c:pt idx="1612">
                  <c:v>8.2551000000000003E-5</c:v>
                </c:pt>
                <c:pt idx="1613">
                  <c:v>8.2006000000000001E-5</c:v>
                </c:pt>
                <c:pt idx="1614">
                  <c:v>8.1463000000000003E-5</c:v>
                </c:pt>
                <c:pt idx="1615">
                  <c:v>8.0921000000000007E-5</c:v>
                </c:pt>
                <c:pt idx="1616">
                  <c:v>8.0381000000000002E-5</c:v>
                </c:pt>
                <c:pt idx="1617">
                  <c:v>7.9843000000000001E-5</c:v>
                </c:pt>
                <c:pt idx="1618">
                  <c:v>7.9306000000000003E-5</c:v>
                </c:pt>
                <c:pt idx="1619">
                  <c:v>7.8770999999999995E-5</c:v>
                </c:pt>
                <c:pt idx="1620">
                  <c:v>7.8238000000000005E-5</c:v>
                </c:pt>
                <c:pt idx="1621">
                  <c:v>7.7706000000000004E-5</c:v>
                </c:pt>
                <c:pt idx="1622">
                  <c:v>7.7176999999999996E-5</c:v>
                </c:pt>
                <c:pt idx="1623">
                  <c:v>7.6649000000000004E-5</c:v>
                </c:pt>
                <c:pt idx="1624">
                  <c:v>7.6124000000000005E-5</c:v>
                </c:pt>
                <c:pt idx="1625">
                  <c:v>7.5600999999999997E-5</c:v>
                </c:pt>
                <c:pt idx="1626">
                  <c:v>7.5080999999999995E-5</c:v>
                </c:pt>
                <c:pt idx="1627">
                  <c:v>7.4564E-5</c:v>
                </c:pt>
                <c:pt idx="1628">
                  <c:v>7.4048999999999995E-5</c:v>
                </c:pt>
                <c:pt idx="1629">
                  <c:v>7.3538E-5</c:v>
                </c:pt>
                <c:pt idx="1630">
                  <c:v>7.3028999999999995E-5</c:v>
                </c:pt>
                <c:pt idx="1631">
                  <c:v>7.2523999999999999E-5</c:v>
                </c:pt>
                <c:pt idx="1632">
                  <c:v>7.2021999999999996E-5</c:v>
                </c:pt>
                <c:pt idx="1633">
                  <c:v>7.1524000000000002E-5</c:v>
                </c:pt>
                <c:pt idx="1634">
                  <c:v>7.1027999999999998E-5</c:v>
                </c:pt>
                <c:pt idx="1635">
                  <c:v>7.0536000000000004E-5</c:v>
                </c:pt>
                <c:pt idx="1636">
                  <c:v>7.0047000000000002E-5</c:v>
                </c:pt>
                <c:pt idx="1637">
                  <c:v>6.9560999999999993E-5</c:v>
                </c:pt>
                <c:pt idx="1638">
                  <c:v>6.9078999999999994E-5</c:v>
                </c:pt>
                <c:pt idx="1639">
                  <c:v>6.8598999999999998E-5</c:v>
                </c:pt>
                <c:pt idx="1640">
                  <c:v>6.8121999999999996E-5</c:v>
                </c:pt>
                <c:pt idx="1641">
                  <c:v>6.7648E-5</c:v>
                </c:pt>
                <c:pt idx="1642">
                  <c:v>6.7176999999999997E-5</c:v>
                </c:pt>
                <c:pt idx="1643">
                  <c:v>6.6707999999999999E-5</c:v>
                </c:pt>
                <c:pt idx="1644">
                  <c:v>6.6241000000000005E-5</c:v>
                </c:pt>
                <c:pt idx="1645">
                  <c:v>6.5776000000000002E-5</c:v>
                </c:pt>
                <c:pt idx="1646">
                  <c:v>6.5313000000000003E-5</c:v>
                </c:pt>
                <c:pt idx="1647">
                  <c:v>6.4852999999999997E-5</c:v>
                </c:pt>
                <c:pt idx="1648">
                  <c:v>6.4393999999999994E-5</c:v>
                </c:pt>
                <c:pt idx="1649">
                  <c:v>6.3936999999999994E-5</c:v>
                </c:pt>
                <c:pt idx="1650">
                  <c:v>6.3480999999999997E-5</c:v>
                </c:pt>
                <c:pt idx="1651">
                  <c:v>6.3027999999999994E-5</c:v>
                </c:pt>
                <c:pt idx="1652">
                  <c:v>6.2576000000000005E-5</c:v>
                </c:pt>
                <c:pt idx="1653">
                  <c:v>6.2125999999999994E-5</c:v>
                </c:pt>
                <c:pt idx="1654">
                  <c:v>6.1676999999999999E-5</c:v>
                </c:pt>
                <c:pt idx="1655">
                  <c:v>6.1230999999999997E-5</c:v>
                </c:pt>
                <c:pt idx="1656">
                  <c:v>6.0785999999999997E-5</c:v>
                </c:pt>
                <c:pt idx="1657">
                  <c:v>6.0343000000000001E-5</c:v>
                </c:pt>
                <c:pt idx="1658">
                  <c:v>5.9901000000000001E-5</c:v>
                </c:pt>
                <c:pt idx="1659">
                  <c:v>5.9462000000000001E-5</c:v>
                </c:pt>
                <c:pt idx="1660">
                  <c:v>5.9024000000000003E-5</c:v>
                </c:pt>
                <c:pt idx="1661">
                  <c:v>5.8587E-5</c:v>
                </c:pt>
                <c:pt idx="1662">
                  <c:v>5.8152999999999997E-5</c:v>
                </c:pt>
                <c:pt idx="1663">
                  <c:v>5.7720999999999998E-5</c:v>
                </c:pt>
                <c:pt idx="1664">
                  <c:v>5.7290000000000002E-5</c:v>
                </c:pt>
                <c:pt idx="1665">
                  <c:v>5.6861999999999999E-5</c:v>
                </c:pt>
                <c:pt idx="1666">
                  <c:v>5.6436E-5</c:v>
                </c:pt>
                <c:pt idx="1667">
                  <c:v>5.6013000000000001E-5</c:v>
                </c:pt>
                <c:pt idx="1668">
                  <c:v>5.5590999999999997E-5</c:v>
                </c:pt>
                <c:pt idx="1669">
                  <c:v>5.5173000000000002E-5</c:v>
                </c:pt>
                <c:pt idx="1670">
                  <c:v>5.4756000000000002E-5</c:v>
                </c:pt>
                <c:pt idx="1671">
                  <c:v>5.4342999999999998E-5</c:v>
                </c:pt>
                <c:pt idx="1672">
                  <c:v>5.3931000000000003E-5</c:v>
                </c:pt>
                <c:pt idx="1673">
                  <c:v>5.3523000000000002E-5</c:v>
                </c:pt>
                <c:pt idx="1674">
                  <c:v>5.3115999999999998E-5</c:v>
                </c:pt>
                <c:pt idx="1675">
                  <c:v>5.2713000000000002E-5</c:v>
                </c:pt>
                <c:pt idx="1676">
                  <c:v>5.2312000000000003E-5</c:v>
                </c:pt>
                <c:pt idx="1677">
                  <c:v>5.1913000000000003E-5</c:v>
                </c:pt>
                <c:pt idx="1678">
                  <c:v>5.1517999999999997E-5</c:v>
                </c:pt>
                <c:pt idx="1679">
                  <c:v>5.1124E-5</c:v>
                </c:pt>
                <c:pt idx="1680">
                  <c:v>5.0733999999999999E-5</c:v>
                </c:pt>
                <c:pt idx="1681">
                  <c:v>5.0346000000000002E-5</c:v>
                </c:pt>
                <c:pt idx="1682">
                  <c:v>4.9960999999999998E-5</c:v>
                </c:pt>
                <c:pt idx="1683">
                  <c:v>4.9579000000000001E-5</c:v>
                </c:pt>
                <c:pt idx="1684">
                  <c:v>4.9200000000000003E-5</c:v>
                </c:pt>
                <c:pt idx="1685">
                  <c:v>4.8823000000000003E-5</c:v>
                </c:pt>
                <c:pt idx="1686">
                  <c:v>4.8449999999999999E-5</c:v>
                </c:pt>
                <c:pt idx="1687">
                  <c:v>4.8078999999999998E-5</c:v>
                </c:pt>
                <c:pt idx="1688">
                  <c:v>4.7710999999999998E-5</c:v>
                </c:pt>
                <c:pt idx="1689">
                  <c:v>4.7345999999999997E-5</c:v>
                </c:pt>
                <c:pt idx="1690">
                  <c:v>4.6984999999999998E-5</c:v>
                </c:pt>
                <c:pt idx="1691">
                  <c:v>4.6626999999999999E-5</c:v>
                </c:pt>
                <c:pt idx="1692">
                  <c:v>4.6272E-5</c:v>
                </c:pt>
                <c:pt idx="1693">
                  <c:v>4.5920000000000001E-5</c:v>
                </c:pt>
                <c:pt idx="1694">
                  <c:v>4.5571000000000001E-5</c:v>
                </c:pt>
                <c:pt idx="1695">
                  <c:v>4.5225000000000002E-5</c:v>
                </c:pt>
                <c:pt idx="1696">
                  <c:v>4.4882000000000002E-5</c:v>
                </c:pt>
                <c:pt idx="1697">
                  <c:v>4.4542000000000001E-5</c:v>
                </c:pt>
                <c:pt idx="1698">
                  <c:v>4.4205000000000001E-5</c:v>
                </c:pt>
                <c:pt idx="1699">
                  <c:v>4.3869999999999998E-5</c:v>
                </c:pt>
                <c:pt idx="1700">
                  <c:v>4.3537E-5</c:v>
                </c:pt>
                <c:pt idx="1701">
                  <c:v>4.3207000000000002E-5</c:v>
                </c:pt>
                <c:pt idx="1702">
                  <c:v>4.2877999999999998E-5</c:v>
                </c:pt>
                <c:pt idx="1703">
                  <c:v>4.2552000000000002E-5</c:v>
                </c:pt>
                <c:pt idx="1704">
                  <c:v>4.2227000000000001E-5</c:v>
                </c:pt>
                <c:pt idx="1705">
                  <c:v>4.1904999999999999E-5</c:v>
                </c:pt>
                <c:pt idx="1706">
                  <c:v>4.1584E-5</c:v>
                </c:pt>
                <c:pt idx="1707">
                  <c:v>4.1266000000000001E-5</c:v>
                </c:pt>
                <c:pt idx="1708">
                  <c:v>4.0951000000000001E-5</c:v>
                </c:pt>
                <c:pt idx="1709">
                  <c:v>4.0636999999999997E-5</c:v>
                </c:pt>
                <c:pt idx="1710">
                  <c:v>4.0327000000000002E-5</c:v>
                </c:pt>
                <c:pt idx="1711">
                  <c:v>4.0018000000000002E-5</c:v>
                </c:pt>
                <c:pt idx="1712">
                  <c:v>3.9712999999999997E-5</c:v>
                </c:pt>
                <c:pt idx="1713">
                  <c:v>3.9409000000000002E-5</c:v>
                </c:pt>
                <c:pt idx="1714">
                  <c:v>3.9109000000000001E-5</c:v>
                </c:pt>
                <c:pt idx="1715">
                  <c:v>3.8810000000000003E-5</c:v>
                </c:pt>
                <c:pt idx="1716">
                  <c:v>3.8515E-5</c:v>
                </c:pt>
                <c:pt idx="1717">
                  <c:v>3.8222000000000001E-5</c:v>
                </c:pt>
                <c:pt idx="1718">
                  <c:v>3.7932000000000002E-5</c:v>
                </c:pt>
                <c:pt idx="1719">
                  <c:v>3.7645000000000003E-5</c:v>
                </c:pt>
                <c:pt idx="1720">
                  <c:v>3.5874000000000002E-5</c:v>
                </c:pt>
                <c:pt idx="1721">
                  <c:v>3.5602999999999998E-5</c:v>
                </c:pt>
                <c:pt idx="1722">
                  <c:v>3.5335E-5</c:v>
                </c:pt>
                <c:pt idx="1723">
                  <c:v>3.5070000000000001E-5</c:v>
                </c:pt>
                <c:pt idx="1724">
                  <c:v>3.4808000000000003E-5</c:v>
                </c:pt>
                <c:pt idx="1725">
                  <c:v>3.4548000000000002E-5</c:v>
                </c:pt>
                <c:pt idx="1726">
                  <c:v>3.4291000000000001E-5</c:v>
                </c:pt>
                <c:pt idx="1727">
                  <c:v>3.4035999999999997E-5</c:v>
                </c:pt>
                <c:pt idx="1728">
                  <c:v>3.3784E-5</c:v>
                </c:pt>
                <c:pt idx="1729">
                  <c:v>3.3534000000000001E-5</c:v>
                </c:pt>
                <c:pt idx="1730">
                  <c:v>3.3287000000000002E-5</c:v>
                </c:pt>
                <c:pt idx="1731">
                  <c:v>3.3042E-5</c:v>
                </c:pt>
                <c:pt idx="1732">
                  <c:v>3.2799999999999998E-5</c:v>
                </c:pt>
                <c:pt idx="1733">
                  <c:v>3.2561000000000002E-5</c:v>
                </c:pt>
                <c:pt idx="1734">
                  <c:v>3.2323000000000002E-5</c:v>
                </c:pt>
                <c:pt idx="1735">
                  <c:v>3.2088999999999997E-5</c:v>
                </c:pt>
                <c:pt idx="1736">
                  <c:v>3.1856000000000001E-5</c:v>
                </c:pt>
                <c:pt idx="1737">
                  <c:v>3.1625999999999998E-5</c:v>
                </c:pt>
                <c:pt idx="1738">
                  <c:v>3.1398E-5</c:v>
                </c:pt>
                <c:pt idx="1739">
                  <c:v>3.1171999999999999E-5</c:v>
                </c:pt>
                <c:pt idx="1740">
                  <c:v>3.0948000000000003E-5</c:v>
                </c:pt>
                <c:pt idx="1741">
                  <c:v>3.0725999999999997E-5</c:v>
                </c:pt>
                <c:pt idx="1742">
                  <c:v>3.0505999999999999E-5</c:v>
                </c:pt>
                <c:pt idx="1743">
                  <c:v>3.0287999999999999E-5</c:v>
                </c:pt>
                <c:pt idx="1744">
                  <c:v>3.0071999999999999E-5</c:v>
                </c:pt>
                <c:pt idx="1745">
                  <c:v>2.8218999999999999E-5</c:v>
                </c:pt>
                <c:pt idx="1746">
                  <c:v>2.7807999999999999E-5</c:v>
                </c:pt>
                <c:pt idx="1747">
                  <c:v>2.7610000000000002E-5</c:v>
                </c:pt>
                <c:pt idx="1748">
                  <c:v>2.7415000000000001E-5</c:v>
                </c:pt>
                <c:pt idx="1749">
                  <c:v>2.7222000000000001E-5</c:v>
                </c:pt>
                <c:pt idx="1750">
                  <c:v>2.703E-5</c:v>
                </c:pt>
                <c:pt idx="1751">
                  <c:v>2.6840000000000001E-5</c:v>
                </c:pt>
                <c:pt idx="1752">
                  <c:v>2.6652000000000002E-5</c:v>
                </c:pt>
                <c:pt idx="1753">
                  <c:v>2.6466E-5</c:v>
                </c:pt>
                <c:pt idx="1754">
                  <c:v>2.6282E-5</c:v>
                </c:pt>
                <c:pt idx="1755">
                  <c:v>2.6100000000000001E-5</c:v>
                </c:pt>
                <c:pt idx="1756">
                  <c:v>2.5919E-5</c:v>
                </c:pt>
                <c:pt idx="1757">
                  <c:v>2.5741E-5</c:v>
                </c:pt>
                <c:pt idx="1758">
                  <c:v>2.5564000000000001E-5</c:v>
                </c:pt>
                <c:pt idx="1759">
                  <c:v>2.5389999999999999E-5</c:v>
                </c:pt>
                <c:pt idx="1760">
                  <c:v>2.5216999999999999E-5</c:v>
                </c:pt>
                <c:pt idx="1761">
                  <c:v>2.5046E-5</c:v>
                </c:pt>
                <c:pt idx="1762">
                  <c:v>2.4876E-5</c:v>
                </c:pt>
                <c:pt idx="1763">
                  <c:v>2.4709E-5</c:v>
                </c:pt>
                <c:pt idx="1764">
                  <c:v>2.4542999999999999E-5</c:v>
                </c:pt>
                <c:pt idx="1765">
                  <c:v>2.4379000000000002E-5</c:v>
                </c:pt>
                <c:pt idx="1766">
                  <c:v>2.4216E-5</c:v>
                </c:pt>
                <c:pt idx="1767">
                  <c:v>2.4054999999999999E-5</c:v>
                </c:pt>
                <c:pt idx="1768">
                  <c:v>2.3896E-5</c:v>
                </c:pt>
                <c:pt idx="1769">
                  <c:v>2.3737999999999999E-5</c:v>
                </c:pt>
                <c:pt idx="1770">
                  <c:v>2.3581999999999999E-5</c:v>
                </c:pt>
                <c:pt idx="1771">
                  <c:v>2.3428E-5</c:v>
                </c:pt>
                <c:pt idx="1772">
                  <c:v>2.3274000000000001E-5</c:v>
                </c:pt>
                <c:pt idx="1773">
                  <c:v>2.3122999999999999E-5</c:v>
                </c:pt>
                <c:pt idx="1774">
                  <c:v>2.2972999999999998E-5</c:v>
                </c:pt>
                <c:pt idx="1775">
                  <c:v>2.2824E-5</c:v>
                </c:pt>
                <c:pt idx="1776">
                  <c:v>2.2677E-5</c:v>
                </c:pt>
                <c:pt idx="1777">
                  <c:v>2.2531000000000002E-5</c:v>
                </c:pt>
                <c:pt idx="1778">
                  <c:v>2.2387000000000001E-5</c:v>
                </c:pt>
                <c:pt idx="1779">
                  <c:v>2.2243999999999999E-5</c:v>
                </c:pt>
                <c:pt idx="1780">
                  <c:v>2.2101999999999999E-5</c:v>
                </c:pt>
                <c:pt idx="1781">
                  <c:v>2.1960999999999999E-5</c:v>
                </c:pt>
                <c:pt idx="1782">
                  <c:v>2.1821999999999999E-5</c:v>
                </c:pt>
                <c:pt idx="1783">
                  <c:v>2.1684000000000001E-5</c:v>
                </c:pt>
                <c:pt idx="1784">
                  <c:v>2.1548000000000001E-5</c:v>
                </c:pt>
                <c:pt idx="1785">
                  <c:v>2.1412000000000001E-5</c:v>
                </c:pt>
                <c:pt idx="1786">
                  <c:v>2.1277999999999999E-5</c:v>
                </c:pt>
                <c:pt idx="1787">
                  <c:v>2.1146E-5</c:v>
                </c:pt>
                <c:pt idx="1788">
                  <c:v>2.1013999999999999E-5</c:v>
                </c:pt>
                <c:pt idx="1789">
                  <c:v>2.0883999999999999E-5</c:v>
                </c:pt>
                <c:pt idx="1790">
                  <c:v>2.0755999999999999E-5</c:v>
                </c:pt>
                <c:pt idx="1791">
                  <c:v>2.0628E-5</c:v>
                </c:pt>
                <c:pt idx="1792">
                  <c:v>2.0502000000000001E-5</c:v>
                </c:pt>
                <c:pt idx="1793">
                  <c:v>2.0378E-5</c:v>
                </c:pt>
                <c:pt idx="1794">
                  <c:v>2.0254E-5</c:v>
                </c:pt>
                <c:pt idx="1795">
                  <c:v>2.0132E-5</c:v>
                </c:pt>
                <c:pt idx="1796">
                  <c:v>2.0010999999999999E-5</c:v>
                </c:pt>
                <c:pt idx="1797">
                  <c:v>1.9891999999999999E-5</c:v>
                </c:pt>
                <c:pt idx="1798">
                  <c:v>1.9774000000000001E-5</c:v>
                </c:pt>
                <c:pt idx="1799">
                  <c:v>1.9656999999999998E-5</c:v>
                </c:pt>
                <c:pt idx="1800">
                  <c:v>1.9542E-5</c:v>
                </c:pt>
                <c:pt idx="1801">
                  <c:v>1.9428000000000001E-5</c:v>
                </c:pt>
                <c:pt idx="1802">
                  <c:v>1.9315000000000001E-5</c:v>
                </c:pt>
                <c:pt idx="1803">
                  <c:v>1.9202999999999999E-5</c:v>
                </c:pt>
                <c:pt idx="1804">
                  <c:v>1.9091999999999999E-5</c:v>
                </c:pt>
                <c:pt idx="1805">
                  <c:v>1.8981999999999999E-5</c:v>
                </c:pt>
                <c:pt idx="1806">
                  <c:v>1.8873E-5</c:v>
                </c:pt>
                <c:pt idx="1807">
                  <c:v>1.8765000000000001E-5</c:v>
                </c:pt>
                <c:pt idx="1808">
                  <c:v>1.8658E-5</c:v>
                </c:pt>
                <c:pt idx="1809">
                  <c:v>1.8550999999999999E-5</c:v>
                </c:pt>
                <c:pt idx="1810">
                  <c:v>1.8445999999999999E-5</c:v>
                </c:pt>
                <c:pt idx="1811">
                  <c:v>1.8340999999999999E-5</c:v>
                </c:pt>
                <c:pt idx="1812">
                  <c:v>1.8236999999999998E-5</c:v>
                </c:pt>
                <c:pt idx="1813">
                  <c:v>1.8134E-5</c:v>
                </c:pt>
                <c:pt idx="1814">
                  <c:v>1.8031000000000001E-5</c:v>
                </c:pt>
                <c:pt idx="1815">
                  <c:v>1.7929999999999999E-5</c:v>
                </c:pt>
                <c:pt idx="1816">
                  <c:v>1.783E-5</c:v>
                </c:pt>
                <c:pt idx="1817">
                  <c:v>1.7730000000000001E-5</c:v>
                </c:pt>
                <c:pt idx="1818">
                  <c:v>1.7631000000000001E-5</c:v>
                </c:pt>
                <c:pt idx="1819">
                  <c:v>1.7533999999999998E-5</c:v>
                </c:pt>
                <c:pt idx="1820">
                  <c:v>1.7436E-5</c:v>
                </c:pt>
                <c:pt idx="1821">
                  <c:v>1.734E-5</c:v>
                </c:pt>
                <c:pt idx="1822">
                  <c:v>1.7244999999999998E-5</c:v>
                </c:pt>
                <c:pt idx="1823">
                  <c:v>1.715E-5</c:v>
                </c:pt>
                <c:pt idx="1824">
                  <c:v>1.7056000000000001E-5</c:v>
                </c:pt>
                <c:pt idx="1825">
                  <c:v>1.6963E-5</c:v>
                </c:pt>
                <c:pt idx="1826">
                  <c:v>1.6871000000000002E-5</c:v>
                </c:pt>
                <c:pt idx="1827">
                  <c:v>1.6779E-5</c:v>
                </c:pt>
                <c:pt idx="1828">
                  <c:v>1.6688E-5</c:v>
                </c:pt>
                <c:pt idx="1829">
                  <c:v>1.6597999999999999E-5</c:v>
                </c:pt>
                <c:pt idx="1830">
                  <c:v>1.6509000000000001E-5</c:v>
                </c:pt>
                <c:pt idx="1831">
                  <c:v>1.6419999999999999E-5</c:v>
                </c:pt>
                <c:pt idx="1832">
                  <c:v>1.6331999999999999E-5</c:v>
                </c:pt>
                <c:pt idx="1833">
                  <c:v>1.6243999999999999E-5</c:v>
                </c:pt>
                <c:pt idx="1834">
                  <c:v>1.6157000000000001E-5</c:v>
                </c:pt>
                <c:pt idx="1835">
                  <c:v>1.607E-5</c:v>
                </c:pt>
                <c:pt idx="1836">
                  <c:v>1.5982999999999999E-5</c:v>
                </c:pt>
                <c:pt idx="1837">
                  <c:v>1.5897E-5</c:v>
                </c:pt>
                <c:pt idx="1838">
                  <c:v>1.5812E-5</c:v>
                </c:pt>
                <c:pt idx="1839">
                  <c:v>1.5726000000000002E-5</c:v>
                </c:pt>
                <c:pt idx="1840">
                  <c:v>1.5641000000000002E-5</c:v>
                </c:pt>
                <c:pt idx="1841">
                  <c:v>1.5557E-5</c:v>
                </c:pt>
                <c:pt idx="1842">
                  <c:v>1.5472E-5</c:v>
                </c:pt>
                <c:pt idx="1843">
                  <c:v>1.5387999999999999E-5</c:v>
                </c:pt>
                <c:pt idx="1844">
                  <c:v>1.5304000000000001E-5</c:v>
                </c:pt>
                <c:pt idx="1845">
                  <c:v>1.5221E-5</c:v>
                </c:pt>
                <c:pt idx="1846">
                  <c:v>1.5138E-5</c:v>
                </c:pt>
                <c:pt idx="1847">
                  <c:v>1.5055000000000001E-5</c:v>
                </c:pt>
                <c:pt idx="1848">
                  <c:v>1.4973E-5</c:v>
                </c:pt>
                <c:pt idx="1849">
                  <c:v>1.4891E-5</c:v>
                </c:pt>
                <c:pt idx="1850">
                  <c:v>1.4810000000000001E-5</c:v>
                </c:pt>
                <c:pt idx="1851">
                  <c:v>1.473E-5</c:v>
                </c:pt>
                <c:pt idx="1852">
                  <c:v>1.465E-5</c:v>
                </c:pt>
                <c:pt idx="1853">
                  <c:v>1.4569999999999999E-5</c:v>
                </c:pt>
                <c:pt idx="1854">
                  <c:v>1.4491999999999999E-5</c:v>
                </c:pt>
                <c:pt idx="1855">
                  <c:v>1.4414E-5</c:v>
                </c:pt>
                <c:pt idx="1856">
                  <c:v>1.4336E-5</c:v>
                </c:pt>
                <c:pt idx="1857">
                  <c:v>1.4259E-5</c:v>
                </c:pt>
                <c:pt idx="1858">
                  <c:v>1.4183E-5</c:v>
                </c:pt>
                <c:pt idx="1859">
                  <c:v>1.4107000000000001E-5</c:v>
                </c:pt>
                <c:pt idx="1860">
                  <c:v>1.4032000000000001E-5</c:v>
                </c:pt>
                <c:pt idx="1861">
                  <c:v>1.3957999999999999E-5</c:v>
                </c:pt>
                <c:pt idx="1862">
                  <c:v>1.3883000000000001E-5</c:v>
                </c:pt>
                <c:pt idx="1863">
                  <c:v>1.381E-5</c:v>
                </c:pt>
                <c:pt idx="1864">
                  <c:v>1.3736E-5</c:v>
                </c:pt>
                <c:pt idx="1865">
                  <c:v>1.3664E-5</c:v>
                </c:pt>
                <c:pt idx="1866">
                  <c:v>1.3591000000000001E-5</c:v>
                </c:pt>
                <c:pt idx="1867">
                  <c:v>1.3519E-5</c:v>
                </c:pt>
                <c:pt idx="1868">
                  <c:v>1.3447E-5</c:v>
                </c:pt>
                <c:pt idx="1869">
                  <c:v>1.3376E-5</c:v>
                </c:pt>
                <c:pt idx="1870">
                  <c:v>1.3304E-5</c:v>
                </c:pt>
                <c:pt idx="1871">
                  <c:v>1.3234000000000001E-5</c:v>
                </c:pt>
                <c:pt idx="1872">
                  <c:v>1.3162999999999999E-5</c:v>
                </c:pt>
                <c:pt idx="1873">
                  <c:v>1.3093E-5</c:v>
                </c:pt>
                <c:pt idx="1874">
                  <c:v>1.3023000000000001E-5</c:v>
                </c:pt>
                <c:pt idx="1875">
                  <c:v>1.2952999999999999E-5</c:v>
                </c:pt>
                <c:pt idx="1876">
                  <c:v>1.2884000000000001E-5</c:v>
                </c:pt>
                <c:pt idx="1877">
                  <c:v>1.2814E-5</c:v>
                </c:pt>
                <c:pt idx="1878">
                  <c:v>1.2745000000000001E-5</c:v>
                </c:pt>
                <c:pt idx="1879">
                  <c:v>1.2676E-5</c:v>
                </c:pt>
                <c:pt idx="1880">
                  <c:v>1.2608E-5</c:v>
                </c:pt>
                <c:pt idx="1881">
                  <c:v>1.2539E-5</c:v>
                </c:pt>
                <c:pt idx="1882">
                  <c:v>1.2471E-5</c:v>
                </c:pt>
                <c:pt idx="1883">
                  <c:v>1.2401999999999999E-5</c:v>
                </c:pt>
                <c:pt idx="1884">
                  <c:v>1.2334000000000001E-5</c:v>
                </c:pt>
                <c:pt idx="1885">
                  <c:v>1.2266000000000001E-5</c:v>
                </c:pt>
                <c:pt idx="1886">
                  <c:v>1.2198000000000001E-5</c:v>
                </c:pt>
                <c:pt idx="1887">
                  <c:v>1.2130000000000001E-5</c:v>
                </c:pt>
                <c:pt idx="1888">
                  <c:v>1.2062000000000001E-5</c:v>
                </c:pt>
                <c:pt idx="1889">
                  <c:v>1.1995E-5</c:v>
                </c:pt>
                <c:pt idx="1890">
                  <c:v>1.1928E-5</c:v>
                </c:pt>
                <c:pt idx="1891">
                  <c:v>1.1861E-5</c:v>
                </c:pt>
                <c:pt idx="1892">
                  <c:v>1.1793999999999999E-5</c:v>
                </c:pt>
                <c:pt idx="1893">
                  <c:v>1.1728E-5</c:v>
                </c:pt>
                <c:pt idx="1894">
                  <c:v>1.1661999999999999E-5</c:v>
                </c:pt>
                <c:pt idx="1895">
                  <c:v>1.1596E-5</c:v>
                </c:pt>
                <c:pt idx="1896">
                  <c:v>1.1051E-5</c:v>
                </c:pt>
                <c:pt idx="1897">
                  <c:v>1.0988999999999999E-5</c:v>
                </c:pt>
                <c:pt idx="1898">
                  <c:v>1.0927000000000001E-5</c:v>
                </c:pt>
                <c:pt idx="1899">
                  <c:v>1.0865E-5</c:v>
                </c:pt>
                <c:pt idx="1900">
                  <c:v>1.0803E-5</c:v>
                </c:pt>
                <c:pt idx="1901">
                  <c:v>1.0742E-5</c:v>
                </c:pt>
                <c:pt idx="1902">
                  <c:v>1.0681E-5</c:v>
                </c:pt>
                <c:pt idx="1903">
                  <c:v>1.062E-5</c:v>
                </c:pt>
                <c:pt idx="1904">
                  <c:v>1.0560000000000001E-5</c:v>
                </c:pt>
                <c:pt idx="1905">
                  <c:v>1.0499999999999999E-5</c:v>
                </c:pt>
                <c:pt idx="1906">
                  <c:v>1.044E-5</c:v>
                </c:pt>
                <c:pt idx="1907">
                  <c:v>1.0112000000000001E-5</c:v>
                </c:pt>
                <c:pt idx="1908">
                  <c:v>9.9181999999999993E-6</c:v>
                </c:pt>
                <c:pt idx="1909">
                  <c:v>9.8610999999999995E-6</c:v>
                </c:pt>
                <c:pt idx="1910">
                  <c:v>9.8042000000000001E-6</c:v>
                </c:pt>
                <c:pt idx="1911">
                  <c:v>9.7474999999999994E-6</c:v>
                </c:pt>
                <c:pt idx="1912">
                  <c:v>9.6910999999999994E-6</c:v>
                </c:pt>
                <c:pt idx="1913">
                  <c:v>9.6348999999999999E-6</c:v>
                </c:pt>
                <c:pt idx="1914">
                  <c:v>9.5789000000000007E-6</c:v>
                </c:pt>
                <c:pt idx="1915">
                  <c:v>9.5230000000000001E-6</c:v>
                </c:pt>
                <c:pt idx="1916">
                  <c:v>9.4674000000000002E-6</c:v>
                </c:pt>
                <c:pt idx="1917">
                  <c:v>9.4119000000000005E-6</c:v>
                </c:pt>
                <c:pt idx="1918">
                  <c:v>9.3565999999999995E-6</c:v>
                </c:pt>
                <c:pt idx="1919">
                  <c:v>9.3013000000000002E-6</c:v>
                </c:pt>
                <c:pt idx="1920">
                  <c:v>9.2461999999999997E-6</c:v>
                </c:pt>
                <c:pt idx="1921">
                  <c:v>9.1911000000000008E-6</c:v>
                </c:pt>
                <c:pt idx="1922">
                  <c:v>9.1362000000000007E-6</c:v>
                </c:pt>
                <c:pt idx="1923">
                  <c:v>9.0813000000000006E-6</c:v>
                </c:pt>
                <c:pt idx="1924">
                  <c:v>9.0264000000000005E-6</c:v>
                </c:pt>
                <c:pt idx="1925">
                  <c:v>8.9716999999999992E-6</c:v>
                </c:pt>
                <c:pt idx="1926">
                  <c:v>8.9169999999999995E-6</c:v>
                </c:pt>
                <c:pt idx="1927">
                  <c:v>8.8622999999999998E-6</c:v>
                </c:pt>
                <c:pt idx="1928">
                  <c:v>8.8077000000000004E-6</c:v>
                </c:pt>
                <c:pt idx="1929">
                  <c:v>8.7530999999999993E-6</c:v>
                </c:pt>
                <c:pt idx="1930">
                  <c:v>8.6986E-6</c:v>
                </c:pt>
                <c:pt idx="1931">
                  <c:v>8.6441999999999993E-6</c:v>
                </c:pt>
                <c:pt idx="1932">
                  <c:v>8.5899000000000005E-6</c:v>
                </c:pt>
                <c:pt idx="1933">
                  <c:v>8.5358000000000005E-6</c:v>
                </c:pt>
                <c:pt idx="1934">
                  <c:v>8.4818999999999992E-6</c:v>
                </c:pt>
                <c:pt idx="1935">
                  <c:v>8.4282E-6</c:v>
                </c:pt>
                <c:pt idx="1936">
                  <c:v>8.3746999999999996E-6</c:v>
                </c:pt>
                <c:pt idx="1937">
                  <c:v>8.1288000000000008E-6</c:v>
                </c:pt>
                <c:pt idx="1938">
                  <c:v>7.8176999999999997E-6</c:v>
                </c:pt>
                <c:pt idx="1939">
                  <c:v>7.7679000000000006E-6</c:v>
                </c:pt>
                <c:pt idx="1940">
                  <c:v>7.7184000000000005E-6</c:v>
                </c:pt>
                <c:pt idx="1941">
                  <c:v>7.6691999999999993E-6</c:v>
                </c:pt>
                <c:pt idx="1942">
                  <c:v>7.6202999999999997E-6</c:v>
                </c:pt>
                <c:pt idx="1943">
                  <c:v>7.5716999999999999E-6</c:v>
                </c:pt>
                <c:pt idx="1944">
                  <c:v>7.5233999999999998E-6</c:v>
                </c:pt>
                <c:pt idx="1945">
                  <c:v>7.4753999999999996E-6</c:v>
                </c:pt>
                <c:pt idx="1946">
                  <c:v>7.4275999999999998E-6</c:v>
                </c:pt>
                <c:pt idx="1947">
                  <c:v>7.3802000000000001E-6</c:v>
                </c:pt>
                <c:pt idx="1948">
                  <c:v>7.3329999999999999E-6</c:v>
                </c:pt>
                <c:pt idx="1949">
                  <c:v>7.2860999999999996E-6</c:v>
                </c:pt>
                <c:pt idx="1950">
                  <c:v>7.2394999999999999E-6</c:v>
                </c:pt>
                <c:pt idx="1951">
                  <c:v>7.1930999999999998E-6</c:v>
                </c:pt>
                <c:pt idx="1952">
                  <c:v>7.1469000000000001E-6</c:v>
                </c:pt>
                <c:pt idx="1953">
                  <c:v>7.1010999999999997E-6</c:v>
                </c:pt>
                <c:pt idx="1954">
                  <c:v>7.0554000000000002E-6</c:v>
                </c:pt>
                <c:pt idx="1955">
                  <c:v>7.0101E-6</c:v>
                </c:pt>
                <c:pt idx="1956">
                  <c:v>6.9649E-6</c:v>
                </c:pt>
                <c:pt idx="1957">
                  <c:v>6.9199999999999998E-6</c:v>
                </c:pt>
                <c:pt idx="1958">
                  <c:v>6.8753000000000001E-6</c:v>
                </c:pt>
                <c:pt idx="1959">
                  <c:v>6.8309000000000001E-6</c:v>
                </c:pt>
                <c:pt idx="1960">
                  <c:v>6.7866000000000004E-6</c:v>
                </c:pt>
                <c:pt idx="1961">
                  <c:v>6.7425999999999996E-6</c:v>
                </c:pt>
                <c:pt idx="1962">
                  <c:v>6.6988000000000001E-6</c:v>
                </c:pt>
                <c:pt idx="1963">
                  <c:v>6.6552000000000002E-6</c:v>
                </c:pt>
                <c:pt idx="1964">
                  <c:v>6.6118E-6</c:v>
                </c:pt>
                <c:pt idx="1965">
                  <c:v>6.5686000000000001E-6</c:v>
                </c:pt>
                <c:pt idx="1966">
                  <c:v>6.5257E-6</c:v>
                </c:pt>
                <c:pt idx="1967">
                  <c:v>6.4829999999999996E-6</c:v>
                </c:pt>
                <c:pt idx="1968">
                  <c:v>6.4405000000000004E-6</c:v>
                </c:pt>
                <c:pt idx="1969">
                  <c:v>6.3983000000000002E-6</c:v>
                </c:pt>
                <c:pt idx="1970">
                  <c:v>6.3562000000000002E-6</c:v>
                </c:pt>
                <c:pt idx="1971">
                  <c:v>6.3144000000000001E-6</c:v>
                </c:pt>
                <c:pt idx="1972">
                  <c:v>6.2727000000000001E-6</c:v>
                </c:pt>
                <c:pt idx="1973">
                  <c:v>6.2311999999999997E-6</c:v>
                </c:pt>
                <c:pt idx="1974">
                  <c:v>6.1898999999999998E-6</c:v>
                </c:pt>
                <c:pt idx="1975">
                  <c:v>6.1487000000000001E-6</c:v>
                </c:pt>
                <c:pt idx="1976">
                  <c:v>6.1075999999999998E-6</c:v>
                </c:pt>
                <c:pt idx="1977">
                  <c:v>6.0666999999999999E-6</c:v>
                </c:pt>
                <c:pt idx="1978">
                  <c:v>6.0259000000000002E-6</c:v>
                </c:pt>
                <c:pt idx="1979">
                  <c:v>5.9853000000000001E-6</c:v>
                </c:pt>
                <c:pt idx="1980">
                  <c:v>5.9448999999999996E-6</c:v>
                </c:pt>
                <c:pt idx="1981">
                  <c:v>5.9046000000000002E-6</c:v>
                </c:pt>
                <c:pt idx="1982">
                  <c:v>5.8645000000000003E-6</c:v>
                </c:pt>
                <c:pt idx="1983">
                  <c:v>5.8247000000000003E-6</c:v>
                </c:pt>
                <c:pt idx="1984">
                  <c:v>5.7849999999999997E-6</c:v>
                </c:pt>
                <c:pt idx="1985">
                  <c:v>5.7455999999999997E-6</c:v>
                </c:pt>
                <c:pt idx="1986">
                  <c:v>5.7065000000000003E-6</c:v>
                </c:pt>
                <c:pt idx="1987">
                  <c:v>5.6675000000000004E-6</c:v>
                </c:pt>
                <c:pt idx="1988">
                  <c:v>5.6288000000000002E-6</c:v>
                </c:pt>
                <c:pt idx="1989">
                  <c:v>5.5902999999999997E-6</c:v>
                </c:pt>
                <c:pt idx="1990">
                  <c:v>5.5520000000000004E-6</c:v>
                </c:pt>
                <c:pt idx="1991">
                  <c:v>5.5140000000000001E-6</c:v>
                </c:pt>
                <c:pt idx="1992">
                  <c:v>5.4761E-6</c:v>
                </c:pt>
                <c:pt idx="1993">
                  <c:v>5.4384000000000003E-6</c:v>
                </c:pt>
                <c:pt idx="1994">
                  <c:v>5.4009000000000002E-6</c:v>
                </c:pt>
                <c:pt idx="1995">
                  <c:v>5.3635000000000004E-6</c:v>
                </c:pt>
                <c:pt idx="1996">
                  <c:v>5.3264000000000004E-6</c:v>
                </c:pt>
                <c:pt idx="1997">
                  <c:v>5.2893999999999997E-6</c:v>
                </c:pt>
                <c:pt idx="1998">
                  <c:v>5.2525000000000001E-6</c:v>
                </c:pt>
                <c:pt idx="1999">
                  <c:v>5.2158000000000001E-6</c:v>
                </c:pt>
                <c:pt idx="2000">
                  <c:v>5.1792000000000003E-6</c:v>
                </c:pt>
                <c:pt idx="2001">
                  <c:v>5.1428000000000001E-6</c:v>
                </c:pt>
                <c:pt idx="2002">
                  <c:v>5.1066000000000004E-6</c:v>
                </c:pt>
                <c:pt idx="2003">
                  <c:v>5.0705E-6</c:v>
                </c:pt>
                <c:pt idx="2004">
                  <c:v>5.0344999999999998E-6</c:v>
                </c:pt>
                <c:pt idx="2005">
                  <c:v>4.9987000000000001E-6</c:v>
                </c:pt>
                <c:pt idx="2006">
                  <c:v>4.9629999999999997E-6</c:v>
                </c:pt>
                <c:pt idx="2007">
                  <c:v>4.9274999999999998E-6</c:v>
                </c:pt>
                <c:pt idx="2008">
                  <c:v>4.8922000000000004E-6</c:v>
                </c:pt>
                <c:pt idx="2009">
                  <c:v>4.8570000000000003E-6</c:v>
                </c:pt>
                <c:pt idx="2010">
                  <c:v>4.8219000000000004E-6</c:v>
                </c:pt>
                <c:pt idx="2011">
                  <c:v>4.7870000000000001E-6</c:v>
                </c:pt>
                <c:pt idx="2012">
                  <c:v>4.7522E-6</c:v>
                </c:pt>
                <c:pt idx="2013">
                  <c:v>4.7176000000000004E-6</c:v>
                </c:pt>
                <c:pt idx="2014">
                  <c:v>4.6831000000000001E-6</c:v>
                </c:pt>
                <c:pt idx="2015">
                  <c:v>4.6488000000000003E-6</c:v>
                </c:pt>
                <c:pt idx="2016">
                  <c:v>4.6145999999999998E-6</c:v>
                </c:pt>
                <c:pt idx="2017">
                  <c:v>4.5804999999999996E-6</c:v>
                </c:pt>
                <c:pt idx="2018">
                  <c:v>4.5465999999999998E-6</c:v>
                </c:pt>
                <c:pt idx="2019">
                  <c:v>4.5128999999999996E-6</c:v>
                </c:pt>
                <c:pt idx="2020">
                  <c:v>4.4792999999999996E-6</c:v>
                </c:pt>
                <c:pt idx="2021">
                  <c:v>4.4459000000000001E-6</c:v>
                </c:pt>
                <c:pt idx="2022">
                  <c:v>4.4127000000000001E-6</c:v>
                </c:pt>
                <c:pt idx="2023">
                  <c:v>4.3796000000000004E-6</c:v>
                </c:pt>
                <c:pt idx="2024">
                  <c:v>4.3467999999999996E-6</c:v>
                </c:pt>
                <c:pt idx="2025">
                  <c:v>4.3140999999999999E-6</c:v>
                </c:pt>
                <c:pt idx="2026">
                  <c:v>4.2817E-6</c:v>
                </c:pt>
                <c:pt idx="2027">
                  <c:v>4.2494000000000003E-6</c:v>
                </c:pt>
                <c:pt idx="2028">
                  <c:v>4.2173000000000003E-6</c:v>
                </c:pt>
                <c:pt idx="2029">
                  <c:v>4.1853999999999998E-6</c:v>
                </c:pt>
                <c:pt idx="2030">
                  <c:v>4.1537999999999999E-6</c:v>
                </c:pt>
                <c:pt idx="2031">
                  <c:v>4.1223999999999997E-6</c:v>
                </c:pt>
                <c:pt idx="2032">
                  <c:v>4.0911999999999999E-6</c:v>
                </c:pt>
                <c:pt idx="2033">
                  <c:v>4.0601999999999997E-6</c:v>
                </c:pt>
                <c:pt idx="2034">
                  <c:v>4.0295000000000001E-6</c:v>
                </c:pt>
                <c:pt idx="2035">
                  <c:v>3.9990000000000002E-6</c:v>
                </c:pt>
                <c:pt idx="2036">
                  <c:v>3.9686999999999998E-6</c:v>
                </c:pt>
                <c:pt idx="2037">
                  <c:v>3.9387000000000001E-6</c:v>
                </c:pt>
                <c:pt idx="2038">
                  <c:v>3.9087999999999997E-6</c:v>
                </c:pt>
                <c:pt idx="2039">
                  <c:v>3.8792000000000001E-6</c:v>
                </c:pt>
                <c:pt idx="2040">
                  <c:v>3.8498E-6</c:v>
                </c:pt>
                <c:pt idx="2041">
                  <c:v>3.8206000000000003E-6</c:v>
                </c:pt>
                <c:pt idx="2042">
                  <c:v>3.7915999999999998E-6</c:v>
                </c:pt>
                <c:pt idx="2043">
                  <c:v>3.7628000000000002E-6</c:v>
                </c:pt>
                <c:pt idx="2044">
                  <c:v>3.7343E-6</c:v>
                </c:pt>
                <c:pt idx="2045">
                  <c:v>3.7059E-6</c:v>
                </c:pt>
                <c:pt idx="2046">
                  <c:v>3.6777E-6</c:v>
                </c:pt>
                <c:pt idx="2047">
                  <c:v>3.6497E-6</c:v>
                </c:pt>
                <c:pt idx="2048">
                  <c:v>3.6219E-6</c:v>
                </c:pt>
                <c:pt idx="2049">
                  <c:v>3.5943E-6</c:v>
                </c:pt>
                <c:pt idx="2050">
                  <c:v>3.5667999999999999E-6</c:v>
                </c:pt>
                <c:pt idx="2051">
                  <c:v>3.5396E-6</c:v>
                </c:pt>
                <c:pt idx="2052">
                  <c:v>3.5126E-6</c:v>
                </c:pt>
                <c:pt idx="2053">
                  <c:v>3.4856999999999999E-6</c:v>
                </c:pt>
                <c:pt idx="2054">
                  <c:v>3.4591000000000001E-6</c:v>
                </c:pt>
                <c:pt idx="2055">
                  <c:v>3.4327000000000002E-6</c:v>
                </c:pt>
                <c:pt idx="2056">
                  <c:v>3.4064000000000001E-6</c:v>
                </c:pt>
                <c:pt idx="2057">
                  <c:v>3.3803000000000001E-6</c:v>
                </c:pt>
                <c:pt idx="2058">
                  <c:v>3.3544999999999998E-6</c:v>
                </c:pt>
                <c:pt idx="2059">
                  <c:v>3.3287999999999998E-6</c:v>
                </c:pt>
                <c:pt idx="2060">
                  <c:v>3.3033000000000002E-6</c:v>
                </c:pt>
                <c:pt idx="2061">
                  <c:v>3.2780000000000002E-6</c:v>
                </c:pt>
                <c:pt idx="2062">
                  <c:v>3.2528999999999998E-6</c:v>
                </c:pt>
                <c:pt idx="2063">
                  <c:v>3.2279999999999998E-6</c:v>
                </c:pt>
                <c:pt idx="2064">
                  <c:v>3.2032000000000001E-6</c:v>
                </c:pt>
                <c:pt idx="2065">
                  <c:v>3.1787000000000002E-6</c:v>
                </c:pt>
                <c:pt idx="2066">
                  <c:v>3.1541999999999998E-6</c:v>
                </c:pt>
                <c:pt idx="2067">
                  <c:v>3.1300000000000001E-6</c:v>
                </c:pt>
                <c:pt idx="2068">
                  <c:v>3.106E-6</c:v>
                </c:pt>
                <c:pt idx="2069">
                  <c:v>3.0821000000000001E-6</c:v>
                </c:pt>
                <c:pt idx="2070">
                  <c:v>3.0583999999999998E-6</c:v>
                </c:pt>
                <c:pt idx="2071">
                  <c:v>3.0348000000000001E-6</c:v>
                </c:pt>
                <c:pt idx="2072">
                  <c:v>3.0114999999999999E-6</c:v>
                </c:pt>
                <c:pt idx="2073">
                  <c:v>2.9884000000000001E-6</c:v>
                </c:pt>
                <c:pt idx="2074">
                  <c:v>2.9654E-6</c:v>
                </c:pt>
                <c:pt idx="2075">
                  <c:v>2.9426999999999998E-6</c:v>
                </c:pt>
                <c:pt idx="2076">
                  <c:v>2.9200999999999998E-6</c:v>
                </c:pt>
                <c:pt idx="2077">
                  <c:v>2.8976999999999998E-6</c:v>
                </c:pt>
                <c:pt idx="2078">
                  <c:v>2.8754999999999998E-6</c:v>
                </c:pt>
                <c:pt idx="2079">
                  <c:v>2.8534999999999999E-6</c:v>
                </c:pt>
                <c:pt idx="2080">
                  <c:v>2.8316999999999999E-6</c:v>
                </c:pt>
                <c:pt idx="2081">
                  <c:v>2.8101E-6</c:v>
                </c:pt>
                <c:pt idx="2082">
                  <c:v>2.7887000000000001E-6</c:v>
                </c:pt>
                <c:pt idx="2083">
                  <c:v>2.7674E-6</c:v>
                </c:pt>
                <c:pt idx="2084">
                  <c:v>2.7462999999999999E-6</c:v>
                </c:pt>
                <c:pt idx="2085">
                  <c:v>2.7254000000000002E-6</c:v>
                </c:pt>
                <c:pt idx="2086">
                  <c:v>2.7047000000000001E-6</c:v>
                </c:pt>
                <c:pt idx="2087">
                  <c:v>2.6840999999999998E-6</c:v>
                </c:pt>
                <c:pt idx="2088">
                  <c:v>2.6637999999999998E-6</c:v>
                </c:pt>
                <c:pt idx="2089">
                  <c:v>2.6436E-6</c:v>
                </c:pt>
                <c:pt idx="2090">
                  <c:v>2.6236000000000002E-6</c:v>
                </c:pt>
                <c:pt idx="2091">
                  <c:v>2.6038E-6</c:v>
                </c:pt>
                <c:pt idx="2092">
                  <c:v>2.5842000000000002E-6</c:v>
                </c:pt>
                <c:pt idx="2093">
                  <c:v>2.5648E-6</c:v>
                </c:pt>
                <c:pt idx="2094">
                  <c:v>2.5455999999999998E-6</c:v>
                </c:pt>
                <c:pt idx="2095">
                  <c:v>2.5264999999999999E-6</c:v>
                </c:pt>
                <c:pt idx="2096">
                  <c:v>2.5077000000000001E-6</c:v>
                </c:pt>
                <c:pt idx="2097">
                  <c:v>2.4891E-6</c:v>
                </c:pt>
                <c:pt idx="2098">
                  <c:v>2.4706000000000001E-6</c:v>
                </c:pt>
                <c:pt idx="2099">
                  <c:v>2.4522999999999998E-6</c:v>
                </c:pt>
                <c:pt idx="2100">
                  <c:v>2.4341999999999999E-6</c:v>
                </c:pt>
                <c:pt idx="2101">
                  <c:v>2.4163000000000001E-6</c:v>
                </c:pt>
                <c:pt idx="2102">
                  <c:v>2.3986000000000002E-6</c:v>
                </c:pt>
                <c:pt idx="2103">
                  <c:v>2.3811E-6</c:v>
                </c:pt>
                <c:pt idx="2104">
                  <c:v>2.3636999999999999E-6</c:v>
                </c:pt>
                <c:pt idx="2105">
                  <c:v>2.3464999999999999E-6</c:v>
                </c:pt>
                <c:pt idx="2106">
                  <c:v>2.3294000000000001E-6</c:v>
                </c:pt>
                <c:pt idx="2107">
                  <c:v>2.3126000000000001E-6</c:v>
                </c:pt>
                <c:pt idx="2108">
                  <c:v>2.2958000000000001E-6</c:v>
                </c:pt>
                <c:pt idx="2109">
                  <c:v>2.2792999999999999E-6</c:v>
                </c:pt>
                <c:pt idx="2110">
                  <c:v>2.2629E-6</c:v>
                </c:pt>
                <c:pt idx="2111">
                  <c:v>2.2465999999999998E-6</c:v>
                </c:pt>
                <c:pt idx="2112">
                  <c:v>2.2305000000000001E-6</c:v>
                </c:pt>
                <c:pt idx="2113">
                  <c:v>2.2145000000000001E-6</c:v>
                </c:pt>
                <c:pt idx="2114">
                  <c:v>2.1986999999999998E-6</c:v>
                </c:pt>
                <c:pt idx="2115">
                  <c:v>2.1830000000000001E-6</c:v>
                </c:pt>
                <c:pt idx="2116">
                  <c:v>2.1674000000000002E-6</c:v>
                </c:pt>
                <c:pt idx="2117">
                  <c:v>2.1519000000000001E-6</c:v>
                </c:pt>
                <c:pt idx="2118">
                  <c:v>2.1366E-6</c:v>
                </c:pt>
                <c:pt idx="2119">
                  <c:v>2.1214999999999999E-6</c:v>
                </c:pt>
                <c:pt idx="2120">
                  <c:v>2.1063999999999999E-6</c:v>
                </c:pt>
                <c:pt idx="2121">
                  <c:v>2.0914999999999998E-6</c:v>
                </c:pt>
                <c:pt idx="2122">
                  <c:v>2.0767E-6</c:v>
                </c:pt>
                <c:pt idx="2123">
                  <c:v>2.0621000000000001E-6</c:v>
                </c:pt>
                <c:pt idx="2124">
                  <c:v>2.0476000000000001E-6</c:v>
                </c:pt>
                <c:pt idx="2125">
                  <c:v>2.0331999999999999E-6</c:v>
                </c:pt>
                <c:pt idx="2126">
                  <c:v>2.0190000000000001E-6</c:v>
                </c:pt>
                <c:pt idx="2127">
                  <c:v>2.0049999999999999E-6</c:v>
                </c:pt>
                <c:pt idx="2128">
                  <c:v>1.9910000000000001E-6</c:v>
                </c:pt>
                <c:pt idx="2129">
                  <c:v>1.9771999999999999E-6</c:v>
                </c:pt>
                <c:pt idx="2130">
                  <c:v>1.9636000000000001E-6</c:v>
                </c:pt>
                <c:pt idx="2131">
                  <c:v>1.9501000000000002E-6</c:v>
                </c:pt>
                <c:pt idx="2132">
                  <c:v>1.9367E-6</c:v>
                </c:pt>
                <c:pt idx="2133">
                  <c:v>1.9234000000000001E-6</c:v>
                </c:pt>
                <c:pt idx="2134">
                  <c:v>1.9103000000000002E-6</c:v>
                </c:pt>
                <c:pt idx="2135">
                  <c:v>1.8973E-6</c:v>
                </c:pt>
                <c:pt idx="2136">
                  <c:v>1.8844999999999999E-6</c:v>
                </c:pt>
                <c:pt idx="2137">
                  <c:v>1.8718E-6</c:v>
                </c:pt>
                <c:pt idx="2138">
                  <c:v>1.8591999999999999E-6</c:v>
                </c:pt>
                <c:pt idx="2139">
                  <c:v>1.8468E-6</c:v>
                </c:pt>
                <c:pt idx="2140">
                  <c:v>1.8345E-6</c:v>
                </c:pt>
                <c:pt idx="2141">
                  <c:v>1.8223999999999999E-6</c:v>
                </c:pt>
                <c:pt idx="2142">
                  <c:v>1.8104000000000001E-6</c:v>
                </c:pt>
                <c:pt idx="2143">
                  <c:v>1.7985E-6</c:v>
                </c:pt>
                <c:pt idx="2144">
                  <c:v>1.7867E-6</c:v>
                </c:pt>
                <c:pt idx="2145">
                  <c:v>1.7749999999999999E-6</c:v>
                </c:pt>
                <c:pt idx="2146">
                  <c:v>1.7634999999999999E-6</c:v>
                </c:pt>
                <c:pt idx="2147">
                  <c:v>1.7520999999999999E-6</c:v>
                </c:pt>
                <c:pt idx="2148">
                  <c:v>1.7407999999999999E-6</c:v>
                </c:pt>
                <c:pt idx="2149">
                  <c:v>1.7295999999999999E-6</c:v>
                </c:pt>
                <c:pt idx="2150">
                  <c:v>1.7121000000000001E-6</c:v>
                </c:pt>
                <c:pt idx="2151">
                  <c:v>1.2168999999999999E-6</c:v>
                </c:pt>
                <c:pt idx="2152">
                  <c:v>1.2064E-6</c:v>
                </c:pt>
                <c:pt idx="2153">
                  <c:v>1.1988000000000001E-6</c:v>
                </c:pt>
                <c:pt idx="2154">
                  <c:v>1.1911999999999999E-6</c:v>
                </c:pt>
                <c:pt idx="2155">
                  <c:v>1.1837E-6</c:v>
                </c:pt>
                <c:pt idx="2156">
                  <c:v>1.1763000000000001E-6</c:v>
                </c:pt>
                <c:pt idx="2157">
                  <c:v>1.1688999999999999E-6</c:v>
                </c:pt>
                <c:pt idx="2158">
                  <c:v>1.1616E-6</c:v>
                </c:pt>
                <c:pt idx="2159">
                  <c:v>1.1543999999999999E-6</c:v>
                </c:pt>
                <c:pt idx="2160">
                  <c:v>1.1473E-6</c:v>
                </c:pt>
                <c:pt idx="2161">
                  <c:v>1.1401999999999999E-6</c:v>
                </c:pt>
                <c:pt idx="2162">
                  <c:v>1.1332E-6</c:v>
                </c:pt>
                <c:pt idx="2163">
                  <c:v>1.1261999999999999E-6</c:v>
                </c:pt>
                <c:pt idx="2164">
                  <c:v>1.1194E-6</c:v>
                </c:pt>
                <c:pt idx="2165">
                  <c:v>1.1124999999999999E-6</c:v>
                </c:pt>
                <c:pt idx="2166">
                  <c:v>1.1058000000000001E-6</c:v>
                </c:pt>
                <c:pt idx="2167">
                  <c:v>1.0991E-6</c:v>
                </c:pt>
                <c:pt idx="2168">
                  <c:v>1.0924999999999999E-6</c:v>
                </c:pt>
                <c:pt idx="2169">
                  <c:v>1.0859000000000001E-6</c:v>
                </c:pt>
                <c:pt idx="2170">
                  <c:v>1.0794E-6</c:v>
                </c:pt>
                <c:pt idx="2171">
                  <c:v>1.0729999999999999E-6</c:v>
                </c:pt>
                <c:pt idx="2172">
                  <c:v>1.0666000000000001E-6</c:v>
                </c:pt>
                <c:pt idx="2173">
                  <c:v>1.0603E-6</c:v>
                </c:pt>
                <c:pt idx="2174">
                  <c:v>1.0541E-6</c:v>
                </c:pt>
                <c:pt idx="2175">
                  <c:v>1.0477999999999999E-6</c:v>
                </c:pt>
                <c:pt idx="2176">
                  <c:v>1.0416999999999999E-6</c:v>
                </c:pt>
                <c:pt idx="2177">
                  <c:v>1.0356000000000001E-6</c:v>
                </c:pt>
                <c:pt idx="2178">
                  <c:v>1.0295000000000001E-6</c:v>
                </c:pt>
                <c:pt idx="2179">
                  <c:v>1.0235E-6</c:v>
                </c:pt>
                <c:pt idx="2180">
                  <c:v>1.0176E-6</c:v>
                </c:pt>
                <c:pt idx="2181">
                  <c:v>1.0117E-6</c:v>
                </c:pt>
                <c:pt idx="2182">
                  <c:v>1.0058E-6</c:v>
                </c:pt>
                <c:pt idx="2183">
                  <c:v>9.999900000000001E-7</c:v>
                </c:pt>
                <c:pt idx="2184">
                  <c:v>9.9422000000000007E-7</c:v>
                </c:pt>
                <c:pt idx="2185">
                  <c:v>9.8849000000000009E-7</c:v>
                </c:pt>
                <c:pt idx="2186">
                  <c:v>9.8281E-7</c:v>
                </c:pt>
                <c:pt idx="2187">
                  <c:v>9.7718000000000002E-7</c:v>
                </c:pt>
                <c:pt idx="2188">
                  <c:v>9.7159000000000009E-7</c:v>
                </c:pt>
                <c:pt idx="2189">
                  <c:v>9.6605000000000005E-7</c:v>
                </c:pt>
                <c:pt idx="2190">
                  <c:v>9.6055000000000006E-7</c:v>
                </c:pt>
                <c:pt idx="2191">
                  <c:v>9.5509999999999997E-7</c:v>
                </c:pt>
                <c:pt idx="2192">
                  <c:v>9.4969000000000003E-7</c:v>
                </c:pt>
                <c:pt idx="2193">
                  <c:v>9.4432999999999999E-7</c:v>
                </c:pt>
                <c:pt idx="2194">
                  <c:v>9.3900000000000003E-7</c:v>
                </c:pt>
                <c:pt idx="2195">
                  <c:v>9.3371000000000001E-7</c:v>
                </c:pt>
                <c:pt idx="2196">
                  <c:v>9.2846000000000004E-7</c:v>
                </c:pt>
                <c:pt idx="2197">
                  <c:v>9.2323999999999995E-7</c:v>
                </c:pt>
                <c:pt idx="2198">
                  <c:v>9.1805000000000004E-7</c:v>
                </c:pt>
                <c:pt idx="2199">
                  <c:v>9.1289000000000002E-7</c:v>
                </c:pt>
                <c:pt idx="2200">
                  <c:v>9.0775999999999997E-7</c:v>
                </c:pt>
                <c:pt idx="2201">
                  <c:v>9.0266000000000001E-7</c:v>
                </c:pt>
                <c:pt idx="2202">
                  <c:v>8.9759999999999999E-7</c:v>
                </c:pt>
                <c:pt idx="2203">
                  <c:v>8.9255999999999999E-7</c:v>
                </c:pt>
                <c:pt idx="2204">
                  <c:v>8.8756000000000004E-7</c:v>
                </c:pt>
                <c:pt idx="2205">
                  <c:v>8.8258999999999996E-7</c:v>
                </c:pt>
                <c:pt idx="2206">
                  <c:v>8.3442000000000003E-7</c:v>
                </c:pt>
                <c:pt idx="2207">
                  <c:v>8.2976000000000004E-7</c:v>
                </c:pt>
                <c:pt idx="2208">
                  <c:v>8.2513000000000003E-7</c:v>
                </c:pt>
                <c:pt idx="2209">
                  <c:v>8.2053999999999996E-7</c:v>
                </c:pt>
                <c:pt idx="2210">
                  <c:v>8.1597000000000002E-7</c:v>
                </c:pt>
                <c:pt idx="2211">
                  <c:v>8.1144000000000002E-7</c:v>
                </c:pt>
                <c:pt idx="2212">
                  <c:v>8.0694E-7</c:v>
                </c:pt>
                <c:pt idx="2213">
                  <c:v>8.0246999999999996E-7</c:v>
                </c:pt>
                <c:pt idx="2214">
                  <c:v>7.9803999999999996E-7</c:v>
                </c:pt>
                <c:pt idx="2215">
                  <c:v>7.9362999999999999E-7</c:v>
                </c:pt>
                <c:pt idx="2216">
                  <c:v>7.8924000000000004E-7</c:v>
                </c:pt>
                <c:pt idx="2217">
                  <c:v>7.8489000000000004E-7</c:v>
                </c:pt>
                <c:pt idx="2218">
                  <c:v>7.8057000000000001E-7</c:v>
                </c:pt>
                <c:pt idx="2219">
                  <c:v>7.7627E-7</c:v>
                </c:pt>
                <c:pt idx="2220">
                  <c:v>7.7201000000000004E-7</c:v>
                </c:pt>
                <c:pt idx="2221">
                  <c:v>7.6777E-7</c:v>
                </c:pt>
                <c:pt idx="2222">
                  <c:v>7.6356000000000004E-7</c:v>
                </c:pt>
                <c:pt idx="2223">
                  <c:v>7.5937999999999996E-7</c:v>
                </c:pt>
                <c:pt idx="2224">
                  <c:v>7.5522999999999997E-7</c:v>
                </c:pt>
                <c:pt idx="2225">
                  <c:v>7.511E-7</c:v>
                </c:pt>
                <c:pt idx="2226">
                  <c:v>7.4700999999999996E-7</c:v>
                </c:pt>
                <c:pt idx="2227">
                  <c:v>7.4293999999999995E-7</c:v>
                </c:pt>
                <c:pt idx="2228">
                  <c:v>7.3890000000000003E-7</c:v>
                </c:pt>
                <c:pt idx="2229">
                  <c:v>7.3488999999999998E-7</c:v>
                </c:pt>
                <c:pt idx="2230">
                  <c:v>7.3089999999999996E-7</c:v>
                </c:pt>
                <c:pt idx="2231">
                  <c:v>7.2694000000000002E-7</c:v>
                </c:pt>
                <c:pt idx="2232">
                  <c:v>7.2300999999999996E-7</c:v>
                </c:pt>
                <c:pt idx="2233">
                  <c:v>7.1910999999999999E-7</c:v>
                </c:pt>
                <c:pt idx="2234">
                  <c:v>7.1523999999999999E-7</c:v>
                </c:pt>
                <c:pt idx="2235">
                  <c:v>7.1139000000000002E-7</c:v>
                </c:pt>
                <c:pt idx="2236">
                  <c:v>7.0757000000000003E-7</c:v>
                </c:pt>
                <c:pt idx="2237">
                  <c:v>7.0378000000000002E-7</c:v>
                </c:pt>
                <c:pt idx="2238">
                  <c:v>7.0001999999999999E-7</c:v>
                </c:pt>
                <c:pt idx="2239">
                  <c:v>6.9629000000000005E-7</c:v>
                </c:pt>
                <c:pt idx="2240">
                  <c:v>6.9258000000000002E-7</c:v>
                </c:pt>
                <c:pt idx="2241">
                  <c:v>6.8889999999999998E-7</c:v>
                </c:pt>
                <c:pt idx="2242">
                  <c:v>6.8523999999999996E-7</c:v>
                </c:pt>
                <c:pt idx="2243">
                  <c:v>6.8159999999999996E-7</c:v>
                </c:pt>
                <c:pt idx="2244">
                  <c:v>6.7799000000000005E-7</c:v>
                </c:pt>
                <c:pt idx="2245">
                  <c:v>6.7439999999999995E-7</c:v>
                </c:pt>
                <c:pt idx="2246">
                  <c:v>6.7082999999999998E-7</c:v>
                </c:pt>
                <c:pt idx="2247">
                  <c:v>6.6726999999999997E-7</c:v>
                </c:pt>
                <c:pt idx="2248">
                  <c:v>6.6374000000000004E-7</c:v>
                </c:pt>
                <c:pt idx="2249">
                  <c:v>6.6021999999999997E-7</c:v>
                </c:pt>
                <c:pt idx="2250">
                  <c:v>6.5670999999999996E-7</c:v>
                </c:pt>
                <c:pt idx="2251">
                  <c:v>6.5321999999999997E-7</c:v>
                </c:pt>
                <c:pt idx="2252">
                  <c:v>6.4974000000000005E-7</c:v>
                </c:pt>
                <c:pt idx="2253">
                  <c:v>6.4628000000000004E-7</c:v>
                </c:pt>
                <c:pt idx="2254">
                  <c:v>6.4282000000000003E-7</c:v>
                </c:pt>
                <c:pt idx="2255">
                  <c:v>6.3936999999999999E-7</c:v>
                </c:pt>
                <c:pt idx="2256">
                  <c:v>6.3593E-7</c:v>
                </c:pt>
                <c:pt idx="2257">
                  <c:v>6.3249000000000002E-7</c:v>
                </c:pt>
                <c:pt idx="2258">
                  <c:v>6.2906E-7</c:v>
                </c:pt>
                <c:pt idx="2259">
                  <c:v>6.2564000000000004E-7</c:v>
                </c:pt>
                <c:pt idx="2260">
                  <c:v>6.2221999999999997E-7</c:v>
                </c:pt>
                <c:pt idx="2261">
                  <c:v>6.1880999999999997E-7</c:v>
                </c:pt>
                <c:pt idx="2262">
                  <c:v>6.1541000000000003E-7</c:v>
                </c:pt>
                <c:pt idx="2263">
                  <c:v>6.1202000000000005E-7</c:v>
                </c:pt>
                <c:pt idx="2264">
                  <c:v>6.0862999999999996E-7</c:v>
                </c:pt>
                <c:pt idx="2265">
                  <c:v>6.0525000000000005E-7</c:v>
                </c:pt>
                <c:pt idx="2266">
                  <c:v>6.0187999999999999E-7</c:v>
                </c:pt>
                <c:pt idx="2267">
                  <c:v>5.9851999999999999E-7</c:v>
                </c:pt>
                <c:pt idx="2268">
                  <c:v>5.9516999999999995E-7</c:v>
                </c:pt>
                <c:pt idx="2269">
                  <c:v>5.9182000000000001E-7</c:v>
                </c:pt>
                <c:pt idx="2270">
                  <c:v>5.3522E-7</c:v>
                </c:pt>
                <c:pt idx="2271">
                  <c:v>5.3219E-7</c:v>
                </c:pt>
                <c:pt idx="2272">
                  <c:v>5.2916999999999997E-7</c:v>
                </c:pt>
                <c:pt idx="2273">
                  <c:v>5.2615999999999999E-7</c:v>
                </c:pt>
                <c:pt idx="2274">
                  <c:v>5.2315999999999998E-7</c:v>
                </c:pt>
                <c:pt idx="2275">
                  <c:v>5.2017000000000003E-7</c:v>
                </c:pt>
                <c:pt idx="2276">
                  <c:v>5.1719000000000004E-7</c:v>
                </c:pt>
                <c:pt idx="2277">
                  <c:v>5.1422000000000001E-7</c:v>
                </c:pt>
                <c:pt idx="2278">
                  <c:v>5.1126000000000004E-7</c:v>
                </c:pt>
                <c:pt idx="2279">
                  <c:v>5.0831000000000003E-7</c:v>
                </c:pt>
                <c:pt idx="2280">
                  <c:v>5.0536999999999998E-7</c:v>
                </c:pt>
                <c:pt idx="2281">
                  <c:v>5.0244999999999995E-7</c:v>
                </c:pt>
                <c:pt idx="2282">
                  <c:v>4.9953000000000003E-7</c:v>
                </c:pt>
                <c:pt idx="2283">
                  <c:v>4.9663000000000002E-7</c:v>
                </c:pt>
                <c:pt idx="2284">
                  <c:v>4.9373000000000001E-7</c:v>
                </c:pt>
                <c:pt idx="2285">
                  <c:v>4.9085000000000003E-7</c:v>
                </c:pt>
                <c:pt idx="2286">
                  <c:v>4.8797000000000005E-7</c:v>
                </c:pt>
                <c:pt idx="2287">
                  <c:v>4.8510000000000002E-7</c:v>
                </c:pt>
                <c:pt idx="2288">
                  <c:v>4.8223E-7</c:v>
                </c:pt>
                <c:pt idx="2289">
                  <c:v>4.7938E-7</c:v>
                </c:pt>
                <c:pt idx="2290">
                  <c:v>4.7652999999999999E-7</c:v>
                </c:pt>
                <c:pt idx="2291">
                  <c:v>4.7369E-7</c:v>
                </c:pt>
                <c:pt idx="2292">
                  <c:v>4.7085000000000001E-7</c:v>
                </c:pt>
                <c:pt idx="2293">
                  <c:v>4.6801999999999998E-7</c:v>
                </c:pt>
                <c:pt idx="2294">
                  <c:v>4.6520000000000001E-7</c:v>
                </c:pt>
                <c:pt idx="2295">
                  <c:v>4.6239E-7</c:v>
                </c:pt>
                <c:pt idx="2296">
                  <c:v>4.5959E-7</c:v>
                </c:pt>
                <c:pt idx="2297">
                  <c:v>4.5679E-7</c:v>
                </c:pt>
                <c:pt idx="2298">
                  <c:v>4.5400999999999997E-7</c:v>
                </c:pt>
                <c:pt idx="2299">
                  <c:v>4.5123E-7</c:v>
                </c:pt>
                <c:pt idx="2300">
                  <c:v>4.4846999999999999E-7</c:v>
                </c:pt>
                <c:pt idx="2301">
                  <c:v>4.4572E-7</c:v>
                </c:pt>
                <c:pt idx="2302">
                  <c:v>4.4297E-7</c:v>
                </c:pt>
                <c:pt idx="2303">
                  <c:v>4.4023999999999998E-7</c:v>
                </c:pt>
                <c:pt idx="2304">
                  <c:v>4.3752000000000002E-7</c:v>
                </c:pt>
                <c:pt idx="2305">
                  <c:v>4.3481000000000001E-7</c:v>
                </c:pt>
                <c:pt idx="2306">
                  <c:v>4.3210000000000001E-7</c:v>
                </c:pt>
                <c:pt idx="2307">
                  <c:v>4.2940999999999998E-7</c:v>
                </c:pt>
                <c:pt idx="2308">
                  <c:v>4.2673000000000001E-7</c:v>
                </c:pt>
                <c:pt idx="2309">
                  <c:v>4.2404999999999999E-7</c:v>
                </c:pt>
                <c:pt idx="2310">
                  <c:v>4.2138999999999999E-7</c:v>
                </c:pt>
                <c:pt idx="2311">
                  <c:v>4.1872999999999999E-7</c:v>
                </c:pt>
                <c:pt idx="2312">
                  <c:v>4.1609000000000002E-7</c:v>
                </c:pt>
                <c:pt idx="2313">
                  <c:v>4.1346E-7</c:v>
                </c:pt>
                <c:pt idx="2314">
                  <c:v>4.1082999999999998E-7</c:v>
                </c:pt>
                <c:pt idx="2315">
                  <c:v>4.0823E-7</c:v>
                </c:pt>
                <c:pt idx="2316">
                  <c:v>4.0563000000000001E-7</c:v>
                </c:pt>
                <c:pt idx="2317">
                  <c:v>4.0305E-7</c:v>
                </c:pt>
                <c:pt idx="2318">
                  <c:v>4.0046999999999999E-7</c:v>
                </c:pt>
                <c:pt idx="2319">
                  <c:v>3.9790999999999999E-7</c:v>
                </c:pt>
                <c:pt idx="2320">
                  <c:v>3.9537000000000003E-7</c:v>
                </c:pt>
                <c:pt idx="2321">
                  <c:v>3.9283E-7</c:v>
                </c:pt>
                <c:pt idx="2322">
                  <c:v>3.9029999999999999E-7</c:v>
                </c:pt>
                <c:pt idx="2323">
                  <c:v>3.8778E-7</c:v>
                </c:pt>
                <c:pt idx="2324">
                  <c:v>3.8526E-7</c:v>
                </c:pt>
                <c:pt idx="2325">
                  <c:v>3.8275000000000001E-7</c:v>
                </c:pt>
                <c:pt idx="2326">
                  <c:v>3.8024999999999998E-7</c:v>
                </c:pt>
                <c:pt idx="2327">
                  <c:v>3.7775E-7</c:v>
                </c:pt>
                <c:pt idx="2328">
                  <c:v>3.7525999999999999E-7</c:v>
                </c:pt>
                <c:pt idx="2329">
                  <c:v>3.7277999999999998E-7</c:v>
                </c:pt>
                <c:pt idx="2330">
                  <c:v>3.7029999999999997E-7</c:v>
                </c:pt>
                <c:pt idx="2331">
                  <c:v>3.6783999999999999E-7</c:v>
                </c:pt>
                <c:pt idx="2332">
                  <c:v>3.6538000000000001E-7</c:v>
                </c:pt>
                <c:pt idx="2333">
                  <c:v>3.6292999999999998E-7</c:v>
                </c:pt>
                <c:pt idx="2334">
                  <c:v>3.6049000000000002E-7</c:v>
                </c:pt>
                <c:pt idx="2335">
                  <c:v>3.5806000000000002E-7</c:v>
                </c:pt>
                <c:pt idx="2336">
                  <c:v>3.5564999999999999E-7</c:v>
                </c:pt>
                <c:pt idx="2337">
                  <c:v>3.5324000000000001E-7</c:v>
                </c:pt>
                <c:pt idx="2338">
                  <c:v>3.5085E-7</c:v>
                </c:pt>
                <c:pt idx="2339">
                  <c:v>3.4847E-7</c:v>
                </c:pt>
                <c:pt idx="2340">
                  <c:v>3.4610000000000001E-7</c:v>
                </c:pt>
                <c:pt idx="2341">
                  <c:v>3.4373999999999998E-7</c:v>
                </c:pt>
                <c:pt idx="2342">
                  <c:v>3.4139000000000001E-7</c:v>
                </c:pt>
                <c:pt idx="2343">
                  <c:v>3.3906000000000002E-7</c:v>
                </c:pt>
                <c:pt idx="2344">
                  <c:v>3.3673999999999998E-7</c:v>
                </c:pt>
                <c:pt idx="2345">
                  <c:v>3.3443000000000001E-7</c:v>
                </c:pt>
                <c:pt idx="2346">
                  <c:v>3.3213E-7</c:v>
                </c:pt>
                <c:pt idx="2347">
                  <c:v>3.2983999999999999E-7</c:v>
                </c:pt>
                <c:pt idx="2348">
                  <c:v>3.2756E-7</c:v>
                </c:pt>
                <c:pt idx="2349">
                  <c:v>3.2529000000000002E-7</c:v>
                </c:pt>
                <c:pt idx="2350">
                  <c:v>3.2301999999999999E-7</c:v>
                </c:pt>
                <c:pt idx="2351">
                  <c:v>3.2076999999999998E-7</c:v>
                </c:pt>
                <c:pt idx="2352">
                  <c:v>3.1852000000000002E-7</c:v>
                </c:pt>
                <c:pt idx="2353">
                  <c:v>3.1628999999999998E-7</c:v>
                </c:pt>
                <c:pt idx="2354">
                  <c:v>3.1405999999999999E-7</c:v>
                </c:pt>
                <c:pt idx="2355">
                  <c:v>3.1183000000000001E-7</c:v>
                </c:pt>
                <c:pt idx="2356">
                  <c:v>3.0961999999999999E-7</c:v>
                </c:pt>
                <c:pt idx="2357">
                  <c:v>3.0741000000000002E-7</c:v>
                </c:pt>
                <c:pt idx="2358">
                  <c:v>3.0521000000000002E-7</c:v>
                </c:pt>
                <c:pt idx="2359">
                  <c:v>3.0302000000000002E-7</c:v>
                </c:pt>
                <c:pt idx="2360">
                  <c:v>3.0083999999999999E-7</c:v>
                </c:pt>
                <c:pt idx="2361">
                  <c:v>2.9867000000000001E-7</c:v>
                </c:pt>
                <c:pt idx="2362">
                  <c:v>2.9651E-7</c:v>
                </c:pt>
                <c:pt idx="2363">
                  <c:v>2.9437000000000001E-7</c:v>
                </c:pt>
                <c:pt idx="2364">
                  <c:v>2.9223000000000002E-7</c:v>
                </c:pt>
                <c:pt idx="2365">
                  <c:v>2.9011E-7</c:v>
                </c:pt>
                <c:pt idx="2366">
                  <c:v>2.8799000000000003E-7</c:v>
                </c:pt>
                <c:pt idx="2367">
                  <c:v>2.8588999999999997E-7</c:v>
                </c:pt>
                <c:pt idx="2368">
                  <c:v>2.8379999999999999E-7</c:v>
                </c:pt>
                <c:pt idx="2369">
                  <c:v>2.8172000000000001E-7</c:v>
                </c:pt>
                <c:pt idx="2370">
                  <c:v>2.7964999999999999E-7</c:v>
                </c:pt>
                <c:pt idx="2371">
                  <c:v>2.776E-7</c:v>
                </c:pt>
                <c:pt idx="2372">
                  <c:v>2.7555E-7</c:v>
                </c:pt>
                <c:pt idx="2373">
                  <c:v>2.7351000000000002E-7</c:v>
                </c:pt>
                <c:pt idx="2374">
                  <c:v>2.7149E-7</c:v>
                </c:pt>
                <c:pt idx="2375">
                  <c:v>2.6946999999999999E-7</c:v>
                </c:pt>
                <c:pt idx="2376">
                  <c:v>2.6745999999999999E-7</c:v>
                </c:pt>
                <c:pt idx="2377">
                  <c:v>2.6547000000000001E-7</c:v>
                </c:pt>
                <c:pt idx="2378">
                  <c:v>2.6347999999999997E-7</c:v>
                </c:pt>
                <c:pt idx="2379">
                  <c:v>2.6151000000000002E-7</c:v>
                </c:pt>
                <c:pt idx="2380">
                  <c:v>2.5955000000000002E-7</c:v>
                </c:pt>
                <c:pt idx="2381">
                  <c:v>2.5759999999999998E-7</c:v>
                </c:pt>
                <c:pt idx="2382">
                  <c:v>2.5566E-7</c:v>
                </c:pt>
                <c:pt idx="2383">
                  <c:v>2.5372999999999998E-7</c:v>
                </c:pt>
                <c:pt idx="2384">
                  <c:v>2.5181999999999999E-7</c:v>
                </c:pt>
                <c:pt idx="2385">
                  <c:v>2.4992E-7</c:v>
                </c:pt>
                <c:pt idx="2386">
                  <c:v>2.4802999999999998E-7</c:v>
                </c:pt>
                <c:pt idx="2387">
                  <c:v>2.4615000000000002E-7</c:v>
                </c:pt>
                <c:pt idx="2388">
                  <c:v>2.4429000000000003E-7</c:v>
                </c:pt>
                <c:pt idx="2389">
                  <c:v>2.4242999999999998E-7</c:v>
                </c:pt>
                <c:pt idx="2390">
                  <c:v>2.4059000000000001E-7</c:v>
                </c:pt>
                <c:pt idx="2391">
                  <c:v>2.3876E-7</c:v>
                </c:pt>
                <c:pt idx="2392">
                  <c:v>2.3694E-7</c:v>
                </c:pt>
                <c:pt idx="2393">
                  <c:v>2.3512999999999999E-7</c:v>
                </c:pt>
                <c:pt idx="2394">
                  <c:v>2.3333000000000001E-7</c:v>
                </c:pt>
                <c:pt idx="2395">
                  <c:v>2.3153999999999999E-7</c:v>
                </c:pt>
                <c:pt idx="2396">
                  <c:v>2.2975999999999999E-7</c:v>
                </c:pt>
                <c:pt idx="2397">
                  <c:v>2.28E-7</c:v>
                </c:pt>
                <c:pt idx="2398">
                  <c:v>2.2623999999999999E-7</c:v>
                </c:pt>
                <c:pt idx="2399">
                  <c:v>2.2450000000000001E-7</c:v>
                </c:pt>
                <c:pt idx="2400">
                  <c:v>2.2277E-7</c:v>
                </c:pt>
                <c:pt idx="2401">
                  <c:v>2.2105000000000001E-7</c:v>
                </c:pt>
                <c:pt idx="2402">
                  <c:v>2.1934999999999999E-7</c:v>
                </c:pt>
                <c:pt idx="2403">
                  <c:v>2.1764999999999999E-7</c:v>
                </c:pt>
                <c:pt idx="2404">
                  <c:v>2.1596999999999999E-7</c:v>
                </c:pt>
                <c:pt idx="2405">
                  <c:v>2.1430000000000001E-7</c:v>
                </c:pt>
                <c:pt idx="2406">
                  <c:v>2.1264999999999999E-7</c:v>
                </c:pt>
                <c:pt idx="2407">
                  <c:v>2.11E-7</c:v>
                </c:pt>
                <c:pt idx="2408">
                  <c:v>2.0937E-7</c:v>
                </c:pt>
                <c:pt idx="2409">
                  <c:v>2.0774999999999999E-7</c:v>
                </c:pt>
                <c:pt idx="2410">
                  <c:v>2.0613999999999999E-7</c:v>
                </c:pt>
                <c:pt idx="2411">
                  <c:v>2.0454E-7</c:v>
                </c:pt>
                <c:pt idx="2412">
                  <c:v>2.0296000000000001E-7</c:v>
                </c:pt>
                <c:pt idx="2413">
                  <c:v>2.0139000000000001E-7</c:v>
                </c:pt>
                <c:pt idx="2414">
                  <c:v>1.9983000000000001E-7</c:v>
                </c:pt>
                <c:pt idx="2415">
                  <c:v>1.9828E-7</c:v>
                </c:pt>
                <c:pt idx="2416">
                  <c:v>1.9675000000000001E-7</c:v>
                </c:pt>
                <c:pt idx="2417">
                  <c:v>1.9523000000000001E-7</c:v>
                </c:pt>
                <c:pt idx="2418">
                  <c:v>1.9371000000000001E-7</c:v>
                </c:pt>
                <c:pt idx="2419">
                  <c:v>1.9221E-7</c:v>
                </c:pt>
                <c:pt idx="2420">
                  <c:v>1.9072E-7</c:v>
                </c:pt>
                <c:pt idx="2421">
                  <c:v>1.8923999999999999E-7</c:v>
                </c:pt>
                <c:pt idx="2422">
                  <c:v>1.8776999999999999E-7</c:v>
                </c:pt>
                <c:pt idx="2423">
                  <c:v>1.8631000000000001E-7</c:v>
                </c:pt>
                <c:pt idx="2424">
                  <c:v>1.8486999999999999E-7</c:v>
                </c:pt>
                <c:pt idx="2425">
                  <c:v>1.8343E-7</c:v>
                </c:pt>
                <c:pt idx="2426">
                  <c:v>1.8199999999999999E-7</c:v>
                </c:pt>
                <c:pt idx="2427">
                  <c:v>1.8057999999999999E-7</c:v>
                </c:pt>
                <c:pt idx="2428">
                  <c:v>1.7917000000000001E-7</c:v>
                </c:pt>
                <c:pt idx="2429">
                  <c:v>1.7777000000000001E-7</c:v>
                </c:pt>
                <c:pt idx="2430">
                  <c:v>1.7638E-7</c:v>
                </c:pt>
                <c:pt idx="2431">
                  <c:v>1.7499999999999999E-7</c:v>
                </c:pt>
                <c:pt idx="2432">
                  <c:v>1.7363E-7</c:v>
                </c:pt>
                <c:pt idx="2433">
                  <c:v>1.7226000000000001E-7</c:v>
                </c:pt>
                <c:pt idx="2434">
                  <c:v>1.7091000000000001E-7</c:v>
                </c:pt>
                <c:pt idx="2435">
                  <c:v>1.6957E-7</c:v>
                </c:pt>
                <c:pt idx="2436">
                  <c:v>1.6824E-7</c:v>
                </c:pt>
                <c:pt idx="2437">
                  <c:v>1.6691999999999999E-7</c:v>
                </c:pt>
                <c:pt idx="2438">
                  <c:v>1.6561000000000001E-7</c:v>
                </c:pt>
                <c:pt idx="2439">
                  <c:v>1.6430999999999999E-7</c:v>
                </c:pt>
                <c:pt idx="2440">
                  <c:v>1.6303E-7</c:v>
                </c:pt>
                <c:pt idx="2441">
                  <c:v>1.6175999999999999E-7</c:v>
                </c:pt>
                <c:pt idx="2442">
                  <c:v>1.6049999999999999E-7</c:v>
                </c:pt>
                <c:pt idx="2443">
                  <c:v>1.5926000000000001E-7</c:v>
                </c:pt>
                <c:pt idx="2444">
                  <c:v>1.5802999999999999E-7</c:v>
                </c:pt>
                <c:pt idx="2445">
                  <c:v>1.5682E-7</c:v>
                </c:pt>
                <c:pt idx="2446">
                  <c:v>1.5561E-7</c:v>
                </c:pt>
                <c:pt idx="2447">
                  <c:v>1.5442E-7</c:v>
                </c:pt>
                <c:pt idx="2448">
                  <c:v>1.5323999999999999E-7</c:v>
                </c:pt>
                <c:pt idx="2449">
                  <c:v>1.5208E-7</c:v>
                </c:pt>
                <c:pt idx="2450">
                  <c:v>1.5092E-7</c:v>
                </c:pt>
                <c:pt idx="2451">
                  <c:v>1.4978000000000001E-7</c:v>
                </c:pt>
                <c:pt idx="2452">
                  <c:v>1.4865E-7</c:v>
                </c:pt>
                <c:pt idx="2453">
                  <c:v>1.4753E-7</c:v>
                </c:pt>
                <c:pt idx="2454">
                  <c:v>1.4642000000000001E-7</c:v>
                </c:pt>
                <c:pt idx="2455">
                  <c:v>1.4532000000000001E-7</c:v>
                </c:pt>
                <c:pt idx="2456">
                  <c:v>1.4422999999999999E-7</c:v>
                </c:pt>
                <c:pt idx="2457">
                  <c:v>1.4315999999999999E-7</c:v>
                </c:pt>
                <c:pt idx="2458">
                  <c:v>1.4209E-7</c:v>
                </c:pt>
                <c:pt idx="2459">
                  <c:v>1.4103000000000001E-7</c:v>
                </c:pt>
                <c:pt idx="2460">
                  <c:v>1.3997999999999999E-7</c:v>
                </c:pt>
                <c:pt idx="2461">
                  <c:v>1.3894E-7</c:v>
                </c:pt>
                <c:pt idx="2462">
                  <c:v>1.1759999999999999E-7</c:v>
                </c:pt>
                <c:pt idx="2463">
                  <c:v>1.1324E-7</c:v>
                </c:pt>
                <c:pt idx="2464">
                  <c:v>1.1241E-7</c:v>
                </c:pt>
                <c:pt idx="2465">
                  <c:v>1.1158E-7</c:v>
                </c:pt>
                <c:pt idx="2466">
                  <c:v>1.1075999999999999E-7</c:v>
                </c:pt>
                <c:pt idx="2467">
                  <c:v>1.0995E-7</c:v>
                </c:pt>
                <c:pt idx="2468">
                  <c:v>1.0914999999999999E-7</c:v>
                </c:pt>
                <c:pt idx="2469">
                  <c:v>1.0836E-7</c:v>
                </c:pt>
                <c:pt idx="2470">
                  <c:v>1.0758E-7</c:v>
                </c:pt>
                <c:pt idx="2471">
                  <c:v>1.068E-7</c:v>
                </c:pt>
                <c:pt idx="2472">
                  <c:v>1.0604E-7</c:v>
                </c:pt>
                <c:pt idx="2473">
                  <c:v>1.0528E-7</c:v>
                </c:pt>
                <c:pt idx="2474">
                  <c:v>1.0452E-7</c:v>
                </c:pt>
                <c:pt idx="2475">
                  <c:v>1.0377999999999999E-7</c:v>
                </c:pt>
                <c:pt idx="2476">
                  <c:v>1.0007999999999999E-7</c:v>
                </c:pt>
                <c:pt idx="2477">
                  <c:v>9.9366000000000004E-8</c:v>
                </c:pt>
                <c:pt idx="2478">
                  <c:v>9.8657999999999996E-8</c:v>
                </c:pt>
                <c:pt idx="2479">
                  <c:v>9.7955000000000006E-8</c:v>
                </c:pt>
                <c:pt idx="2480">
                  <c:v>9.7258999999999998E-8</c:v>
                </c:pt>
                <c:pt idx="2481">
                  <c:v>9.6566999999999994E-8</c:v>
                </c:pt>
                <c:pt idx="2482">
                  <c:v>9.5881999999999998E-8</c:v>
                </c:pt>
                <c:pt idx="2483">
                  <c:v>9.5201999999999994E-8</c:v>
                </c:pt>
                <c:pt idx="2484">
                  <c:v>9.4527999999999998E-8</c:v>
                </c:pt>
                <c:pt idx="2485">
                  <c:v>9.1928000000000001E-8</c:v>
                </c:pt>
                <c:pt idx="2486">
                  <c:v>9.1279000000000006E-8</c:v>
                </c:pt>
                <c:pt idx="2487">
                  <c:v>9.0637000000000006E-8</c:v>
                </c:pt>
                <c:pt idx="2488">
                  <c:v>8.9999999999999999E-8</c:v>
                </c:pt>
                <c:pt idx="2489">
                  <c:v>8.8512000000000005E-8</c:v>
                </c:pt>
                <c:pt idx="2490">
                  <c:v>8.7893000000000005E-8</c:v>
                </c:pt>
                <c:pt idx="2491">
                  <c:v>8.7279999999999998E-8</c:v>
                </c:pt>
                <c:pt idx="2492">
                  <c:v>8.6672999999999998E-8</c:v>
                </c:pt>
                <c:pt idx="2493">
                  <c:v>8.6072000000000005E-8</c:v>
                </c:pt>
                <c:pt idx="2494">
                  <c:v>8.5477000000000005E-8</c:v>
                </c:pt>
                <c:pt idx="2495">
                  <c:v>8.4887999999999999E-8</c:v>
                </c:pt>
                <c:pt idx="2496">
                  <c:v>8.4305E-8</c:v>
                </c:pt>
                <c:pt idx="2497">
                  <c:v>8.3728999999999995E-8</c:v>
                </c:pt>
                <c:pt idx="2498">
                  <c:v>8.3158999999999997E-8</c:v>
                </c:pt>
                <c:pt idx="2499">
                  <c:v>8.2595999999999994E-8</c:v>
                </c:pt>
                <c:pt idx="2500">
                  <c:v>8.2037999999999996E-8</c:v>
                </c:pt>
                <c:pt idx="2501">
                  <c:v>8.1486999999999994E-8</c:v>
                </c:pt>
                <c:pt idx="2502">
                  <c:v>8.0941999999999998E-8</c:v>
                </c:pt>
                <c:pt idx="2503">
                  <c:v>8.0402999999999995E-8</c:v>
                </c:pt>
                <c:pt idx="2504">
                  <c:v>7.9832999999999998E-8</c:v>
                </c:pt>
                <c:pt idx="2505">
                  <c:v>7.9305999999999996E-8</c:v>
                </c:pt>
                <c:pt idx="2506">
                  <c:v>7.7463999999999998E-8</c:v>
                </c:pt>
                <c:pt idx="2507">
                  <c:v>7.6957000000000005E-8</c:v>
                </c:pt>
                <c:pt idx="2508">
                  <c:v>7.5283E-8</c:v>
                </c:pt>
                <c:pt idx="2509">
                  <c:v>7.4795000000000002E-8</c:v>
                </c:pt>
                <c:pt idx="2510">
                  <c:v>7.4311999999999997E-8</c:v>
                </c:pt>
                <c:pt idx="2511">
                  <c:v>7.3834999999999999E-8</c:v>
                </c:pt>
                <c:pt idx="2512">
                  <c:v>7.1517000000000004E-8</c:v>
                </c:pt>
                <c:pt idx="2513">
                  <c:v>6.9394000000000006E-8</c:v>
                </c:pt>
                <c:pt idx="2514">
                  <c:v>6.8954999999999998E-8</c:v>
                </c:pt>
                <c:pt idx="2515">
                  <c:v>6.8519000000000006E-8</c:v>
                </c:pt>
                <c:pt idx="2516">
                  <c:v>6.8087999999999994E-8</c:v>
                </c:pt>
                <c:pt idx="2517">
                  <c:v>6.7661E-8</c:v>
                </c:pt>
                <c:pt idx="2518">
                  <c:v>6.7237999999999996E-8</c:v>
                </c:pt>
                <c:pt idx="2519">
                  <c:v>6.6818999999999998E-8</c:v>
                </c:pt>
                <c:pt idx="2520">
                  <c:v>6.6404000000000004E-8</c:v>
                </c:pt>
                <c:pt idx="2521">
                  <c:v>6.5993000000000001E-8</c:v>
                </c:pt>
                <c:pt idx="2522">
                  <c:v>6.5585000000000001E-8</c:v>
                </c:pt>
                <c:pt idx="2523">
                  <c:v>6.5181000000000006E-8</c:v>
                </c:pt>
                <c:pt idx="2524">
                  <c:v>6.4782000000000004E-8</c:v>
                </c:pt>
                <c:pt idx="2525">
                  <c:v>6.4385000000000004E-8</c:v>
                </c:pt>
                <c:pt idx="2526">
                  <c:v>6.3992999999999996E-8</c:v>
                </c:pt>
                <c:pt idx="2527">
                  <c:v>6.3605000000000006E-8</c:v>
                </c:pt>
                <c:pt idx="2528">
                  <c:v>6.3220000000000006E-8</c:v>
                </c:pt>
                <c:pt idx="2529">
                  <c:v>6.2838999999999998E-8</c:v>
                </c:pt>
                <c:pt idx="2530">
                  <c:v>6.2461999999999994E-8</c:v>
                </c:pt>
                <c:pt idx="2531">
                  <c:v>6.2088999999999994E-8</c:v>
                </c:pt>
                <c:pt idx="2532">
                  <c:v>6.1719999999999999E-8</c:v>
                </c:pt>
                <c:pt idx="2533">
                  <c:v>6.1354999999999996E-8</c:v>
                </c:pt>
                <c:pt idx="2534">
                  <c:v>6.0992999999999996E-8</c:v>
                </c:pt>
                <c:pt idx="2535">
                  <c:v>6.0635E-8</c:v>
                </c:pt>
                <c:pt idx="2536">
                  <c:v>6.0279999999999994E-8</c:v>
                </c:pt>
                <c:pt idx="2537">
                  <c:v>5.9928999999999994E-8</c:v>
                </c:pt>
                <c:pt idx="2538">
                  <c:v>5.9581000000000003E-8</c:v>
                </c:pt>
                <c:pt idx="2539">
                  <c:v>5.9237000000000003E-8</c:v>
                </c:pt>
                <c:pt idx="2540">
                  <c:v>5.8896E-8</c:v>
                </c:pt>
                <c:pt idx="2541">
                  <c:v>5.8559000000000002E-8</c:v>
                </c:pt>
                <c:pt idx="2542">
                  <c:v>5.8223999999999999E-8</c:v>
                </c:pt>
                <c:pt idx="2543">
                  <c:v>5.7892E-8</c:v>
                </c:pt>
                <c:pt idx="2544">
                  <c:v>5.7562000000000003E-8</c:v>
                </c:pt>
                <c:pt idx="2545">
                  <c:v>5.7235000000000003E-8</c:v>
                </c:pt>
                <c:pt idx="2546">
                  <c:v>5.6909999999999998E-8</c:v>
                </c:pt>
                <c:pt idx="2547">
                  <c:v>5.6587999999999997E-8</c:v>
                </c:pt>
                <c:pt idx="2548">
                  <c:v>5.6266999999999997E-8</c:v>
                </c:pt>
                <c:pt idx="2549">
                  <c:v>5.5947999999999999E-8</c:v>
                </c:pt>
                <c:pt idx="2550">
                  <c:v>5.5630999999999997E-8</c:v>
                </c:pt>
                <c:pt idx="2551">
                  <c:v>5.5315000000000003E-8</c:v>
                </c:pt>
                <c:pt idx="2552">
                  <c:v>5.5000999999999997E-8</c:v>
                </c:pt>
                <c:pt idx="2553">
                  <c:v>5.4689000000000001E-8</c:v>
                </c:pt>
                <c:pt idx="2554">
                  <c:v>5.4379E-8</c:v>
                </c:pt>
                <c:pt idx="2555">
                  <c:v>5.407E-8</c:v>
                </c:pt>
                <c:pt idx="2556">
                  <c:v>5.3763000000000003E-8</c:v>
                </c:pt>
                <c:pt idx="2557">
                  <c:v>5.3458000000000001E-8</c:v>
                </c:pt>
                <c:pt idx="2558">
                  <c:v>5.3154000000000001E-8</c:v>
                </c:pt>
                <c:pt idx="2559">
                  <c:v>5.2852999999999997E-8</c:v>
                </c:pt>
                <c:pt idx="2560">
                  <c:v>5.2554000000000002E-8</c:v>
                </c:pt>
                <c:pt idx="2561">
                  <c:v>5.2257000000000003E-8</c:v>
                </c:pt>
                <c:pt idx="2562">
                  <c:v>5.1961999999999999E-8</c:v>
                </c:pt>
                <c:pt idx="2563">
                  <c:v>5.1668999999999998E-8</c:v>
                </c:pt>
                <c:pt idx="2564">
                  <c:v>5.1376999999999997E-8</c:v>
                </c:pt>
                <c:pt idx="2565">
                  <c:v>5.1088000000000001E-8</c:v>
                </c:pt>
                <c:pt idx="2566">
                  <c:v>5.0800999999999999E-8</c:v>
                </c:pt>
                <c:pt idx="2567">
                  <c:v>5.0516000000000001E-8</c:v>
                </c:pt>
                <c:pt idx="2568">
                  <c:v>5.0232000000000003E-8</c:v>
                </c:pt>
                <c:pt idx="2569">
                  <c:v>4.9950000000000001E-8</c:v>
                </c:pt>
                <c:pt idx="2570">
                  <c:v>4.9670000000000001E-8</c:v>
                </c:pt>
                <c:pt idx="2571">
                  <c:v>4.9392000000000003E-8</c:v>
                </c:pt>
                <c:pt idx="2572">
                  <c:v>4.9115E-8</c:v>
                </c:pt>
                <c:pt idx="2573">
                  <c:v>4.8839999999999999E-8</c:v>
                </c:pt>
                <c:pt idx="2574">
                  <c:v>4.8566E-8</c:v>
                </c:pt>
                <c:pt idx="2575">
                  <c:v>4.8294000000000002E-8</c:v>
                </c:pt>
                <c:pt idx="2576">
                  <c:v>4.8024E-8</c:v>
                </c:pt>
                <c:pt idx="2577">
                  <c:v>4.7755E-8</c:v>
                </c:pt>
                <c:pt idx="2578">
                  <c:v>4.7488000000000001E-8</c:v>
                </c:pt>
                <c:pt idx="2579">
                  <c:v>4.7221999999999998E-8</c:v>
                </c:pt>
                <c:pt idx="2580">
                  <c:v>4.6957000000000002E-8</c:v>
                </c:pt>
                <c:pt idx="2581">
                  <c:v>4.6694000000000001E-8</c:v>
                </c:pt>
                <c:pt idx="2582">
                  <c:v>4.6433000000000003E-8</c:v>
                </c:pt>
                <c:pt idx="2583">
                  <c:v>4.6172999999999999E-8</c:v>
                </c:pt>
                <c:pt idx="2584">
                  <c:v>4.5913999999999997E-8</c:v>
                </c:pt>
                <c:pt idx="2585">
                  <c:v>4.5657000000000003E-8</c:v>
                </c:pt>
                <c:pt idx="2586">
                  <c:v>4.5401999999999999E-8</c:v>
                </c:pt>
                <c:pt idx="2587">
                  <c:v>4.5147000000000001E-8</c:v>
                </c:pt>
                <c:pt idx="2588">
                  <c:v>4.4893999999999998E-8</c:v>
                </c:pt>
                <c:pt idx="2589">
                  <c:v>4.4641999999999997E-8</c:v>
                </c:pt>
                <c:pt idx="2590">
                  <c:v>4.4391999999999998E-8</c:v>
                </c:pt>
                <c:pt idx="2591">
                  <c:v>4.4141999999999999E-8</c:v>
                </c:pt>
                <c:pt idx="2592">
                  <c:v>4.3893000000000001E-8</c:v>
                </c:pt>
                <c:pt idx="2593">
                  <c:v>4.3644999999999998E-8</c:v>
                </c:pt>
                <c:pt idx="2594">
                  <c:v>4.3398999999999997E-8</c:v>
                </c:pt>
                <c:pt idx="2595">
                  <c:v>4.3153000000000003E-8</c:v>
                </c:pt>
                <c:pt idx="2596">
                  <c:v>4.2908999999999997E-8</c:v>
                </c:pt>
                <c:pt idx="2597">
                  <c:v>4.2664999999999999E-8</c:v>
                </c:pt>
                <c:pt idx="2598">
                  <c:v>4.2423000000000002E-8</c:v>
                </c:pt>
                <c:pt idx="2599">
                  <c:v>4.2182E-8</c:v>
                </c:pt>
                <c:pt idx="2600">
                  <c:v>4.1941999999999999E-8</c:v>
                </c:pt>
                <c:pt idx="2601">
                  <c:v>4.1703E-8</c:v>
                </c:pt>
                <c:pt idx="2602">
                  <c:v>4.1466000000000002E-8</c:v>
                </c:pt>
                <c:pt idx="2603">
                  <c:v>4.1229999999999999E-8</c:v>
                </c:pt>
                <c:pt idx="2604">
                  <c:v>4.0995999999999999E-8</c:v>
                </c:pt>
                <c:pt idx="2605">
                  <c:v>4.0761999999999998E-8</c:v>
                </c:pt>
                <c:pt idx="2606">
                  <c:v>4.053E-8</c:v>
                </c:pt>
                <c:pt idx="2607">
                  <c:v>4.0299000000000002E-8</c:v>
                </c:pt>
                <c:pt idx="2608">
                  <c:v>4.0070000000000001E-8</c:v>
                </c:pt>
                <c:pt idx="2609">
                  <c:v>3.9840999999999999E-8</c:v>
                </c:pt>
                <c:pt idx="2610">
                  <c:v>3.9614E-8</c:v>
                </c:pt>
                <c:pt idx="2611">
                  <c:v>3.9388000000000002E-8</c:v>
                </c:pt>
                <c:pt idx="2612">
                  <c:v>3.9162999999999998E-8</c:v>
                </c:pt>
                <c:pt idx="2613">
                  <c:v>3.8940000000000003E-8</c:v>
                </c:pt>
                <c:pt idx="2614">
                  <c:v>3.8717000000000002E-8</c:v>
                </c:pt>
                <c:pt idx="2615">
                  <c:v>3.4766000000000002E-8</c:v>
                </c:pt>
                <c:pt idx="2616">
                  <c:v>3.3910999999999998E-8</c:v>
                </c:pt>
                <c:pt idx="2617">
                  <c:v>3.3717999999999998E-8</c:v>
                </c:pt>
                <c:pt idx="2618">
                  <c:v>3.3525999999999999E-8</c:v>
                </c:pt>
                <c:pt idx="2619">
                  <c:v>3.2386999999999997E-8</c:v>
                </c:pt>
                <c:pt idx="2620">
                  <c:v>3.1236999999999997E-8</c:v>
                </c:pt>
                <c:pt idx="2621">
                  <c:v>3.1060000000000002E-8</c:v>
                </c:pt>
                <c:pt idx="2622">
                  <c:v>3.0884E-8</c:v>
                </c:pt>
                <c:pt idx="2623">
                  <c:v>3.0709000000000001E-8</c:v>
                </c:pt>
                <c:pt idx="2624">
                  <c:v>3.0536000000000003E-8</c:v>
                </c:pt>
                <c:pt idx="2625">
                  <c:v>3.0362999999999999E-8</c:v>
                </c:pt>
                <c:pt idx="2626">
                  <c:v>3.0191000000000002E-8</c:v>
                </c:pt>
                <c:pt idx="2627">
                  <c:v>3.0018999999999999E-8</c:v>
                </c:pt>
                <c:pt idx="2628">
                  <c:v>2.9847999999999997E-8</c:v>
                </c:pt>
                <c:pt idx="2629">
                  <c:v>2.9677999999999999E-8</c:v>
                </c:pt>
                <c:pt idx="2630">
                  <c:v>2.9507999999999999E-8</c:v>
                </c:pt>
                <c:pt idx="2631">
                  <c:v>2.9338999999999999E-8</c:v>
                </c:pt>
                <c:pt idx="2632">
                  <c:v>2.9171E-8</c:v>
                </c:pt>
                <c:pt idx="2633">
                  <c:v>2.9002999999999998E-8</c:v>
                </c:pt>
                <c:pt idx="2634">
                  <c:v>2.8835E-8</c:v>
                </c:pt>
                <c:pt idx="2635">
                  <c:v>2.8667999999999999E-8</c:v>
                </c:pt>
                <c:pt idx="2636">
                  <c:v>2.8501999999999999E-8</c:v>
                </c:pt>
                <c:pt idx="2637">
                  <c:v>2.8336E-8</c:v>
                </c:pt>
                <c:pt idx="2638">
                  <c:v>2.8171000000000001E-8</c:v>
                </c:pt>
                <c:pt idx="2639">
                  <c:v>2.8007000000000001E-8</c:v>
                </c:pt>
                <c:pt idx="2640">
                  <c:v>2.7843E-8</c:v>
                </c:pt>
                <c:pt idx="2641">
                  <c:v>2.7678999999999999E-8</c:v>
                </c:pt>
                <c:pt idx="2642">
                  <c:v>2.7516E-8</c:v>
                </c:pt>
                <c:pt idx="2643">
                  <c:v>2.7354000000000001E-8</c:v>
                </c:pt>
                <c:pt idx="2644">
                  <c:v>2.7192E-8</c:v>
                </c:pt>
                <c:pt idx="2645">
                  <c:v>2.7030000000000001E-8</c:v>
                </c:pt>
                <c:pt idx="2646">
                  <c:v>2.6869000000000001E-8</c:v>
                </c:pt>
                <c:pt idx="2647">
                  <c:v>2.6708E-8</c:v>
                </c:pt>
                <c:pt idx="2648">
                  <c:v>2.6548000000000001E-8</c:v>
                </c:pt>
                <c:pt idx="2649">
                  <c:v>2.6388000000000001E-8</c:v>
                </c:pt>
                <c:pt idx="2650">
                  <c:v>2.6227999999999998E-8</c:v>
                </c:pt>
                <c:pt idx="2651">
                  <c:v>2.6069E-8</c:v>
                </c:pt>
                <c:pt idx="2652">
                  <c:v>2.5909999999999998E-8</c:v>
                </c:pt>
                <c:pt idx="2653">
                  <c:v>2.5752000000000001E-8</c:v>
                </c:pt>
                <c:pt idx="2654">
                  <c:v>2.5594000000000001E-8</c:v>
                </c:pt>
                <c:pt idx="2655">
                  <c:v>2.5437000000000001E-8</c:v>
                </c:pt>
                <c:pt idx="2656">
                  <c:v>2.5279999999999999E-8</c:v>
                </c:pt>
                <c:pt idx="2657">
                  <c:v>2.5124000000000001E-8</c:v>
                </c:pt>
                <c:pt idx="2658">
                  <c:v>2.4967999999999999E-8</c:v>
                </c:pt>
                <c:pt idx="2659">
                  <c:v>2.4812999999999999E-8</c:v>
                </c:pt>
                <c:pt idx="2660">
                  <c:v>2.4658999999999999E-8</c:v>
                </c:pt>
                <c:pt idx="2661">
                  <c:v>2.4505E-8</c:v>
                </c:pt>
                <c:pt idx="2662">
                  <c:v>2.4351999999999999E-8</c:v>
                </c:pt>
                <c:pt idx="2663">
                  <c:v>2.4199E-8</c:v>
                </c:pt>
                <c:pt idx="2664">
                  <c:v>2.4045999999999999E-8</c:v>
                </c:pt>
                <c:pt idx="2665">
                  <c:v>2.3895E-8</c:v>
                </c:pt>
                <c:pt idx="2666">
                  <c:v>2.3744000000000001E-8</c:v>
                </c:pt>
                <c:pt idx="2667">
                  <c:v>2.3593000000000002E-8</c:v>
                </c:pt>
                <c:pt idx="2668">
                  <c:v>2.3443E-8</c:v>
                </c:pt>
                <c:pt idx="2669">
                  <c:v>2.3294E-8</c:v>
                </c:pt>
                <c:pt idx="2670">
                  <c:v>2.3146000000000001E-8</c:v>
                </c:pt>
                <c:pt idx="2671">
                  <c:v>2.2204999999999999E-8</c:v>
                </c:pt>
                <c:pt idx="2672">
                  <c:v>2.2036E-8</c:v>
                </c:pt>
                <c:pt idx="2673">
                  <c:v>2.0689000000000001E-8</c:v>
                </c:pt>
                <c:pt idx="2674">
                  <c:v>2.0179999999999999E-8</c:v>
                </c:pt>
                <c:pt idx="2675">
                  <c:v>1.9843000000000001E-8</c:v>
                </c:pt>
                <c:pt idx="2676">
                  <c:v>1.9437999999999998E-8</c:v>
                </c:pt>
                <c:pt idx="2677">
                  <c:v>1.9315000000000001E-8</c:v>
                </c:pt>
                <c:pt idx="2678">
                  <c:v>1.9192999999999999E-8</c:v>
                </c:pt>
                <c:pt idx="2679">
                  <c:v>1.9072E-8</c:v>
                </c:pt>
                <c:pt idx="2680">
                  <c:v>1.8950999999999999E-8</c:v>
                </c:pt>
                <c:pt idx="2681">
                  <c:v>1.8831999999999999E-8</c:v>
                </c:pt>
                <c:pt idx="2682">
                  <c:v>1.8714000000000001E-8</c:v>
                </c:pt>
                <c:pt idx="2683">
                  <c:v>1.8596E-8</c:v>
                </c:pt>
                <c:pt idx="2684">
                  <c:v>1.8480000000000001E-8</c:v>
                </c:pt>
                <c:pt idx="2685">
                  <c:v>1.8364000000000002E-8</c:v>
                </c:pt>
                <c:pt idx="2686">
                  <c:v>1.8247999999999999E-8</c:v>
                </c:pt>
                <c:pt idx="2687">
                  <c:v>1.8133000000000001E-8</c:v>
                </c:pt>
                <c:pt idx="2688">
                  <c:v>1.8019000000000001E-8</c:v>
                </c:pt>
                <c:pt idx="2689">
                  <c:v>1.7905000000000001E-8</c:v>
                </c:pt>
                <c:pt idx="2690">
                  <c:v>1.7791E-8</c:v>
                </c:pt>
                <c:pt idx="2691">
                  <c:v>1.7678000000000001E-8</c:v>
                </c:pt>
                <c:pt idx="2692">
                  <c:v>1.7564999999999999E-8</c:v>
                </c:pt>
                <c:pt idx="2693">
                  <c:v>1.7452E-8</c:v>
                </c:pt>
                <c:pt idx="2694">
                  <c:v>1.7339999999999998E-8</c:v>
                </c:pt>
                <c:pt idx="2695">
                  <c:v>1.7229000000000002E-8</c:v>
                </c:pt>
                <c:pt idx="2696">
                  <c:v>1.7118000000000001E-8</c:v>
                </c:pt>
                <c:pt idx="2697">
                  <c:v>1.7007000000000001E-8</c:v>
                </c:pt>
                <c:pt idx="2698">
                  <c:v>1.6898E-8</c:v>
                </c:pt>
                <c:pt idx="2699">
                  <c:v>1.6788999999999999E-8</c:v>
                </c:pt>
                <c:pt idx="2700">
                  <c:v>1.6680000000000001E-8</c:v>
                </c:pt>
                <c:pt idx="2701">
                  <c:v>1.6572000000000001E-8</c:v>
                </c:pt>
                <c:pt idx="2702">
                  <c:v>1.6464999999999999E-8</c:v>
                </c:pt>
                <c:pt idx="2703">
                  <c:v>1.6358E-8</c:v>
                </c:pt>
                <c:pt idx="2704">
                  <c:v>1.6253E-8</c:v>
                </c:pt>
                <c:pt idx="2705">
                  <c:v>1.6146999999999999E-8</c:v>
                </c:pt>
                <c:pt idx="2706">
                  <c:v>1.6043E-8</c:v>
                </c:pt>
                <c:pt idx="2707">
                  <c:v>1.5939000000000001E-8</c:v>
                </c:pt>
                <c:pt idx="2708">
                  <c:v>1.5836E-8</c:v>
                </c:pt>
                <c:pt idx="2709">
                  <c:v>1.5732999999999999E-8</c:v>
                </c:pt>
                <c:pt idx="2710">
                  <c:v>1.5630999999999999E-8</c:v>
                </c:pt>
                <c:pt idx="2711">
                  <c:v>1.5529E-8</c:v>
                </c:pt>
                <c:pt idx="2712">
                  <c:v>1.5428000000000001E-8</c:v>
                </c:pt>
                <c:pt idx="2713">
                  <c:v>1.5328E-8</c:v>
                </c:pt>
                <c:pt idx="2714">
                  <c:v>1.5227999999999999E-8</c:v>
                </c:pt>
                <c:pt idx="2715">
                  <c:v>1.5128000000000002E-8</c:v>
                </c:pt>
                <c:pt idx="2716">
                  <c:v>1.5028999999999998E-8</c:v>
                </c:pt>
                <c:pt idx="2717">
                  <c:v>1.4931E-8</c:v>
                </c:pt>
                <c:pt idx="2718">
                  <c:v>1.4833E-8</c:v>
                </c:pt>
                <c:pt idx="2719">
                  <c:v>1.4734999999999999E-8</c:v>
                </c:pt>
                <c:pt idx="2720">
                  <c:v>1.4638E-8</c:v>
                </c:pt>
                <c:pt idx="2721">
                  <c:v>1.4540999999999999E-8</c:v>
                </c:pt>
                <c:pt idx="2722">
                  <c:v>1.4444E-8</c:v>
                </c:pt>
                <c:pt idx="2723">
                  <c:v>1.4348E-8</c:v>
                </c:pt>
                <c:pt idx="2724">
                  <c:v>1.0627999999999999E-8</c:v>
                </c:pt>
                <c:pt idx="2725">
                  <c:v>1.0538999999999999E-8</c:v>
                </c:pt>
                <c:pt idx="2726">
                  <c:v>1.0468E-8</c:v>
                </c:pt>
                <c:pt idx="2727">
                  <c:v>1.0397E-8</c:v>
                </c:pt>
                <c:pt idx="2728">
                  <c:v>1.0325999999999999E-8</c:v>
                </c:pt>
                <c:pt idx="2729">
                  <c:v>1.0255999999999999E-8</c:v>
                </c:pt>
                <c:pt idx="2730">
                  <c:v>1.0185999999999999E-8</c:v>
                </c:pt>
                <c:pt idx="2731">
                  <c:v>1.0115999999999999E-8</c:v>
                </c:pt>
                <c:pt idx="2732">
                  <c:v>1.0045999999999999E-8</c:v>
                </c:pt>
                <c:pt idx="2733">
                  <c:v>9.9771999999999998E-9</c:v>
                </c:pt>
                <c:pt idx="2734">
                  <c:v>9.9082999999999998E-9</c:v>
                </c:pt>
                <c:pt idx="2735">
                  <c:v>9.8396999999999994E-9</c:v>
                </c:pt>
                <c:pt idx="2736">
                  <c:v>9.7714999999999992E-9</c:v>
                </c:pt>
                <c:pt idx="2737">
                  <c:v>9.7036000000000003E-9</c:v>
                </c:pt>
                <c:pt idx="2738">
                  <c:v>9.6360999999999998E-9</c:v>
                </c:pt>
                <c:pt idx="2739">
                  <c:v>9.5689000000000007E-9</c:v>
                </c:pt>
                <c:pt idx="2740">
                  <c:v>9.5019999999999997E-9</c:v>
                </c:pt>
                <c:pt idx="2741">
                  <c:v>9.4355000000000003E-9</c:v>
                </c:pt>
                <c:pt idx="2742">
                  <c:v>9.3693000000000007E-9</c:v>
                </c:pt>
                <c:pt idx="2743">
                  <c:v>9.3034000000000008E-9</c:v>
                </c:pt>
                <c:pt idx="2744">
                  <c:v>9.2378000000000005E-9</c:v>
                </c:pt>
                <c:pt idx="2745">
                  <c:v>9.1724999999999999E-9</c:v>
                </c:pt>
                <c:pt idx="2746">
                  <c:v>9.1075000000000007E-9</c:v>
                </c:pt>
                <c:pt idx="2747">
                  <c:v>9.0427000000000006E-9</c:v>
                </c:pt>
                <c:pt idx="2748">
                  <c:v>8.9783000000000007E-9</c:v>
                </c:pt>
                <c:pt idx="2749">
                  <c:v>8.9141000000000001E-9</c:v>
                </c:pt>
                <c:pt idx="2750">
                  <c:v>8.8501000000000003E-9</c:v>
                </c:pt>
                <c:pt idx="2751">
                  <c:v>8.7865000000000006E-9</c:v>
                </c:pt>
                <c:pt idx="2752">
                  <c:v>8.7231000000000002E-9</c:v>
                </c:pt>
                <c:pt idx="2753">
                  <c:v>8.6599999999999995E-9</c:v>
                </c:pt>
                <c:pt idx="2754">
                  <c:v>8.5972E-9</c:v>
                </c:pt>
                <c:pt idx="2755">
                  <c:v>8.5347000000000003E-9</c:v>
                </c:pt>
                <c:pt idx="2756">
                  <c:v>8.4723999999999998E-9</c:v>
                </c:pt>
                <c:pt idx="2757">
                  <c:v>8.4104000000000007E-9</c:v>
                </c:pt>
                <c:pt idx="2758">
                  <c:v>8.3486000000000007E-9</c:v>
                </c:pt>
                <c:pt idx="2759">
                  <c:v>8.2871999999999993E-9</c:v>
                </c:pt>
                <c:pt idx="2760">
                  <c:v>8.2261000000000008E-9</c:v>
                </c:pt>
                <c:pt idx="2761">
                  <c:v>8.1651999999999999E-9</c:v>
                </c:pt>
                <c:pt idx="2762">
                  <c:v>8.1047000000000008E-9</c:v>
                </c:pt>
                <c:pt idx="2763">
                  <c:v>8.0444999999999997E-9</c:v>
                </c:pt>
                <c:pt idx="2764">
                  <c:v>7.9844999999999995E-9</c:v>
                </c:pt>
                <c:pt idx="2765">
                  <c:v>7.9248999999999994E-9</c:v>
                </c:pt>
                <c:pt idx="2766">
                  <c:v>7.8656999999999994E-9</c:v>
                </c:pt>
                <c:pt idx="2767">
                  <c:v>7.8067000000000003E-9</c:v>
                </c:pt>
                <c:pt idx="2768">
                  <c:v>7.7479999999999993E-9</c:v>
                </c:pt>
                <c:pt idx="2769">
                  <c:v>7.6897E-9</c:v>
                </c:pt>
                <c:pt idx="2770">
                  <c:v>7.6317000000000004E-9</c:v>
                </c:pt>
                <c:pt idx="2771">
                  <c:v>7.5740999999999993E-9</c:v>
                </c:pt>
                <c:pt idx="2772">
                  <c:v>7.5167000000000007E-9</c:v>
                </c:pt>
                <c:pt idx="2773">
                  <c:v>7.4597000000000006E-9</c:v>
                </c:pt>
                <c:pt idx="2774">
                  <c:v>7.4030999999999998E-9</c:v>
                </c:pt>
                <c:pt idx="2775">
                  <c:v>7.3468000000000003E-9</c:v>
                </c:pt>
                <c:pt idx="2776">
                  <c:v>7.2907999999999997E-9</c:v>
                </c:pt>
                <c:pt idx="2777">
                  <c:v>7.2352E-9</c:v>
                </c:pt>
                <c:pt idx="2778">
                  <c:v>7.1799999999999996E-9</c:v>
                </c:pt>
                <c:pt idx="2779">
                  <c:v>7.1250999999999997E-9</c:v>
                </c:pt>
                <c:pt idx="2780">
                  <c:v>7.0707000000000004E-9</c:v>
                </c:pt>
                <c:pt idx="2781">
                  <c:v>7.0165999999999999E-9</c:v>
                </c:pt>
                <c:pt idx="2782">
                  <c:v>6.963E-9</c:v>
                </c:pt>
                <c:pt idx="2783">
                  <c:v>6.9098999999999999E-9</c:v>
                </c:pt>
                <c:pt idx="2784">
                  <c:v>6.8571999999999999E-9</c:v>
                </c:pt>
                <c:pt idx="2785">
                  <c:v>6.8050000000000004E-9</c:v>
                </c:pt>
                <c:pt idx="2786">
                  <c:v>6.7532000000000002E-9</c:v>
                </c:pt>
                <c:pt idx="2787">
                  <c:v>6.7018999999999998E-9</c:v>
                </c:pt>
                <c:pt idx="2788">
                  <c:v>6.6510000000000003E-9</c:v>
                </c:pt>
                <c:pt idx="2789">
                  <c:v>6.6005000000000001E-9</c:v>
                </c:pt>
                <c:pt idx="2790">
                  <c:v>6.5504999999999997E-9</c:v>
                </c:pt>
                <c:pt idx="2791">
                  <c:v>6.5007999999999997E-9</c:v>
                </c:pt>
                <c:pt idx="2792">
                  <c:v>6.4514999999999999E-9</c:v>
                </c:pt>
                <c:pt idx="2793">
                  <c:v>6.4024999999999998E-9</c:v>
                </c:pt>
                <c:pt idx="2794">
                  <c:v>6.3540000000000002E-9</c:v>
                </c:pt>
                <c:pt idx="2795">
                  <c:v>6.3058000000000003E-9</c:v>
                </c:pt>
                <c:pt idx="2796">
                  <c:v>6.2579999999999997E-9</c:v>
                </c:pt>
                <c:pt idx="2797">
                  <c:v>6.2106E-9</c:v>
                </c:pt>
                <c:pt idx="2798">
                  <c:v>6.1637000000000001E-9</c:v>
                </c:pt>
                <c:pt idx="2799">
                  <c:v>6.1170999999999999E-9</c:v>
                </c:pt>
                <c:pt idx="2800">
                  <c:v>6.0710000000000002E-9</c:v>
                </c:pt>
                <c:pt idx="2801">
                  <c:v>6.0252999999999999E-9</c:v>
                </c:pt>
                <c:pt idx="2802">
                  <c:v>5.9799999999999996E-9</c:v>
                </c:pt>
                <c:pt idx="2803">
                  <c:v>5.9351999999999999E-9</c:v>
                </c:pt>
                <c:pt idx="2804">
                  <c:v>5.8908000000000004E-9</c:v>
                </c:pt>
                <c:pt idx="2805">
                  <c:v>5.8468999999999997E-9</c:v>
                </c:pt>
                <c:pt idx="2806">
                  <c:v>5.8032999999999996E-9</c:v>
                </c:pt>
                <c:pt idx="2807">
                  <c:v>5.7602E-9</c:v>
                </c:pt>
                <c:pt idx="2808">
                  <c:v>5.7174999999999997E-9</c:v>
                </c:pt>
                <c:pt idx="2809">
                  <c:v>5.6751999999999996E-9</c:v>
                </c:pt>
                <c:pt idx="2810">
                  <c:v>5.6333000000000004E-9</c:v>
                </c:pt>
                <c:pt idx="2811">
                  <c:v>5.5917E-9</c:v>
                </c:pt>
                <c:pt idx="2812">
                  <c:v>5.5506000000000003E-9</c:v>
                </c:pt>
                <c:pt idx="2813">
                  <c:v>5.5098000000000001E-9</c:v>
                </c:pt>
                <c:pt idx="2814">
                  <c:v>5.4692999999999997E-9</c:v>
                </c:pt>
                <c:pt idx="2815">
                  <c:v>5.4292000000000002E-9</c:v>
                </c:pt>
                <c:pt idx="2816">
                  <c:v>5.3895000000000001E-9</c:v>
                </c:pt>
                <c:pt idx="2817">
                  <c:v>5.3501000000000004E-9</c:v>
                </c:pt>
                <c:pt idx="2818">
                  <c:v>5.3111E-9</c:v>
                </c:pt>
                <c:pt idx="2819">
                  <c:v>5.2724000000000001E-9</c:v>
                </c:pt>
                <c:pt idx="2820">
                  <c:v>5.2339999999999999E-9</c:v>
                </c:pt>
                <c:pt idx="2821">
                  <c:v>5.1959999999999998E-9</c:v>
                </c:pt>
                <c:pt idx="2822">
                  <c:v>5.1581999999999998E-9</c:v>
                </c:pt>
                <c:pt idx="2823">
                  <c:v>5.1207999999999999E-9</c:v>
                </c:pt>
                <c:pt idx="2824">
                  <c:v>5.0836999999999997E-9</c:v>
                </c:pt>
                <c:pt idx="2825">
                  <c:v>5.0469E-9</c:v>
                </c:pt>
                <c:pt idx="2826">
                  <c:v>5.0104E-9</c:v>
                </c:pt>
                <c:pt idx="2827">
                  <c:v>4.9741999999999996E-9</c:v>
                </c:pt>
                <c:pt idx="2828">
                  <c:v>4.9382000000000002E-9</c:v>
                </c:pt>
                <c:pt idx="2829">
                  <c:v>4.9026E-9</c:v>
                </c:pt>
                <c:pt idx="2830">
                  <c:v>4.8673000000000003E-9</c:v>
                </c:pt>
                <c:pt idx="2831">
                  <c:v>4.8321999999999999E-9</c:v>
                </c:pt>
                <c:pt idx="2832">
                  <c:v>4.7974E-9</c:v>
                </c:pt>
                <c:pt idx="2833">
                  <c:v>4.7628999999999998E-9</c:v>
                </c:pt>
                <c:pt idx="2834">
                  <c:v>4.7286000000000004E-9</c:v>
                </c:pt>
                <c:pt idx="2835">
                  <c:v>4.6945000000000003E-9</c:v>
                </c:pt>
                <c:pt idx="2836">
                  <c:v>4.6606000000000002E-9</c:v>
                </c:pt>
                <c:pt idx="2837">
                  <c:v>4.6269999999999998E-9</c:v>
                </c:pt>
                <c:pt idx="2838">
                  <c:v>4.5936000000000003E-9</c:v>
                </c:pt>
                <c:pt idx="2839">
                  <c:v>4.5604000000000001E-9</c:v>
                </c:pt>
                <c:pt idx="2840">
                  <c:v>4.5275000000000003E-9</c:v>
                </c:pt>
                <c:pt idx="2841">
                  <c:v>4.4947999999999998E-9</c:v>
                </c:pt>
                <c:pt idx="2842">
                  <c:v>4.4623999999999998E-9</c:v>
                </c:pt>
                <c:pt idx="2843">
                  <c:v>4.4301999999999999E-9</c:v>
                </c:pt>
                <c:pt idx="2844">
                  <c:v>4.3982E-9</c:v>
                </c:pt>
                <c:pt idx="2845">
                  <c:v>4.3666000000000002E-9</c:v>
                </c:pt>
                <c:pt idx="2846">
                  <c:v>4.3351999999999997E-9</c:v>
                </c:pt>
                <c:pt idx="2847">
                  <c:v>4.304E-9</c:v>
                </c:pt>
                <c:pt idx="2848">
                  <c:v>4.2731000000000001E-9</c:v>
                </c:pt>
                <c:pt idx="2849">
                  <c:v>4.2424999999999998E-9</c:v>
                </c:pt>
                <c:pt idx="2850">
                  <c:v>4.2121000000000004E-9</c:v>
                </c:pt>
                <c:pt idx="2851">
                  <c:v>4.1819000000000002E-9</c:v>
                </c:pt>
                <c:pt idx="2852">
                  <c:v>4.1519999999999997E-9</c:v>
                </c:pt>
                <c:pt idx="2853">
                  <c:v>4.1223000000000001E-9</c:v>
                </c:pt>
                <c:pt idx="2854">
                  <c:v>4.0929000000000002E-9</c:v>
                </c:pt>
                <c:pt idx="2855">
                  <c:v>4.0637000000000003E-9</c:v>
                </c:pt>
                <c:pt idx="2856">
                  <c:v>4.0346999999999997E-9</c:v>
                </c:pt>
                <c:pt idx="2857">
                  <c:v>4.0059999999999996E-9</c:v>
                </c:pt>
                <c:pt idx="2858">
                  <c:v>3.9775000000000004E-9</c:v>
                </c:pt>
                <c:pt idx="2859">
                  <c:v>3.9493E-9</c:v>
                </c:pt>
                <c:pt idx="2860">
                  <c:v>3.9212000000000001E-9</c:v>
                </c:pt>
                <c:pt idx="2861">
                  <c:v>3.8933999999999998E-9</c:v>
                </c:pt>
                <c:pt idx="2862">
                  <c:v>3.8659000000000001E-9</c:v>
                </c:pt>
                <c:pt idx="2863">
                  <c:v>3.8386000000000004E-9</c:v>
                </c:pt>
                <c:pt idx="2864">
                  <c:v>3.8114999999999999E-9</c:v>
                </c:pt>
                <c:pt idx="2865">
                  <c:v>3.7847E-9</c:v>
                </c:pt>
                <c:pt idx="2866">
                  <c:v>3.7581999999999997E-9</c:v>
                </c:pt>
                <c:pt idx="2867">
                  <c:v>3.7319000000000003E-9</c:v>
                </c:pt>
                <c:pt idx="2868">
                  <c:v>3.7059000000000002E-9</c:v>
                </c:pt>
                <c:pt idx="2869">
                  <c:v>3.6801000000000001E-9</c:v>
                </c:pt>
                <c:pt idx="2870">
                  <c:v>3.6546000000000002E-9</c:v>
                </c:pt>
                <c:pt idx="2871">
                  <c:v>3.6292999999999999E-9</c:v>
                </c:pt>
                <c:pt idx="2872">
                  <c:v>3.6042E-9</c:v>
                </c:pt>
                <c:pt idx="2873">
                  <c:v>3.5793999999999999E-9</c:v>
                </c:pt>
                <c:pt idx="2874">
                  <c:v>3.5549000000000002E-9</c:v>
                </c:pt>
                <c:pt idx="2875">
                  <c:v>3.5305000000000002E-9</c:v>
                </c:pt>
                <c:pt idx="2876">
                  <c:v>3.5064999999999998E-9</c:v>
                </c:pt>
                <c:pt idx="2877">
                  <c:v>3.4825999999999999E-9</c:v>
                </c:pt>
                <c:pt idx="2878">
                  <c:v>3.4591000000000002E-9</c:v>
                </c:pt>
                <c:pt idx="2879">
                  <c:v>3.4358000000000001E-9</c:v>
                </c:pt>
                <c:pt idx="2880">
                  <c:v>3.4128E-9</c:v>
                </c:pt>
                <c:pt idx="2881">
                  <c:v>3.3900000000000001E-9</c:v>
                </c:pt>
                <c:pt idx="2882">
                  <c:v>3.3675999999999998E-9</c:v>
                </c:pt>
                <c:pt idx="2883">
                  <c:v>3.3454E-9</c:v>
                </c:pt>
                <c:pt idx="2884">
                  <c:v>3.3234999999999999E-9</c:v>
                </c:pt>
                <c:pt idx="2885">
                  <c:v>3.3018999999999999E-9</c:v>
                </c:pt>
                <c:pt idx="2886">
                  <c:v>3.2806E-9</c:v>
                </c:pt>
                <c:pt idx="2887">
                  <c:v>3.2596000000000002E-9</c:v>
                </c:pt>
                <c:pt idx="2888">
                  <c:v>3.2388E-9</c:v>
                </c:pt>
                <c:pt idx="2889">
                  <c:v>3.2182999999999999E-9</c:v>
                </c:pt>
                <c:pt idx="2890">
                  <c:v>3.1980999999999999E-9</c:v>
                </c:pt>
                <c:pt idx="2891">
                  <c:v>3.1781E-9</c:v>
                </c:pt>
                <c:pt idx="2892">
                  <c:v>3.1584999999999998E-9</c:v>
                </c:pt>
                <c:pt idx="2893">
                  <c:v>3.1391E-9</c:v>
                </c:pt>
                <c:pt idx="2894">
                  <c:v>3.1198999999999999E-9</c:v>
                </c:pt>
                <c:pt idx="2895">
                  <c:v>3.1009999999999999E-9</c:v>
                </c:pt>
                <c:pt idx="2896">
                  <c:v>3.0823E-9</c:v>
                </c:pt>
                <c:pt idx="2897">
                  <c:v>3.0639000000000001E-9</c:v>
                </c:pt>
                <c:pt idx="2898">
                  <c:v>3.0456999999999999E-9</c:v>
                </c:pt>
                <c:pt idx="2899">
                  <c:v>3.0277000000000002E-9</c:v>
                </c:pt>
                <c:pt idx="2900">
                  <c:v>3.0100000000000002E-9</c:v>
                </c:pt>
                <c:pt idx="2901">
                  <c:v>2.9924000000000001E-9</c:v>
                </c:pt>
                <c:pt idx="2902">
                  <c:v>2.9750000000000002E-9</c:v>
                </c:pt>
                <c:pt idx="2903">
                  <c:v>2.9578999999999999E-9</c:v>
                </c:pt>
                <c:pt idx="2904">
                  <c:v>2.9409E-9</c:v>
                </c:pt>
                <c:pt idx="2905">
                  <c:v>2.9240999999999999E-9</c:v>
                </c:pt>
                <c:pt idx="2906">
                  <c:v>2.9074000000000001E-9</c:v>
                </c:pt>
                <c:pt idx="2907">
                  <c:v>2.891E-9</c:v>
                </c:pt>
                <c:pt idx="2908">
                  <c:v>2.8747E-9</c:v>
                </c:pt>
                <c:pt idx="2909">
                  <c:v>2.8585E-9</c:v>
                </c:pt>
                <c:pt idx="2910">
                  <c:v>2.8425000000000001E-9</c:v>
                </c:pt>
                <c:pt idx="2911">
                  <c:v>2.8267000000000002E-9</c:v>
                </c:pt>
                <c:pt idx="2912">
                  <c:v>2.8108999999999999E-9</c:v>
                </c:pt>
                <c:pt idx="2913">
                  <c:v>2.7953000000000001E-9</c:v>
                </c:pt>
                <c:pt idx="2914">
                  <c:v>2.7798999999999999E-9</c:v>
                </c:pt>
                <c:pt idx="2915">
                  <c:v>2.7645000000000001E-9</c:v>
                </c:pt>
                <c:pt idx="2916">
                  <c:v>2.7493E-9</c:v>
                </c:pt>
                <c:pt idx="2917">
                  <c:v>2.7340999999999999E-9</c:v>
                </c:pt>
                <c:pt idx="2918">
                  <c:v>2.7190999999999998E-9</c:v>
                </c:pt>
                <c:pt idx="2919">
                  <c:v>2.7041999999999998E-9</c:v>
                </c:pt>
                <c:pt idx="2920">
                  <c:v>2.6893999999999998E-9</c:v>
                </c:pt>
                <c:pt idx="2921">
                  <c:v>2.6746999999999999E-9</c:v>
                </c:pt>
                <c:pt idx="2922">
                  <c:v>2.6599999999999999E-9</c:v>
                </c:pt>
                <c:pt idx="2923">
                  <c:v>2.6455E-9</c:v>
                </c:pt>
                <c:pt idx="2924">
                  <c:v>2.6310000000000001E-9</c:v>
                </c:pt>
                <c:pt idx="2925">
                  <c:v>2.6165999999999998E-9</c:v>
                </c:pt>
                <c:pt idx="2926">
                  <c:v>2.6023E-9</c:v>
                </c:pt>
                <c:pt idx="2927">
                  <c:v>2.5881000000000002E-9</c:v>
                </c:pt>
                <c:pt idx="2928">
                  <c:v>2.5739E-9</c:v>
                </c:pt>
                <c:pt idx="2929">
                  <c:v>2.5598000000000002E-9</c:v>
                </c:pt>
                <c:pt idx="2930">
                  <c:v>2.5457E-9</c:v>
                </c:pt>
                <c:pt idx="2931">
                  <c:v>2.5316999999999998E-9</c:v>
                </c:pt>
                <c:pt idx="2932">
                  <c:v>2.5177000000000001E-9</c:v>
                </c:pt>
                <c:pt idx="2933">
                  <c:v>2.5039E-9</c:v>
                </c:pt>
                <c:pt idx="2934">
                  <c:v>2.4899999999999999E-9</c:v>
                </c:pt>
                <c:pt idx="2935">
                  <c:v>2.4762999999999998E-9</c:v>
                </c:pt>
                <c:pt idx="2936">
                  <c:v>2.4626000000000002E-9</c:v>
                </c:pt>
                <c:pt idx="2937">
                  <c:v>2.4490000000000001E-9</c:v>
                </c:pt>
                <c:pt idx="2938">
                  <c:v>2.4355000000000001E-9</c:v>
                </c:pt>
                <c:pt idx="2939">
                  <c:v>2.4220000000000001E-9</c:v>
                </c:pt>
                <c:pt idx="2940">
                  <c:v>2.4086000000000001E-9</c:v>
                </c:pt>
                <c:pt idx="2941">
                  <c:v>2.3953000000000002E-9</c:v>
                </c:pt>
                <c:pt idx="2942">
                  <c:v>2.3820999999999999E-9</c:v>
                </c:pt>
                <c:pt idx="2943">
                  <c:v>2.3689E-9</c:v>
                </c:pt>
                <c:pt idx="2944">
                  <c:v>2.3558000000000001E-9</c:v>
                </c:pt>
                <c:pt idx="2945">
                  <c:v>2.3427999999999998E-9</c:v>
                </c:pt>
                <c:pt idx="2946">
                  <c:v>2.3298E-9</c:v>
                </c:pt>
                <c:pt idx="2947">
                  <c:v>2.3170000000000002E-9</c:v>
                </c:pt>
                <c:pt idx="2948">
                  <c:v>2.3042E-9</c:v>
                </c:pt>
                <c:pt idx="2949">
                  <c:v>2.2914000000000002E-9</c:v>
                </c:pt>
                <c:pt idx="2950">
                  <c:v>2.2787E-9</c:v>
                </c:pt>
                <c:pt idx="2951">
                  <c:v>2.2660999999999999E-9</c:v>
                </c:pt>
                <c:pt idx="2952">
                  <c:v>2.2536000000000002E-9</c:v>
                </c:pt>
                <c:pt idx="2953">
                  <c:v>2.2411E-9</c:v>
                </c:pt>
                <c:pt idx="2954">
                  <c:v>2.2285999999999999E-9</c:v>
                </c:pt>
                <c:pt idx="2955">
                  <c:v>2.2161999999999999E-9</c:v>
                </c:pt>
                <c:pt idx="2956">
                  <c:v>2.2038999999999998E-9</c:v>
                </c:pt>
                <c:pt idx="2957">
                  <c:v>2.1917000000000002E-9</c:v>
                </c:pt>
                <c:pt idx="2958">
                  <c:v>2.1795000000000002E-9</c:v>
                </c:pt>
                <c:pt idx="2959">
                  <c:v>2.1673000000000002E-9</c:v>
                </c:pt>
                <c:pt idx="2960">
                  <c:v>2.1552000000000002E-9</c:v>
                </c:pt>
                <c:pt idx="2961">
                  <c:v>2.1431999999999998E-9</c:v>
                </c:pt>
                <c:pt idx="2962">
                  <c:v>2.1311999999999998E-9</c:v>
                </c:pt>
                <c:pt idx="2963">
                  <c:v>2.1192999999999999E-9</c:v>
                </c:pt>
                <c:pt idx="2964">
                  <c:v>2.1074E-9</c:v>
                </c:pt>
                <c:pt idx="2965">
                  <c:v>2.0956000000000001E-9</c:v>
                </c:pt>
                <c:pt idx="2966">
                  <c:v>2.0838000000000002E-9</c:v>
                </c:pt>
                <c:pt idx="2967">
                  <c:v>2.0720999999999999E-9</c:v>
                </c:pt>
                <c:pt idx="2968">
                  <c:v>2.0604E-9</c:v>
                </c:pt>
                <c:pt idx="2969">
                  <c:v>2.0488000000000002E-9</c:v>
                </c:pt>
                <c:pt idx="2970">
                  <c:v>2.0372E-9</c:v>
                </c:pt>
                <c:pt idx="2971">
                  <c:v>2.0256000000000001E-9</c:v>
                </c:pt>
                <c:pt idx="2972">
                  <c:v>2.0140999999999999E-9</c:v>
                </c:pt>
                <c:pt idx="2973">
                  <c:v>2.0026000000000001E-9</c:v>
                </c:pt>
                <c:pt idx="2974">
                  <c:v>1.9911999999999999E-9</c:v>
                </c:pt>
                <c:pt idx="2975">
                  <c:v>1.9798000000000001E-9</c:v>
                </c:pt>
                <c:pt idx="2976">
                  <c:v>1.9685E-9</c:v>
                </c:pt>
                <c:pt idx="2977">
                  <c:v>1.9571999999999998E-9</c:v>
                </c:pt>
                <c:pt idx="2978">
                  <c:v>1.9460000000000001E-9</c:v>
                </c:pt>
                <c:pt idx="2979">
                  <c:v>1.9349E-9</c:v>
                </c:pt>
                <c:pt idx="2980">
                  <c:v>1.9236999999999999E-9</c:v>
                </c:pt>
                <c:pt idx="2981">
                  <c:v>1.9126999999999998E-9</c:v>
                </c:pt>
                <c:pt idx="2982">
                  <c:v>1.9017000000000002E-9</c:v>
                </c:pt>
                <c:pt idx="2983">
                  <c:v>1.8908000000000001E-9</c:v>
                </c:pt>
                <c:pt idx="2984">
                  <c:v>1.8799000000000001E-9</c:v>
                </c:pt>
                <c:pt idx="2985">
                  <c:v>1.8690000000000001E-9</c:v>
                </c:pt>
                <c:pt idx="2986">
                  <c:v>1.8582000000000001E-9</c:v>
                </c:pt>
                <c:pt idx="2987">
                  <c:v>1.8475000000000001E-9</c:v>
                </c:pt>
                <c:pt idx="2988">
                  <c:v>1.8367999999999999E-9</c:v>
                </c:pt>
                <c:pt idx="2989">
                  <c:v>1.8260999999999999E-9</c:v>
                </c:pt>
                <c:pt idx="2990">
                  <c:v>1.8155E-9</c:v>
                </c:pt>
                <c:pt idx="2991">
                  <c:v>1.8049E-9</c:v>
                </c:pt>
                <c:pt idx="2992">
                  <c:v>1.7943999999999999E-9</c:v>
                </c:pt>
                <c:pt idx="2993">
                  <c:v>1.7839E-9</c:v>
                </c:pt>
                <c:pt idx="2994">
                  <c:v>1.7734000000000001E-9</c:v>
                </c:pt>
                <c:pt idx="2995">
                  <c:v>1.763E-9</c:v>
                </c:pt>
                <c:pt idx="2996">
                  <c:v>1.7527E-9</c:v>
                </c:pt>
                <c:pt idx="2997">
                  <c:v>1.7423999999999999E-9</c:v>
                </c:pt>
                <c:pt idx="2998">
                  <c:v>1.7322000000000001E-9</c:v>
                </c:pt>
                <c:pt idx="2999">
                  <c:v>1.7220000000000001E-9</c:v>
                </c:pt>
                <c:pt idx="3000">
                  <c:v>1.7118E-9</c:v>
                </c:pt>
                <c:pt idx="3001">
                  <c:v>1.7017E-9</c:v>
                </c:pt>
                <c:pt idx="3002">
                  <c:v>1.6917000000000001E-9</c:v>
                </c:pt>
                <c:pt idx="3003">
                  <c:v>1.6816000000000001E-9</c:v>
                </c:pt>
                <c:pt idx="3004">
                  <c:v>1.6716000000000001E-9</c:v>
                </c:pt>
                <c:pt idx="3005">
                  <c:v>1.6617E-9</c:v>
                </c:pt>
                <c:pt idx="3006">
                  <c:v>1.6518E-9</c:v>
                </c:pt>
                <c:pt idx="3007">
                  <c:v>1.6419000000000001E-9</c:v>
                </c:pt>
                <c:pt idx="3008">
                  <c:v>1.6319999999999999E-9</c:v>
                </c:pt>
                <c:pt idx="3009">
                  <c:v>1.6222E-9</c:v>
                </c:pt>
                <c:pt idx="3010">
                  <c:v>1.6125E-9</c:v>
                </c:pt>
                <c:pt idx="3011">
                  <c:v>1.6027000000000001E-9</c:v>
                </c:pt>
                <c:pt idx="3012">
                  <c:v>1.5931E-9</c:v>
                </c:pt>
                <c:pt idx="3013">
                  <c:v>1.5835E-9</c:v>
                </c:pt>
                <c:pt idx="3014">
                  <c:v>1.5738999999999999E-9</c:v>
                </c:pt>
                <c:pt idx="3015">
                  <c:v>1.5644000000000001E-9</c:v>
                </c:pt>
                <c:pt idx="3016">
                  <c:v>1.5549000000000001E-9</c:v>
                </c:pt>
                <c:pt idx="3017">
                  <c:v>1.5455000000000001E-9</c:v>
                </c:pt>
                <c:pt idx="3018">
                  <c:v>1.5361000000000001E-9</c:v>
                </c:pt>
                <c:pt idx="3019">
                  <c:v>1.5266999999999999E-9</c:v>
                </c:pt>
                <c:pt idx="3020">
                  <c:v>1.5174E-9</c:v>
                </c:pt>
                <c:pt idx="3021">
                  <c:v>1.5081E-9</c:v>
                </c:pt>
                <c:pt idx="3022">
                  <c:v>1.4989000000000001E-9</c:v>
                </c:pt>
                <c:pt idx="3023">
                  <c:v>1.4895999999999999E-9</c:v>
                </c:pt>
                <c:pt idx="3024">
                  <c:v>1.4804E-9</c:v>
                </c:pt>
                <c:pt idx="3025">
                  <c:v>1.4713000000000001E-9</c:v>
                </c:pt>
                <c:pt idx="3026">
                  <c:v>1.4620999999999999E-9</c:v>
                </c:pt>
                <c:pt idx="3027">
                  <c:v>1.453E-9</c:v>
                </c:pt>
                <c:pt idx="3028">
                  <c:v>1.4438999999999999E-9</c:v>
                </c:pt>
                <c:pt idx="3029">
                  <c:v>1.4348E-9</c:v>
                </c:pt>
                <c:pt idx="3030">
                  <c:v>1.4258E-9</c:v>
                </c:pt>
                <c:pt idx="3031">
                  <c:v>1.4167000000000001E-9</c:v>
                </c:pt>
                <c:pt idx="3032">
                  <c:v>1.4077E-9</c:v>
                </c:pt>
                <c:pt idx="3033">
                  <c:v>1.3988E-9</c:v>
                </c:pt>
                <c:pt idx="3034">
                  <c:v>1.3898000000000001E-9</c:v>
                </c:pt>
                <c:pt idx="3035">
                  <c:v>1.3809000000000001E-9</c:v>
                </c:pt>
                <c:pt idx="3036">
                  <c:v>1.372E-9</c:v>
                </c:pt>
                <c:pt idx="3037">
                  <c:v>1.3631E-9</c:v>
                </c:pt>
                <c:pt idx="3038">
                  <c:v>1.3543E-9</c:v>
                </c:pt>
                <c:pt idx="3039">
                  <c:v>1.3455E-9</c:v>
                </c:pt>
                <c:pt idx="3040">
                  <c:v>1.3368E-9</c:v>
                </c:pt>
                <c:pt idx="3041">
                  <c:v>1.3281E-9</c:v>
                </c:pt>
                <c:pt idx="3042">
                  <c:v>1.3194E-9</c:v>
                </c:pt>
                <c:pt idx="3043">
                  <c:v>1.3107E-9</c:v>
                </c:pt>
                <c:pt idx="3044">
                  <c:v>1.3021000000000001E-9</c:v>
                </c:pt>
                <c:pt idx="3045">
                  <c:v>1.2936E-9</c:v>
                </c:pt>
                <c:pt idx="3046">
                  <c:v>1.285E-9</c:v>
                </c:pt>
                <c:pt idx="3047">
                  <c:v>1.2765999999999999E-9</c:v>
                </c:pt>
                <c:pt idx="3048">
                  <c:v>1.2681E-9</c:v>
                </c:pt>
                <c:pt idx="3049">
                  <c:v>1.2597999999999999E-9</c:v>
                </c:pt>
                <c:pt idx="3050">
                  <c:v>1.2514E-9</c:v>
                </c:pt>
                <c:pt idx="3051">
                  <c:v>1.2431E-9</c:v>
                </c:pt>
                <c:pt idx="3052">
                  <c:v>1.2348999999999999E-9</c:v>
                </c:pt>
                <c:pt idx="3053">
                  <c:v>1.2266000000000001E-9</c:v>
                </c:pt>
                <c:pt idx="3054">
                  <c:v>1.2185000000000001E-9</c:v>
                </c:pt>
                <c:pt idx="3055">
                  <c:v>1.2103E-9</c:v>
                </c:pt>
                <c:pt idx="3056">
                  <c:v>1.2023000000000001E-9</c:v>
                </c:pt>
                <c:pt idx="3057">
                  <c:v>1.1942000000000001E-9</c:v>
                </c:pt>
                <c:pt idx="3058">
                  <c:v>1.1862000000000001E-9</c:v>
                </c:pt>
                <c:pt idx="3059">
                  <c:v>1.1781999999999999E-9</c:v>
                </c:pt>
                <c:pt idx="3060">
                  <c:v>1.1703E-9</c:v>
                </c:pt>
                <c:pt idx="3061">
                  <c:v>1.1625000000000001E-9</c:v>
                </c:pt>
                <c:pt idx="3062">
                  <c:v>1.1545999999999999E-9</c:v>
                </c:pt>
                <c:pt idx="3063">
                  <c:v>1.1468E-9</c:v>
                </c:pt>
                <c:pt idx="3064">
                  <c:v>1.1390999999999999E-9</c:v>
                </c:pt>
                <c:pt idx="3065">
                  <c:v>1.1314E-9</c:v>
                </c:pt>
                <c:pt idx="3066">
                  <c:v>1.1237E-9</c:v>
                </c:pt>
                <c:pt idx="3067">
                  <c:v>1.1160999999999999E-9</c:v>
                </c:pt>
                <c:pt idx="3068">
                  <c:v>1.1086000000000001E-9</c:v>
                </c:pt>
                <c:pt idx="3069">
                  <c:v>1.101E-9</c:v>
                </c:pt>
                <c:pt idx="3070">
                  <c:v>1.0935E-9</c:v>
                </c:pt>
                <c:pt idx="3071">
                  <c:v>1.0861E-9</c:v>
                </c:pt>
                <c:pt idx="3072">
                  <c:v>1.0787E-9</c:v>
                </c:pt>
                <c:pt idx="3073">
                  <c:v>1.0714E-9</c:v>
                </c:pt>
                <c:pt idx="3074">
                  <c:v>1.0641000000000001E-9</c:v>
                </c:pt>
                <c:pt idx="3075">
                  <c:v>1.0568999999999999E-9</c:v>
                </c:pt>
                <c:pt idx="3076">
                  <c:v>1.0497E-9</c:v>
                </c:pt>
                <c:pt idx="3077">
                  <c:v>1.0425000000000001E-9</c:v>
                </c:pt>
                <c:pt idx="3078">
                  <c:v>1.0354E-9</c:v>
                </c:pt>
                <c:pt idx="3079">
                  <c:v>1.0284000000000001E-9</c:v>
                </c:pt>
                <c:pt idx="3080">
                  <c:v>1.0213E-9</c:v>
                </c:pt>
                <c:pt idx="3081">
                  <c:v>1.0143999999999999E-9</c:v>
                </c:pt>
                <c:pt idx="3082">
                  <c:v>1.0074000000000001E-9</c:v>
                </c:pt>
                <c:pt idx="3083">
                  <c:v>1.0005E-9</c:v>
                </c:pt>
                <c:pt idx="3084">
                  <c:v>9.9361999999999993E-10</c:v>
                </c:pt>
                <c:pt idx="3085">
                  <c:v>9.867700000000001E-10</c:v>
                </c:pt>
                <c:pt idx="3086">
                  <c:v>9.7994999999999991E-10</c:v>
                </c:pt>
                <c:pt idx="3087">
                  <c:v>9.7315999999999998E-10</c:v>
                </c:pt>
                <c:pt idx="3088">
                  <c:v>9.6639000000000001E-10</c:v>
                </c:pt>
                <c:pt idx="3089">
                  <c:v>9.5965999999999997E-10</c:v>
                </c:pt>
                <c:pt idx="3090">
                  <c:v>9.529499999999999E-10</c:v>
                </c:pt>
                <c:pt idx="3091">
                  <c:v>9.4626E-10</c:v>
                </c:pt>
                <c:pt idx="3092">
                  <c:v>9.3961000000000003E-10</c:v>
                </c:pt>
                <c:pt idx="3093">
                  <c:v>9.3299999999999998E-10</c:v>
                </c:pt>
                <c:pt idx="3094">
                  <c:v>9.2641000000000001E-10</c:v>
                </c:pt>
                <c:pt idx="3095">
                  <c:v>9.1985999999999996E-10</c:v>
                </c:pt>
                <c:pt idx="3096">
                  <c:v>9.1334999999999995E-10</c:v>
                </c:pt>
                <c:pt idx="3097">
                  <c:v>9.0686999999999999E-10</c:v>
                </c:pt>
                <c:pt idx="3098">
                  <c:v>9.0042999999999996E-10</c:v>
                </c:pt>
                <c:pt idx="3099">
                  <c:v>8.9401999999999998E-10</c:v>
                </c:pt>
                <c:pt idx="3100">
                  <c:v>8.8765000000000003E-10</c:v>
                </c:pt>
                <c:pt idx="3101">
                  <c:v>8.8132000000000001E-10</c:v>
                </c:pt>
                <c:pt idx="3102">
                  <c:v>8.7502000000000005E-10</c:v>
                </c:pt>
                <c:pt idx="3103">
                  <c:v>8.6876000000000001E-10</c:v>
                </c:pt>
                <c:pt idx="3104">
                  <c:v>8.6252000000000004E-10</c:v>
                </c:pt>
                <c:pt idx="3105">
                  <c:v>8.4224999999999996E-10</c:v>
                </c:pt>
                <c:pt idx="3106">
                  <c:v>8.3618999999999998E-10</c:v>
                </c:pt>
                <c:pt idx="3107">
                  <c:v>8.3014999999999997E-10</c:v>
                </c:pt>
                <c:pt idx="3108">
                  <c:v>8.2414000000000001E-10</c:v>
                </c:pt>
                <c:pt idx="3109">
                  <c:v>8.1816E-10</c:v>
                </c:pt>
                <c:pt idx="3110">
                  <c:v>8.1222000000000001E-10</c:v>
                </c:pt>
                <c:pt idx="3111">
                  <c:v>8.063E-10</c:v>
                </c:pt>
                <c:pt idx="3112">
                  <c:v>8.0041000000000003E-10</c:v>
                </c:pt>
                <c:pt idx="3113">
                  <c:v>7.9455000000000001E-10</c:v>
                </c:pt>
                <c:pt idx="3114">
                  <c:v>7.8870999999999996E-10</c:v>
                </c:pt>
                <c:pt idx="3115">
                  <c:v>7.8292000000000002E-10</c:v>
                </c:pt>
                <c:pt idx="3116">
                  <c:v>7.7715000000000005E-10</c:v>
                </c:pt>
                <c:pt idx="3117">
                  <c:v>7.7142000000000001E-10</c:v>
                </c:pt>
                <c:pt idx="3118">
                  <c:v>7.6572000000000002E-10</c:v>
                </c:pt>
                <c:pt idx="3119">
                  <c:v>7.6005999999999996E-10</c:v>
                </c:pt>
                <c:pt idx="3120">
                  <c:v>7.5444000000000003E-10</c:v>
                </c:pt>
                <c:pt idx="3121">
                  <c:v>7.4883999999999997E-10</c:v>
                </c:pt>
                <c:pt idx="3122">
                  <c:v>7.4329000000000003E-10</c:v>
                </c:pt>
                <c:pt idx="3123">
                  <c:v>7.3776000000000005E-10</c:v>
                </c:pt>
                <c:pt idx="3124">
                  <c:v>7.3227E-10</c:v>
                </c:pt>
                <c:pt idx="3125">
                  <c:v>7.2681E-10</c:v>
                </c:pt>
                <c:pt idx="3126">
                  <c:v>7.2138000000000005E-10</c:v>
                </c:pt>
                <c:pt idx="3127">
                  <c:v>7.1598000000000004E-10</c:v>
                </c:pt>
                <c:pt idx="3128">
                  <c:v>7.1060999999999999E-10</c:v>
                </c:pt>
                <c:pt idx="3129">
                  <c:v>7.0526999999999999E-10</c:v>
                </c:pt>
                <c:pt idx="3130">
                  <c:v>6.9997000000000001E-10</c:v>
                </c:pt>
                <c:pt idx="3131">
                  <c:v>6.9469999999999999E-10</c:v>
                </c:pt>
                <c:pt idx="3132">
                  <c:v>6.8946000000000002E-10</c:v>
                </c:pt>
                <c:pt idx="3133">
                  <c:v>6.8424999999999999E-10</c:v>
                </c:pt>
                <c:pt idx="3134">
                  <c:v>6.7908E-10</c:v>
                </c:pt>
                <c:pt idx="3135">
                  <c:v>6.7393999999999995E-10</c:v>
                </c:pt>
                <c:pt idx="3136">
                  <c:v>6.6882999999999995E-10</c:v>
                </c:pt>
                <c:pt idx="3137">
                  <c:v>6.6375999999999999E-10</c:v>
                </c:pt>
                <c:pt idx="3138">
                  <c:v>6.5871999999999998E-10</c:v>
                </c:pt>
                <c:pt idx="3139">
                  <c:v>6.5371000000000001E-10</c:v>
                </c:pt>
                <c:pt idx="3140">
                  <c:v>6.4872999999999999E-10</c:v>
                </c:pt>
                <c:pt idx="3141">
                  <c:v>6.4379000000000001E-10</c:v>
                </c:pt>
                <c:pt idx="3142">
                  <c:v>6.3887999999999997E-10</c:v>
                </c:pt>
                <c:pt idx="3143">
                  <c:v>6.3400999999999996E-10</c:v>
                </c:pt>
                <c:pt idx="3144">
                  <c:v>6.2917000000000001E-10</c:v>
                </c:pt>
                <c:pt idx="3145">
                  <c:v>6.2436E-10</c:v>
                </c:pt>
                <c:pt idx="3146">
                  <c:v>6.1959000000000003E-10</c:v>
                </c:pt>
                <c:pt idx="3147">
                  <c:v>6.1485E-10</c:v>
                </c:pt>
                <c:pt idx="3148">
                  <c:v>6.1014000000000003E-10</c:v>
                </c:pt>
                <c:pt idx="3149">
                  <c:v>6.0546999999999998E-10</c:v>
                </c:pt>
                <c:pt idx="3150">
                  <c:v>6.0082999999999998E-10</c:v>
                </c:pt>
                <c:pt idx="3151">
                  <c:v>5.9623000000000002E-10</c:v>
                </c:pt>
                <c:pt idx="3152">
                  <c:v>5.9166E-10</c:v>
                </c:pt>
                <c:pt idx="3153">
                  <c:v>5.8713000000000002E-10</c:v>
                </c:pt>
                <c:pt idx="3154">
                  <c:v>5.8263999999999996E-10</c:v>
                </c:pt>
                <c:pt idx="3155">
                  <c:v>5.7817999999999996E-10</c:v>
                </c:pt>
                <c:pt idx="3156">
                  <c:v>5.7375999999999999E-10</c:v>
                </c:pt>
                <c:pt idx="3157">
                  <c:v>5.6937999999999995E-10</c:v>
                </c:pt>
                <c:pt idx="3158">
                  <c:v>5.6502999999999996E-10</c:v>
                </c:pt>
                <c:pt idx="3159">
                  <c:v>5.6072E-10</c:v>
                </c:pt>
                <c:pt idx="3160">
                  <c:v>5.5644999999999998E-10</c:v>
                </c:pt>
                <c:pt idx="3161">
                  <c:v>5.5220000000000002E-10</c:v>
                </c:pt>
                <c:pt idx="3162">
                  <c:v>5.4798999999999999E-10</c:v>
                </c:pt>
                <c:pt idx="3163">
                  <c:v>5.4381000000000001E-10</c:v>
                </c:pt>
                <c:pt idx="3164">
                  <c:v>5.3964999999999999E-10</c:v>
                </c:pt>
                <c:pt idx="3165">
                  <c:v>5.3553000000000001E-10</c:v>
                </c:pt>
                <c:pt idx="3166">
                  <c:v>5.3143999999999998E-10</c:v>
                </c:pt>
                <c:pt idx="3167">
                  <c:v>5.2737999999999999E-10</c:v>
                </c:pt>
                <c:pt idx="3168">
                  <c:v>5.2336000000000004E-10</c:v>
                </c:pt>
                <c:pt idx="3169">
                  <c:v>5.1935999999999995E-10</c:v>
                </c:pt>
                <c:pt idx="3170">
                  <c:v>5.1539000000000002E-10</c:v>
                </c:pt>
                <c:pt idx="3171">
                  <c:v>5.1145000000000003E-10</c:v>
                </c:pt>
                <c:pt idx="3172">
                  <c:v>5.0754999999999997E-10</c:v>
                </c:pt>
                <c:pt idx="3173">
                  <c:v>5.0366999999999998E-10</c:v>
                </c:pt>
                <c:pt idx="3174">
                  <c:v>4.9983000000000002E-10</c:v>
                </c:pt>
                <c:pt idx="3175">
                  <c:v>4.9601000000000003E-10</c:v>
                </c:pt>
                <c:pt idx="3176">
                  <c:v>4.9221999999999998E-10</c:v>
                </c:pt>
                <c:pt idx="3177">
                  <c:v>4.8846999999999997E-10</c:v>
                </c:pt>
                <c:pt idx="3178">
                  <c:v>4.8474000000000002E-10</c:v>
                </c:pt>
                <c:pt idx="3179">
                  <c:v>4.8104000000000003E-10</c:v>
                </c:pt>
                <c:pt idx="3180">
                  <c:v>4.7736999999999998E-10</c:v>
                </c:pt>
                <c:pt idx="3181">
                  <c:v>4.7372999999999998E-10</c:v>
                </c:pt>
                <c:pt idx="3182">
                  <c:v>4.7012000000000003E-10</c:v>
                </c:pt>
                <c:pt idx="3183">
                  <c:v>4.6654000000000002E-10</c:v>
                </c:pt>
                <c:pt idx="3184">
                  <c:v>4.6297999999999999E-10</c:v>
                </c:pt>
                <c:pt idx="3185">
                  <c:v>4.5945999999999998E-10</c:v>
                </c:pt>
                <c:pt idx="3186">
                  <c:v>4.5596E-10</c:v>
                </c:pt>
                <c:pt idx="3187">
                  <c:v>4.5249000000000001E-10</c:v>
                </c:pt>
                <c:pt idx="3188">
                  <c:v>4.4906E-10</c:v>
                </c:pt>
                <c:pt idx="3189">
                  <c:v>4.4565000000000001E-10</c:v>
                </c:pt>
                <c:pt idx="3190">
                  <c:v>4.4228E-10</c:v>
                </c:pt>
                <c:pt idx="3191">
                  <c:v>4.3893999999999999E-10</c:v>
                </c:pt>
                <c:pt idx="3192">
                  <c:v>4.3564000000000001E-10</c:v>
                </c:pt>
                <c:pt idx="3193">
                  <c:v>4.3236999999999998E-10</c:v>
                </c:pt>
                <c:pt idx="3194">
                  <c:v>4.2913999999999998E-10</c:v>
                </c:pt>
                <c:pt idx="3195">
                  <c:v>4.2593999999999998E-10</c:v>
                </c:pt>
                <c:pt idx="3196">
                  <c:v>4.2276999999999998E-10</c:v>
                </c:pt>
                <c:pt idx="3197">
                  <c:v>4.1964000000000001E-10</c:v>
                </c:pt>
                <c:pt idx="3198">
                  <c:v>4.1653999999999999E-10</c:v>
                </c:pt>
                <c:pt idx="3199">
                  <c:v>4.1347000000000002E-10</c:v>
                </c:pt>
                <c:pt idx="3200">
                  <c:v>4.1043999999999998E-10</c:v>
                </c:pt>
                <c:pt idx="3201">
                  <c:v>4.0743000000000001E-10</c:v>
                </c:pt>
                <c:pt idx="3202">
                  <c:v>4.0446000000000002E-10</c:v>
                </c:pt>
                <c:pt idx="3203">
                  <c:v>4.0150999999999999E-10</c:v>
                </c:pt>
                <c:pt idx="3204">
                  <c:v>3.9859000000000002E-10</c:v>
                </c:pt>
                <c:pt idx="3205">
                  <c:v>3.9569999999999999E-10</c:v>
                </c:pt>
                <c:pt idx="3206">
                  <c:v>3.9282999999999998E-10</c:v>
                </c:pt>
                <c:pt idx="3207">
                  <c:v>3.8999000000000002E-10</c:v>
                </c:pt>
                <c:pt idx="3208">
                  <c:v>3.8718E-10</c:v>
                </c:pt>
                <c:pt idx="3209">
                  <c:v>3.8438000000000002E-10</c:v>
                </c:pt>
                <c:pt idx="3210">
                  <c:v>3.8162000000000002E-10</c:v>
                </c:pt>
                <c:pt idx="3211">
                  <c:v>3.7887000000000001E-10</c:v>
                </c:pt>
                <c:pt idx="3212">
                  <c:v>3.7614999999999999E-10</c:v>
                </c:pt>
                <c:pt idx="3213">
                  <c:v>3.7344999999999999E-10</c:v>
                </c:pt>
                <c:pt idx="3214">
                  <c:v>3.7077999999999999E-10</c:v>
                </c:pt>
                <c:pt idx="3215">
                  <c:v>3.6812000000000002E-10</c:v>
                </c:pt>
                <c:pt idx="3216">
                  <c:v>3.6549E-10</c:v>
                </c:pt>
                <c:pt idx="3217">
                  <c:v>3.6287999999999999E-10</c:v>
                </c:pt>
                <c:pt idx="3218">
                  <c:v>3.6029E-10</c:v>
                </c:pt>
                <c:pt idx="3219">
                  <c:v>3.5771999999999998E-10</c:v>
                </c:pt>
                <c:pt idx="3220">
                  <c:v>3.5517000000000003E-10</c:v>
                </c:pt>
                <c:pt idx="3221">
                  <c:v>3.5265000000000002E-10</c:v>
                </c:pt>
                <c:pt idx="3222">
                  <c:v>3.5013999999999999E-10</c:v>
                </c:pt>
                <c:pt idx="3223">
                  <c:v>3.4764999999999998E-10</c:v>
                </c:pt>
                <c:pt idx="3224">
                  <c:v>3.4519000000000002E-10</c:v>
                </c:pt>
                <c:pt idx="3225">
                  <c:v>3.4274E-10</c:v>
                </c:pt>
                <c:pt idx="3226">
                  <c:v>3.4032000000000002E-10</c:v>
                </c:pt>
                <c:pt idx="3227">
                  <c:v>3.3791000000000003E-10</c:v>
                </c:pt>
                <c:pt idx="3228">
                  <c:v>3.3552999999999998E-10</c:v>
                </c:pt>
                <c:pt idx="3229">
                  <c:v>3.3317E-10</c:v>
                </c:pt>
                <c:pt idx="3230">
                  <c:v>3.3082999999999998E-10</c:v>
                </c:pt>
                <c:pt idx="3231">
                  <c:v>3.2850999999999999E-10</c:v>
                </c:pt>
                <c:pt idx="3232">
                  <c:v>3.2621999999999999E-10</c:v>
                </c:pt>
                <c:pt idx="3233">
                  <c:v>3.2395E-10</c:v>
                </c:pt>
                <c:pt idx="3234">
                  <c:v>3.2169999999999999E-10</c:v>
                </c:pt>
                <c:pt idx="3235">
                  <c:v>3.1948000000000002E-10</c:v>
                </c:pt>
                <c:pt idx="3236">
                  <c:v>3.1729E-10</c:v>
                </c:pt>
                <c:pt idx="3237">
                  <c:v>3.1511999999999999E-10</c:v>
                </c:pt>
                <c:pt idx="3238">
                  <c:v>3.1297000000000001E-10</c:v>
                </c:pt>
                <c:pt idx="3239">
                  <c:v>3.1085000000000002E-10</c:v>
                </c:pt>
                <c:pt idx="3240">
                  <c:v>3.0875999999999998E-10</c:v>
                </c:pt>
                <c:pt idx="3241">
                  <c:v>3.0669E-10</c:v>
                </c:pt>
                <c:pt idx="3242">
                  <c:v>3.0464999999999998E-10</c:v>
                </c:pt>
                <c:pt idx="3243">
                  <c:v>3.0263000000000002E-10</c:v>
                </c:pt>
                <c:pt idx="3244">
                  <c:v>3.0063000000000003E-10</c:v>
                </c:pt>
                <c:pt idx="3245">
                  <c:v>2.9865999999999998E-10</c:v>
                </c:pt>
                <c:pt idx="3246">
                  <c:v>2.9671E-10</c:v>
                </c:pt>
                <c:pt idx="3247">
                  <c:v>2.9477999999999999E-10</c:v>
                </c:pt>
                <c:pt idx="3248">
                  <c:v>2.9286999999999999E-10</c:v>
                </c:pt>
                <c:pt idx="3249">
                  <c:v>2.9098999999999999E-10</c:v>
                </c:pt>
                <c:pt idx="3250">
                  <c:v>2.8911999999999998E-10</c:v>
                </c:pt>
                <c:pt idx="3251">
                  <c:v>2.8726999999999998E-10</c:v>
                </c:pt>
                <c:pt idx="3252">
                  <c:v>2.8544E-10</c:v>
                </c:pt>
                <c:pt idx="3253">
                  <c:v>2.8362999999999998E-10</c:v>
                </c:pt>
                <c:pt idx="3254">
                  <c:v>2.6456000000000001E-10</c:v>
                </c:pt>
                <c:pt idx="3255">
                  <c:v>2.4023999999999999E-10</c:v>
                </c:pt>
                <c:pt idx="3256">
                  <c:v>2.3797000000000001E-10</c:v>
                </c:pt>
                <c:pt idx="3257">
                  <c:v>2.3647999999999999E-10</c:v>
                </c:pt>
                <c:pt idx="3258">
                  <c:v>2.3500000000000002E-10</c:v>
                </c:pt>
                <c:pt idx="3259">
                  <c:v>2.3353000000000002E-10</c:v>
                </c:pt>
                <c:pt idx="3260">
                  <c:v>2.3207999999999999E-10</c:v>
                </c:pt>
                <c:pt idx="3261">
                  <c:v>2.3063999999999999E-10</c:v>
                </c:pt>
                <c:pt idx="3262">
                  <c:v>2.2921E-10</c:v>
                </c:pt>
                <c:pt idx="3263">
                  <c:v>2.278E-10</c:v>
                </c:pt>
                <c:pt idx="3264">
                  <c:v>2.2641E-10</c:v>
                </c:pt>
                <c:pt idx="3265">
                  <c:v>2.2501999999999999E-10</c:v>
                </c:pt>
                <c:pt idx="3266">
                  <c:v>2.2366000000000001E-10</c:v>
                </c:pt>
                <c:pt idx="3267">
                  <c:v>2.223E-10</c:v>
                </c:pt>
                <c:pt idx="3268">
                  <c:v>2.2096000000000001E-10</c:v>
                </c:pt>
                <c:pt idx="3269">
                  <c:v>2.1578E-10</c:v>
                </c:pt>
                <c:pt idx="3270">
                  <c:v>2.1362000000000001E-10</c:v>
                </c:pt>
                <c:pt idx="3271">
                  <c:v>2.1235E-10</c:v>
                </c:pt>
                <c:pt idx="3272">
                  <c:v>2.111E-10</c:v>
                </c:pt>
                <c:pt idx="3273">
                  <c:v>2.0986000000000001E-10</c:v>
                </c:pt>
                <c:pt idx="3274">
                  <c:v>2.0863999999999999E-10</c:v>
                </c:pt>
                <c:pt idx="3275">
                  <c:v>2.0741999999999999E-10</c:v>
                </c:pt>
                <c:pt idx="3276">
                  <c:v>2.0622000000000001E-10</c:v>
                </c:pt>
                <c:pt idx="3277">
                  <c:v>2.0502999999999999E-10</c:v>
                </c:pt>
                <c:pt idx="3278">
                  <c:v>2.0385E-10</c:v>
                </c:pt>
                <c:pt idx="3279">
                  <c:v>2.0267999999999999E-10</c:v>
                </c:pt>
                <c:pt idx="3280">
                  <c:v>2.0151999999999999E-10</c:v>
                </c:pt>
                <c:pt idx="3281">
                  <c:v>2.0037E-10</c:v>
                </c:pt>
                <c:pt idx="3282">
                  <c:v>1.9922999999999999E-10</c:v>
                </c:pt>
                <c:pt idx="3283">
                  <c:v>1.9809999999999999E-10</c:v>
                </c:pt>
                <c:pt idx="3284">
                  <c:v>1.9698E-10</c:v>
                </c:pt>
                <c:pt idx="3285">
                  <c:v>1.9586999999999999E-10</c:v>
                </c:pt>
                <c:pt idx="3286">
                  <c:v>1.9476999999999999E-10</c:v>
                </c:pt>
                <c:pt idx="3287">
                  <c:v>1.9368E-10</c:v>
                </c:pt>
                <c:pt idx="3288">
                  <c:v>1.9260000000000001E-10</c:v>
                </c:pt>
                <c:pt idx="3289">
                  <c:v>1.9153000000000001E-10</c:v>
                </c:pt>
                <c:pt idx="3290">
                  <c:v>1.9046999999999999E-10</c:v>
                </c:pt>
                <c:pt idx="3291">
                  <c:v>1.8941E-10</c:v>
                </c:pt>
                <c:pt idx="3292">
                  <c:v>1.8836999999999999E-10</c:v>
                </c:pt>
                <c:pt idx="3293">
                  <c:v>1.8732999999999999E-10</c:v>
                </c:pt>
                <c:pt idx="3294">
                  <c:v>1.8629999999999999E-10</c:v>
                </c:pt>
                <c:pt idx="3295">
                  <c:v>1.8528000000000001E-10</c:v>
                </c:pt>
                <c:pt idx="3296">
                  <c:v>1.8425999999999999E-10</c:v>
                </c:pt>
                <c:pt idx="3297">
                  <c:v>1.8326E-10</c:v>
                </c:pt>
                <c:pt idx="3298">
                  <c:v>1.8226E-10</c:v>
                </c:pt>
                <c:pt idx="3299">
                  <c:v>1.8126E-10</c:v>
                </c:pt>
                <c:pt idx="3300">
                  <c:v>1.8026999999999999E-10</c:v>
                </c:pt>
                <c:pt idx="3301">
                  <c:v>1.7929000000000001E-10</c:v>
                </c:pt>
                <c:pt idx="3302">
                  <c:v>1.7831E-10</c:v>
                </c:pt>
                <c:pt idx="3303">
                  <c:v>1.7734E-10</c:v>
                </c:pt>
                <c:pt idx="3304">
                  <c:v>1.7637000000000001E-10</c:v>
                </c:pt>
                <c:pt idx="3305">
                  <c:v>1.7540999999999999E-10</c:v>
                </c:pt>
                <c:pt idx="3306">
                  <c:v>1.7445E-10</c:v>
                </c:pt>
                <c:pt idx="3307">
                  <c:v>1.735E-10</c:v>
                </c:pt>
                <c:pt idx="3308">
                  <c:v>1.7254999999999999E-10</c:v>
                </c:pt>
                <c:pt idx="3309">
                  <c:v>1.7160999999999999E-10</c:v>
                </c:pt>
                <c:pt idx="3310">
                  <c:v>1.7066999999999999E-10</c:v>
                </c:pt>
                <c:pt idx="3311">
                  <c:v>1.6974E-10</c:v>
                </c:pt>
                <c:pt idx="3312">
                  <c:v>1.6881999999999999E-10</c:v>
                </c:pt>
                <c:pt idx="3313">
                  <c:v>1.6790000000000001E-10</c:v>
                </c:pt>
                <c:pt idx="3314">
                  <c:v>1.6699000000000001E-10</c:v>
                </c:pt>
                <c:pt idx="3315">
                  <c:v>1.6608999999999999E-10</c:v>
                </c:pt>
                <c:pt idx="3316">
                  <c:v>1.6519E-10</c:v>
                </c:pt>
                <c:pt idx="3317">
                  <c:v>1.6429000000000001E-10</c:v>
                </c:pt>
                <c:pt idx="3318">
                  <c:v>1.634E-10</c:v>
                </c:pt>
                <c:pt idx="3319">
                  <c:v>1.6250999999999999E-10</c:v>
                </c:pt>
                <c:pt idx="3320">
                  <c:v>1.6162999999999999E-10</c:v>
                </c:pt>
                <c:pt idx="3321">
                  <c:v>1.6076E-10</c:v>
                </c:pt>
                <c:pt idx="3322">
                  <c:v>1.5987999999999999E-10</c:v>
                </c:pt>
                <c:pt idx="3323">
                  <c:v>1.5901E-10</c:v>
                </c:pt>
                <c:pt idx="3324">
                  <c:v>1.5814999999999999E-10</c:v>
                </c:pt>
                <c:pt idx="3325">
                  <c:v>1.5729000000000001E-10</c:v>
                </c:pt>
                <c:pt idx="3326">
                  <c:v>1.5643E-10</c:v>
                </c:pt>
                <c:pt idx="3327">
                  <c:v>1.5557999999999999E-10</c:v>
                </c:pt>
                <c:pt idx="3328">
                  <c:v>1.5474E-10</c:v>
                </c:pt>
                <c:pt idx="3329">
                  <c:v>1.5390000000000001E-10</c:v>
                </c:pt>
                <c:pt idx="3330">
                  <c:v>1.5306999999999999E-10</c:v>
                </c:pt>
                <c:pt idx="3331">
                  <c:v>1.5224000000000001E-10</c:v>
                </c:pt>
                <c:pt idx="3332">
                  <c:v>1.5141E-10</c:v>
                </c:pt>
                <c:pt idx="3333">
                  <c:v>1.5058999999999999E-10</c:v>
                </c:pt>
                <c:pt idx="3334">
                  <c:v>1.4978E-10</c:v>
                </c:pt>
                <c:pt idx="3335">
                  <c:v>1.4897E-10</c:v>
                </c:pt>
                <c:pt idx="3336">
                  <c:v>1.4816000000000001E-10</c:v>
                </c:pt>
                <c:pt idx="3337">
                  <c:v>1.4734999999999999E-10</c:v>
                </c:pt>
                <c:pt idx="3338">
                  <c:v>1.4655E-10</c:v>
                </c:pt>
                <c:pt idx="3339">
                  <c:v>1.4576E-10</c:v>
                </c:pt>
                <c:pt idx="3340">
                  <c:v>1.4496000000000001E-10</c:v>
                </c:pt>
                <c:pt idx="3341">
                  <c:v>1.4417E-10</c:v>
                </c:pt>
                <c:pt idx="3342">
                  <c:v>1.4338E-10</c:v>
                </c:pt>
                <c:pt idx="3343">
                  <c:v>1.426E-10</c:v>
                </c:pt>
                <c:pt idx="3344">
                  <c:v>1.4182000000000001E-10</c:v>
                </c:pt>
                <c:pt idx="3345">
                  <c:v>1.4104000000000001E-10</c:v>
                </c:pt>
                <c:pt idx="3346">
                  <c:v>1.4025999999999999E-10</c:v>
                </c:pt>
                <c:pt idx="3347">
                  <c:v>1.3949E-10</c:v>
                </c:pt>
                <c:pt idx="3348">
                  <c:v>1.3871999999999999E-10</c:v>
                </c:pt>
                <c:pt idx="3349">
                  <c:v>1.3795E-10</c:v>
                </c:pt>
                <c:pt idx="3350">
                  <c:v>1.3718000000000001E-10</c:v>
                </c:pt>
                <c:pt idx="3351">
                  <c:v>1.3641E-10</c:v>
                </c:pt>
                <c:pt idx="3352">
                  <c:v>1.3564000000000001E-10</c:v>
                </c:pt>
                <c:pt idx="3353">
                  <c:v>1.3488E-10</c:v>
                </c:pt>
                <c:pt idx="3354">
                  <c:v>1.3410999999999999E-10</c:v>
                </c:pt>
                <c:pt idx="3355">
                  <c:v>1.3335000000000001E-10</c:v>
                </c:pt>
                <c:pt idx="3356">
                  <c:v>1.3259E-10</c:v>
                </c:pt>
                <c:pt idx="3357">
                  <c:v>1.3183E-10</c:v>
                </c:pt>
                <c:pt idx="3358">
                  <c:v>1.3106999999999999E-10</c:v>
                </c:pt>
                <c:pt idx="3359">
                  <c:v>1.3032E-10</c:v>
                </c:pt>
                <c:pt idx="3360">
                  <c:v>1.2957E-10</c:v>
                </c:pt>
                <c:pt idx="3361">
                  <c:v>1.2882E-10</c:v>
                </c:pt>
                <c:pt idx="3362">
                  <c:v>1.2807E-10</c:v>
                </c:pt>
                <c:pt idx="3363">
                  <c:v>1.2732000000000001E-10</c:v>
                </c:pt>
                <c:pt idx="3364">
                  <c:v>1.2657999999999999E-10</c:v>
                </c:pt>
                <c:pt idx="3365">
                  <c:v>1.2584E-10</c:v>
                </c:pt>
                <c:pt idx="3366">
                  <c:v>1.2124000000000001E-10</c:v>
                </c:pt>
                <c:pt idx="3367">
                  <c:v>1.1945000000000001E-10</c:v>
                </c:pt>
                <c:pt idx="3368">
                  <c:v>1.1565E-10</c:v>
                </c:pt>
                <c:pt idx="3369">
                  <c:v>1.1268000000000001E-10</c:v>
                </c:pt>
                <c:pt idx="3370">
                  <c:v>1.1194E-10</c:v>
                </c:pt>
                <c:pt idx="3371">
                  <c:v>1.1128E-10</c:v>
                </c:pt>
                <c:pt idx="3372">
                  <c:v>1.1063E-10</c:v>
                </c:pt>
                <c:pt idx="3373">
                  <c:v>1.0998E-10</c:v>
                </c:pt>
                <c:pt idx="3374">
                  <c:v>1.0933E-10</c:v>
                </c:pt>
                <c:pt idx="3375">
                  <c:v>1.0868000000000001E-10</c:v>
                </c:pt>
                <c:pt idx="3376">
                  <c:v>1.0804E-10</c:v>
                </c:pt>
                <c:pt idx="3377">
                  <c:v>1.074E-10</c:v>
                </c:pt>
                <c:pt idx="3378">
                  <c:v>1.0676E-10</c:v>
                </c:pt>
                <c:pt idx="3379">
                  <c:v>1.0612E-10</c:v>
                </c:pt>
                <c:pt idx="3380">
                  <c:v>1.0547999999999999E-10</c:v>
                </c:pt>
                <c:pt idx="3381">
                  <c:v>1.0484E-10</c:v>
                </c:pt>
                <c:pt idx="3382">
                  <c:v>1.042E-10</c:v>
                </c:pt>
                <c:pt idx="3383">
                  <c:v>1.0357E-10</c:v>
                </c:pt>
                <c:pt idx="3384">
                  <c:v>1.0293E-10</c:v>
                </c:pt>
                <c:pt idx="3385">
                  <c:v>1.023E-10</c:v>
                </c:pt>
                <c:pt idx="3386">
                  <c:v>1.0167E-10</c:v>
                </c:pt>
                <c:pt idx="3387">
                  <c:v>1.0103999999999999E-10</c:v>
                </c:pt>
                <c:pt idx="3388">
                  <c:v>1.0041000000000001E-10</c:v>
                </c:pt>
                <c:pt idx="3389">
                  <c:v>9.9787999999999994E-11</c:v>
                </c:pt>
                <c:pt idx="3390">
                  <c:v>9.9167000000000005E-11</c:v>
                </c:pt>
                <c:pt idx="3391">
                  <c:v>9.8547999999999994E-11</c:v>
                </c:pt>
                <c:pt idx="3392">
                  <c:v>9.7934E-11</c:v>
                </c:pt>
                <c:pt idx="3393">
                  <c:v>9.7321999999999997E-11</c:v>
                </c:pt>
                <c:pt idx="3394">
                  <c:v>9.6714000000000003E-11</c:v>
                </c:pt>
                <c:pt idx="3395">
                  <c:v>9.6110000000000005E-11</c:v>
                </c:pt>
                <c:pt idx="3396">
                  <c:v>9.5507999999999997E-11</c:v>
                </c:pt>
                <c:pt idx="3397">
                  <c:v>9.4909999999999998E-11</c:v>
                </c:pt>
                <c:pt idx="3398">
                  <c:v>9.4314000000000004E-11</c:v>
                </c:pt>
                <c:pt idx="3399">
                  <c:v>9.3720999999999996E-11</c:v>
                </c:pt>
                <c:pt idx="3400">
                  <c:v>9.3131000000000001E-11</c:v>
                </c:pt>
                <c:pt idx="3401">
                  <c:v>9.2542999999999998E-11</c:v>
                </c:pt>
                <c:pt idx="3402">
                  <c:v>9.1956999999999998E-11</c:v>
                </c:pt>
                <c:pt idx="3403">
                  <c:v>9.1373999999999999E-11</c:v>
                </c:pt>
                <c:pt idx="3404">
                  <c:v>9.0793999999999999E-11</c:v>
                </c:pt>
                <c:pt idx="3405">
                  <c:v>9.0214999999999996E-11</c:v>
                </c:pt>
                <c:pt idx="3406">
                  <c:v>8.9637999999999996E-11</c:v>
                </c:pt>
                <c:pt idx="3407">
                  <c:v>8.9063999999999996E-11</c:v>
                </c:pt>
                <c:pt idx="3408">
                  <c:v>8.8492000000000001E-11</c:v>
                </c:pt>
                <c:pt idx="3409">
                  <c:v>8.7921000000000001E-11</c:v>
                </c:pt>
                <c:pt idx="3410">
                  <c:v>8.7353000000000001E-11</c:v>
                </c:pt>
                <c:pt idx="3411">
                  <c:v>8.6785999999999996E-11</c:v>
                </c:pt>
                <c:pt idx="3412">
                  <c:v>8.6220999999999996E-11</c:v>
                </c:pt>
                <c:pt idx="3413">
                  <c:v>8.5657000000000005E-11</c:v>
                </c:pt>
                <c:pt idx="3414">
                  <c:v>8.5095000000000004E-11</c:v>
                </c:pt>
                <c:pt idx="3415">
                  <c:v>8.4534E-11</c:v>
                </c:pt>
                <c:pt idx="3416">
                  <c:v>8.3974000000000004E-11</c:v>
                </c:pt>
                <c:pt idx="3417">
                  <c:v>8.3415999999999999E-11</c:v>
                </c:pt>
                <c:pt idx="3418">
                  <c:v>8.2859000000000003E-11</c:v>
                </c:pt>
                <c:pt idx="3419">
                  <c:v>8.2303000000000003E-11</c:v>
                </c:pt>
                <c:pt idx="3420">
                  <c:v>8.1747999999999998E-11</c:v>
                </c:pt>
                <c:pt idx="3421">
                  <c:v>8.1194999999999997E-11</c:v>
                </c:pt>
                <c:pt idx="3422">
                  <c:v>8.0641999999999997E-11</c:v>
                </c:pt>
                <c:pt idx="3423">
                  <c:v>8.0091E-11</c:v>
                </c:pt>
                <c:pt idx="3424">
                  <c:v>7.9541999999999995E-11</c:v>
                </c:pt>
                <c:pt idx="3425">
                  <c:v>7.8993000000000003E-11</c:v>
                </c:pt>
                <c:pt idx="3426">
                  <c:v>7.8446999999999998E-11</c:v>
                </c:pt>
                <c:pt idx="3427">
                  <c:v>7.7902000000000001E-11</c:v>
                </c:pt>
                <c:pt idx="3428">
                  <c:v>7.7360000000000005E-11</c:v>
                </c:pt>
                <c:pt idx="3429">
                  <c:v>7.6820999999999995E-11</c:v>
                </c:pt>
                <c:pt idx="3430">
                  <c:v>7.6284999999999998E-11</c:v>
                </c:pt>
                <c:pt idx="3431">
                  <c:v>7.5752999999999997E-11</c:v>
                </c:pt>
                <c:pt idx="3432">
                  <c:v>7.5223999999999995E-11</c:v>
                </c:pt>
                <c:pt idx="3433">
                  <c:v>7.4699000000000002E-11</c:v>
                </c:pt>
                <c:pt idx="3434">
                  <c:v>7.4176999999999996E-11</c:v>
                </c:pt>
                <c:pt idx="3435">
                  <c:v>7.3659999999999994E-11</c:v>
                </c:pt>
                <c:pt idx="3436">
                  <c:v>7.3146000000000005E-11</c:v>
                </c:pt>
                <c:pt idx="3437">
                  <c:v>7.2635999999999999E-11</c:v>
                </c:pt>
                <c:pt idx="3438">
                  <c:v>7.2129000000000005E-11</c:v>
                </c:pt>
                <c:pt idx="3439">
                  <c:v>7.1627000000000002E-11</c:v>
                </c:pt>
                <c:pt idx="3440">
                  <c:v>7.1128E-11</c:v>
                </c:pt>
                <c:pt idx="3441">
                  <c:v>7.0631999999999997E-11</c:v>
                </c:pt>
                <c:pt idx="3442">
                  <c:v>7.0138999999999994E-11</c:v>
                </c:pt>
                <c:pt idx="3443">
                  <c:v>6.965E-11</c:v>
                </c:pt>
                <c:pt idx="3444">
                  <c:v>6.9164000000000005E-11</c:v>
                </c:pt>
                <c:pt idx="3445">
                  <c:v>6.8680000000000002E-11</c:v>
                </c:pt>
                <c:pt idx="3446">
                  <c:v>6.8199999999999995E-11</c:v>
                </c:pt>
                <c:pt idx="3447">
                  <c:v>6.7720999999999995E-11</c:v>
                </c:pt>
                <c:pt idx="3448">
                  <c:v>6.7246000000000005E-11</c:v>
                </c:pt>
                <c:pt idx="3449">
                  <c:v>6.6773000000000006E-11</c:v>
                </c:pt>
                <c:pt idx="3450">
                  <c:v>6.6303000000000006E-11</c:v>
                </c:pt>
                <c:pt idx="3451">
                  <c:v>6.5834999999999998E-11</c:v>
                </c:pt>
                <c:pt idx="3452">
                  <c:v>6.5368999999999994E-11</c:v>
                </c:pt>
                <c:pt idx="3453">
                  <c:v>6.4906000000000003E-11</c:v>
                </c:pt>
                <c:pt idx="3454">
                  <c:v>6.4445999999999999E-11</c:v>
                </c:pt>
                <c:pt idx="3455">
                  <c:v>6.3988999999999995E-11</c:v>
                </c:pt>
                <c:pt idx="3456">
                  <c:v>6.3533999999999995E-11</c:v>
                </c:pt>
                <c:pt idx="3457">
                  <c:v>6.3083000000000003E-11</c:v>
                </c:pt>
                <c:pt idx="3458">
                  <c:v>6.2632999999999995E-11</c:v>
                </c:pt>
                <c:pt idx="3459">
                  <c:v>6.2186999999999994E-11</c:v>
                </c:pt>
                <c:pt idx="3460">
                  <c:v>6.1742999999999998E-11</c:v>
                </c:pt>
                <c:pt idx="3461">
                  <c:v>6.1302000000000002E-11</c:v>
                </c:pt>
                <c:pt idx="3462">
                  <c:v>6.0864000000000006E-11</c:v>
                </c:pt>
                <c:pt idx="3463">
                  <c:v>6.0427000000000005E-11</c:v>
                </c:pt>
                <c:pt idx="3464">
                  <c:v>5.9993000000000004E-11</c:v>
                </c:pt>
                <c:pt idx="3465">
                  <c:v>5.9562000000000003E-11</c:v>
                </c:pt>
                <c:pt idx="3466">
                  <c:v>5.9131999999999998E-11</c:v>
                </c:pt>
                <c:pt idx="3467">
                  <c:v>5.8705000000000006E-11</c:v>
                </c:pt>
                <c:pt idx="3468">
                  <c:v>5.8280000000000005E-11</c:v>
                </c:pt>
                <c:pt idx="3469">
                  <c:v>5.7855999999999999E-11</c:v>
                </c:pt>
                <c:pt idx="3470">
                  <c:v>5.7433999999999998E-11</c:v>
                </c:pt>
                <c:pt idx="3471">
                  <c:v>5.7015000000000003E-11</c:v>
                </c:pt>
                <c:pt idx="3472">
                  <c:v>5.6596999999999997E-11</c:v>
                </c:pt>
                <c:pt idx="3473">
                  <c:v>5.6181000000000002E-11</c:v>
                </c:pt>
                <c:pt idx="3474">
                  <c:v>5.5766999999999999E-11</c:v>
                </c:pt>
                <c:pt idx="3475">
                  <c:v>5.5354999999999999E-11</c:v>
                </c:pt>
                <c:pt idx="3476">
                  <c:v>5.4944000000000002E-11</c:v>
                </c:pt>
                <c:pt idx="3477">
                  <c:v>5.4535999999999998E-11</c:v>
                </c:pt>
                <c:pt idx="3478">
                  <c:v>5.4129000000000003E-11</c:v>
                </c:pt>
                <c:pt idx="3479">
                  <c:v>5.3723999999999998E-11</c:v>
                </c:pt>
                <c:pt idx="3480">
                  <c:v>5.3320000000000003E-11</c:v>
                </c:pt>
                <c:pt idx="3481">
                  <c:v>5.2919000000000001E-11</c:v>
                </c:pt>
                <c:pt idx="3482">
                  <c:v>5.2519000000000001E-11</c:v>
                </c:pt>
                <c:pt idx="3483">
                  <c:v>5.2122000000000001E-11</c:v>
                </c:pt>
                <c:pt idx="3484">
                  <c:v>5.1726999999999999E-11</c:v>
                </c:pt>
                <c:pt idx="3485">
                  <c:v>5.1332999999999999E-11</c:v>
                </c:pt>
                <c:pt idx="3486">
                  <c:v>5.0941999999999998E-11</c:v>
                </c:pt>
                <c:pt idx="3487">
                  <c:v>5.0553000000000002E-11</c:v>
                </c:pt>
                <c:pt idx="3488">
                  <c:v>5.0165999999999998E-11</c:v>
                </c:pt>
                <c:pt idx="3489">
                  <c:v>4.9780999999999997E-11</c:v>
                </c:pt>
                <c:pt idx="3490">
                  <c:v>4.9399000000000003E-11</c:v>
                </c:pt>
                <c:pt idx="3491">
                  <c:v>4.9017999999999998E-11</c:v>
                </c:pt>
                <c:pt idx="3492">
                  <c:v>4.864E-11</c:v>
                </c:pt>
                <c:pt idx="3493">
                  <c:v>4.8263000000000003E-11</c:v>
                </c:pt>
                <c:pt idx="3494">
                  <c:v>4.7889E-11</c:v>
                </c:pt>
                <c:pt idx="3495">
                  <c:v>4.7517000000000001E-11</c:v>
                </c:pt>
                <c:pt idx="3496">
                  <c:v>4.7145999999999998E-11</c:v>
                </c:pt>
                <c:pt idx="3497">
                  <c:v>4.6778000000000001E-11</c:v>
                </c:pt>
                <c:pt idx="3498">
                  <c:v>4.6411E-11</c:v>
                </c:pt>
                <c:pt idx="3499">
                  <c:v>4.6046999999999999E-11</c:v>
                </c:pt>
                <c:pt idx="3500">
                  <c:v>4.5685000000000002E-11</c:v>
                </c:pt>
                <c:pt idx="3501">
                  <c:v>4.5325000000000002E-11</c:v>
                </c:pt>
                <c:pt idx="3502">
                  <c:v>4.4968000000000003E-11</c:v>
                </c:pt>
                <c:pt idx="3503">
                  <c:v>4.4613000000000001E-11</c:v>
                </c:pt>
                <c:pt idx="3504">
                  <c:v>4.4261E-11</c:v>
                </c:pt>
                <c:pt idx="3505">
                  <c:v>4.3911000000000002E-11</c:v>
                </c:pt>
                <c:pt idx="3506">
                  <c:v>4.3565E-11</c:v>
                </c:pt>
                <c:pt idx="3507">
                  <c:v>4.3221000000000003E-11</c:v>
                </c:pt>
                <c:pt idx="3508">
                  <c:v>4.2879999999999998E-11</c:v>
                </c:pt>
                <c:pt idx="3509">
                  <c:v>4.2540999999999998E-11</c:v>
                </c:pt>
                <c:pt idx="3510">
                  <c:v>4.2206E-11</c:v>
                </c:pt>
                <c:pt idx="3511">
                  <c:v>4.1873E-11</c:v>
                </c:pt>
                <c:pt idx="3512">
                  <c:v>4.1542999999999999E-11</c:v>
                </c:pt>
                <c:pt idx="3513">
                  <c:v>4.1215999999999999E-11</c:v>
                </c:pt>
                <c:pt idx="3514">
                  <c:v>4.0891000000000003E-11</c:v>
                </c:pt>
                <c:pt idx="3515">
                  <c:v>4.0570000000000002E-11</c:v>
                </c:pt>
                <c:pt idx="3516">
                  <c:v>4.0250999999999999E-11</c:v>
                </c:pt>
                <c:pt idx="3517">
                  <c:v>3.9935000000000002E-11</c:v>
                </c:pt>
                <c:pt idx="3518">
                  <c:v>3.9621999999999999E-11</c:v>
                </c:pt>
                <c:pt idx="3519">
                  <c:v>3.9312000000000002E-11</c:v>
                </c:pt>
                <c:pt idx="3520">
                  <c:v>3.9004999999999999E-11</c:v>
                </c:pt>
                <c:pt idx="3521">
                  <c:v>3.8699999999999999E-11</c:v>
                </c:pt>
                <c:pt idx="3522">
                  <c:v>3.8398E-11</c:v>
                </c:pt>
                <c:pt idx="3523">
                  <c:v>3.8099000000000001E-11</c:v>
                </c:pt>
                <c:pt idx="3524">
                  <c:v>3.7801999999999999E-11</c:v>
                </c:pt>
                <c:pt idx="3525">
                  <c:v>3.7507999999999997E-11</c:v>
                </c:pt>
                <c:pt idx="3526">
                  <c:v>3.7217000000000002E-11</c:v>
                </c:pt>
                <c:pt idx="3527">
                  <c:v>3.6927999999999998E-11</c:v>
                </c:pt>
                <c:pt idx="3528">
                  <c:v>3.6640999999999998E-11</c:v>
                </c:pt>
                <c:pt idx="3529">
                  <c:v>3.6356999999999998E-11</c:v>
                </c:pt>
                <c:pt idx="3530">
                  <c:v>3.6075999999999998E-11</c:v>
                </c:pt>
                <c:pt idx="3531">
                  <c:v>3.5797000000000002E-11</c:v>
                </c:pt>
                <c:pt idx="3532">
                  <c:v>3.5519999999999997E-11</c:v>
                </c:pt>
                <c:pt idx="3533">
                  <c:v>3.5245999999999999E-11</c:v>
                </c:pt>
                <c:pt idx="3534">
                  <c:v>3.4973999999999999E-11</c:v>
                </c:pt>
                <c:pt idx="3535">
                  <c:v>3.4704999999999998E-11</c:v>
                </c:pt>
                <c:pt idx="3536">
                  <c:v>3.3845E-11</c:v>
                </c:pt>
                <c:pt idx="3537">
                  <c:v>3.2706000000000001E-11</c:v>
                </c:pt>
                <c:pt idx="3538">
                  <c:v>3.2456000000000001E-11</c:v>
                </c:pt>
                <c:pt idx="3539">
                  <c:v>3.2209000000000002E-11</c:v>
                </c:pt>
                <c:pt idx="3540">
                  <c:v>3.1965000000000003E-11</c:v>
                </c:pt>
                <c:pt idx="3541">
                  <c:v>3.1723000000000001E-11</c:v>
                </c:pt>
                <c:pt idx="3542">
                  <c:v>3.1485000000000002E-11</c:v>
                </c:pt>
                <c:pt idx="3543">
                  <c:v>3.1247999999999998E-11</c:v>
                </c:pt>
                <c:pt idx="3544">
                  <c:v>3.1015000000000002E-11</c:v>
                </c:pt>
                <c:pt idx="3545">
                  <c:v>3.0783000000000002E-11</c:v>
                </c:pt>
                <c:pt idx="3546">
                  <c:v>3.0554000000000002E-11</c:v>
                </c:pt>
                <c:pt idx="3547">
                  <c:v>3.0327E-11</c:v>
                </c:pt>
                <c:pt idx="3548">
                  <c:v>3.0102999999999998E-11</c:v>
                </c:pt>
                <c:pt idx="3549">
                  <c:v>2.9879999999999998E-11</c:v>
                </c:pt>
                <c:pt idx="3550">
                  <c:v>2.9659999999999998E-11</c:v>
                </c:pt>
                <c:pt idx="3551">
                  <c:v>2.9442000000000002E-11</c:v>
                </c:pt>
                <c:pt idx="3552">
                  <c:v>2.9225999999999997E-11</c:v>
                </c:pt>
                <c:pt idx="3553">
                  <c:v>2.9012E-11</c:v>
                </c:pt>
                <c:pt idx="3554">
                  <c:v>2.8799000000000001E-11</c:v>
                </c:pt>
                <c:pt idx="3555">
                  <c:v>2.8588999999999999E-11</c:v>
                </c:pt>
                <c:pt idx="3556">
                  <c:v>2.838E-11</c:v>
                </c:pt>
                <c:pt idx="3557">
                  <c:v>2.8174E-11</c:v>
                </c:pt>
                <c:pt idx="3558">
                  <c:v>2.7968999999999999E-11</c:v>
                </c:pt>
                <c:pt idx="3559">
                  <c:v>2.7765999999999999E-11</c:v>
                </c:pt>
                <c:pt idx="3560">
                  <c:v>2.7565000000000001E-11</c:v>
                </c:pt>
                <c:pt idx="3561">
                  <c:v>2.7366E-11</c:v>
                </c:pt>
                <c:pt idx="3562">
                  <c:v>2.7168999999999999E-11</c:v>
                </c:pt>
                <c:pt idx="3563">
                  <c:v>2.6974E-11</c:v>
                </c:pt>
                <c:pt idx="3564">
                  <c:v>2.6780999999999999E-11</c:v>
                </c:pt>
                <c:pt idx="3565">
                  <c:v>2.6589999999999999E-11</c:v>
                </c:pt>
                <c:pt idx="3566">
                  <c:v>2.6400000000000001E-11</c:v>
                </c:pt>
                <c:pt idx="3567">
                  <c:v>2.6212E-11</c:v>
                </c:pt>
                <c:pt idx="3568">
                  <c:v>2.6026000000000001E-11</c:v>
                </c:pt>
                <c:pt idx="3569">
                  <c:v>2.5841E-11</c:v>
                </c:pt>
                <c:pt idx="3570">
                  <c:v>2.5658000000000001E-11</c:v>
                </c:pt>
                <c:pt idx="3571">
                  <c:v>2.5476E-11</c:v>
                </c:pt>
                <c:pt idx="3572">
                  <c:v>2.5296E-11</c:v>
                </c:pt>
                <c:pt idx="3573">
                  <c:v>2.5117E-11</c:v>
                </c:pt>
                <c:pt idx="3574">
                  <c:v>2.494E-11</c:v>
                </c:pt>
                <c:pt idx="3575">
                  <c:v>2.4763999999999999E-11</c:v>
                </c:pt>
                <c:pt idx="3576">
                  <c:v>2.4589999999999999E-11</c:v>
                </c:pt>
                <c:pt idx="3577">
                  <c:v>2.4417000000000001E-11</c:v>
                </c:pt>
                <c:pt idx="3578">
                  <c:v>2.4246000000000001E-11</c:v>
                </c:pt>
                <c:pt idx="3579">
                  <c:v>2.4076999999999999E-11</c:v>
                </c:pt>
                <c:pt idx="3580">
                  <c:v>2.3908999999999999E-11</c:v>
                </c:pt>
                <c:pt idx="3581">
                  <c:v>2.3743E-11</c:v>
                </c:pt>
                <c:pt idx="3582">
                  <c:v>2.3578E-11</c:v>
                </c:pt>
                <c:pt idx="3583">
                  <c:v>2.3415000000000001E-11</c:v>
                </c:pt>
                <c:pt idx="3584">
                  <c:v>2.3253E-11</c:v>
                </c:pt>
                <c:pt idx="3585">
                  <c:v>2.3093000000000001E-11</c:v>
                </c:pt>
                <c:pt idx="3586">
                  <c:v>2.2935E-11</c:v>
                </c:pt>
                <c:pt idx="3587">
                  <c:v>2.2778E-11</c:v>
                </c:pt>
                <c:pt idx="3588">
                  <c:v>2.2622999999999998E-11</c:v>
                </c:pt>
                <c:pt idx="3589">
                  <c:v>2.2468999999999999E-11</c:v>
                </c:pt>
                <c:pt idx="3590">
                  <c:v>2.2316000000000001E-11</c:v>
                </c:pt>
                <c:pt idx="3591">
                  <c:v>2.2164999999999999E-11</c:v>
                </c:pt>
                <c:pt idx="3592">
                  <c:v>1.8598000000000001E-11</c:v>
                </c:pt>
                <c:pt idx="3593">
                  <c:v>1.8472E-11</c:v>
                </c:pt>
                <c:pt idx="3594">
                  <c:v>1.8347999999999999E-11</c:v>
                </c:pt>
                <c:pt idx="3595">
                  <c:v>1.8225E-11</c:v>
                </c:pt>
                <c:pt idx="3596">
                  <c:v>1.8103000000000001E-11</c:v>
                </c:pt>
                <c:pt idx="3597">
                  <c:v>1.7982E-11</c:v>
                </c:pt>
                <c:pt idx="3598">
                  <c:v>1.7862000000000001E-11</c:v>
                </c:pt>
                <c:pt idx="3599">
                  <c:v>1.7744E-11</c:v>
                </c:pt>
                <c:pt idx="3600">
                  <c:v>1.7625999999999999E-11</c:v>
                </c:pt>
                <c:pt idx="3601">
                  <c:v>1.7509000000000001E-11</c:v>
                </c:pt>
                <c:pt idx="3602">
                  <c:v>1.7394E-11</c:v>
                </c:pt>
                <c:pt idx="3603">
                  <c:v>1.7280000000000001E-11</c:v>
                </c:pt>
                <c:pt idx="3604">
                  <c:v>1.7165999999999999E-11</c:v>
                </c:pt>
                <c:pt idx="3605">
                  <c:v>1.7054000000000001E-11</c:v>
                </c:pt>
                <c:pt idx="3606">
                  <c:v>1.6942999999999998E-11</c:v>
                </c:pt>
                <c:pt idx="3607">
                  <c:v>1.6833000000000001E-11</c:v>
                </c:pt>
                <c:pt idx="3608">
                  <c:v>1.6724E-11</c:v>
                </c:pt>
                <c:pt idx="3609">
                  <c:v>1.6617E-11</c:v>
                </c:pt>
                <c:pt idx="3610">
                  <c:v>1.651E-11</c:v>
                </c:pt>
                <c:pt idx="3611">
                  <c:v>1.6404000000000002E-11</c:v>
                </c:pt>
                <c:pt idx="3612">
                  <c:v>1.6300000000000001E-11</c:v>
                </c:pt>
                <c:pt idx="3613">
                  <c:v>1.6196000000000001E-11</c:v>
                </c:pt>
                <c:pt idx="3614">
                  <c:v>1.6094000000000001E-11</c:v>
                </c:pt>
                <c:pt idx="3615">
                  <c:v>1.5991999999999999E-11</c:v>
                </c:pt>
                <c:pt idx="3616">
                  <c:v>1.5892000000000001E-11</c:v>
                </c:pt>
                <c:pt idx="3617">
                  <c:v>1.5791999999999999E-11</c:v>
                </c:pt>
                <c:pt idx="3618">
                  <c:v>1.5692999999999999E-11</c:v>
                </c:pt>
                <c:pt idx="3619">
                  <c:v>1.5596000000000001E-11</c:v>
                </c:pt>
                <c:pt idx="3620">
                  <c:v>1.5498999999999999E-11</c:v>
                </c:pt>
                <c:pt idx="3621">
                  <c:v>1.5403E-11</c:v>
                </c:pt>
                <c:pt idx="3622">
                  <c:v>1.5309000000000001E-11</c:v>
                </c:pt>
                <c:pt idx="3623">
                  <c:v>1.5214999999999999E-11</c:v>
                </c:pt>
                <c:pt idx="3624">
                  <c:v>1.5122E-11</c:v>
                </c:pt>
                <c:pt idx="3625">
                  <c:v>1.5029999999999999E-11</c:v>
                </c:pt>
                <c:pt idx="3626">
                  <c:v>1.4939E-11</c:v>
                </c:pt>
                <c:pt idx="3627">
                  <c:v>1.4848000000000001E-11</c:v>
                </c:pt>
                <c:pt idx="3628">
                  <c:v>1.4759E-11</c:v>
                </c:pt>
                <c:pt idx="3629">
                  <c:v>1.4671000000000002E-11</c:v>
                </c:pt>
                <c:pt idx="3630">
                  <c:v>1.4583E-11</c:v>
                </c:pt>
                <c:pt idx="3631">
                  <c:v>1.4497E-11</c:v>
                </c:pt>
                <c:pt idx="3632">
                  <c:v>1.4411000000000001E-11</c:v>
                </c:pt>
                <c:pt idx="3633">
                  <c:v>1.4326E-11</c:v>
                </c:pt>
                <c:pt idx="3634">
                  <c:v>1.4241E-11</c:v>
                </c:pt>
                <c:pt idx="3635">
                  <c:v>1.4158E-11</c:v>
                </c:pt>
                <c:pt idx="3636">
                  <c:v>1.4075000000000001E-11</c:v>
                </c:pt>
                <c:pt idx="3637">
                  <c:v>1.3993E-11</c:v>
                </c:pt>
                <c:pt idx="3638">
                  <c:v>1.3912E-11</c:v>
                </c:pt>
                <c:pt idx="3639">
                  <c:v>1.3831E-11</c:v>
                </c:pt>
                <c:pt idx="3640">
                  <c:v>1.3751E-11</c:v>
                </c:pt>
                <c:pt idx="3641">
                  <c:v>1.3671E-11</c:v>
                </c:pt>
                <c:pt idx="3642">
                  <c:v>1.3593E-11</c:v>
                </c:pt>
                <c:pt idx="3643">
                  <c:v>1.3514000000000001E-11</c:v>
                </c:pt>
                <c:pt idx="3644">
                  <c:v>1.3436999999999999E-11</c:v>
                </c:pt>
                <c:pt idx="3645">
                  <c:v>1.336E-11</c:v>
                </c:pt>
                <c:pt idx="3646">
                  <c:v>1.3283E-11</c:v>
                </c:pt>
                <c:pt idx="3647">
                  <c:v>1.3207000000000001E-11</c:v>
                </c:pt>
                <c:pt idx="3648">
                  <c:v>1.3132E-11</c:v>
                </c:pt>
                <c:pt idx="3649">
                  <c:v>1.3057E-11</c:v>
                </c:pt>
                <c:pt idx="3650">
                  <c:v>1.2983E-11</c:v>
                </c:pt>
                <c:pt idx="3651">
                  <c:v>1.2909E-11</c:v>
                </c:pt>
                <c:pt idx="3652">
                  <c:v>1.2836000000000001E-11</c:v>
                </c:pt>
                <c:pt idx="3653">
                  <c:v>1.2763E-11</c:v>
                </c:pt>
                <c:pt idx="3654">
                  <c:v>1.2691000000000001E-11</c:v>
                </c:pt>
                <c:pt idx="3655">
                  <c:v>1.2620000000000001E-11</c:v>
                </c:pt>
                <c:pt idx="3656">
                  <c:v>1.2548E-11</c:v>
                </c:pt>
                <c:pt idx="3657">
                  <c:v>1.2478000000000001E-11</c:v>
                </c:pt>
                <c:pt idx="3658">
                  <c:v>1.2407000000000001E-11</c:v>
                </c:pt>
                <c:pt idx="3659">
                  <c:v>1.2337E-11</c:v>
                </c:pt>
                <c:pt idx="3660">
                  <c:v>1.2267E-11</c:v>
                </c:pt>
                <c:pt idx="3661">
                  <c:v>1.2198E-11</c:v>
                </c:pt>
                <c:pt idx="3662">
                  <c:v>1.2129000000000001E-11</c:v>
                </c:pt>
                <c:pt idx="3663">
                  <c:v>1.206E-11</c:v>
                </c:pt>
                <c:pt idx="3664">
                  <c:v>1.1990999999999999E-11</c:v>
                </c:pt>
                <c:pt idx="3665">
                  <c:v>1.1923000000000001E-11</c:v>
                </c:pt>
                <c:pt idx="3666">
                  <c:v>1.1855000000000001E-11</c:v>
                </c:pt>
                <c:pt idx="3667">
                  <c:v>1.1787999999999999E-11</c:v>
                </c:pt>
                <c:pt idx="3668">
                  <c:v>1.1719999999999999E-11</c:v>
                </c:pt>
                <c:pt idx="3669">
                  <c:v>1.1654E-11</c:v>
                </c:pt>
                <c:pt idx="3670">
                  <c:v>1.1587000000000001E-11</c:v>
                </c:pt>
                <c:pt idx="3671">
                  <c:v>1.1521E-11</c:v>
                </c:pt>
                <c:pt idx="3672">
                  <c:v>1.1455000000000001E-11</c:v>
                </c:pt>
                <c:pt idx="3673">
                  <c:v>1.1390000000000001E-11</c:v>
                </c:pt>
                <c:pt idx="3674">
                  <c:v>1.1325E-11</c:v>
                </c:pt>
                <c:pt idx="3675">
                  <c:v>1.126E-11</c:v>
                </c:pt>
                <c:pt idx="3676">
                  <c:v>1.1196E-11</c:v>
                </c:pt>
                <c:pt idx="3677">
                  <c:v>1.1133E-11</c:v>
                </c:pt>
                <c:pt idx="3678">
                  <c:v>1.107E-11</c:v>
                </c:pt>
                <c:pt idx="3679">
                  <c:v>1.1006999999999999E-11</c:v>
                </c:pt>
                <c:pt idx="3680">
                  <c:v>1.0944E-11</c:v>
                </c:pt>
                <c:pt idx="3681">
                  <c:v>1.0882E-11</c:v>
                </c:pt>
                <c:pt idx="3682">
                  <c:v>1.0821E-11</c:v>
                </c:pt>
                <c:pt idx="3683">
                  <c:v>1.0759E-11</c:v>
                </c:pt>
                <c:pt idx="3684">
                  <c:v>1.0698E-11</c:v>
                </c:pt>
                <c:pt idx="3685">
                  <c:v>1.0638000000000001E-11</c:v>
                </c:pt>
                <c:pt idx="3686">
                  <c:v>1.0578E-11</c:v>
                </c:pt>
                <c:pt idx="3687">
                  <c:v>1.0518E-11</c:v>
                </c:pt>
                <c:pt idx="3688">
                  <c:v>1.0457999999999999E-11</c:v>
                </c:pt>
                <c:pt idx="3689">
                  <c:v>1.0399E-11</c:v>
                </c:pt>
                <c:pt idx="3690">
                  <c:v>1.0338999999999999E-11</c:v>
                </c:pt>
                <c:pt idx="3691">
                  <c:v>1.0281E-11</c:v>
                </c:pt>
                <c:pt idx="3692">
                  <c:v>1.0222000000000001E-11</c:v>
                </c:pt>
                <c:pt idx="3693">
                  <c:v>1.0164000000000001E-11</c:v>
                </c:pt>
                <c:pt idx="3694">
                  <c:v>1.0106000000000001E-11</c:v>
                </c:pt>
                <c:pt idx="3695">
                  <c:v>1.0048000000000001E-11</c:v>
                </c:pt>
                <c:pt idx="3696">
                  <c:v>9.9909999999999997E-12</c:v>
                </c:pt>
                <c:pt idx="3697">
                  <c:v>9.9337E-12</c:v>
                </c:pt>
                <c:pt idx="3698">
                  <c:v>9.8765999999999993E-12</c:v>
                </c:pt>
                <c:pt idx="3699">
                  <c:v>9.8196999999999994E-12</c:v>
                </c:pt>
                <c:pt idx="3700">
                  <c:v>9.7630000000000003E-12</c:v>
                </c:pt>
                <c:pt idx="3701">
                  <c:v>9.7065999999999999E-12</c:v>
                </c:pt>
                <c:pt idx="3702">
                  <c:v>9.6504000000000002E-12</c:v>
                </c:pt>
                <c:pt idx="3703">
                  <c:v>9.5945000000000008E-12</c:v>
                </c:pt>
                <c:pt idx="3704">
                  <c:v>9.5389999999999996E-12</c:v>
                </c:pt>
                <c:pt idx="3705">
                  <c:v>9.4836999999999993E-12</c:v>
                </c:pt>
                <c:pt idx="3706">
                  <c:v>9.4288000000000004E-12</c:v>
                </c:pt>
                <c:pt idx="3707">
                  <c:v>9.3741000000000006E-12</c:v>
                </c:pt>
                <c:pt idx="3708">
                  <c:v>9.3198000000000007E-12</c:v>
                </c:pt>
                <c:pt idx="3709">
                  <c:v>9.2657999999999996E-12</c:v>
                </c:pt>
                <c:pt idx="3710">
                  <c:v>9.2121000000000003E-12</c:v>
                </c:pt>
                <c:pt idx="3711">
                  <c:v>9.1586999999999997E-12</c:v>
                </c:pt>
                <c:pt idx="3712">
                  <c:v>9.1055999999999995E-12</c:v>
                </c:pt>
                <c:pt idx="3713">
                  <c:v>9.0527999999999996E-12</c:v>
                </c:pt>
                <c:pt idx="3714">
                  <c:v>9.0002999999999999E-12</c:v>
                </c:pt>
                <c:pt idx="3715">
                  <c:v>8.9479999999999994E-12</c:v>
                </c:pt>
                <c:pt idx="3716">
                  <c:v>8.8959999999999993E-12</c:v>
                </c:pt>
                <c:pt idx="3717">
                  <c:v>8.8442999999999994E-12</c:v>
                </c:pt>
                <c:pt idx="3718">
                  <c:v>8.7928000000000003E-12</c:v>
                </c:pt>
                <c:pt idx="3719">
                  <c:v>8.7415000000000003E-12</c:v>
                </c:pt>
                <c:pt idx="3720">
                  <c:v>8.6905000000000006E-12</c:v>
                </c:pt>
                <c:pt idx="3721">
                  <c:v>8.6397999999999996E-12</c:v>
                </c:pt>
                <c:pt idx="3722">
                  <c:v>8.5891999999999998E-12</c:v>
                </c:pt>
                <c:pt idx="3723">
                  <c:v>8.5389999999999999E-12</c:v>
                </c:pt>
                <c:pt idx="3724">
                  <c:v>8.4890000000000007E-12</c:v>
                </c:pt>
                <c:pt idx="3725">
                  <c:v>8.4392000000000006E-12</c:v>
                </c:pt>
                <c:pt idx="3726">
                  <c:v>8.3896999999999993E-12</c:v>
                </c:pt>
                <c:pt idx="3727">
                  <c:v>8.3404999999999999E-12</c:v>
                </c:pt>
                <c:pt idx="3728">
                  <c:v>8.2916000000000007E-12</c:v>
                </c:pt>
                <c:pt idx="3729">
                  <c:v>8.2429000000000008E-12</c:v>
                </c:pt>
                <c:pt idx="3730">
                  <c:v>8.1944999999999995E-12</c:v>
                </c:pt>
                <c:pt idx="3731">
                  <c:v>8.1463000000000005E-12</c:v>
                </c:pt>
                <c:pt idx="3732">
                  <c:v>8.0984000000000003E-12</c:v>
                </c:pt>
                <c:pt idx="3733">
                  <c:v>8.0506999999999992E-12</c:v>
                </c:pt>
                <c:pt idx="3734">
                  <c:v>8.0033E-12</c:v>
                </c:pt>
                <c:pt idx="3735">
                  <c:v>7.9561E-12</c:v>
                </c:pt>
                <c:pt idx="3736">
                  <c:v>7.9092000000000003E-12</c:v>
                </c:pt>
                <c:pt idx="3737">
                  <c:v>7.8624999999999997E-12</c:v>
                </c:pt>
                <c:pt idx="3738">
                  <c:v>7.8159999999999998E-12</c:v>
                </c:pt>
                <c:pt idx="3739">
                  <c:v>7.7697000000000007E-12</c:v>
                </c:pt>
                <c:pt idx="3740">
                  <c:v>7.7236000000000007E-12</c:v>
                </c:pt>
                <c:pt idx="3741">
                  <c:v>7.6776999999999999E-12</c:v>
                </c:pt>
                <c:pt idx="3742">
                  <c:v>7.6319000000000002E-12</c:v>
                </c:pt>
                <c:pt idx="3743">
                  <c:v>7.5862000000000001E-12</c:v>
                </c:pt>
                <c:pt idx="3744">
                  <c:v>7.5407000000000008E-12</c:v>
                </c:pt>
                <c:pt idx="3745">
                  <c:v>7.4954000000000006E-12</c:v>
                </c:pt>
                <c:pt idx="3746">
                  <c:v>7.4501000000000003E-12</c:v>
                </c:pt>
                <c:pt idx="3747">
                  <c:v>7.4049999999999992E-12</c:v>
                </c:pt>
                <c:pt idx="3748">
                  <c:v>7.3599999999999993E-12</c:v>
                </c:pt>
                <c:pt idx="3749">
                  <c:v>7.3152000000000002E-12</c:v>
                </c:pt>
                <c:pt idx="3750">
                  <c:v>7.2706000000000001E-12</c:v>
                </c:pt>
                <c:pt idx="3751">
                  <c:v>7.2260000000000001E-12</c:v>
                </c:pt>
                <c:pt idx="3752">
                  <c:v>7.1817000000000004E-12</c:v>
                </c:pt>
                <c:pt idx="3753">
                  <c:v>7.1375000000000002E-12</c:v>
                </c:pt>
                <c:pt idx="3754">
                  <c:v>7.0933999999999996E-12</c:v>
                </c:pt>
                <c:pt idx="3755">
                  <c:v>7.0496000000000002E-12</c:v>
                </c:pt>
                <c:pt idx="3756">
                  <c:v>7.0059000000000003E-12</c:v>
                </c:pt>
                <c:pt idx="3757">
                  <c:v>6.9624000000000003E-12</c:v>
                </c:pt>
                <c:pt idx="3758">
                  <c:v>6.9189999999999999E-12</c:v>
                </c:pt>
                <c:pt idx="3759">
                  <c:v>6.8758000000000002E-12</c:v>
                </c:pt>
                <c:pt idx="3760">
                  <c:v>6.8327000000000002E-12</c:v>
                </c:pt>
                <c:pt idx="3761">
                  <c:v>6.7898E-12</c:v>
                </c:pt>
                <c:pt idx="3762">
                  <c:v>6.7470999999999998E-12</c:v>
                </c:pt>
                <c:pt idx="3763">
                  <c:v>6.7045E-12</c:v>
                </c:pt>
                <c:pt idx="3764">
                  <c:v>6.6619999999999997E-12</c:v>
                </c:pt>
                <c:pt idx="3765">
                  <c:v>6.6197999999999997E-12</c:v>
                </c:pt>
                <c:pt idx="3766">
                  <c:v>6.5777000000000001E-12</c:v>
                </c:pt>
                <c:pt idx="3767">
                  <c:v>6.5357999999999997E-12</c:v>
                </c:pt>
                <c:pt idx="3768">
                  <c:v>6.4941E-12</c:v>
                </c:pt>
                <c:pt idx="3769">
                  <c:v>6.4526000000000002E-12</c:v>
                </c:pt>
                <c:pt idx="3770">
                  <c:v>6.4113999999999999E-12</c:v>
                </c:pt>
                <c:pt idx="3771">
                  <c:v>6.3703E-12</c:v>
                </c:pt>
                <c:pt idx="3772">
                  <c:v>6.3294999999999996E-12</c:v>
                </c:pt>
                <c:pt idx="3773">
                  <c:v>6.2889E-12</c:v>
                </c:pt>
                <c:pt idx="3774">
                  <c:v>6.2485000000000003E-12</c:v>
                </c:pt>
                <c:pt idx="3775">
                  <c:v>6.2084000000000001E-12</c:v>
                </c:pt>
                <c:pt idx="3776">
                  <c:v>6.1684999999999998E-12</c:v>
                </c:pt>
                <c:pt idx="3777">
                  <c:v>6.1288000000000003E-12</c:v>
                </c:pt>
                <c:pt idx="3778">
                  <c:v>6.0894000000000003E-12</c:v>
                </c:pt>
                <c:pt idx="3779">
                  <c:v>6.0502000000000002E-12</c:v>
                </c:pt>
                <c:pt idx="3780">
                  <c:v>6.0112000000000001E-12</c:v>
                </c:pt>
                <c:pt idx="3781">
                  <c:v>5.9725000000000002E-12</c:v>
                </c:pt>
                <c:pt idx="3782">
                  <c:v>5.9339E-12</c:v>
                </c:pt>
                <c:pt idx="3783">
                  <c:v>5.8956E-12</c:v>
                </c:pt>
                <c:pt idx="3784">
                  <c:v>5.8575E-12</c:v>
                </c:pt>
                <c:pt idx="3785">
                  <c:v>5.8196E-12</c:v>
                </c:pt>
                <c:pt idx="3786">
                  <c:v>5.7820000000000002E-12</c:v>
                </c:pt>
                <c:pt idx="3787">
                  <c:v>5.7446000000000004E-12</c:v>
                </c:pt>
                <c:pt idx="3788">
                  <c:v>5.7073999999999997E-12</c:v>
                </c:pt>
                <c:pt idx="3789">
                  <c:v>5.6703999999999997E-12</c:v>
                </c:pt>
                <c:pt idx="3790">
                  <c:v>5.6335999999999997E-12</c:v>
                </c:pt>
                <c:pt idx="3791">
                  <c:v>5.5969999999999997E-12</c:v>
                </c:pt>
                <c:pt idx="3792">
                  <c:v>5.5606999999999999E-12</c:v>
                </c:pt>
                <c:pt idx="3793">
                  <c:v>5.5244999999999997E-12</c:v>
                </c:pt>
                <c:pt idx="3794">
                  <c:v>5.4885000000000003E-12</c:v>
                </c:pt>
                <c:pt idx="3795">
                  <c:v>5.4527E-12</c:v>
                </c:pt>
                <c:pt idx="3796">
                  <c:v>5.4170999999999996E-12</c:v>
                </c:pt>
                <c:pt idx="3797">
                  <c:v>5.3815999999999996E-12</c:v>
                </c:pt>
                <c:pt idx="3798">
                  <c:v>5.3463000000000004E-12</c:v>
                </c:pt>
                <c:pt idx="3799">
                  <c:v>5.3110999999999999E-12</c:v>
                </c:pt>
                <c:pt idx="3800">
                  <c:v>5.2761000000000001E-12</c:v>
                </c:pt>
                <c:pt idx="3801">
                  <c:v>5.2413000000000003E-12</c:v>
                </c:pt>
                <c:pt idx="3802">
                  <c:v>5.2064999999999997E-12</c:v>
                </c:pt>
                <c:pt idx="3803">
                  <c:v>5.1718999999999998E-12</c:v>
                </c:pt>
                <c:pt idx="3804">
                  <c:v>5.1374000000000003E-12</c:v>
                </c:pt>
                <c:pt idx="3805">
                  <c:v>5.1030999999999999E-12</c:v>
                </c:pt>
                <c:pt idx="3806">
                  <c:v>5.0688000000000004E-12</c:v>
                </c:pt>
                <c:pt idx="3807">
                  <c:v>5.0346999999999999E-12</c:v>
                </c:pt>
                <c:pt idx="3808">
                  <c:v>5.0006999999999999E-12</c:v>
                </c:pt>
                <c:pt idx="3809">
                  <c:v>4.9668999999999998E-12</c:v>
                </c:pt>
                <c:pt idx="3810">
                  <c:v>4.9332E-12</c:v>
                </c:pt>
                <c:pt idx="3811">
                  <c:v>4.8995999999999998E-12</c:v>
                </c:pt>
                <c:pt idx="3812">
                  <c:v>4.8661999999999996E-12</c:v>
                </c:pt>
                <c:pt idx="3813">
                  <c:v>4.8328999999999997E-12</c:v>
                </c:pt>
                <c:pt idx="3814">
                  <c:v>4.7997999999999998E-12</c:v>
                </c:pt>
                <c:pt idx="3815">
                  <c:v>4.7668000000000002E-12</c:v>
                </c:pt>
                <c:pt idx="3816">
                  <c:v>4.7339000000000003E-12</c:v>
                </c:pt>
                <c:pt idx="3817">
                  <c:v>4.7012000000000002E-12</c:v>
                </c:pt>
                <c:pt idx="3818">
                  <c:v>4.6685000000000002E-12</c:v>
                </c:pt>
                <c:pt idx="3819">
                  <c:v>4.636E-12</c:v>
                </c:pt>
                <c:pt idx="3820">
                  <c:v>4.6036000000000003E-12</c:v>
                </c:pt>
                <c:pt idx="3821">
                  <c:v>4.5713000000000001E-12</c:v>
                </c:pt>
                <c:pt idx="3822">
                  <c:v>4.5391000000000003E-12</c:v>
                </c:pt>
                <c:pt idx="3823">
                  <c:v>4.5070000000000001E-12</c:v>
                </c:pt>
                <c:pt idx="3824">
                  <c:v>4.4750999999999998E-12</c:v>
                </c:pt>
                <c:pt idx="3825">
                  <c:v>4.4432999999999999E-12</c:v>
                </c:pt>
                <c:pt idx="3826">
                  <c:v>4.4116999999999999E-12</c:v>
                </c:pt>
                <c:pt idx="3827">
                  <c:v>4.3802000000000003E-12</c:v>
                </c:pt>
                <c:pt idx="3828">
                  <c:v>4.3488999999999998E-12</c:v>
                </c:pt>
                <c:pt idx="3829">
                  <c:v>4.3178E-12</c:v>
                </c:pt>
                <c:pt idx="3830">
                  <c:v>4.2867999999999999E-12</c:v>
                </c:pt>
                <c:pt idx="3831">
                  <c:v>4.2559999999999996E-12</c:v>
                </c:pt>
                <c:pt idx="3832">
                  <c:v>4.2254000000000002E-12</c:v>
                </c:pt>
                <c:pt idx="3833">
                  <c:v>4.1949000000000002E-12</c:v>
                </c:pt>
                <c:pt idx="3834">
                  <c:v>4.1646000000000002E-12</c:v>
                </c:pt>
                <c:pt idx="3835">
                  <c:v>4.1345000000000002E-12</c:v>
                </c:pt>
                <c:pt idx="3836">
                  <c:v>4.1044999999999997E-12</c:v>
                </c:pt>
                <c:pt idx="3837">
                  <c:v>4.0747E-12</c:v>
                </c:pt>
                <c:pt idx="3838">
                  <c:v>4.0451000000000002E-12</c:v>
                </c:pt>
                <c:pt idx="3839">
                  <c:v>4.0157000000000003E-12</c:v>
                </c:pt>
                <c:pt idx="3840">
                  <c:v>3.9862999999999997E-12</c:v>
                </c:pt>
                <c:pt idx="3841">
                  <c:v>3.9572000000000001E-12</c:v>
                </c:pt>
                <c:pt idx="3842">
                  <c:v>3.9282000000000002E-12</c:v>
                </c:pt>
                <c:pt idx="3843">
                  <c:v>3.8994000000000001E-12</c:v>
                </c:pt>
                <c:pt idx="3844">
                  <c:v>3.8706999999999997E-12</c:v>
                </c:pt>
                <c:pt idx="3845">
                  <c:v>3.8421000000000004E-12</c:v>
                </c:pt>
                <c:pt idx="3846">
                  <c:v>3.8137000000000002E-12</c:v>
                </c:pt>
                <c:pt idx="3847">
                  <c:v>3.7855E-12</c:v>
                </c:pt>
                <c:pt idx="3848">
                  <c:v>3.7572999999999998E-12</c:v>
                </c:pt>
                <c:pt idx="3849">
                  <c:v>3.7293999999999998E-12</c:v>
                </c:pt>
                <c:pt idx="3850">
                  <c:v>3.7014999999999999E-12</c:v>
                </c:pt>
                <c:pt idx="3851">
                  <c:v>3.6739000000000003E-12</c:v>
                </c:pt>
                <c:pt idx="3852">
                  <c:v>3.6464000000000003E-12</c:v>
                </c:pt>
                <c:pt idx="3853">
                  <c:v>3.6189999999999998E-12</c:v>
                </c:pt>
                <c:pt idx="3854">
                  <c:v>3.5919000000000001E-12</c:v>
                </c:pt>
                <c:pt idx="3855">
                  <c:v>3.5648999999999999E-12</c:v>
                </c:pt>
                <c:pt idx="3856">
                  <c:v>3.5381E-12</c:v>
                </c:pt>
                <c:pt idx="3857">
                  <c:v>3.5115000000000001E-12</c:v>
                </c:pt>
                <c:pt idx="3858">
                  <c:v>3.4851000000000002E-12</c:v>
                </c:pt>
                <c:pt idx="3859">
                  <c:v>3.4588000000000002E-12</c:v>
                </c:pt>
                <c:pt idx="3860">
                  <c:v>3.4327000000000001E-12</c:v>
                </c:pt>
                <c:pt idx="3861">
                  <c:v>3.4068E-12</c:v>
                </c:pt>
                <c:pt idx="3862">
                  <c:v>3.3809999999999998E-12</c:v>
                </c:pt>
                <c:pt idx="3863">
                  <c:v>3.3554E-12</c:v>
                </c:pt>
                <c:pt idx="3864">
                  <c:v>3.3300000000000001E-12</c:v>
                </c:pt>
                <c:pt idx="3865">
                  <c:v>3.3046999999999998E-12</c:v>
                </c:pt>
                <c:pt idx="3866">
                  <c:v>3.2795999999999999E-12</c:v>
                </c:pt>
                <c:pt idx="3867">
                  <c:v>3.2545999999999999E-12</c:v>
                </c:pt>
                <c:pt idx="3868">
                  <c:v>3.2297999999999998E-12</c:v>
                </c:pt>
                <c:pt idx="3869">
                  <c:v>3.2051000000000001E-12</c:v>
                </c:pt>
                <c:pt idx="3870">
                  <c:v>3.1805E-12</c:v>
                </c:pt>
                <c:pt idx="3871">
                  <c:v>3.1561999999999998E-12</c:v>
                </c:pt>
                <c:pt idx="3872">
                  <c:v>3.1319E-12</c:v>
                </c:pt>
                <c:pt idx="3873">
                  <c:v>3.1078000000000001E-12</c:v>
                </c:pt>
                <c:pt idx="3874">
                  <c:v>3.0838999999999998E-12</c:v>
                </c:pt>
                <c:pt idx="3875">
                  <c:v>3.0601999999999998E-12</c:v>
                </c:pt>
                <c:pt idx="3876">
                  <c:v>3.0365999999999998E-12</c:v>
                </c:pt>
                <c:pt idx="3877">
                  <c:v>3.0132000000000001E-12</c:v>
                </c:pt>
                <c:pt idx="3878">
                  <c:v>2.99E-12</c:v>
                </c:pt>
                <c:pt idx="3879">
                  <c:v>2.9668999999999998E-12</c:v>
                </c:pt>
                <c:pt idx="3880">
                  <c:v>2.9440999999999999E-12</c:v>
                </c:pt>
                <c:pt idx="3881">
                  <c:v>2.9214000000000001E-12</c:v>
                </c:pt>
                <c:pt idx="3882">
                  <c:v>2.8989000000000001E-12</c:v>
                </c:pt>
                <c:pt idx="3883">
                  <c:v>2.8767000000000001E-12</c:v>
                </c:pt>
                <c:pt idx="3884">
                  <c:v>2.8546E-12</c:v>
                </c:pt>
                <c:pt idx="3885">
                  <c:v>2.8326999999999998E-12</c:v>
                </c:pt>
                <c:pt idx="3886">
                  <c:v>2.8109000000000001E-12</c:v>
                </c:pt>
                <c:pt idx="3887">
                  <c:v>2.7893999999999998E-12</c:v>
                </c:pt>
                <c:pt idx="3888">
                  <c:v>2.7679999999999999E-12</c:v>
                </c:pt>
                <c:pt idx="3889">
                  <c:v>2.7467E-12</c:v>
                </c:pt>
                <c:pt idx="3890">
                  <c:v>2.7256E-12</c:v>
                </c:pt>
                <c:pt idx="3891">
                  <c:v>2.7047E-12</c:v>
                </c:pt>
                <c:pt idx="3892">
                  <c:v>2.6839999999999999E-12</c:v>
                </c:pt>
                <c:pt idx="3893">
                  <c:v>2.6634000000000001E-12</c:v>
                </c:pt>
                <c:pt idx="3894">
                  <c:v>2.6429E-12</c:v>
                </c:pt>
                <c:pt idx="3895">
                  <c:v>2.6227000000000001E-12</c:v>
                </c:pt>
                <c:pt idx="3896">
                  <c:v>2.6025999999999998E-12</c:v>
                </c:pt>
                <c:pt idx="3897">
                  <c:v>2.5825999999999999E-12</c:v>
                </c:pt>
                <c:pt idx="3898">
                  <c:v>2.5627999999999999E-12</c:v>
                </c:pt>
                <c:pt idx="3899">
                  <c:v>2.5431999999999999E-12</c:v>
                </c:pt>
                <c:pt idx="3900">
                  <c:v>2.5236999999999998E-12</c:v>
                </c:pt>
                <c:pt idx="3901">
                  <c:v>2.5043000000000001E-12</c:v>
                </c:pt>
                <c:pt idx="3902">
                  <c:v>2.4851E-12</c:v>
                </c:pt>
                <c:pt idx="3903">
                  <c:v>2.4660000000000002E-12</c:v>
                </c:pt>
                <c:pt idx="3904">
                  <c:v>2.4470999999999999E-12</c:v>
                </c:pt>
                <c:pt idx="3905">
                  <c:v>2.4283000000000001E-12</c:v>
                </c:pt>
                <c:pt idx="3906">
                  <c:v>2.4097000000000001E-12</c:v>
                </c:pt>
                <c:pt idx="3907">
                  <c:v>2.3912000000000002E-12</c:v>
                </c:pt>
                <c:pt idx="3908">
                  <c:v>2.3728000000000001E-12</c:v>
                </c:pt>
                <c:pt idx="3909">
                  <c:v>2.3546000000000001E-12</c:v>
                </c:pt>
                <c:pt idx="3910">
                  <c:v>2.3365E-12</c:v>
                </c:pt>
                <c:pt idx="3911">
                  <c:v>2.3185999999999998E-12</c:v>
                </c:pt>
                <c:pt idx="3912">
                  <c:v>2.3008000000000001E-12</c:v>
                </c:pt>
                <c:pt idx="3913">
                  <c:v>2.2833000000000002E-12</c:v>
                </c:pt>
                <c:pt idx="3914">
                  <c:v>2.2658999999999999E-12</c:v>
                </c:pt>
                <c:pt idx="3915">
                  <c:v>2.2485999999999999E-12</c:v>
                </c:pt>
                <c:pt idx="3916">
                  <c:v>2.2315999999999999E-12</c:v>
                </c:pt>
                <c:pt idx="3917">
                  <c:v>2.2146999999999998E-12</c:v>
                </c:pt>
                <c:pt idx="3918">
                  <c:v>2.1981000000000001E-12</c:v>
                </c:pt>
                <c:pt idx="3919">
                  <c:v>2.1815999999999999E-12</c:v>
                </c:pt>
                <c:pt idx="3920">
                  <c:v>2.1653000000000001E-12</c:v>
                </c:pt>
                <c:pt idx="3921">
                  <c:v>2.1490999999999998E-12</c:v>
                </c:pt>
                <c:pt idx="3922">
                  <c:v>2.1331999999999998E-12</c:v>
                </c:pt>
                <c:pt idx="3923">
                  <c:v>2.1173999999999998E-12</c:v>
                </c:pt>
                <c:pt idx="3924">
                  <c:v>2.1016999999999998E-12</c:v>
                </c:pt>
                <c:pt idx="3925">
                  <c:v>2.0862000000000001E-12</c:v>
                </c:pt>
                <c:pt idx="3926">
                  <c:v>2.0709E-12</c:v>
                </c:pt>
                <c:pt idx="3927">
                  <c:v>2.0558000000000002E-12</c:v>
                </c:pt>
                <c:pt idx="3928">
                  <c:v>2.0407E-12</c:v>
                </c:pt>
                <c:pt idx="3929">
                  <c:v>2.0259000000000001E-12</c:v>
                </c:pt>
                <c:pt idx="3930">
                  <c:v>2.0111000000000002E-12</c:v>
                </c:pt>
                <c:pt idx="3931">
                  <c:v>1.9966000000000002E-12</c:v>
                </c:pt>
                <c:pt idx="3932">
                  <c:v>1.9820999999999998E-12</c:v>
                </c:pt>
                <c:pt idx="3933">
                  <c:v>1.9678000000000002E-12</c:v>
                </c:pt>
                <c:pt idx="3934">
                  <c:v>1.9536000000000001E-12</c:v>
                </c:pt>
                <c:pt idx="3935">
                  <c:v>1.9395E-12</c:v>
                </c:pt>
                <c:pt idx="3936">
                  <c:v>1.9254999999999998E-12</c:v>
                </c:pt>
                <c:pt idx="3937">
                  <c:v>1.9117E-12</c:v>
                </c:pt>
                <c:pt idx="3938">
                  <c:v>1.8980000000000002E-12</c:v>
                </c:pt>
                <c:pt idx="3939">
                  <c:v>1.8843999999999999E-12</c:v>
                </c:pt>
                <c:pt idx="3940">
                  <c:v>1.8709E-12</c:v>
                </c:pt>
                <c:pt idx="3941">
                  <c:v>1.8575000000000001E-12</c:v>
                </c:pt>
                <c:pt idx="3942">
                  <c:v>1.8442000000000002E-12</c:v>
                </c:pt>
                <c:pt idx="3943">
                  <c:v>1.8311000000000001E-12</c:v>
                </c:pt>
                <c:pt idx="3944">
                  <c:v>1.8181000000000001E-12</c:v>
                </c:pt>
                <c:pt idx="3945">
                  <c:v>1.8052E-12</c:v>
                </c:pt>
                <c:pt idx="3946">
                  <c:v>1.7923999999999999E-12</c:v>
                </c:pt>
                <c:pt idx="3947">
                  <c:v>1.7797E-12</c:v>
                </c:pt>
                <c:pt idx="3948">
                  <c:v>1.7672E-12</c:v>
                </c:pt>
                <c:pt idx="3949">
                  <c:v>1.7548E-12</c:v>
                </c:pt>
                <c:pt idx="3950">
                  <c:v>1.7423999999999999E-12</c:v>
                </c:pt>
                <c:pt idx="3951">
                  <c:v>1.7303E-12</c:v>
                </c:pt>
                <c:pt idx="3952">
                  <c:v>1.7182000000000001E-12</c:v>
                </c:pt>
                <c:pt idx="3953">
                  <c:v>1.7061999999999999E-12</c:v>
                </c:pt>
                <c:pt idx="3954">
                  <c:v>1.6943E-12</c:v>
                </c:pt>
                <c:pt idx="3955">
                  <c:v>1.6825999999999999E-12</c:v>
                </c:pt>
                <c:pt idx="3956">
                  <c:v>1.6709000000000001E-12</c:v>
                </c:pt>
                <c:pt idx="3957">
                  <c:v>1.6593E-12</c:v>
                </c:pt>
                <c:pt idx="3958">
                  <c:v>1.6479000000000001E-12</c:v>
                </c:pt>
                <c:pt idx="3959">
                  <c:v>1.6364999999999999E-12</c:v>
                </c:pt>
                <c:pt idx="3960">
                  <c:v>1.6252E-12</c:v>
                </c:pt>
                <c:pt idx="3961">
                  <c:v>1.6141E-12</c:v>
                </c:pt>
                <c:pt idx="3962">
                  <c:v>1.6029999999999999E-12</c:v>
                </c:pt>
                <c:pt idx="3963">
                  <c:v>1.5921000000000001E-12</c:v>
                </c:pt>
                <c:pt idx="3964">
                  <c:v>1.5812E-12</c:v>
                </c:pt>
                <c:pt idx="3965">
                  <c:v>1.5705E-12</c:v>
                </c:pt>
                <c:pt idx="3966">
                  <c:v>1.5599E-12</c:v>
                </c:pt>
                <c:pt idx="3967">
                  <c:v>1.5493000000000001E-12</c:v>
                </c:pt>
                <c:pt idx="3968">
                  <c:v>1.5389E-12</c:v>
                </c:pt>
                <c:pt idx="3969">
                  <c:v>1.5286999999999999E-12</c:v>
                </c:pt>
                <c:pt idx="3970">
                  <c:v>1.5185E-12</c:v>
                </c:pt>
                <c:pt idx="3971">
                  <c:v>1.5083999999999999E-12</c:v>
                </c:pt>
                <c:pt idx="3972">
                  <c:v>1.4984999999999999E-12</c:v>
                </c:pt>
                <c:pt idx="3973">
                  <c:v>1.4886999999999999E-12</c:v>
                </c:pt>
                <c:pt idx="3974">
                  <c:v>1.4790000000000001E-12</c:v>
                </c:pt>
                <c:pt idx="3975">
                  <c:v>1.4694E-12</c:v>
                </c:pt>
                <c:pt idx="3976">
                  <c:v>1.4599000000000001E-12</c:v>
                </c:pt>
                <c:pt idx="3977">
                  <c:v>1.4504999999999999E-12</c:v>
                </c:pt>
                <c:pt idx="3978">
                  <c:v>1.4412E-12</c:v>
                </c:pt>
                <c:pt idx="3979">
                  <c:v>1.432E-12</c:v>
                </c:pt>
                <c:pt idx="3980">
                  <c:v>1.4228999999999999E-12</c:v>
                </c:pt>
                <c:pt idx="3981">
                  <c:v>1.414E-12</c:v>
                </c:pt>
                <c:pt idx="3982">
                  <c:v>1.4050999999999999E-12</c:v>
                </c:pt>
                <c:pt idx="3983">
                  <c:v>1.3963E-12</c:v>
                </c:pt>
                <c:pt idx="3984">
                  <c:v>1.1532E-12</c:v>
                </c:pt>
                <c:pt idx="3985">
                  <c:v>1.0822E-12</c:v>
                </c:pt>
                <c:pt idx="3986">
                  <c:v>1.0661000000000001E-12</c:v>
                </c:pt>
                <c:pt idx="3987">
                  <c:v>1.0595000000000001E-12</c:v>
                </c:pt>
                <c:pt idx="3988">
                  <c:v>1.0530000000000001E-12</c:v>
                </c:pt>
                <c:pt idx="3989">
                  <c:v>1.0466E-12</c:v>
                </c:pt>
                <c:pt idx="3990">
                  <c:v>1.0281E-12</c:v>
                </c:pt>
                <c:pt idx="3991">
                  <c:v>9.925200000000001E-13</c:v>
                </c:pt>
                <c:pt idx="3992">
                  <c:v>9.8653999999999995E-13</c:v>
                </c:pt>
                <c:pt idx="3993">
                  <c:v>9.8061999999999992E-13</c:v>
                </c:pt>
                <c:pt idx="3994">
                  <c:v>9.7475000000000006E-13</c:v>
                </c:pt>
                <c:pt idx="3995">
                  <c:v>9.6893999999999991E-13</c:v>
                </c:pt>
                <c:pt idx="3996">
                  <c:v>9.6317999999999994E-13</c:v>
                </c:pt>
                <c:pt idx="3997">
                  <c:v>9.5746999999999996E-13</c:v>
                </c:pt>
                <c:pt idx="3998">
                  <c:v>9.5180999999999996E-13</c:v>
                </c:pt>
                <c:pt idx="3999">
                  <c:v>9.4619000000000003E-13</c:v>
                </c:pt>
                <c:pt idx="4000">
                  <c:v>9.4063E-13</c:v>
                </c:pt>
                <c:pt idx="4001">
                  <c:v>9.3511000000000004E-13</c:v>
                </c:pt>
                <c:pt idx="4002">
                  <c:v>9.2964999999999998E-13</c:v>
                </c:pt>
                <c:pt idx="4003">
                  <c:v>8.0485999999999997E-13</c:v>
                </c:pt>
                <c:pt idx="4004">
                  <c:v>6.6696000000000002E-13</c:v>
                </c:pt>
                <c:pt idx="4005">
                  <c:v>6.1295000000000003E-13</c:v>
                </c:pt>
                <c:pt idx="4006">
                  <c:v>6.0940000000000001E-13</c:v>
                </c:pt>
                <c:pt idx="4007">
                  <c:v>6.0588999999999996E-13</c:v>
                </c:pt>
                <c:pt idx="4008">
                  <c:v>6.0240999999999995E-13</c:v>
                </c:pt>
                <c:pt idx="4009">
                  <c:v>5.9896E-13</c:v>
                </c:pt>
                <c:pt idx="4010">
                  <c:v>5.9554E-13</c:v>
                </c:pt>
                <c:pt idx="4011">
                  <c:v>5.9214999999999996E-13</c:v>
                </c:pt>
                <c:pt idx="4012">
                  <c:v>5.8878999999999996E-13</c:v>
                </c:pt>
                <c:pt idx="4013">
                  <c:v>5.8544999999999999E-13</c:v>
                </c:pt>
                <c:pt idx="4014">
                  <c:v>5.8213999999999998E-13</c:v>
                </c:pt>
                <c:pt idx="4015">
                  <c:v>5.7886000000000002E-13</c:v>
                </c:pt>
                <c:pt idx="4016">
                  <c:v>5.7561000000000001E-13</c:v>
                </c:pt>
                <c:pt idx="4017">
                  <c:v>5.7238000000000003E-13</c:v>
                </c:pt>
              </c:numCache>
            </c:numRef>
          </c:yVal>
          <c:smooth val="1"/>
          <c:extLst>
            <c:ext xmlns:c16="http://schemas.microsoft.com/office/drawing/2014/chart" uri="{C3380CC4-5D6E-409C-BE32-E72D297353CC}">
              <c16:uniqueId val="{00000000-230B-4D3C-A1CD-12B34BB3E06C}"/>
            </c:ext>
          </c:extLst>
        </c:ser>
        <c:ser>
          <c:idx val="1"/>
          <c:order val="1"/>
          <c:tx>
            <c:v>2kg/ha</c:v>
          </c:tx>
          <c:spPr>
            <a:ln w="19050" cap="rnd">
              <a:solidFill>
                <a:srgbClr val="92D050"/>
              </a:solidFill>
              <a:round/>
            </a:ln>
            <a:effectLst/>
          </c:spPr>
          <c:marker>
            <c:symbol val="none"/>
          </c:marker>
          <c:xVal>
            <c:numRef>
              <c:f>ANÁLISIS!$BC$4:$BC$4021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ANÁLISIS!$BE$4:$BE$4021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1.2724000000000001E-18</c:v>
                </c:pt>
                <c:pt idx="91">
                  <c:v>9.2944000000000004E-18</c:v>
                </c:pt>
                <c:pt idx="92">
                  <c:v>3.6849999999999997E-17</c:v>
                </c:pt>
                <c:pt idx="93">
                  <c:v>1.0642E-16</c:v>
                </c:pt>
                <c:pt idx="94">
                  <c:v>2.5347E-16</c:v>
                </c:pt>
                <c:pt idx="95">
                  <c:v>5.3136000000000002E-16</c:v>
                </c:pt>
                <c:pt idx="96">
                  <c:v>1.0163E-15</c:v>
                </c:pt>
                <c:pt idx="97">
                  <c:v>1.8074000000000001E-15</c:v>
                </c:pt>
                <c:pt idx="98">
                  <c:v>3.0270000000000001E-15</c:v>
                </c:pt>
                <c:pt idx="99">
                  <c:v>4.8205000000000001E-15</c:v>
                </c:pt>
                <c:pt idx="100">
                  <c:v>7.3504000000000005E-15</c:v>
                </c:pt>
                <c:pt idx="101">
                  <c:v>1.0793E-14</c:v>
                </c:pt>
                <c:pt idx="102">
                  <c:v>1.5340000000000001E-14</c:v>
                </c:pt>
                <c:pt idx="103">
                  <c:v>2.1196000000000001E-14</c:v>
                </c:pt>
                <c:pt idx="104">
                  <c:v>2.8599000000000003E-14</c:v>
                </c:pt>
                <c:pt idx="105">
                  <c:v>3.7830000000000001E-14</c:v>
                </c:pt>
                <c:pt idx="106">
                  <c:v>4.9181000000000001E-14</c:v>
                </c:pt>
                <c:pt idx="107">
                  <c:v>6.2962999999999994E-14</c:v>
                </c:pt>
                <c:pt idx="108">
                  <c:v>7.9504000000000001E-14</c:v>
                </c:pt>
                <c:pt idx="109">
                  <c:v>9.9141000000000004E-14</c:v>
                </c:pt>
                <c:pt idx="110">
                  <c:v>1.2223999999999999E-13</c:v>
                </c:pt>
                <c:pt idx="111">
                  <c:v>1.4915999999999999E-13</c:v>
                </c:pt>
                <c:pt idx="112">
                  <c:v>1.8029000000000001E-13</c:v>
                </c:pt>
                <c:pt idx="113">
                  <c:v>2.1607000000000001E-13</c:v>
                </c:pt>
                <c:pt idx="114">
                  <c:v>2.5700999999999998E-13</c:v>
                </c:pt>
                <c:pt idx="115">
                  <c:v>3.0365999999999999E-13</c:v>
                </c:pt>
                <c:pt idx="116">
                  <c:v>3.5669000000000002E-13</c:v>
                </c:pt>
                <c:pt idx="117">
                  <c:v>4.1683E-13</c:v>
                </c:pt>
                <c:pt idx="118">
                  <c:v>4.8480000000000001E-13</c:v>
                </c:pt>
                <c:pt idx="119">
                  <c:v>5.6137999999999998E-13</c:v>
                </c:pt>
                <c:pt idx="120">
                  <c:v>6.4738000000000001E-13</c:v>
                </c:pt>
                <c:pt idx="121">
                  <c:v>7.4375999999999995E-13</c:v>
                </c:pt>
                <c:pt idx="122">
                  <c:v>8.5156999999999998E-13</c:v>
                </c:pt>
                <c:pt idx="123">
                  <c:v>9.718800000000001E-13</c:v>
                </c:pt>
                <c:pt idx="124">
                  <c:v>1.1058E-12</c:v>
                </c:pt>
                <c:pt idx="125">
                  <c:v>1.2545E-12</c:v>
                </c:pt>
                <c:pt idx="126">
                  <c:v>1.4198000000000001E-12</c:v>
                </c:pt>
                <c:pt idx="127">
                  <c:v>1.6035E-12</c:v>
                </c:pt>
                <c:pt idx="128">
                  <c:v>1.8076000000000001E-12</c:v>
                </c:pt>
                <c:pt idx="129">
                  <c:v>2.0339E-12</c:v>
                </c:pt>
                <c:pt idx="130">
                  <c:v>2.284E-12</c:v>
                </c:pt>
                <c:pt idx="131">
                  <c:v>2.5592999999999998E-12</c:v>
                </c:pt>
                <c:pt idx="132">
                  <c:v>2.8618000000000002E-12</c:v>
                </c:pt>
                <c:pt idx="133">
                  <c:v>3.1935000000000001E-12</c:v>
                </c:pt>
                <c:pt idx="134">
                  <c:v>3.5569999999999999E-12</c:v>
                </c:pt>
                <c:pt idx="135">
                  <c:v>3.9555999999999998E-12</c:v>
                </c:pt>
                <c:pt idx="136">
                  <c:v>4.3934000000000002E-12</c:v>
                </c:pt>
                <c:pt idx="137">
                  <c:v>4.8757999999999999E-12</c:v>
                </c:pt>
                <c:pt idx="138">
                  <c:v>5.4094E-12</c:v>
                </c:pt>
                <c:pt idx="139">
                  <c:v>6.0017000000000002E-12</c:v>
                </c:pt>
                <c:pt idx="140">
                  <c:v>6.661E-12</c:v>
                </c:pt>
                <c:pt idx="141">
                  <c:v>7.3959999999999996E-12</c:v>
                </c:pt>
                <c:pt idx="142">
                  <c:v>8.2139000000000008E-12</c:v>
                </c:pt>
                <c:pt idx="143">
                  <c:v>9.1199999999999999E-12</c:v>
                </c:pt>
                <c:pt idx="144">
                  <c:v>1.0118E-11</c:v>
                </c:pt>
                <c:pt idx="145">
                  <c:v>1.1215E-11</c:v>
                </c:pt>
                <c:pt idx="146">
                  <c:v>1.2419E-11</c:v>
                </c:pt>
                <c:pt idx="147">
                  <c:v>1.3746000000000001E-11</c:v>
                </c:pt>
                <c:pt idx="148">
                  <c:v>1.5216000000000001E-11</c:v>
                </c:pt>
                <c:pt idx="149">
                  <c:v>1.6849999999999999E-11</c:v>
                </c:pt>
                <c:pt idx="150">
                  <c:v>1.8662000000000001E-11</c:v>
                </c:pt>
                <c:pt idx="151">
                  <c:v>2.0662000000000001E-11</c:v>
                </c:pt>
                <c:pt idx="152">
                  <c:v>2.2859999999999999E-11</c:v>
                </c:pt>
                <c:pt idx="153">
                  <c:v>2.5264999999999999E-11</c:v>
                </c:pt>
                <c:pt idx="154">
                  <c:v>2.7887999999999999E-11</c:v>
                </c:pt>
                <c:pt idx="155">
                  <c:v>3.0746999999999997E-11</c:v>
                </c:pt>
                <c:pt idx="156">
                  <c:v>3.3861000000000002E-11</c:v>
                </c:pt>
                <c:pt idx="157">
                  <c:v>3.7253000000000001E-11</c:v>
                </c:pt>
                <c:pt idx="158">
                  <c:v>4.0945000000000001E-11</c:v>
                </c:pt>
                <c:pt idx="159">
                  <c:v>4.4958999999999997E-11</c:v>
                </c:pt>
                <c:pt idx="160">
                  <c:v>4.9319000000000002E-11</c:v>
                </c:pt>
                <c:pt idx="161">
                  <c:v>5.4047999999999999E-11</c:v>
                </c:pt>
                <c:pt idx="162">
                  <c:v>5.9167999999999997E-11</c:v>
                </c:pt>
                <c:pt idx="163">
                  <c:v>6.4699999999999994E-11</c:v>
                </c:pt>
                <c:pt idx="164">
                  <c:v>7.0667999999999996E-11</c:v>
                </c:pt>
                <c:pt idx="165">
                  <c:v>7.7096999999999998E-11</c:v>
                </c:pt>
                <c:pt idx="166">
                  <c:v>8.4017999999999994E-11</c:v>
                </c:pt>
                <c:pt idx="167">
                  <c:v>9.1469E-11</c:v>
                </c:pt>
                <c:pt idx="168">
                  <c:v>9.9500000000000005E-11</c:v>
                </c:pt>
                <c:pt idx="169">
                  <c:v>1.0817E-10</c:v>
                </c:pt>
                <c:pt idx="170">
                  <c:v>1.1752E-10</c:v>
                </c:pt>
                <c:pt idx="171">
                  <c:v>1.2764000000000001E-10</c:v>
                </c:pt>
                <c:pt idx="172">
                  <c:v>1.3859999999999999E-10</c:v>
                </c:pt>
                <c:pt idx="173">
                  <c:v>1.5047E-10</c:v>
                </c:pt>
                <c:pt idx="174">
                  <c:v>1.6334E-10</c:v>
                </c:pt>
                <c:pt idx="175">
                  <c:v>1.7731000000000001E-10</c:v>
                </c:pt>
                <c:pt idx="176">
                  <c:v>1.9249E-10</c:v>
                </c:pt>
                <c:pt idx="177">
                  <c:v>2.0898000000000001E-10</c:v>
                </c:pt>
                <c:pt idx="178">
                  <c:v>2.2690000000000001E-10</c:v>
                </c:pt>
                <c:pt idx="179">
                  <c:v>2.464E-10</c:v>
                </c:pt>
                <c:pt idx="180">
                  <c:v>2.6759999999999999E-10</c:v>
                </c:pt>
                <c:pt idx="181">
                  <c:v>2.9066999999999999E-10</c:v>
                </c:pt>
                <c:pt idx="182">
                  <c:v>3.1576E-10</c:v>
                </c:pt>
                <c:pt idx="183">
                  <c:v>3.4308000000000002E-10</c:v>
                </c:pt>
                <c:pt idx="184">
                  <c:v>3.7279000000000001E-10</c:v>
                </c:pt>
                <c:pt idx="185">
                  <c:v>4.0509999999999998E-10</c:v>
                </c:pt>
                <c:pt idx="186">
                  <c:v>4.4013999999999999E-10</c:v>
                </c:pt>
                <c:pt idx="187">
                  <c:v>4.7804000000000004E-10</c:v>
                </c:pt>
                <c:pt idx="188">
                  <c:v>5.1893999999999997E-10</c:v>
                </c:pt>
                <c:pt idx="189">
                  <c:v>5.6299000000000004E-10</c:v>
                </c:pt>
                <c:pt idx="190">
                  <c:v>6.1038000000000002E-10</c:v>
                </c:pt>
                <c:pt idx="191">
                  <c:v>6.6129999999999998E-10</c:v>
                </c:pt>
                <c:pt idx="192">
                  <c:v>7.1596999999999996E-10</c:v>
                </c:pt>
                <c:pt idx="193">
                  <c:v>7.7463000000000004E-10</c:v>
                </c:pt>
                <c:pt idx="194">
                  <c:v>8.3753999999999998E-10</c:v>
                </c:pt>
                <c:pt idx="195">
                  <c:v>9.0498999999999999E-10</c:v>
                </c:pt>
                <c:pt idx="196">
                  <c:v>9.7729000000000004E-10</c:v>
                </c:pt>
                <c:pt idx="197">
                  <c:v>1.0547000000000001E-9</c:v>
                </c:pt>
                <c:pt idx="198">
                  <c:v>1.1376000000000001E-9</c:v>
                </c:pt>
                <c:pt idx="199">
                  <c:v>1.2262E-9</c:v>
                </c:pt>
                <c:pt idx="200">
                  <c:v>1.3207E-9</c:v>
                </c:pt>
                <c:pt idx="201">
                  <c:v>1.4212E-9</c:v>
                </c:pt>
                <c:pt idx="202">
                  <c:v>1.5280999999999999E-9</c:v>
                </c:pt>
                <c:pt idx="203">
                  <c:v>1.6413999999999999E-9</c:v>
                </c:pt>
                <c:pt idx="204">
                  <c:v>1.7613999999999999E-9</c:v>
                </c:pt>
                <c:pt idx="205">
                  <c:v>1.8883000000000002E-9</c:v>
                </c:pt>
                <c:pt idx="206">
                  <c:v>2.0224E-9</c:v>
                </c:pt>
                <c:pt idx="207">
                  <c:v>2.1636999999999999E-9</c:v>
                </c:pt>
                <c:pt idx="208">
                  <c:v>2.3124E-9</c:v>
                </c:pt>
                <c:pt idx="209">
                  <c:v>2.4687E-9</c:v>
                </c:pt>
                <c:pt idx="210">
                  <c:v>2.6326000000000002E-9</c:v>
                </c:pt>
                <c:pt idx="211">
                  <c:v>2.8046E-9</c:v>
                </c:pt>
                <c:pt idx="212">
                  <c:v>2.9847999999999999E-9</c:v>
                </c:pt>
                <c:pt idx="213">
                  <c:v>3.1733000000000002E-9</c:v>
                </c:pt>
                <c:pt idx="214">
                  <c:v>3.3702999999999998E-9</c:v>
                </c:pt>
                <c:pt idx="215">
                  <c:v>3.5758E-9</c:v>
                </c:pt>
                <c:pt idx="216">
                  <c:v>3.7896999999999998E-9</c:v>
                </c:pt>
                <c:pt idx="217">
                  <c:v>4.0117000000000001E-9</c:v>
                </c:pt>
                <c:pt idx="218">
                  <c:v>4.2417000000000004E-9</c:v>
                </c:pt>
                <c:pt idx="219">
                  <c:v>4.4796000000000001E-9</c:v>
                </c:pt>
                <c:pt idx="220">
                  <c:v>4.7254000000000002E-9</c:v>
                </c:pt>
                <c:pt idx="221">
                  <c:v>4.9788000000000002E-9</c:v>
                </c:pt>
                <c:pt idx="222">
                  <c:v>5.2396999999999996E-9</c:v>
                </c:pt>
                <c:pt idx="223">
                  <c:v>5.5076000000000003E-9</c:v>
                </c:pt>
                <c:pt idx="224">
                  <c:v>5.7820999999999997E-9</c:v>
                </c:pt>
                <c:pt idx="225">
                  <c:v>6.0630000000000003E-9</c:v>
                </c:pt>
                <c:pt idx="226">
                  <c:v>6.3499999999999998E-9</c:v>
                </c:pt>
                <c:pt idx="227">
                  <c:v>6.6435000000000001E-9</c:v>
                </c:pt>
                <c:pt idx="228">
                  <c:v>6.9431000000000001E-9</c:v>
                </c:pt>
                <c:pt idx="229">
                  <c:v>7.2483999999999999E-9</c:v>
                </c:pt>
                <c:pt idx="230">
                  <c:v>7.5592999999999997E-9</c:v>
                </c:pt>
                <c:pt idx="231">
                  <c:v>7.8752000000000003E-9</c:v>
                </c:pt>
                <c:pt idx="232">
                  <c:v>8.1959000000000006E-9</c:v>
                </c:pt>
                <c:pt idx="233">
                  <c:v>8.5211999999999999E-9</c:v>
                </c:pt>
                <c:pt idx="234">
                  <c:v>8.8508000000000001E-9</c:v>
                </c:pt>
                <c:pt idx="235">
                  <c:v>9.1846999999999995E-9</c:v>
                </c:pt>
                <c:pt idx="236">
                  <c:v>9.5233E-9</c:v>
                </c:pt>
                <c:pt idx="237">
                  <c:v>9.8672999999999996E-9</c:v>
                </c:pt>
                <c:pt idx="238">
                  <c:v>1.0217E-8</c:v>
                </c:pt>
                <c:pt idx="239">
                  <c:v>1.0573E-8</c:v>
                </c:pt>
                <c:pt idx="240">
                  <c:v>1.0934E-8</c:v>
                </c:pt>
                <c:pt idx="241">
                  <c:v>1.1301999999999999E-8</c:v>
                </c:pt>
                <c:pt idx="242">
                  <c:v>1.1675E-8</c:v>
                </c:pt>
                <c:pt idx="243">
                  <c:v>1.2054E-8</c:v>
                </c:pt>
                <c:pt idx="244">
                  <c:v>1.2438E-8</c:v>
                </c:pt>
                <c:pt idx="245">
                  <c:v>1.2827E-8</c:v>
                </c:pt>
                <c:pt idx="246">
                  <c:v>1.3221E-8</c:v>
                </c:pt>
                <c:pt idx="247">
                  <c:v>1.3618999999999999E-8</c:v>
                </c:pt>
                <c:pt idx="248">
                  <c:v>1.4022E-8</c:v>
                </c:pt>
                <c:pt idx="249">
                  <c:v>1.4429E-8</c:v>
                </c:pt>
                <c:pt idx="250">
                  <c:v>1.4839999999999999E-8</c:v>
                </c:pt>
                <c:pt idx="251">
                  <c:v>1.5253000000000001E-8</c:v>
                </c:pt>
                <c:pt idx="252">
                  <c:v>1.5670000000000001E-8</c:v>
                </c:pt>
                <c:pt idx="253">
                  <c:v>1.6088999999999999E-8</c:v>
                </c:pt>
                <c:pt idx="254">
                  <c:v>1.6508999999999999E-8</c:v>
                </c:pt>
                <c:pt idx="255">
                  <c:v>1.6928999999999999E-8</c:v>
                </c:pt>
                <c:pt idx="256">
                  <c:v>1.7348999999999999E-8</c:v>
                </c:pt>
                <c:pt idx="257">
                  <c:v>1.7767E-8</c:v>
                </c:pt>
                <c:pt idx="258">
                  <c:v>1.8183000000000001E-8</c:v>
                </c:pt>
                <c:pt idx="259">
                  <c:v>1.8594999999999999E-8</c:v>
                </c:pt>
                <c:pt idx="260">
                  <c:v>1.9005E-8</c:v>
                </c:pt>
                <c:pt idx="261">
                  <c:v>1.9411999999999999E-8</c:v>
                </c:pt>
                <c:pt idx="262">
                  <c:v>1.9816E-8</c:v>
                </c:pt>
                <c:pt idx="263">
                  <c:v>2.0219000000000001E-8</c:v>
                </c:pt>
                <c:pt idx="264">
                  <c:v>2.0619999999999999E-8</c:v>
                </c:pt>
                <c:pt idx="265">
                  <c:v>2.1019000000000001E-8</c:v>
                </c:pt>
                <c:pt idx="266">
                  <c:v>2.1416000000000001E-8</c:v>
                </c:pt>
                <c:pt idx="267">
                  <c:v>2.1813000000000001E-8</c:v>
                </c:pt>
                <c:pt idx="268">
                  <c:v>2.2207000000000002E-8</c:v>
                </c:pt>
                <c:pt idx="269">
                  <c:v>2.2600000000000001E-8</c:v>
                </c:pt>
                <c:pt idx="270">
                  <c:v>2.2991999999999998E-8</c:v>
                </c:pt>
                <c:pt idx="271">
                  <c:v>2.3382000000000001E-8</c:v>
                </c:pt>
                <c:pt idx="272">
                  <c:v>2.3771999999999999E-8</c:v>
                </c:pt>
                <c:pt idx="273">
                  <c:v>2.4162000000000002E-8</c:v>
                </c:pt>
                <c:pt idx="274">
                  <c:v>2.4553000000000002E-8</c:v>
                </c:pt>
                <c:pt idx="275">
                  <c:v>2.4947000000000002E-8</c:v>
                </c:pt>
                <c:pt idx="276">
                  <c:v>2.5343000000000001E-8</c:v>
                </c:pt>
                <c:pt idx="277">
                  <c:v>2.5740999999999999E-8</c:v>
                </c:pt>
                <c:pt idx="278">
                  <c:v>2.6140999999999999E-8</c:v>
                </c:pt>
                <c:pt idx="279">
                  <c:v>2.6540999999999999E-8</c:v>
                </c:pt>
                <c:pt idx="280">
                  <c:v>2.6942000000000001E-8</c:v>
                </c:pt>
                <c:pt idx="281">
                  <c:v>2.7344E-8</c:v>
                </c:pt>
                <c:pt idx="282">
                  <c:v>2.7745000000000001E-8</c:v>
                </c:pt>
                <c:pt idx="283">
                  <c:v>2.8145999999999999E-8</c:v>
                </c:pt>
                <c:pt idx="284">
                  <c:v>2.8546E-8</c:v>
                </c:pt>
                <c:pt idx="285">
                  <c:v>2.8947000000000001E-8</c:v>
                </c:pt>
                <c:pt idx="286">
                  <c:v>2.9346E-8</c:v>
                </c:pt>
                <c:pt idx="287">
                  <c:v>2.9743E-8</c:v>
                </c:pt>
                <c:pt idx="288">
                  <c:v>3.0137E-8</c:v>
                </c:pt>
                <c:pt idx="289">
                  <c:v>3.0526999999999999E-8</c:v>
                </c:pt>
                <c:pt idx="290">
                  <c:v>3.0914000000000001E-8</c:v>
                </c:pt>
                <c:pt idx="291">
                  <c:v>3.1298E-8</c:v>
                </c:pt>
                <c:pt idx="292">
                  <c:v>3.1679000000000002E-8</c:v>
                </c:pt>
                <c:pt idx="293">
                  <c:v>3.2057E-8</c:v>
                </c:pt>
                <c:pt idx="294">
                  <c:v>3.2434999999999999E-8</c:v>
                </c:pt>
                <c:pt idx="295">
                  <c:v>3.2812000000000003E-8</c:v>
                </c:pt>
                <c:pt idx="296">
                  <c:v>3.3189E-8</c:v>
                </c:pt>
                <c:pt idx="297">
                  <c:v>3.3568E-8</c:v>
                </c:pt>
                <c:pt idx="298">
                  <c:v>3.3949000000000002E-8</c:v>
                </c:pt>
                <c:pt idx="299">
                  <c:v>3.4333E-8</c:v>
                </c:pt>
                <c:pt idx="300">
                  <c:v>3.4720000000000003E-8</c:v>
                </c:pt>
                <c:pt idx="301">
                  <c:v>3.5109E-8</c:v>
                </c:pt>
                <c:pt idx="302">
                  <c:v>3.5502999999999997E-8</c:v>
                </c:pt>
                <c:pt idx="303">
                  <c:v>3.5899999999999997E-8</c:v>
                </c:pt>
                <c:pt idx="304">
                  <c:v>3.6300000000000001E-8</c:v>
                </c:pt>
                <c:pt idx="305">
                  <c:v>3.6703000000000001E-8</c:v>
                </c:pt>
                <c:pt idx="306">
                  <c:v>3.7107000000000003E-8</c:v>
                </c:pt>
                <c:pt idx="307">
                  <c:v>2.6510000000000001E-7</c:v>
                </c:pt>
                <c:pt idx="308">
                  <c:v>2.6548999999999998E-7</c:v>
                </c:pt>
                <c:pt idx="309">
                  <c:v>2.6585000000000001E-7</c:v>
                </c:pt>
                <c:pt idx="310">
                  <c:v>0.18201000000000001</c:v>
                </c:pt>
                <c:pt idx="311">
                  <c:v>0.25356000000000001</c:v>
                </c:pt>
                <c:pt idx="312">
                  <c:v>0.25186999999999998</c:v>
                </c:pt>
                <c:pt idx="313">
                  <c:v>0.25019000000000002</c:v>
                </c:pt>
                <c:pt idx="314">
                  <c:v>0.24851999999999999</c:v>
                </c:pt>
                <c:pt idx="315">
                  <c:v>0.24687999999999999</c:v>
                </c:pt>
                <c:pt idx="316">
                  <c:v>0.24525</c:v>
                </c:pt>
                <c:pt idx="317">
                  <c:v>0.24364</c:v>
                </c:pt>
                <c:pt idx="318">
                  <c:v>0.24204000000000001</c:v>
                </c:pt>
                <c:pt idx="319">
                  <c:v>0.24046000000000001</c:v>
                </c:pt>
                <c:pt idx="320">
                  <c:v>0.2389</c:v>
                </c:pt>
                <c:pt idx="321">
                  <c:v>0.23735999999999999</c:v>
                </c:pt>
                <c:pt idx="322">
                  <c:v>0.23583000000000001</c:v>
                </c:pt>
                <c:pt idx="323">
                  <c:v>0.23432</c:v>
                </c:pt>
                <c:pt idx="324">
                  <c:v>0.23282</c:v>
                </c:pt>
                <c:pt idx="325">
                  <c:v>0.23133999999999999</c:v>
                </c:pt>
                <c:pt idx="326">
                  <c:v>0.22988</c:v>
                </c:pt>
                <c:pt idx="327">
                  <c:v>0.22842999999999999</c:v>
                </c:pt>
                <c:pt idx="328">
                  <c:v>0.22699</c:v>
                </c:pt>
                <c:pt idx="329">
                  <c:v>0.22556999999999999</c:v>
                </c:pt>
                <c:pt idx="330">
                  <c:v>0.22416</c:v>
                </c:pt>
                <c:pt idx="331">
                  <c:v>0.22277</c:v>
                </c:pt>
                <c:pt idx="332">
                  <c:v>0.22139</c:v>
                </c:pt>
                <c:pt idx="333">
                  <c:v>0.22001999999999999</c:v>
                </c:pt>
                <c:pt idx="334">
                  <c:v>0.21865999999999999</c:v>
                </c:pt>
                <c:pt idx="335">
                  <c:v>0.21731</c:v>
                </c:pt>
                <c:pt idx="336">
                  <c:v>0.21598000000000001</c:v>
                </c:pt>
                <c:pt idx="337">
                  <c:v>0.21465999999999999</c:v>
                </c:pt>
                <c:pt idx="338">
                  <c:v>0.21335000000000001</c:v>
                </c:pt>
                <c:pt idx="339">
                  <c:v>0.21204999999999999</c:v>
                </c:pt>
                <c:pt idx="340">
                  <c:v>0.21076</c:v>
                </c:pt>
                <c:pt idx="341">
                  <c:v>0.20949000000000001</c:v>
                </c:pt>
                <c:pt idx="342">
                  <c:v>0.20823</c:v>
                </c:pt>
                <c:pt idx="343">
                  <c:v>0.20698</c:v>
                </c:pt>
                <c:pt idx="344">
                  <c:v>0.20574000000000001</c:v>
                </c:pt>
                <c:pt idx="345">
                  <c:v>0.20451</c:v>
                </c:pt>
                <c:pt idx="346">
                  <c:v>0.20329</c:v>
                </c:pt>
                <c:pt idx="347">
                  <c:v>0.20208999999999999</c:v>
                </c:pt>
                <c:pt idx="348">
                  <c:v>0.20089000000000001</c:v>
                </c:pt>
                <c:pt idx="349">
                  <c:v>0.19971</c:v>
                </c:pt>
                <c:pt idx="350">
                  <c:v>0.19853999999999999</c:v>
                </c:pt>
                <c:pt idx="351">
                  <c:v>0.19738</c:v>
                </c:pt>
                <c:pt idx="352">
                  <c:v>0.19624</c:v>
                </c:pt>
                <c:pt idx="353">
                  <c:v>0.21162</c:v>
                </c:pt>
                <c:pt idx="354">
                  <c:v>0.21041000000000001</c:v>
                </c:pt>
                <c:pt idx="355">
                  <c:v>0.2092</c:v>
                </c:pt>
                <c:pt idx="356">
                  <c:v>0.20801</c:v>
                </c:pt>
                <c:pt idx="357">
                  <c:v>0.20683000000000001</c:v>
                </c:pt>
                <c:pt idx="358">
                  <c:v>0.20566000000000001</c:v>
                </c:pt>
                <c:pt idx="359">
                  <c:v>0.20451</c:v>
                </c:pt>
                <c:pt idx="360">
                  <c:v>0.20336000000000001</c:v>
                </c:pt>
                <c:pt idx="361">
                  <c:v>0.20222999999999999</c:v>
                </c:pt>
                <c:pt idx="362">
                  <c:v>0.20111000000000001</c:v>
                </c:pt>
                <c:pt idx="363">
                  <c:v>0.2</c:v>
                </c:pt>
                <c:pt idx="364">
                  <c:v>0.19889999999999999</c:v>
                </c:pt>
                <c:pt idx="365">
                  <c:v>0.19781000000000001</c:v>
                </c:pt>
                <c:pt idx="366">
                  <c:v>0.19672999999999999</c:v>
                </c:pt>
                <c:pt idx="367">
                  <c:v>0.19566</c:v>
                </c:pt>
                <c:pt idx="368">
                  <c:v>0.1946</c:v>
                </c:pt>
                <c:pt idx="369">
                  <c:v>0.19353999999999999</c:v>
                </c:pt>
                <c:pt idx="370">
                  <c:v>0.1925</c:v>
                </c:pt>
                <c:pt idx="371">
                  <c:v>0.19145999999999999</c:v>
                </c:pt>
                <c:pt idx="372">
                  <c:v>0.19042000000000001</c:v>
                </c:pt>
                <c:pt idx="373">
                  <c:v>0.18940000000000001</c:v>
                </c:pt>
                <c:pt idx="374">
                  <c:v>0.18837999999999999</c:v>
                </c:pt>
                <c:pt idx="375">
                  <c:v>0.18736</c:v>
                </c:pt>
                <c:pt idx="376">
                  <c:v>0.18634999999999999</c:v>
                </c:pt>
                <c:pt idx="377">
                  <c:v>0.18534999999999999</c:v>
                </c:pt>
                <c:pt idx="378">
                  <c:v>0.18435000000000001</c:v>
                </c:pt>
                <c:pt idx="379">
                  <c:v>0.18336</c:v>
                </c:pt>
                <c:pt idx="380">
                  <c:v>0.18237</c:v>
                </c:pt>
                <c:pt idx="381">
                  <c:v>0.18139</c:v>
                </c:pt>
                <c:pt idx="382">
                  <c:v>0.18040999999999999</c:v>
                </c:pt>
                <c:pt idx="383">
                  <c:v>0.17943999999999999</c:v>
                </c:pt>
                <c:pt idx="384">
                  <c:v>0.17848</c:v>
                </c:pt>
                <c:pt idx="385">
                  <c:v>0.17752000000000001</c:v>
                </c:pt>
                <c:pt idx="386">
                  <c:v>0.17655999999999999</c:v>
                </c:pt>
                <c:pt idx="387">
                  <c:v>0.17560999999999999</c:v>
                </c:pt>
                <c:pt idx="388">
                  <c:v>0.17466000000000001</c:v>
                </c:pt>
                <c:pt idx="389">
                  <c:v>0.17372000000000001</c:v>
                </c:pt>
                <c:pt idx="390">
                  <c:v>0.33115</c:v>
                </c:pt>
                <c:pt idx="391">
                  <c:v>0.32935999999999999</c:v>
                </c:pt>
                <c:pt idx="392">
                  <c:v>0.32756999999999997</c:v>
                </c:pt>
                <c:pt idx="393">
                  <c:v>0.32579999999999998</c:v>
                </c:pt>
                <c:pt idx="394">
                  <c:v>0.32403999999999999</c:v>
                </c:pt>
                <c:pt idx="395">
                  <c:v>0.32229000000000002</c:v>
                </c:pt>
                <c:pt idx="396">
                  <c:v>0.32056000000000001</c:v>
                </c:pt>
                <c:pt idx="397">
                  <c:v>0.31883</c:v>
                </c:pt>
                <c:pt idx="398">
                  <c:v>0.31712000000000001</c:v>
                </c:pt>
                <c:pt idx="399">
                  <c:v>0.33609</c:v>
                </c:pt>
                <c:pt idx="400">
                  <c:v>0.33428999999999998</c:v>
                </c:pt>
                <c:pt idx="401">
                  <c:v>0.33250999999999997</c:v>
                </c:pt>
                <c:pt idx="402">
                  <c:v>0.33073000000000002</c:v>
                </c:pt>
                <c:pt idx="403">
                  <c:v>0.35478999999999999</c:v>
                </c:pt>
                <c:pt idx="404">
                  <c:v>0.35321999999999998</c:v>
                </c:pt>
                <c:pt idx="405">
                  <c:v>0.35133999999999999</c:v>
                </c:pt>
                <c:pt idx="406">
                  <c:v>0.34945999999999999</c:v>
                </c:pt>
                <c:pt idx="407">
                  <c:v>0.34760000000000002</c:v>
                </c:pt>
                <c:pt idx="408">
                  <c:v>0.34573999999999999</c:v>
                </c:pt>
                <c:pt idx="409">
                  <c:v>0.34388000000000002</c:v>
                </c:pt>
                <c:pt idx="410">
                  <c:v>0.34203</c:v>
                </c:pt>
                <c:pt idx="411">
                  <c:v>0.34018999999999999</c:v>
                </c:pt>
                <c:pt idx="412">
                  <c:v>0.33834999999999998</c:v>
                </c:pt>
                <c:pt idx="413">
                  <c:v>0.33650999999999998</c:v>
                </c:pt>
                <c:pt idx="414">
                  <c:v>0.33467000000000002</c:v>
                </c:pt>
                <c:pt idx="415">
                  <c:v>0.33284000000000002</c:v>
                </c:pt>
                <c:pt idx="416">
                  <c:v>0.33101999999999998</c:v>
                </c:pt>
                <c:pt idx="417">
                  <c:v>0.32918999999999998</c:v>
                </c:pt>
                <c:pt idx="418">
                  <c:v>0.32738</c:v>
                </c:pt>
                <c:pt idx="419">
                  <c:v>0.32557000000000003</c:v>
                </c:pt>
                <c:pt idx="420">
                  <c:v>0.32375999999999999</c:v>
                </c:pt>
                <c:pt idx="421">
                  <c:v>0.32196000000000002</c:v>
                </c:pt>
                <c:pt idx="422">
                  <c:v>0.32017000000000001</c:v>
                </c:pt>
                <c:pt idx="423">
                  <c:v>0.31838</c:v>
                </c:pt>
                <c:pt idx="424">
                  <c:v>0.31659999999999999</c:v>
                </c:pt>
                <c:pt idx="425">
                  <c:v>0.31481999999999999</c:v>
                </c:pt>
                <c:pt idx="426">
                  <c:v>0.31304999999999999</c:v>
                </c:pt>
                <c:pt idx="427">
                  <c:v>0.31128</c:v>
                </c:pt>
                <c:pt idx="428">
                  <c:v>0.30952000000000002</c:v>
                </c:pt>
                <c:pt idx="429">
                  <c:v>0.30775999999999998</c:v>
                </c:pt>
                <c:pt idx="430">
                  <c:v>0.30599999999999999</c:v>
                </c:pt>
                <c:pt idx="431">
                  <c:v>0.30425000000000002</c:v>
                </c:pt>
                <c:pt idx="432">
                  <c:v>0.30249999999999999</c:v>
                </c:pt>
                <c:pt idx="433">
                  <c:v>0.30075000000000002</c:v>
                </c:pt>
                <c:pt idx="434">
                  <c:v>0.29899999999999999</c:v>
                </c:pt>
                <c:pt idx="435">
                  <c:v>0.29726000000000002</c:v>
                </c:pt>
                <c:pt idx="436">
                  <c:v>0.29553000000000001</c:v>
                </c:pt>
                <c:pt idx="437">
                  <c:v>0.29379</c:v>
                </c:pt>
                <c:pt idx="438">
                  <c:v>0.29207</c:v>
                </c:pt>
                <c:pt idx="439">
                  <c:v>0.29035</c:v>
                </c:pt>
                <c:pt idx="440">
                  <c:v>0.28864000000000001</c:v>
                </c:pt>
                <c:pt idx="441">
                  <c:v>0.28693999999999997</c:v>
                </c:pt>
                <c:pt idx="442">
                  <c:v>0.28523999999999999</c:v>
                </c:pt>
                <c:pt idx="443">
                  <c:v>0.28355999999999998</c:v>
                </c:pt>
                <c:pt idx="444">
                  <c:v>0.28188000000000002</c:v>
                </c:pt>
                <c:pt idx="445">
                  <c:v>0.28021000000000001</c:v>
                </c:pt>
                <c:pt idx="446">
                  <c:v>0.27855999999999997</c:v>
                </c:pt>
                <c:pt idx="447">
                  <c:v>0.27690999999999999</c:v>
                </c:pt>
                <c:pt idx="448">
                  <c:v>0.27527000000000001</c:v>
                </c:pt>
                <c:pt idx="449">
                  <c:v>0.27363999999999999</c:v>
                </c:pt>
                <c:pt idx="450">
                  <c:v>0.27201999999999998</c:v>
                </c:pt>
                <c:pt idx="451">
                  <c:v>0.29413</c:v>
                </c:pt>
                <c:pt idx="452">
                  <c:v>0.29238999999999998</c:v>
                </c:pt>
                <c:pt idx="453">
                  <c:v>0.29065999999999997</c:v>
                </c:pt>
                <c:pt idx="454">
                  <c:v>0.28893999999999997</c:v>
                </c:pt>
                <c:pt idx="455">
                  <c:v>0.28722999999999999</c:v>
                </c:pt>
                <c:pt idx="456">
                  <c:v>0.28553000000000001</c:v>
                </c:pt>
                <c:pt idx="457">
                  <c:v>0.28383999999999998</c:v>
                </c:pt>
                <c:pt idx="458">
                  <c:v>0.28216000000000002</c:v>
                </c:pt>
                <c:pt idx="459">
                  <c:v>0.28049000000000002</c:v>
                </c:pt>
                <c:pt idx="460">
                  <c:v>0.30249999999999999</c:v>
                </c:pt>
                <c:pt idx="461">
                  <c:v>0.32668999999999998</c:v>
                </c:pt>
                <c:pt idx="462">
                  <c:v>0.32474999999999998</c:v>
                </c:pt>
                <c:pt idx="463">
                  <c:v>0.32283000000000001</c:v>
                </c:pt>
                <c:pt idx="464">
                  <c:v>0.32090999999999997</c:v>
                </c:pt>
                <c:pt idx="465">
                  <c:v>0.31901000000000002</c:v>
                </c:pt>
                <c:pt idx="466">
                  <c:v>0.31712000000000001</c:v>
                </c:pt>
                <c:pt idx="467">
                  <c:v>0.31524999999999997</c:v>
                </c:pt>
                <c:pt idx="468">
                  <c:v>0.31337999999999999</c:v>
                </c:pt>
                <c:pt idx="469">
                  <c:v>0.31152999999999997</c:v>
                </c:pt>
                <c:pt idx="470">
                  <c:v>0.30969000000000002</c:v>
                </c:pt>
                <c:pt idx="471">
                  <c:v>0.30786999999999998</c:v>
                </c:pt>
                <c:pt idx="472">
                  <c:v>0.30604999999999999</c:v>
                </c:pt>
                <c:pt idx="473">
                  <c:v>0.30425000000000002</c:v>
                </c:pt>
                <c:pt idx="474">
                  <c:v>0.30246000000000001</c:v>
                </c:pt>
                <c:pt idx="475">
                  <c:v>0.30068</c:v>
                </c:pt>
                <c:pt idx="476">
                  <c:v>0.29892000000000002</c:v>
                </c:pt>
                <c:pt idx="477">
                  <c:v>0.29715999999999998</c:v>
                </c:pt>
                <c:pt idx="478">
                  <c:v>0.29541000000000001</c:v>
                </c:pt>
                <c:pt idx="479">
                  <c:v>0.29366999999999999</c:v>
                </c:pt>
                <c:pt idx="480">
                  <c:v>0.29193999999999998</c:v>
                </c:pt>
                <c:pt idx="481">
                  <c:v>0.29021000000000002</c:v>
                </c:pt>
                <c:pt idx="482">
                  <c:v>0.28849999999999998</c:v>
                </c:pt>
                <c:pt idx="483">
                  <c:v>0.28678999999999999</c:v>
                </c:pt>
                <c:pt idx="484">
                  <c:v>0.28508</c:v>
                </c:pt>
                <c:pt idx="485">
                  <c:v>0.28338000000000002</c:v>
                </c:pt>
                <c:pt idx="486">
                  <c:v>0.28169</c:v>
                </c:pt>
                <c:pt idx="487">
                  <c:v>0.28000999999999998</c:v>
                </c:pt>
                <c:pt idx="488">
                  <c:v>0.27833000000000002</c:v>
                </c:pt>
                <c:pt idx="489">
                  <c:v>0.27666000000000002</c:v>
                </c:pt>
                <c:pt idx="490">
                  <c:v>0.27500000000000002</c:v>
                </c:pt>
                <c:pt idx="491">
                  <c:v>0.27334000000000003</c:v>
                </c:pt>
                <c:pt idx="492">
                  <c:v>0.27168999999999999</c:v>
                </c:pt>
                <c:pt idx="493">
                  <c:v>0.27004</c:v>
                </c:pt>
                <c:pt idx="494">
                  <c:v>0.26840000000000003</c:v>
                </c:pt>
                <c:pt idx="495">
                  <c:v>0.26676</c:v>
                </c:pt>
                <c:pt idx="496">
                  <c:v>0.26512999999999998</c:v>
                </c:pt>
                <c:pt idx="497">
                  <c:v>0.26350000000000001</c:v>
                </c:pt>
                <c:pt idx="498">
                  <c:v>0.26188</c:v>
                </c:pt>
                <c:pt idx="499">
                  <c:v>0.26025999999999999</c:v>
                </c:pt>
                <c:pt idx="500">
                  <c:v>0.25863999999999998</c:v>
                </c:pt>
                <c:pt idx="501">
                  <c:v>0.25702000000000003</c:v>
                </c:pt>
                <c:pt idx="502">
                  <c:v>0.25540000000000002</c:v>
                </c:pt>
                <c:pt idx="503">
                  <c:v>0.25379000000000002</c:v>
                </c:pt>
                <c:pt idx="504">
                  <c:v>0.25218000000000002</c:v>
                </c:pt>
                <c:pt idx="505">
                  <c:v>0.25057000000000001</c:v>
                </c:pt>
                <c:pt idx="506">
                  <c:v>0.24897</c:v>
                </c:pt>
                <c:pt idx="507">
                  <c:v>0.24737000000000001</c:v>
                </c:pt>
                <c:pt idx="508">
                  <c:v>0.24578</c:v>
                </c:pt>
                <c:pt idx="509">
                  <c:v>0.24418999999999999</c:v>
                </c:pt>
                <c:pt idx="510">
                  <c:v>0.24260999999999999</c:v>
                </c:pt>
                <c:pt idx="511">
                  <c:v>0.24102999999999999</c:v>
                </c:pt>
                <c:pt idx="512">
                  <c:v>0.23946000000000001</c:v>
                </c:pt>
                <c:pt idx="513">
                  <c:v>0.2379</c:v>
                </c:pt>
                <c:pt idx="514">
                  <c:v>0.23633999999999999</c:v>
                </c:pt>
                <c:pt idx="515">
                  <c:v>0.23479</c:v>
                </c:pt>
                <c:pt idx="516">
                  <c:v>0.23324</c:v>
                </c:pt>
                <c:pt idx="517">
                  <c:v>0.23169999999999999</c:v>
                </c:pt>
                <c:pt idx="518">
                  <c:v>0.23016</c:v>
                </c:pt>
                <c:pt idx="519">
                  <c:v>0.22863</c:v>
                </c:pt>
                <c:pt idx="520">
                  <c:v>0.22711000000000001</c:v>
                </c:pt>
                <c:pt idx="521">
                  <c:v>0.22559000000000001</c:v>
                </c:pt>
                <c:pt idx="522">
                  <c:v>0.22408</c:v>
                </c:pt>
                <c:pt idx="523">
                  <c:v>0.22258</c:v>
                </c:pt>
                <c:pt idx="524">
                  <c:v>0.22108</c:v>
                </c:pt>
                <c:pt idx="525">
                  <c:v>0.21958</c:v>
                </c:pt>
                <c:pt idx="526">
                  <c:v>0.21809999999999999</c:v>
                </c:pt>
                <c:pt idx="527">
                  <c:v>0.21662000000000001</c:v>
                </c:pt>
                <c:pt idx="528">
                  <c:v>0.21514</c:v>
                </c:pt>
                <c:pt idx="529">
                  <c:v>0.21368000000000001</c:v>
                </c:pt>
                <c:pt idx="530">
                  <c:v>0.21221999999999999</c:v>
                </c:pt>
                <c:pt idx="531">
                  <c:v>0.21076</c:v>
                </c:pt>
                <c:pt idx="532">
                  <c:v>0.20932000000000001</c:v>
                </c:pt>
                <c:pt idx="533">
                  <c:v>0.20788000000000001</c:v>
                </c:pt>
                <c:pt idx="534">
                  <c:v>0.20644000000000001</c:v>
                </c:pt>
                <c:pt idx="535">
                  <c:v>0.20501</c:v>
                </c:pt>
                <c:pt idx="536">
                  <c:v>0.20358999999999999</c:v>
                </c:pt>
                <c:pt idx="537">
                  <c:v>0.20216999999999999</c:v>
                </c:pt>
                <c:pt idx="538">
                  <c:v>0.20075999999999999</c:v>
                </c:pt>
                <c:pt idx="539">
                  <c:v>0.19935</c:v>
                </c:pt>
                <c:pt idx="540">
                  <c:v>0.19794999999999999</c:v>
                </c:pt>
                <c:pt idx="541">
                  <c:v>0.19656000000000001</c:v>
                </c:pt>
                <c:pt idx="542">
                  <c:v>0.19517000000000001</c:v>
                </c:pt>
                <c:pt idx="543">
                  <c:v>0.19378000000000001</c:v>
                </c:pt>
                <c:pt idx="544">
                  <c:v>0.19241</c:v>
                </c:pt>
                <c:pt idx="545">
                  <c:v>0.19103999999999999</c:v>
                </c:pt>
                <c:pt idx="546">
                  <c:v>0.18967999999999999</c:v>
                </c:pt>
                <c:pt idx="547">
                  <c:v>0.18831999999999999</c:v>
                </c:pt>
                <c:pt idx="548">
                  <c:v>0.18698000000000001</c:v>
                </c:pt>
                <c:pt idx="549">
                  <c:v>0.18564</c:v>
                </c:pt>
                <c:pt idx="550">
                  <c:v>0.18431</c:v>
                </c:pt>
                <c:pt idx="551">
                  <c:v>0.18298</c:v>
                </c:pt>
                <c:pt idx="552">
                  <c:v>0.18167</c:v>
                </c:pt>
                <c:pt idx="553">
                  <c:v>0.18035999999999999</c:v>
                </c:pt>
                <c:pt idx="554">
                  <c:v>0.17906</c:v>
                </c:pt>
                <c:pt idx="555">
                  <c:v>0.17776</c:v>
                </c:pt>
                <c:pt idx="556">
                  <c:v>0.17646999999999999</c:v>
                </c:pt>
                <c:pt idx="557">
                  <c:v>0.17519999999999999</c:v>
                </c:pt>
                <c:pt idx="558">
                  <c:v>0.17391999999999999</c:v>
                </c:pt>
                <c:pt idx="559">
                  <c:v>0.17266000000000001</c:v>
                </c:pt>
                <c:pt idx="560">
                  <c:v>0.17141000000000001</c:v>
                </c:pt>
                <c:pt idx="561">
                  <c:v>0.17016000000000001</c:v>
                </c:pt>
                <c:pt idx="562">
                  <c:v>0.16891999999999999</c:v>
                </c:pt>
                <c:pt idx="563">
                  <c:v>0.16769000000000001</c:v>
                </c:pt>
                <c:pt idx="564">
                  <c:v>0.16647000000000001</c:v>
                </c:pt>
                <c:pt idx="565">
                  <c:v>0.16525999999999999</c:v>
                </c:pt>
                <c:pt idx="566">
                  <c:v>0.16405</c:v>
                </c:pt>
                <c:pt idx="567">
                  <c:v>0.16284999999999999</c:v>
                </c:pt>
                <c:pt idx="568">
                  <c:v>0.16166</c:v>
                </c:pt>
                <c:pt idx="569">
                  <c:v>0.16048000000000001</c:v>
                </c:pt>
                <c:pt idx="570">
                  <c:v>0.1593</c:v>
                </c:pt>
                <c:pt idx="571">
                  <c:v>0.15812999999999999</c:v>
                </c:pt>
                <c:pt idx="572">
                  <c:v>0.15697</c:v>
                </c:pt>
                <c:pt idx="573">
                  <c:v>0.15581</c:v>
                </c:pt>
                <c:pt idx="574">
                  <c:v>0.15465999999999999</c:v>
                </c:pt>
                <c:pt idx="575">
                  <c:v>0.15351999999999999</c:v>
                </c:pt>
                <c:pt idx="576">
                  <c:v>0.15237999999999999</c:v>
                </c:pt>
                <c:pt idx="577">
                  <c:v>0.15125</c:v>
                </c:pt>
                <c:pt idx="578">
                  <c:v>0.15013000000000001</c:v>
                </c:pt>
                <c:pt idx="579">
                  <c:v>0.14901</c:v>
                </c:pt>
                <c:pt idx="580">
                  <c:v>0.1479</c:v>
                </c:pt>
                <c:pt idx="581">
                  <c:v>0.14680000000000001</c:v>
                </c:pt>
                <c:pt idx="582">
                  <c:v>0.1457</c:v>
                </c:pt>
                <c:pt idx="583">
                  <c:v>0.14460999999999999</c:v>
                </c:pt>
                <c:pt idx="584">
                  <c:v>0.14352999999999999</c:v>
                </c:pt>
                <c:pt idx="585">
                  <c:v>0.14244999999999999</c:v>
                </c:pt>
                <c:pt idx="586">
                  <c:v>0.14138000000000001</c:v>
                </c:pt>
                <c:pt idx="587">
                  <c:v>0.14032</c:v>
                </c:pt>
                <c:pt idx="588">
                  <c:v>0.13927</c:v>
                </c:pt>
                <c:pt idx="589">
                  <c:v>0.13822999999999999</c:v>
                </c:pt>
                <c:pt idx="590">
                  <c:v>0.13719000000000001</c:v>
                </c:pt>
                <c:pt idx="591">
                  <c:v>0.13617000000000001</c:v>
                </c:pt>
                <c:pt idx="592">
                  <c:v>0.13514999999999999</c:v>
                </c:pt>
                <c:pt idx="593">
                  <c:v>0.13414000000000001</c:v>
                </c:pt>
                <c:pt idx="594">
                  <c:v>0.13313</c:v>
                </c:pt>
                <c:pt idx="595">
                  <c:v>0.13214000000000001</c:v>
                </c:pt>
                <c:pt idx="596">
                  <c:v>0.13114999999999999</c:v>
                </c:pt>
                <c:pt idx="597">
                  <c:v>0.13017000000000001</c:v>
                </c:pt>
                <c:pt idx="598">
                  <c:v>0.12919</c:v>
                </c:pt>
                <c:pt idx="599">
                  <c:v>0.12823000000000001</c:v>
                </c:pt>
                <c:pt idx="600">
                  <c:v>0.12726999999999999</c:v>
                </c:pt>
                <c:pt idx="601">
                  <c:v>0.12631999999999999</c:v>
                </c:pt>
                <c:pt idx="602">
                  <c:v>0.12537000000000001</c:v>
                </c:pt>
                <c:pt idx="603">
                  <c:v>0.12444</c:v>
                </c:pt>
                <c:pt idx="604">
                  <c:v>0.12350999999999999</c:v>
                </c:pt>
                <c:pt idx="605">
                  <c:v>0.1226</c:v>
                </c:pt>
                <c:pt idx="606">
                  <c:v>0.12169000000000001</c:v>
                </c:pt>
                <c:pt idx="607">
                  <c:v>0.12078999999999999</c:v>
                </c:pt>
                <c:pt idx="608">
                  <c:v>0.11989</c:v>
                </c:pt>
                <c:pt idx="609">
                  <c:v>0.11901</c:v>
                </c:pt>
                <c:pt idx="610">
                  <c:v>0.11813</c:v>
                </c:pt>
                <c:pt idx="611">
                  <c:v>0.11726</c:v>
                </c:pt>
                <c:pt idx="612">
                  <c:v>0.11638999999999999</c:v>
                </c:pt>
                <c:pt idx="613">
                  <c:v>0.11552999999999999</c:v>
                </c:pt>
                <c:pt idx="614">
                  <c:v>0.11468</c:v>
                </c:pt>
                <c:pt idx="615">
                  <c:v>0.11384</c:v>
                </c:pt>
                <c:pt idx="616">
                  <c:v>0.11301</c:v>
                </c:pt>
                <c:pt idx="617">
                  <c:v>0.11218</c:v>
                </c:pt>
                <c:pt idx="618">
                  <c:v>0.11136</c:v>
                </c:pt>
                <c:pt idx="619">
                  <c:v>0.11055</c:v>
                </c:pt>
                <c:pt idx="620">
                  <c:v>0.10974</c:v>
                </c:pt>
                <c:pt idx="621">
                  <c:v>0.11577</c:v>
                </c:pt>
                <c:pt idx="622">
                  <c:v>0.11493</c:v>
                </c:pt>
                <c:pt idx="623">
                  <c:v>0.11409999999999999</c:v>
                </c:pt>
                <c:pt idx="624">
                  <c:v>0.11327</c:v>
                </c:pt>
                <c:pt idx="625">
                  <c:v>0.11244999999999999</c:v>
                </c:pt>
                <c:pt idx="626">
                  <c:v>0.11164</c:v>
                </c:pt>
                <c:pt idx="627">
                  <c:v>0.11083999999999999</c:v>
                </c:pt>
                <c:pt idx="628">
                  <c:v>0.11625000000000001</c:v>
                </c:pt>
                <c:pt idx="629">
                  <c:v>0.11806</c:v>
                </c:pt>
                <c:pt idx="630">
                  <c:v>0.11720999999999999</c:v>
                </c:pt>
                <c:pt idx="631">
                  <c:v>0.11637</c:v>
                </c:pt>
                <c:pt idx="632">
                  <c:v>0.11554</c:v>
                </c:pt>
                <c:pt idx="633">
                  <c:v>0.11472</c:v>
                </c:pt>
                <c:pt idx="634">
                  <c:v>0.1139</c:v>
                </c:pt>
                <c:pt idx="635">
                  <c:v>0.11309</c:v>
                </c:pt>
                <c:pt idx="636">
                  <c:v>0.11229</c:v>
                </c:pt>
                <c:pt idx="637">
                  <c:v>0.1115</c:v>
                </c:pt>
                <c:pt idx="638">
                  <c:v>0.11071</c:v>
                </c:pt>
                <c:pt idx="639">
                  <c:v>0.10993</c:v>
                </c:pt>
                <c:pt idx="640">
                  <c:v>0.10915999999999999</c:v>
                </c:pt>
                <c:pt idx="641">
                  <c:v>0.10839</c:v>
                </c:pt>
                <c:pt idx="642">
                  <c:v>0.10764</c:v>
                </c:pt>
                <c:pt idx="643">
                  <c:v>0.10688</c:v>
                </c:pt>
                <c:pt idx="644">
                  <c:v>0.10614</c:v>
                </c:pt>
                <c:pt idx="645">
                  <c:v>0.10539999999999999</c:v>
                </c:pt>
                <c:pt idx="646">
                  <c:v>0.10467</c:v>
                </c:pt>
                <c:pt idx="647">
                  <c:v>0.10394</c:v>
                </c:pt>
                <c:pt idx="648">
                  <c:v>0.11309</c:v>
                </c:pt>
                <c:pt idx="649">
                  <c:v>0.13868</c:v>
                </c:pt>
                <c:pt idx="650">
                  <c:v>0.13772000000000001</c:v>
                </c:pt>
                <c:pt idx="651">
                  <c:v>0.13677</c:v>
                </c:pt>
                <c:pt idx="652">
                  <c:v>0.13582</c:v>
                </c:pt>
                <c:pt idx="653">
                  <c:v>0.13639999999999999</c:v>
                </c:pt>
                <c:pt idx="654">
                  <c:v>0.13546</c:v>
                </c:pt>
                <c:pt idx="655">
                  <c:v>0.13980000000000001</c:v>
                </c:pt>
                <c:pt idx="656">
                  <c:v>0.13885</c:v>
                </c:pt>
                <c:pt idx="657">
                  <c:v>0.13789999999999999</c:v>
                </c:pt>
                <c:pt idx="658">
                  <c:v>0.13696</c:v>
                </c:pt>
                <c:pt idx="659">
                  <c:v>0.13603000000000001</c:v>
                </c:pt>
                <c:pt idx="660">
                  <c:v>0.1351</c:v>
                </c:pt>
                <c:pt idx="661">
                  <c:v>0.13419</c:v>
                </c:pt>
                <c:pt idx="662">
                  <c:v>0.13944000000000001</c:v>
                </c:pt>
                <c:pt idx="663">
                  <c:v>0.13850000000000001</c:v>
                </c:pt>
                <c:pt idx="664">
                  <c:v>0.13757</c:v>
                </c:pt>
                <c:pt idx="665">
                  <c:v>0.13664999999999999</c:v>
                </c:pt>
                <c:pt idx="666">
                  <c:v>0.13572999999999999</c:v>
                </c:pt>
                <c:pt idx="667">
                  <c:v>0.13483000000000001</c:v>
                </c:pt>
                <c:pt idx="668">
                  <c:v>0.13392999999999999</c:v>
                </c:pt>
                <c:pt idx="669">
                  <c:v>0.13305</c:v>
                </c:pt>
                <c:pt idx="670">
                  <c:v>0.13217000000000001</c:v>
                </c:pt>
                <c:pt idx="671">
                  <c:v>0.1313</c:v>
                </c:pt>
                <c:pt idx="672">
                  <c:v>0.13044</c:v>
                </c:pt>
                <c:pt idx="673">
                  <c:v>0.12959000000000001</c:v>
                </c:pt>
                <c:pt idx="674">
                  <c:v>0.12873999999999999</c:v>
                </c:pt>
                <c:pt idx="675">
                  <c:v>0.12791</c:v>
                </c:pt>
                <c:pt idx="676">
                  <c:v>0.12709000000000001</c:v>
                </c:pt>
                <c:pt idx="677">
                  <c:v>0.12626999999999999</c:v>
                </c:pt>
                <c:pt idx="678">
                  <c:v>0.12545999999999999</c:v>
                </c:pt>
                <c:pt idx="679">
                  <c:v>0.12466000000000001</c:v>
                </c:pt>
                <c:pt idx="680">
                  <c:v>0.12386999999999999</c:v>
                </c:pt>
                <c:pt idx="681">
                  <c:v>0.12309</c:v>
                </c:pt>
                <c:pt idx="682">
                  <c:v>0.12232</c:v>
                </c:pt>
                <c:pt idx="683">
                  <c:v>0.12155000000000001</c:v>
                </c:pt>
                <c:pt idx="684">
                  <c:v>0.12078999999999999</c:v>
                </c:pt>
                <c:pt idx="685">
                  <c:v>0.12003999999999999</c:v>
                </c:pt>
                <c:pt idx="686">
                  <c:v>0.1193</c:v>
                </c:pt>
                <c:pt idx="687">
                  <c:v>0.11856</c:v>
                </c:pt>
                <c:pt idx="688">
                  <c:v>0.11784</c:v>
                </c:pt>
                <c:pt idx="689">
                  <c:v>0.11712</c:v>
                </c:pt>
                <c:pt idx="690">
                  <c:v>0.1164</c:v>
                </c:pt>
                <c:pt idx="691">
                  <c:v>0.1157</c:v>
                </c:pt>
                <c:pt idx="692">
                  <c:v>0.115</c:v>
                </c:pt>
                <c:pt idx="693">
                  <c:v>0.11430999999999999</c:v>
                </c:pt>
                <c:pt idx="694">
                  <c:v>0.11362999999999999</c:v>
                </c:pt>
                <c:pt idx="695">
                  <c:v>0.11294999999999999</c:v>
                </c:pt>
                <c:pt idx="696">
                  <c:v>0.11228</c:v>
                </c:pt>
                <c:pt idx="697">
                  <c:v>0.11162</c:v>
                </c:pt>
                <c:pt idx="698">
                  <c:v>0.11096</c:v>
                </c:pt>
                <c:pt idx="699">
                  <c:v>0.11031000000000001</c:v>
                </c:pt>
                <c:pt idx="700">
                  <c:v>0.10967</c:v>
                </c:pt>
                <c:pt idx="701">
                  <c:v>0.10903</c:v>
                </c:pt>
                <c:pt idx="702">
                  <c:v>0.10839</c:v>
                </c:pt>
                <c:pt idx="703">
                  <c:v>0.10777</c:v>
                </c:pt>
                <c:pt idx="704">
                  <c:v>0.10714</c:v>
                </c:pt>
                <c:pt idx="705">
                  <c:v>0.10653</c:v>
                </c:pt>
                <c:pt idx="706">
                  <c:v>0.10591</c:v>
                </c:pt>
                <c:pt idx="707">
                  <c:v>0.1053</c:v>
                </c:pt>
                <c:pt idx="708">
                  <c:v>0.1047</c:v>
                </c:pt>
                <c:pt idx="709">
                  <c:v>0.1041</c:v>
                </c:pt>
                <c:pt idx="710">
                  <c:v>0.10349999999999999</c:v>
                </c:pt>
                <c:pt idx="711">
                  <c:v>0.10291</c:v>
                </c:pt>
                <c:pt idx="712">
                  <c:v>0.10231999999999999</c:v>
                </c:pt>
                <c:pt idx="713">
                  <c:v>0.10174</c:v>
                </c:pt>
                <c:pt idx="714">
                  <c:v>0.10116</c:v>
                </c:pt>
                <c:pt idx="715">
                  <c:v>0.10059</c:v>
                </c:pt>
                <c:pt idx="716">
                  <c:v>0.10027</c:v>
                </c:pt>
                <c:pt idx="717">
                  <c:v>0.10066</c:v>
                </c:pt>
                <c:pt idx="718">
                  <c:v>0.10216</c:v>
                </c:pt>
                <c:pt idx="719">
                  <c:v>0.10264</c:v>
                </c:pt>
                <c:pt idx="720">
                  <c:v>0.10292999999999999</c:v>
                </c:pt>
                <c:pt idx="721">
                  <c:v>0.10236000000000001</c:v>
                </c:pt>
                <c:pt idx="722">
                  <c:v>0.10179000000000001</c:v>
                </c:pt>
                <c:pt idx="723">
                  <c:v>0.10123</c:v>
                </c:pt>
                <c:pt idx="724">
                  <c:v>0.10067</c:v>
                </c:pt>
                <c:pt idx="725">
                  <c:v>0.10011</c:v>
                </c:pt>
                <c:pt idx="726">
                  <c:v>9.9560999999999997E-2</c:v>
                </c:pt>
                <c:pt idx="727">
                  <c:v>9.9014000000000005E-2</c:v>
                </c:pt>
                <c:pt idx="728">
                  <c:v>9.8472000000000004E-2</c:v>
                </c:pt>
                <c:pt idx="729">
                  <c:v>9.7933999999999993E-2</c:v>
                </c:pt>
                <c:pt idx="730">
                  <c:v>9.74E-2</c:v>
                </c:pt>
                <c:pt idx="731">
                  <c:v>9.6868999999999997E-2</c:v>
                </c:pt>
                <c:pt idx="732">
                  <c:v>9.6342999999999998E-2</c:v>
                </c:pt>
                <c:pt idx="733">
                  <c:v>9.5821000000000003E-2</c:v>
                </c:pt>
                <c:pt idx="734">
                  <c:v>9.5301999999999998E-2</c:v>
                </c:pt>
                <c:pt idx="735">
                  <c:v>9.4786999999999996E-2</c:v>
                </c:pt>
                <c:pt idx="736">
                  <c:v>9.4274999999999998E-2</c:v>
                </c:pt>
                <c:pt idx="737">
                  <c:v>9.3766000000000002E-2</c:v>
                </c:pt>
                <c:pt idx="738">
                  <c:v>9.3259999999999996E-2</c:v>
                </c:pt>
                <c:pt idx="739">
                  <c:v>9.2757000000000006E-2</c:v>
                </c:pt>
                <c:pt idx="740">
                  <c:v>9.2257000000000006E-2</c:v>
                </c:pt>
                <c:pt idx="741">
                  <c:v>9.1758999999999993E-2</c:v>
                </c:pt>
                <c:pt idx="742">
                  <c:v>9.1262999999999997E-2</c:v>
                </c:pt>
                <c:pt idx="743">
                  <c:v>9.0770000000000003E-2</c:v>
                </c:pt>
                <c:pt idx="744">
                  <c:v>9.0278999999999998E-2</c:v>
                </c:pt>
                <c:pt idx="745">
                  <c:v>8.9789999999999995E-2</c:v>
                </c:pt>
                <c:pt idx="746">
                  <c:v>8.9303999999999994E-2</c:v>
                </c:pt>
                <c:pt idx="747">
                  <c:v>8.8819999999999996E-2</c:v>
                </c:pt>
                <c:pt idx="748">
                  <c:v>8.8339000000000001E-2</c:v>
                </c:pt>
                <c:pt idx="749">
                  <c:v>8.7859000000000007E-2</c:v>
                </c:pt>
                <c:pt idx="750">
                  <c:v>8.7382000000000001E-2</c:v>
                </c:pt>
                <c:pt idx="751">
                  <c:v>8.6906999999999998E-2</c:v>
                </c:pt>
                <c:pt idx="752">
                  <c:v>8.6433999999999997E-2</c:v>
                </c:pt>
                <c:pt idx="753">
                  <c:v>8.5962999999999998E-2</c:v>
                </c:pt>
                <c:pt idx="754">
                  <c:v>8.5493E-2</c:v>
                </c:pt>
                <c:pt idx="755">
                  <c:v>8.5026000000000004E-2</c:v>
                </c:pt>
                <c:pt idx="756">
                  <c:v>8.4560999999999997E-2</c:v>
                </c:pt>
                <c:pt idx="757">
                  <c:v>8.4098999999999993E-2</c:v>
                </c:pt>
                <c:pt idx="758">
                  <c:v>8.3638000000000004E-2</c:v>
                </c:pt>
                <c:pt idx="759">
                  <c:v>8.3180000000000004E-2</c:v>
                </c:pt>
                <c:pt idx="760">
                  <c:v>8.2724000000000006E-2</c:v>
                </c:pt>
                <c:pt idx="761">
                  <c:v>8.2269999999999996E-2</c:v>
                </c:pt>
                <c:pt idx="762">
                  <c:v>8.1819000000000003E-2</c:v>
                </c:pt>
                <c:pt idx="763">
                  <c:v>8.1369999999999998E-2</c:v>
                </c:pt>
                <c:pt idx="764">
                  <c:v>8.0923999999999996E-2</c:v>
                </c:pt>
                <c:pt idx="765">
                  <c:v>8.0480999999999997E-2</c:v>
                </c:pt>
                <c:pt idx="766">
                  <c:v>8.0038999999999999E-2</c:v>
                </c:pt>
                <c:pt idx="767">
                  <c:v>7.9600000000000004E-2</c:v>
                </c:pt>
                <c:pt idx="768">
                  <c:v>7.9162999999999997E-2</c:v>
                </c:pt>
                <c:pt idx="769">
                  <c:v>7.8728000000000006E-2</c:v>
                </c:pt>
                <c:pt idx="770">
                  <c:v>7.8295000000000003E-2</c:v>
                </c:pt>
                <c:pt idx="771">
                  <c:v>7.7864000000000003E-2</c:v>
                </c:pt>
                <c:pt idx="772">
                  <c:v>7.7436000000000005E-2</c:v>
                </c:pt>
                <c:pt idx="773">
                  <c:v>7.7008999999999994E-2</c:v>
                </c:pt>
                <c:pt idx="774">
                  <c:v>7.6585E-2</c:v>
                </c:pt>
                <c:pt idx="775">
                  <c:v>7.6162999999999995E-2</c:v>
                </c:pt>
                <c:pt idx="776">
                  <c:v>7.5743000000000005E-2</c:v>
                </c:pt>
                <c:pt idx="777">
                  <c:v>7.5325000000000003E-2</c:v>
                </c:pt>
                <c:pt idx="778">
                  <c:v>7.6183000000000001E-2</c:v>
                </c:pt>
                <c:pt idx="779">
                  <c:v>7.646E-2</c:v>
                </c:pt>
                <c:pt idx="780">
                  <c:v>7.6203999999999994E-2</c:v>
                </c:pt>
                <c:pt idx="781">
                  <c:v>7.5783000000000003E-2</c:v>
                </c:pt>
                <c:pt idx="782">
                  <c:v>7.5365000000000001E-2</c:v>
                </c:pt>
                <c:pt idx="783">
                  <c:v>7.4948000000000001E-2</c:v>
                </c:pt>
                <c:pt idx="784">
                  <c:v>7.4830999999999995E-2</c:v>
                </c:pt>
                <c:pt idx="785">
                  <c:v>7.4416999999999997E-2</c:v>
                </c:pt>
                <c:pt idx="786">
                  <c:v>7.4005000000000001E-2</c:v>
                </c:pt>
                <c:pt idx="787">
                  <c:v>7.3594999999999994E-2</c:v>
                </c:pt>
                <c:pt idx="788">
                  <c:v>7.3187000000000002E-2</c:v>
                </c:pt>
                <c:pt idx="789">
                  <c:v>7.2780999999999998E-2</c:v>
                </c:pt>
                <c:pt idx="790">
                  <c:v>7.2375999999999996E-2</c:v>
                </c:pt>
                <c:pt idx="791">
                  <c:v>7.1972999999999995E-2</c:v>
                </c:pt>
                <c:pt idx="792">
                  <c:v>7.1570999999999996E-2</c:v>
                </c:pt>
                <c:pt idx="793">
                  <c:v>7.1169999999999997E-2</c:v>
                </c:pt>
                <c:pt idx="794">
                  <c:v>7.0771000000000001E-2</c:v>
                </c:pt>
                <c:pt idx="795">
                  <c:v>7.0373000000000005E-2</c:v>
                </c:pt>
                <c:pt idx="796">
                  <c:v>6.9974999999999996E-2</c:v>
                </c:pt>
                <c:pt idx="797">
                  <c:v>6.9580000000000003E-2</c:v>
                </c:pt>
                <c:pt idx="798">
                  <c:v>6.9184999999999997E-2</c:v>
                </c:pt>
                <c:pt idx="799">
                  <c:v>6.8792000000000006E-2</c:v>
                </c:pt>
                <c:pt idx="800">
                  <c:v>6.8400000000000002E-2</c:v>
                </c:pt>
                <c:pt idx="801">
                  <c:v>6.8009E-2</c:v>
                </c:pt>
                <c:pt idx="802">
                  <c:v>6.7618999999999999E-2</c:v>
                </c:pt>
                <c:pt idx="803">
                  <c:v>6.7229999999999998E-2</c:v>
                </c:pt>
                <c:pt idx="804">
                  <c:v>6.6843E-2</c:v>
                </c:pt>
                <c:pt idx="805">
                  <c:v>6.6456000000000001E-2</c:v>
                </c:pt>
                <c:pt idx="806">
                  <c:v>6.6070000000000004E-2</c:v>
                </c:pt>
                <c:pt idx="807">
                  <c:v>6.5684999999999993E-2</c:v>
                </c:pt>
                <c:pt idx="808">
                  <c:v>6.5300999999999998E-2</c:v>
                </c:pt>
                <c:pt idx="809">
                  <c:v>6.4917000000000002E-2</c:v>
                </c:pt>
                <c:pt idx="810">
                  <c:v>6.4534999999999995E-2</c:v>
                </c:pt>
                <c:pt idx="811">
                  <c:v>6.4153000000000002E-2</c:v>
                </c:pt>
                <c:pt idx="812">
                  <c:v>6.3772999999999996E-2</c:v>
                </c:pt>
                <c:pt idx="813">
                  <c:v>6.3394000000000006E-2</c:v>
                </c:pt>
                <c:pt idx="814">
                  <c:v>6.3016000000000003E-2</c:v>
                </c:pt>
                <c:pt idx="815">
                  <c:v>6.2640000000000001E-2</c:v>
                </c:pt>
                <c:pt idx="816">
                  <c:v>6.2265000000000001E-2</c:v>
                </c:pt>
                <c:pt idx="817">
                  <c:v>6.1892000000000003E-2</c:v>
                </c:pt>
                <c:pt idx="818">
                  <c:v>6.1519999999999998E-2</c:v>
                </c:pt>
                <c:pt idx="819">
                  <c:v>6.1150000000000003E-2</c:v>
                </c:pt>
                <c:pt idx="820">
                  <c:v>6.0782000000000003E-2</c:v>
                </c:pt>
                <c:pt idx="821">
                  <c:v>6.0415000000000003E-2</c:v>
                </c:pt>
                <c:pt idx="822">
                  <c:v>6.0049999999999999E-2</c:v>
                </c:pt>
                <c:pt idx="823">
                  <c:v>5.9686000000000003E-2</c:v>
                </c:pt>
                <c:pt idx="824">
                  <c:v>5.9324000000000002E-2</c:v>
                </c:pt>
                <c:pt idx="825">
                  <c:v>5.8962000000000001E-2</c:v>
                </c:pt>
                <c:pt idx="826">
                  <c:v>5.8603000000000002E-2</c:v>
                </c:pt>
                <c:pt idx="827">
                  <c:v>5.8243999999999997E-2</c:v>
                </c:pt>
                <c:pt idx="828">
                  <c:v>5.7887000000000001E-2</c:v>
                </c:pt>
                <c:pt idx="829">
                  <c:v>5.7530999999999999E-2</c:v>
                </c:pt>
                <c:pt idx="830">
                  <c:v>5.7175999999999998E-2</c:v>
                </c:pt>
                <c:pt idx="831">
                  <c:v>5.6821999999999998E-2</c:v>
                </c:pt>
                <c:pt idx="832">
                  <c:v>5.6468999999999998E-2</c:v>
                </c:pt>
                <c:pt idx="833">
                  <c:v>5.6118000000000001E-2</c:v>
                </c:pt>
                <c:pt idx="834">
                  <c:v>5.5766999999999997E-2</c:v>
                </c:pt>
                <c:pt idx="835">
                  <c:v>5.5418000000000002E-2</c:v>
                </c:pt>
                <c:pt idx="836">
                  <c:v>5.5070000000000001E-2</c:v>
                </c:pt>
                <c:pt idx="837">
                  <c:v>5.4724000000000002E-2</c:v>
                </c:pt>
                <c:pt idx="838">
                  <c:v>5.4379999999999998E-2</c:v>
                </c:pt>
                <c:pt idx="839">
                  <c:v>5.4037000000000002E-2</c:v>
                </c:pt>
                <c:pt idx="840">
                  <c:v>5.3696000000000001E-2</c:v>
                </c:pt>
                <c:pt idx="841">
                  <c:v>5.3356000000000001E-2</c:v>
                </c:pt>
                <c:pt idx="842">
                  <c:v>5.3018000000000003E-2</c:v>
                </c:pt>
                <c:pt idx="843">
                  <c:v>5.2683000000000001E-2</c:v>
                </c:pt>
                <c:pt idx="844">
                  <c:v>5.2349E-2</c:v>
                </c:pt>
                <c:pt idx="845">
                  <c:v>5.2016E-2</c:v>
                </c:pt>
                <c:pt idx="846">
                  <c:v>5.1686000000000003E-2</c:v>
                </c:pt>
                <c:pt idx="847">
                  <c:v>5.1357E-2</c:v>
                </c:pt>
                <c:pt idx="848">
                  <c:v>5.1029999999999999E-2</c:v>
                </c:pt>
                <c:pt idx="849">
                  <c:v>5.0703999999999999E-2</c:v>
                </c:pt>
                <c:pt idx="850">
                  <c:v>5.0380000000000001E-2</c:v>
                </c:pt>
                <c:pt idx="851">
                  <c:v>5.0056999999999997E-2</c:v>
                </c:pt>
                <c:pt idx="852">
                  <c:v>4.9736000000000002E-2</c:v>
                </c:pt>
                <c:pt idx="853">
                  <c:v>4.9416000000000002E-2</c:v>
                </c:pt>
                <c:pt idx="854">
                  <c:v>4.9098000000000003E-2</c:v>
                </c:pt>
                <c:pt idx="855">
                  <c:v>4.8780999999999998E-2</c:v>
                </c:pt>
                <c:pt idx="856">
                  <c:v>4.8465000000000001E-2</c:v>
                </c:pt>
                <c:pt idx="857">
                  <c:v>4.8150999999999999E-2</c:v>
                </c:pt>
                <c:pt idx="858">
                  <c:v>4.8000000000000001E-2</c:v>
                </c:pt>
                <c:pt idx="859">
                  <c:v>4.7690000000000003E-2</c:v>
                </c:pt>
                <c:pt idx="860">
                  <c:v>4.7565000000000003E-2</c:v>
                </c:pt>
                <c:pt idx="861">
                  <c:v>4.7400999999999999E-2</c:v>
                </c:pt>
                <c:pt idx="862">
                  <c:v>4.7092000000000002E-2</c:v>
                </c:pt>
                <c:pt idx="863">
                  <c:v>4.6785E-2</c:v>
                </c:pt>
                <c:pt idx="864">
                  <c:v>4.648E-2</c:v>
                </c:pt>
                <c:pt idx="865">
                  <c:v>4.6177000000000003E-2</c:v>
                </c:pt>
                <c:pt idx="866">
                  <c:v>4.5876E-2</c:v>
                </c:pt>
                <c:pt idx="867">
                  <c:v>4.5575999999999998E-2</c:v>
                </c:pt>
                <c:pt idx="868">
                  <c:v>4.5367999999999999E-2</c:v>
                </c:pt>
                <c:pt idx="869">
                  <c:v>4.5072000000000001E-2</c:v>
                </c:pt>
                <c:pt idx="870">
                  <c:v>4.4777999999999998E-2</c:v>
                </c:pt>
                <c:pt idx="871">
                  <c:v>4.4486999999999999E-2</c:v>
                </c:pt>
                <c:pt idx="872">
                  <c:v>4.4197E-2</c:v>
                </c:pt>
                <c:pt idx="873">
                  <c:v>4.3908999999999997E-2</c:v>
                </c:pt>
                <c:pt idx="874">
                  <c:v>4.3622000000000001E-2</c:v>
                </c:pt>
                <c:pt idx="875">
                  <c:v>4.3338000000000002E-2</c:v>
                </c:pt>
                <c:pt idx="876">
                  <c:v>4.3054000000000002E-2</c:v>
                </c:pt>
                <c:pt idx="877">
                  <c:v>4.2772999999999999E-2</c:v>
                </c:pt>
                <c:pt idx="878">
                  <c:v>4.2493000000000003E-2</c:v>
                </c:pt>
                <c:pt idx="879">
                  <c:v>4.2214000000000002E-2</c:v>
                </c:pt>
                <c:pt idx="880">
                  <c:v>4.1937000000000002E-2</c:v>
                </c:pt>
                <c:pt idx="881">
                  <c:v>4.1661999999999998E-2</c:v>
                </c:pt>
                <c:pt idx="882">
                  <c:v>4.1388000000000001E-2</c:v>
                </c:pt>
                <c:pt idx="883">
                  <c:v>4.1116E-2</c:v>
                </c:pt>
                <c:pt idx="884">
                  <c:v>4.0846E-2</c:v>
                </c:pt>
                <c:pt idx="885">
                  <c:v>4.0577000000000002E-2</c:v>
                </c:pt>
                <c:pt idx="886">
                  <c:v>4.0308999999999998E-2</c:v>
                </c:pt>
                <c:pt idx="887">
                  <c:v>4.0043000000000002E-2</c:v>
                </c:pt>
                <c:pt idx="888">
                  <c:v>3.9778000000000001E-2</c:v>
                </c:pt>
                <c:pt idx="889">
                  <c:v>3.9515000000000002E-2</c:v>
                </c:pt>
                <c:pt idx="890">
                  <c:v>3.9435999999999999E-2</c:v>
                </c:pt>
                <c:pt idx="891">
                  <c:v>3.9174E-2</c:v>
                </c:pt>
                <c:pt idx="892">
                  <c:v>3.8913999999999997E-2</c:v>
                </c:pt>
                <c:pt idx="893">
                  <c:v>3.8655000000000002E-2</c:v>
                </c:pt>
                <c:pt idx="894">
                  <c:v>3.8398000000000002E-2</c:v>
                </c:pt>
                <c:pt idx="895">
                  <c:v>3.8142000000000002E-2</c:v>
                </c:pt>
                <c:pt idx="896">
                  <c:v>3.7887999999999998E-2</c:v>
                </c:pt>
                <c:pt idx="897">
                  <c:v>3.7636000000000003E-2</c:v>
                </c:pt>
                <c:pt idx="898">
                  <c:v>3.7384000000000001E-2</c:v>
                </c:pt>
                <c:pt idx="899">
                  <c:v>3.7134E-2</c:v>
                </c:pt>
                <c:pt idx="900">
                  <c:v>3.6886000000000002E-2</c:v>
                </c:pt>
                <c:pt idx="901">
                  <c:v>3.6637999999999997E-2</c:v>
                </c:pt>
                <c:pt idx="902">
                  <c:v>3.6392000000000001E-2</c:v>
                </c:pt>
                <c:pt idx="903">
                  <c:v>3.6145999999999998E-2</c:v>
                </c:pt>
                <c:pt idx="904">
                  <c:v>3.5902000000000003E-2</c:v>
                </c:pt>
                <c:pt idx="905">
                  <c:v>3.5658000000000002E-2</c:v>
                </c:pt>
                <c:pt idx="906">
                  <c:v>3.5415000000000002E-2</c:v>
                </c:pt>
                <c:pt idx="907">
                  <c:v>3.5173000000000003E-2</c:v>
                </c:pt>
                <c:pt idx="908">
                  <c:v>3.4931999999999998E-2</c:v>
                </c:pt>
                <c:pt idx="909">
                  <c:v>3.4692000000000001E-2</c:v>
                </c:pt>
                <c:pt idx="910">
                  <c:v>3.4452999999999998E-2</c:v>
                </c:pt>
                <c:pt idx="911">
                  <c:v>3.4214000000000001E-2</c:v>
                </c:pt>
                <c:pt idx="912">
                  <c:v>3.3975999999999999E-2</c:v>
                </c:pt>
                <c:pt idx="913">
                  <c:v>3.3738999999999998E-2</c:v>
                </c:pt>
                <c:pt idx="914">
                  <c:v>3.3502999999999998E-2</c:v>
                </c:pt>
                <c:pt idx="915">
                  <c:v>3.3267999999999999E-2</c:v>
                </c:pt>
                <c:pt idx="916">
                  <c:v>3.3033E-2</c:v>
                </c:pt>
                <c:pt idx="917">
                  <c:v>3.2800000000000003E-2</c:v>
                </c:pt>
                <c:pt idx="918">
                  <c:v>3.2566999999999999E-2</c:v>
                </c:pt>
                <c:pt idx="919">
                  <c:v>3.2334000000000002E-2</c:v>
                </c:pt>
                <c:pt idx="920">
                  <c:v>3.2103E-2</c:v>
                </c:pt>
                <c:pt idx="921">
                  <c:v>3.1871999999999998E-2</c:v>
                </c:pt>
                <c:pt idx="922">
                  <c:v>3.1642000000000003E-2</c:v>
                </c:pt>
                <c:pt idx="923">
                  <c:v>3.1413000000000003E-2</c:v>
                </c:pt>
                <c:pt idx="924">
                  <c:v>3.1185000000000001E-2</c:v>
                </c:pt>
                <c:pt idx="925">
                  <c:v>3.0957999999999999E-2</c:v>
                </c:pt>
                <c:pt idx="926">
                  <c:v>3.0731999999999999E-2</c:v>
                </c:pt>
                <c:pt idx="927">
                  <c:v>3.0505999999999998E-2</c:v>
                </c:pt>
                <c:pt idx="928">
                  <c:v>3.0282E-2</c:v>
                </c:pt>
                <c:pt idx="929">
                  <c:v>3.006E-2</c:v>
                </c:pt>
                <c:pt idx="930">
                  <c:v>2.9839000000000001E-2</c:v>
                </c:pt>
                <c:pt idx="931">
                  <c:v>2.9618999999999999E-2</c:v>
                </c:pt>
                <c:pt idx="932">
                  <c:v>2.9399999999999999E-2</c:v>
                </c:pt>
                <c:pt idx="933">
                  <c:v>2.9184000000000002E-2</c:v>
                </c:pt>
                <c:pt idx="934">
                  <c:v>2.8968000000000001E-2</c:v>
                </c:pt>
                <c:pt idx="935">
                  <c:v>2.8753999999999998E-2</c:v>
                </c:pt>
                <c:pt idx="936">
                  <c:v>2.8542000000000001E-2</c:v>
                </c:pt>
                <c:pt idx="937">
                  <c:v>2.8330999999999999E-2</c:v>
                </c:pt>
                <c:pt idx="938">
                  <c:v>2.8121E-2</c:v>
                </c:pt>
                <c:pt idx="939">
                  <c:v>2.7911999999999999E-2</c:v>
                </c:pt>
                <c:pt idx="940">
                  <c:v>2.7705E-2</c:v>
                </c:pt>
                <c:pt idx="941">
                  <c:v>2.7498000000000002E-2</c:v>
                </c:pt>
                <c:pt idx="942">
                  <c:v>2.7293000000000001E-2</c:v>
                </c:pt>
                <c:pt idx="943">
                  <c:v>2.7089999999999999E-2</c:v>
                </c:pt>
                <c:pt idx="944">
                  <c:v>2.6887000000000001E-2</c:v>
                </c:pt>
                <c:pt idx="945">
                  <c:v>2.6686000000000001E-2</c:v>
                </c:pt>
                <c:pt idx="946">
                  <c:v>2.6485000000000002E-2</c:v>
                </c:pt>
                <c:pt idx="947">
                  <c:v>2.6286E-2</c:v>
                </c:pt>
                <c:pt idx="948">
                  <c:v>2.6089000000000001E-2</c:v>
                </c:pt>
                <c:pt idx="949">
                  <c:v>2.5891999999999998E-2</c:v>
                </c:pt>
                <c:pt idx="950">
                  <c:v>2.5697000000000001E-2</c:v>
                </c:pt>
                <c:pt idx="951">
                  <c:v>2.5503000000000001E-2</c:v>
                </c:pt>
                <c:pt idx="952">
                  <c:v>2.5309999999999999E-2</c:v>
                </c:pt>
                <c:pt idx="953">
                  <c:v>2.5118000000000001E-2</c:v>
                </c:pt>
                <c:pt idx="954">
                  <c:v>2.4927999999999999E-2</c:v>
                </c:pt>
                <c:pt idx="955">
                  <c:v>2.4739000000000001E-2</c:v>
                </c:pt>
                <c:pt idx="956">
                  <c:v>2.4549999999999999E-2</c:v>
                </c:pt>
                <c:pt idx="957">
                  <c:v>2.4364E-2</c:v>
                </c:pt>
                <c:pt idx="958">
                  <c:v>2.4178000000000002E-2</c:v>
                </c:pt>
                <c:pt idx="959">
                  <c:v>2.3994000000000001E-2</c:v>
                </c:pt>
                <c:pt idx="960">
                  <c:v>2.3810000000000001E-2</c:v>
                </c:pt>
                <c:pt idx="961">
                  <c:v>2.3629000000000001E-2</c:v>
                </c:pt>
                <c:pt idx="962">
                  <c:v>2.3448E-2</c:v>
                </c:pt>
                <c:pt idx="963">
                  <c:v>2.3269000000000001E-2</c:v>
                </c:pt>
                <c:pt idx="964">
                  <c:v>2.3091E-2</c:v>
                </c:pt>
                <c:pt idx="965">
                  <c:v>2.2915000000000001E-2</c:v>
                </c:pt>
                <c:pt idx="966">
                  <c:v>2.274E-2</c:v>
                </c:pt>
                <c:pt idx="967">
                  <c:v>2.2567E-2</c:v>
                </c:pt>
                <c:pt idx="968">
                  <c:v>2.2394000000000001E-2</c:v>
                </c:pt>
                <c:pt idx="969">
                  <c:v>2.2224000000000001E-2</c:v>
                </c:pt>
                <c:pt idx="970">
                  <c:v>2.2054000000000001E-2</c:v>
                </c:pt>
                <c:pt idx="971">
                  <c:v>2.1885999999999999E-2</c:v>
                </c:pt>
                <c:pt idx="972">
                  <c:v>2.172E-2</c:v>
                </c:pt>
                <c:pt idx="973">
                  <c:v>2.1555000000000001E-2</c:v>
                </c:pt>
                <c:pt idx="974">
                  <c:v>2.1391E-2</c:v>
                </c:pt>
                <c:pt idx="975">
                  <c:v>2.1228E-2</c:v>
                </c:pt>
                <c:pt idx="976">
                  <c:v>2.1066999999999999E-2</c:v>
                </c:pt>
                <c:pt idx="977">
                  <c:v>2.0908E-2</c:v>
                </c:pt>
                <c:pt idx="978">
                  <c:v>2.0749E-2</c:v>
                </c:pt>
                <c:pt idx="979">
                  <c:v>2.0591999999999999E-2</c:v>
                </c:pt>
                <c:pt idx="980">
                  <c:v>2.0437E-2</c:v>
                </c:pt>
                <c:pt idx="981">
                  <c:v>2.0282000000000001E-2</c:v>
                </c:pt>
                <c:pt idx="982">
                  <c:v>2.0129000000000001E-2</c:v>
                </c:pt>
                <c:pt idx="983">
                  <c:v>1.9977000000000002E-2</c:v>
                </c:pt>
                <c:pt idx="984">
                  <c:v>1.9826E-2</c:v>
                </c:pt>
                <c:pt idx="985">
                  <c:v>1.9677E-2</c:v>
                </c:pt>
                <c:pt idx="986">
                  <c:v>1.9529000000000001E-2</c:v>
                </c:pt>
                <c:pt idx="987">
                  <c:v>1.9382E-2</c:v>
                </c:pt>
                <c:pt idx="988">
                  <c:v>1.9236E-2</c:v>
                </c:pt>
                <c:pt idx="989">
                  <c:v>1.9092000000000001E-2</c:v>
                </c:pt>
                <c:pt idx="990">
                  <c:v>1.8949000000000001E-2</c:v>
                </c:pt>
                <c:pt idx="991">
                  <c:v>1.8807999999999998E-2</c:v>
                </c:pt>
                <c:pt idx="992">
                  <c:v>1.8668000000000001E-2</c:v>
                </c:pt>
                <c:pt idx="993">
                  <c:v>1.8529E-2</c:v>
                </c:pt>
                <c:pt idx="994">
                  <c:v>1.8391999999999999E-2</c:v>
                </c:pt>
                <c:pt idx="995">
                  <c:v>1.8256000000000001E-2</c:v>
                </c:pt>
                <c:pt idx="996">
                  <c:v>1.8121000000000002E-2</c:v>
                </c:pt>
                <c:pt idx="997">
                  <c:v>1.7987E-2</c:v>
                </c:pt>
                <c:pt idx="998">
                  <c:v>1.7854999999999999E-2</c:v>
                </c:pt>
                <c:pt idx="999">
                  <c:v>1.7724E-2</c:v>
                </c:pt>
                <c:pt idx="1000">
                  <c:v>1.7595E-2</c:v>
                </c:pt>
                <c:pt idx="1001">
                  <c:v>1.7467E-2</c:v>
                </c:pt>
                <c:pt idx="1002">
                  <c:v>1.7340000000000001E-2</c:v>
                </c:pt>
                <c:pt idx="1003">
                  <c:v>1.7215000000000001E-2</c:v>
                </c:pt>
                <c:pt idx="1004">
                  <c:v>1.7090999999999999E-2</c:v>
                </c:pt>
                <c:pt idx="1005">
                  <c:v>1.6969000000000001E-2</c:v>
                </c:pt>
                <c:pt idx="1006">
                  <c:v>1.6847000000000001E-2</c:v>
                </c:pt>
                <c:pt idx="1007">
                  <c:v>1.6728E-2</c:v>
                </c:pt>
                <c:pt idx="1008">
                  <c:v>1.6608999999999999E-2</c:v>
                </c:pt>
                <c:pt idx="1009">
                  <c:v>1.6492E-2</c:v>
                </c:pt>
                <c:pt idx="1010">
                  <c:v>1.6376999999999999E-2</c:v>
                </c:pt>
                <c:pt idx="1011">
                  <c:v>1.6261999999999999E-2</c:v>
                </c:pt>
                <c:pt idx="1012">
                  <c:v>1.6008000000000001E-2</c:v>
                </c:pt>
                <c:pt idx="1013">
                  <c:v>1.5897000000000001E-2</c:v>
                </c:pt>
                <c:pt idx="1014">
                  <c:v>1.5786999999999999E-2</c:v>
                </c:pt>
                <c:pt idx="1015">
                  <c:v>1.5596E-2</c:v>
                </c:pt>
                <c:pt idx="1016">
                  <c:v>1.5273E-2</c:v>
                </c:pt>
                <c:pt idx="1017">
                  <c:v>1.5167999999999999E-2</c:v>
                </c:pt>
                <c:pt idx="1018">
                  <c:v>1.5063999999999999E-2</c:v>
                </c:pt>
                <c:pt idx="1019">
                  <c:v>1.4962E-2</c:v>
                </c:pt>
                <c:pt idx="1020">
                  <c:v>1.486E-2</c:v>
                </c:pt>
                <c:pt idx="1021">
                  <c:v>1.4555999999999999E-2</c:v>
                </c:pt>
                <c:pt idx="1022">
                  <c:v>1.4454E-2</c:v>
                </c:pt>
                <c:pt idx="1023">
                  <c:v>1.4356000000000001E-2</c:v>
                </c:pt>
                <c:pt idx="1024">
                  <c:v>1.4259000000000001E-2</c:v>
                </c:pt>
                <c:pt idx="1025">
                  <c:v>1.4163E-2</c:v>
                </c:pt>
                <c:pt idx="1026">
                  <c:v>1.4067E-2</c:v>
                </c:pt>
                <c:pt idx="1027">
                  <c:v>1.3893000000000001E-2</c:v>
                </c:pt>
                <c:pt idx="1028">
                  <c:v>1.3799000000000001E-2</c:v>
                </c:pt>
                <c:pt idx="1029">
                  <c:v>1.3707E-2</c:v>
                </c:pt>
                <c:pt idx="1030">
                  <c:v>1.3613999999999999E-2</c:v>
                </c:pt>
                <c:pt idx="1031">
                  <c:v>1.3465E-2</c:v>
                </c:pt>
                <c:pt idx="1032">
                  <c:v>1.3284000000000001E-2</c:v>
                </c:pt>
                <c:pt idx="1033">
                  <c:v>1.3195E-2</c:v>
                </c:pt>
                <c:pt idx="1034">
                  <c:v>1.3107000000000001E-2</c:v>
                </c:pt>
                <c:pt idx="1035">
                  <c:v>1.2918000000000001E-2</c:v>
                </c:pt>
                <c:pt idx="1036">
                  <c:v>1.2701E-2</c:v>
                </c:pt>
                <c:pt idx="1037">
                  <c:v>1.2617E-2</c:v>
                </c:pt>
                <c:pt idx="1038">
                  <c:v>1.2534E-2</c:v>
                </c:pt>
                <c:pt idx="1039">
                  <c:v>1.2451E-2</c:v>
                </c:pt>
                <c:pt idx="1040">
                  <c:v>1.2370000000000001E-2</c:v>
                </c:pt>
                <c:pt idx="1041">
                  <c:v>1.2289E-2</c:v>
                </c:pt>
                <c:pt idx="1042">
                  <c:v>1.2208999999999999E-2</c:v>
                </c:pt>
                <c:pt idx="1043">
                  <c:v>1.213E-2</c:v>
                </c:pt>
                <c:pt idx="1044">
                  <c:v>1.2052E-2</c:v>
                </c:pt>
                <c:pt idx="1045">
                  <c:v>1.1975E-2</c:v>
                </c:pt>
                <c:pt idx="1046">
                  <c:v>1.1898000000000001E-2</c:v>
                </c:pt>
                <c:pt idx="1047">
                  <c:v>1.1823E-2</c:v>
                </c:pt>
                <c:pt idx="1048">
                  <c:v>1.1748E-2</c:v>
                </c:pt>
                <c:pt idx="1049">
                  <c:v>1.1674E-2</c:v>
                </c:pt>
                <c:pt idx="1050">
                  <c:v>1.1601E-2</c:v>
                </c:pt>
                <c:pt idx="1051">
                  <c:v>1.1528E-2</c:v>
                </c:pt>
                <c:pt idx="1052">
                  <c:v>1.1457E-2</c:v>
                </c:pt>
                <c:pt idx="1053">
                  <c:v>1.1386E-2</c:v>
                </c:pt>
                <c:pt idx="1054">
                  <c:v>1.1316E-2</c:v>
                </c:pt>
                <c:pt idx="1055">
                  <c:v>1.1246000000000001E-2</c:v>
                </c:pt>
                <c:pt idx="1056">
                  <c:v>1.1178E-2</c:v>
                </c:pt>
                <c:pt idx="1057">
                  <c:v>1.111E-2</c:v>
                </c:pt>
                <c:pt idx="1058">
                  <c:v>1.1042E-2</c:v>
                </c:pt>
                <c:pt idx="1059">
                  <c:v>1.0976E-2</c:v>
                </c:pt>
                <c:pt idx="1060">
                  <c:v>1.091E-2</c:v>
                </c:pt>
                <c:pt idx="1061">
                  <c:v>1.0843999999999999E-2</c:v>
                </c:pt>
                <c:pt idx="1062">
                  <c:v>1.0779E-2</c:v>
                </c:pt>
                <c:pt idx="1063">
                  <c:v>1.0715000000000001E-2</c:v>
                </c:pt>
                <c:pt idx="1064">
                  <c:v>1.0652E-2</c:v>
                </c:pt>
                <c:pt idx="1065">
                  <c:v>1.0588999999999999E-2</c:v>
                </c:pt>
                <c:pt idx="1066">
                  <c:v>1.0527E-2</c:v>
                </c:pt>
                <c:pt idx="1067">
                  <c:v>1.0465E-2</c:v>
                </c:pt>
                <c:pt idx="1068">
                  <c:v>1.0404E-2</c:v>
                </c:pt>
                <c:pt idx="1069">
                  <c:v>1.0344000000000001E-2</c:v>
                </c:pt>
                <c:pt idx="1070">
                  <c:v>1.0284E-2</c:v>
                </c:pt>
                <c:pt idx="1071">
                  <c:v>1.0225E-2</c:v>
                </c:pt>
                <c:pt idx="1072">
                  <c:v>9.8703999999999997E-3</c:v>
                </c:pt>
                <c:pt idx="1073">
                  <c:v>9.7085000000000001E-3</c:v>
                </c:pt>
                <c:pt idx="1074">
                  <c:v>9.6532000000000007E-3</c:v>
                </c:pt>
                <c:pt idx="1075">
                  <c:v>9.5984E-3</c:v>
                </c:pt>
                <c:pt idx="1076">
                  <c:v>9.5440000000000004E-3</c:v>
                </c:pt>
                <c:pt idx="1077">
                  <c:v>9.4900000000000002E-3</c:v>
                </c:pt>
                <c:pt idx="1078">
                  <c:v>9.4363999999999993E-3</c:v>
                </c:pt>
                <c:pt idx="1079">
                  <c:v>9.3833000000000007E-3</c:v>
                </c:pt>
                <c:pt idx="1080">
                  <c:v>9.3305999999999997E-3</c:v>
                </c:pt>
                <c:pt idx="1081">
                  <c:v>9.2782999999999997E-3</c:v>
                </c:pt>
                <c:pt idx="1082">
                  <c:v>9.2265000000000003E-3</c:v>
                </c:pt>
                <c:pt idx="1083">
                  <c:v>9.1751000000000003E-3</c:v>
                </c:pt>
                <c:pt idx="1084">
                  <c:v>9.1240999999999996E-3</c:v>
                </c:pt>
                <c:pt idx="1085">
                  <c:v>9.0735E-3</c:v>
                </c:pt>
                <c:pt idx="1086">
                  <c:v>9.0232999999999997E-3</c:v>
                </c:pt>
                <c:pt idx="1087">
                  <c:v>8.9735000000000006E-3</c:v>
                </c:pt>
                <c:pt idx="1088">
                  <c:v>8.9241000000000008E-3</c:v>
                </c:pt>
                <c:pt idx="1089">
                  <c:v>8.8751000000000003E-3</c:v>
                </c:pt>
                <c:pt idx="1090">
                  <c:v>8.8263999999999999E-3</c:v>
                </c:pt>
                <c:pt idx="1091">
                  <c:v>8.7781999999999999E-3</c:v>
                </c:pt>
                <c:pt idx="1092">
                  <c:v>8.7302999999999999E-3</c:v>
                </c:pt>
                <c:pt idx="1093">
                  <c:v>8.6827999999999992E-3</c:v>
                </c:pt>
                <c:pt idx="1094">
                  <c:v>8.6356000000000002E-3</c:v>
                </c:pt>
                <c:pt idx="1095">
                  <c:v>8.5888000000000006E-3</c:v>
                </c:pt>
                <c:pt idx="1096">
                  <c:v>8.5424000000000003E-3</c:v>
                </c:pt>
                <c:pt idx="1097">
                  <c:v>8.4963E-3</c:v>
                </c:pt>
                <c:pt idx="1098">
                  <c:v>8.4168000000000003E-3</c:v>
                </c:pt>
                <c:pt idx="1099">
                  <c:v>8.1776000000000001E-3</c:v>
                </c:pt>
                <c:pt idx="1100">
                  <c:v>8.1335999999999995E-3</c:v>
                </c:pt>
                <c:pt idx="1101">
                  <c:v>8.0899000000000006E-3</c:v>
                </c:pt>
                <c:pt idx="1102">
                  <c:v>8.0464999999999998E-3</c:v>
                </c:pt>
                <c:pt idx="1103">
                  <c:v>8.0032999999999997E-3</c:v>
                </c:pt>
                <c:pt idx="1104">
                  <c:v>7.9603999999999994E-3</c:v>
                </c:pt>
                <c:pt idx="1105">
                  <c:v>7.9177999999999991E-3</c:v>
                </c:pt>
                <c:pt idx="1106">
                  <c:v>7.8755000000000006E-3</c:v>
                </c:pt>
                <c:pt idx="1107">
                  <c:v>7.8335000000000002E-3</c:v>
                </c:pt>
                <c:pt idx="1108">
                  <c:v>7.7917999999999998E-3</c:v>
                </c:pt>
                <c:pt idx="1109">
                  <c:v>7.7504999999999996E-3</c:v>
                </c:pt>
                <c:pt idx="1110">
                  <c:v>7.7093999999999999E-3</c:v>
                </c:pt>
                <c:pt idx="1111">
                  <c:v>7.6686000000000002E-3</c:v>
                </c:pt>
                <c:pt idx="1112">
                  <c:v>7.6281999999999999E-3</c:v>
                </c:pt>
                <c:pt idx="1113">
                  <c:v>7.5880000000000001E-3</c:v>
                </c:pt>
                <c:pt idx="1114">
                  <c:v>7.5481000000000003E-3</c:v>
                </c:pt>
                <c:pt idx="1115">
                  <c:v>7.5084000000000001E-3</c:v>
                </c:pt>
                <c:pt idx="1116">
                  <c:v>7.4689999999999999E-3</c:v>
                </c:pt>
                <c:pt idx="1117">
                  <c:v>7.4298000000000003E-3</c:v>
                </c:pt>
                <c:pt idx="1118">
                  <c:v>7.3908000000000003E-3</c:v>
                </c:pt>
                <c:pt idx="1119">
                  <c:v>7.352E-3</c:v>
                </c:pt>
                <c:pt idx="1120">
                  <c:v>7.3133E-3</c:v>
                </c:pt>
                <c:pt idx="1121">
                  <c:v>7.2747999999999997E-3</c:v>
                </c:pt>
                <c:pt idx="1122">
                  <c:v>7.2364999999999999E-3</c:v>
                </c:pt>
                <c:pt idx="1123">
                  <c:v>7.1983000000000004E-3</c:v>
                </c:pt>
                <c:pt idx="1124">
                  <c:v>7.1602000000000002E-3</c:v>
                </c:pt>
                <c:pt idx="1125">
                  <c:v>7.1222000000000004E-3</c:v>
                </c:pt>
                <c:pt idx="1126">
                  <c:v>7.0844000000000002E-3</c:v>
                </c:pt>
                <c:pt idx="1127">
                  <c:v>7.0467000000000004E-3</c:v>
                </c:pt>
                <c:pt idx="1128">
                  <c:v>7.0089999999999996E-3</c:v>
                </c:pt>
                <c:pt idx="1129">
                  <c:v>6.9715000000000003E-3</c:v>
                </c:pt>
                <c:pt idx="1130">
                  <c:v>6.9341999999999997E-3</c:v>
                </c:pt>
                <c:pt idx="1131">
                  <c:v>6.8969000000000001E-3</c:v>
                </c:pt>
                <c:pt idx="1132">
                  <c:v>6.8598000000000001E-3</c:v>
                </c:pt>
                <c:pt idx="1133">
                  <c:v>6.8228000000000004E-3</c:v>
                </c:pt>
                <c:pt idx="1134">
                  <c:v>6.7860000000000004E-3</c:v>
                </c:pt>
                <c:pt idx="1135">
                  <c:v>6.7494E-3</c:v>
                </c:pt>
                <c:pt idx="1136">
                  <c:v>6.7127999999999997E-3</c:v>
                </c:pt>
                <c:pt idx="1137">
                  <c:v>6.6765000000000001E-3</c:v>
                </c:pt>
                <c:pt idx="1138">
                  <c:v>6.6403E-3</c:v>
                </c:pt>
                <c:pt idx="1139">
                  <c:v>6.6042000000000002E-3</c:v>
                </c:pt>
                <c:pt idx="1140">
                  <c:v>6.5681999999999997E-3</c:v>
                </c:pt>
                <c:pt idx="1141">
                  <c:v>6.5323999999999998E-3</c:v>
                </c:pt>
                <c:pt idx="1142">
                  <c:v>6.4967999999999996E-3</c:v>
                </c:pt>
                <c:pt idx="1143">
                  <c:v>6.4612000000000003E-3</c:v>
                </c:pt>
                <c:pt idx="1144">
                  <c:v>6.4259E-3</c:v>
                </c:pt>
                <c:pt idx="1145">
                  <c:v>6.3905999999999998E-3</c:v>
                </c:pt>
                <c:pt idx="1146">
                  <c:v>6.3556000000000003E-3</c:v>
                </c:pt>
                <c:pt idx="1147">
                  <c:v>6.3207000000000003E-3</c:v>
                </c:pt>
                <c:pt idx="1148">
                  <c:v>6.2858999999999996E-3</c:v>
                </c:pt>
                <c:pt idx="1149">
                  <c:v>6.2513999999999998E-3</c:v>
                </c:pt>
                <c:pt idx="1150">
                  <c:v>6.2169E-3</c:v>
                </c:pt>
                <c:pt idx="1151">
                  <c:v>6.1827000000000002E-3</c:v>
                </c:pt>
                <c:pt idx="1152">
                  <c:v>6.1485999999999997E-3</c:v>
                </c:pt>
                <c:pt idx="1153">
                  <c:v>6.1146999999999998E-3</c:v>
                </c:pt>
                <c:pt idx="1154">
                  <c:v>6.0809000000000002E-3</c:v>
                </c:pt>
                <c:pt idx="1155">
                  <c:v>6.0473000000000002E-3</c:v>
                </c:pt>
                <c:pt idx="1156">
                  <c:v>6.0139E-3</c:v>
                </c:pt>
                <c:pt idx="1157">
                  <c:v>5.7352000000000002E-3</c:v>
                </c:pt>
                <c:pt idx="1158">
                  <c:v>5.7035000000000002E-3</c:v>
                </c:pt>
                <c:pt idx="1159">
                  <c:v>5.6718999999999997E-3</c:v>
                </c:pt>
                <c:pt idx="1160">
                  <c:v>5.6404000000000003E-3</c:v>
                </c:pt>
                <c:pt idx="1161">
                  <c:v>5.6090999999999997E-3</c:v>
                </c:pt>
                <c:pt idx="1162">
                  <c:v>5.5779000000000002E-3</c:v>
                </c:pt>
                <c:pt idx="1163">
                  <c:v>5.5468000000000002E-3</c:v>
                </c:pt>
                <c:pt idx="1164">
                  <c:v>5.5158000000000004E-3</c:v>
                </c:pt>
                <c:pt idx="1165">
                  <c:v>5.4849E-3</c:v>
                </c:pt>
                <c:pt idx="1166">
                  <c:v>5.4542000000000002E-3</c:v>
                </c:pt>
                <c:pt idx="1167">
                  <c:v>5.4235000000000004E-3</c:v>
                </c:pt>
                <c:pt idx="1168">
                  <c:v>5.3929E-3</c:v>
                </c:pt>
                <c:pt idx="1169">
                  <c:v>5.3623999999999998E-3</c:v>
                </c:pt>
                <c:pt idx="1170">
                  <c:v>5.3319999999999999E-3</c:v>
                </c:pt>
                <c:pt idx="1171">
                  <c:v>5.3017000000000003E-3</c:v>
                </c:pt>
                <c:pt idx="1172">
                  <c:v>5.2713999999999999E-3</c:v>
                </c:pt>
                <c:pt idx="1173">
                  <c:v>5.2411999999999997E-3</c:v>
                </c:pt>
                <c:pt idx="1174">
                  <c:v>5.2112E-3</c:v>
                </c:pt>
                <c:pt idx="1175">
                  <c:v>5.1811000000000001E-3</c:v>
                </c:pt>
                <c:pt idx="1176">
                  <c:v>5.1511999999999999E-3</c:v>
                </c:pt>
                <c:pt idx="1177">
                  <c:v>5.1213999999999999E-3</c:v>
                </c:pt>
                <c:pt idx="1178">
                  <c:v>5.0917000000000002E-3</c:v>
                </c:pt>
                <c:pt idx="1179">
                  <c:v>5.0620999999999999E-3</c:v>
                </c:pt>
                <c:pt idx="1180">
                  <c:v>5.0324999999999996E-3</c:v>
                </c:pt>
                <c:pt idx="1181">
                  <c:v>5.0030999999999999E-3</c:v>
                </c:pt>
                <c:pt idx="1182">
                  <c:v>4.9737999999999996E-3</c:v>
                </c:pt>
                <c:pt idx="1183">
                  <c:v>4.9446000000000004E-3</c:v>
                </c:pt>
                <c:pt idx="1184">
                  <c:v>4.7473999999999997E-3</c:v>
                </c:pt>
                <c:pt idx="1185">
                  <c:v>4.7147999999999999E-3</c:v>
                </c:pt>
                <c:pt idx="1186">
                  <c:v>4.6870000000000002E-3</c:v>
                </c:pt>
                <c:pt idx="1187">
                  <c:v>4.6592999999999999E-3</c:v>
                </c:pt>
                <c:pt idx="1188">
                  <c:v>4.6318000000000002E-3</c:v>
                </c:pt>
                <c:pt idx="1189">
                  <c:v>4.6043999999999998E-3</c:v>
                </c:pt>
                <c:pt idx="1190">
                  <c:v>4.5770999999999997E-3</c:v>
                </c:pt>
                <c:pt idx="1191">
                  <c:v>4.5500000000000002E-3</c:v>
                </c:pt>
                <c:pt idx="1192">
                  <c:v>4.5230000000000001E-3</c:v>
                </c:pt>
                <c:pt idx="1193">
                  <c:v>4.4961000000000003E-3</c:v>
                </c:pt>
                <c:pt idx="1194">
                  <c:v>4.4694000000000001E-3</c:v>
                </c:pt>
                <c:pt idx="1195">
                  <c:v>4.4426999999999999E-3</c:v>
                </c:pt>
                <c:pt idx="1196">
                  <c:v>4.4162000000000003E-3</c:v>
                </c:pt>
                <c:pt idx="1197">
                  <c:v>4.3898000000000001E-3</c:v>
                </c:pt>
                <c:pt idx="1198">
                  <c:v>4.3635000000000002E-3</c:v>
                </c:pt>
                <c:pt idx="1199">
                  <c:v>4.3372999999999997E-3</c:v>
                </c:pt>
                <c:pt idx="1200">
                  <c:v>4.3112000000000003E-3</c:v>
                </c:pt>
                <c:pt idx="1201">
                  <c:v>4.2852999999999997E-3</c:v>
                </c:pt>
                <c:pt idx="1202">
                  <c:v>4.2595000000000003E-3</c:v>
                </c:pt>
                <c:pt idx="1203">
                  <c:v>4.2338000000000002E-3</c:v>
                </c:pt>
                <c:pt idx="1204">
                  <c:v>4.2082999999999999E-3</c:v>
                </c:pt>
                <c:pt idx="1205">
                  <c:v>4.1828000000000004E-3</c:v>
                </c:pt>
                <c:pt idx="1206">
                  <c:v>4.1574999999999997E-3</c:v>
                </c:pt>
                <c:pt idx="1207">
                  <c:v>4.1323000000000002E-3</c:v>
                </c:pt>
                <c:pt idx="1208">
                  <c:v>4.1072000000000001E-3</c:v>
                </c:pt>
                <c:pt idx="1209">
                  <c:v>4.0822999999999996E-3</c:v>
                </c:pt>
                <c:pt idx="1210">
                  <c:v>4.0574000000000001E-3</c:v>
                </c:pt>
                <c:pt idx="1211">
                  <c:v>4.0327000000000002E-3</c:v>
                </c:pt>
                <c:pt idx="1212">
                  <c:v>4.0080000000000003E-3</c:v>
                </c:pt>
                <c:pt idx="1213">
                  <c:v>3.9835000000000001E-3</c:v>
                </c:pt>
                <c:pt idx="1214">
                  <c:v>3.9589999999999998E-3</c:v>
                </c:pt>
                <c:pt idx="1215">
                  <c:v>3.9345999999999999E-3</c:v>
                </c:pt>
                <c:pt idx="1216">
                  <c:v>3.9103999999999996E-3</c:v>
                </c:pt>
                <c:pt idx="1217">
                  <c:v>3.8861999999999998E-3</c:v>
                </c:pt>
                <c:pt idx="1218">
                  <c:v>3.8620999999999998E-3</c:v>
                </c:pt>
                <c:pt idx="1219">
                  <c:v>3.8381000000000001E-3</c:v>
                </c:pt>
                <c:pt idx="1220">
                  <c:v>3.8141999999999998E-3</c:v>
                </c:pt>
                <c:pt idx="1221">
                  <c:v>3.7904000000000002E-3</c:v>
                </c:pt>
                <c:pt idx="1222">
                  <c:v>3.7667E-3</c:v>
                </c:pt>
                <c:pt idx="1223">
                  <c:v>3.7431000000000001E-3</c:v>
                </c:pt>
                <c:pt idx="1224">
                  <c:v>3.7195000000000001E-3</c:v>
                </c:pt>
                <c:pt idx="1225">
                  <c:v>3.6960000000000001E-3</c:v>
                </c:pt>
                <c:pt idx="1226">
                  <c:v>3.6725999999999998E-3</c:v>
                </c:pt>
                <c:pt idx="1227">
                  <c:v>3.6492999999999999E-3</c:v>
                </c:pt>
                <c:pt idx="1228">
                  <c:v>3.6261000000000002E-3</c:v>
                </c:pt>
                <c:pt idx="1229">
                  <c:v>3.6029E-3</c:v>
                </c:pt>
                <c:pt idx="1230">
                  <c:v>3.5799E-3</c:v>
                </c:pt>
                <c:pt idx="1231">
                  <c:v>3.5569E-3</c:v>
                </c:pt>
                <c:pt idx="1232">
                  <c:v>3.5339999999999998E-3</c:v>
                </c:pt>
                <c:pt idx="1233">
                  <c:v>3.5111999999999999E-3</c:v>
                </c:pt>
                <c:pt idx="1234">
                  <c:v>3.4884999999999998E-3</c:v>
                </c:pt>
                <c:pt idx="1235">
                  <c:v>3.4659000000000001E-3</c:v>
                </c:pt>
                <c:pt idx="1236">
                  <c:v>3.4432999999999998E-3</c:v>
                </c:pt>
                <c:pt idx="1237">
                  <c:v>3.4209000000000002E-3</c:v>
                </c:pt>
                <c:pt idx="1238">
                  <c:v>3.3985E-3</c:v>
                </c:pt>
                <c:pt idx="1239">
                  <c:v>3.3762000000000002E-3</c:v>
                </c:pt>
                <c:pt idx="1240">
                  <c:v>3.3540000000000002E-3</c:v>
                </c:pt>
                <c:pt idx="1241">
                  <c:v>3.3319000000000001E-3</c:v>
                </c:pt>
                <c:pt idx="1242">
                  <c:v>3.3097999999999999E-3</c:v>
                </c:pt>
                <c:pt idx="1243">
                  <c:v>3.2878999999999999E-3</c:v>
                </c:pt>
                <c:pt idx="1244">
                  <c:v>3.2659999999999998E-3</c:v>
                </c:pt>
                <c:pt idx="1245">
                  <c:v>3.2442E-3</c:v>
                </c:pt>
                <c:pt idx="1246">
                  <c:v>3.2225000000000001E-3</c:v>
                </c:pt>
                <c:pt idx="1247">
                  <c:v>3.2009E-3</c:v>
                </c:pt>
                <c:pt idx="1248">
                  <c:v>3.1794000000000002E-3</c:v>
                </c:pt>
                <c:pt idx="1249">
                  <c:v>3.1580000000000002E-3</c:v>
                </c:pt>
                <c:pt idx="1250">
                  <c:v>3.1365999999999998E-3</c:v>
                </c:pt>
                <c:pt idx="1251">
                  <c:v>3.1153999999999999E-3</c:v>
                </c:pt>
                <c:pt idx="1252">
                  <c:v>3.0942000000000001E-3</c:v>
                </c:pt>
                <c:pt idx="1253">
                  <c:v>3.0731999999999999E-3</c:v>
                </c:pt>
                <c:pt idx="1254">
                  <c:v>3.0522000000000001E-3</c:v>
                </c:pt>
                <c:pt idx="1255">
                  <c:v>3.0312999999999998E-3</c:v>
                </c:pt>
                <c:pt idx="1256">
                  <c:v>3.0105000000000002E-3</c:v>
                </c:pt>
                <c:pt idx="1257">
                  <c:v>2.9897999999999999E-3</c:v>
                </c:pt>
                <c:pt idx="1258">
                  <c:v>2.9692E-3</c:v>
                </c:pt>
                <c:pt idx="1259">
                  <c:v>2.9486999999999998E-3</c:v>
                </c:pt>
                <c:pt idx="1260">
                  <c:v>2.9282000000000002E-3</c:v>
                </c:pt>
                <c:pt idx="1261">
                  <c:v>2.9079000000000002E-3</c:v>
                </c:pt>
                <c:pt idx="1262">
                  <c:v>2.8876000000000001E-3</c:v>
                </c:pt>
                <c:pt idx="1263">
                  <c:v>2.8674E-3</c:v>
                </c:pt>
                <c:pt idx="1264">
                  <c:v>2.8473000000000001E-3</c:v>
                </c:pt>
                <c:pt idx="1265">
                  <c:v>2.8273E-3</c:v>
                </c:pt>
                <c:pt idx="1266">
                  <c:v>2.8073999999999998E-3</c:v>
                </c:pt>
                <c:pt idx="1267">
                  <c:v>2.7875E-3</c:v>
                </c:pt>
                <c:pt idx="1268">
                  <c:v>2.7677999999999999E-3</c:v>
                </c:pt>
                <c:pt idx="1269">
                  <c:v>2.7480999999999998E-3</c:v>
                </c:pt>
                <c:pt idx="1270">
                  <c:v>2.7285E-3</c:v>
                </c:pt>
                <c:pt idx="1271">
                  <c:v>2.709E-3</c:v>
                </c:pt>
                <c:pt idx="1272">
                  <c:v>2.6895999999999999E-3</c:v>
                </c:pt>
                <c:pt idx="1273">
                  <c:v>2.6703E-3</c:v>
                </c:pt>
                <c:pt idx="1274">
                  <c:v>2.6511E-3</c:v>
                </c:pt>
                <c:pt idx="1275">
                  <c:v>2.6319999999999998E-3</c:v>
                </c:pt>
                <c:pt idx="1276">
                  <c:v>2.6129999999999999E-3</c:v>
                </c:pt>
                <c:pt idx="1277">
                  <c:v>2.5940999999999998E-3</c:v>
                </c:pt>
                <c:pt idx="1278">
                  <c:v>2.5753E-3</c:v>
                </c:pt>
                <c:pt idx="1279">
                  <c:v>2.5566E-3</c:v>
                </c:pt>
                <c:pt idx="1280">
                  <c:v>2.5379000000000001E-3</c:v>
                </c:pt>
                <c:pt idx="1281">
                  <c:v>2.5194000000000002E-3</c:v>
                </c:pt>
                <c:pt idx="1282">
                  <c:v>2.5008999999999999E-3</c:v>
                </c:pt>
                <c:pt idx="1283">
                  <c:v>2.4826000000000002E-3</c:v>
                </c:pt>
                <c:pt idx="1284">
                  <c:v>2.3882999999999999E-3</c:v>
                </c:pt>
                <c:pt idx="1285">
                  <c:v>2.3706000000000001E-3</c:v>
                </c:pt>
                <c:pt idx="1286">
                  <c:v>2.3530999999999999E-3</c:v>
                </c:pt>
                <c:pt idx="1287">
                  <c:v>2.3356000000000002E-3</c:v>
                </c:pt>
                <c:pt idx="1288">
                  <c:v>2.3181999999999999E-3</c:v>
                </c:pt>
                <c:pt idx="1289">
                  <c:v>2.3008999999999998E-3</c:v>
                </c:pt>
                <c:pt idx="1290">
                  <c:v>2.2837000000000001E-3</c:v>
                </c:pt>
                <c:pt idx="1291">
                  <c:v>2.2666000000000001E-3</c:v>
                </c:pt>
                <c:pt idx="1292">
                  <c:v>2.2496E-3</c:v>
                </c:pt>
                <c:pt idx="1293">
                  <c:v>2.2325999999999999E-3</c:v>
                </c:pt>
                <c:pt idx="1294">
                  <c:v>2.2158E-3</c:v>
                </c:pt>
                <c:pt idx="1295">
                  <c:v>2.199E-3</c:v>
                </c:pt>
                <c:pt idx="1296">
                  <c:v>2.1824000000000001E-3</c:v>
                </c:pt>
                <c:pt idx="1297">
                  <c:v>2.1657999999999998E-3</c:v>
                </c:pt>
                <c:pt idx="1298">
                  <c:v>2.1494000000000001E-3</c:v>
                </c:pt>
                <c:pt idx="1299">
                  <c:v>2.1329999999999999E-3</c:v>
                </c:pt>
                <c:pt idx="1300">
                  <c:v>2.1167999999999998E-3</c:v>
                </c:pt>
                <c:pt idx="1301">
                  <c:v>2.1006000000000002E-3</c:v>
                </c:pt>
                <c:pt idx="1302">
                  <c:v>2.0845999999999998E-3</c:v>
                </c:pt>
                <c:pt idx="1303">
                  <c:v>2.0685999999999999E-3</c:v>
                </c:pt>
                <c:pt idx="1304">
                  <c:v>2.0528E-3</c:v>
                </c:pt>
                <c:pt idx="1305">
                  <c:v>2.0371E-3</c:v>
                </c:pt>
                <c:pt idx="1306">
                  <c:v>2.0214E-3</c:v>
                </c:pt>
                <c:pt idx="1307">
                  <c:v>2.0059000000000001E-3</c:v>
                </c:pt>
                <c:pt idx="1308">
                  <c:v>1.9903999999999998E-3</c:v>
                </c:pt>
                <c:pt idx="1309">
                  <c:v>1.9751E-3</c:v>
                </c:pt>
                <c:pt idx="1310">
                  <c:v>1.9597999999999998E-3</c:v>
                </c:pt>
                <c:pt idx="1311">
                  <c:v>1.9446999999999999E-3</c:v>
                </c:pt>
                <c:pt idx="1312">
                  <c:v>1.9296000000000001E-3</c:v>
                </c:pt>
                <c:pt idx="1313">
                  <c:v>1.9147000000000001E-3</c:v>
                </c:pt>
                <c:pt idx="1314">
                  <c:v>1.8998000000000001E-3</c:v>
                </c:pt>
                <c:pt idx="1315">
                  <c:v>1.8851E-3</c:v>
                </c:pt>
                <c:pt idx="1316">
                  <c:v>1.8703999999999999E-3</c:v>
                </c:pt>
                <c:pt idx="1317">
                  <c:v>1.8559E-3</c:v>
                </c:pt>
                <c:pt idx="1318">
                  <c:v>1.8415E-3</c:v>
                </c:pt>
                <c:pt idx="1319">
                  <c:v>1.8272E-3</c:v>
                </c:pt>
                <c:pt idx="1320">
                  <c:v>1.8129999999999999E-3</c:v>
                </c:pt>
                <c:pt idx="1321">
                  <c:v>1.7989E-3</c:v>
                </c:pt>
                <c:pt idx="1322">
                  <c:v>1.7849999999999999E-3</c:v>
                </c:pt>
                <c:pt idx="1323">
                  <c:v>1.7711999999999999E-3</c:v>
                </c:pt>
                <c:pt idx="1324">
                  <c:v>1.7574999999999999E-3</c:v>
                </c:pt>
                <c:pt idx="1325">
                  <c:v>1.7439000000000001E-3</c:v>
                </c:pt>
                <c:pt idx="1326">
                  <c:v>1.7305000000000001E-3</c:v>
                </c:pt>
                <c:pt idx="1327">
                  <c:v>1.7171E-3</c:v>
                </c:pt>
                <c:pt idx="1328">
                  <c:v>1.7038999999999999E-3</c:v>
                </c:pt>
                <c:pt idx="1329">
                  <c:v>1.6907999999999999E-3</c:v>
                </c:pt>
                <c:pt idx="1330">
                  <c:v>1.6777000000000001E-3</c:v>
                </c:pt>
                <c:pt idx="1331">
                  <c:v>1.6647999999999999E-3</c:v>
                </c:pt>
                <c:pt idx="1332">
                  <c:v>1.652E-3</c:v>
                </c:pt>
                <c:pt idx="1333">
                  <c:v>1.6393E-3</c:v>
                </c:pt>
                <c:pt idx="1334">
                  <c:v>1.6266E-3</c:v>
                </c:pt>
                <c:pt idx="1335">
                  <c:v>1.6141E-3</c:v>
                </c:pt>
                <c:pt idx="1336">
                  <c:v>1.6017E-3</c:v>
                </c:pt>
                <c:pt idx="1337">
                  <c:v>1.5893000000000001E-3</c:v>
                </c:pt>
                <c:pt idx="1338">
                  <c:v>1.5770999999999999E-3</c:v>
                </c:pt>
                <c:pt idx="1339">
                  <c:v>1.5648999999999999E-3</c:v>
                </c:pt>
                <c:pt idx="1340">
                  <c:v>1.5529000000000001E-3</c:v>
                </c:pt>
                <c:pt idx="1341">
                  <c:v>1.5409E-3</c:v>
                </c:pt>
                <c:pt idx="1342">
                  <c:v>1.529E-3</c:v>
                </c:pt>
                <c:pt idx="1343">
                  <c:v>1.5172E-3</c:v>
                </c:pt>
                <c:pt idx="1344">
                  <c:v>1.5056E-3</c:v>
                </c:pt>
                <c:pt idx="1345">
                  <c:v>1.4940000000000001E-3</c:v>
                </c:pt>
                <c:pt idx="1346">
                  <c:v>1.4825000000000001E-3</c:v>
                </c:pt>
                <c:pt idx="1347">
                  <c:v>1.4710999999999999E-3</c:v>
                </c:pt>
                <c:pt idx="1348">
                  <c:v>1.4598E-3</c:v>
                </c:pt>
                <c:pt idx="1349">
                  <c:v>1.4486E-3</c:v>
                </c:pt>
                <c:pt idx="1350">
                  <c:v>1.4375E-3</c:v>
                </c:pt>
                <c:pt idx="1351">
                  <c:v>1.4266000000000001E-3</c:v>
                </c:pt>
                <c:pt idx="1352">
                  <c:v>1.4157E-3</c:v>
                </c:pt>
                <c:pt idx="1353">
                  <c:v>1.4048999999999999E-3</c:v>
                </c:pt>
                <c:pt idx="1354">
                  <c:v>1.3943E-3</c:v>
                </c:pt>
                <c:pt idx="1355">
                  <c:v>1.3837000000000001E-3</c:v>
                </c:pt>
                <c:pt idx="1356">
                  <c:v>1.3733E-3</c:v>
                </c:pt>
                <c:pt idx="1357">
                  <c:v>1.3630000000000001E-3</c:v>
                </c:pt>
                <c:pt idx="1358">
                  <c:v>1.3527999999999999E-3</c:v>
                </c:pt>
                <c:pt idx="1359">
                  <c:v>1.3427000000000001E-3</c:v>
                </c:pt>
                <c:pt idx="1360">
                  <c:v>1.3328000000000001E-3</c:v>
                </c:pt>
                <c:pt idx="1361">
                  <c:v>1.1515E-3</c:v>
                </c:pt>
                <c:pt idx="1362">
                  <c:v>1.1431E-3</c:v>
                </c:pt>
                <c:pt idx="1363">
                  <c:v>1.1347E-3</c:v>
                </c:pt>
                <c:pt idx="1364">
                  <c:v>1.1264000000000001E-3</c:v>
                </c:pt>
                <c:pt idx="1365">
                  <c:v>1.0931000000000001E-3</c:v>
                </c:pt>
                <c:pt idx="1366">
                  <c:v>1.0287E-3</c:v>
                </c:pt>
                <c:pt idx="1367">
                  <c:v>9.5182999999999997E-4</c:v>
                </c:pt>
                <c:pt idx="1368">
                  <c:v>9.4499000000000004E-4</c:v>
                </c:pt>
                <c:pt idx="1369">
                  <c:v>9.3822000000000003E-4</c:v>
                </c:pt>
                <c:pt idx="1370">
                  <c:v>9.3152000000000003E-4</c:v>
                </c:pt>
                <c:pt idx="1371">
                  <c:v>9.2489000000000004E-4</c:v>
                </c:pt>
                <c:pt idx="1372">
                  <c:v>9.1832000000000003E-4</c:v>
                </c:pt>
                <c:pt idx="1373">
                  <c:v>9.1180999999999999E-4</c:v>
                </c:pt>
                <c:pt idx="1374">
                  <c:v>9.0536999999999996E-4</c:v>
                </c:pt>
                <c:pt idx="1375">
                  <c:v>8.9899000000000001E-4</c:v>
                </c:pt>
                <c:pt idx="1376">
                  <c:v>8.9265999999999998E-4</c:v>
                </c:pt>
                <c:pt idx="1377">
                  <c:v>8.8637999999999998E-4</c:v>
                </c:pt>
                <c:pt idx="1378">
                  <c:v>8.8015000000000001E-4</c:v>
                </c:pt>
                <c:pt idx="1379">
                  <c:v>8.7398E-4</c:v>
                </c:pt>
                <c:pt idx="1380">
                  <c:v>8.6784999999999998E-4</c:v>
                </c:pt>
                <c:pt idx="1381">
                  <c:v>8.6176000000000004E-4</c:v>
                </c:pt>
                <c:pt idx="1382">
                  <c:v>8.5572999999999997E-4</c:v>
                </c:pt>
                <c:pt idx="1383">
                  <c:v>8.4973999999999998E-4</c:v>
                </c:pt>
                <c:pt idx="1384">
                  <c:v>8.4378999999999997E-4</c:v>
                </c:pt>
                <c:pt idx="1385">
                  <c:v>8.3788999999999999E-4</c:v>
                </c:pt>
                <c:pt idx="1386">
                  <c:v>8.3204000000000004E-4</c:v>
                </c:pt>
                <c:pt idx="1387">
                  <c:v>8.2624E-4</c:v>
                </c:pt>
                <c:pt idx="1388">
                  <c:v>8.2049E-4</c:v>
                </c:pt>
                <c:pt idx="1389">
                  <c:v>8.1479000000000002E-4</c:v>
                </c:pt>
                <c:pt idx="1390">
                  <c:v>8.0915000000000002E-4</c:v>
                </c:pt>
                <c:pt idx="1391">
                  <c:v>8.0356000000000004E-4</c:v>
                </c:pt>
                <c:pt idx="1392">
                  <c:v>7.9801999999999998E-4</c:v>
                </c:pt>
                <c:pt idx="1393">
                  <c:v>7.9254E-4</c:v>
                </c:pt>
                <c:pt idx="1394">
                  <c:v>7.871E-4</c:v>
                </c:pt>
                <c:pt idx="1395">
                  <c:v>7.8171999999999996E-4</c:v>
                </c:pt>
                <c:pt idx="1396">
                  <c:v>7.7638000000000002E-4</c:v>
                </c:pt>
                <c:pt idx="1397">
                  <c:v>7.7108000000000005E-4</c:v>
                </c:pt>
                <c:pt idx="1398">
                  <c:v>7.6583E-4</c:v>
                </c:pt>
                <c:pt idx="1399">
                  <c:v>7.6062000000000005E-4</c:v>
                </c:pt>
                <c:pt idx="1400">
                  <c:v>7.5544999999999996E-4</c:v>
                </c:pt>
                <c:pt idx="1401">
                  <c:v>7.5031999999999996E-4</c:v>
                </c:pt>
                <c:pt idx="1402">
                  <c:v>7.4523999999999999E-4</c:v>
                </c:pt>
                <c:pt idx="1403">
                  <c:v>7.4018E-4</c:v>
                </c:pt>
                <c:pt idx="1404">
                  <c:v>7.3517000000000005E-4</c:v>
                </c:pt>
                <c:pt idx="1405">
                  <c:v>7.3019999999999997E-4</c:v>
                </c:pt>
                <c:pt idx="1406">
                  <c:v>7.2526999999999997E-4</c:v>
                </c:pt>
                <c:pt idx="1407">
                  <c:v>7.2037000000000002E-4</c:v>
                </c:pt>
                <c:pt idx="1408">
                  <c:v>7.1551999999999998E-4</c:v>
                </c:pt>
                <c:pt idx="1409">
                  <c:v>7.1071999999999997E-4</c:v>
                </c:pt>
                <c:pt idx="1410">
                  <c:v>7.0595E-4</c:v>
                </c:pt>
                <c:pt idx="1411">
                  <c:v>7.0122999999999995E-4</c:v>
                </c:pt>
                <c:pt idx="1412">
                  <c:v>6.9656000000000004E-4</c:v>
                </c:pt>
                <c:pt idx="1413">
                  <c:v>6.9193E-4</c:v>
                </c:pt>
                <c:pt idx="1414">
                  <c:v>6.8734999999999998E-4</c:v>
                </c:pt>
                <c:pt idx="1415">
                  <c:v>6.8280999999999995E-4</c:v>
                </c:pt>
                <c:pt idx="1416">
                  <c:v>6.7831E-4</c:v>
                </c:pt>
                <c:pt idx="1417">
                  <c:v>6.7385999999999998E-4</c:v>
                </c:pt>
                <c:pt idx="1418">
                  <c:v>6.6945000000000004E-4</c:v>
                </c:pt>
                <c:pt idx="1419">
                  <c:v>6.6507999999999997E-4</c:v>
                </c:pt>
                <c:pt idx="1420">
                  <c:v>6.6076000000000004E-4</c:v>
                </c:pt>
                <c:pt idx="1421">
                  <c:v>6.5647000000000004E-4</c:v>
                </c:pt>
                <c:pt idx="1422">
                  <c:v>6.5222999999999995E-4</c:v>
                </c:pt>
                <c:pt idx="1423">
                  <c:v>6.4802000000000002E-4</c:v>
                </c:pt>
                <c:pt idx="1424">
                  <c:v>6.4384999999999996E-4</c:v>
                </c:pt>
                <c:pt idx="1425">
                  <c:v>6.3971999999999998E-4</c:v>
                </c:pt>
                <c:pt idx="1426">
                  <c:v>6.3562999999999998E-4</c:v>
                </c:pt>
                <c:pt idx="1427">
                  <c:v>6.3157999999999997E-4</c:v>
                </c:pt>
                <c:pt idx="1428">
                  <c:v>6.2755999999999999E-4</c:v>
                </c:pt>
                <c:pt idx="1429">
                  <c:v>6.2357999999999999E-4</c:v>
                </c:pt>
                <c:pt idx="1430">
                  <c:v>6.1963999999999997E-4</c:v>
                </c:pt>
                <c:pt idx="1431">
                  <c:v>6.1574000000000004E-4</c:v>
                </c:pt>
                <c:pt idx="1432">
                  <c:v>6.1187000000000004E-4</c:v>
                </c:pt>
                <c:pt idx="1433">
                  <c:v>6.0804000000000001E-4</c:v>
                </c:pt>
                <c:pt idx="1434">
                  <c:v>6.0424999999999997E-4</c:v>
                </c:pt>
                <c:pt idx="1435">
                  <c:v>6.0050000000000001E-4</c:v>
                </c:pt>
                <c:pt idx="1436">
                  <c:v>5.9677999999999999E-4</c:v>
                </c:pt>
                <c:pt idx="1437">
                  <c:v>5.9310000000000005E-4</c:v>
                </c:pt>
                <c:pt idx="1438">
                  <c:v>5.8945000000000004E-4</c:v>
                </c:pt>
                <c:pt idx="1439">
                  <c:v>5.8584000000000002E-4</c:v>
                </c:pt>
                <c:pt idx="1440">
                  <c:v>5.8226000000000003E-4</c:v>
                </c:pt>
                <c:pt idx="1441">
                  <c:v>5.7872000000000002E-4</c:v>
                </c:pt>
                <c:pt idx="1442">
                  <c:v>5.7521000000000004E-4</c:v>
                </c:pt>
                <c:pt idx="1443">
                  <c:v>5.3861000000000002E-4</c:v>
                </c:pt>
                <c:pt idx="1444">
                  <c:v>5.3536999999999996E-4</c:v>
                </c:pt>
                <c:pt idx="1445">
                  <c:v>5.3215999999999995E-4</c:v>
                </c:pt>
                <c:pt idx="1446">
                  <c:v>5.2897999999999997E-4</c:v>
                </c:pt>
                <c:pt idx="1447">
                  <c:v>5.2583999999999997E-4</c:v>
                </c:pt>
                <c:pt idx="1448">
                  <c:v>5.2274000000000005E-4</c:v>
                </c:pt>
                <c:pt idx="1449">
                  <c:v>5.1966000000000002E-4</c:v>
                </c:pt>
                <c:pt idx="1450">
                  <c:v>5.1663000000000002E-4</c:v>
                </c:pt>
                <c:pt idx="1451">
                  <c:v>5.1362000000000001E-4</c:v>
                </c:pt>
                <c:pt idx="1452">
                  <c:v>5.1057000000000001E-4</c:v>
                </c:pt>
                <c:pt idx="1453">
                  <c:v>5.0449000000000002E-4</c:v>
                </c:pt>
                <c:pt idx="1454">
                  <c:v>4.9850999999999997E-4</c:v>
                </c:pt>
                <c:pt idx="1455">
                  <c:v>4.9335000000000004E-4</c:v>
                </c:pt>
                <c:pt idx="1456">
                  <c:v>4.9054999999999997E-4</c:v>
                </c:pt>
                <c:pt idx="1457">
                  <c:v>4.8777E-4</c:v>
                </c:pt>
                <c:pt idx="1458">
                  <c:v>4.8502000000000001E-4</c:v>
                </c:pt>
                <c:pt idx="1459">
                  <c:v>4.8229000000000002E-4</c:v>
                </c:pt>
                <c:pt idx="1460">
                  <c:v>4.7957000000000002E-4</c:v>
                </c:pt>
                <c:pt idx="1461">
                  <c:v>4.7688E-4</c:v>
                </c:pt>
                <c:pt idx="1462">
                  <c:v>4.7419999999999998E-4</c:v>
                </c:pt>
                <c:pt idx="1463">
                  <c:v>4.7153000000000001E-4</c:v>
                </c:pt>
                <c:pt idx="1464">
                  <c:v>4.6275999999999999E-4</c:v>
                </c:pt>
                <c:pt idx="1465">
                  <c:v>4.4808000000000001E-4</c:v>
                </c:pt>
                <c:pt idx="1466">
                  <c:v>4.4556000000000001E-4</c:v>
                </c:pt>
                <c:pt idx="1467">
                  <c:v>4.1593000000000001E-4</c:v>
                </c:pt>
                <c:pt idx="1468">
                  <c:v>4.0569E-4</c:v>
                </c:pt>
                <c:pt idx="1469">
                  <c:v>4.0340999999999999E-4</c:v>
                </c:pt>
                <c:pt idx="1470">
                  <c:v>4.0115000000000002E-4</c:v>
                </c:pt>
                <c:pt idx="1471">
                  <c:v>3.9889999999999999E-4</c:v>
                </c:pt>
                <c:pt idx="1472">
                  <c:v>3.9667000000000001E-4</c:v>
                </c:pt>
                <c:pt idx="1473">
                  <c:v>3.9446000000000001E-4</c:v>
                </c:pt>
                <c:pt idx="1474">
                  <c:v>3.9227000000000001E-4</c:v>
                </c:pt>
                <c:pt idx="1475">
                  <c:v>3.901E-4</c:v>
                </c:pt>
                <c:pt idx="1476">
                  <c:v>3.8795000000000002E-4</c:v>
                </c:pt>
                <c:pt idx="1477">
                  <c:v>3.8580999999999999E-4</c:v>
                </c:pt>
                <c:pt idx="1478">
                  <c:v>3.8369000000000001E-4</c:v>
                </c:pt>
                <c:pt idx="1479">
                  <c:v>3.8159000000000001E-4</c:v>
                </c:pt>
                <c:pt idx="1480">
                  <c:v>3.7950000000000001E-4</c:v>
                </c:pt>
                <c:pt idx="1481">
                  <c:v>3.7742E-4</c:v>
                </c:pt>
                <c:pt idx="1482">
                  <c:v>3.7534999999999999E-4</c:v>
                </c:pt>
                <c:pt idx="1483">
                  <c:v>3.7330000000000002E-4</c:v>
                </c:pt>
                <c:pt idx="1484">
                  <c:v>3.7125999999999999E-4</c:v>
                </c:pt>
                <c:pt idx="1485">
                  <c:v>3.6922000000000002E-4</c:v>
                </c:pt>
                <c:pt idx="1486">
                  <c:v>3.6719999999999998E-4</c:v>
                </c:pt>
                <c:pt idx="1487">
                  <c:v>3.6518999999999999E-4</c:v>
                </c:pt>
                <c:pt idx="1488">
                  <c:v>3.6319E-4</c:v>
                </c:pt>
                <c:pt idx="1489">
                  <c:v>3.6120999999999999E-4</c:v>
                </c:pt>
                <c:pt idx="1490">
                  <c:v>3.5922999999999999E-4</c:v>
                </c:pt>
                <c:pt idx="1491">
                  <c:v>3.5727000000000003E-4</c:v>
                </c:pt>
                <c:pt idx="1492">
                  <c:v>3.5532000000000001E-4</c:v>
                </c:pt>
                <c:pt idx="1493">
                  <c:v>3.5338999999999998E-4</c:v>
                </c:pt>
                <c:pt idx="1494">
                  <c:v>3.5146E-4</c:v>
                </c:pt>
                <c:pt idx="1495">
                  <c:v>3.4955000000000001E-4</c:v>
                </c:pt>
                <c:pt idx="1496">
                  <c:v>3.4765000000000002E-4</c:v>
                </c:pt>
                <c:pt idx="1497">
                  <c:v>3.4577000000000002E-4</c:v>
                </c:pt>
                <c:pt idx="1498">
                  <c:v>3.4389000000000002E-4</c:v>
                </c:pt>
                <c:pt idx="1499">
                  <c:v>3.4203E-4</c:v>
                </c:pt>
                <c:pt idx="1500">
                  <c:v>3.4016999999999999E-4</c:v>
                </c:pt>
                <c:pt idx="1501">
                  <c:v>3.3833000000000002E-4</c:v>
                </c:pt>
                <c:pt idx="1502">
                  <c:v>3.3649E-4</c:v>
                </c:pt>
                <c:pt idx="1503">
                  <c:v>3.3466000000000002E-4</c:v>
                </c:pt>
                <c:pt idx="1504">
                  <c:v>3.3283999999999999E-4</c:v>
                </c:pt>
                <c:pt idx="1505">
                  <c:v>3.3103000000000001E-4</c:v>
                </c:pt>
                <c:pt idx="1506">
                  <c:v>3.2923000000000002E-4</c:v>
                </c:pt>
                <c:pt idx="1507">
                  <c:v>3.2744000000000002E-4</c:v>
                </c:pt>
                <c:pt idx="1508">
                  <c:v>3.2566000000000002E-4</c:v>
                </c:pt>
                <c:pt idx="1509">
                  <c:v>3.2100999999999999E-4</c:v>
                </c:pt>
                <c:pt idx="1510">
                  <c:v>3.1927000000000002E-4</c:v>
                </c:pt>
                <c:pt idx="1511">
                  <c:v>3.1754E-4</c:v>
                </c:pt>
                <c:pt idx="1512">
                  <c:v>3.1580999999999997E-4</c:v>
                </c:pt>
                <c:pt idx="1513">
                  <c:v>3.1409999999999999E-4</c:v>
                </c:pt>
                <c:pt idx="1514">
                  <c:v>3.124E-4</c:v>
                </c:pt>
                <c:pt idx="1515">
                  <c:v>3.1071000000000001E-4</c:v>
                </c:pt>
                <c:pt idx="1516">
                  <c:v>3.0903000000000001E-4</c:v>
                </c:pt>
                <c:pt idx="1517">
                  <c:v>3.0735000000000002E-4</c:v>
                </c:pt>
                <c:pt idx="1518">
                  <c:v>3.0568000000000001E-4</c:v>
                </c:pt>
                <c:pt idx="1519">
                  <c:v>3.0402000000000001E-4</c:v>
                </c:pt>
                <c:pt idx="1520">
                  <c:v>3.0236E-4</c:v>
                </c:pt>
                <c:pt idx="1521">
                  <c:v>3.0060999999999998E-4</c:v>
                </c:pt>
                <c:pt idx="1522">
                  <c:v>2.9807999999999999E-4</c:v>
                </c:pt>
                <c:pt idx="1523">
                  <c:v>2.9643999999999997E-4</c:v>
                </c:pt>
                <c:pt idx="1524">
                  <c:v>2.9044999999999999E-4</c:v>
                </c:pt>
                <c:pt idx="1525">
                  <c:v>2.8884000000000001E-4</c:v>
                </c:pt>
                <c:pt idx="1526">
                  <c:v>2.8625999999999999E-4</c:v>
                </c:pt>
                <c:pt idx="1527">
                  <c:v>2.8195E-4</c:v>
                </c:pt>
                <c:pt idx="1528">
                  <c:v>2.8037E-4</c:v>
                </c:pt>
                <c:pt idx="1529">
                  <c:v>2.7879000000000001E-4</c:v>
                </c:pt>
                <c:pt idx="1530">
                  <c:v>2.7723E-4</c:v>
                </c:pt>
                <c:pt idx="1531">
                  <c:v>2.7566E-4</c:v>
                </c:pt>
                <c:pt idx="1532">
                  <c:v>2.7410999999999999E-4</c:v>
                </c:pt>
                <c:pt idx="1533">
                  <c:v>2.7255999999999998E-4</c:v>
                </c:pt>
                <c:pt idx="1534">
                  <c:v>2.7102000000000002E-4</c:v>
                </c:pt>
                <c:pt idx="1535">
                  <c:v>2.6949E-4</c:v>
                </c:pt>
                <c:pt idx="1536">
                  <c:v>2.6795999999999998E-4</c:v>
                </c:pt>
                <c:pt idx="1537">
                  <c:v>2.6645E-4</c:v>
                </c:pt>
                <c:pt idx="1538">
                  <c:v>2.6494000000000002E-4</c:v>
                </c:pt>
                <c:pt idx="1539">
                  <c:v>2.6344999999999998E-4</c:v>
                </c:pt>
                <c:pt idx="1540">
                  <c:v>2.6195E-4</c:v>
                </c:pt>
                <c:pt idx="1541">
                  <c:v>2.6047E-4</c:v>
                </c:pt>
                <c:pt idx="1542">
                  <c:v>2.5899000000000001E-4</c:v>
                </c:pt>
                <c:pt idx="1543">
                  <c:v>2.5752000000000001E-4</c:v>
                </c:pt>
                <c:pt idx="1544">
                  <c:v>2.5606000000000001E-4</c:v>
                </c:pt>
                <c:pt idx="1545">
                  <c:v>2.5459000000000001E-4</c:v>
                </c:pt>
                <c:pt idx="1546">
                  <c:v>2.5314000000000001E-4</c:v>
                </c:pt>
                <c:pt idx="1547">
                  <c:v>2.5168E-4</c:v>
                </c:pt>
                <c:pt idx="1548">
                  <c:v>2.5023999999999999E-4</c:v>
                </c:pt>
                <c:pt idx="1549">
                  <c:v>2.4878999999999998E-4</c:v>
                </c:pt>
                <c:pt idx="1550">
                  <c:v>2.4735000000000002E-4</c:v>
                </c:pt>
                <c:pt idx="1551">
                  <c:v>2.4591000000000001E-4</c:v>
                </c:pt>
                <c:pt idx="1552">
                  <c:v>2.4447999999999999E-4</c:v>
                </c:pt>
                <c:pt idx="1553">
                  <c:v>2.4304E-4</c:v>
                </c:pt>
                <c:pt idx="1554">
                  <c:v>2.4162000000000001E-4</c:v>
                </c:pt>
                <c:pt idx="1555">
                  <c:v>2.4018999999999999E-4</c:v>
                </c:pt>
                <c:pt idx="1556">
                  <c:v>2.3876999999999999E-4</c:v>
                </c:pt>
                <c:pt idx="1557">
                  <c:v>2.3735999999999999E-4</c:v>
                </c:pt>
                <c:pt idx="1558">
                  <c:v>2.3594999999999999E-4</c:v>
                </c:pt>
                <c:pt idx="1559">
                  <c:v>2.3453999999999999E-4</c:v>
                </c:pt>
                <c:pt idx="1560">
                  <c:v>2.3314000000000001E-4</c:v>
                </c:pt>
                <c:pt idx="1561">
                  <c:v>2.3174E-4</c:v>
                </c:pt>
                <c:pt idx="1562">
                  <c:v>2.3034999999999999E-4</c:v>
                </c:pt>
                <c:pt idx="1563">
                  <c:v>2.2897E-4</c:v>
                </c:pt>
                <c:pt idx="1564">
                  <c:v>2.2759000000000001E-4</c:v>
                </c:pt>
                <c:pt idx="1565">
                  <c:v>2.2622000000000001E-4</c:v>
                </c:pt>
                <c:pt idx="1566">
                  <c:v>2.2486000000000001E-4</c:v>
                </c:pt>
                <c:pt idx="1567">
                  <c:v>2.2350000000000001E-4</c:v>
                </c:pt>
                <c:pt idx="1568">
                  <c:v>2.2215000000000001E-4</c:v>
                </c:pt>
                <c:pt idx="1569">
                  <c:v>2.2080999999999999E-4</c:v>
                </c:pt>
                <c:pt idx="1570">
                  <c:v>2.1948000000000001E-4</c:v>
                </c:pt>
                <c:pt idx="1571">
                  <c:v>2.1814999999999999E-4</c:v>
                </c:pt>
                <c:pt idx="1572">
                  <c:v>2.1683E-4</c:v>
                </c:pt>
                <c:pt idx="1573">
                  <c:v>2.1552E-4</c:v>
                </c:pt>
                <c:pt idx="1574">
                  <c:v>2.1421999999999999E-4</c:v>
                </c:pt>
                <c:pt idx="1575">
                  <c:v>2.1291999999999999E-4</c:v>
                </c:pt>
                <c:pt idx="1576">
                  <c:v>2.1163E-4</c:v>
                </c:pt>
                <c:pt idx="1577">
                  <c:v>2.1034E-4</c:v>
                </c:pt>
                <c:pt idx="1578">
                  <c:v>2.0906000000000001E-4</c:v>
                </c:pt>
                <c:pt idx="1579">
                  <c:v>2.0777999999999999E-4</c:v>
                </c:pt>
                <c:pt idx="1580">
                  <c:v>2.065E-4</c:v>
                </c:pt>
                <c:pt idx="1581">
                  <c:v>2.0523000000000001E-4</c:v>
                </c:pt>
                <c:pt idx="1582">
                  <c:v>2.0396999999999999E-4</c:v>
                </c:pt>
                <c:pt idx="1583">
                  <c:v>1.9882E-4</c:v>
                </c:pt>
                <c:pt idx="1584">
                  <c:v>1.9757999999999999E-4</c:v>
                </c:pt>
                <c:pt idx="1585">
                  <c:v>1.9635E-4</c:v>
                </c:pt>
                <c:pt idx="1586">
                  <c:v>1.9513000000000001E-4</c:v>
                </c:pt>
                <c:pt idx="1587">
                  <c:v>1.939E-4</c:v>
                </c:pt>
                <c:pt idx="1588">
                  <c:v>1.9268000000000001E-4</c:v>
                </c:pt>
                <c:pt idx="1589">
                  <c:v>1.9147000000000001E-4</c:v>
                </c:pt>
                <c:pt idx="1590">
                  <c:v>1.9026000000000001E-4</c:v>
                </c:pt>
                <c:pt idx="1591">
                  <c:v>1.8906000000000001E-4</c:v>
                </c:pt>
                <c:pt idx="1592">
                  <c:v>1.8786000000000001E-4</c:v>
                </c:pt>
                <c:pt idx="1593">
                  <c:v>1.8667E-4</c:v>
                </c:pt>
                <c:pt idx="1594">
                  <c:v>1.8548999999999999E-4</c:v>
                </c:pt>
                <c:pt idx="1595">
                  <c:v>1.8430000000000001E-4</c:v>
                </c:pt>
                <c:pt idx="1596">
                  <c:v>1.8312999999999999E-4</c:v>
                </c:pt>
                <c:pt idx="1597">
                  <c:v>1.8196E-4</c:v>
                </c:pt>
                <c:pt idx="1598">
                  <c:v>1.808E-4</c:v>
                </c:pt>
                <c:pt idx="1599">
                  <c:v>1.7965E-4</c:v>
                </c:pt>
                <c:pt idx="1600">
                  <c:v>1.785E-4</c:v>
                </c:pt>
                <c:pt idx="1601">
                  <c:v>1.7735E-4</c:v>
                </c:pt>
                <c:pt idx="1602">
                  <c:v>1.7621999999999999E-4</c:v>
                </c:pt>
                <c:pt idx="1603">
                  <c:v>1.7508000000000001E-4</c:v>
                </c:pt>
                <c:pt idx="1604">
                  <c:v>1.7395999999999999E-4</c:v>
                </c:pt>
                <c:pt idx="1605">
                  <c:v>1.7284000000000001E-4</c:v>
                </c:pt>
                <c:pt idx="1606">
                  <c:v>1.7171999999999999E-4</c:v>
                </c:pt>
                <c:pt idx="1607">
                  <c:v>1.7060999999999999E-4</c:v>
                </c:pt>
                <c:pt idx="1608">
                  <c:v>1.695E-4</c:v>
                </c:pt>
                <c:pt idx="1609">
                  <c:v>1.6839000000000001E-4</c:v>
                </c:pt>
                <c:pt idx="1610">
                  <c:v>1.6729000000000001E-4</c:v>
                </c:pt>
                <c:pt idx="1611">
                  <c:v>1.6619000000000001E-4</c:v>
                </c:pt>
                <c:pt idx="1612">
                  <c:v>1.651E-4</c:v>
                </c:pt>
                <c:pt idx="1613">
                  <c:v>1.6401E-4</c:v>
                </c:pt>
                <c:pt idx="1614">
                  <c:v>1.6292999999999999E-4</c:v>
                </c:pt>
                <c:pt idx="1615">
                  <c:v>1.6184000000000001E-4</c:v>
                </c:pt>
                <c:pt idx="1616">
                  <c:v>1.6076E-4</c:v>
                </c:pt>
                <c:pt idx="1617">
                  <c:v>1.5969000000000001E-4</c:v>
                </c:pt>
                <c:pt idx="1618">
                  <c:v>1.5861E-4</c:v>
                </c:pt>
                <c:pt idx="1619">
                  <c:v>1.5754000000000001E-4</c:v>
                </c:pt>
                <c:pt idx="1620">
                  <c:v>1.5647999999999999E-4</c:v>
                </c:pt>
                <c:pt idx="1621">
                  <c:v>1.5541E-4</c:v>
                </c:pt>
                <c:pt idx="1622">
                  <c:v>1.5435000000000001E-4</c:v>
                </c:pt>
                <c:pt idx="1623">
                  <c:v>1.5330000000000001E-4</c:v>
                </c:pt>
                <c:pt idx="1624">
                  <c:v>1.5224999999999999E-4</c:v>
                </c:pt>
                <c:pt idx="1625">
                  <c:v>1.5119999999999999E-4</c:v>
                </c:pt>
                <c:pt idx="1626">
                  <c:v>1.5016000000000001E-4</c:v>
                </c:pt>
                <c:pt idx="1627">
                  <c:v>1.4913E-4</c:v>
                </c:pt>
                <c:pt idx="1628">
                  <c:v>1.4809999999999999E-4</c:v>
                </c:pt>
                <c:pt idx="1629">
                  <c:v>1.4708000000000001E-4</c:v>
                </c:pt>
                <c:pt idx="1630">
                  <c:v>1.4605999999999999E-4</c:v>
                </c:pt>
                <c:pt idx="1631">
                  <c:v>1.4505E-4</c:v>
                </c:pt>
                <c:pt idx="1632">
                  <c:v>1.4404000000000001E-4</c:v>
                </c:pt>
                <c:pt idx="1633">
                  <c:v>1.4305000000000001E-4</c:v>
                </c:pt>
                <c:pt idx="1634">
                  <c:v>1.4206000000000001E-4</c:v>
                </c:pt>
                <c:pt idx="1635">
                  <c:v>1.4107E-4</c:v>
                </c:pt>
                <c:pt idx="1636">
                  <c:v>1.4009E-4</c:v>
                </c:pt>
                <c:pt idx="1637">
                  <c:v>1.3912000000000001E-4</c:v>
                </c:pt>
                <c:pt idx="1638">
                  <c:v>1.3815999999999999E-4</c:v>
                </c:pt>
                <c:pt idx="1639">
                  <c:v>1.372E-4</c:v>
                </c:pt>
                <c:pt idx="1640">
                  <c:v>1.3624000000000001E-4</c:v>
                </c:pt>
                <c:pt idx="1641">
                  <c:v>1.3530000000000001E-4</c:v>
                </c:pt>
                <c:pt idx="1642">
                  <c:v>1.3435000000000001E-4</c:v>
                </c:pt>
                <c:pt idx="1643">
                  <c:v>1.3342000000000001E-4</c:v>
                </c:pt>
                <c:pt idx="1644">
                  <c:v>1.3248000000000001E-4</c:v>
                </c:pt>
                <c:pt idx="1645">
                  <c:v>1.3155E-4</c:v>
                </c:pt>
                <c:pt idx="1646">
                  <c:v>1.3062999999999999E-4</c:v>
                </c:pt>
                <c:pt idx="1647">
                  <c:v>1.2971E-4</c:v>
                </c:pt>
                <c:pt idx="1648">
                  <c:v>1.2878999999999999E-4</c:v>
                </c:pt>
                <c:pt idx="1649">
                  <c:v>1.2787000000000001E-4</c:v>
                </c:pt>
                <c:pt idx="1650">
                  <c:v>1.2695999999999999E-4</c:v>
                </c:pt>
                <c:pt idx="1651">
                  <c:v>1.2606E-4</c:v>
                </c:pt>
                <c:pt idx="1652">
                  <c:v>1.2515000000000001E-4</c:v>
                </c:pt>
                <c:pt idx="1653">
                  <c:v>1.2425000000000001E-4</c:v>
                </c:pt>
                <c:pt idx="1654">
                  <c:v>1.2334999999999999E-4</c:v>
                </c:pt>
                <c:pt idx="1655">
                  <c:v>1.2245999999999999E-4</c:v>
                </c:pt>
                <c:pt idx="1656">
                  <c:v>1.2157E-4</c:v>
                </c:pt>
                <c:pt idx="1657">
                  <c:v>1.2069E-4</c:v>
                </c:pt>
                <c:pt idx="1658">
                  <c:v>1.198E-4</c:v>
                </c:pt>
                <c:pt idx="1659">
                  <c:v>1.1892000000000001E-4</c:v>
                </c:pt>
                <c:pt idx="1660">
                  <c:v>1.1805E-4</c:v>
                </c:pt>
                <c:pt idx="1661">
                  <c:v>1.1717E-4</c:v>
                </c:pt>
                <c:pt idx="1662">
                  <c:v>1.1631E-4</c:v>
                </c:pt>
                <c:pt idx="1663">
                  <c:v>1.1544000000000001E-4</c:v>
                </c:pt>
                <c:pt idx="1664">
                  <c:v>1.1458E-4</c:v>
                </c:pt>
                <c:pt idx="1665">
                  <c:v>1.1372E-4</c:v>
                </c:pt>
                <c:pt idx="1666">
                  <c:v>1.1287E-4</c:v>
                </c:pt>
                <c:pt idx="1667">
                  <c:v>1.1203E-4</c:v>
                </c:pt>
                <c:pt idx="1668">
                  <c:v>1.1118E-4</c:v>
                </c:pt>
                <c:pt idx="1669">
                  <c:v>1.1035E-4</c:v>
                </c:pt>
                <c:pt idx="1670">
                  <c:v>1.0951E-4</c:v>
                </c:pt>
                <c:pt idx="1671">
                  <c:v>1.0869E-4</c:v>
                </c:pt>
                <c:pt idx="1672">
                  <c:v>1.0786E-4</c:v>
                </c:pt>
                <c:pt idx="1673">
                  <c:v>1.0705E-4</c:v>
                </c:pt>
                <c:pt idx="1674">
                  <c:v>1.0623E-4</c:v>
                </c:pt>
                <c:pt idx="1675">
                  <c:v>1.0543E-4</c:v>
                </c:pt>
                <c:pt idx="1676">
                  <c:v>1.0462E-4</c:v>
                </c:pt>
                <c:pt idx="1677">
                  <c:v>1.0383E-4</c:v>
                </c:pt>
                <c:pt idx="1678">
                  <c:v>1.0304E-4</c:v>
                </c:pt>
                <c:pt idx="1679">
                  <c:v>1.0225000000000001E-4</c:v>
                </c:pt>
                <c:pt idx="1680">
                  <c:v>1.0147E-4</c:v>
                </c:pt>
                <c:pt idx="1681">
                  <c:v>1.0069E-4</c:v>
                </c:pt>
                <c:pt idx="1682">
                  <c:v>9.9922999999999999E-5</c:v>
                </c:pt>
                <c:pt idx="1683">
                  <c:v>9.9158000000000002E-5</c:v>
                </c:pt>
                <c:pt idx="1684">
                  <c:v>9.8400000000000007E-5</c:v>
                </c:pt>
                <c:pt idx="1685">
                  <c:v>9.7646999999999995E-5</c:v>
                </c:pt>
                <c:pt idx="1686">
                  <c:v>9.6898999999999995E-5</c:v>
                </c:pt>
                <c:pt idx="1687">
                  <c:v>9.6157999999999997E-5</c:v>
                </c:pt>
                <c:pt idx="1688">
                  <c:v>9.5421999999999995E-5</c:v>
                </c:pt>
                <c:pt idx="1689">
                  <c:v>9.4692999999999996E-5</c:v>
                </c:pt>
                <c:pt idx="1690">
                  <c:v>9.3969999999999996E-5</c:v>
                </c:pt>
                <c:pt idx="1691">
                  <c:v>9.3252999999999996E-5</c:v>
                </c:pt>
                <c:pt idx="1692">
                  <c:v>9.2542999999999998E-5</c:v>
                </c:pt>
                <c:pt idx="1693">
                  <c:v>9.1838999999999999E-5</c:v>
                </c:pt>
                <c:pt idx="1694">
                  <c:v>9.1142000000000003E-5</c:v>
                </c:pt>
                <c:pt idx="1695">
                  <c:v>9.0450000000000003E-5</c:v>
                </c:pt>
                <c:pt idx="1696">
                  <c:v>8.9765000000000005E-5</c:v>
                </c:pt>
                <c:pt idx="1697">
                  <c:v>8.9085000000000005E-5</c:v>
                </c:pt>
                <c:pt idx="1698">
                  <c:v>8.8410000000000002E-5</c:v>
                </c:pt>
                <c:pt idx="1699">
                  <c:v>8.7739999999999997E-5</c:v>
                </c:pt>
                <c:pt idx="1700">
                  <c:v>8.7075000000000002E-5</c:v>
                </c:pt>
                <c:pt idx="1701">
                  <c:v>8.6414000000000003E-5</c:v>
                </c:pt>
                <c:pt idx="1702">
                  <c:v>8.5756999999999999E-5</c:v>
                </c:pt>
                <c:pt idx="1703">
                  <c:v>8.5104000000000004E-5</c:v>
                </c:pt>
                <c:pt idx="1704">
                  <c:v>8.4455000000000004E-5</c:v>
                </c:pt>
                <c:pt idx="1705">
                  <c:v>8.3809999999999999E-5</c:v>
                </c:pt>
                <c:pt idx="1706">
                  <c:v>8.3169000000000003E-5</c:v>
                </c:pt>
                <c:pt idx="1707">
                  <c:v>8.2533000000000004E-5</c:v>
                </c:pt>
                <c:pt idx="1708">
                  <c:v>8.1902000000000003E-5</c:v>
                </c:pt>
                <c:pt idx="1709">
                  <c:v>8.1274999999999997E-5</c:v>
                </c:pt>
                <c:pt idx="1710">
                  <c:v>8.0653000000000002E-5</c:v>
                </c:pt>
                <c:pt idx="1711">
                  <c:v>8.0037000000000006E-5</c:v>
                </c:pt>
                <c:pt idx="1712">
                  <c:v>7.9425000000000006E-5</c:v>
                </c:pt>
                <c:pt idx="1713">
                  <c:v>7.8818000000000003E-5</c:v>
                </c:pt>
                <c:pt idx="1714">
                  <c:v>7.8217E-5</c:v>
                </c:pt>
                <c:pt idx="1715">
                  <c:v>7.7620999999999994E-5</c:v>
                </c:pt>
                <c:pt idx="1716">
                  <c:v>7.7029999999999999E-5</c:v>
                </c:pt>
                <c:pt idx="1717">
                  <c:v>7.6445000000000004E-5</c:v>
                </c:pt>
                <c:pt idx="1718">
                  <c:v>7.5865000000000006E-5</c:v>
                </c:pt>
                <c:pt idx="1719">
                  <c:v>7.5290000000000006E-5</c:v>
                </c:pt>
                <c:pt idx="1720">
                  <c:v>7.1747000000000003E-5</c:v>
                </c:pt>
                <c:pt idx="1721">
                  <c:v>7.1205999999999996E-5</c:v>
                </c:pt>
                <c:pt idx="1722">
                  <c:v>7.0671000000000002E-5</c:v>
                </c:pt>
                <c:pt idx="1723">
                  <c:v>7.0141000000000005E-5</c:v>
                </c:pt>
                <c:pt idx="1724">
                  <c:v>6.9616000000000006E-5</c:v>
                </c:pt>
                <c:pt idx="1725">
                  <c:v>6.9096000000000004E-5</c:v>
                </c:pt>
                <c:pt idx="1726">
                  <c:v>6.8580999999999999E-5</c:v>
                </c:pt>
                <c:pt idx="1727">
                  <c:v>6.8071999999999995E-5</c:v>
                </c:pt>
                <c:pt idx="1728">
                  <c:v>6.7568000000000001E-5</c:v>
                </c:pt>
                <c:pt idx="1729">
                  <c:v>6.7068000000000002E-5</c:v>
                </c:pt>
                <c:pt idx="1730">
                  <c:v>6.6574000000000003E-5</c:v>
                </c:pt>
                <c:pt idx="1731">
                  <c:v>6.6085000000000002E-5</c:v>
                </c:pt>
                <c:pt idx="1732">
                  <c:v>6.5599999999999995E-5</c:v>
                </c:pt>
                <c:pt idx="1733">
                  <c:v>6.5121000000000002E-5</c:v>
                </c:pt>
                <c:pt idx="1734">
                  <c:v>6.4647000000000006E-5</c:v>
                </c:pt>
                <c:pt idx="1735">
                  <c:v>6.4177000000000006E-5</c:v>
                </c:pt>
                <c:pt idx="1736">
                  <c:v>6.3712000000000003E-5</c:v>
                </c:pt>
                <c:pt idx="1737">
                  <c:v>6.3251999999999997E-5</c:v>
                </c:pt>
                <c:pt idx="1738">
                  <c:v>6.2794999999999998E-5</c:v>
                </c:pt>
                <c:pt idx="1739">
                  <c:v>6.2342999999999996E-5</c:v>
                </c:pt>
                <c:pt idx="1740">
                  <c:v>6.1896000000000005E-5</c:v>
                </c:pt>
                <c:pt idx="1741">
                  <c:v>6.1451999999999994E-5</c:v>
                </c:pt>
                <c:pt idx="1742">
                  <c:v>6.1011999999999998E-5</c:v>
                </c:pt>
                <c:pt idx="1743">
                  <c:v>6.0575999999999997E-5</c:v>
                </c:pt>
                <c:pt idx="1744">
                  <c:v>6.0143999999999999E-5</c:v>
                </c:pt>
                <c:pt idx="1745">
                  <c:v>5.6439E-5</c:v>
                </c:pt>
                <c:pt idx="1746">
                  <c:v>5.5615000000000002E-5</c:v>
                </c:pt>
                <c:pt idx="1747">
                  <c:v>5.5220999999999999E-5</c:v>
                </c:pt>
                <c:pt idx="1748">
                  <c:v>5.4830000000000002E-5</c:v>
                </c:pt>
                <c:pt idx="1749">
                  <c:v>5.4443E-5</c:v>
                </c:pt>
                <c:pt idx="1750">
                  <c:v>5.4060000000000001E-5</c:v>
                </c:pt>
                <c:pt idx="1751">
                  <c:v>5.3680000000000001E-5</c:v>
                </c:pt>
                <c:pt idx="1752">
                  <c:v>5.3304000000000003E-5</c:v>
                </c:pt>
                <c:pt idx="1753">
                  <c:v>5.2932000000000001E-5</c:v>
                </c:pt>
                <c:pt idx="1754">
                  <c:v>5.2564E-5</c:v>
                </c:pt>
                <c:pt idx="1755">
                  <c:v>5.2200000000000002E-5</c:v>
                </c:pt>
                <c:pt idx="1756">
                  <c:v>5.1839000000000003E-5</c:v>
                </c:pt>
                <c:pt idx="1757">
                  <c:v>5.1481999999999999E-5</c:v>
                </c:pt>
                <c:pt idx="1758">
                  <c:v>5.1128999999999998E-5</c:v>
                </c:pt>
                <c:pt idx="1759">
                  <c:v>5.0779000000000003E-5</c:v>
                </c:pt>
                <c:pt idx="1760">
                  <c:v>5.0433999999999999E-5</c:v>
                </c:pt>
                <c:pt idx="1761">
                  <c:v>5.0090999999999999E-5</c:v>
                </c:pt>
                <c:pt idx="1762">
                  <c:v>4.9753000000000003E-5</c:v>
                </c:pt>
                <c:pt idx="1763">
                  <c:v>4.9416999999999998E-5</c:v>
                </c:pt>
                <c:pt idx="1764">
                  <c:v>4.9085999999999997E-5</c:v>
                </c:pt>
                <c:pt idx="1765">
                  <c:v>4.8757000000000001E-5</c:v>
                </c:pt>
                <c:pt idx="1766">
                  <c:v>4.8432E-5</c:v>
                </c:pt>
                <c:pt idx="1767">
                  <c:v>4.8111000000000001E-5</c:v>
                </c:pt>
                <c:pt idx="1768">
                  <c:v>4.7791999999999999E-5</c:v>
                </c:pt>
                <c:pt idx="1769">
                  <c:v>4.7477E-5</c:v>
                </c:pt>
                <c:pt idx="1770">
                  <c:v>4.7163999999999998E-5</c:v>
                </c:pt>
                <c:pt idx="1771">
                  <c:v>4.6854999999999998E-5</c:v>
                </c:pt>
                <c:pt idx="1772">
                  <c:v>4.6548999999999998E-5</c:v>
                </c:pt>
                <c:pt idx="1773">
                  <c:v>4.6245999999999997E-5</c:v>
                </c:pt>
                <c:pt idx="1774">
                  <c:v>4.5945000000000001E-5</c:v>
                </c:pt>
                <c:pt idx="1775">
                  <c:v>4.5648000000000001E-5</c:v>
                </c:pt>
                <c:pt idx="1776">
                  <c:v>4.5354E-5</c:v>
                </c:pt>
                <c:pt idx="1777">
                  <c:v>4.5062000000000003E-5</c:v>
                </c:pt>
                <c:pt idx="1778">
                  <c:v>4.4773E-5</c:v>
                </c:pt>
                <c:pt idx="1779">
                  <c:v>4.4487000000000003E-5</c:v>
                </c:pt>
                <c:pt idx="1780">
                  <c:v>4.4203999999999999E-5</c:v>
                </c:pt>
                <c:pt idx="1781">
                  <c:v>4.3922999999999999E-5</c:v>
                </c:pt>
                <c:pt idx="1782">
                  <c:v>4.3643999999999998E-5</c:v>
                </c:pt>
                <c:pt idx="1783">
                  <c:v>4.3368000000000002E-5</c:v>
                </c:pt>
                <c:pt idx="1784">
                  <c:v>4.3095E-5</c:v>
                </c:pt>
                <c:pt idx="1785">
                  <c:v>4.2824999999999997E-5</c:v>
                </c:pt>
                <c:pt idx="1786">
                  <c:v>4.2556999999999999E-5</c:v>
                </c:pt>
                <c:pt idx="1787">
                  <c:v>4.2290999999999999E-5</c:v>
                </c:pt>
                <c:pt idx="1788">
                  <c:v>4.2029E-5</c:v>
                </c:pt>
                <c:pt idx="1789">
                  <c:v>4.1768999999999999E-5</c:v>
                </c:pt>
                <c:pt idx="1790">
                  <c:v>4.1511000000000003E-5</c:v>
                </c:pt>
                <c:pt idx="1791">
                  <c:v>4.1257000000000002E-5</c:v>
                </c:pt>
                <c:pt idx="1792">
                  <c:v>4.1004999999999998E-5</c:v>
                </c:pt>
                <c:pt idx="1793">
                  <c:v>4.0754999999999999E-5</c:v>
                </c:pt>
                <c:pt idx="1794">
                  <c:v>4.0507999999999999E-5</c:v>
                </c:pt>
                <c:pt idx="1795">
                  <c:v>4.0263999999999999E-5</c:v>
                </c:pt>
                <c:pt idx="1796">
                  <c:v>4.0022999999999999E-5</c:v>
                </c:pt>
                <c:pt idx="1797">
                  <c:v>3.9783999999999997E-5</c:v>
                </c:pt>
                <c:pt idx="1798">
                  <c:v>3.9548000000000002E-5</c:v>
                </c:pt>
                <c:pt idx="1799">
                  <c:v>3.9313999999999997E-5</c:v>
                </c:pt>
                <c:pt idx="1800">
                  <c:v>3.9084000000000001E-5</c:v>
                </c:pt>
                <c:pt idx="1801">
                  <c:v>3.8855E-5</c:v>
                </c:pt>
                <c:pt idx="1802">
                  <c:v>3.8628999999999999E-5</c:v>
                </c:pt>
                <c:pt idx="1803">
                  <c:v>3.8405000000000002E-5</c:v>
                </c:pt>
                <c:pt idx="1804">
                  <c:v>3.8183999999999999E-5</c:v>
                </c:pt>
                <c:pt idx="1805">
                  <c:v>3.7963999999999998E-5</c:v>
                </c:pt>
                <c:pt idx="1806">
                  <c:v>3.7746000000000001E-5</c:v>
                </c:pt>
                <c:pt idx="1807">
                  <c:v>3.7530000000000002E-5</c:v>
                </c:pt>
                <c:pt idx="1808">
                  <c:v>3.7314999999999998E-5</c:v>
                </c:pt>
                <c:pt idx="1809">
                  <c:v>3.7101999999999998E-5</c:v>
                </c:pt>
                <c:pt idx="1810">
                  <c:v>3.6891000000000003E-5</c:v>
                </c:pt>
                <c:pt idx="1811">
                  <c:v>3.6681000000000003E-5</c:v>
                </c:pt>
                <c:pt idx="1812">
                  <c:v>3.6473999999999997E-5</c:v>
                </c:pt>
                <c:pt idx="1813">
                  <c:v>3.6266999999999997E-5</c:v>
                </c:pt>
                <c:pt idx="1814">
                  <c:v>3.6062999999999997E-5</c:v>
                </c:pt>
                <c:pt idx="1815">
                  <c:v>3.5859999999999999E-5</c:v>
                </c:pt>
                <c:pt idx="1816">
                  <c:v>3.5658999999999999E-5</c:v>
                </c:pt>
                <c:pt idx="1817">
                  <c:v>3.5460000000000003E-5</c:v>
                </c:pt>
                <c:pt idx="1818">
                  <c:v>3.5262999999999998E-5</c:v>
                </c:pt>
                <c:pt idx="1819">
                  <c:v>3.5067000000000002E-5</c:v>
                </c:pt>
                <c:pt idx="1820">
                  <c:v>3.4873000000000003E-5</c:v>
                </c:pt>
                <c:pt idx="1821">
                  <c:v>3.468E-5</c:v>
                </c:pt>
                <c:pt idx="1822">
                  <c:v>3.4489000000000001E-5</c:v>
                </c:pt>
                <c:pt idx="1823">
                  <c:v>3.43E-5</c:v>
                </c:pt>
                <c:pt idx="1824">
                  <c:v>3.4112000000000001E-5</c:v>
                </c:pt>
                <c:pt idx="1825">
                  <c:v>3.3926E-5</c:v>
                </c:pt>
                <c:pt idx="1826">
                  <c:v>3.3741000000000001E-5</c:v>
                </c:pt>
                <c:pt idx="1827">
                  <c:v>3.3558E-5</c:v>
                </c:pt>
                <c:pt idx="1828">
                  <c:v>3.3377000000000002E-5</c:v>
                </c:pt>
                <c:pt idx="1829">
                  <c:v>3.3195999999999999E-5</c:v>
                </c:pt>
                <c:pt idx="1830">
                  <c:v>3.3016999999999999E-5</c:v>
                </c:pt>
                <c:pt idx="1831">
                  <c:v>3.2839999999999997E-5</c:v>
                </c:pt>
                <c:pt idx="1832">
                  <c:v>3.2663000000000002E-5</c:v>
                </c:pt>
                <c:pt idx="1833">
                  <c:v>3.2487999999999998E-5</c:v>
                </c:pt>
                <c:pt idx="1834">
                  <c:v>3.2313E-5</c:v>
                </c:pt>
                <c:pt idx="1835">
                  <c:v>3.2140000000000001E-5</c:v>
                </c:pt>
                <c:pt idx="1836">
                  <c:v>3.1967000000000001E-5</c:v>
                </c:pt>
                <c:pt idx="1837">
                  <c:v>3.1795000000000003E-5</c:v>
                </c:pt>
                <c:pt idx="1838">
                  <c:v>3.1624000000000001E-5</c:v>
                </c:pt>
                <c:pt idx="1839">
                  <c:v>3.1452999999999999E-5</c:v>
                </c:pt>
                <c:pt idx="1840">
                  <c:v>3.1282999999999998E-5</c:v>
                </c:pt>
                <c:pt idx="1841">
                  <c:v>3.1112999999999998E-5</c:v>
                </c:pt>
                <c:pt idx="1842">
                  <c:v>3.0944000000000001E-5</c:v>
                </c:pt>
                <c:pt idx="1843">
                  <c:v>3.0775999999999998E-5</c:v>
                </c:pt>
                <c:pt idx="1844">
                  <c:v>3.0608999999999998E-5</c:v>
                </c:pt>
                <c:pt idx="1845">
                  <c:v>3.0442000000000001E-5</c:v>
                </c:pt>
                <c:pt idx="1846">
                  <c:v>3.0275999999999999E-5</c:v>
                </c:pt>
                <c:pt idx="1847">
                  <c:v>3.0110000000000001E-5</c:v>
                </c:pt>
                <c:pt idx="1848">
                  <c:v>2.9946000000000001E-5</c:v>
                </c:pt>
                <c:pt idx="1849">
                  <c:v>2.9782999999999999E-5</c:v>
                </c:pt>
                <c:pt idx="1850">
                  <c:v>2.9620000000000001E-5</c:v>
                </c:pt>
                <c:pt idx="1851">
                  <c:v>2.9459E-5</c:v>
                </c:pt>
                <c:pt idx="1852">
                  <c:v>2.9298999999999998E-5</c:v>
                </c:pt>
                <c:pt idx="1853">
                  <c:v>2.9141000000000001E-5</c:v>
                </c:pt>
                <c:pt idx="1854">
                  <c:v>2.8983E-5</c:v>
                </c:pt>
                <c:pt idx="1855">
                  <c:v>2.8827E-5</c:v>
                </c:pt>
                <c:pt idx="1856">
                  <c:v>2.8671999999999999E-5</c:v>
                </c:pt>
                <c:pt idx="1857">
                  <c:v>2.8518E-5</c:v>
                </c:pt>
                <c:pt idx="1858">
                  <c:v>2.8365999999999999E-5</c:v>
                </c:pt>
                <c:pt idx="1859">
                  <c:v>2.8215E-5</c:v>
                </c:pt>
                <c:pt idx="1860">
                  <c:v>2.8064000000000001E-5</c:v>
                </c:pt>
                <c:pt idx="1861">
                  <c:v>2.7915E-5</c:v>
                </c:pt>
                <c:pt idx="1862">
                  <c:v>2.7767E-5</c:v>
                </c:pt>
                <c:pt idx="1863">
                  <c:v>2.7619000000000001E-5</c:v>
                </c:pt>
                <c:pt idx="1864">
                  <c:v>2.7472999999999999E-5</c:v>
                </c:pt>
                <c:pt idx="1865">
                  <c:v>2.7327000000000001E-5</c:v>
                </c:pt>
                <c:pt idx="1866">
                  <c:v>2.7182000000000002E-5</c:v>
                </c:pt>
                <c:pt idx="1867">
                  <c:v>2.7038000000000001E-5</c:v>
                </c:pt>
                <c:pt idx="1868">
                  <c:v>2.6894E-5</c:v>
                </c:pt>
                <c:pt idx="1869">
                  <c:v>2.6750999999999998E-5</c:v>
                </c:pt>
                <c:pt idx="1870">
                  <c:v>2.6608999999999999E-5</c:v>
                </c:pt>
                <c:pt idx="1871">
                  <c:v>2.6466999999999999E-5</c:v>
                </c:pt>
                <c:pt idx="1872">
                  <c:v>2.6325999999999998E-5</c:v>
                </c:pt>
                <c:pt idx="1873">
                  <c:v>2.6186E-5</c:v>
                </c:pt>
                <c:pt idx="1874">
                  <c:v>2.6046000000000001E-5</c:v>
                </c:pt>
                <c:pt idx="1875">
                  <c:v>2.5905999999999999E-5</c:v>
                </c:pt>
                <c:pt idx="1876">
                  <c:v>2.5766999999999999E-5</c:v>
                </c:pt>
                <c:pt idx="1877">
                  <c:v>2.5629000000000001E-5</c:v>
                </c:pt>
                <c:pt idx="1878">
                  <c:v>2.5491E-5</c:v>
                </c:pt>
                <c:pt idx="1879">
                  <c:v>2.5352999999999999E-5</c:v>
                </c:pt>
                <c:pt idx="1880">
                  <c:v>2.5215000000000002E-5</c:v>
                </c:pt>
                <c:pt idx="1881">
                  <c:v>2.5077999999999999E-5</c:v>
                </c:pt>
                <c:pt idx="1882">
                  <c:v>2.4941000000000001E-5</c:v>
                </c:pt>
                <c:pt idx="1883">
                  <c:v>2.4803999999999998E-5</c:v>
                </c:pt>
                <c:pt idx="1884">
                  <c:v>2.4668000000000002E-5</c:v>
                </c:pt>
                <c:pt idx="1885">
                  <c:v>2.4532000000000002E-5</c:v>
                </c:pt>
                <c:pt idx="1886">
                  <c:v>2.4396000000000002E-5</c:v>
                </c:pt>
                <c:pt idx="1887">
                  <c:v>2.4260000000000002E-5</c:v>
                </c:pt>
                <c:pt idx="1888">
                  <c:v>2.4125E-5</c:v>
                </c:pt>
                <c:pt idx="1889">
                  <c:v>2.3989999999999999E-5</c:v>
                </c:pt>
                <c:pt idx="1890">
                  <c:v>2.3856E-5</c:v>
                </c:pt>
                <c:pt idx="1891">
                  <c:v>2.3722000000000001E-5</c:v>
                </c:pt>
                <c:pt idx="1892">
                  <c:v>2.3589000000000001E-5</c:v>
                </c:pt>
                <c:pt idx="1893">
                  <c:v>2.3456E-5</c:v>
                </c:pt>
                <c:pt idx="1894">
                  <c:v>2.3323999999999999E-5</c:v>
                </c:pt>
                <c:pt idx="1895">
                  <c:v>2.3193E-5</c:v>
                </c:pt>
                <c:pt idx="1896">
                  <c:v>2.2101999999999999E-5</c:v>
                </c:pt>
                <c:pt idx="1897">
                  <c:v>2.1977E-5</c:v>
                </c:pt>
                <c:pt idx="1898">
                  <c:v>2.1852999999999999E-5</c:v>
                </c:pt>
                <c:pt idx="1899">
                  <c:v>2.173E-5</c:v>
                </c:pt>
                <c:pt idx="1900">
                  <c:v>2.1607000000000002E-5</c:v>
                </c:pt>
                <c:pt idx="1901">
                  <c:v>2.1484E-5</c:v>
                </c:pt>
                <c:pt idx="1902">
                  <c:v>2.1362E-5</c:v>
                </c:pt>
                <c:pt idx="1903">
                  <c:v>2.1240999999999999E-5</c:v>
                </c:pt>
                <c:pt idx="1904">
                  <c:v>2.1120000000000001E-5</c:v>
                </c:pt>
                <c:pt idx="1905">
                  <c:v>2.0999E-5</c:v>
                </c:pt>
                <c:pt idx="1906">
                  <c:v>2.0879000000000001E-5</c:v>
                </c:pt>
                <c:pt idx="1907">
                  <c:v>2.0225E-5</c:v>
                </c:pt>
                <c:pt idx="1908">
                  <c:v>1.9836000000000001E-5</c:v>
                </c:pt>
                <c:pt idx="1909">
                  <c:v>1.9721999999999999E-5</c:v>
                </c:pt>
                <c:pt idx="1910">
                  <c:v>1.9607999999999999E-5</c:v>
                </c:pt>
                <c:pt idx="1911">
                  <c:v>1.9494999999999999E-5</c:v>
                </c:pt>
                <c:pt idx="1912">
                  <c:v>1.9381999999999998E-5</c:v>
                </c:pt>
                <c:pt idx="1913">
                  <c:v>1.927E-5</c:v>
                </c:pt>
                <c:pt idx="1914">
                  <c:v>1.9157999999999999E-5</c:v>
                </c:pt>
                <c:pt idx="1915">
                  <c:v>1.9046E-5</c:v>
                </c:pt>
                <c:pt idx="1916">
                  <c:v>1.8935000000000001E-5</c:v>
                </c:pt>
                <c:pt idx="1917">
                  <c:v>1.8824000000000001E-5</c:v>
                </c:pt>
                <c:pt idx="1918">
                  <c:v>1.8712999999999999E-5</c:v>
                </c:pt>
                <c:pt idx="1919">
                  <c:v>1.8603000000000001E-5</c:v>
                </c:pt>
                <c:pt idx="1920">
                  <c:v>1.8491999999999998E-5</c:v>
                </c:pt>
                <c:pt idx="1921">
                  <c:v>1.8382000000000001E-5</c:v>
                </c:pt>
                <c:pt idx="1922">
                  <c:v>1.8272000000000001E-5</c:v>
                </c:pt>
                <c:pt idx="1923">
                  <c:v>1.8162999999999999E-5</c:v>
                </c:pt>
                <c:pt idx="1924">
                  <c:v>1.8053000000000001E-5</c:v>
                </c:pt>
                <c:pt idx="1925">
                  <c:v>1.7943000000000001E-5</c:v>
                </c:pt>
                <c:pt idx="1926">
                  <c:v>1.7833999999999999E-5</c:v>
                </c:pt>
                <c:pt idx="1927">
                  <c:v>1.7725000000000001E-5</c:v>
                </c:pt>
                <c:pt idx="1928">
                  <c:v>1.7615E-5</c:v>
                </c:pt>
                <c:pt idx="1929">
                  <c:v>1.7506000000000001E-5</c:v>
                </c:pt>
                <c:pt idx="1930">
                  <c:v>1.7397E-5</c:v>
                </c:pt>
                <c:pt idx="1931">
                  <c:v>1.7288000000000001E-5</c:v>
                </c:pt>
                <c:pt idx="1932">
                  <c:v>1.7180000000000002E-5</c:v>
                </c:pt>
                <c:pt idx="1933">
                  <c:v>1.7071999999999998E-5</c:v>
                </c:pt>
                <c:pt idx="1934">
                  <c:v>1.6963999999999999E-5</c:v>
                </c:pt>
                <c:pt idx="1935">
                  <c:v>1.6855999999999999E-5</c:v>
                </c:pt>
                <c:pt idx="1936">
                  <c:v>1.6748999999999998E-5</c:v>
                </c:pt>
                <c:pt idx="1937">
                  <c:v>1.6257999999999999E-5</c:v>
                </c:pt>
                <c:pt idx="1938">
                  <c:v>1.5634999999999999E-5</c:v>
                </c:pt>
                <c:pt idx="1939">
                  <c:v>1.5536000000000002E-5</c:v>
                </c:pt>
                <c:pt idx="1940">
                  <c:v>1.5437000000000001E-5</c:v>
                </c:pt>
                <c:pt idx="1941">
                  <c:v>1.5338000000000001E-5</c:v>
                </c:pt>
                <c:pt idx="1942">
                  <c:v>1.5241E-5</c:v>
                </c:pt>
                <c:pt idx="1943">
                  <c:v>1.5143000000000001E-5</c:v>
                </c:pt>
                <c:pt idx="1944">
                  <c:v>1.5047E-5</c:v>
                </c:pt>
                <c:pt idx="1945">
                  <c:v>1.4951E-5</c:v>
                </c:pt>
                <c:pt idx="1946">
                  <c:v>1.4854999999999999E-5</c:v>
                </c:pt>
                <c:pt idx="1947">
                  <c:v>1.4759999999999999E-5</c:v>
                </c:pt>
                <c:pt idx="1948">
                  <c:v>1.4666E-5</c:v>
                </c:pt>
                <c:pt idx="1949">
                  <c:v>1.4572E-5</c:v>
                </c:pt>
                <c:pt idx="1950">
                  <c:v>1.4479E-5</c:v>
                </c:pt>
                <c:pt idx="1951">
                  <c:v>1.4386000000000001E-5</c:v>
                </c:pt>
                <c:pt idx="1952">
                  <c:v>1.4294000000000001E-5</c:v>
                </c:pt>
                <c:pt idx="1953">
                  <c:v>1.4202000000000001E-5</c:v>
                </c:pt>
                <c:pt idx="1954">
                  <c:v>1.4110999999999999E-5</c:v>
                </c:pt>
                <c:pt idx="1955">
                  <c:v>1.402E-5</c:v>
                </c:pt>
                <c:pt idx="1956">
                  <c:v>1.393E-5</c:v>
                </c:pt>
                <c:pt idx="1957">
                  <c:v>1.384E-5</c:v>
                </c:pt>
                <c:pt idx="1958">
                  <c:v>1.3750999999999999E-5</c:v>
                </c:pt>
                <c:pt idx="1959">
                  <c:v>1.3662000000000001E-5</c:v>
                </c:pt>
                <c:pt idx="1960">
                  <c:v>1.3573E-5</c:v>
                </c:pt>
                <c:pt idx="1961">
                  <c:v>1.3485E-5</c:v>
                </c:pt>
                <c:pt idx="1962">
                  <c:v>1.3397999999999999E-5</c:v>
                </c:pt>
                <c:pt idx="1963">
                  <c:v>1.331E-5</c:v>
                </c:pt>
                <c:pt idx="1964">
                  <c:v>1.3224000000000001E-5</c:v>
                </c:pt>
                <c:pt idx="1965">
                  <c:v>1.3137E-5</c:v>
                </c:pt>
                <c:pt idx="1966">
                  <c:v>1.3050999999999999E-5</c:v>
                </c:pt>
                <c:pt idx="1967">
                  <c:v>1.2965999999999999E-5</c:v>
                </c:pt>
                <c:pt idx="1968">
                  <c:v>1.2880999999999999E-5</c:v>
                </c:pt>
                <c:pt idx="1969">
                  <c:v>1.2797E-5</c:v>
                </c:pt>
                <c:pt idx="1970">
                  <c:v>1.2712E-5</c:v>
                </c:pt>
                <c:pt idx="1971">
                  <c:v>1.2629000000000001E-5</c:v>
                </c:pt>
                <c:pt idx="1972">
                  <c:v>1.2544999999999999E-5</c:v>
                </c:pt>
                <c:pt idx="1973">
                  <c:v>1.2462E-5</c:v>
                </c:pt>
                <c:pt idx="1974">
                  <c:v>1.238E-5</c:v>
                </c:pt>
                <c:pt idx="1975">
                  <c:v>1.2296999999999999E-5</c:v>
                </c:pt>
                <c:pt idx="1976">
                  <c:v>1.2215000000000001E-5</c:v>
                </c:pt>
                <c:pt idx="1977">
                  <c:v>1.2133000000000001E-5</c:v>
                </c:pt>
                <c:pt idx="1978">
                  <c:v>1.2052000000000001E-5</c:v>
                </c:pt>
                <c:pt idx="1979">
                  <c:v>1.1970999999999999E-5</c:v>
                </c:pt>
                <c:pt idx="1980">
                  <c:v>1.189E-5</c:v>
                </c:pt>
                <c:pt idx="1981">
                  <c:v>1.1809E-5</c:v>
                </c:pt>
                <c:pt idx="1982">
                  <c:v>1.1729000000000001E-5</c:v>
                </c:pt>
                <c:pt idx="1983">
                  <c:v>1.1649E-5</c:v>
                </c:pt>
                <c:pt idx="1984">
                  <c:v>1.1569999999999999E-5</c:v>
                </c:pt>
                <c:pt idx="1985">
                  <c:v>1.1491000000000001E-5</c:v>
                </c:pt>
                <c:pt idx="1986">
                  <c:v>1.1413000000000001E-5</c:v>
                </c:pt>
                <c:pt idx="1987">
                  <c:v>1.1335000000000001E-5</c:v>
                </c:pt>
                <c:pt idx="1988">
                  <c:v>1.1258E-5</c:v>
                </c:pt>
                <c:pt idx="1989">
                  <c:v>1.1181E-5</c:v>
                </c:pt>
                <c:pt idx="1990">
                  <c:v>1.1104000000000001E-5</c:v>
                </c:pt>
                <c:pt idx="1991">
                  <c:v>1.1028E-5</c:v>
                </c:pt>
                <c:pt idx="1992">
                  <c:v>1.0951999999999999E-5</c:v>
                </c:pt>
                <c:pt idx="1993">
                  <c:v>1.0876999999999999E-5</c:v>
                </c:pt>
                <c:pt idx="1994">
                  <c:v>1.0801999999999999E-5</c:v>
                </c:pt>
                <c:pt idx="1995">
                  <c:v>1.0727000000000001E-5</c:v>
                </c:pt>
                <c:pt idx="1996">
                  <c:v>1.0652999999999999E-5</c:v>
                </c:pt>
                <c:pt idx="1997">
                  <c:v>1.0579E-5</c:v>
                </c:pt>
                <c:pt idx="1998">
                  <c:v>1.0505E-5</c:v>
                </c:pt>
                <c:pt idx="1999">
                  <c:v>1.0431999999999999E-5</c:v>
                </c:pt>
                <c:pt idx="2000">
                  <c:v>1.0358E-5</c:v>
                </c:pt>
                <c:pt idx="2001">
                  <c:v>1.0285999999999999E-5</c:v>
                </c:pt>
                <c:pt idx="2002">
                  <c:v>1.0213E-5</c:v>
                </c:pt>
                <c:pt idx="2003">
                  <c:v>1.0141E-5</c:v>
                </c:pt>
                <c:pt idx="2004">
                  <c:v>1.0069E-5</c:v>
                </c:pt>
                <c:pt idx="2005">
                  <c:v>9.9974000000000002E-6</c:v>
                </c:pt>
                <c:pt idx="2006">
                  <c:v>9.9260999999999997E-6</c:v>
                </c:pt>
                <c:pt idx="2007">
                  <c:v>9.8550999999999999E-6</c:v>
                </c:pt>
                <c:pt idx="2008">
                  <c:v>9.7843000000000005E-6</c:v>
                </c:pt>
                <c:pt idx="2009">
                  <c:v>9.7139000000000003E-6</c:v>
                </c:pt>
                <c:pt idx="2010">
                  <c:v>9.6438000000000007E-6</c:v>
                </c:pt>
                <c:pt idx="2011">
                  <c:v>9.5740000000000002E-6</c:v>
                </c:pt>
                <c:pt idx="2012">
                  <c:v>9.5044E-6</c:v>
                </c:pt>
                <c:pt idx="2013">
                  <c:v>9.4352000000000007E-6</c:v>
                </c:pt>
                <c:pt idx="2014">
                  <c:v>9.3662000000000002E-6</c:v>
                </c:pt>
                <c:pt idx="2015">
                  <c:v>9.2975000000000003E-6</c:v>
                </c:pt>
                <c:pt idx="2016">
                  <c:v>9.2290999999999994E-6</c:v>
                </c:pt>
                <c:pt idx="2017">
                  <c:v>9.1609999999999992E-6</c:v>
                </c:pt>
                <c:pt idx="2018">
                  <c:v>9.0931999999999996E-6</c:v>
                </c:pt>
                <c:pt idx="2019">
                  <c:v>9.0257999999999992E-6</c:v>
                </c:pt>
                <c:pt idx="2020">
                  <c:v>8.9585999999999992E-6</c:v>
                </c:pt>
                <c:pt idx="2021">
                  <c:v>8.8918000000000001E-6</c:v>
                </c:pt>
                <c:pt idx="2022">
                  <c:v>8.8254000000000002E-6</c:v>
                </c:pt>
                <c:pt idx="2023">
                  <c:v>8.7592999999999993E-6</c:v>
                </c:pt>
                <c:pt idx="2024">
                  <c:v>8.6935999999999992E-6</c:v>
                </c:pt>
                <c:pt idx="2025">
                  <c:v>8.6283E-6</c:v>
                </c:pt>
                <c:pt idx="2026">
                  <c:v>8.5632999999999998E-6</c:v>
                </c:pt>
                <c:pt idx="2027">
                  <c:v>8.4988000000000007E-6</c:v>
                </c:pt>
                <c:pt idx="2028">
                  <c:v>8.4346000000000005E-6</c:v>
                </c:pt>
                <c:pt idx="2029">
                  <c:v>8.3708999999999998E-6</c:v>
                </c:pt>
                <c:pt idx="2030">
                  <c:v>8.3075999999999999E-6</c:v>
                </c:pt>
                <c:pt idx="2031">
                  <c:v>8.2447999999999994E-6</c:v>
                </c:pt>
                <c:pt idx="2032">
                  <c:v>8.1823999999999998E-6</c:v>
                </c:pt>
                <c:pt idx="2033">
                  <c:v>8.1204999999999996E-6</c:v>
                </c:pt>
                <c:pt idx="2034">
                  <c:v>8.0590000000000003E-6</c:v>
                </c:pt>
                <c:pt idx="2035">
                  <c:v>7.9980000000000003E-6</c:v>
                </c:pt>
                <c:pt idx="2036">
                  <c:v>7.9373999999999996E-6</c:v>
                </c:pt>
                <c:pt idx="2037">
                  <c:v>7.8772999999999999E-6</c:v>
                </c:pt>
                <c:pt idx="2038">
                  <c:v>7.8175999999999995E-6</c:v>
                </c:pt>
                <c:pt idx="2039">
                  <c:v>7.7584000000000001E-6</c:v>
                </c:pt>
                <c:pt idx="2040">
                  <c:v>7.6995999999999999E-6</c:v>
                </c:pt>
                <c:pt idx="2041">
                  <c:v>7.6412000000000006E-6</c:v>
                </c:pt>
                <c:pt idx="2042">
                  <c:v>7.5831999999999997E-6</c:v>
                </c:pt>
                <c:pt idx="2043">
                  <c:v>7.5256999999999998E-6</c:v>
                </c:pt>
                <c:pt idx="2044">
                  <c:v>7.4684999999999997E-6</c:v>
                </c:pt>
                <c:pt idx="2045">
                  <c:v>7.4117999999999999E-6</c:v>
                </c:pt>
                <c:pt idx="2046">
                  <c:v>7.3553999999999999E-6</c:v>
                </c:pt>
                <c:pt idx="2047">
                  <c:v>7.2993999999999999E-6</c:v>
                </c:pt>
                <c:pt idx="2048">
                  <c:v>7.2438E-6</c:v>
                </c:pt>
                <c:pt idx="2049">
                  <c:v>7.1884999999999999E-6</c:v>
                </c:pt>
                <c:pt idx="2050">
                  <c:v>7.1337E-6</c:v>
                </c:pt>
                <c:pt idx="2051">
                  <c:v>7.0791999999999999E-6</c:v>
                </c:pt>
                <c:pt idx="2052">
                  <c:v>7.0250999999999999E-6</c:v>
                </c:pt>
                <c:pt idx="2053">
                  <c:v>6.9715000000000001E-6</c:v>
                </c:pt>
                <c:pt idx="2054">
                  <c:v>6.9182000000000001E-6</c:v>
                </c:pt>
                <c:pt idx="2055">
                  <c:v>6.8653000000000002E-6</c:v>
                </c:pt>
                <c:pt idx="2056">
                  <c:v>6.8128000000000002E-6</c:v>
                </c:pt>
                <c:pt idx="2057">
                  <c:v>6.7607000000000003E-6</c:v>
                </c:pt>
                <c:pt idx="2058">
                  <c:v>6.7089999999999996E-6</c:v>
                </c:pt>
                <c:pt idx="2059">
                  <c:v>6.6575999999999996E-6</c:v>
                </c:pt>
                <c:pt idx="2060">
                  <c:v>6.6066999999999998E-6</c:v>
                </c:pt>
                <c:pt idx="2061">
                  <c:v>6.5560999999999998E-6</c:v>
                </c:pt>
                <c:pt idx="2062">
                  <c:v>6.5057999999999996E-6</c:v>
                </c:pt>
                <c:pt idx="2063">
                  <c:v>6.4559999999999997E-6</c:v>
                </c:pt>
                <c:pt idx="2064">
                  <c:v>6.4065000000000004E-6</c:v>
                </c:pt>
                <c:pt idx="2065">
                  <c:v>6.3573000000000001E-6</c:v>
                </c:pt>
                <c:pt idx="2066">
                  <c:v>6.3084999999999998E-6</c:v>
                </c:pt>
                <c:pt idx="2067">
                  <c:v>6.2600000000000002E-6</c:v>
                </c:pt>
                <c:pt idx="2068">
                  <c:v>6.2118999999999998E-6</c:v>
                </c:pt>
                <c:pt idx="2069">
                  <c:v>6.1642000000000002E-6</c:v>
                </c:pt>
                <c:pt idx="2070">
                  <c:v>6.1167000000000002E-6</c:v>
                </c:pt>
                <c:pt idx="2071">
                  <c:v>6.0696999999999997E-6</c:v>
                </c:pt>
                <c:pt idx="2072">
                  <c:v>6.0229999999999998E-6</c:v>
                </c:pt>
                <c:pt idx="2073">
                  <c:v>5.9766999999999999E-6</c:v>
                </c:pt>
                <c:pt idx="2074">
                  <c:v>5.9308E-6</c:v>
                </c:pt>
                <c:pt idx="2075">
                  <c:v>5.8853000000000002E-6</c:v>
                </c:pt>
                <c:pt idx="2076">
                  <c:v>5.8401999999999996E-6</c:v>
                </c:pt>
                <c:pt idx="2077">
                  <c:v>5.7953999999999996E-6</c:v>
                </c:pt>
                <c:pt idx="2078">
                  <c:v>5.7510999999999999E-6</c:v>
                </c:pt>
                <c:pt idx="2079">
                  <c:v>5.7071E-6</c:v>
                </c:pt>
                <c:pt idx="2080">
                  <c:v>5.6635000000000001E-6</c:v>
                </c:pt>
                <c:pt idx="2081">
                  <c:v>5.6202E-6</c:v>
                </c:pt>
                <c:pt idx="2082">
                  <c:v>5.5772999999999999E-6</c:v>
                </c:pt>
                <c:pt idx="2083">
                  <c:v>5.5347999999999999E-6</c:v>
                </c:pt>
                <c:pt idx="2084">
                  <c:v>5.4925999999999997E-6</c:v>
                </c:pt>
                <c:pt idx="2085">
                  <c:v>5.4508000000000004E-6</c:v>
                </c:pt>
                <c:pt idx="2086">
                  <c:v>5.4094000000000003E-6</c:v>
                </c:pt>
                <c:pt idx="2087">
                  <c:v>5.3682999999999999E-6</c:v>
                </c:pt>
                <c:pt idx="2088">
                  <c:v>5.3275999999999996E-6</c:v>
                </c:pt>
                <c:pt idx="2089">
                  <c:v>5.2872E-6</c:v>
                </c:pt>
                <c:pt idx="2090">
                  <c:v>5.2472999999999997E-6</c:v>
                </c:pt>
                <c:pt idx="2091">
                  <c:v>5.2077000000000001E-6</c:v>
                </c:pt>
                <c:pt idx="2092">
                  <c:v>5.1684000000000004E-6</c:v>
                </c:pt>
                <c:pt idx="2093">
                  <c:v>5.1296E-6</c:v>
                </c:pt>
                <c:pt idx="2094">
                  <c:v>5.0911999999999996E-6</c:v>
                </c:pt>
                <c:pt idx="2095">
                  <c:v>5.0531E-6</c:v>
                </c:pt>
                <c:pt idx="2096">
                  <c:v>5.0154000000000003E-6</c:v>
                </c:pt>
                <c:pt idx="2097">
                  <c:v>4.9780999999999998E-6</c:v>
                </c:pt>
                <c:pt idx="2098">
                  <c:v>4.9412000000000002E-6</c:v>
                </c:pt>
                <c:pt idx="2099">
                  <c:v>4.9045999999999996E-6</c:v>
                </c:pt>
                <c:pt idx="2100">
                  <c:v>4.8685000000000001E-6</c:v>
                </c:pt>
                <c:pt idx="2101">
                  <c:v>4.8327000000000003E-6</c:v>
                </c:pt>
                <c:pt idx="2102">
                  <c:v>4.7972000000000004E-6</c:v>
                </c:pt>
                <c:pt idx="2103">
                  <c:v>4.7620999999999997E-6</c:v>
                </c:pt>
                <c:pt idx="2104">
                  <c:v>4.7273999999999998E-6</c:v>
                </c:pt>
                <c:pt idx="2105">
                  <c:v>4.6929999999999998E-6</c:v>
                </c:pt>
                <c:pt idx="2106">
                  <c:v>4.6589000000000004E-6</c:v>
                </c:pt>
                <c:pt idx="2107">
                  <c:v>4.6251E-6</c:v>
                </c:pt>
                <c:pt idx="2108">
                  <c:v>4.5916999999999996E-6</c:v>
                </c:pt>
                <c:pt idx="2109">
                  <c:v>4.5584999999999996E-6</c:v>
                </c:pt>
                <c:pt idx="2110">
                  <c:v>4.5256999999999997E-6</c:v>
                </c:pt>
                <c:pt idx="2111">
                  <c:v>4.4931999999999996E-6</c:v>
                </c:pt>
                <c:pt idx="2112">
                  <c:v>4.4610000000000001E-6</c:v>
                </c:pt>
                <c:pt idx="2113">
                  <c:v>4.4290000000000003E-6</c:v>
                </c:pt>
                <c:pt idx="2114">
                  <c:v>4.3973000000000002E-6</c:v>
                </c:pt>
                <c:pt idx="2115">
                  <c:v>4.3659E-6</c:v>
                </c:pt>
                <c:pt idx="2116">
                  <c:v>4.3348000000000004E-6</c:v>
                </c:pt>
                <c:pt idx="2117">
                  <c:v>4.3039000000000004E-6</c:v>
                </c:pt>
                <c:pt idx="2118">
                  <c:v>4.2733000000000002E-6</c:v>
                </c:pt>
                <c:pt idx="2119">
                  <c:v>4.2428999999999996E-6</c:v>
                </c:pt>
                <c:pt idx="2120">
                  <c:v>4.2127999999999997E-6</c:v>
                </c:pt>
                <c:pt idx="2121">
                  <c:v>4.1829999999999996E-6</c:v>
                </c:pt>
                <c:pt idx="2122">
                  <c:v>4.1535000000000001E-6</c:v>
                </c:pt>
                <c:pt idx="2123">
                  <c:v>4.1242000000000003E-6</c:v>
                </c:pt>
                <c:pt idx="2124">
                  <c:v>4.0952000000000002E-6</c:v>
                </c:pt>
                <c:pt idx="2125">
                  <c:v>4.0664999999999999E-6</c:v>
                </c:pt>
                <c:pt idx="2126">
                  <c:v>4.0381000000000004E-6</c:v>
                </c:pt>
                <c:pt idx="2127">
                  <c:v>4.0099000000000004E-6</c:v>
                </c:pt>
                <c:pt idx="2128">
                  <c:v>3.9820000000000002E-6</c:v>
                </c:pt>
                <c:pt idx="2129">
                  <c:v>3.9543999999999998E-6</c:v>
                </c:pt>
                <c:pt idx="2130">
                  <c:v>3.9271000000000001E-6</c:v>
                </c:pt>
                <c:pt idx="2131">
                  <c:v>3.9001000000000001E-6</c:v>
                </c:pt>
                <c:pt idx="2132">
                  <c:v>3.8732999999999998E-6</c:v>
                </c:pt>
                <c:pt idx="2133">
                  <c:v>3.8469000000000004E-6</c:v>
                </c:pt>
                <c:pt idx="2134">
                  <c:v>3.8206000000000003E-6</c:v>
                </c:pt>
                <c:pt idx="2135">
                  <c:v>3.7946999999999999E-6</c:v>
                </c:pt>
                <c:pt idx="2136">
                  <c:v>3.7689999999999998E-6</c:v>
                </c:pt>
                <c:pt idx="2137">
                  <c:v>3.7436E-6</c:v>
                </c:pt>
                <c:pt idx="2138">
                  <c:v>3.7185000000000001E-6</c:v>
                </c:pt>
                <c:pt idx="2139">
                  <c:v>3.6936999999999999E-6</c:v>
                </c:pt>
                <c:pt idx="2140">
                  <c:v>3.6691000000000002E-6</c:v>
                </c:pt>
                <c:pt idx="2141">
                  <c:v>3.6447999999999998E-6</c:v>
                </c:pt>
                <c:pt idx="2142">
                  <c:v>3.6206999999999999E-6</c:v>
                </c:pt>
                <c:pt idx="2143">
                  <c:v>3.5968999999999998E-6</c:v>
                </c:pt>
                <c:pt idx="2144">
                  <c:v>3.5734E-6</c:v>
                </c:pt>
                <c:pt idx="2145">
                  <c:v>3.5501000000000001E-6</c:v>
                </c:pt>
                <c:pt idx="2146">
                  <c:v>3.5269999999999999E-6</c:v>
                </c:pt>
                <c:pt idx="2147">
                  <c:v>3.5041999999999998E-6</c:v>
                </c:pt>
                <c:pt idx="2148">
                  <c:v>3.4815999999999998E-6</c:v>
                </c:pt>
                <c:pt idx="2149">
                  <c:v>3.4591999999999998E-6</c:v>
                </c:pt>
                <c:pt idx="2150">
                  <c:v>3.4242000000000002E-6</c:v>
                </c:pt>
                <c:pt idx="2151">
                  <c:v>2.4337000000000001E-6</c:v>
                </c:pt>
                <c:pt idx="2152">
                  <c:v>2.4128999999999998E-6</c:v>
                </c:pt>
                <c:pt idx="2153">
                  <c:v>2.3976000000000001E-6</c:v>
                </c:pt>
                <c:pt idx="2154">
                  <c:v>2.3823999999999998E-6</c:v>
                </c:pt>
                <c:pt idx="2155">
                  <c:v>2.3674E-6</c:v>
                </c:pt>
                <c:pt idx="2156">
                  <c:v>2.3524999999999999E-6</c:v>
                </c:pt>
                <c:pt idx="2157">
                  <c:v>2.3377999999999999E-6</c:v>
                </c:pt>
                <c:pt idx="2158">
                  <c:v>2.3232999999999998E-6</c:v>
                </c:pt>
                <c:pt idx="2159">
                  <c:v>2.3087999999999998E-6</c:v>
                </c:pt>
                <c:pt idx="2160">
                  <c:v>2.2944999999999998E-6</c:v>
                </c:pt>
                <c:pt idx="2161">
                  <c:v>2.2803999999999998E-6</c:v>
                </c:pt>
                <c:pt idx="2162">
                  <c:v>2.2662999999999998E-6</c:v>
                </c:pt>
                <c:pt idx="2163">
                  <c:v>2.2525E-6</c:v>
                </c:pt>
                <c:pt idx="2164">
                  <c:v>2.2386999999999998E-6</c:v>
                </c:pt>
                <c:pt idx="2165">
                  <c:v>2.2251000000000001E-6</c:v>
                </c:pt>
                <c:pt idx="2166">
                  <c:v>2.2116000000000001E-6</c:v>
                </c:pt>
                <c:pt idx="2167">
                  <c:v>2.1982E-6</c:v>
                </c:pt>
                <c:pt idx="2168">
                  <c:v>2.1849999999999998E-6</c:v>
                </c:pt>
                <c:pt idx="2169">
                  <c:v>2.1718999999999999E-6</c:v>
                </c:pt>
                <c:pt idx="2170">
                  <c:v>2.1589000000000002E-6</c:v>
                </c:pt>
                <c:pt idx="2171">
                  <c:v>2.1459999999999999E-6</c:v>
                </c:pt>
                <c:pt idx="2172">
                  <c:v>2.1333E-6</c:v>
                </c:pt>
                <c:pt idx="2173">
                  <c:v>2.1206000000000001E-6</c:v>
                </c:pt>
                <c:pt idx="2174">
                  <c:v>2.1081000000000002E-6</c:v>
                </c:pt>
                <c:pt idx="2175">
                  <c:v>2.0957000000000001E-6</c:v>
                </c:pt>
                <c:pt idx="2176">
                  <c:v>2.0833999999999998E-6</c:v>
                </c:pt>
                <c:pt idx="2177">
                  <c:v>2.0712000000000002E-6</c:v>
                </c:pt>
                <c:pt idx="2178">
                  <c:v>2.0590999999999999E-6</c:v>
                </c:pt>
                <c:pt idx="2179">
                  <c:v>2.0470999999999998E-6</c:v>
                </c:pt>
                <c:pt idx="2180">
                  <c:v>2.0350999999999998E-6</c:v>
                </c:pt>
                <c:pt idx="2181">
                  <c:v>2.0233000000000002E-6</c:v>
                </c:pt>
                <c:pt idx="2182">
                  <c:v>2.0115999999999999E-6</c:v>
                </c:pt>
                <c:pt idx="2183">
                  <c:v>1.9999999999999999E-6</c:v>
                </c:pt>
                <c:pt idx="2184">
                  <c:v>1.9883999999999999E-6</c:v>
                </c:pt>
                <c:pt idx="2185">
                  <c:v>1.9769999999999999E-6</c:v>
                </c:pt>
                <c:pt idx="2186">
                  <c:v>1.9655999999999999E-6</c:v>
                </c:pt>
                <c:pt idx="2187">
                  <c:v>1.9543999999999999E-6</c:v>
                </c:pt>
                <c:pt idx="2188">
                  <c:v>1.9431999999999999E-6</c:v>
                </c:pt>
                <c:pt idx="2189">
                  <c:v>1.9321000000000001E-6</c:v>
                </c:pt>
                <c:pt idx="2190">
                  <c:v>1.9211000000000001E-6</c:v>
                </c:pt>
                <c:pt idx="2191">
                  <c:v>1.9101999999999999E-6</c:v>
                </c:pt>
                <c:pt idx="2192">
                  <c:v>1.8994E-6</c:v>
                </c:pt>
                <c:pt idx="2193">
                  <c:v>1.8887E-6</c:v>
                </c:pt>
                <c:pt idx="2194">
                  <c:v>1.8780000000000001E-6</c:v>
                </c:pt>
                <c:pt idx="2195">
                  <c:v>1.8673999999999999E-6</c:v>
                </c:pt>
                <c:pt idx="2196">
                  <c:v>1.8569E-6</c:v>
                </c:pt>
                <c:pt idx="2197">
                  <c:v>1.8465E-6</c:v>
                </c:pt>
                <c:pt idx="2198">
                  <c:v>1.8361000000000001E-6</c:v>
                </c:pt>
                <c:pt idx="2199">
                  <c:v>1.8258E-6</c:v>
                </c:pt>
                <c:pt idx="2200">
                  <c:v>1.8155E-6</c:v>
                </c:pt>
                <c:pt idx="2201">
                  <c:v>1.8053000000000001E-6</c:v>
                </c:pt>
                <c:pt idx="2202">
                  <c:v>1.7952E-6</c:v>
                </c:pt>
                <c:pt idx="2203">
                  <c:v>1.7851000000000001E-6</c:v>
                </c:pt>
                <c:pt idx="2204">
                  <c:v>1.7751E-6</c:v>
                </c:pt>
                <c:pt idx="2205">
                  <c:v>1.7652000000000001E-6</c:v>
                </c:pt>
                <c:pt idx="2206">
                  <c:v>1.6688E-6</c:v>
                </c:pt>
                <c:pt idx="2207">
                  <c:v>1.6595E-6</c:v>
                </c:pt>
                <c:pt idx="2208">
                  <c:v>1.6502999999999999E-6</c:v>
                </c:pt>
                <c:pt idx="2209">
                  <c:v>1.6411000000000001E-6</c:v>
                </c:pt>
                <c:pt idx="2210">
                  <c:v>1.6319E-6</c:v>
                </c:pt>
                <c:pt idx="2211">
                  <c:v>1.6229E-6</c:v>
                </c:pt>
                <c:pt idx="2212">
                  <c:v>1.6138999999999999E-6</c:v>
                </c:pt>
                <c:pt idx="2213">
                  <c:v>1.6049000000000001E-6</c:v>
                </c:pt>
                <c:pt idx="2214">
                  <c:v>1.5961000000000001E-6</c:v>
                </c:pt>
                <c:pt idx="2215">
                  <c:v>1.5873E-6</c:v>
                </c:pt>
                <c:pt idx="2216">
                  <c:v>1.5785E-6</c:v>
                </c:pt>
                <c:pt idx="2217">
                  <c:v>1.5698E-6</c:v>
                </c:pt>
                <c:pt idx="2218">
                  <c:v>1.5611E-6</c:v>
                </c:pt>
                <c:pt idx="2219">
                  <c:v>1.5525E-6</c:v>
                </c:pt>
                <c:pt idx="2220">
                  <c:v>1.544E-6</c:v>
                </c:pt>
                <c:pt idx="2221">
                  <c:v>1.5355E-6</c:v>
                </c:pt>
                <c:pt idx="2222">
                  <c:v>1.5271E-6</c:v>
                </c:pt>
                <c:pt idx="2223">
                  <c:v>1.5188E-6</c:v>
                </c:pt>
                <c:pt idx="2224">
                  <c:v>1.5105E-6</c:v>
                </c:pt>
                <c:pt idx="2225">
                  <c:v>1.5022E-6</c:v>
                </c:pt>
                <c:pt idx="2226">
                  <c:v>1.494E-6</c:v>
                </c:pt>
                <c:pt idx="2227">
                  <c:v>1.4859E-6</c:v>
                </c:pt>
                <c:pt idx="2228">
                  <c:v>1.4778000000000001E-6</c:v>
                </c:pt>
                <c:pt idx="2229">
                  <c:v>1.4698000000000001E-6</c:v>
                </c:pt>
                <c:pt idx="2230">
                  <c:v>1.4617999999999999E-6</c:v>
                </c:pt>
                <c:pt idx="2231">
                  <c:v>1.4539E-6</c:v>
                </c:pt>
                <c:pt idx="2232">
                  <c:v>1.446E-6</c:v>
                </c:pt>
                <c:pt idx="2233">
                  <c:v>1.4382000000000001E-6</c:v>
                </c:pt>
                <c:pt idx="2234">
                  <c:v>1.4304999999999999E-6</c:v>
                </c:pt>
                <c:pt idx="2235">
                  <c:v>1.4228E-6</c:v>
                </c:pt>
                <c:pt idx="2236">
                  <c:v>1.4151E-6</c:v>
                </c:pt>
                <c:pt idx="2237">
                  <c:v>1.4076000000000001E-6</c:v>
                </c:pt>
                <c:pt idx="2238">
                  <c:v>1.3999999999999999E-6</c:v>
                </c:pt>
                <c:pt idx="2239">
                  <c:v>1.3926E-6</c:v>
                </c:pt>
                <c:pt idx="2240">
                  <c:v>1.3852000000000001E-6</c:v>
                </c:pt>
                <c:pt idx="2241">
                  <c:v>1.3778E-6</c:v>
                </c:pt>
                <c:pt idx="2242">
                  <c:v>1.3705E-6</c:v>
                </c:pt>
                <c:pt idx="2243">
                  <c:v>1.3631999999999999E-6</c:v>
                </c:pt>
                <c:pt idx="2244">
                  <c:v>1.356E-6</c:v>
                </c:pt>
                <c:pt idx="2245">
                  <c:v>1.3487999999999999E-6</c:v>
                </c:pt>
                <c:pt idx="2246">
                  <c:v>1.3417E-6</c:v>
                </c:pt>
                <c:pt idx="2247">
                  <c:v>1.3345000000000001E-6</c:v>
                </c:pt>
                <c:pt idx="2248">
                  <c:v>1.3275E-6</c:v>
                </c:pt>
                <c:pt idx="2249">
                  <c:v>1.3204000000000001E-6</c:v>
                </c:pt>
                <c:pt idx="2250">
                  <c:v>1.3134E-6</c:v>
                </c:pt>
                <c:pt idx="2251">
                  <c:v>1.3064000000000001E-6</c:v>
                </c:pt>
                <c:pt idx="2252">
                  <c:v>1.2995E-6</c:v>
                </c:pt>
                <c:pt idx="2253">
                  <c:v>1.2925999999999999E-6</c:v>
                </c:pt>
                <c:pt idx="2254">
                  <c:v>1.2856E-6</c:v>
                </c:pt>
                <c:pt idx="2255">
                  <c:v>1.2786999999999999E-6</c:v>
                </c:pt>
                <c:pt idx="2256">
                  <c:v>1.2719000000000001E-6</c:v>
                </c:pt>
                <c:pt idx="2257">
                  <c:v>1.265E-6</c:v>
                </c:pt>
                <c:pt idx="2258">
                  <c:v>1.2581000000000001E-6</c:v>
                </c:pt>
                <c:pt idx="2259">
                  <c:v>1.2513E-6</c:v>
                </c:pt>
                <c:pt idx="2260">
                  <c:v>1.2444000000000001E-6</c:v>
                </c:pt>
                <c:pt idx="2261">
                  <c:v>1.2376E-6</c:v>
                </c:pt>
                <c:pt idx="2262">
                  <c:v>1.2307999999999999E-6</c:v>
                </c:pt>
                <c:pt idx="2263">
                  <c:v>1.2240000000000001E-6</c:v>
                </c:pt>
                <c:pt idx="2264">
                  <c:v>1.2173E-6</c:v>
                </c:pt>
                <c:pt idx="2265">
                  <c:v>1.2105000000000001E-6</c:v>
                </c:pt>
                <c:pt idx="2266">
                  <c:v>1.2038E-6</c:v>
                </c:pt>
                <c:pt idx="2267">
                  <c:v>1.1969999999999999E-6</c:v>
                </c:pt>
                <c:pt idx="2268">
                  <c:v>1.1903000000000001E-6</c:v>
                </c:pt>
                <c:pt idx="2269">
                  <c:v>1.1836E-6</c:v>
                </c:pt>
                <c:pt idx="2270">
                  <c:v>1.0703999999999999E-6</c:v>
                </c:pt>
                <c:pt idx="2271">
                  <c:v>1.0643999999999999E-6</c:v>
                </c:pt>
                <c:pt idx="2272">
                  <c:v>1.0583000000000001E-6</c:v>
                </c:pt>
                <c:pt idx="2273">
                  <c:v>1.0523000000000001E-6</c:v>
                </c:pt>
                <c:pt idx="2274">
                  <c:v>1.0463E-6</c:v>
                </c:pt>
                <c:pt idx="2275">
                  <c:v>1.0403E-6</c:v>
                </c:pt>
                <c:pt idx="2276">
                  <c:v>1.0344E-6</c:v>
                </c:pt>
                <c:pt idx="2277">
                  <c:v>1.0284E-6</c:v>
                </c:pt>
                <c:pt idx="2278">
                  <c:v>1.0225E-6</c:v>
                </c:pt>
                <c:pt idx="2279">
                  <c:v>1.0165999999999999E-6</c:v>
                </c:pt>
                <c:pt idx="2280">
                  <c:v>1.0106999999999999E-6</c:v>
                </c:pt>
                <c:pt idx="2281">
                  <c:v>1.0048999999999999E-6</c:v>
                </c:pt>
                <c:pt idx="2282">
                  <c:v>9.9906999999999991E-7</c:v>
                </c:pt>
                <c:pt idx="2283">
                  <c:v>9.9326000000000004E-7</c:v>
                </c:pt>
                <c:pt idx="2284">
                  <c:v>9.8747000000000009E-7</c:v>
                </c:pt>
                <c:pt idx="2285">
                  <c:v>9.8170000000000006E-7</c:v>
                </c:pt>
                <c:pt idx="2286">
                  <c:v>9.759400000000001E-7</c:v>
                </c:pt>
                <c:pt idx="2287">
                  <c:v>9.7020000000000005E-7</c:v>
                </c:pt>
                <c:pt idx="2288">
                  <c:v>9.6447000000000006E-7</c:v>
                </c:pt>
                <c:pt idx="2289">
                  <c:v>9.5874999999999993E-7</c:v>
                </c:pt>
                <c:pt idx="2290">
                  <c:v>9.5305999999999999E-7</c:v>
                </c:pt>
                <c:pt idx="2291">
                  <c:v>9.4737000000000005E-7</c:v>
                </c:pt>
                <c:pt idx="2292">
                  <c:v>9.4170000000000002E-7</c:v>
                </c:pt>
                <c:pt idx="2293">
                  <c:v>9.3605000000000002E-7</c:v>
                </c:pt>
                <c:pt idx="2294">
                  <c:v>9.3040000000000002E-7</c:v>
                </c:pt>
                <c:pt idx="2295">
                  <c:v>9.2478E-7</c:v>
                </c:pt>
                <c:pt idx="2296">
                  <c:v>9.1917000000000004E-7</c:v>
                </c:pt>
                <c:pt idx="2297">
                  <c:v>9.1358000000000001E-7</c:v>
                </c:pt>
                <c:pt idx="2298">
                  <c:v>9.0800999999999999E-7</c:v>
                </c:pt>
                <c:pt idx="2299">
                  <c:v>9.0246E-7</c:v>
                </c:pt>
                <c:pt idx="2300">
                  <c:v>8.9693999999999998E-7</c:v>
                </c:pt>
                <c:pt idx="2301">
                  <c:v>8.9143000000000004E-7</c:v>
                </c:pt>
                <c:pt idx="2302">
                  <c:v>8.8594999999999996E-7</c:v>
                </c:pt>
                <c:pt idx="2303">
                  <c:v>8.8047999999999995E-7</c:v>
                </c:pt>
                <c:pt idx="2304">
                  <c:v>8.7504000000000003E-7</c:v>
                </c:pt>
                <c:pt idx="2305">
                  <c:v>8.6960999999999996E-7</c:v>
                </c:pt>
                <c:pt idx="2306">
                  <c:v>8.6420999999999998E-7</c:v>
                </c:pt>
                <c:pt idx="2307">
                  <c:v>8.5881999999999996E-7</c:v>
                </c:pt>
                <c:pt idx="2308">
                  <c:v>8.5346000000000002E-7</c:v>
                </c:pt>
                <c:pt idx="2309">
                  <c:v>8.4811000000000004E-7</c:v>
                </c:pt>
                <c:pt idx="2310">
                  <c:v>8.4277999999999998E-7</c:v>
                </c:pt>
                <c:pt idx="2311">
                  <c:v>8.3747000000000005E-7</c:v>
                </c:pt>
                <c:pt idx="2312">
                  <c:v>8.3218000000000003E-7</c:v>
                </c:pt>
                <c:pt idx="2313">
                  <c:v>8.2691000000000004E-7</c:v>
                </c:pt>
                <c:pt idx="2314">
                  <c:v>8.2167000000000002E-7</c:v>
                </c:pt>
                <c:pt idx="2315">
                  <c:v>8.1645000000000003E-7</c:v>
                </c:pt>
                <c:pt idx="2316">
                  <c:v>8.1126000000000003E-7</c:v>
                </c:pt>
                <c:pt idx="2317">
                  <c:v>8.0609000000000004E-7</c:v>
                </c:pt>
                <c:pt idx="2318">
                  <c:v>8.0095000000000004E-7</c:v>
                </c:pt>
                <c:pt idx="2319">
                  <c:v>7.9583000000000005E-7</c:v>
                </c:pt>
                <c:pt idx="2320">
                  <c:v>7.9072999999999999E-7</c:v>
                </c:pt>
                <c:pt idx="2321">
                  <c:v>7.8565000000000005E-7</c:v>
                </c:pt>
                <c:pt idx="2322">
                  <c:v>7.8059000000000003E-7</c:v>
                </c:pt>
                <c:pt idx="2323">
                  <c:v>7.7555000000000003E-7</c:v>
                </c:pt>
                <c:pt idx="2324">
                  <c:v>7.7051999999999999E-7</c:v>
                </c:pt>
                <c:pt idx="2325">
                  <c:v>7.6550999999999998E-7</c:v>
                </c:pt>
                <c:pt idx="2326">
                  <c:v>7.6049999999999996E-7</c:v>
                </c:pt>
                <c:pt idx="2327">
                  <c:v>7.5550999999999997E-7</c:v>
                </c:pt>
                <c:pt idx="2328">
                  <c:v>7.5053000000000004E-7</c:v>
                </c:pt>
                <c:pt idx="2329">
                  <c:v>7.4555999999999996E-7</c:v>
                </c:pt>
                <c:pt idx="2330">
                  <c:v>7.4061000000000001E-7</c:v>
                </c:pt>
                <c:pt idx="2331">
                  <c:v>7.3567000000000002E-7</c:v>
                </c:pt>
                <c:pt idx="2332">
                  <c:v>7.3074999999999995E-7</c:v>
                </c:pt>
                <c:pt idx="2333">
                  <c:v>7.2585999999999996E-7</c:v>
                </c:pt>
                <c:pt idx="2334">
                  <c:v>7.2098000000000004E-7</c:v>
                </c:pt>
                <c:pt idx="2335">
                  <c:v>7.1612000000000004E-7</c:v>
                </c:pt>
                <c:pt idx="2336">
                  <c:v>7.1129000000000001E-7</c:v>
                </c:pt>
                <c:pt idx="2337">
                  <c:v>7.0648000000000001E-7</c:v>
                </c:pt>
                <c:pt idx="2338">
                  <c:v>7.0169999999999999E-7</c:v>
                </c:pt>
                <c:pt idx="2339">
                  <c:v>6.9693000000000003E-7</c:v>
                </c:pt>
                <c:pt idx="2340">
                  <c:v>6.9218999999999995E-7</c:v>
                </c:pt>
                <c:pt idx="2341">
                  <c:v>6.8747999999999996E-7</c:v>
                </c:pt>
                <c:pt idx="2342">
                  <c:v>6.8278999999999999E-7</c:v>
                </c:pt>
                <c:pt idx="2343">
                  <c:v>6.7812000000000004E-7</c:v>
                </c:pt>
                <c:pt idx="2344">
                  <c:v>6.7347999999999997E-7</c:v>
                </c:pt>
                <c:pt idx="2345">
                  <c:v>6.6886000000000002E-7</c:v>
                </c:pt>
                <c:pt idx="2346">
                  <c:v>6.6425999999999999E-7</c:v>
                </c:pt>
                <c:pt idx="2347">
                  <c:v>6.5967999999999999E-7</c:v>
                </c:pt>
                <c:pt idx="2348">
                  <c:v>6.5512000000000001E-7</c:v>
                </c:pt>
                <c:pt idx="2349">
                  <c:v>6.5056999999999998E-7</c:v>
                </c:pt>
                <c:pt idx="2350">
                  <c:v>6.4605000000000004E-7</c:v>
                </c:pt>
                <c:pt idx="2351">
                  <c:v>6.4153999999999996E-7</c:v>
                </c:pt>
                <c:pt idx="2352">
                  <c:v>6.3705E-7</c:v>
                </c:pt>
                <c:pt idx="2353">
                  <c:v>6.3257000000000001E-7</c:v>
                </c:pt>
                <c:pt idx="2354">
                  <c:v>6.2811000000000003E-7</c:v>
                </c:pt>
                <c:pt idx="2355">
                  <c:v>6.2366000000000001E-7</c:v>
                </c:pt>
                <c:pt idx="2356">
                  <c:v>6.1923000000000002E-7</c:v>
                </c:pt>
                <c:pt idx="2357">
                  <c:v>6.1482000000000005E-7</c:v>
                </c:pt>
                <c:pt idx="2358">
                  <c:v>6.1042000000000004E-7</c:v>
                </c:pt>
                <c:pt idx="2359">
                  <c:v>6.0604000000000005E-7</c:v>
                </c:pt>
                <c:pt idx="2360">
                  <c:v>6.0167999999999997E-7</c:v>
                </c:pt>
                <c:pt idx="2361">
                  <c:v>5.9734000000000003E-7</c:v>
                </c:pt>
                <c:pt idx="2362">
                  <c:v>5.9302999999999996E-7</c:v>
                </c:pt>
                <c:pt idx="2363">
                  <c:v>5.8872999999999995E-7</c:v>
                </c:pt>
                <c:pt idx="2364">
                  <c:v>5.8446000000000003E-7</c:v>
                </c:pt>
                <c:pt idx="2365">
                  <c:v>5.8021000000000003E-7</c:v>
                </c:pt>
                <c:pt idx="2366">
                  <c:v>5.7599000000000001E-7</c:v>
                </c:pt>
                <c:pt idx="2367">
                  <c:v>5.7177999999999995E-7</c:v>
                </c:pt>
                <c:pt idx="2368">
                  <c:v>5.6759999999999997E-7</c:v>
                </c:pt>
                <c:pt idx="2369">
                  <c:v>5.6344000000000002E-7</c:v>
                </c:pt>
                <c:pt idx="2370">
                  <c:v>5.5929999999999999E-7</c:v>
                </c:pt>
                <c:pt idx="2371">
                  <c:v>5.5519000000000004E-7</c:v>
                </c:pt>
                <c:pt idx="2372">
                  <c:v>5.511E-7</c:v>
                </c:pt>
                <c:pt idx="2373">
                  <c:v>5.4703E-7</c:v>
                </c:pt>
                <c:pt idx="2374">
                  <c:v>5.4297000000000005E-7</c:v>
                </c:pt>
                <c:pt idx="2375">
                  <c:v>5.3893999999999998E-7</c:v>
                </c:pt>
                <c:pt idx="2376">
                  <c:v>5.3493000000000004E-7</c:v>
                </c:pt>
                <c:pt idx="2377">
                  <c:v>5.3094000000000001E-7</c:v>
                </c:pt>
                <c:pt idx="2378">
                  <c:v>5.2697000000000001E-7</c:v>
                </c:pt>
                <c:pt idx="2379">
                  <c:v>5.2302000000000003E-7</c:v>
                </c:pt>
                <c:pt idx="2380">
                  <c:v>5.1910000000000004E-7</c:v>
                </c:pt>
                <c:pt idx="2381">
                  <c:v>5.1519999999999995E-7</c:v>
                </c:pt>
                <c:pt idx="2382">
                  <c:v>5.1132E-7</c:v>
                </c:pt>
                <c:pt idx="2383">
                  <c:v>5.0747000000000003E-7</c:v>
                </c:pt>
                <c:pt idx="2384">
                  <c:v>5.0363999999999998E-7</c:v>
                </c:pt>
                <c:pt idx="2385">
                  <c:v>4.9984000000000001E-7</c:v>
                </c:pt>
                <c:pt idx="2386">
                  <c:v>4.9605999999999996E-7</c:v>
                </c:pt>
                <c:pt idx="2387">
                  <c:v>4.9230999999999999E-7</c:v>
                </c:pt>
                <c:pt idx="2388">
                  <c:v>4.8856999999999999E-7</c:v>
                </c:pt>
                <c:pt idx="2389">
                  <c:v>4.8485999999999996E-7</c:v>
                </c:pt>
                <c:pt idx="2390">
                  <c:v>4.8118000000000002E-7</c:v>
                </c:pt>
                <c:pt idx="2391">
                  <c:v>4.7752E-7</c:v>
                </c:pt>
                <c:pt idx="2392">
                  <c:v>4.7386999999999999E-7</c:v>
                </c:pt>
                <c:pt idx="2393">
                  <c:v>4.7025999999999998E-7</c:v>
                </c:pt>
                <c:pt idx="2394">
                  <c:v>4.6666000000000002E-7</c:v>
                </c:pt>
                <c:pt idx="2395">
                  <c:v>4.6307999999999999E-7</c:v>
                </c:pt>
                <c:pt idx="2396">
                  <c:v>4.5952999999999999E-7</c:v>
                </c:pt>
                <c:pt idx="2397">
                  <c:v>4.5600000000000001E-7</c:v>
                </c:pt>
                <c:pt idx="2398">
                  <c:v>4.5249E-7</c:v>
                </c:pt>
                <c:pt idx="2399">
                  <c:v>4.4900000000000001E-7</c:v>
                </c:pt>
                <c:pt idx="2400">
                  <c:v>4.4554E-7</c:v>
                </c:pt>
                <c:pt idx="2401">
                  <c:v>4.4210999999999998E-7</c:v>
                </c:pt>
                <c:pt idx="2402">
                  <c:v>4.3869000000000002E-7</c:v>
                </c:pt>
                <c:pt idx="2403">
                  <c:v>4.3531E-7</c:v>
                </c:pt>
                <c:pt idx="2404">
                  <c:v>4.3193999999999999E-7</c:v>
                </c:pt>
                <c:pt idx="2405">
                  <c:v>4.2861000000000002E-7</c:v>
                </c:pt>
                <c:pt idx="2406">
                  <c:v>4.2529000000000002E-7</c:v>
                </c:pt>
                <c:pt idx="2407">
                  <c:v>4.2199999999999999E-7</c:v>
                </c:pt>
                <c:pt idx="2408">
                  <c:v>4.1874E-7</c:v>
                </c:pt>
                <c:pt idx="2409">
                  <c:v>4.1549999999999998E-7</c:v>
                </c:pt>
                <c:pt idx="2410">
                  <c:v>4.1227999999999998E-7</c:v>
                </c:pt>
                <c:pt idx="2411">
                  <c:v>4.0909000000000002E-7</c:v>
                </c:pt>
                <c:pt idx="2412">
                  <c:v>4.0592000000000002E-7</c:v>
                </c:pt>
                <c:pt idx="2413">
                  <c:v>4.0278000000000001E-7</c:v>
                </c:pt>
                <c:pt idx="2414">
                  <c:v>3.9966000000000002E-7</c:v>
                </c:pt>
                <c:pt idx="2415">
                  <c:v>3.9657000000000001E-7</c:v>
                </c:pt>
                <c:pt idx="2416">
                  <c:v>3.9350000000000002E-7</c:v>
                </c:pt>
                <c:pt idx="2417">
                  <c:v>3.9045000000000001E-7</c:v>
                </c:pt>
                <c:pt idx="2418">
                  <c:v>3.8743000000000002E-7</c:v>
                </c:pt>
                <c:pt idx="2419">
                  <c:v>3.8442E-7</c:v>
                </c:pt>
                <c:pt idx="2420">
                  <c:v>3.8144000000000001E-7</c:v>
                </c:pt>
                <c:pt idx="2421">
                  <c:v>3.7847999999999999E-7</c:v>
                </c:pt>
                <c:pt idx="2422">
                  <c:v>3.7555E-7</c:v>
                </c:pt>
                <c:pt idx="2423">
                  <c:v>3.7263000000000002E-7</c:v>
                </c:pt>
                <c:pt idx="2424">
                  <c:v>3.6973000000000002E-7</c:v>
                </c:pt>
                <c:pt idx="2425">
                  <c:v>3.6684999999999998E-7</c:v>
                </c:pt>
                <c:pt idx="2426">
                  <c:v>3.6399999999999998E-7</c:v>
                </c:pt>
                <c:pt idx="2427">
                  <c:v>3.6115999999999999E-7</c:v>
                </c:pt>
                <c:pt idx="2428">
                  <c:v>3.5834000000000002E-7</c:v>
                </c:pt>
                <c:pt idx="2429">
                  <c:v>3.5554000000000002E-7</c:v>
                </c:pt>
                <c:pt idx="2430">
                  <c:v>3.5275999999999999E-7</c:v>
                </c:pt>
                <c:pt idx="2431">
                  <c:v>3.4999999999999998E-7</c:v>
                </c:pt>
                <c:pt idx="2432">
                  <c:v>3.4724999999999999E-7</c:v>
                </c:pt>
                <c:pt idx="2433">
                  <c:v>3.4452999999999998E-7</c:v>
                </c:pt>
                <c:pt idx="2434">
                  <c:v>3.4182000000000003E-7</c:v>
                </c:pt>
                <c:pt idx="2435">
                  <c:v>3.3914E-7</c:v>
                </c:pt>
                <c:pt idx="2436">
                  <c:v>3.3648000000000001E-7</c:v>
                </c:pt>
                <c:pt idx="2437">
                  <c:v>3.3383000000000002E-7</c:v>
                </c:pt>
                <c:pt idx="2438">
                  <c:v>3.3122000000000002E-7</c:v>
                </c:pt>
                <c:pt idx="2439">
                  <c:v>3.2861999999999999E-7</c:v>
                </c:pt>
                <c:pt idx="2440">
                  <c:v>3.2606E-7</c:v>
                </c:pt>
                <c:pt idx="2441">
                  <c:v>3.2351999999999997E-7</c:v>
                </c:pt>
                <c:pt idx="2442">
                  <c:v>3.2100999999999999E-7</c:v>
                </c:pt>
                <c:pt idx="2443">
                  <c:v>3.1852000000000002E-7</c:v>
                </c:pt>
                <c:pt idx="2444">
                  <c:v>3.1605999999999999E-7</c:v>
                </c:pt>
                <c:pt idx="2445">
                  <c:v>3.1362999999999998E-7</c:v>
                </c:pt>
                <c:pt idx="2446">
                  <c:v>3.1122E-7</c:v>
                </c:pt>
                <c:pt idx="2447">
                  <c:v>3.0884E-7</c:v>
                </c:pt>
                <c:pt idx="2448">
                  <c:v>3.0648999999999999E-7</c:v>
                </c:pt>
                <c:pt idx="2449">
                  <c:v>3.0415999999999999E-7</c:v>
                </c:pt>
                <c:pt idx="2450">
                  <c:v>3.0185000000000002E-7</c:v>
                </c:pt>
                <c:pt idx="2451">
                  <c:v>2.9956000000000002E-7</c:v>
                </c:pt>
                <c:pt idx="2452">
                  <c:v>2.973E-7</c:v>
                </c:pt>
                <c:pt idx="2453">
                  <c:v>2.9506E-7</c:v>
                </c:pt>
                <c:pt idx="2454">
                  <c:v>2.9284000000000002E-7</c:v>
                </c:pt>
                <c:pt idx="2455">
                  <c:v>2.9065000000000003E-7</c:v>
                </c:pt>
                <c:pt idx="2456">
                  <c:v>2.8846999999999999E-7</c:v>
                </c:pt>
                <c:pt idx="2457">
                  <c:v>2.8630999999999997E-7</c:v>
                </c:pt>
                <c:pt idx="2458">
                  <c:v>2.8417999999999999E-7</c:v>
                </c:pt>
                <c:pt idx="2459">
                  <c:v>2.8206000000000003E-7</c:v>
                </c:pt>
                <c:pt idx="2460">
                  <c:v>2.7996999999999999E-7</c:v>
                </c:pt>
                <c:pt idx="2461">
                  <c:v>2.7789000000000001E-7</c:v>
                </c:pt>
                <c:pt idx="2462">
                  <c:v>2.3519999999999999E-7</c:v>
                </c:pt>
                <c:pt idx="2463">
                  <c:v>2.2648E-7</c:v>
                </c:pt>
                <c:pt idx="2464">
                  <c:v>2.2481000000000001E-7</c:v>
                </c:pt>
                <c:pt idx="2465">
                  <c:v>2.2315999999999999E-7</c:v>
                </c:pt>
                <c:pt idx="2466">
                  <c:v>2.2153E-7</c:v>
                </c:pt>
                <c:pt idx="2467">
                  <c:v>2.1990999999999999E-7</c:v>
                </c:pt>
                <c:pt idx="2468">
                  <c:v>2.1831E-7</c:v>
                </c:pt>
                <c:pt idx="2469">
                  <c:v>2.1672E-7</c:v>
                </c:pt>
                <c:pt idx="2470">
                  <c:v>2.1516E-7</c:v>
                </c:pt>
                <c:pt idx="2471">
                  <c:v>2.1360999999999999E-7</c:v>
                </c:pt>
                <c:pt idx="2472">
                  <c:v>2.1206999999999999E-7</c:v>
                </c:pt>
                <c:pt idx="2473">
                  <c:v>2.1054999999999999E-7</c:v>
                </c:pt>
                <c:pt idx="2474">
                  <c:v>2.0904E-7</c:v>
                </c:pt>
                <c:pt idx="2475">
                  <c:v>2.0755E-7</c:v>
                </c:pt>
                <c:pt idx="2476">
                  <c:v>2.0015999999999999E-7</c:v>
                </c:pt>
                <c:pt idx="2477">
                  <c:v>1.9873000000000001E-7</c:v>
                </c:pt>
                <c:pt idx="2478">
                  <c:v>1.9732E-7</c:v>
                </c:pt>
                <c:pt idx="2479">
                  <c:v>1.9591000000000001E-7</c:v>
                </c:pt>
                <c:pt idx="2480">
                  <c:v>1.9452E-7</c:v>
                </c:pt>
                <c:pt idx="2481">
                  <c:v>1.9313000000000001E-7</c:v>
                </c:pt>
                <c:pt idx="2482">
                  <c:v>1.9175999999999999E-7</c:v>
                </c:pt>
                <c:pt idx="2483">
                  <c:v>1.9040000000000001E-7</c:v>
                </c:pt>
                <c:pt idx="2484">
                  <c:v>1.8906E-7</c:v>
                </c:pt>
                <c:pt idx="2485">
                  <c:v>1.8386000000000001E-7</c:v>
                </c:pt>
                <c:pt idx="2486">
                  <c:v>1.8255999999999999E-7</c:v>
                </c:pt>
                <c:pt idx="2487">
                  <c:v>1.8127000000000001E-7</c:v>
                </c:pt>
                <c:pt idx="2488">
                  <c:v>1.8E-7</c:v>
                </c:pt>
                <c:pt idx="2489">
                  <c:v>1.7702000000000001E-7</c:v>
                </c:pt>
                <c:pt idx="2490">
                  <c:v>1.7578999999999999E-7</c:v>
                </c:pt>
                <c:pt idx="2491">
                  <c:v>1.7456E-7</c:v>
                </c:pt>
                <c:pt idx="2492">
                  <c:v>1.7335E-7</c:v>
                </c:pt>
                <c:pt idx="2493">
                  <c:v>1.7214E-7</c:v>
                </c:pt>
                <c:pt idx="2494">
                  <c:v>1.7095000000000001E-7</c:v>
                </c:pt>
                <c:pt idx="2495">
                  <c:v>1.6978E-7</c:v>
                </c:pt>
                <c:pt idx="2496">
                  <c:v>1.6861E-7</c:v>
                </c:pt>
                <c:pt idx="2497">
                  <c:v>1.6745999999999999E-7</c:v>
                </c:pt>
                <c:pt idx="2498">
                  <c:v>1.6632E-7</c:v>
                </c:pt>
                <c:pt idx="2499">
                  <c:v>1.6519000000000001E-7</c:v>
                </c:pt>
                <c:pt idx="2500">
                  <c:v>1.6408E-7</c:v>
                </c:pt>
                <c:pt idx="2501">
                  <c:v>1.6297000000000001E-7</c:v>
                </c:pt>
                <c:pt idx="2502">
                  <c:v>1.6187999999999999E-7</c:v>
                </c:pt>
                <c:pt idx="2503">
                  <c:v>1.6081E-7</c:v>
                </c:pt>
                <c:pt idx="2504">
                  <c:v>1.5967E-7</c:v>
                </c:pt>
                <c:pt idx="2505">
                  <c:v>1.5860999999999999E-7</c:v>
                </c:pt>
                <c:pt idx="2506">
                  <c:v>1.5493E-7</c:v>
                </c:pt>
                <c:pt idx="2507">
                  <c:v>1.5391000000000001E-7</c:v>
                </c:pt>
                <c:pt idx="2508">
                  <c:v>1.5057E-7</c:v>
                </c:pt>
                <c:pt idx="2509">
                  <c:v>1.4959E-7</c:v>
                </c:pt>
                <c:pt idx="2510">
                  <c:v>1.4861999999999999E-7</c:v>
                </c:pt>
                <c:pt idx="2511">
                  <c:v>1.4767E-7</c:v>
                </c:pt>
                <c:pt idx="2512">
                  <c:v>1.4303E-7</c:v>
                </c:pt>
                <c:pt idx="2513">
                  <c:v>1.3878999999999999E-7</c:v>
                </c:pt>
                <c:pt idx="2514">
                  <c:v>1.3791E-7</c:v>
                </c:pt>
                <c:pt idx="2515">
                  <c:v>1.3703999999999999E-7</c:v>
                </c:pt>
                <c:pt idx="2516">
                  <c:v>1.3617999999999999E-7</c:v>
                </c:pt>
                <c:pt idx="2517">
                  <c:v>1.3532E-7</c:v>
                </c:pt>
                <c:pt idx="2518">
                  <c:v>1.3448E-7</c:v>
                </c:pt>
                <c:pt idx="2519">
                  <c:v>1.3364E-7</c:v>
                </c:pt>
                <c:pt idx="2520">
                  <c:v>1.3281000000000001E-7</c:v>
                </c:pt>
                <c:pt idx="2521">
                  <c:v>1.3199000000000001E-7</c:v>
                </c:pt>
                <c:pt idx="2522">
                  <c:v>1.3117E-7</c:v>
                </c:pt>
                <c:pt idx="2523">
                  <c:v>1.3036000000000001E-7</c:v>
                </c:pt>
                <c:pt idx="2524">
                  <c:v>1.2956E-7</c:v>
                </c:pt>
                <c:pt idx="2525">
                  <c:v>1.2877000000000001E-7</c:v>
                </c:pt>
                <c:pt idx="2526">
                  <c:v>1.2799E-7</c:v>
                </c:pt>
                <c:pt idx="2527">
                  <c:v>1.2721000000000001E-7</c:v>
                </c:pt>
                <c:pt idx="2528">
                  <c:v>1.2644000000000001E-7</c:v>
                </c:pt>
                <c:pt idx="2529">
                  <c:v>1.2568E-7</c:v>
                </c:pt>
                <c:pt idx="2530">
                  <c:v>1.2492000000000001E-7</c:v>
                </c:pt>
                <c:pt idx="2531">
                  <c:v>1.2417999999999999E-7</c:v>
                </c:pt>
                <c:pt idx="2532">
                  <c:v>1.2344E-7</c:v>
                </c:pt>
                <c:pt idx="2533">
                  <c:v>1.2270999999999999E-7</c:v>
                </c:pt>
                <c:pt idx="2534">
                  <c:v>1.2199E-7</c:v>
                </c:pt>
                <c:pt idx="2535">
                  <c:v>1.2127E-7</c:v>
                </c:pt>
                <c:pt idx="2536">
                  <c:v>1.2055999999999999E-7</c:v>
                </c:pt>
                <c:pt idx="2537">
                  <c:v>1.1985999999999999E-7</c:v>
                </c:pt>
                <c:pt idx="2538">
                  <c:v>1.1916E-7</c:v>
                </c:pt>
                <c:pt idx="2539">
                  <c:v>1.1847E-7</c:v>
                </c:pt>
                <c:pt idx="2540">
                  <c:v>1.1779E-7</c:v>
                </c:pt>
                <c:pt idx="2541">
                  <c:v>1.1712000000000001E-7</c:v>
                </c:pt>
                <c:pt idx="2542">
                  <c:v>1.1645E-7</c:v>
                </c:pt>
                <c:pt idx="2543">
                  <c:v>1.1578E-7</c:v>
                </c:pt>
                <c:pt idx="2544">
                  <c:v>1.1512E-7</c:v>
                </c:pt>
                <c:pt idx="2545">
                  <c:v>1.1447000000000001E-7</c:v>
                </c:pt>
                <c:pt idx="2546">
                  <c:v>1.1382E-7</c:v>
                </c:pt>
                <c:pt idx="2547">
                  <c:v>1.1318E-7</c:v>
                </c:pt>
                <c:pt idx="2548">
                  <c:v>1.1253E-7</c:v>
                </c:pt>
                <c:pt idx="2549">
                  <c:v>1.119E-7</c:v>
                </c:pt>
                <c:pt idx="2550">
                  <c:v>1.1126E-7</c:v>
                </c:pt>
                <c:pt idx="2551">
                  <c:v>1.1063000000000001E-7</c:v>
                </c:pt>
                <c:pt idx="2552">
                  <c:v>1.1000000000000001E-7</c:v>
                </c:pt>
                <c:pt idx="2553">
                  <c:v>1.0938E-7</c:v>
                </c:pt>
                <c:pt idx="2554">
                  <c:v>1.0876E-7</c:v>
                </c:pt>
                <c:pt idx="2555">
                  <c:v>1.0814E-7</c:v>
                </c:pt>
                <c:pt idx="2556">
                  <c:v>1.0753E-7</c:v>
                </c:pt>
                <c:pt idx="2557">
                  <c:v>1.0691999999999999E-7</c:v>
                </c:pt>
                <c:pt idx="2558">
                  <c:v>1.0631E-7</c:v>
                </c:pt>
                <c:pt idx="2559">
                  <c:v>1.0571E-7</c:v>
                </c:pt>
                <c:pt idx="2560">
                  <c:v>1.0511000000000001E-7</c:v>
                </c:pt>
                <c:pt idx="2561">
                  <c:v>1.0451E-7</c:v>
                </c:pt>
                <c:pt idx="2562">
                  <c:v>1.0391999999999999E-7</c:v>
                </c:pt>
                <c:pt idx="2563">
                  <c:v>1.0334E-7</c:v>
                </c:pt>
                <c:pt idx="2564">
                  <c:v>1.0275E-7</c:v>
                </c:pt>
                <c:pt idx="2565">
                  <c:v>1.0218000000000001E-7</c:v>
                </c:pt>
                <c:pt idx="2566">
                  <c:v>1.016E-7</c:v>
                </c:pt>
                <c:pt idx="2567">
                  <c:v>1.0103E-7</c:v>
                </c:pt>
                <c:pt idx="2568">
                  <c:v>1.0046E-7</c:v>
                </c:pt>
                <c:pt idx="2569">
                  <c:v>9.9900000000000001E-8</c:v>
                </c:pt>
                <c:pt idx="2570">
                  <c:v>9.9340000000000001E-8</c:v>
                </c:pt>
                <c:pt idx="2571">
                  <c:v>9.8783000000000005E-8</c:v>
                </c:pt>
                <c:pt idx="2572">
                  <c:v>9.823E-8</c:v>
                </c:pt>
                <c:pt idx="2573">
                  <c:v>9.7678999999999997E-8</c:v>
                </c:pt>
                <c:pt idx="2574">
                  <c:v>9.7131999999999999E-8</c:v>
                </c:pt>
                <c:pt idx="2575">
                  <c:v>9.6589000000000005E-8</c:v>
                </c:pt>
                <c:pt idx="2576">
                  <c:v>9.6048000000000001E-8</c:v>
                </c:pt>
                <c:pt idx="2577">
                  <c:v>9.551E-8</c:v>
                </c:pt>
                <c:pt idx="2578">
                  <c:v>9.4975000000000002E-8</c:v>
                </c:pt>
                <c:pt idx="2579">
                  <c:v>9.4442999999999994E-8</c:v>
                </c:pt>
                <c:pt idx="2580">
                  <c:v>9.3914000000000003E-8</c:v>
                </c:pt>
                <c:pt idx="2581">
                  <c:v>9.3388000000000002E-8</c:v>
                </c:pt>
                <c:pt idx="2582">
                  <c:v>9.2866000000000006E-8</c:v>
                </c:pt>
                <c:pt idx="2583">
                  <c:v>9.2345999999999999E-8</c:v>
                </c:pt>
                <c:pt idx="2584">
                  <c:v>9.1828999999999995E-8</c:v>
                </c:pt>
                <c:pt idx="2585">
                  <c:v>9.1314999999999994E-8</c:v>
                </c:pt>
                <c:pt idx="2586">
                  <c:v>9.0802999999999996E-8</c:v>
                </c:pt>
                <c:pt idx="2587">
                  <c:v>9.0295000000000002E-8</c:v>
                </c:pt>
                <c:pt idx="2588">
                  <c:v>8.9787999999999996E-8</c:v>
                </c:pt>
                <c:pt idx="2589">
                  <c:v>8.9284999999999995E-8</c:v>
                </c:pt>
                <c:pt idx="2590">
                  <c:v>8.8782999999999995E-8</c:v>
                </c:pt>
                <c:pt idx="2591">
                  <c:v>8.8283999999999998E-8</c:v>
                </c:pt>
                <c:pt idx="2592">
                  <c:v>8.7786000000000003E-8</c:v>
                </c:pt>
                <c:pt idx="2593">
                  <c:v>8.7290999999999997E-8</c:v>
                </c:pt>
                <c:pt idx="2594">
                  <c:v>8.6797999999999994E-8</c:v>
                </c:pt>
                <c:pt idx="2595">
                  <c:v>8.6306000000000005E-8</c:v>
                </c:pt>
                <c:pt idx="2596">
                  <c:v>8.5816999999999993E-8</c:v>
                </c:pt>
                <c:pt idx="2597">
                  <c:v>8.5329999999999997E-8</c:v>
                </c:pt>
                <c:pt idx="2598">
                  <c:v>8.4846000000000004E-8</c:v>
                </c:pt>
                <c:pt idx="2599">
                  <c:v>8.4362999999999999E-8</c:v>
                </c:pt>
                <c:pt idx="2600">
                  <c:v>8.3883999999999999E-8</c:v>
                </c:pt>
                <c:pt idx="2601">
                  <c:v>8.3407E-8</c:v>
                </c:pt>
                <c:pt idx="2602">
                  <c:v>8.2932000000000004E-8</c:v>
                </c:pt>
                <c:pt idx="2603">
                  <c:v>8.2459999999999999E-8</c:v>
                </c:pt>
                <c:pt idx="2604">
                  <c:v>8.1990999999999996E-8</c:v>
                </c:pt>
                <c:pt idx="2605">
                  <c:v>8.1523999999999996E-8</c:v>
                </c:pt>
                <c:pt idx="2606">
                  <c:v>8.1059999999999999E-8</c:v>
                </c:pt>
                <c:pt idx="2607">
                  <c:v>8.0599000000000006E-8</c:v>
                </c:pt>
                <c:pt idx="2608">
                  <c:v>8.0139E-8</c:v>
                </c:pt>
                <c:pt idx="2609">
                  <c:v>7.9681999999999998E-8</c:v>
                </c:pt>
                <c:pt idx="2610">
                  <c:v>7.9228E-8</c:v>
                </c:pt>
                <c:pt idx="2611">
                  <c:v>7.8776000000000003E-8</c:v>
                </c:pt>
                <c:pt idx="2612">
                  <c:v>7.8325999999999996E-8</c:v>
                </c:pt>
                <c:pt idx="2613">
                  <c:v>7.7879000000000005E-8</c:v>
                </c:pt>
                <c:pt idx="2614">
                  <c:v>7.7434000000000004E-8</c:v>
                </c:pt>
                <c:pt idx="2615">
                  <c:v>6.9533000000000005E-8</c:v>
                </c:pt>
                <c:pt idx="2616">
                  <c:v>6.7822999999999998E-8</c:v>
                </c:pt>
                <c:pt idx="2617">
                  <c:v>6.7435999999999996E-8</c:v>
                </c:pt>
                <c:pt idx="2618">
                  <c:v>6.7052999999999998E-8</c:v>
                </c:pt>
                <c:pt idx="2619">
                  <c:v>6.4772999999999994E-8</c:v>
                </c:pt>
                <c:pt idx="2620">
                  <c:v>6.2473000000000006E-8</c:v>
                </c:pt>
                <c:pt idx="2621">
                  <c:v>6.2120000000000003E-8</c:v>
                </c:pt>
                <c:pt idx="2622">
                  <c:v>6.1768000000000001E-8</c:v>
                </c:pt>
                <c:pt idx="2623">
                  <c:v>6.1419000000000002E-8</c:v>
                </c:pt>
                <c:pt idx="2624">
                  <c:v>6.1072000000000006E-8</c:v>
                </c:pt>
                <c:pt idx="2625">
                  <c:v>6.0725999999999997E-8</c:v>
                </c:pt>
                <c:pt idx="2626">
                  <c:v>6.0382000000000004E-8</c:v>
                </c:pt>
                <c:pt idx="2627">
                  <c:v>6.0038999999999999E-8</c:v>
                </c:pt>
                <c:pt idx="2628">
                  <c:v>5.9696999999999995E-8</c:v>
                </c:pt>
                <c:pt idx="2629">
                  <c:v>5.9355999999999999E-8</c:v>
                </c:pt>
                <c:pt idx="2630">
                  <c:v>5.9016999999999998E-8</c:v>
                </c:pt>
                <c:pt idx="2631">
                  <c:v>5.8677999999999998E-8</c:v>
                </c:pt>
                <c:pt idx="2632">
                  <c:v>5.8340999999999999E-8</c:v>
                </c:pt>
                <c:pt idx="2633">
                  <c:v>5.8005000000000002E-8</c:v>
                </c:pt>
                <c:pt idx="2634">
                  <c:v>5.767E-8</c:v>
                </c:pt>
                <c:pt idx="2635">
                  <c:v>5.7336999999999999E-8</c:v>
                </c:pt>
                <c:pt idx="2636">
                  <c:v>5.7003999999999999E-8</c:v>
                </c:pt>
                <c:pt idx="2637">
                  <c:v>5.6673000000000001E-8</c:v>
                </c:pt>
                <c:pt idx="2638">
                  <c:v>5.6342999999999997E-8</c:v>
                </c:pt>
                <c:pt idx="2639">
                  <c:v>5.6013E-8</c:v>
                </c:pt>
                <c:pt idx="2640">
                  <c:v>5.5684999999999999E-8</c:v>
                </c:pt>
                <c:pt idx="2641">
                  <c:v>5.5357999999999998E-8</c:v>
                </c:pt>
                <c:pt idx="2642">
                  <c:v>5.5033000000000001E-8</c:v>
                </c:pt>
                <c:pt idx="2643">
                  <c:v>5.4708000000000003E-8</c:v>
                </c:pt>
                <c:pt idx="2644">
                  <c:v>5.4383999999999999E-8</c:v>
                </c:pt>
                <c:pt idx="2645">
                  <c:v>5.4060000000000002E-8</c:v>
                </c:pt>
                <c:pt idx="2646">
                  <c:v>5.3738000000000001E-8</c:v>
                </c:pt>
                <c:pt idx="2647">
                  <c:v>5.3416E-8</c:v>
                </c:pt>
                <c:pt idx="2648">
                  <c:v>5.3096000000000001E-8</c:v>
                </c:pt>
                <c:pt idx="2649">
                  <c:v>5.2776000000000002E-8</c:v>
                </c:pt>
                <c:pt idx="2650">
                  <c:v>5.2455999999999997E-8</c:v>
                </c:pt>
                <c:pt idx="2651">
                  <c:v>5.2138E-8</c:v>
                </c:pt>
                <c:pt idx="2652">
                  <c:v>5.1819999999999997E-8</c:v>
                </c:pt>
                <c:pt idx="2653">
                  <c:v>5.1503000000000001E-8</c:v>
                </c:pt>
                <c:pt idx="2654">
                  <c:v>5.1188000000000001E-8</c:v>
                </c:pt>
                <c:pt idx="2655">
                  <c:v>5.0873000000000002E-8</c:v>
                </c:pt>
                <c:pt idx="2656">
                  <c:v>5.0559999999999997E-8</c:v>
                </c:pt>
                <c:pt idx="2657">
                  <c:v>5.0248000000000001E-8</c:v>
                </c:pt>
                <c:pt idx="2658">
                  <c:v>4.9936999999999999E-8</c:v>
                </c:pt>
                <c:pt idx="2659">
                  <c:v>4.9626999999999998E-8</c:v>
                </c:pt>
                <c:pt idx="2660">
                  <c:v>4.9317999999999999E-8</c:v>
                </c:pt>
                <c:pt idx="2661">
                  <c:v>4.901E-8</c:v>
                </c:pt>
                <c:pt idx="2662">
                  <c:v>4.8703000000000003E-8</c:v>
                </c:pt>
                <c:pt idx="2663">
                  <c:v>4.8397E-8</c:v>
                </c:pt>
                <c:pt idx="2664">
                  <c:v>4.8092999999999999E-8</c:v>
                </c:pt>
                <c:pt idx="2665">
                  <c:v>4.7788999999999999E-8</c:v>
                </c:pt>
                <c:pt idx="2666">
                  <c:v>4.7487E-8</c:v>
                </c:pt>
                <c:pt idx="2667">
                  <c:v>4.7186000000000003E-8</c:v>
                </c:pt>
                <c:pt idx="2668">
                  <c:v>4.6887000000000002E-8</c:v>
                </c:pt>
                <c:pt idx="2669">
                  <c:v>4.6589000000000001E-8</c:v>
                </c:pt>
                <c:pt idx="2670">
                  <c:v>4.6292000000000002E-8</c:v>
                </c:pt>
                <c:pt idx="2671">
                  <c:v>4.4409999999999999E-8</c:v>
                </c:pt>
                <c:pt idx="2672">
                  <c:v>4.4070999999999998E-8</c:v>
                </c:pt>
                <c:pt idx="2673">
                  <c:v>4.1377000000000001E-8</c:v>
                </c:pt>
                <c:pt idx="2674">
                  <c:v>4.0359999999999999E-8</c:v>
                </c:pt>
                <c:pt idx="2675">
                  <c:v>3.9687000000000003E-8</c:v>
                </c:pt>
                <c:pt idx="2676">
                  <c:v>3.8876999999999998E-8</c:v>
                </c:pt>
                <c:pt idx="2677">
                  <c:v>3.8630000000000002E-8</c:v>
                </c:pt>
                <c:pt idx="2678">
                  <c:v>3.8385999999999997E-8</c:v>
                </c:pt>
                <c:pt idx="2679">
                  <c:v>3.8142999999999999E-8</c:v>
                </c:pt>
                <c:pt idx="2680">
                  <c:v>3.7902999999999999E-8</c:v>
                </c:pt>
                <c:pt idx="2681">
                  <c:v>3.7663999999999999E-8</c:v>
                </c:pt>
                <c:pt idx="2682">
                  <c:v>3.7428000000000003E-8</c:v>
                </c:pt>
                <c:pt idx="2683">
                  <c:v>3.7193000000000001E-8</c:v>
                </c:pt>
                <c:pt idx="2684">
                  <c:v>3.6960000000000001E-8</c:v>
                </c:pt>
                <c:pt idx="2685">
                  <c:v>3.6728000000000003E-8</c:v>
                </c:pt>
                <c:pt idx="2686">
                  <c:v>3.6496999999999999E-8</c:v>
                </c:pt>
                <c:pt idx="2687">
                  <c:v>3.6267000000000003E-8</c:v>
                </c:pt>
                <c:pt idx="2688">
                  <c:v>3.6038000000000001E-8</c:v>
                </c:pt>
                <c:pt idx="2689">
                  <c:v>3.5809E-8</c:v>
                </c:pt>
                <c:pt idx="2690">
                  <c:v>3.5582000000000001E-8</c:v>
                </c:pt>
                <c:pt idx="2691">
                  <c:v>3.5355000000000001E-8</c:v>
                </c:pt>
                <c:pt idx="2692">
                  <c:v>3.5129999999999998E-8</c:v>
                </c:pt>
                <c:pt idx="2693">
                  <c:v>3.4905000000000001E-8</c:v>
                </c:pt>
                <c:pt idx="2694">
                  <c:v>3.4680999999999998E-8</c:v>
                </c:pt>
                <c:pt idx="2695">
                  <c:v>3.4458000000000003E-8</c:v>
                </c:pt>
                <c:pt idx="2696">
                  <c:v>3.4236000000000003E-8</c:v>
                </c:pt>
                <c:pt idx="2697">
                  <c:v>3.4014999999999997E-8</c:v>
                </c:pt>
                <c:pt idx="2698">
                  <c:v>3.3794999999999999E-8</c:v>
                </c:pt>
                <c:pt idx="2699">
                  <c:v>3.3576999999999997E-8</c:v>
                </c:pt>
                <c:pt idx="2700">
                  <c:v>3.3360000000000002E-8</c:v>
                </c:pt>
                <c:pt idx="2701">
                  <c:v>3.3144000000000002E-8</c:v>
                </c:pt>
                <c:pt idx="2702">
                  <c:v>3.2929999999999998E-8</c:v>
                </c:pt>
                <c:pt idx="2703">
                  <c:v>3.2717000000000001E-8</c:v>
                </c:pt>
                <c:pt idx="2704">
                  <c:v>3.2504999999999999E-8</c:v>
                </c:pt>
                <c:pt idx="2705">
                  <c:v>3.2294999999999999E-8</c:v>
                </c:pt>
                <c:pt idx="2706">
                  <c:v>3.2086E-8</c:v>
                </c:pt>
                <c:pt idx="2707">
                  <c:v>3.1878000000000003E-8</c:v>
                </c:pt>
                <c:pt idx="2708">
                  <c:v>3.1671E-8</c:v>
                </c:pt>
                <c:pt idx="2709">
                  <c:v>3.1465999999999999E-8</c:v>
                </c:pt>
                <c:pt idx="2710">
                  <c:v>3.1261999999999999E-8</c:v>
                </c:pt>
                <c:pt idx="2711">
                  <c:v>3.1059E-8</c:v>
                </c:pt>
                <c:pt idx="2712">
                  <c:v>3.0857000000000003E-8</c:v>
                </c:pt>
                <c:pt idx="2713">
                  <c:v>3.0656E-8</c:v>
                </c:pt>
                <c:pt idx="2714">
                  <c:v>3.0455999999999998E-8</c:v>
                </c:pt>
                <c:pt idx="2715">
                  <c:v>3.0256999999999998E-8</c:v>
                </c:pt>
                <c:pt idx="2716">
                  <c:v>3.0058999999999998E-8</c:v>
                </c:pt>
                <c:pt idx="2717">
                  <c:v>2.9862E-8</c:v>
                </c:pt>
                <c:pt idx="2718">
                  <c:v>2.9665000000000001E-8</c:v>
                </c:pt>
                <c:pt idx="2719">
                  <c:v>2.9469999999999999E-8</c:v>
                </c:pt>
                <c:pt idx="2720">
                  <c:v>2.9276E-8</c:v>
                </c:pt>
                <c:pt idx="2721">
                  <c:v>2.9081999999999999E-8</c:v>
                </c:pt>
                <c:pt idx="2722">
                  <c:v>2.8888E-8</c:v>
                </c:pt>
                <c:pt idx="2723">
                  <c:v>2.8696000000000001E-8</c:v>
                </c:pt>
                <c:pt idx="2724">
                  <c:v>2.1255999999999999E-8</c:v>
                </c:pt>
                <c:pt idx="2725">
                  <c:v>2.1077999999999999E-8</c:v>
                </c:pt>
                <c:pt idx="2726">
                  <c:v>2.0936E-8</c:v>
                </c:pt>
                <c:pt idx="2727">
                  <c:v>2.0794000000000001E-8</c:v>
                </c:pt>
                <c:pt idx="2728">
                  <c:v>2.0653E-8</c:v>
                </c:pt>
                <c:pt idx="2729">
                  <c:v>2.0511999999999999E-8</c:v>
                </c:pt>
                <c:pt idx="2730">
                  <c:v>2.0371999999999999E-8</c:v>
                </c:pt>
                <c:pt idx="2731">
                  <c:v>2.0231999999999999E-8</c:v>
                </c:pt>
                <c:pt idx="2732">
                  <c:v>2.0093E-8</c:v>
                </c:pt>
                <c:pt idx="2733">
                  <c:v>1.9954000000000001E-8</c:v>
                </c:pt>
                <c:pt idx="2734">
                  <c:v>1.9817000000000001E-8</c:v>
                </c:pt>
                <c:pt idx="2735">
                  <c:v>1.9679E-8</c:v>
                </c:pt>
                <c:pt idx="2736">
                  <c:v>1.9542999999999998E-8</c:v>
                </c:pt>
                <c:pt idx="2737">
                  <c:v>1.9407E-8</c:v>
                </c:pt>
                <c:pt idx="2738">
                  <c:v>1.9271999999999999E-8</c:v>
                </c:pt>
                <c:pt idx="2739">
                  <c:v>1.9137999999999999E-8</c:v>
                </c:pt>
                <c:pt idx="2740">
                  <c:v>1.9003999999999999E-8</c:v>
                </c:pt>
                <c:pt idx="2741">
                  <c:v>1.8871000000000001E-8</c:v>
                </c:pt>
                <c:pt idx="2742">
                  <c:v>1.8739E-8</c:v>
                </c:pt>
                <c:pt idx="2743">
                  <c:v>1.8606999999999999E-8</c:v>
                </c:pt>
                <c:pt idx="2744">
                  <c:v>1.8475999999999999E-8</c:v>
                </c:pt>
                <c:pt idx="2745">
                  <c:v>1.8345E-8</c:v>
                </c:pt>
                <c:pt idx="2746">
                  <c:v>1.8215000000000001E-8</c:v>
                </c:pt>
                <c:pt idx="2747">
                  <c:v>1.8084999999999999E-8</c:v>
                </c:pt>
                <c:pt idx="2748">
                  <c:v>1.7957E-8</c:v>
                </c:pt>
                <c:pt idx="2749">
                  <c:v>1.7827999999999999E-8</c:v>
                </c:pt>
                <c:pt idx="2750">
                  <c:v>1.77E-8</c:v>
                </c:pt>
                <c:pt idx="2751">
                  <c:v>1.7573000000000001E-8</c:v>
                </c:pt>
                <c:pt idx="2752">
                  <c:v>1.7446E-8</c:v>
                </c:pt>
                <c:pt idx="2753">
                  <c:v>1.7319999999999999E-8</c:v>
                </c:pt>
                <c:pt idx="2754">
                  <c:v>1.7194000000000002E-8</c:v>
                </c:pt>
                <c:pt idx="2755">
                  <c:v>1.7068999999999999E-8</c:v>
                </c:pt>
                <c:pt idx="2756">
                  <c:v>1.6945000000000001E-8</c:v>
                </c:pt>
                <c:pt idx="2757">
                  <c:v>1.6820999999999999E-8</c:v>
                </c:pt>
                <c:pt idx="2758">
                  <c:v>1.6697000000000001E-8</c:v>
                </c:pt>
                <c:pt idx="2759">
                  <c:v>1.6574E-8</c:v>
                </c:pt>
                <c:pt idx="2760">
                  <c:v>1.6452000000000001E-8</c:v>
                </c:pt>
                <c:pt idx="2761">
                  <c:v>1.6330000000000001E-8</c:v>
                </c:pt>
                <c:pt idx="2762">
                  <c:v>1.6209E-8</c:v>
                </c:pt>
                <c:pt idx="2763">
                  <c:v>1.6088999999999999E-8</c:v>
                </c:pt>
                <c:pt idx="2764">
                  <c:v>1.5968999999999999E-8</c:v>
                </c:pt>
                <c:pt idx="2765">
                  <c:v>1.585E-8</c:v>
                </c:pt>
                <c:pt idx="2766">
                  <c:v>1.5731E-8</c:v>
                </c:pt>
                <c:pt idx="2767">
                  <c:v>1.5612999999999999E-8</c:v>
                </c:pt>
                <c:pt idx="2768">
                  <c:v>1.5495999999999999E-8</c:v>
                </c:pt>
                <c:pt idx="2769">
                  <c:v>1.5379000000000002E-8</c:v>
                </c:pt>
                <c:pt idx="2770">
                  <c:v>1.5262999999999999E-8</c:v>
                </c:pt>
                <c:pt idx="2771">
                  <c:v>1.5148000000000001E-8</c:v>
                </c:pt>
                <c:pt idx="2772">
                  <c:v>1.5033E-8</c:v>
                </c:pt>
                <c:pt idx="2773">
                  <c:v>1.4918999999999999E-8</c:v>
                </c:pt>
                <c:pt idx="2774">
                  <c:v>1.4806E-8</c:v>
                </c:pt>
                <c:pt idx="2775">
                  <c:v>1.4694000000000001E-8</c:v>
                </c:pt>
                <c:pt idx="2776">
                  <c:v>1.4581999999999999E-8</c:v>
                </c:pt>
                <c:pt idx="2777">
                  <c:v>1.447E-8</c:v>
                </c:pt>
                <c:pt idx="2778">
                  <c:v>1.4359999999999999E-8</c:v>
                </c:pt>
                <c:pt idx="2779">
                  <c:v>1.425E-8</c:v>
                </c:pt>
                <c:pt idx="2780">
                  <c:v>1.4141000000000001E-8</c:v>
                </c:pt>
                <c:pt idx="2781">
                  <c:v>1.4033000000000001E-8</c:v>
                </c:pt>
                <c:pt idx="2782">
                  <c:v>1.3926E-8</c:v>
                </c:pt>
                <c:pt idx="2783">
                  <c:v>1.3820000000000001E-8</c:v>
                </c:pt>
                <c:pt idx="2784">
                  <c:v>1.3714E-8</c:v>
                </c:pt>
                <c:pt idx="2785">
                  <c:v>1.3610000000000001E-8</c:v>
                </c:pt>
                <c:pt idx="2786">
                  <c:v>1.3506E-8</c:v>
                </c:pt>
                <c:pt idx="2787">
                  <c:v>1.3404E-8</c:v>
                </c:pt>
                <c:pt idx="2788">
                  <c:v>1.3302000000000001E-8</c:v>
                </c:pt>
                <c:pt idx="2789">
                  <c:v>1.3201E-8</c:v>
                </c:pt>
                <c:pt idx="2790">
                  <c:v>1.3100999999999999E-8</c:v>
                </c:pt>
                <c:pt idx="2791">
                  <c:v>1.3002E-8</c:v>
                </c:pt>
                <c:pt idx="2792">
                  <c:v>1.2903E-8</c:v>
                </c:pt>
                <c:pt idx="2793">
                  <c:v>1.2805E-8</c:v>
                </c:pt>
                <c:pt idx="2794">
                  <c:v>1.2708E-8</c:v>
                </c:pt>
                <c:pt idx="2795">
                  <c:v>1.2612000000000001E-8</c:v>
                </c:pt>
                <c:pt idx="2796">
                  <c:v>1.2515999999999999E-8</c:v>
                </c:pt>
                <c:pt idx="2797">
                  <c:v>1.2420999999999999E-8</c:v>
                </c:pt>
                <c:pt idx="2798">
                  <c:v>1.2327E-8</c:v>
                </c:pt>
                <c:pt idx="2799">
                  <c:v>1.2234000000000001E-8</c:v>
                </c:pt>
                <c:pt idx="2800">
                  <c:v>1.2142E-8</c:v>
                </c:pt>
                <c:pt idx="2801">
                  <c:v>1.2051E-8</c:v>
                </c:pt>
                <c:pt idx="2802">
                  <c:v>1.1959999999999999E-8</c:v>
                </c:pt>
                <c:pt idx="2803">
                  <c:v>1.187E-8</c:v>
                </c:pt>
                <c:pt idx="2804">
                  <c:v>1.1781999999999999E-8</c:v>
                </c:pt>
                <c:pt idx="2805">
                  <c:v>1.1694E-8</c:v>
                </c:pt>
                <c:pt idx="2806">
                  <c:v>1.1606999999999999E-8</c:v>
                </c:pt>
                <c:pt idx="2807">
                  <c:v>1.152E-8</c:v>
                </c:pt>
                <c:pt idx="2808">
                  <c:v>1.1434999999999999E-8</c:v>
                </c:pt>
                <c:pt idx="2809">
                  <c:v>1.1350000000000001E-8</c:v>
                </c:pt>
                <c:pt idx="2810">
                  <c:v>1.1266999999999999E-8</c:v>
                </c:pt>
                <c:pt idx="2811">
                  <c:v>1.1183E-8</c:v>
                </c:pt>
                <c:pt idx="2812">
                  <c:v>1.1101E-8</c:v>
                </c:pt>
                <c:pt idx="2813">
                  <c:v>1.102E-8</c:v>
                </c:pt>
                <c:pt idx="2814">
                  <c:v>1.0939E-8</c:v>
                </c:pt>
                <c:pt idx="2815">
                  <c:v>1.0858E-8</c:v>
                </c:pt>
                <c:pt idx="2816">
                  <c:v>1.0779E-8</c:v>
                </c:pt>
                <c:pt idx="2817">
                  <c:v>1.07E-8</c:v>
                </c:pt>
                <c:pt idx="2818">
                  <c:v>1.0622000000000001E-8</c:v>
                </c:pt>
                <c:pt idx="2819">
                  <c:v>1.0544999999999999E-8</c:v>
                </c:pt>
                <c:pt idx="2820">
                  <c:v>1.0468E-8</c:v>
                </c:pt>
                <c:pt idx="2821">
                  <c:v>1.0392E-8</c:v>
                </c:pt>
                <c:pt idx="2822">
                  <c:v>1.0316E-8</c:v>
                </c:pt>
                <c:pt idx="2823">
                  <c:v>1.0242E-8</c:v>
                </c:pt>
                <c:pt idx="2824">
                  <c:v>1.0166999999999999E-8</c:v>
                </c:pt>
                <c:pt idx="2825">
                  <c:v>1.0093999999999999E-8</c:v>
                </c:pt>
                <c:pt idx="2826">
                  <c:v>1.0020999999999999E-8</c:v>
                </c:pt>
                <c:pt idx="2827">
                  <c:v>9.9483000000000005E-9</c:v>
                </c:pt>
                <c:pt idx="2828">
                  <c:v>9.8765000000000008E-9</c:v>
                </c:pt>
                <c:pt idx="2829">
                  <c:v>9.8053000000000005E-9</c:v>
                </c:pt>
                <c:pt idx="2830">
                  <c:v>9.7346000000000007E-9</c:v>
                </c:pt>
                <c:pt idx="2831">
                  <c:v>9.6645000000000003E-9</c:v>
                </c:pt>
                <c:pt idx="2832">
                  <c:v>9.5948E-9</c:v>
                </c:pt>
                <c:pt idx="2833">
                  <c:v>9.5257000000000007E-9</c:v>
                </c:pt>
                <c:pt idx="2834">
                  <c:v>9.4571000000000004E-9</c:v>
                </c:pt>
                <c:pt idx="2835">
                  <c:v>9.3889000000000001E-9</c:v>
                </c:pt>
                <c:pt idx="2836">
                  <c:v>9.3212000000000004E-9</c:v>
                </c:pt>
                <c:pt idx="2837">
                  <c:v>9.2539999999999997E-9</c:v>
                </c:pt>
                <c:pt idx="2838">
                  <c:v>9.1872000000000007E-9</c:v>
                </c:pt>
                <c:pt idx="2839">
                  <c:v>9.1208000000000002E-9</c:v>
                </c:pt>
                <c:pt idx="2840">
                  <c:v>9.0550000000000007E-9</c:v>
                </c:pt>
                <c:pt idx="2841">
                  <c:v>8.9895999999999996E-9</c:v>
                </c:pt>
                <c:pt idx="2842">
                  <c:v>8.9246999999999992E-9</c:v>
                </c:pt>
                <c:pt idx="2843">
                  <c:v>8.8602999999999993E-9</c:v>
                </c:pt>
                <c:pt idx="2844">
                  <c:v>8.7965000000000004E-9</c:v>
                </c:pt>
                <c:pt idx="2845">
                  <c:v>8.7331E-9</c:v>
                </c:pt>
                <c:pt idx="2846">
                  <c:v>8.6703000000000006E-9</c:v>
                </c:pt>
                <c:pt idx="2847">
                  <c:v>8.6080000000000001E-9</c:v>
                </c:pt>
                <c:pt idx="2848">
                  <c:v>8.5462000000000001E-9</c:v>
                </c:pt>
                <c:pt idx="2849">
                  <c:v>8.4849000000000008E-9</c:v>
                </c:pt>
                <c:pt idx="2850">
                  <c:v>8.4241000000000003E-9</c:v>
                </c:pt>
                <c:pt idx="2851">
                  <c:v>8.3638000000000004E-9</c:v>
                </c:pt>
                <c:pt idx="2852">
                  <c:v>8.3039999999999994E-9</c:v>
                </c:pt>
                <c:pt idx="2853">
                  <c:v>8.2446000000000003E-9</c:v>
                </c:pt>
                <c:pt idx="2854">
                  <c:v>8.1858000000000004E-9</c:v>
                </c:pt>
                <c:pt idx="2855">
                  <c:v>8.1274000000000007E-9</c:v>
                </c:pt>
                <c:pt idx="2856">
                  <c:v>8.0694999999999999E-9</c:v>
                </c:pt>
                <c:pt idx="2857">
                  <c:v>8.0120999999999997E-9</c:v>
                </c:pt>
                <c:pt idx="2858">
                  <c:v>7.9550999999999995E-9</c:v>
                </c:pt>
                <c:pt idx="2859">
                  <c:v>7.8984999999999996E-9</c:v>
                </c:pt>
                <c:pt idx="2860">
                  <c:v>7.8425000000000006E-9</c:v>
                </c:pt>
                <c:pt idx="2861">
                  <c:v>7.7869000000000001E-9</c:v>
                </c:pt>
                <c:pt idx="2862">
                  <c:v>7.7318000000000001E-9</c:v>
                </c:pt>
                <c:pt idx="2863">
                  <c:v>7.6771000000000003E-9</c:v>
                </c:pt>
                <c:pt idx="2864">
                  <c:v>7.6229999999999998E-9</c:v>
                </c:pt>
                <c:pt idx="2865">
                  <c:v>7.5693999999999999E-9</c:v>
                </c:pt>
                <c:pt idx="2866">
                  <c:v>7.5163999999999994E-9</c:v>
                </c:pt>
                <c:pt idx="2867">
                  <c:v>7.4638000000000006E-9</c:v>
                </c:pt>
                <c:pt idx="2868">
                  <c:v>7.4117E-9</c:v>
                </c:pt>
                <c:pt idx="2869">
                  <c:v>7.3602000000000003E-9</c:v>
                </c:pt>
                <c:pt idx="2870">
                  <c:v>7.3090999999999999E-9</c:v>
                </c:pt>
                <c:pt idx="2871">
                  <c:v>7.2585000000000001E-9</c:v>
                </c:pt>
                <c:pt idx="2872">
                  <c:v>7.2084E-9</c:v>
                </c:pt>
                <c:pt idx="2873">
                  <c:v>7.1587999999999997E-9</c:v>
                </c:pt>
                <c:pt idx="2874">
                  <c:v>7.1097E-9</c:v>
                </c:pt>
                <c:pt idx="2875">
                  <c:v>7.0610999999999999E-9</c:v>
                </c:pt>
                <c:pt idx="2876">
                  <c:v>7.0129000000000001E-9</c:v>
                </c:pt>
                <c:pt idx="2877">
                  <c:v>6.9653000000000003E-9</c:v>
                </c:pt>
                <c:pt idx="2878">
                  <c:v>6.9180999999999999E-9</c:v>
                </c:pt>
                <c:pt idx="2879">
                  <c:v>6.8716000000000001E-9</c:v>
                </c:pt>
                <c:pt idx="2880">
                  <c:v>6.8254999999999996E-9</c:v>
                </c:pt>
                <c:pt idx="2881">
                  <c:v>6.7800999999999998E-9</c:v>
                </c:pt>
                <c:pt idx="2882">
                  <c:v>6.7351999999999997E-9</c:v>
                </c:pt>
                <c:pt idx="2883">
                  <c:v>6.6908000000000001E-9</c:v>
                </c:pt>
                <c:pt idx="2884">
                  <c:v>6.6471000000000003E-9</c:v>
                </c:pt>
                <c:pt idx="2885">
                  <c:v>6.6039000000000003E-9</c:v>
                </c:pt>
                <c:pt idx="2886">
                  <c:v>6.5612E-9</c:v>
                </c:pt>
                <c:pt idx="2887">
                  <c:v>6.5191E-9</c:v>
                </c:pt>
                <c:pt idx="2888">
                  <c:v>6.4776E-9</c:v>
                </c:pt>
                <c:pt idx="2889">
                  <c:v>6.4365999999999999E-9</c:v>
                </c:pt>
                <c:pt idx="2890">
                  <c:v>6.3961999999999999E-9</c:v>
                </c:pt>
                <c:pt idx="2891">
                  <c:v>6.3562999999999996E-9</c:v>
                </c:pt>
                <c:pt idx="2892">
                  <c:v>6.3169E-9</c:v>
                </c:pt>
                <c:pt idx="2893">
                  <c:v>6.2780999999999997E-9</c:v>
                </c:pt>
                <c:pt idx="2894">
                  <c:v>6.2397999999999999E-9</c:v>
                </c:pt>
                <c:pt idx="2895">
                  <c:v>6.2019999999999999E-9</c:v>
                </c:pt>
                <c:pt idx="2896">
                  <c:v>6.1646999999999996E-9</c:v>
                </c:pt>
                <c:pt idx="2897">
                  <c:v>6.1278000000000003E-9</c:v>
                </c:pt>
                <c:pt idx="2898">
                  <c:v>6.0913999999999999E-9</c:v>
                </c:pt>
                <c:pt idx="2899">
                  <c:v>6.0555E-9</c:v>
                </c:pt>
                <c:pt idx="2900">
                  <c:v>6.0198999999999999E-9</c:v>
                </c:pt>
                <c:pt idx="2901">
                  <c:v>5.9848000000000003E-9</c:v>
                </c:pt>
                <c:pt idx="2902">
                  <c:v>5.9501E-9</c:v>
                </c:pt>
                <c:pt idx="2903">
                  <c:v>5.9157999999999998E-9</c:v>
                </c:pt>
                <c:pt idx="2904">
                  <c:v>5.8818000000000001E-9</c:v>
                </c:pt>
                <c:pt idx="2905">
                  <c:v>5.8481999999999997E-9</c:v>
                </c:pt>
                <c:pt idx="2906">
                  <c:v>5.8148999999999998E-9</c:v>
                </c:pt>
                <c:pt idx="2907">
                  <c:v>5.7820000000000001E-9</c:v>
                </c:pt>
                <c:pt idx="2908">
                  <c:v>5.7493000000000004E-9</c:v>
                </c:pt>
                <c:pt idx="2909">
                  <c:v>5.717E-9</c:v>
                </c:pt>
                <c:pt idx="2910">
                  <c:v>5.6850000000000001E-9</c:v>
                </c:pt>
                <c:pt idx="2911">
                  <c:v>5.6532999999999999E-9</c:v>
                </c:pt>
                <c:pt idx="2912">
                  <c:v>5.6219000000000002E-9</c:v>
                </c:pt>
                <c:pt idx="2913">
                  <c:v>5.5906999999999997E-9</c:v>
                </c:pt>
                <c:pt idx="2914">
                  <c:v>5.5597000000000001E-9</c:v>
                </c:pt>
                <c:pt idx="2915">
                  <c:v>5.5290000000000002E-9</c:v>
                </c:pt>
                <c:pt idx="2916">
                  <c:v>5.4985000000000004E-9</c:v>
                </c:pt>
                <c:pt idx="2917">
                  <c:v>5.4683000000000002E-9</c:v>
                </c:pt>
                <c:pt idx="2918">
                  <c:v>5.4381999999999997E-9</c:v>
                </c:pt>
                <c:pt idx="2919">
                  <c:v>5.4083999999999996E-9</c:v>
                </c:pt>
                <c:pt idx="2920">
                  <c:v>5.3787999999999997E-9</c:v>
                </c:pt>
                <c:pt idx="2921">
                  <c:v>5.3493000000000001E-9</c:v>
                </c:pt>
                <c:pt idx="2922">
                  <c:v>5.3199999999999998E-9</c:v>
                </c:pt>
                <c:pt idx="2923">
                  <c:v>5.291E-9</c:v>
                </c:pt>
                <c:pt idx="2924">
                  <c:v>5.2620000000000002E-9</c:v>
                </c:pt>
                <c:pt idx="2925">
                  <c:v>5.2333000000000001E-9</c:v>
                </c:pt>
                <c:pt idx="2926">
                  <c:v>5.2046E-9</c:v>
                </c:pt>
                <c:pt idx="2927">
                  <c:v>5.1762000000000004E-9</c:v>
                </c:pt>
                <c:pt idx="2928">
                  <c:v>5.1477999999999999E-9</c:v>
                </c:pt>
                <c:pt idx="2929">
                  <c:v>5.1195E-9</c:v>
                </c:pt>
                <c:pt idx="2930">
                  <c:v>5.0914E-9</c:v>
                </c:pt>
                <c:pt idx="2931">
                  <c:v>5.0633999999999997E-9</c:v>
                </c:pt>
                <c:pt idx="2932">
                  <c:v>5.0354999999999998E-9</c:v>
                </c:pt>
                <c:pt idx="2933">
                  <c:v>5.0077000000000004E-9</c:v>
                </c:pt>
                <c:pt idx="2934">
                  <c:v>4.9801000000000002E-9</c:v>
                </c:pt>
                <c:pt idx="2935">
                  <c:v>4.9525999999999996E-9</c:v>
                </c:pt>
                <c:pt idx="2936">
                  <c:v>4.9252000000000003E-9</c:v>
                </c:pt>
                <c:pt idx="2937">
                  <c:v>4.8980000000000003E-9</c:v>
                </c:pt>
                <c:pt idx="2938">
                  <c:v>4.8710000000000002E-9</c:v>
                </c:pt>
                <c:pt idx="2939">
                  <c:v>4.8440000000000002E-9</c:v>
                </c:pt>
                <c:pt idx="2940">
                  <c:v>4.8172000000000003E-9</c:v>
                </c:pt>
                <c:pt idx="2941">
                  <c:v>4.7906000000000004E-9</c:v>
                </c:pt>
                <c:pt idx="2942">
                  <c:v>4.7641000000000001E-9</c:v>
                </c:pt>
                <c:pt idx="2943">
                  <c:v>4.7377999999999999E-9</c:v>
                </c:pt>
                <c:pt idx="2944">
                  <c:v>4.7116000000000001E-9</c:v>
                </c:pt>
                <c:pt idx="2945">
                  <c:v>4.6855999999999996E-9</c:v>
                </c:pt>
                <c:pt idx="2946">
                  <c:v>4.6597000000000004E-9</c:v>
                </c:pt>
                <c:pt idx="2947">
                  <c:v>4.6338999999999999E-9</c:v>
                </c:pt>
                <c:pt idx="2948">
                  <c:v>4.6083000000000003E-9</c:v>
                </c:pt>
                <c:pt idx="2949">
                  <c:v>4.5829E-9</c:v>
                </c:pt>
                <c:pt idx="2950">
                  <c:v>4.5574999999999996E-9</c:v>
                </c:pt>
                <c:pt idx="2951">
                  <c:v>4.5323000000000002E-9</c:v>
                </c:pt>
                <c:pt idx="2952">
                  <c:v>4.5070999999999999E-9</c:v>
                </c:pt>
                <c:pt idx="2953">
                  <c:v>4.4820999999999996E-9</c:v>
                </c:pt>
                <c:pt idx="2954">
                  <c:v>4.4571999999999999E-9</c:v>
                </c:pt>
                <c:pt idx="2955">
                  <c:v>4.4325000000000002E-9</c:v>
                </c:pt>
                <c:pt idx="2956">
                  <c:v>4.4077999999999996E-9</c:v>
                </c:pt>
                <c:pt idx="2957">
                  <c:v>4.3832999999999999E-9</c:v>
                </c:pt>
                <c:pt idx="2958">
                  <c:v>4.3588999999999999E-9</c:v>
                </c:pt>
                <c:pt idx="2959">
                  <c:v>4.3346000000000003E-9</c:v>
                </c:pt>
                <c:pt idx="2960">
                  <c:v>4.3105E-9</c:v>
                </c:pt>
                <c:pt idx="2961">
                  <c:v>4.2863999999999996E-9</c:v>
                </c:pt>
                <c:pt idx="2962">
                  <c:v>4.2625000000000001E-9</c:v>
                </c:pt>
                <c:pt idx="2963">
                  <c:v>4.2385999999999998E-9</c:v>
                </c:pt>
                <c:pt idx="2964">
                  <c:v>4.2149000000000004E-9</c:v>
                </c:pt>
                <c:pt idx="2965">
                  <c:v>4.1912000000000002E-9</c:v>
                </c:pt>
                <c:pt idx="2966">
                  <c:v>4.1677E-9</c:v>
                </c:pt>
                <c:pt idx="2967">
                  <c:v>4.1441999999999998E-9</c:v>
                </c:pt>
                <c:pt idx="2968">
                  <c:v>4.1208000000000001E-9</c:v>
                </c:pt>
                <c:pt idx="2969">
                  <c:v>4.0976000000000004E-9</c:v>
                </c:pt>
                <c:pt idx="2970">
                  <c:v>4.0743999999999999E-9</c:v>
                </c:pt>
                <c:pt idx="2971">
                  <c:v>4.0512000000000002E-9</c:v>
                </c:pt>
                <c:pt idx="2972">
                  <c:v>4.0281999999999998E-9</c:v>
                </c:pt>
                <c:pt idx="2973">
                  <c:v>4.0052999999999998E-9</c:v>
                </c:pt>
                <c:pt idx="2974">
                  <c:v>3.9823999999999998E-9</c:v>
                </c:pt>
                <c:pt idx="2975">
                  <c:v>3.9596999999999999E-9</c:v>
                </c:pt>
                <c:pt idx="2976">
                  <c:v>3.9369999999999999E-9</c:v>
                </c:pt>
                <c:pt idx="2977">
                  <c:v>3.9145000000000001E-9</c:v>
                </c:pt>
                <c:pt idx="2978">
                  <c:v>3.8920000000000002E-9</c:v>
                </c:pt>
                <c:pt idx="2979">
                  <c:v>3.8697000000000004E-9</c:v>
                </c:pt>
                <c:pt idx="2980">
                  <c:v>3.8475000000000002E-9</c:v>
                </c:pt>
                <c:pt idx="2981">
                  <c:v>3.8253999999999996E-9</c:v>
                </c:pt>
                <c:pt idx="2982">
                  <c:v>3.8034000000000003E-9</c:v>
                </c:pt>
                <c:pt idx="2983">
                  <c:v>3.7814999999999998E-9</c:v>
                </c:pt>
                <c:pt idx="2984">
                  <c:v>3.7596999999999997E-9</c:v>
                </c:pt>
                <c:pt idx="2985">
                  <c:v>3.7380999999999997E-9</c:v>
                </c:pt>
                <c:pt idx="2986">
                  <c:v>3.7165000000000001E-9</c:v>
                </c:pt>
                <c:pt idx="2987">
                  <c:v>3.6950000000000002E-9</c:v>
                </c:pt>
                <c:pt idx="2988">
                  <c:v>3.6735000000000002E-9</c:v>
                </c:pt>
                <c:pt idx="2989">
                  <c:v>3.6521999999999999E-9</c:v>
                </c:pt>
                <c:pt idx="2990">
                  <c:v>3.631E-9</c:v>
                </c:pt>
                <c:pt idx="2991">
                  <c:v>3.6098000000000001E-9</c:v>
                </c:pt>
                <c:pt idx="2992">
                  <c:v>3.5886999999999998E-9</c:v>
                </c:pt>
                <c:pt idx="2993">
                  <c:v>3.5678E-9</c:v>
                </c:pt>
                <c:pt idx="2994">
                  <c:v>3.5468999999999998E-9</c:v>
                </c:pt>
                <c:pt idx="2995">
                  <c:v>3.5261000000000001E-9</c:v>
                </c:pt>
                <c:pt idx="2996">
                  <c:v>3.5053999999999999E-9</c:v>
                </c:pt>
                <c:pt idx="2997">
                  <c:v>3.4847999999999998E-9</c:v>
                </c:pt>
                <c:pt idx="2998">
                  <c:v>3.4644000000000002E-9</c:v>
                </c:pt>
                <c:pt idx="2999">
                  <c:v>3.4440000000000001E-9</c:v>
                </c:pt>
                <c:pt idx="3000">
                  <c:v>3.4237000000000001E-9</c:v>
                </c:pt>
                <c:pt idx="3001">
                  <c:v>3.4035000000000001E-9</c:v>
                </c:pt>
                <c:pt idx="3002">
                  <c:v>3.3833000000000001E-9</c:v>
                </c:pt>
                <c:pt idx="3003">
                  <c:v>3.3633000000000002E-9</c:v>
                </c:pt>
                <c:pt idx="3004">
                  <c:v>3.3432999999999998E-9</c:v>
                </c:pt>
                <c:pt idx="3005">
                  <c:v>3.3233999999999999E-9</c:v>
                </c:pt>
                <c:pt idx="3006">
                  <c:v>3.3035E-9</c:v>
                </c:pt>
                <c:pt idx="3007">
                  <c:v>3.2837000000000001E-9</c:v>
                </c:pt>
                <c:pt idx="3008">
                  <c:v>3.2639999999999999E-9</c:v>
                </c:pt>
                <c:pt idx="3009">
                  <c:v>3.2444000000000001E-9</c:v>
                </c:pt>
                <c:pt idx="3010">
                  <c:v>3.2248999999999999E-9</c:v>
                </c:pt>
                <c:pt idx="3011">
                  <c:v>3.2055000000000001E-9</c:v>
                </c:pt>
                <c:pt idx="3012">
                  <c:v>3.1862E-9</c:v>
                </c:pt>
                <c:pt idx="3013">
                  <c:v>3.1668999999999999E-9</c:v>
                </c:pt>
                <c:pt idx="3014">
                  <c:v>3.1477999999999998E-9</c:v>
                </c:pt>
                <c:pt idx="3015">
                  <c:v>3.1287000000000002E-9</c:v>
                </c:pt>
                <c:pt idx="3016">
                  <c:v>3.1098000000000002E-9</c:v>
                </c:pt>
                <c:pt idx="3017">
                  <c:v>3.0909000000000002E-9</c:v>
                </c:pt>
                <c:pt idx="3018">
                  <c:v>3.0721000000000002E-9</c:v>
                </c:pt>
                <c:pt idx="3019">
                  <c:v>3.0533999999999998E-9</c:v>
                </c:pt>
                <c:pt idx="3020">
                  <c:v>3.0347999999999999E-9</c:v>
                </c:pt>
                <c:pt idx="3021">
                  <c:v>3.0162E-9</c:v>
                </c:pt>
                <c:pt idx="3022">
                  <c:v>2.9977000000000001E-9</c:v>
                </c:pt>
                <c:pt idx="3023">
                  <c:v>2.9792999999999998E-9</c:v>
                </c:pt>
                <c:pt idx="3024">
                  <c:v>2.9609E-9</c:v>
                </c:pt>
                <c:pt idx="3025">
                  <c:v>2.9425000000000001E-9</c:v>
                </c:pt>
                <c:pt idx="3026">
                  <c:v>2.9241999999999999E-9</c:v>
                </c:pt>
                <c:pt idx="3027">
                  <c:v>2.9060000000000001E-9</c:v>
                </c:pt>
                <c:pt idx="3028">
                  <c:v>2.8877999999999999E-9</c:v>
                </c:pt>
                <c:pt idx="3029">
                  <c:v>2.8696000000000001E-9</c:v>
                </c:pt>
                <c:pt idx="3030">
                  <c:v>2.8514999999999999E-9</c:v>
                </c:pt>
                <c:pt idx="3031">
                  <c:v>2.8335000000000002E-9</c:v>
                </c:pt>
                <c:pt idx="3032">
                  <c:v>2.8155E-9</c:v>
                </c:pt>
                <c:pt idx="3033">
                  <c:v>2.7974999999999999E-9</c:v>
                </c:pt>
                <c:pt idx="3034">
                  <c:v>2.7796000000000002E-9</c:v>
                </c:pt>
                <c:pt idx="3035">
                  <c:v>2.7618000000000001E-9</c:v>
                </c:pt>
                <c:pt idx="3036">
                  <c:v>2.744E-9</c:v>
                </c:pt>
                <c:pt idx="3037">
                  <c:v>2.7263E-9</c:v>
                </c:pt>
                <c:pt idx="3038">
                  <c:v>2.7085999999999999E-9</c:v>
                </c:pt>
                <c:pt idx="3039">
                  <c:v>2.6910999999999999E-9</c:v>
                </c:pt>
                <c:pt idx="3040">
                  <c:v>2.6735999999999999E-9</c:v>
                </c:pt>
                <c:pt idx="3041">
                  <c:v>2.6561E-9</c:v>
                </c:pt>
                <c:pt idx="3042">
                  <c:v>2.6388E-9</c:v>
                </c:pt>
                <c:pt idx="3043">
                  <c:v>2.6215000000000001E-9</c:v>
                </c:pt>
                <c:pt idx="3044">
                  <c:v>2.6043000000000002E-9</c:v>
                </c:pt>
                <c:pt idx="3045">
                  <c:v>2.5870999999999999E-9</c:v>
                </c:pt>
                <c:pt idx="3046">
                  <c:v>2.5701E-9</c:v>
                </c:pt>
                <c:pt idx="3047">
                  <c:v>2.5530999999999998E-9</c:v>
                </c:pt>
                <c:pt idx="3048">
                  <c:v>2.5363E-9</c:v>
                </c:pt>
                <c:pt idx="3049">
                  <c:v>2.5194999999999998E-9</c:v>
                </c:pt>
                <c:pt idx="3050">
                  <c:v>2.5028000000000001E-9</c:v>
                </c:pt>
                <c:pt idx="3051">
                  <c:v>2.4862E-9</c:v>
                </c:pt>
                <c:pt idx="3052">
                  <c:v>2.4696999999999999E-9</c:v>
                </c:pt>
                <c:pt idx="3053">
                  <c:v>2.4533000000000002E-9</c:v>
                </c:pt>
                <c:pt idx="3054">
                  <c:v>2.4370000000000002E-9</c:v>
                </c:pt>
                <c:pt idx="3055">
                  <c:v>2.4207000000000001E-9</c:v>
                </c:pt>
                <c:pt idx="3056">
                  <c:v>2.4045000000000001E-9</c:v>
                </c:pt>
                <c:pt idx="3057">
                  <c:v>2.3884000000000001E-9</c:v>
                </c:pt>
                <c:pt idx="3058">
                  <c:v>2.3724000000000002E-9</c:v>
                </c:pt>
                <c:pt idx="3059">
                  <c:v>2.3564999999999999E-9</c:v>
                </c:pt>
                <c:pt idx="3060">
                  <c:v>2.3407E-9</c:v>
                </c:pt>
                <c:pt idx="3061">
                  <c:v>2.3249000000000001E-9</c:v>
                </c:pt>
                <c:pt idx="3062">
                  <c:v>2.3092999999999999E-9</c:v>
                </c:pt>
                <c:pt idx="3063">
                  <c:v>2.2937000000000001E-9</c:v>
                </c:pt>
                <c:pt idx="3064">
                  <c:v>2.2781999999999998E-9</c:v>
                </c:pt>
                <c:pt idx="3065">
                  <c:v>2.2628000000000001E-9</c:v>
                </c:pt>
                <c:pt idx="3066">
                  <c:v>2.2474999999999999E-9</c:v>
                </c:pt>
                <c:pt idx="3067">
                  <c:v>2.2322999999999998E-9</c:v>
                </c:pt>
                <c:pt idx="3068">
                  <c:v>2.2171000000000001E-9</c:v>
                </c:pt>
                <c:pt idx="3069">
                  <c:v>2.2021000000000001E-9</c:v>
                </c:pt>
                <c:pt idx="3070">
                  <c:v>2.1871E-9</c:v>
                </c:pt>
                <c:pt idx="3071">
                  <c:v>2.1722E-9</c:v>
                </c:pt>
                <c:pt idx="3072">
                  <c:v>2.1575E-9</c:v>
                </c:pt>
                <c:pt idx="3073">
                  <c:v>2.1428000000000001E-9</c:v>
                </c:pt>
                <c:pt idx="3074">
                  <c:v>2.1282000000000002E-9</c:v>
                </c:pt>
                <c:pt idx="3075">
                  <c:v>2.1136999999999998E-9</c:v>
                </c:pt>
                <c:pt idx="3076">
                  <c:v>2.0993E-9</c:v>
                </c:pt>
                <c:pt idx="3077">
                  <c:v>2.0851000000000002E-9</c:v>
                </c:pt>
                <c:pt idx="3078">
                  <c:v>2.0707999999999999E-9</c:v>
                </c:pt>
                <c:pt idx="3079">
                  <c:v>2.0567000000000001E-9</c:v>
                </c:pt>
                <c:pt idx="3080">
                  <c:v>2.0427E-9</c:v>
                </c:pt>
                <c:pt idx="3081">
                  <c:v>2.0286999999999998E-9</c:v>
                </c:pt>
                <c:pt idx="3082">
                  <c:v>2.0148000000000001E-9</c:v>
                </c:pt>
                <c:pt idx="3083">
                  <c:v>2.001E-9</c:v>
                </c:pt>
                <c:pt idx="3084">
                  <c:v>1.9871999999999999E-9</c:v>
                </c:pt>
                <c:pt idx="3085">
                  <c:v>1.9734999999999999E-9</c:v>
                </c:pt>
                <c:pt idx="3086">
                  <c:v>1.9598999999999998E-9</c:v>
                </c:pt>
                <c:pt idx="3087">
                  <c:v>1.9463000000000002E-9</c:v>
                </c:pt>
                <c:pt idx="3088">
                  <c:v>1.9328000000000002E-9</c:v>
                </c:pt>
                <c:pt idx="3089">
                  <c:v>1.9193000000000002E-9</c:v>
                </c:pt>
                <c:pt idx="3090">
                  <c:v>1.9058999999999998E-9</c:v>
                </c:pt>
                <c:pt idx="3091">
                  <c:v>1.8924999999999998E-9</c:v>
                </c:pt>
                <c:pt idx="3092">
                  <c:v>1.8791999999999999E-9</c:v>
                </c:pt>
                <c:pt idx="3093">
                  <c:v>1.866E-9</c:v>
                </c:pt>
                <c:pt idx="3094">
                  <c:v>1.8528000000000001E-9</c:v>
                </c:pt>
                <c:pt idx="3095">
                  <c:v>1.8397E-9</c:v>
                </c:pt>
                <c:pt idx="3096">
                  <c:v>1.8266999999999999E-9</c:v>
                </c:pt>
                <c:pt idx="3097">
                  <c:v>1.8137000000000001E-9</c:v>
                </c:pt>
                <c:pt idx="3098">
                  <c:v>1.8009000000000001E-9</c:v>
                </c:pt>
                <c:pt idx="3099">
                  <c:v>1.788E-9</c:v>
                </c:pt>
                <c:pt idx="3100">
                  <c:v>1.7753000000000001E-9</c:v>
                </c:pt>
                <c:pt idx="3101">
                  <c:v>1.7626000000000001E-9</c:v>
                </c:pt>
                <c:pt idx="3102">
                  <c:v>1.75E-9</c:v>
                </c:pt>
                <c:pt idx="3103">
                  <c:v>1.7375E-9</c:v>
                </c:pt>
                <c:pt idx="3104">
                  <c:v>1.7249999999999999E-9</c:v>
                </c:pt>
                <c:pt idx="3105">
                  <c:v>1.6844999999999999E-9</c:v>
                </c:pt>
                <c:pt idx="3106">
                  <c:v>1.6723999999999999E-9</c:v>
                </c:pt>
                <c:pt idx="3107">
                  <c:v>1.6602999999999999E-9</c:v>
                </c:pt>
                <c:pt idx="3108">
                  <c:v>1.6483E-9</c:v>
                </c:pt>
                <c:pt idx="3109">
                  <c:v>1.6363E-9</c:v>
                </c:pt>
                <c:pt idx="3110">
                  <c:v>1.6244000000000001E-9</c:v>
                </c:pt>
                <c:pt idx="3111">
                  <c:v>1.6126E-9</c:v>
                </c:pt>
                <c:pt idx="3112">
                  <c:v>1.6008000000000001E-9</c:v>
                </c:pt>
                <c:pt idx="3113">
                  <c:v>1.5891E-9</c:v>
                </c:pt>
                <c:pt idx="3114">
                  <c:v>1.5774E-9</c:v>
                </c:pt>
                <c:pt idx="3115">
                  <c:v>1.5657999999999999E-9</c:v>
                </c:pt>
                <c:pt idx="3116">
                  <c:v>1.5543000000000001E-9</c:v>
                </c:pt>
                <c:pt idx="3117">
                  <c:v>1.5428000000000001E-9</c:v>
                </c:pt>
                <c:pt idx="3118">
                  <c:v>1.5313999999999999E-9</c:v>
                </c:pt>
                <c:pt idx="3119">
                  <c:v>1.5201E-9</c:v>
                </c:pt>
                <c:pt idx="3120">
                  <c:v>1.5089E-9</c:v>
                </c:pt>
                <c:pt idx="3121">
                  <c:v>1.4976999999999999E-9</c:v>
                </c:pt>
                <c:pt idx="3122">
                  <c:v>1.4866E-9</c:v>
                </c:pt>
                <c:pt idx="3123">
                  <c:v>1.4754999999999999E-9</c:v>
                </c:pt>
                <c:pt idx="3124">
                  <c:v>1.4645000000000001E-9</c:v>
                </c:pt>
                <c:pt idx="3125">
                  <c:v>1.4536E-9</c:v>
                </c:pt>
                <c:pt idx="3126">
                  <c:v>1.4428E-9</c:v>
                </c:pt>
                <c:pt idx="3127">
                  <c:v>1.432E-9</c:v>
                </c:pt>
                <c:pt idx="3128">
                  <c:v>1.4212E-9</c:v>
                </c:pt>
                <c:pt idx="3129">
                  <c:v>1.4105E-9</c:v>
                </c:pt>
                <c:pt idx="3130">
                  <c:v>1.3999000000000001E-9</c:v>
                </c:pt>
                <c:pt idx="3131">
                  <c:v>1.3894E-9</c:v>
                </c:pt>
                <c:pt idx="3132">
                  <c:v>1.3789000000000001E-9</c:v>
                </c:pt>
                <c:pt idx="3133">
                  <c:v>1.3685E-9</c:v>
                </c:pt>
                <c:pt idx="3134">
                  <c:v>1.3581999999999999E-9</c:v>
                </c:pt>
                <c:pt idx="3135">
                  <c:v>1.3479000000000001E-9</c:v>
                </c:pt>
                <c:pt idx="3136">
                  <c:v>1.3377E-9</c:v>
                </c:pt>
                <c:pt idx="3137">
                  <c:v>1.3275E-9</c:v>
                </c:pt>
                <c:pt idx="3138">
                  <c:v>1.3174E-9</c:v>
                </c:pt>
                <c:pt idx="3139">
                  <c:v>1.3074000000000001E-9</c:v>
                </c:pt>
                <c:pt idx="3140">
                  <c:v>1.2974999999999999E-9</c:v>
                </c:pt>
                <c:pt idx="3141">
                  <c:v>1.2876E-9</c:v>
                </c:pt>
                <c:pt idx="3142">
                  <c:v>1.2778000000000001E-9</c:v>
                </c:pt>
                <c:pt idx="3143">
                  <c:v>1.268E-9</c:v>
                </c:pt>
                <c:pt idx="3144">
                  <c:v>1.2583000000000001E-9</c:v>
                </c:pt>
                <c:pt idx="3145">
                  <c:v>1.2487E-9</c:v>
                </c:pt>
                <c:pt idx="3146">
                  <c:v>1.2392E-9</c:v>
                </c:pt>
                <c:pt idx="3147">
                  <c:v>1.2297E-9</c:v>
                </c:pt>
                <c:pt idx="3148">
                  <c:v>1.2203E-9</c:v>
                </c:pt>
                <c:pt idx="3149">
                  <c:v>1.2109E-9</c:v>
                </c:pt>
                <c:pt idx="3150">
                  <c:v>1.2017000000000001E-9</c:v>
                </c:pt>
                <c:pt idx="3151">
                  <c:v>1.1925E-9</c:v>
                </c:pt>
                <c:pt idx="3152">
                  <c:v>1.1833E-9</c:v>
                </c:pt>
                <c:pt idx="3153">
                  <c:v>1.1743E-9</c:v>
                </c:pt>
                <c:pt idx="3154">
                  <c:v>1.1653000000000001E-9</c:v>
                </c:pt>
                <c:pt idx="3155">
                  <c:v>1.1564000000000001E-9</c:v>
                </c:pt>
                <c:pt idx="3156">
                  <c:v>1.1475E-9</c:v>
                </c:pt>
                <c:pt idx="3157">
                  <c:v>1.1388E-9</c:v>
                </c:pt>
                <c:pt idx="3158">
                  <c:v>1.1301000000000001E-9</c:v>
                </c:pt>
                <c:pt idx="3159">
                  <c:v>1.1214000000000001E-9</c:v>
                </c:pt>
                <c:pt idx="3160">
                  <c:v>1.1129E-9</c:v>
                </c:pt>
                <c:pt idx="3161">
                  <c:v>1.1044E-9</c:v>
                </c:pt>
                <c:pt idx="3162">
                  <c:v>1.0959999999999999E-9</c:v>
                </c:pt>
                <c:pt idx="3163">
                  <c:v>1.0876E-9</c:v>
                </c:pt>
                <c:pt idx="3164">
                  <c:v>1.0793E-9</c:v>
                </c:pt>
                <c:pt idx="3165">
                  <c:v>1.0711E-9</c:v>
                </c:pt>
                <c:pt idx="3166">
                  <c:v>1.0628999999999999E-9</c:v>
                </c:pt>
                <c:pt idx="3167">
                  <c:v>1.0547999999999999E-9</c:v>
                </c:pt>
                <c:pt idx="3168">
                  <c:v>1.0466999999999999E-9</c:v>
                </c:pt>
                <c:pt idx="3169">
                  <c:v>1.0386999999999999E-9</c:v>
                </c:pt>
                <c:pt idx="3170">
                  <c:v>1.0308E-9</c:v>
                </c:pt>
                <c:pt idx="3171">
                  <c:v>1.0229000000000001E-9</c:v>
                </c:pt>
                <c:pt idx="3172">
                  <c:v>1.0150999999999999E-9</c:v>
                </c:pt>
                <c:pt idx="3173">
                  <c:v>1.0073E-9</c:v>
                </c:pt>
                <c:pt idx="3174">
                  <c:v>9.9964999999999995E-10</c:v>
                </c:pt>
                <c:pt idx="3175">
                  <c:v>9.9202000000000005E-10</c:v>
                </c:pt>
                <c:pt idx="3176">
                  <c:v>9.8445000000000005E-10</c:v>
                </c:pt>
                <c:pt idx="3177">
                  <c:v>9.7693999999999994E-10</c:v>
                </c:pt>
                <c:pt idx="3178">
                  <c:v>9.6948000000000005E-10</c:v>
                </c:pt>
                <c:pt idx="3179">
                  <c:v>9.6208999999999993E-10</c:v>
                </c:pt>
                <c:pt idx="3180">
                  <c:v>9.5475000000000004E-10</c:v>
                </c:pt>
                <c:pt idx="3181">
                  <c:v>9.4747000000000004E-10</c:v>
                </c:pt>
                <c:pt idx="3182">
                  <c:v>9.4024000000000005E-10</c:v>
                </c:pt>
                <c:pt idx="3183">
                  <c:v>9.3306999999999996E-10</c:v>
                </c:pt>
                <c:pt idx="3184">
                  <c:v>9.2595999999999997E-10</c:v>
                </c:pt>
                <c:pt idx="3185">
                  <c:v>9.1890999999999998E-10</c:v>
                </c:pt>
                <c:pt idx="3186">
                  <c:v>9.1191999999999999E-10</c:v>
                </c:pt>
                <c:pt idx="3187">
                  <c:v>9.0498999999999999E-10</c:v>
                </c:pt>
                <c:pt idx="3188">
                  <c:v>8.9812E-10</c:v>
                </c:pt>
                <c:pt idx="3189">
                  <c:v>8.9131E-10</c:v>
                </c:pt>
                <c:pt idx="3190">
                  <c:v>8.8455999999999999E-10</c:v>
                </c:pt>
                <c:pt idx="3191">
                  <c:v>8.7788999999999995E-10</c:v>
                </c:pt>
                <c:pt idx="3192">
                  <c:v>8.7128000000000001E-10</c:v>
                </c:pt>
                <c:pt idx="3193">
                  <c:v>8.6473999999999995E-10</c:v>
                </c:pt>
                <c:pt idx="3194">
                  <c:v>8.5826999999999997E-10</c:v>
                </c:pt>
                <c:pt idx="3195">
                  <c:v>8.5186999999999998E-10</c:v>
                </c:pt>
                <c:pt idx="3196">
                  <c:v>8.4553999999999996E-10</c:v>
                </c:pt>
                <c:pt idx="3197">
                  <c:v>8.3928000000000002E-10</c:v>
                </c:pt>
                <c:pt idx="3198">
                  <c:v>8.3307999999999998E-10</c:v>
                </c:pt>
                <c:pt idx="3199">
                  <c:v>8.2695000000000002E-10</c:v>
                </c:pt>
                <c:pt idx="3200">
                  <c:v>8.2086999999999998E-10</c:v>
                </c:pt>
                <c:pt idx="3201">
                  <c:v>8.1486000000000002E-10</c:v>
                </c:pt>
                <c:pt idx="3202">
                  <c:v>8.0890999999999995E-10</c:v>
                </c:pt>
                <c:pt idx="3203">
                  <c:v>8.0301999999999998E-10</c:v>
                </c:pt>
                <c:pt idx="3204">
                  <c:v>7.9719000000000002E-10</c:v>
                </c:pt>
                <c:pt idx="3205">
                  <c:v>7.9139999999999998E-10</c:v>
                </c:pt>
                <c:pt idx="3206">
                  <c:v>7.8567000000000004E-10</c:v>
                </c:pt>
                <c:pt idx="3207">
                  <c:v>7.7999000000000001E-10</c:v>
                </c:pt>
                <c:pt idx="3208">
                  <c:v>7.7435000000000002E-10</c:v>
                </c:pt>
                <c:pt idx="3209">
                  <c:v>7.6877000000000002E-10</c:v>
                </c:pt>
                <c:pt idx="3210">
                  <c:v>7.6322999999999996E-10</c:v>
                </c:pt>
                <c:pt idx="3211">
                  <c:v>7.5774000000000001E-10</c:v>
                </c:pt>
                <c:pt idx="3212">
                  <c:v>7.5229999999999998E-10</c:v>
                </c:pt>
                <c:pt idx="3213">
                  <c:v>7.4689999999999997E-10</c:v>
                </c:pt>
                <c:pt idx="3214">
                  <c:v>7.4154999999999999E-10</c:v>
                </c:pt>
                <c:pt idx="3215">
                  <c:v>7.3624000000000003E-10</c:v>
                </c:pt>
                <c:pt idx="3216">
                  <c:v>7.3097999999999999E-10</c:v>
                </c:pt>
                <c:pt idx="3217">
                  <c:v>7.2575999999999998E-10</c:v>
                </c:pt>
                <c:pt idx="3218">
                  <c:v>7.2058000000000001E-10</c:v>
                </c:pt>
                <c:pt idx="3219">
                  <c:v>7.1543999999999996E-10</c:v>
                </c:pt>
                <c:pt idx="3220">
                  <c:v>7.1035000000000003E-10</c:v>
                </c:pt>
                <c:pt idx="3221">
                  <c:v>7.0528999999999995E-10</c:v>
                </c:pt>
                <c:pt idx="3222">
                  <c:v>7.0027999999999998E-10</c:v>
                </c:pt>
                <c:pt idx="3223">
                  <c:v>6.9530999999999995E-10</c:v>
                </c:pt>
                <c:pt idx="3224">
                  <c:v>6.9038000000000005E-10</c:v>
                </c:pt>
                <c:pt idx="3225">
                  <c:v>6.8548999999999998E-10</c:v>
                </c:pt>
                <c:pt idx="3226">
                  <c:v>6.8064000000000004E-10</c:v>
                </c:pt>
                <c:pt idx="3227">
                  <c:v>6.7583000000000003E-10</c:v>
                </c:pt>
                <c:pt idx="3228">
                  <c:v>6.7105999999999996E-10</c:v>
                </c:pt>
                <c:pt idx="3229">
                  <c:v>6.6634E-10</c:v>
                </c:pt>
                <c:pt idx="3230">
                  <c:v>6.6165999999999997E-10</c:v>
                </c:pt>
                <c:pt idx="3231">
                  <c:v>6.5701999999999997E-10</c:v>
                </c:pt>
                <c:pt idx="3232">
                  <c:v>6.5243999999999997E-10</c:v>
                </c:pt>
                <c:pt idx="3233">
                  <c:v>6.4790000000000001E-10</c:v>
                </c:pt>
                <c:pt idx="3234">
                  <c:v>6.4340999999999995E-10</c:v>
                </c:pt>
                <c:pt idx="3235">
                  <c:v>6.3896000000000004E-10</c:v>
                </c:pt>
                <c:pt idx="3236">
                  <c:v>6.3457000000000001E-10</c:v>
                </c:pt>
                <c:pt idx="3237">
                  <c:v>6.3023E-10</c:v>
                </c:pt>
                <c:pt idx="3238">
                  <c:v>6.2594000000000001E-10</c:v>
                </c:pt>
                <c:pt idx="3239">
                  <c:v>6.2170000000000003E-10</c:v>
                </c:pt>
                <c:pt idx="3240">
                  <c:v>6.1751999999999995E-10</c:v>
                </c:pt>
                <c:pt idx="3241">
                  <c:v>6.1338000000000001E-10</c:v>
                </c:pt>
                <c:pt idx="3242">
                  <c:v>6.0928999999999997E-10</c:v>
                </c:pt>
                <c:pt idx="3243">
                  <c:v>6.0524999999999995E-10</c:v>
                </c:pt>
                <c:pt idx="3244">
                  <c:v>6.0126000000000005E-10</c:v>
                </c:pt>
                <c:pt idx="3245">
                  <c:v>5.9731999999999996E-10</c:v>
                </c:pt>
                <c:pt idx="3246">
                  <c:v>5.9342E-10</c:v>
                </c:pt>
                <c:pt idx="3247">
                  <c:v>5.8955999999999998E-10</c:v>
                </c:pt>
                <c:pt idx="3248">
                  <c:v>5.8574999999999997E-10</c:v>
                </c:pt>
                <c:pt idx="3249">
                  <c:v>5.8197000000000001E-10</c:v>
                </c:pt>
                <c:pt idx="3250">
                  <c:v>5.7823999999999996E-10</c:v>
                </c:pt>
                <c:pt idx="3251">
                  <c:v>5.7453999999999996E-10</c:v>
                </c:pt>
                <c:pt idx="3252">
                  <c:v>5.7088E-10</c:v>
                </c:pt>
                <c:pt idx="3253">
                  <c:v>5.6724999999999998E-10</c:v>
                </c:pt>
                <c:pt idx="3254">
                  <c:v>5.2913000000000001E-10</c:v>
                </c:pt>
                <c:pt idx="3255">
                  <c:v>4.8048999999999996E-10</c:v>
                </c:pt>
                <c:pt idx="3256">
                  <c:v>4.7594000000000001E-10</c:v>
                </c:pt>
                <c:pt idx="3257">
                  <c:v>4.7295999999999999E-10</c:v>
                </c:pt>
                <c:pt idx="3258">
                  <c:v>4.6999000000000005E-10</c:v>
                </c:pt>
                <c:pt idx="3259">
                  <c:v>4.6706000000000004E-10</c:v>
                </c:pt>
                <c:pt idx="3260">
                  <c:v>4.6414999999999999E-10</c:v>
                </c:pt>
                <c:pt idx="3261">
                  <c:v>4.6127999999999998E-10</c:v>
                </c:pt>
                <c:pt idx="3262">
                  <c:v>4.5842999999999999E-10</c:v>
                </c:pt>
                <c:pt idx="3263">
                  <c:v>4.5560000000000001E-10</c:v>
                </c:pt>
                <c:pt idx="3264">
                  <c:v>4.5281000000000001E-10</c:v>
                </c:pt>
                <c:pt idx="3265">
                  <c:v>4.5005000000000001E-10</c:v>
                </c:pt>
                <c:pt idx="3266">
                  <c:v>4.4730999999999998E-10</c:v>
                </c:pt>
                <c:pt idx="3267">
                  <c:v>4.4459999999999999E-10</c:v>
                </c:pt>
                <c:pt idx="3268">
                  <c:v>4.4192999999999999E-10</c:v>
                </c:pt>
                <c:pt idx="3269">
                  <c:v>4.3156000000000001E-10</c:v>
                </c:pt>
                <c:pt idx="3270">
                  <c:v>4.2724000000000002E-10</c:v>
                </c:pt>
                <c:pt idx="3271">
                  <c:v>4.2469999999999999E-10</c:v>
                </c:pt>
                <c:pt idx="3272">
                  <c:v>4.222E-10</c:v>
                </c:pt>
                <c:pt idx="3273">
                  <c:v>4.1972000000000003E-10</c:v>
                </c:pt>
                <c:pt idx="3274">
                  <c:v>4.1727E-10</c:v>
                </c:pt>
                <c:pt idx="3275">
                  <c:v>4.1483999999999999E-10</c:v>
                </c:pt>
                <c:pt idx="3276">
                  <c:v>4.1244000000000003E-10</c:v>
                </c:pt>
                <c:pt idx="3277">
                  <c:v>4.1005999999999998E-10</c:v>
                </c:pt>
                <c:pt idx="3278">
                  <c:v>4.0769000000000002E-10</c:v>
                </c:pt>
                <c:pt idx="3279">
                  <c:v>4.0535E-10</c:v>
                </c:pt>
                <c:pt idx="3280">
                  <c:v>4.0303E-10</c:v>
                </c:pt>
                <c:pt idx="3281">
                  <c:v>4.0074E-10</c:v>
                </c:pt>
                <c:pt idx="3282">
                  <c:v>3.9845999999999999E-10</c:v>
                </c:pt>
                <c:pt idx="3283">
                  <c:v>3.9619999999999999E-10</c:v>
                </c:pt>
                <c:pt idx="3284">
                  <c:v>3.9396E-10</c:v>
                </c:pt>
                <c:pt idx="3285">
                  <c:v>3.9173999999999998E-10</c:v>
                </c:pt>
                <c:pt idx="3286">
                  <c:v>3.8953999999999998E-10</c:v>
                </c:pt>
                <c:pt idx="3287">
                  <c:v>3.8735999999999999E-10</c:v>
                </c:pt>
                <c:pt idx="3288">
                  <c:v>3.8520000000000002E-10</c:v>
                </c:pt>
                <c:pt idx="3289">
                  <c:v>3.8306000000000002E-10</c:v>
                </c:pt>
                <c:pt idx="3290">
                  <c:v>3.8093E-10</c:v>
                </c:pt>
                <c:pt idx="3291">
                  <c:v>3.7883000000000002E-10</c:v>
                </c:pt>
                <c:pt idx="3292">
                  <c:v>3.7673E-10</c:v>
                </c:pt>
                <c:pt idx="3293">
                  <c:v>3.7465999999999998E-10</c:v>
                </c:pt>
                <c:pt idx="3294">
                  <c:v>3.7259999999999999E-10</c:v>
                </c:pt>
                <c:pt idx="3295">
                  <c:v>3.7056000000000001E-10</c:v>
                </c:pt>
                <c:pt idx="3296">
                  <c:v>3.6853000000000002E-10</c:v>
                </c:pt>
                <c:pt idx="3297">
                  <c:v>3.6651000000000001E-10</c:v>
                </c:pt>
                <c:pt idx="3298">
                  <c:v>3.6451000000000002E-10</c:v>
                </c:pt>
                <c:pt idx="3299">
                  <c:v>3.6252000000000001E-10</c:v>
                </c:pt>
                <c:pt idx="3300">
                  <c:v>3.6053999999999998E-10</c:v>
                </c:pt>
                <c:pt idx="3301">
                  <c:v>3.5858000000000002E-10</c:v>
                </c:pt>
                <c:pt idx="3302">
                  <c:v>3.5662000000000001E-10</c:v>
                </c:pt>
                <c:pt idx="3303">
                  <c:v>3.5466999999999998E-10</c:v>
                </c:pt>
                <c:pt idx="3304">
                  <c:v>3.5274000000000001E-10</c:v>
                </c:pt>
                <c:pt idx="3305">
                  <c:v>3.5081E-10</c:v>
                </c:pt>
                <c:pt idx="3306">
                  <c:v>3.489E-10</c:v>
                </c:pt>
                <c:pt idx="3307">
                  <c:v>3.4699000000000001E-10</c:v>
                </c:pt>
                <c:pt idx="3308">
                  <c:v>3.4509999999999998E-10</c:v>
                </c:pt>
                <c:pt idx="3309">
                  <c:v>3.4321999999999998E-10</c:v>
                </c:pt>
                <c:pt idx="3310">
                  <c:v>3.4135000000000002E-10</c:v>
                </c:pt>
                <c:pt idx="3311">
                  <c:v>3.3948999999999998E-10</c:v>
                </c:pt>
                <c:pt idx="3312">
                  <c:v>3.3763999999999998E-10</c:v>
                </c:pt>
                <c:pt idx="3313">
                  <c:v>3.3581E-10</c:v>
                </c:pt>
                <c:pt idx="3314">
                  <c:v>3.3398000000000002E-10</c:v>
                </c:pt>
                <c:pt idx="3315">
                  <c:v>3.3217E-10</c:v>
                </c:pt>
                <c:pt idx="3316">
                  <c:v>3.3037000000000002E-10</c:v>
                </c:pt>
                <c:pt idx="3317">
                  <c:v>3.2858000000000002E-10</c:v>
                </c:pt>
                <c:pt idx="3318">
                  <c:v>3.268E-10</c:v>
                </c:pt>
                <c:pt idx="3319">
                  <c:v>3.2503000000000001E-10</c:v>
                </c:pt>
                <c:pt idx="3320">
                  <c:v>3.2327000000000001E-10</c:v>
                </c:pt>
                <c:pt idx="3321">
                  <c:v>3.2151000000000001E-10</c:v>
                </c:pt>
                <c:pt idx="3322">
                  <c:v>3.1977000000000002E-10</c:v>
                </c:pt>
                <c:pt idx="3323">
                  <c:v>3.1802999999999999E-10</c:v>
                </c:pt>
                <c:pt idx="3324">
                  <c:v>3.1629999999999998E-10</c:v>
                </c:pt>
                <c:pt idx="3325">
                  <c:v>3.1458000000000001E-10</c:v>
                </c:pt>
                <c:pt idx="3326">
                  <c:v>3.1286999999999998E-10</c:v>
                </c:pt>
                <c:pt idx="3327">
                  <c:v>3.1117000000000002E-10</c:v>
                </c:pt>
                <c:pt idx="3328">
                  <c:v>3.0948E-10</c:v>
                </c:pt>
                <c:pt idx="3329">
                  <c:v>3.0780000000000001E-10</c:v>
                </c:pt>
                <c:pt idx="3330">
                  <c:v>3.0613000000000001E-10</c:v>
                </c:pt>
                <c:pt idx="3331">
                  <c:v>3.0446999999999998E-10</c:v>
                </c:pt>
                <c:pt idx="3332">
                  <c:v>3.0282999999999998E-10</c:v>
                </c:pt>
                <c:pt idx="3333">
                  <c:v>3.0119000000000002E-10</c:v>
                </c:pt>
                <c:pt idx="3334">
                  <c:v>2.9956E-10</c:v>
                </c:pt>
                <c:pt idx="3335">
                  <c:v>2.9793000000000002E-10</c:v>
                </c:pt>
                <c:pt idx="3336">
                  <c:v>2.9632000000000002E-10</c:v>
                </c:pt>
                <c:pt idx="3337">
                  <c:v>2.9471000000000001E-10</c:v>
                </c:pt>
                <c:pt idx="3338">
                  <c:v>2.9310999999999998E-10</c:v>
                </c:pt>
                <c:pt idx="3339">
                  <c:v>2.9151000000000001E-10</c:v>
                </c:pt>
                <c:pt idx="3340">
                  <c:v>2.8993E-10</c:v>
                </c:pt>
                <c:pt idx="3341">
                  <c:v>2.8834000000000001E-10</c:v>
                </c:pt>
                <c:pt idx="3342">
                  <c:v>2.8676999999999998E-10</c:v>
                </c:pt>
                <c:pt idx="3343">
                  <c:v>2.8520000000000001E-10</c:v>
                </c:pt>
                <c:pt idx="3344">
                  <c:v>2.8364000000000002E-10</c:v>
                </c:pt>
                <c:pt idx="3345">
                  <c:v>2.8208000000000002E-10</c:v>
                </c:pt>
                <c:pt idx="3346">
                  <c:v>2.8051999999999998E-10</c:v>
                </c:pt>
                <c:pt idx="3347">
                  <c:v>2.7898E-10</c:v>
                </c:pt>
                <c:pt idx="3348">
                  <c:v>2.7742999999999999E-10</c:v>
                </c:pt>
                <c:pt idx="3349">
                  <c:v>2.7589000000000002E-10</c:v>
                </c:pt>
                <c:pt idx="3350">
                  <c:v>2.7434999999999999E-10</c:v>
                </c:pt>
                <c:pt idx="3351">
                  <c:v>2.7281999999999999E-10</c:v>
                </c:pt>
                <c:pt idx="3352">
                  <c:v>2.7128000000000002E-10</c:v>
                </c:pt>
                <c:pt idx="3353">
                  <c:v>2.6975000000000002E-10</c:v>
                </c:pt>
                <c:pt idx="3354">
                  <c:v>2.6823000000000001E-10</c:v>
                </c:pt>
                <c:pt idx="3355">
                  <c:v>2.6670000000000002E-10</c:v>
                </c:pt>
                <c:pt idx="3356">
                  <c:v>2.6518000000000001E-10</c:v>
                </c:pt>
                <c:pt idx="3357">
                  <c:v>2.6366E-10</c:v>
                </c:pt>
                <c:pt idx="3358">
                  <c:v>2.6215000000000002E-10</c:v>
                </c:pt>
                <c:pt idx="3359">
                  <c:v>2.6063999999999999E-10</c:v>
                </c:pt>
                <c:pt idx="3360">
                  <c:v>2.5913000000000001E-10</c:v>
                </c:pt>
                <c:pt idx="3361">
                  <c:v>2.5763000000000002E-10</c:v>
                </c:pt>
                <c:pt idx="3362">
                  <c:v>2.5613000000000002E-10</c:v>
                </c:pt>
                <c:pt idx="3363">
                  <c:v>2.5464000000000001E-10</c:v>
                </c:pt>
                <c:pt idx="3364">
                  <c:v>2.5315E-10</c:v>
                </c:pt>
                <c:pt idx="3365">
                  <c:v>2.5167000000000002E-10</c:v>
                </c:pt>
                <c:pt idx="3366">
                  <c:v>2.4248000000000002E-10</c:v>
                </c:pt>
                <c:pt idx="3367">
                  <c:v>2.3890000000000002E-10</c:v>
                </c:pt>
                <c:pt idx="3368">
                  <c:v>2.3131E-10</c:v>
                </c:pt>
                <c:pt idx="3369">
                  <c:v>2.2536000000000001E-10</c:v>
                </c:pt>
                <c:pt idx="3370">
                  <c:v>2.2388000000000001E-10</c:v>
                </c:pt>
                <c:pt idx="3371">
                  <c:v>2.2256999999999999E-10</c:v>
                </c:pt>
                <c:pt idx="3372">
                  <c:v>2.2125000000000001E-10</c:v>
                </c:pt>
                <c:pt idx="3373">
                  <c:v>2.1995E-10</c:v>
                </c:pt>
                <c:pt idx="3374">
                  <c:v>2.1864999999999999E-10</c:v>
                </c:pt>
                <c:pt idx="3375">
                  <c:v>2.1736000000000001E-10</c:v>
                </c:pt>
                <c:pt idx="3376">
                  <c:v>2.1607000000000001E-10</c:v>
                </c:pt>
                <c:pt idx="3377">
                  <c:v>2.1478999999999999E-10</c:v>
                </c:pt>
                <c:pt idx="3378">
                  <c:v>2.1350999999999999E-10</c:v>
                </c:pt>
                <c:pt idx="3379">
                  <c:v>2.1223E-10</c:v>
                </c:pt>
                <c:pt idx="3380">
                  <c:v>2.1095999999999999E-10</c:v>
                </c:pt>
                <c:pt idx="3381">
                  <c:v>2.0967999999999999E-10</c:v>
                </c:pt>
                <c:pt idx="3382">
                  <c:v>2.0841000000000001E-10</c:v>
                </c:pt>
                <c:pt idx="3383">
                  <c:v>2.0714E-10</c:v>
                </c:pt>
                <c:pt idx="3384">
                  <c:v>2.0587000000000001E-10</c:v>
                </c:pt>
                <c:pt idx="3385">
                  <c:v>2.046E-10</c:v>
                </c:pt>
                <c:pt idx="3386">
                  <c:v>2.0333999999999999E-10</c:v>
                </c:pt>
                <c:pt idx="3387">
                  <c:v>2.0207999999999999E-10</c:v>
                </c:pt>
                <c:pt idx="3388">
                  <c:v>2.0082000000000001E-10</c:v>
                </c:pt>
                <c:pt idx="3389">
                  <c:v>1.9958E-10</c:v>
                </c:pt>
                <c:pt idx="3390">
                  <c:v>1.9833E-10</c:v>
                </c:pt>
                <c:pt idx="3391">
                  <c:v>1.971E-10</c:v>
                </c:pt>
                <c:pt idx="3392">
                  <c:v>1.9586999999999999E-10</c:v>
                </c:pt>
                <c:pt idx="3393">
                  <c:v>1.9464000000000001E-10</c:v>
                </c:pt>
                <c:pt idx="3394">
                  <c:v>1.9343E-10</c:v>
                </c:pt>
                <c:pt idx="3395">
                  <c:v>1.9222000000000001E-10</c:v>
                </c:pt>
                <c:pt idx="3396">
                  <c:v>1.9102E-10</c:v>
                </c:pt>
                <c:pt idx="3397">
                  <c:v>1.8982E-10</c:v>
                </c:pt>
                <c:pt idx="3398">
                  <c:v>1.8863E-10</c:v>
                </c:pt>
                <c:pt idx="3399">
                  <c:v>1.8744E-10</c:v>
                </c:pt>
                <c:pt idx="3400">
                  <c:v>1.8626000000000001E-10</c:v>
                </c:pt>
                <c:pt idx="3401">
                  <c:v>1.8509E-10</c:v>
                </c:pt>
                <c:pt idx="3402">
                  <c:v>1.8390999999999999E-10</c:v>
                </c:pt>
                <c:pt idx="3403">
                  <c:v>1.8274999999999999E-10</c:v>
                </c:pt>
                <c:pt idx="3404">
                  <c:v>1.8158999999999999E-10</c:v>
                </c:pt>
                <c:pt idx="3405">
                  <c:v>1.8042999999999999E-10</c:v>
                </c:pt>
                <c:pt idx="3406">
                  <c:v>1.7928E-10</c:v>
                </c:pt>
                <c:pt idx="3407">
                  <c:v>1.7813000000000001E-10</c:v>
                </c:pt>
                <c:pt idx="3408">
                  <c:v>1.7697999999999999E-10</c:v>
                </c:pt>
                <c:pt idx="3409">
                  <c:v>1.7584000000000001E-10</c:v>
                </c:pt>
                <c:pt idx="3410">
                  <c:v>1.7471000000000001E-10</c:v>
                </c:pt>
                <c:pt idx="3411">
                  <c:v>1.7357E-10</c:v>
                </c:pt>
                <c:pt idx="3412">
                  <c:v>1.7244E-10</c:v>
                </c:pt>
                <c:pt idx="3413">
                  <c:v>1.7131E-10</c:v>
                </c:pt>
                <c:pt idx="3414">
                  <c:v>1.7019000000000001E-10</c:v>
                </c:pt>
                <c:pt idx="3415">
                  <c:v>1.6906999999999999E-10</c:v>
                </c:pt>
                <c:pt idx="3416">
                  <c:v>1.6795E-10</c:v>
                </c:pt>
                <c:pt idx="3417">
                  <c:v>1.6683000000000001E-10</c:v>
                </c:pt>
                <c:pt idx="3418">
                  <c:v>1.6572E-10</c:v>
                </c:pt>
                <c:pt idx="3419">
                  <c:v>1.6460999999999999E-10</c:v>
                </c:pt>
                <c:pt idx="3420">
                  <c:v>1.635E-10</c:v>
                </c:pt>
                <c:pt idx="3421">
                  <c:v>1.6238999999999999E-10</c:v>
                </c:pt>
                <c:pt idx="3422">
                  <c:v>1.6128000000000001E-10</c:v>
                </c:pt>
                <c:pt idx="3423">
                  <c:v>1.6018000000000001E-10</c:v>
                </c:pt>
                <c:pt idx="3424">
                  <c:v>1.5908000000000001E-10</c:v>
                </c:pt>
                <c:pt idx="3425">
                  <c:v>1.5798999999999999E-10</c:v>
                </c:pt>
                <c:pt idx="3426">
                  <c:v>1.5688999999999999E-10</c:v>
                </c:pt>
                <c:pt idx="3427">
                  <c:v>1.5579999999999999E-10</c:v>
                </c:pt>
                <c:pt idx="3428">
                  <c:v>1.5472000000000001E-10</c:v>
                </c:pt>
                <c:pt idx="3429">
                  <c:v>1.5364E-10</c:v>
                </c:pt>
                <c:pt idx="3430">
                  <c:v>1.5257E-10</c:v>
                </c:pt>
                <c:pt idx="3431">
                  <c:v>1.5151E-10</c:v>
                </c:pt>
                <c:pt idx="3432">
                  <c:v>1.5045000000000001E-10</c:v>
                </c:pt>
                <c:pt idx="3433">
                  <c:v>1.494E-10</c:v>
                </c:pt>
                <c:pt idx="3434">
                  <c:v>1.4835000000000001E-10</c:v>
                </c:pt>
                <c:pt idx="3435">
                  <c:v>1.4731999999999999E-10</c:v>
                </c:pt>
                <c:pt idx="3436">
                  <c:v>1.4628999999999999E-10</c:v>
                </c:pt>
                <c:pt idx="3437">
                  <c:v>1.4527000000000001E-10</c:v>
                </c:pt>
                <c:pt idx="3438">
                  <c:v>1.4426E-10</c:v>
                </c:pt>
                <c:pt idx="3439">
                  <c:v>1.4325E-10</c:v>
                </c:pt>
                <c:pt idx="3440">
                  <c:v>1.4226000000000001E-10</c:v>
                </c:pt>
                <c:pt idx="3441">
                  <c:v>1.4126000000000001E-10</c:v>
                </c:pt>
                <c:pt idx="3442">
                  <c:v>1.4028000000000001E-10</c:v>
                </c:pt>
                <c:pt idx="3443">
                  <c:v>1.393E-10</c:v>
                </c:pt>
                <c:pt idx="3444">
                  <c:v>1.3833E-10</c:v>
                </c:pt>
                <c:pt idx="3445">
                  <c:v>1.3736E-10</c:v>
                </c:pt>
                <c:pt idx="3446">
                  <c:v>1.3639999999999999E-10</c:v>
                </c:pt>
                <c:pt idx="3447">
                  <c:v>1.3544E-10</c:v>
                </c:pt>
                <c:pt idx="3448">
                  <c:v>1.3448999999999999E-10</c:v>
                </c:pt>
                <c:pt idx="3449">
                  <c:v>1.3354999999999999E-10</c:v>
                </c:pt>
                <c:pt idx="3450">
                  <c:v>1.3260999999999999E-10</c:v>
                </c:pt>
                <c:pt idx="3451">
                  <c:v>1.3167E-10</c:v>
                </c:pt>
                <c:pt idx="3452">
                  <c:v>1.3074000000000001E-10</c:v>
                </c:pt>
                <c:pt idx="3453">
                  <c:v>1.2980999999999999E-10</c:v>
                </c:pt>
                <c:pt idx="3454">
                  <c:v>1.2889000000000001E-10</c:v>
                </c:pt>
                <c:pt idx="3455">
                  <c:v>1.2798000000000001E-10</c:v>
                </c:pt>
                <c:pt idx="3456">
                  <c:v>1.2707000000000001E-10</c:v>
                </c:pt>
                <c:pt idx="3457">
                  <c:v>1.2616999999999999E-10</c:v>
                </c:pt>
                <c:pt idx="3458">
                  <c:v>1.2527E-10</c:v>
                </c:pt>
                <c:pt idx="3459">
                  <c:v>1.2437000000000001E-10</c:v>
                </c:pt>
                <c:pt idx="3460">
                  <c:v>1.2349E-10</c:v>
                </c:pt>
                <c:pt idx="3461">
                  <c:v>1.226E-10</c:v>
                </c:pt>
                <c:pt idx="3462">
                  <c:v>1.2173E-10</c:v>
                </c:pt>
                <c:pt idx="3463">
                  <c:v>1.2085E-10</c:v>
                </c:pt>
                <c:pt idx="3464">
                  <c:v>1.1998999999999999E-10</c:v>
                </c:pt>
                <c:pt idx="3465">
                  <c:v>1.1912E-10</c:v>
                </c:pt>
                <c:pt idx="3466">
                  <c:v>1.1825999999999999E-10</c:v>
                </c:pt>
                <c:pt idx="3467">
                  <c:v>1.1741000000000001E-10</c:v>
                </c:pt>
                <c:pt idx="3468">
                  <c:v>1.1656000000000001E-10</c:v>
                </c:pt>
                <c:pt idx="3469">
                  <c:v>1.1570999999999999E-10</c:v>
                </c:pt>
                <c:pt idx="3470">
                  <c:v>1.1487E-10</c:v>
                </c:pt>
                <c:pt idx="3471">
                  <c:v>1.1403000000000001E-10</c:v>
                </c:pt>
                <c:pt idx="3472">
                  <c:v>1.1319E-10</c:v>
                </c:pt>
                <c:pt idx="3473">
                  <c:v>1.1236E-10</c:v>
                </c:pt>
                <c:pt idx="3474">
                  <c:v>1.1153E-10</c:v>
                </c:pt>
                <c:pt idx="3475">
                  <c:v>1.1071E-10</c:v>
                </c:pt>
                <c:pt idx="3476">
                  <c:v>1.0988999999999999E-10</c:v>
                </c:pt>
                <c:pt idx="3477">
                  <c:v>1.0907E-10</c:v>
                </c:pt>
                <c:pt idx="3478">
                  <c:v>1.0826E-10</c:v>
                </c:pt>
                <c:pt idx="3479">
                  <c:v>1.0745E-10</c:v>
                </c:pt>
                <c:pt idx="3480">
                  <c:v>1.0664000000000001E-10</c:v>
                </c:pt>
                <c:pt idx="3481">
                  <c:v>1.0584000000000001E-10</c:v>
                </c:pt>
                <c:pt idx="3482">
                  <c:v>1.0504000000000001E-10</c:v>
                </c:pt>
                <c:pt idx="3483">
                  <c:v>1.0423999999999999E-10</c:v>
                </c:pt>
                <c:pt idx="3484">
                  <c:v>1.0345E-10</c:v>
                </c:pt>
                <c:pt idx="3485">
                  <c:v>1.0267000000000001E-10</c:v>
                </c:pt>
                <c:pt idx="3486">
                  <c:v>1.0188E-10</c:v>
                </c:pt>
                <c:pt idx="3487">
                  <c:v>1.0111E-10</c:v>
                </c:pt>
                <c:pt idx="3488">
                  <c:v>1.0033E-10</c:v>
                </c:pt>
                <c:pt idx="3489">
                  <c:v>9.9563000000000003E-11</c:v>
                </c:pt>
                <c:pt idx="3490">
                  <c:v>9.8796999999999998E-11</c:v>
                </c:pt>
                <c:pt idx="3491">
                  <c:v>9.8035999999999996E-11</c:v>
                </c:pt>
                <c:pt idx="3492">
                  <c:v>9.7279000000000003E-11</c:v>
                </c:pt>
                <c:pt idx="3493">
                  <c:v>9.6526000000000006E-11</c:v>
                </c:pt>
                <c:pt idx="3494">
                  <c:v>9.5778E-11</c:v>
                </c:pt>
                <c:pt idx="3495">
                  <c:v>9.5032999999999994E-11</c:v>
                </c:pt>
                <c:pt idx="3496">
                  <c:v>9.4291999999999996E-11</c:v>
                </c:pt>
                <c:pt idx="3497">
                  <c:v>9.3554999999999994E-11</c:v>
                </c:pt>
                <c:pt idx="3498">
                  <c:v>9.2822999999999996E-11</c:v>
                </c:pt>
                <c:pt idx="3499">
                  <c:v>9.2093999999999998E-11</c:v>
                </c:pt>
                <c:pt idx="3500">
                  <c:v>9.1370000000000003E-11</c:v>
                </c:pt>
                <c:pt idx="3501">
                  <c:v>9.0650000000000005E-11</c:v>
                </c:pt>
                <c:pt idx="3502">
                  <c:v>8.9936000000000006E-11</c:v>
                </c:pt>
                <c:pt idx="3503">
                  <c:v>8.9226000000000003E-11</c:v>
                </c:pt>
                <c:pt idx="3504">
                  <c:v>8.8521999999999999E-11</c:v>
                </c:pt>
                <c:pt idx="3505">
                  <c:v>8.7823E-11</c:v>
                </c:pt>
                <c:pt idx="3506">
                  <c:v>8.7129000000000005E-11</c:v>
                </c:pt>
                <c:pt idx="3507">
                  <c:v>8.6440999999999996E-11</c:v>
                </c:pt>
                <c:pt idx="3508">
                  <c:v>8.5759000000000001E-11</c:v>
                </c:pt>
                <c:pt idx="3509">
                  <c:v>8.5081999999999996E-11</c:v>
                </c:pt>
                <c:pt idx="3510">
                  <c:v>8.4411000000000005E-11</c:v>
                </c:pt>
                <c:pt idx="3511">
                  <c:v>8.3746E-11</c:v>
                </c:pt>
                <c:pt idx="3512">
                  <c:v>8.3085999999999999E-11</c:v>
                </c:pt>
                <c:pt idx="3513">
                  <c:v>8.2431999999999998E-11</c:v>
                </c:pt>
                <c:pt idx="3514">
                  <c:v>8.1783000000000001E-11</c:v>
                </c:pt>
                <c:pt idx="3515">
                  <c:v>8.1140000000000004E-11</c:v>
                </c:pt>
                <c:pt idx="3516">
                  <c:v>8.0501999999999998E-11</c:v>
                </c:pt>
                <c:pt idx="3517">
                  <c:v>7.9870000000000004E-11</c:v>
                </c:pt>
                <c:pt idx="3518">
                  <c:v>7.9243999999999998E-11</c:v>
                </c:pt>
                <c:pt idx="3519">
                  <c:v>7.8624000000000004E-11</c:v>
                </c:pt>
                <c:pt idx="3520">
                  <c:v>7.8009000000000002E-11</c:v>
                </c:pt>
                <c:pt idx="3521">
                  <c:v>7.7399999999999999E-11</c:v>
                </c:pt>
                <c:pt idx="3522">
                  <c:v>7.6796E-11</c:v>
                </c:pt>
                <c:pt idx="3523">
                  <c:v>7.6198000000000001E-11</c:v>
                </c:pt>
                <c:pt idx="3524">
                  <c:v>7.5604999999999994E-11</c:v>
                </c:pt>
                <c:pt idx="3525">
                  <c:v>7.5017000000000003E-11</c:v>
                </c:pt>
                <c:pt idx="3526">
                  <c:v>7.4434000000000004E-11</c:v>
                </c:pt>
                <c:pt idx="3527">
                  <c:v>7.3855999999999995E-11</c:v>
                </c:pt>
                <c:pt idx="3528">
                  <c:v>7.3283000000000004E-11</c:v>
                </c:pt>
                <c:pt idx="3529">
                  <c:v>7.2715000000000004E-11</c:v>
                </c:pt>
                <c:pt idx="3530">
                  <c:v>7.2151E-11</c:v>
                </c:pt>
                <c:pt idx="3531">
                  <c:v>7.1592999999999995E-11</c:v>
                </c:pt>
                <c:pt idx="3532">
                  <c:v>7.1039999999999995E-11</c:v>
                </c:pt>
                <c:pt idx="3533">
                  <c:v>7.0491000000000002E-11</c:v>
                </c:pt>
                <c:pt idx="3534">
                  <c:v>6.9947999999999997E-11</c:v>
                </c:pt>
                <c:pt idx="3535">
                  <c:v>6.9409999999999996E-11</c:v>
                </c:pt>
                <c:pt idx="3536">
                  <c:v>6.7690000000000001E-11</c:v>
                </c:pt>
                <c:pt idx="3537">
                  <c:v>6.5412000000000001E-11</c:v>
                </c:pt>
                <c:pt idx="3538">
                  <c:v>6.4912000000000003E-11</c:v>
                </c:pt>
                <c:pt idx="3539">
                  <c:v>6.4418000000000004E-11</c:v>
                </c:pt>
                <c:pt idx="3540">
                  <c:v>6.3930000000000006E-11</c:v>
                </c:pt>
                <c:pt idx="3541">
                  <c:v>6.3446999999999998E-11</c:v>
                </c:pt>
                <c:pt idx="3542">
                  <c:v>6.2968999999999995E-11</c:v>
                </c:pt>
                <c:pt idx="3543">
                  <c:v>6.2497000000000004E-11</c:v>
                </c:pt>
                <c:pt idx="3544">
                  <c:v>6.2028999999999996E-11</c:v>
                </c:pt>
                <c:pt idx="3545">
                  <c:v>6.1566000000000005E-11</c:v>
                </c:pt>
                <c:pt idx="3546">
                  <c:v>6.1108000000000005E-11</c:v>
                </c:pt>
                <c:pt idx="3547">
                  <c:v>6.0654999999999996E-11</c:v>
                </c:pt>
                <c:pt idx="3548">
                  <c:v>6.0205E-11</c:v>
                </c:pt>
                <c:pt idx="3549">
                  <c:v>5.9761000000000004E-11</c:v>
                </c:pt>
                <c:pt idx="3550">
                  <c:v>5.9319999999999995E-11</c:v>
                </c:pt>
                <c:pt idx="3551">
                  <c:v>5.8884000000000003E-11</c:v>
                </c:pt>
                <c:pt idx="3552">
                  <c:v>5.8450999999999998E-11</c:v>
                </c:pt>
                <c:pt idx="3553">
                  <c:v>5.8022999999999997E-11</c:v>
                </c:pt>
                <c:pt idx="3554">
                  <c:v>5.7598999999999998E-11</c:v>
                </c:pt>
                <c:pt idx="3555">
                  <c:v>5.7177999999999999E-11</c:v>
                </c:pt>
                <c:pt idx="3556">
                  <c:v>5.6761000000000002E-11</c:v>
                </c:pt>
                <c:pt idx="3557">
                  <c:v>5.6346999999999998E-11</c:v>
                </c:pt>
                <c:pt idx="3558">
                  <c:v>5.5937999999999999E-11</c:v>
                </c:pt>
                <c:pt idx="3559">
                  <c:v>5.5531999999999999E-11</c:v>
                </c:pt>
                <c:pt idx="3560">
                  <c:v>5.5130000000000001E-11</c:v>
                </c:pt>
                <c:pt idx="3561">
                  <c:v>5.4731999999999999E-11</c:v>
                </c:pt>
                <c:pt idx="3562">
                  <c:v>5.4337999999999999E-11</c:v>
                </c:pt>
                <c:pt idx="3563">
                  <c:v>5.3948000000000001E-11</c:v>
                </c:pt>
                <c:pt idx="3564">
                  <c:v>5.3561999999999998E-11</c:v>
                </c:pt>
                <c:pt idx="3565">
                  <c:v>5.3179000000000002E-11</c:v>
                </c:pt>
                <c:pt idx="3566">
                  <c:v>5.2800000000000001E-11</c:v>
                </c:pt>
                <c:pt idx="3567">
                  <c:v>5.2424E-11</c:v>
                </c:pt>
                <c:pt idx="3568">
                  <c:v>5.2050999999999999E-11</c:v>
                </c:pt>
                <c:pt idx="3569">
                  <c:v>5.1682000000000001E-11</c:v>
                </c:pt>
                <c:pt idx="3570">
                  <c:v>5.1314999999999999E-11</c:v>
                </c:pt>
                <c:pt idx="3571">
                  <c:v>5.0952E-11</c:v>
                </c:pt>
                <c:pt idx="3572">
                  <c:v>5.0590999999999999E-11</c:v>
                </c:pt>
                <c:pt idx="3573">
                  <c:v>5.0233999999999999E-11</c:v>
                </c:pt>
                <c:pt idx="3574">
                  <c:v>4.9878999999999998E-11</c:v>
                </c:pt>
                <c:pt idx="3575">
                  <c:v>4.9527999999999998E-11</c:v>
                </c:pt>
                <c:pt idx="3576">
                  <c:v>4.9179999999999998E-11</c:v>
                </c:pt>
                <c:pt idx="3577">
                  <c:v>4.8834999999999999E-11</c:v>
                </c:pt>
                <c:pt idx="3578">
                  <c:v>4.8492999999999999E-11</c:v>
                </c:pt>
                <c:pt idx="3579">
                  <c:v>4.8153999999999999E-11</c:v>
                </c:pt>
                <c:pt idx="3580">
                  <c:v>4.7817999999999998E-11</c:v>
                </c:pt>
                <c:pt idx="3581">
                  <c:v>4.7484999999999998E-11</c:v>
                </c:pt>
                <c:pt idx="3582">
                  <c:v>4.7156E-11</c:v>
                </c:pt>
                <c:pt idx="3583">
                  <c:v>4.6830000000000001E-11</c:v>
                </c:pt>
                <c:pt idx="3584">
                  <c:v>4.6506000000000001E-11</c:v>
                </c:pt>
                <c:pt idx="3585">
                  <c:v>4.6186999999999998E-11</c:v>
                </c:pt>
                <c:pt idx="3586">
                  <c:v>4.5869999999999999E-11</c:v>
                </c:pt>
                <c:pt idx="3587">
                  <c:v>4.5556E-11</c:v>
                </c:pt>
                <c:pt idx="3588">
                  <c:v>4.5245000000000001E-11</c:v>
                </c:pt>
                <c:pt idx="3589">
                  <c:v>4.4937999999999998E-11</c:v>
                </c:pt>
                <c:pt idx="3590">
                  <c:v>4.4632999999999999E-11</c:v>
                </c:pt>
                <c:pt idx="3591">
                  <c:v>4.4330999999999999E-11</c:v>
                </c:pt>
                <c:pt idx="3592">
                  <c:v>3.7195000000000001E-11</c:v>
                </c:pt>
                <c:pt idx="3593">
                  <c:v>3.6945000000000001E-11</c:v>
                </c:pt>
                <c:pt idx="3594">
                  <c:v>3.6695999999999998E-11</c:v>
                </c:pt>
                <c:pt idx="3595">
                  <c:v>3.6450000000000001E-11</c:v>
                </c:pt>
                <c:pt idx="3596">
                  <c:v>3.6206000000000001E-11</c:v>
                </c:pt>
                <c:pt idx="3597">
                  <c:v>3.5964E-11</c:v>
                </c:pt>
                <c:pt idx="3598">
                  <c:v>3.5724999999999998E-11</c:v>
                </c:pt>
                <c:pt idx="3599">
                  <c:v>3.5486999999999999E-11</c:v>
                </c:pt>
                <c:pt idx="3600">
                  <c:v>3.5251999999999999E-11</c:v>
                </c:pt>
                <c:pt idx="3601">
                  <c:v>3.5018999999999997E-11</c:v>
                </c:pt>
                <c:pt idx="3602">
                  <c:v>3.4787999999999999E-11</c:v>
                </c:pt>
                <c:pt idx="3603">
                  <c:v>3.4558999999999999E-11</c:v>
                </c:pt>
                <c:pt idx="3604">
                  <c:v>3.4332999999999999E-11</c:v>
                </c:pt>
                <c:pt idx="3605">
                  <c:v>3.4108999999999997E-11</c:v>
                </c:pt>
                <c:pt idx="3606">
                  <c:v>3.3886999999999999E-11</c:v>
                </c:pt>
                <c:pt idx="3607">
                  <c:v>3.3666999999999999E-11</c:v>
                </c:pt>
                <c:pt idx="3608">
                  <c:v>3.3449000000000003E-11</c:v>
                </c:pt>
                <c:pt idx="3609">
                  <c:v>3.3234E-11</c:v>
                </c:pt>
                <c:pt idx="3610">
                  <c:v>3.3019999999999999E-11</c:v>
                </c:pt>
                <c:pt idx="3611">
                  <c:v>3.2808999999999999E-11</c:v>
                </c:pt>
                <c:pt idx="3612">
                  <c:v>3.2600000000000002E-11</c:v>
                </c:pt>
                <c:pt idx="3613">
                  <c:v>3.2392999999999997E-11</c:v>
                </c:pt>
                <c:pt idx="3614">
                  <c:v>3.2188000000000003E-11</c:v>
                </c:pt>
                <c:pt idx="3615">
                  <c:v>3.1983999999999998E-11</c:v>
                </c:pt>
                <c:pt idx="3616">
                  <c:v>3.1782999999999999E-11</c:v>
                </c:pt>
                <c:pt idx="3617">
                  <c:v>3.1583999999999998E-11</c:v>
                </c:pt>
                <c:pt idx="3618">
                  <c:v>3.1387000000000001E-11</c:v>
                </c:pt>
                <c:pt idx="3619">
                  <c:v>3.1192000000000002E-11</c:v>
                </c:pt>
                <c:pt idx="3620">
                  <c:v>3.0997999999999999E-11</c:v>
                </c:pt>
                <c:pt idx="3621">
                  <c:v>3.0807000000000002E-11</c:v>
                </c:pt>
                <c:pt idx="3622">
                  <c:v>3.0617E-11</c:v>
                </c:pt>
                <c:pt idx="3623">
                  <c:v>3.0429000000000003E-11</c:v>
                </c:pt>
                <c:pt idx="3624">
                  <c:v>3.0242999999999997E-11</c:v>
                </c:pt>
                <c:pt idx="3625">
                  <c:v>3.0059000000000002E-11</c:v>
                </c:pt>
                <c:pt idx="3626">
                  <c:v>2.9876999999999998E-11</c:v>
                </c:pt>
                <c:pt idx="3627">
                  <c:v>2.9696999999999998E-11</c:v>
                </c:pt>
                <c:pt idx="3628">
                  <c:v>2.9518000000000001E-11</c:v>
                </c:pt>
                <c:pt idx="3629">
                  <c:v>2.9341000000000001E-11</c:v>
                </c:pt>
                <c:pt idx="3630">
                  <c:v>2.9165999999999999E-11</c:v>
                </c:pt>
                <c:pt idx="3631">
                  <c:v>2.8993000000000001E-11</c:v>
                </c:pt>
                <c:pt idx="3632">
                  <c:v>2.8820999999999999E-11</c:v>
                </c:pt>
                <c:pt idx="3633">
                  <c:v>2.8651000000000001E-11</c:v>
                </c:pt>
                <c:pt idx="3634">
                  <c:v>2.8483000000000001E-11</c:v>
                </c:pt>
                <c:pt idx="3635">
                  <c:v>2.8316E-11</c:v>
                </c:pt>
                <c:pt idx="3636">
                  <c:v>2.8150000000000001E-11</c:v>
                </c:pt>
                <c:pt idx="3637">
                  <c:v>2.7986E-11</c:v>
                </c:pt>
                <c:pt idx="3638">
                  <c:v>2.7823E-11</c:v>
                </c:pt>
                <c:pt idx="3639">
                  <c:v>2.7661999999999999E-11</c:v>
                </c:pt>
                <c:pt idx="3640">
                  <c:v>2.7502E-11</c:v>
                </c:pt>
                <c:pt idx="3641">
                  <c:v>2.7342999999999999E-11</c:v>
                </c:pt>
                <c:pt idx="3642">
                  <c:v>2.7185000000000001E-11</c:v>
                </c:pt>
                <c:pt idx="3643">
                  <c:v>2.7029E-11</c:v>
                </c:pt>
                <c:pt idx="3644">
                  <c:v>2.6873E-11</c:v>
                </c:pt>
                <c:pt idx="3645">
                  <c:v>2.6719E-11</c:v>
                </c:pt>
                <c:pt idx="3646">
                  <c:v>2.6566E-11</c:v>
                </c:pt>
                <c:pt idx="3647">
                  <c:v>2.6414000000000001E-11</c:v>
                </c:pt>
                <c:pt idx="3648">
                  <c:v>2.6264E-11</c:v>
                </c:pt>
                <c:pt idx="3649">
                  <c:v>2.6114E-11</c:v>
                </c:pt>
                <c:pt idx="3650">
                  <c:v>2.5966E-11</c:v>
                </c:pt>
                <c:pt idx="3651">
                  <c:v>2.5818E-11</c:v>
                </c:pt>
                <c:pt idx="3652">
                  <c:v>2.5672000000000001E-11</c:v>
                </c:pt>
                <c:pt idx="3653">
                  <c:v>2.5527000000000001E-11</c:v>
                </c:pt>
                <c:pt idx="3654">
                  <c:v>2.5383E-11</c:v>
                </c:pt>
                <c:pt idx="3655">
                  <c:v>2.5238999999999999E-11</c:v>
                </c:pt>
                <c:pt idx="3656">
                  <c:v>2.5096999999999999E-11</c:v>
                </c:pt>
                <c:pt idx="3657">
                  <c:v>2.4954999999999999E-11</c:v>
                </c:pt>
                <c:pt idx="3658">
                  <c:v>2.4814000000000002E-11</c:v>
                </c:pt>
                <c:pt idx="3659">
                  <c:v>2.4673999999999999E-11</c:v>
                </c:pt>
                <c:pt idx="3660">
                  <c:v>2.4534999999999999E-11</c:v>
                </c:pt>
                <c:pt idx="3661">
                  <c:v>2.4395999999999999E-11</c:v>
                </c:pt>
                <c:pt idx="3662">
                  <c:v>2.4258000000000001E-11</c:v>
                </c:pt>
                <c:pt idx="3663">
                  <c:v>2.412E-11</c:v>
                </c:pt>
                <c:pt idx="3664">
                  <c:v>2.3983000000000001E-11</c:v>
                </c:pt>
                <c:pt idx="3665">
                  <c:v>2.3847E-11</c:v>
                </c:pt>
                <c:pt idx="3666">
                  <c:v>2.3711E-11</c:v>
                </c:pt>
                <c:pt idx="3667">
                  <c:v>2.3575E-11</c:v>
                </c:pt>
                <c:pt idx="3668">
                  <c:v>2.3441000000000001E-11</c:v>
                </c:pt>
                <c:pt idx="3669">
                  <c:v>2.3307000000000002E-11</c:v>
                </c:pt>
                <c:pt idx="3670">
                  <c:v>2.3174000000000001E-11</c:v>
                </c:pt>
                <c:pt idx="3671">
                  <c:v>2.3042E-11</c:v>
                </c:pt>
                <c:pt idx="3672">
                  <c:v>2.2910000000000002E-11</c:v>
                </c:pt>
                <c:pt idx="3673">
                  <c:v>2.2780000000000001E-11</c:v>
                </c:pt>
                <c:pt idx="3674">
                  <c:v>2.2650000000000001E-11</c:v>
                </c:pt>
                <c:pt idx="3675">
                  <c:v>2.2520999999999999E-11</c:v>
                </c:pt>
                <c:pt idx="3676">
                  <c:v>2.2393E-11</c:v>
                </c:pt>
                <c:pt idx="3677">
                  <c:v>2.2265999999999999E-11</c:v>
                </c:pt>
                <c:pt idx="3678">
                  <c:v>2.2138999999999998E-11</c:v>
                </c:pt>
                <c:pt idx="3679">
                  <c:v>2.2013999999999999E-11</c:v>
                </c:pt>
                <c:pt idx="3680">
                  <c:v>2.1888999999999999E-11</c:v>
                </c:pt>
                <c:pt idx="3681">
                  <c:v>2.1764999999999999E-11</c:v>
                </c:pt>
                <c:pt idx="3682">
                  <c:v>2.1641000000000001E-11</c:v>
                </c:pt>
                <c:pt idx="3683">
                  <c:v>2.1519000000000002E-11</c:v>
                </c:pt>
                <c:pt idx="3684">
                  <c:v>2.1396999999999999E-11</c:v>
                </c:pt>
                <c:pt idx="3685">
                  <c:v>2.1276000000000001E-11</c:v>
                </c:pt>
                <c:pt idx="3686">
                  <c:v>2.1155E-11</c:v>
                </c:pt>
                <c:pt idx="3687">
                  <c:v>2.1035000000000002E-11</c:v>
                </c:pt>
                <c:pt idx="3688">
                  <c:v>2.0915999999999999E-11</c:v>
                </c:pt>
                <c:pt idx="3689">
                  <c:v>2.0796999999999999E-11</c:v>
                </c:pt>
                <c:pt idx="3690">
                  <c:v>2.0679000000000001E-11</c:v>
                </c:pt>
                <c:pt idx="3691">
                  <c:v>2.0561E-11</c:v>
                </c:pt>
                <c:pt idx="3692">
                  <c:v>2.0445E-11</c:v>
                </c:pt>
                <c:pt idx="3693">
                  <c:v>2.0328000000000001E-11</c:v>
                </c:pt>
                <c:pt idx="3694">
                  <c:v>2.0212000000000002E-11</c:v>
                </c:pt>
                <c:pt idx="3695">
                  <c:v>2.0097E-11</c:v>
                </c:pt>
                <c:pt idx="3696">
                  <c:v>1.9981999999999999E-11</c:v>
                </c:pt>
                <c:pt idx="3697">
                  <c:v>1.9866999999999998E-11</c:v>
                </c:pt>
                <c:pt idx="3698">
                  <c:v>1.9753E-11</c:v>
                </c:pt>
                <c:pt idx="3699">
                  <c:v>1.9639000000000001E-11</c:v>
                </c:pt>
                <c:pt idx="3700">
                  <c:v>1.9526000000000001E-11</c:v>
                </c:pt>
                <c:pt idx="3701">
                  <c:v>1.9413000000000001E-11</c:v>
                </c:pt>
                <c:pt idx="3702">
                  <c:v>1.9300999999999999E-11</c:v>
                </c:pt>
                <c:pt idx="3703">
                  <c:v>1.9189000000000002E-11</c:v>
                </c:pt>
                <c:pt idx="3704">
                  <c:v>1.9077999999999999E-11</c:v>
                </c:pt>
                <c:pt idx="3705">
                  <c:v>1.8967E-11</c:v>
                </c:pt>
                <c:pt idx="3706">
                  <c:v>1.8857999999999999E-11</c:v>
                </c:pt>
                <c:pt idx="3707">
                  <c:v>1.8747999999999999E-11</c:v>
                </c:pt>
                <c:pt idx="3708">
                  <c:v>1.864E-11</c:v>
                </c:pt>
                <c:pt idx="3709">
                  <c:v>1.8532000000000001E-11</c:v>
                </c:pt>
                <c:pt idx="3710">
                  <c:v>1.8424000000000001E-11</c:v>
                </c:pt>
                <c:pt idx="3711">
                  <c:v>1.8317000000000001E-11</c:v>
                </c:pt>
                <c:pt idx="3712">
                  <c:v>1.8211E-11</c:v>
                </c:pt>
                <c:pt idx="3713">
                  <c:v>1.8106000000000001E-11</c:v>
                </c:pt>
                <c:pt idx="3714">
                  <c:v>1.8001000000000001E-11</c:v>
                </c:pt>
                <c:pt idx="3715">
                  <c:v>1.7895999999999999E-11</c:v>
                </c:pt>
                <c:pt idx="3716">
                  <c:v>1.7791999999999999E-11</c:v>
                </c:pt>
                <c:pt idx="3717">
                  <c:v>1.7689E-11</c:v>
                </c:pt>
                <c:pt idx="3718">
                  <c:v>1.7585999999999999E-11</c:v>
                </c:pt>
                <c:pt idx="3719">
                  <c:v>1.7483000000000001E-11</c:v>
                </c:pt>
                <c:pt idx="3720">
                  <c:v>1.7381000000000001E-11</c:v>
                </c:pt>
                <c:pt idx="3721">
                  <c:v>1.7280000000000001E-11</c:v>
                </c:pt>
                <c:pt idx="3722">
                  <c:v>1.7178000000000001E-11</c:v>
                </c:pt>
                <c:pt idx="3723">
                  <c:v>1.7078E-11</c:v>
                </c:pt>
                <c:pt idx="3724">
                  <c:v>1.6978000000000001E-11</c:v>
                </c:pt>
                <c:pt idx="3725">
                  <c:v>1.6878E-11</c:v>
                </c:pt>
                <c:pt idx="3726">
                  <c:v>1.6779E-11</c:v>
                </c:pt>
                <c:pt idx="3727">
                  <c:v>1.6681E-11</c:v>
                </c:pt>
                <c:pt idx="3728">
                  <c:v>1.6582999999999999E-11</c:v>
                </c:pt>
                <c:pt idx="3729">
                  <c:v>1.6486000000000001E-11</c:v>
                </c:pt>
                <c:pt idx="3730">
                  <c:v>1.6388999999999999E-11</c:v>
                </c:pt>
                <c:pt idx="3731">
                  <c:v>1.6292999999999999E-11</c:v>
                </c:pt>
                <c:pt idx="3732">
                  <c:v>1.6197E-11</c:v>
                </c:pt>
                <c:pt idx="3733">
                  <c:v>1.6101E-11</c:v>
                </c:pt>
                <c:pt idx="3734">
                  <c:v>1.6007000000000002E-11</c:v>
                </c:pt>
                <c:pt idx="3735">
                  <c:v>1.5912000000000001E-11</c:v>
                </c:pt>
                <c:pt idx="3736">
                  <c:v>1.5817999999999999E-11</c:v>
                </c:pt>
                <c:pt idx="3737">
                  <c:v>1.5724999999999999E-11</c:v>
                </c:pt>
                <c:pt idx="3738">
                  <c:v>1.5632E-11</c:v>
                </c:pt>
                <c:pt idx="3739">
                  <c:v>1.5539E-11</c:v>
                </c:pt>
                <c:pt idx="3740">
                  <c:v>1.5446999999999999E-11</c:v>
                </c:pt>
                <c:pt idx="3741">
                  <c:v>1.5355000000000002E-11</c:v>
                </c:pt>
                <c:pt idx="3742">
                  <c:v>1.5264E-11</c:v>
                </c:pt>
                <c:pt idx="3743">
                  <c:v>1.5171999999999999E-11</c:v>
                </c:pt>
                <c:pt idx="3744">
                  <c:v>1.5081E-11</c:v>
                </c:pt>
                <c:pt idx="3745">
                  <c:v>1.4991E-11</c:v>
                </c:pt>
                <c:pt idx="3746">
                  <c:v>1.4900000000000002E-11</c:v>
                </c:pt>
                <c:pt idx="3747">
                  <c:v>1.4809999999999998E-11</c:v>
                </c:pt>
                <c:pt idx="3748">
                  <c:v>1.4719999999999999E-11</c:v>
                </c:pt>
                <c:pt idx="3749">
                  <c:v>1.4629999999999999E-11</c:v>
                </c:pt>
                <c:pt idx="3750">
                  <c:v>1.4541E-11</c:v>
                </c:pt>
                <c:pt idx="3751">
                  <c:v>1.4452E-11</c:v>
                </c:pt>
                <c:pt idx="3752">
                  <c:v>1.4362999999999999E-11</c:v>
                </c:pt>
                <c:pt idx="3753">
                  <c:v>1.4275E-11</c:v>
                </c:pt>
                <c:pt idx="3754">
                  <c:v>1.4187E-11</c:v>
                </c:pt>
                <c:pt idx="3755">
                  <c:v>1.4099E-11</c:v>
                </c:pt>
                <c:pt idx="3756">
                  <c:v>1.4012E-11</c:v>
                </c:pt>
                <c:pt idx="3757">
                  <c:v>1.3925E-11</c:v>
                </c:pt>
                <c:pt idx="3758">
                  <c:v>1.3838E-11</c:v>
                </c:pt>
                <c:pt idx="3759">
                  <c:v>1.3752E-11</c:v>
                </c:pt>
                <c:pt idx="3760">
                  <c:v>1.3665E-11</c:v>
                </c:pt>
                <c:pt idx="3761">
                  <c:v>1.358E-11</c:v>
                </c:pt>
                <c:pt idx="3762">
                  <c:v>1.3494E-11</c:v>
                </c:pt>
                <c:pt idx="3763">
                  <c:v>1.3409E-11</c:v>
                </c:pt>
                <c:pt idx="3764">
                  <c:v>1.3323999999999999E-11</c:v>
                </c:pt>
                <c:pt idx="3765">
                  <c:v>1.3239999999999999E-11</c:v>
                </c:pt>
                <c:pt idx="3766">
                  <c:v>1.3155E-11</c:v>
                </c:pt>
                <c:pt idx="3767">
                  <c:v>1.3071999999999999E-11</c:v>
                </c:pt>
                <c:pt idx="3768">
                  <c:v>1.2988000000000001E-11</c:v>
                </c:pt>
                <c:pt idx="3769">
                  <c:v>1.2905E-11</c:v>
                </c:pt>
                <c:pt idx="3770">
                  <c:v>1.2823000000000001E-11</c:v>
                </c:pt>
                <c:pt idx="3771">
                  <c:v>1.2741E-11</c:v>
                </c:pt>
                <c:pt idx="3772">
                  <c:v>1.2658999999999999E-11</c:v>
                </c:pt>
                <c:pt idx="3773">
                  <c:v>1.2578000000000001E-11</c:v>
                </c:pt>
                <c:pt idx="3774">
                  <c:v>1.2497000000000001E-11</c:v>
                </c:pt>
                <c:pt idx="3775">
                  <c:v>1.2416999999999999E-11</c:v>
                </c:pt>
                <c:pt idx="3776">
                  <c:v>1.2337E-11</c:v>
                </c:pt>
                <c:pt idx="3777">
                  <c:v>1.2258E-11</c:v>
                </c:pt>
                <c:pt idx="3778">
                  <c:v>1.2179E-11</c:v>
                </c:pt>
                <c:pt idx="3779">
                  <c:v>1.2100000000000001E-11</c:v>
                </c:pt>
                <c:pt idx="3780">
                  <c:v>1.2022E-11</c:v>
                </c:pt>
                <c:pt idx="3781">
                  <c:v>1.1945E-11</c:v>
                </c:pt>
                <c:pt idx="3782">
                  <c:v>1.1868000000000001E-11</c:v>
                </c:pt>
                <c:pt idx="3783">
                  <c:v>1.1790999999999999E-11</c:v>
                </c:pt>
                <c:pt idx="3784">
                  <c:v>1.1715E-11</c:v>
                </c:pt>
                <c:pt idx="3785">
                  <c:v>1.1639000000000001E-11</c:v>
                </c:pt>
                <c:pt idx="3786">
                  <c:v>1.1564E-11</c:v>
                </c:pt>
                <c:pt idx="3787">
                  <c:v>1.1489E-11</c:v>
                </c:pt>
                <c:pt idx="3788">
                  <c:v>1.1415E-11</c:v>
                </c:pt>
                <c:pt idx="3789">
                  <c:v>1.1341E-11</c:v>
                </c:pt>
                <c:pt idx="3790">
                  <c:v>1.1267E-11</c:v>
                </c:pt>
                <c:pt idx="3791">
                  <c:v>1.1193999999999999E-11</c:v>
                </c:pt>
                <c:pt idx="3792">
                  <c:v>1.1121E-11</c:v>
                </c:pt>
                <c:pt idx="3793">
                  <c:v>1.1048999999999999E-11</c:v>
                </c:pt>
                <c:pt idx="3794">
                  <c:v>1.0977000000000001E-11</c:v>
                </c:pt>
                <c:pt idx="3795">
                  <c:v>1.0905E-11</c:v>
                </c:pt>
                <c:pt idx="3796">
                  <c:v>1.0834E-11</c:v>
                </c:pt>
                <c:pt idx="3797">
                  <c:v>1.0763E-11</c:v>
                </c:pt>
                <c:pt idx="3798">
                  <c:v>1.0693000000000001E-11</c:v>
                </c:pt>
                <c:pt idx="3799">
                  <c:v>1.0622000000000001E-11</c:v>
                </c:pt>
                <c:pt idx="3800">
                  <c:v>1.0551999999999999E-11</c:v>
                </c:pt>
                <c:pt idx="3801">
                  <c:v>1.0483E-11</c:v>
                </c:pt>
                <c:pt idx="3802">
                  <c:v>1.0412999999999999E-11</c:v>
                </c:pt>
                <c:pt idx="3803">
                  <c:v>1.0344E-11</c:v>
                </c:pt>
                <c:pt idx="3804">
                  <c:v>1.0275E-11</c:v>
                </c:pt>
                <c:pt idx="3805">
                  <c:v>1.0206000000000001E-11</c:v>
                </c:pt>
                <c:pt idx="3806">
                  <c:v>1.0138000000000001E-11</c:v>
                </c:pt>
                <c:pt idx="3807">
                  <c:v>1.0069E-11</c:v>
                </c:pt>
                <c:pt idx="3808">
                  <c:v>1.0001E-11</c:v>
                </c:pt>
                <c:pt idx="3809">
                  <c:v>9.9337999999999995E-12</c:v>
                </c:pt>
                <c:pt idx="3810">
                  <c:v>9.8664E-12</c:v>
                </c:pt>
                <c:pt idx="3811">
                  <c:v>9.7992999999999993E-12</c:v>
                </c:pt>
                <c:pt idx="3812">
                  <c:v>9.7323999999999992E-12</c:v>
                </c:pt>
                <c:pt idx="3813">
                  <c:v>9.6659000000000006E-12</c:v>
                </c:pt>
                <c:pt idx="3814">
                  <c:v>9.5995999999999996E-12</c:v>
                </c:pt>
                <c:pt idx="3815">
                  <c:v>9.5336000000000005E-12</c:v>
                </c:pt>
                <c:pt idx="3816">
                  <c:v>9.4678000000000005E-12</c:v>
                </c:pt>
                <c:pt idx="3817">
                  <c:v>9.4022999999999992E-12</c:v>
                </c:pt>
                <c:pt idx="3818">
                  <c:v>9.3370000000000003E-12</c:v>
                </c:pt>
                <c:pt idx="3819">
                  <c:v>9.2720000000000001E-12</c:v>
                </c:pt>
                <c:pt idx="3820">
                  <c:v>9.2070999999999994E-12</c:v>
                </c:pt>
                <c:pt idx="3821">
                  <c:v>9.1425000000000007E-12</c:v>
                </c:pt>
                <c:pt idx="3822">
                  <c:v>9.0780999999999995E-12</c:v>
                </c:pt>
                <c:pt idx="3823">
                  <c:v>9.0140000000000002E-12</c:v>
                </c:pt>
                <c:pt idx="3824">
                  <c:v>8.9501999999999996E-12</c:v>
                </c:pt>
                <c:pt idx="3825">
                  <c:v>8.8865999999999997E-12</c:v>
                </c:pt>
                <c:pt idx="3826">
                  <c:v>8.8233999999999997E-12</c:v>
                </c:pt>
                <c:pt idx="3827">
                  <c:v>8.7604000000000005E-12</c:v>
                </c:pt>
                <c:pt idx="3828">
                  <c:v>8.6977999999999996E-12</c:v>
                </c:pt>
                <c:pt idx="3829">
                  <c:v>8.6355000000000005E-12</c:v>
                </c:pt>
                <c:pt idx="3830">
                  <c:v>8.5735999999999997E-12</c:v>
                </c:pt>
                <c:pt idx="3831">
                  <c:v>8.5119999999999993E-12</c:v>
                </c:pt>
                <c:pt idx="3832">
                  <c:v>8.4508000000000003E-12</c:v>
                </c:pt>
                <c:pt idx="3833">
                  <c:v>8.3898000000000005E-12</c:v>
                </c:pt>
                <c:pt idx="3834">
                  <c:v>8.3292000000000005E-12</c:v>
                </c:pt>
                <c:pt idx="3835">
                  <c:v>8.2690000000000004E-12</c:v>
                </c:pt>
                <c:pt idx="3836">
                  <c:v>8.2091000000000006E-12</c:v>
                </c:pt>
                <c:pt idx="3837">
                  <c:v>8.1494999999999996E-12</c:v>
                </c:pt>
                <c:pt idx="3838">
                  <c:v>8.0902000000000004E-12</c:v>
                </c:pt>
                <c:pt idx="3839">
                  <c:v>8.0312999999999995E-12</c:v>
                </c:pt>
                <c:pt idx="3840">
                  <c:v>7.9727000000000006E-12</c:v>
                </c:pt>
                <c:pt idx="3841">
                  <c:v>7.9144000000000003E-12</c:v>
                </c:pt>
                <c:pt idx="3842">
                  <c:v>7.8564000000000003E-12</c:v>
                </c:pt>
                <c:pt idx="3843">
                  <c:v>7.7987000000000007E-12</c:v>
                </c:pt>
                <c:pt idx="3844">
                  <c:v>7.7413999999999993E-12</c:v>
                </c:pt>
                <c:pt idx="3845">
                  <c:v>7.6843000000000003E-12</c:v>
                </c:pt>
                <c:pt idx="3846">
                  <c:v>7.6274000000000004E-12</c:v>
                </c:pt>
                <c:pt idx="3847">
                  <c:v>7.5709000000000004E-12</c:v>
                </c:pt>
                <c:pt idx="3848">
                  <c:v>7.5147000000000007E-12</c:v>
                </c:pt>
                <c:pt idx="3849">
                  <c:v>7.4587000000000001E-12</c:v>
                </c:pt>
                <c:pt idx="3850">
                  <c:v>7.4030999999999994E-12</c:v>
                </c:pt>
                <c:pt idx="3851">
                  <c:v>7.3476999999999995E-12</c:v>
                </c:pt>
                <c:pt idx="3852">
                  <c:v>7.2926999999999994E-12</c:v>
                </c:pt>
                <c:pt idx="3853">
                  <c:v>7.2381E-12</c:v>
                </c:pt>
                <c:pt idx="3854">
                  <c:v>7.1838000000000001E-12</c:v>
                </c:pt>
                <c:pt idx="3855">
                  <c:v>7.1297999999999998E-12</c:v>
                </c:pt>
                <c:pt idx="3856">
                  <c:v>7.0762000000000001E-12</c:v>
                </c:pt>
                <c:pt idx="3857">
                  <c:v>7.0230000000000003E-12</c:v>
                </c:pt>
                <c:pt idx="3858">
                  <c:v>6.9701E-12</c:v>
                </c:pt>
                <c:pt idx="3859">
                  <c:v>6.9176000000000003E-12</c:v>
                </c:pt>
                <c:pt idx="3860">
                  <c:v>6.8654000000000002E-12</c:v>
                </c:pt>
                <c:pt idx="3861">
                  <c:v>6.8135000000000004E-12</c:v>
                </c:pt>
                <c:pt idx="3862">
                  <c:v>6.7619999999999997E-12</c:v>
                </c:pt>
                <c:pt idx="3863">
                  <c:v>6.7108E-12</c:v>
                </c:pt>
                <c:pt idx="3864">
                  <c:v>6.6598999999999999E-12</c:v>
                </c:pt>
                <c:pt idx="3865">
                  <c:v>6.6093999999999997E-12</c:v>
                </c:pt>
                <c:pt idx="3866">
                  <c:v>6.5591000000000002E-12</c:v>
                </c:pt>
                <c:pt idx="3867">
                  <c:v>6.5091999999999998E-12</c:v>
                </c:pt>
                <c:pt idx="3868">
                  <c:v>6.4595000000000001E-12</c:v>
                </c:pt>
                <c:pt idx="3869">
                  <c:v>6.4102000000000003E-12</c:v>
                </c:pt>
                <c:pt idx="3870">
                  <c:v>6.3610999999999996E-12</c:v>
                </c:pt>
                <c:pt idx="3871">
                  <c:v>6.3123000000000001E-12</c:v>
                </c:pt>
                <c:pt idx="3872">
                  <c:v>6.2639000000000004E-12</c:v>
                </c:pt>
                <c:pt idx="3873">
                  <c:v>6.2156999999999999E-12</c:v>
                </c:pt>
                <c:pt idx="3874">
                  <c:v>6.1679E-12</c:v>
                </c:pt>
                <c:pt idx="3875">
                  <c:v>6.1203000000000001E-12</c:v>
                </c:pt>
                <c:pt idx="3876">
                  <c:v>6.0731999999999996E-12</c:v>
                </c:pt>
                <c:pt idx="3877">
                  <c:v>6.0264000000000003E-12</c:v>
                </c:pt>
                <c:pt idx="3878">
                  <c:v>5.9799000000000004E-12</c:v>
                </c:pt>
                <c:pt idx="3879">
                  <c:v>5.9337999999999996E-12</c:v>
                </c:pt>
                <c:pt idx="3880">
                  <c:v>5.8881000000000003E-12</c:v>
                </c:pt>
                <c:pt idx="3881">
                  <c:v>5.8428000000000001E-12</c:v>
                </c:pt>
                <c:pt idx="3882">
                  <c:v>5.7978999999999998E-12</c:v>
                </c:pt>
                <c:pt idx="3883">
                  <c:v>5.7532999999999997E-12</c:v>
                </c:pt>
                <c:pt idx="3884">
                  <c:v>5.7091999999999999E-12</c:v>
                </c:pt>
                <c:pt idx="3885">
                  <c:v>5.6653000000000001E-12</c:v>
                </c:pt>
                <c:pt idx="3886">
                  <c:v>5.6218000000000001E-12</c:v>
                </c:pt>
                <c:pt idx="3887">
                  <c:v>5.5787E-12</c:v>
                </c:pt>
                <c:pt idx="3888">
                  <c:v>5.5359000000000003E-12</c:v>
                </c:pt>
                <c:pt idx="3889">
                  <c:v>5.4934E-12</c:v>
                </c:pt>
                <c:pt idx="3890">
                  <c:v>5.4512999999999996E-12</c:v>
                </c:pt>
                <c:pt idx="3891">
                  <c:v>5.4094E-12</c:v>
                </c:pt>
                <c:pt idx="3892">
                  <c:v>5.3679000000000002E-12</c:v>
                </c:pt>
                <c:pt idx="3893">
                  <c:v>5.3268000000000003E-12</c:v>
                </c:pt>
                <c:pt idx="3894">
                  <c:v>5.2859000000000003E-12</c:v>
                </c:pt>
                <c:pt idx="3895">
                  <c:v>5.2452999999999999E-12</c:v>
                </c:pt>
                <c:pt idx="3896">
                  <c:v>5.2051000000000001E-12</c:v>
                </c:pt>
                <c:pt idx="3897">
                  <c:v>5.1651999999999998E-12</c:v>
                </c:pt>
                <c:pt idx="3898">
                  <c:v>5.1255999999999999E-12</c:v>
                </c:pt>
                <c:pt idx="3899">
                  <c:v>5.0863000000000002E-12</c:v>
                </c:pt>
                <c:pt idx="3900">
                  <c:v>5.0473000000000001E-12</c:v>
                </c:pt>
                <c:pt idx="3901">
                  <c:v>5.0086000000000003E-12</c:v>
                </c:pt>
                <c:pt idx="3902">
                  <c:v>4.9702E-12</c:v>
                </c:pt>
                <c:pt idx="3903">
                  <c:v>4.9321E-12</c:v>
                </c:pt>
                <c:pt idx="3904">
                  <c:v>4.8941999999999999E-12</c:v>
                </c:pt>
                <c:pt idx="3905">
                  <c:v>4.8566000000000001E-12</c:v>
                </c:pt>
                <c:pt idx="3906">
                  <c:v>4.8192999999999999E-12</c:v>
                </c:pt>
                <c:pt idx="3907">
                  <c:v>4.7822999999999999E-12</c:v>
                </c:pt>
                <c:pt idx="3908">
                  <c:v>4.7456000000000003E-12</c:v>
                </c:pt>
                <c:pt idx="3909">
                  <c:v>4.7090999999999998E-12</c:v>
                </c:pt>
                <c:pt idx="3910">
                  <c:v>4.673E-12</c:v>
                </c:pt>
                <c:pt idx="3911">
                  <c:v>4.6371999999999997E-12</c:v>
                </c:pt>
                <c:pt idx="3912">
                  <c:v>4.6016999999999997E-12</c:v>
                </c:pt>
                <c:pt idx="3913">
                  <c:v>4.5665E-12</c:v>
                </c:pt>
                <c:pt idx="3914">
                  <c:v>4.5317000000000002E-12</c:v>
                </c:pt>
                <c:pt idx="3915">
                  <c:v>4.4973000000000002E-12</c:v>
                </c:pt>
                <c:pt idx="3916">
                  <c:v>4.4631999999999998E-12</c:v>
                </c:pt>
                <c:pt idx="3917">
                  <c:v>4.4295000000000001E-12</c:v>
                </c:pt>
                <c:pt idx="3918">
                  <c:v>4.3960999999999998E-12</c:v>
                </c:pt>
                <c:pt idx="3919">
                  <c:v>4.3631999999999998E-12</c:v>
                </c:pt>
                <c:pt idx="3920">
                  <c:v>4.3304999999999998E-12</c:v>
                </c:pt>
                <c:pt idx="3921">
                  <c:v>4.2983E-12</c:v>
                </c:pt>
                <c:pt idx="3922">
                  <c:v>4.2663000000000001E-12</c:v>
                </c:pt>
                <c:pt idx="3923">
                  <c:v>4.2347000000000001E-12</c:v>
                </c:pt>
                <c:pt idx="3924">
                  <c:v>4.2033999999999996E-12</c:v>
                </c:pt>
                <c:pt idx="3925">
                  <c:v>4.1724999999999998E-12</c:v>
                </c:pt>
                <c:pt idx="3926">
                  <c:v>4.1418E-12</c:v>
                </c:pt>
                <c:pt idx="3927">
                  <c:v>4.1115E-12</c:v>
                </c:pt>
                <c:pt idx="3928">
                  <c:v>4.0815000000000003E-12</c:v>
                </c:pt>
                <c:pt idx="3929">
                  <c:v>4.0516999999999998E-12</c:v>
                </c:pt>
                <c:pt idx="3930">
                  <c:v>4.0222999999999999E-12</c:v>
                </c:pt>
                <c:pt idx="3931">
                  <c:v>3.9931E-12</c:v>
                </c:pt>
                <c:pt idx="3932">
                  <c:v>3.9641999999999996E-12</c:v>
                </c:pt>
                <c:pt idx="3933">
                  <c:v>3.9356000000000003E-12</c:v>
                </c:pt>
                <c:pt idx="3934">
                  <c:v>3.9072000000000002E-12</c:v>
                </c:pt>
                <c:pt idx="3935">
                  <c:v>3.8789999999999999E-12</c:v>
                </c:pt>
                <c:pt idx="3936">
                  <c:v>3.8511E-12</c:v>
                </c:pt>
                <c:pt idx="3937">
                  <c:v>3.8234E-12</c:v>
                </c:pt>
                <c:pt idx="3938">
                  <c:v>3.7960000000000004E-12</c:v>
                </c:pt>
                <c:pt idx="3939">
                  <c:v>3.7687000000000003E-12</c:v>
                </c:pt>
                <c:pt idx="3940">
                  <c:v>3.7416999999999997E-12</c:v>
                </c:pt>
                <c:pt idx="3941">
                  <c:v>3.7150000000000002E-12</c:v>
                </c:pt>
                <c:pt idx="3942">
                  <c:v>3.6884999999999999E-12</c:v>
                </c:pt>
                <c:pt idx="3943">
                  <c:v>3.6622000000000003E-12</c:v>
                </c:pt>
                <c:pt idx="3944">
                  <c:v>3.6360999999999998E-12</c:v>
                </c:pt>
                <c:pt idx="3945">
                  <c:v>3.6103000000000001E-12</c:v>
                </c:pt>
                <c:pt idx="3946">
                  <c:v>3.5847999999999998E-12</c:v>
                </c:pt>
                <c:pt idx="3947">
                  <c:v>3.5594E-12</c:v>
                </c:pt>
                <c:pt idx="3948">
                  <c:v>3.5344E-12</c:v>
                </c:pt>
                <c:pt idx="3949">
                  <c:v>3.5094999999999999E-12</c:v>
                </c:pt>
                <c:pt idx="3950">
                  <c:v>3.4848999999999998E-12</c:v>
                </c:pt>
                <c:pt idx="3951">
                  <c:v>3.4605E-12</c:v>
                </c:pt>
                <c:pt idx="3952">
                  <c:v>3.4362999999999998E-12</c:v>
                </c:pt>
                <c:pt idx="3953">
                  <c:v>3.4123999999999999E-12</c:v>
                </c:pt>
                <c:pt idx="3954">
                  <c:v>3.3886999999999999E-12</c:v>
                </c:pt>
                <c:pt idx="3955">
                  <c:v>3.3650999999999999E-12</c:v>
                </c:pt>
                <c:pt idx="3956">
                  <c:v>3.3418000000000002E-12</c:v>
                </c:pt>
                <c:pt idx="3957">
                  <c:v>3.3187E-12</c:v>
                </c:pt>
                <c:pt idx="3958">
                  <c:v>3.2957000000000002E-12</c:v>
                </c:pt>
                <c:pt idx="3959">
                  <c:v>3.2729999999999999E-12</c:v>
                </c:pt>
                <c:pt idx="3960">
                  <c:v>3.2504999999999999E-12</c:v>
                </c:pt>
                <c:pt idx="3961">
                  <c:v>3.2281999999999999E-12</c:v>
                </c:pt>
                <c:pt idx="3962">
                  <c:v>3.2059999999999999E-12</c:v>
                </c:pt>
                <c:pt idx="3963">
                  <c:v>3.1841000000000001E-12</c:v>
                </c:pt>
                <c:pt idx="3964">
                  <c:v>3.1623999999999999E-12</c:v>
                </c:pt>
                <c:pt idx="3965">
                  <c:v>3.141E-12</c:v>
                </c:pt>
                <c:pt idx="3966">
                  <c:v>3.1197000000000001E-12</c:v>
                </c:pt>
                <c:pt idx="3967">
                  <c:v>3.0987000000000001E-12</c:v>
                </c:pt>
                <c:pt idx="3968">
                  <c:v>3.0779E-12</c:v>
                </c:pt>
                <c:pt idx="3969">
                  <c:v>3.0572999999999999E-12</c:v>
                </c:pt>
                <c:pt idx="3970">
                  <c:v>3.0370000000000001E-12</c:v>
                </c:pt>
                <c:pt idx="3971">
                  <c:v>3.0169000000000002E-12</c:v>
                </c:pt>
                <c:pt idx="3972">
                  <c:v>2.9969999999999999E-12</c:v>
                </c:pt>
                <c:pt idx="3973">
                  <c:v>2.9772999999999998E-12</c:v>
                </c:pt>
                <c:pt idx="3974">
                  <c:v>2.9579000000000001E-12</c:v>
                </c:pt>
                <c:pt idx="3975">
                  <c:v>2.9387E-12</c:v>
                </c:pt>
                <c:pt idx="3976">
                  <c:v>2.9197000000000002E-12</c:v>
                </c:pt>
                <c:pt idx="3977">
                  <c:v>2.9009999999999999E-12</c:v>
                </c:pt>
                <c:pt idx="3978">
                  <c:v>2.8823999999999999E-12</c:v>
                </c:pt>
                <c:pt idx="3979">
                  <c:v>2.8640999999999999E-12</c:v>
                </c:pt>
                <c:pt idx="3980">
                  <c:v>2.8458999999999998E-12</c:v>
                </c:pt>
                <c:pt idx="3981">
                  <c:v>2.8279000000000001E-12</c:v>
                </c:pt>
                <c:pt idx="3982">
                  <c:v>2.8100999999999999E-12</c:v>
                </c:pt>
                <c:pt idx="3983">
                  <c:v>2.7925000000000001E-12</c:v>
                </c:pt>
                <c:pt idx="3984">
                  <c:v>2.3063999999999999E-12</c:v>
                </c:pt>
                <c:pt idx="3985">
                  <c:v>2.1643999999999999E-12</c:v>
                </c:pt>
                <c:pt idx="3986">
                  <c:v>2.1321000000000002E-12</c:v>
                </c:pt>
                <c:pt idx="3987">
                  <c:v>2.1190000000000002E-12</c:v>
                </c:pt>
                <c:pt idx="3988">
                  <c:v>2.1060000000000001E-12</c:v>
                </c:pt>
                <c:pt idx="3989">
                  <c:v>2.0932E-12</c:v>
                </c:pt>
                <c:pt idx="3990">
                  <c:v>2.0562000000000001E-12</c:v>
                </c:pt>
                <c:pt idx="3991">
                  <c:v>1.9850000000000001E-12</c:v>
                </c:pt>
                <c:pt idx="3992">
                  <c:v>1.9731000000000001E-12</c:v>
                </c:pt>
                <c:pt idx="3993">
                  <c:v>1.9612000000000002E-12</c:v>
                </c:pt>
                <c:pt idx="3994">
                  <c:v>1.9495000000000001E-12</c:v>
                </c:pt>
                <c:pt idx="3995">
                  <c:v>1.9379000000000001E-12</c:v>
                </c:pt>
                <c:pt idx="3996">
                  <c:v>1.9264E-12</c:v>
                </c:pt>
                <c:pt idx="3997">
                  <c:v>1.9148999999999998E-12</c:v>
                </c:pt>
                <c:pt idx="3998">
                  <c:v>1.9036000000000001E-12</c:v>
                </c:pt>
                <c:pt idx="3999">
                  <c:v>1.8923999999999999E-12</c:v>
                </c:pt>
                <c:pt idx="4000">
                  <c:v>1.8813000000000001E-12</c:v>
                </c:pt>
                <c:pt idx="4001">
                  <c:v>1.8701999999999998E-12</c:v>
                </c:pt>
                <c:pt idx="4002">
                  <c:v>1.8593E-12</c:v>
                </c:pt>
                <c:pt idx="4003">
                  <c:v>1.6097000000000001E-12</c:v>
                </c:pt>
                <c:pt idx="4004">
                  <c:v>1.3339E-12</c:v>
                </c:pt>
                <c:pt idx="4005">
                  <c:v>1.2259000000000001E-12</c:v>
                </c:pt>
                <c:pt idx="4006">
                  <c:v>1.2188E-12</c:v>
                </c:pt>
                <c:pt idx="4007">
                  <c:v>1.2117999999999999E-12</c:v>
                </c:pt>
                <c:pt idx="4008">
                  <c:v>1.2048000000000001E-12</c:v>
                </c:pt>
                <c:pt idx="4009">
                  <c:v>1.1979E-12</c:v>
                </c:pt>
                <c:pt idx="4010">
                  <c:v>1.1911E-12</c:v>
                </c:pt>
                <c:pt idx="4011">
                  <c:v>1.1842999999999999E-12</c:v>
                </c:pt>
                <c:pt idx="4012">
                  <c:v>1.1776E-12</c:v>
                </c:pt>
                <c:pt idx="4013">
                  <c:v>1.1709E-12</c:v>
                </c:pt>
                <c:pt idx="4014">
                  <c:v>1.1643E-12</c:v>
                </c:pt>
                <c:pt idx="4015">
                  <c:v>1.1577E-12</c:v>
                </c:pt>
                <c:pt idx="4016">
                  <c:v>1.1512E-12</c:v>
                </c:pt>
                <c:pt idx="4017">
                  <c:v>1.1447999999999999E-12</c:v>
                </c:pt>
              </c:numCache>
            </c:numRef>
          </c:yVal>
          <c:smooth val="1"/>
          <c:extLst>
            <c:ext xmlns:c16="http://schemas.microsoft.com/office/drawing/2014/chart" uri="{C3380CC4-5D6E-409C-BE32-E72D297353CC}">
              <c16:uniqueId val="{00000001-230B-4D3C-A1CD-12B34BB3E06C}"/>
            </c:ext>
          </c:extLst>
        </c:ser>
        <c:ser>
          <c:idx val="2"/>
          <c:order val="2"/>
          <c:tx>
            <c:v>3kg/ha</c:v>
          </c:tx>
          <c:spPr>
            <a:ln w="19050" cap="rnd">
              <a:solidFill>
                <a:schemeClr val="accent5"/>
              </a:solidFill>
              <a:round/>
            </a:ln>
            <a:effectLst/>
          </c:spPr>
          <c:marker>
            <c:symbol val="none"/>
          </c:marker>
          <c:xVal>
            <c:numRef>
              <c:f>ANÁLISIS!$BC$4:$BC$4021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ANÁLISIS!$BF$4:$BF$4021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1.9086E-18</c:v>
                </c:pt>
                <c:pt idx="91">
                  <c:v>1.3941999999999999E-17</c:v>
                </c:pt>
                <c:pt idx="92">
                  <c:v>5.5276000000000001E-17</c:v>
                </c:pt>
                <c:pt idx="93">
                  <c:v>1.5962999999999999E-16</c:v>
                </c:pt>
                <c:pt idx="94">
                  <c:v>3.802E-16</c:v>
                </c:pt>
                <c:pt idx="95">
                  <c:v>7.9704000000000003E-16</c:v>
                </c:pt>
                <c:pt idx="96">
                  <c:v>1.5244000000000001E-15</c:v>
                </c:pt>
                <c:pt idx="97">
                  <c:v>2.7110999999999998E-15</c:v>
                </c:pt>
                <c:pt idx="98">
                  <c:v>4.5405999999999997E-15</c:v>
                </c:pt>
                <c:pt idx="99">
                  <c:v>7.2308000000000007E-15</c:v>
                </c:pt>
                <c:pt idx="100">
                  <c:v>1.1026E-14</c:v>
                </c:pt>
                <c:pt idx="101">
                  <c:v>1.6190000000000002E-14</c:v>
                </c:pt>
                <c:pt idx="102">
                  <c:v>2.3010000000000001E-14</c:v>
                </c:pt>
                <c:pt idx="103">
                  <c:v>3.1794000000000002E-14</c:v>
                </c:pt>
                <c:pt idx="104">
                  <c:v>4.2899000000000002E-14</c:v>
                </c:pt>
                <c:pt idx="105">
                  <c:v>5.6745000000000002E-14</c:v>
                </c:pt>
                <c:pt idx="106">
                  <c:v>7.3770999999999994E-14</c:v>
                </c:pt>
                <c:pt idx="107">
                  <c:v>9.4443999999999999E-14</c:v>
                </c:pt>
                <c:pt idx="108">
                  <c:v>1.1925999999999999E-13</c:v>
                </c:pt>
                <c:pt idx="109">
                  <c:v>1.4871E-13</c:v>
                </c:pt>
                <c:pt idx="110">
                  <c:v>1.8335E-13</c:v>
                </c:pt>
                <c:pt idx="111">
                  <c:v>2.2373E-13</c:v>
                </c:pt>
                <c:pt idx="112">
                  <c:v>2.7042999999999999E-13</c:v>
                </c:pt>
                <c:pt idx="113">
                  <c:v>3.2411000000000002E-13</c:v>
                </c:pt>
                <c:pt idx="114">
                  <c:v>3.8550999999999999E-13</c:v>
                </c:pt>
                <c:pt idx="115">
                  <c:v>4.5549000000000001E-13</c:v>
                </c:pt>
                <c:pt idx="116">
                  <c:v>5.3504000000000001E-13</c:v>
                </c:pt>
                <c:pt idx="117">
                  <c:v>6.2523999999999997E-13</c:v>
                </c:pt>
                <c:pt idx="118">
                  <c:v>7.2719999999999997E-13</c:v>
                </c:pt>
                <c:pt idx="119">
                  <c:v>8.4206999999999997E-13</c:v>
                </c:pt>
                <c:pt idx="120">
                  <c:v>9.7107000000000002E-13</c:v>
                </c:pt>
                <c:pt idx="121">
                  <c:v>1.1156E-12</c:v>
                </c:pt>
                <c:pt idx="122">
                  <c:v>1.2774E-12</c:v>
                </c:pt>
                <c:pt idx="123">
                  <c:v>1.4577999999999999E-12</c:v>
                </c:pt>
                <c:pt idx="124">
                  <c:v>1.6586E-12</c:v>
                </c:pt>
                <c:pt idx="125">
                  <c:v>1.8817999999999999E-12</c:v>
                </c:pt>
                <c:pt idx="126">
                  <c:v>2.1297000000000001E-12</c:v>
                </c:pt>
                <c:pt idx="127">
                  <c:v>2.4052999999999999E-12</c:v>
                </c:pt>
                <c:pt idx="128">
                  <c:v>2.7114999999999999E-12</c:v>
                </c:pt>
                <c:pt idx="129">
                  <c:v>3.0508999999999999E-12</c:v>
                </c:pt>
                <c:pt idx="130">
                  <c:v>3.4259000000000002E-12</c:v>
                </c:pt>
                <c:pt idx="131">
                  <c:v>3.8390000000000001E-12</c:v>
                </c:pt>
                <c:pt idx="132">
                  <c:v>4.2927000000000001E-12</c:v>
                </c:pt>
                <c:pt idx="133">
                  <c:v>4.7902999999999999E-12</c:v>
                </c:pt>
                <c:pt idx="134">
                  <c:v>5.3354999999999996E-12</c:v>
                </c:pt>
                <c:pt idx="135">
                  <c:v>5.9333999999999997E-12</c:v>
                </c:pt>
                <c:pt idx="136">
                  <c:v>6.5901000000000004E-12</c:v>
                </c:pt>
                <c:pt idx="137">
                  <c:v>7.3137999999999998E-12</c:v>
                </c:pt>
                <c:pt idx="138">
                  <c:v>8.1140999999999999E-12</c:v>
                </c:pt>
                <c:pt idx="139">
                  <c:v>9.0025999999999996E-12</c:v>
                </c:pt>
                <c:pt idx="140">
                  <c:v>9.9915000000000008E-12</c:v>
                </c:pt>
                <c:pt idx="141">
                  <c:v>1.1093999999999999E-11</c:v>
                </c:pt>
                <c:pt idx="142">
                  <c:v>1.2321E-11</c:v>
                </c:pt>
                <c:pt idx="143">
                  <c:v>1.368E-11</c:v>
                </c:pt>
                <c:pt idx="144">
                  <c:v>1.5177999999999999E-11</c:v>
                </c:pt>
                <c:pt idx="145">
                  <c:v>1.6823E-11</c:v>
                </c:pt>
                <c:pt idx="146">
                  <c:v>1.8628999999999999E-11</c:v>
                </c:pt>
                <c:pt idx="147">
                  <c:v>2.0619E-11</c:v>
                </c:pt>
                <c:pt idx="148">
                  <c:v>2.2824E-11</c:v>
                </c:pt>
                <c:pt idx="149">
                  <c:v>2.5275000000000001E-11</c:v>
                </c:pt>
                <c:pt idx="150">
                  <c:v>2.7991999999999999E-11</c:v>
                </c:pt>
                <c:pt idx="151">
                  <c:v>3.0993000000000001E-11</c:v>
                </c:pt>
                <c:pt idx="152">
                  <c:v>3.4289999999999999E-11</c:v>
                </c:pt>
                <c:pt idx="153">
                  <c:v>3.7897E-11</c:v>
                </c:pt>
                <c:pt idx="154">
                  <c:v>4.1832999999999999E-11</c:v>
                </c:pt>
                <c:pt idx="155">
                  <c:v>4.6121E-11</c:v>
                </c:pt>
                <c:pt idx="156">
                  <c:v>5.0791999999999998E-11</c:v>
                </c:pt>
                <c:pt idx="157">
                  <c:v>5.5879000000000003E-11</c:v>
                </c:pt>
                <c:pt idx="158">
                  <c:v>6.1417000000000006E-11</c:v>
                </c:pt>
                <c:pt idx="159">
                  <c:v>6.7437999999999998E-11</c:v>
                </c:pt>
                <c:pt idx="160">
                  <c:v>7.3977E-11</c:v>
                </c:pt>
                <c:pt idx="161">
                  <c:v>8.1069999999999998E-11</c:v>
                </c:pt>
                <c:pt idx="162">
                  <c:v>8.8747999999999999E-11</c:v>
                </c:pt>
                <c:pt idx="163">
                  <c:v>9.7044000000000004E-11</c:v>
                </c:pt>
                <c:pt idx="164">
                  <c:v>1.0599E-10</c:v>
                </c:pt>
                <c:pt idx="165">
                  <c:v>1.1563000000000001E-10</c:v>
                </c:pt>
                <c:pt idx="166">
                  <c:v>1.2601000000000001E-10</c:v>
                </c:pt>
                <c:pt idx="167">
                  <c:v>1.3718000000000001E-10</c:v>
                </c:pt>
                <c:pt idx="168">
                  <c:v>1.4922E-10</c:v>
                </c:pt>
                <c:pt idx="169">
                  <c:v>1.6221E-10</c:v>
                </c:pt>
                <c:pt idx="170">
                  <c:v>1.7624E-10</c:v>
                </c:pt>
                <c:pt idx="171">
                  <c:v>1.9140000000000001E-10</c:v>
                </c:pt>
                <c:pt idx="172">
                  <c:v>2.0782000000000001E-10</c:v>
                </c:pt>
                <c:pt idx="173">
                  <c:v>2.2561000000000001E-10</c:v>
                </c:pt>
                <c:pt idx="174">
                  <c:v>2.4489000000000002E-10</c:v>
                </c:pt>
                <c:pt idx="175">
                  <c:v>2.6580999999999998E-10</c:v>
                </c:pt>
                <c:pt idx="176">
                  <c:v>2.8852999999999998E-10</c:v>
                </c:pt>
                <c:pt idx="177">
                  <c:v>3.1321E-10</c:v>
                </c:pt>
                <c:pt idx="178">
                  <c:v>3.4004999999999998E-10</c:v>
                </c:pt>
                <c:pt idx="179">
                  <c:v>3.6921999999999999E-10</c:v>
                </c:pt>
                <c:pt idx="180">
                  <c:v>4.0094000000000001E-10</c:v>
                </c:pt>
                <c:pt idx="181">
                  <c:v>4.3544E-10</c:v>
                </c:pt>
                <c:pt idx="182">
                  <c:v>4.7295999999999999E-10</c:v>
                </c:pt>
                <c:pt idx="183">
                  <c:v>5.1379000000000004E-10</c:v>
                </c:pt>
                <c:pt idx="184">
                  <c:v>5.582E-10</c:v>
                </c:pt>
                <c:pt idx="185">
                  <c:v>6.0646999999999997E-10</c:v>
                </c:pt>
                <c:pt idx="186">
                  <c:v>6.5880000000000004E-10</c:v>
                </c:pt>
                <c:pt idx="187">
                  <c:v>7.1540000000000003E-10</c:v>
                </c:pt>
                <c:pt idx="188">
                  <c:v>7.7646000000000003E-10</c:v>
                </c:pt>
                <c:pt idx="189">
                  <c:v>8.4221000000000003E-10</c:v>
                </c:pt>
                <c:pt idx="190">
                  <c:v>9.1291E-10</c:v>
                </c:pt>
                <c:pt idx="191">
                  <c:v>9.8884999999999995E-10</c:v>
                </c:pt>
                <c:pt idx="192">
                  <c:v>1.0703999999999999E-9</c:v>
                </c:pt>
                <c:pt idx="193">
                  <c:v>1.1578000000000001E-9</c:v>
                </c:pt>
                <c:pt idx="194">
                  <c:v>1.2516000000000001E-9</c:v>
                </c:pt>
                <c:pt idx="195">
                  <c:v>1.3520999999999999E-9</c:v>
                </c:pt>
                <c:pt idx="196">
                  <c:v>1.4598000000000001E-9</c:v>
                </c:pt>
                <c:pt idx="197">
                  <c:v>1.5751000000000001E-9</c:v>
                </c:pt>
                <c:pt idx="198">
                  <c:v>1.6985000000000001E-9</c:v>
                </c:pt>
                <c:pt idx="199">
                  <c:v>1.8303E-9</c:v>
                </c:pt>
                <c:pt idx="200">
                  <c:v>1.9708999999999999E-9</c:v>
                </c:pt>
                <c:pt idx="201">
                  <c:v>2.1204999999999999E-9</c:v>
                </c:pt>
                <c:pt idx="202">
                  <c:v>2.2794999999999998E-9</c:v>
                </c:pt>
                <c:pt idx="203">
                  <c:v>2.4479999999999998E-9</c:v>
                </c:pt>
                <c:pt idx="204">
                  <c:v>2.6263999999999999E-9</c:v>
                </c:pt>
                <c:pt idx="205">
                  <c:v>2.8149999999999999E-9</c:v>
                </c:pt>
                <c:pt idx="206">
                  <c:v>3.0141000000000002E-9</c:v>
                </c:pt>
                <c:pt idx="207">
                  <c:v>3.2241000000000001E-9</c:v>
                </c:pt>
                <c:pt idx="208">
                  <c:v>3.445E-9</c:v>
                </c:pt>
                <c:pt idx="209">
                  <c:v>3.677E-9</c:v>
                </c:pt>
                <c:pt idx="210">
                  <c:v>3.9203999999999998E-9</c:v>
                </c:pt>
                <c:pt idx="211">
                  <c:v>4.1757E-9</c:v>
                </c:pt>
                <c:pt idx="212">
                  <c:v>4.4431000000000001E-9</c:v>
                </c:pt>
                <c:pt idx="213">
                  <c:v>4.7228999999999999E-9</c:v>
                </c:pt>
                <c:pt idx="214">
                  <c:v>5.0151999999999998E-9</c:v>
                </c:pt>
                <c:pt idx="215">
                  <c:v>5.3199999999999998E-9</c:v>
                </c:pt>
                <c:pt idx="216">
                  <c:v>5.6370999999999999E-9</c:v>
                </c:pt>
                <c:pt idx="217">
                  <c:v>5.9663E-9</c:v>
                </c:pt>
                <c:pt idx="218">
                  <c:v>6.3074E-9</c:v>
                </c:pt>
                <c:pt idx="219">
                  <c:v>6.6601000000000002E-9</c:v>
                </c:pt>
                <c:pt idx="220">
                  <c:v>7.0243000000000002E-9</c:v>
                </c:pt>
                <c:pt idx="221">
                  <c:v>7.3998999999999996E-9</c:v>
                </c:pt>
                <c:pt idx="222">
                  <c:v>7.7864999999999999E-9</c:v>
                </c:pt>
                <c:pt idx="223">
                  <c:v>8.1833999999999997E-9</c:v>
                </c:pt>
                <c:pt idx="224">
                  <c:v>8.5899999999999995E-9</c:v>
                </c:pt>
                <c:pt idx="225">
                  <c:v>9.0059999999999997E-9</c:v>
                </c:pt>
                <c:pt idx="226">
                  <c:v>9.4311999999999994E-9</c:v>
                </c:pt>
                <c:pt idx="227">
                  <c:v>9.8657000000000008E-9</c:v>
                </c:pt>
                <c:pt idx="228">
                  <c:v>1.0309E-8</c:v>
                </c:pt>
                <c:pt idx="229">
                  <c:v>1.0761E-8</c:v>
                </c:pt>
                <c:pt idx="230">
                  <c:v>1.1222E-8</c:v>
                </c:pt>
                <c:pt idx="231">
                  <c:v>1.1689E-8</c:v>
                </c:pt>
                <c:pt idx="232">
                  <c:v>1.2164000000000001E-8</c:v>
                </c:pt>
                <c:pt idx="233">
                  <c:v>1.2645E-8</c:v>
                </c:pt>
                <c:pt idx="234">
                  <c:v>1.3132999999999999E-8</c:v>
                </c:pt>
                <c:pt idx="235">
                  <c:v>1.3627E-8</c:v>
                </c:pt>
                <c:pt idx="236">
                  <c:v>1.4127999999999999E-8</c:v>
                </c:pt>
                <c:pt idx="237">
                  <c:v>1.4637000000000001E-8</c:v>
                </c:pt>
                <c:pt idx="238">
                  <c:v>1.5154000000000001E-8</c:v>
                </c:pt>
                <c:pt idx="239">
                  <c:v>1.5679999999999999E-8</c:v>
                </c:pt>
                <c:pt idx="240">
                  <c:v>1.6215E-8</c:v>
                </c:pt>
                <c:pt idx="241">
                  <c:v>1.6758E-8</c:v>
                </c:pt>
                <c:pt idx="242">
                  <c:v>1.7310999999999999E-8</c:v>
                </c:pt>
                <c:pt idx="243">
                  <c:v>1.7870999999999998E-8</c:v>
                </c:pt>
                <c:pt idx="244">
                  <c:v>1.8437999999999999E-8</c:v>
                </c:pt>
                <c:pt idx="245">
                  <c:v>1.9013E-8</c:v>
                </c:pt>
                <c:pt idx="246">
                  <c:v>1.9595000000000001E-8</c:v>
                </c:pt>
                <c:pt idx="247">
                  <c:v>2.0184000000000001E-8</c:v>
                </c:pt>
                <c:pt idx="248">
                  <c:v>2.0780000000000001E-8</c:v>
                </c:pt>
                <c:pt idx="249">
                  <c:v>2.1381999999999999E-8</c:v>
                </c:pt>
                <c:pt idx="250">
                  <c:v>2.1988000000000001E-8</c:v>
                </c:pt>
                <c:pt idx="251">
                  <c:v>2.2598999999999999E-8</c:v>
                </c:pt>
                <c:pt idx="252">
                  <c:v>2.3215E-8</c:v>
                </c:pt>
                <c:pt idx="253">
                  <c:v>2.3832999999999999E-8</c:v>
                </c:pt>
                <c:pt idx="254">
                  <c:v>2.4453999999999998E-8</c:v>
                </c:pt>
                <c:pt idx="255">
                  <c:v>2.5075000000000001E-8</c:v>
                </c:pt>
                <c:pt idx="256">
                  <c:v>2.5694999999999999E-8</c:v>
                </c:pt>
                <c:pt idx="257">
                  <c:v>2.6312999999999999E-8</c:v>
                </c:pt>
                <c:pt idx="258">
                  <c:v>2.6927E-8</c:v>
                </c:pt>
                <c:pt idx="259">
                  <c:v>2.7535999999999999E-8</c:v>
                </c:pt>
                <c:pt idx="260">
                  <c:v>2.8141E-8</c:v>
                </c:pt>
                <c:pt idx="261">
                  <c:v>2.8742E-8</c:v>
                </c:pt>
                <c:pt idx="262">
                  <c:v>2.9338999999999999E-8</c:v>
                </c:pt>
                <c:pt idx="263">
                  <c:v>2.9934000000000002E-8</c:v>
                </c:pt>
                <c:pt idx="264">
                  <c:v>3.0525999999999998E-8</c:v>
                </c:pt>
                <c:pt idx="265">
                  <c:v>3.1114999999999998E-8</c:v>
                </c:pt>
                <c:pt idx="266">
                  <c:v>3.1702000000000002E-8</c:v>
                </c:pt>
                <c:pt idx="267">
                  <c:v>3.2287000000000003E-8</c:v>
                </c:pt>
                <c:pt idx="268">
                  <c:v>3.2869000000000001E-8</c:v>
                </c:pt>
                <c:pt idx="269">
                  <c:v>3.3448999999999997E-8</c:v>
                </c:pt>
                <c:pt idx="270">
                  <c:v>3.4026999999999998E-8</c:v>
                </c:pt>
                <c:pt idx="271">
                  <c:v>3.4603000000000002E-8</c:v>
                </c:pt>
                <c:pt idx="272">
                  <c:v>3.5177999999999999E-8</c:v>
                </c:pt>
                <c:pt idx="273">
                  <c:v>3.5753999999999997E-8</c:v>
                </c:pt>
                <c:pt idx="274">
                  <c:v>3.6331999999999997E-8</c:v>
                </c:pt>
                <c:pt idx="275">
                  <c:v>3.6913000000000001E-8</c:v>
                </c:pt>
                <c:pt idx="276">
                  <c:v>3.7497000000000002E-8</c:v>
                </c:pt>
                <c:pt idx="277">
                  <c:v>3.8083999999999999E-8</c:v>
                </c:pt>
                <c:pt idx="278">
                  <c:v>3.8673999999999999E-8</c:v>
                </c:pt>
                <c:pt idx="279">
                  <c:v>3.9265000000000001E-8</c:v>
                </c:pt>
                <c:pt idx="280">
                  <c:v>3.9856000000000003E-8</c:v>
                </c:pt>
                <c:pt idx="281">
                  <c:v>4.0447999999999999E-8</c:v>
                </c:pt>
                <c:pt idx="282">
                  <c:v>4.1039000000000001E-8</c:v>
                </c:pt>
                <c:pt idx="283">
                  <c:v>4.1630999999999997E-8</c:v>
                </c:pt>
                <c:pt idx="284">
                  <c:v>4.2221999999999999E-8</c:v>
                </c:pt>
                <c:pt idx="285">
                  <c:v>4.2812E-8</c:v>
                </c:pt>
                <c:pt idx="286">
                  <c:v>4.3399999999999998E-8</c:v>
                </c:pt>
                <c:pt idx="287">
                  <c:v>4.3985E-8</c:v>
                </c:pt>
                <c:pt idx="288">
                  <c:v>4.4565999999999997E-8</c:v>
                </c:pt>
                <c:pt idx="289">
                  <c:v>4.5141E-8</c:v>
                </c:pt>
                <c:pt idx="290">
                  <c:v>4.5710999999999998E-8</c:v>
                </c:pt>
                <c:pt idx="291">
                  <c:v>4.6276999999999998E-8</c:v>
                </c:pt>
                <c:pt idx="292">
                  <c:v>4.6837999999999999E-8</c:v>
                </c:pt>
                <c:pt idx="293">
                  <c:v>4.7396000000000003E-8</c:v>
                </c:pt>
                <c:pt idx="294">
                  <c:v>4.7951999999999998E-8</c:v>
                </c:pt>
                <c:pt idx="295">
                  <c:v>4.8506999999999999E-8</c:v>
                </c:pt>
                <c:pt idx="296">
                  <c:v>4.9062E-8</c:v>
                </c:pt>
                <c:pt idx="297">
                  <c:v>4.9619999999999997E-8</c:v>
                </c:pt>
                <c:pt idx="298">
                  <c:v>5.0181999999999999E-8</c:v>
                </c:pt>
                <c:pt idx="299">
                  <c:v>5.0746000000000003E-8</c:v>
                </c:pt>
                <c:pt idx="300">
                  <c:v>5.1315E-8</c:v>
                </c:pt>
                <c:pt idx="301">
                  <c:v>5.1889000000000002E-8</c:v>
                </c:pt>
                <c:pt idx="302">
                  <c:v>5.2467999999999997E-8</c:v>
                </c:pt>
                <c:pt idx="303">
                  <c:v>5.3051999999999998E-8</c:v>
                </c:pt>
                <c:pt idx="304">
                  <c:v>5.3640999999999997E-8</c:v>
                </c:pt>
                <c:pt idx="305">
                  <c:v>5.4234000000000001E-8</c:v>
                </c:pt>
                <c:pt idx="306">
                  <c:v>5.4826999999999999E-8</c:v>
                </c:pt>
                <c:pt idx="307">
                  <c:v>3.8813000000000002E-7</c:v>
                </c:pt>
                <c:pt idx="308">
                  <c:v>3.8869000000000002E-7</c:v>
                </c:pt>
                <c:pt idx="309">
                  <c:v>3.8921999999999999E-7</c:v>
                </c:pt>
                <c:pt idx="310">
                  <c:v>0.26413999999999999</c:v>
                </c:pt>
                <c:pt idx="311">
                  <c:v>0.36797999999999997</c:v>
                </c:pt>
                <c:pt idx="312">
                  <c:v>0.36552000000000001</c:v>
                </c:pt>
                <c:pt idx="313">
                  <c:v>0.36308000000000001</c:v>
                </c:pt>
                <c:pt idx="314">
                  <c:v>0.36066999999999999</c:v>
                </c:pt>
                <c:pt idx="315">
                  <c:v>0.35827999999999999</c:v>
                </c:pt>
                <c:pt idx="316">
                  <c:v>0.35591</c:v>
                </c:pt>
                <c:pt idx="317">
                  <c:v>0.35357</c:v>
                </c:pt>
                <c:pt idx="318">
                  <c:v>0.35126000000000002</c:v>
                </c:pt>
                <c:pt idx="319">
                  <c:v>0.34897</c:v>
                </c:pt>
                <c:pt idx="320">
                  <c:v>0.34670000000000001</c:v>
                </c:pt>
                <c:pt idx="321">
                  <c:v>0.34445999999999999</c:v>
                </c:pt>
                <c:pt idx="322">
                  <c:v>0.34225</c:v>
                </c:pt>
                <c:pt idx="323">
                  <c:v>0.34005000000000002</c:v>
                </c:pt>
                <c:pt idx="324">
                  <c:v>0.33788000000000001</c:v>
                </c:pt>
                <c:pt idx="325">
                  <c:v>0.33573999999999998</c:v>
                </c:pt>
                <c:pt idx="326">
                  <c:v>0.33361000000000002</c:v>
                </c:pt>
                <c:pt idx="327">
                  <c:v>0.33151000000000003</c:v>
                </c:pt>
                <c:pt idx="328">
                  <c:v>0.32941999999999999</c:v>
                </c:pt>
                <c:pt idx="329">
                  <c:v>0.32735999999999998</c:v>
                </c:pt>
                <c:pt idx="330">
                  <c:v>0.32532</c:v>
                </c:pt>
                <c:pt idx="331">
                  <c:v>0.32329000000000002</c:v>
                </c:pt>
                <c:pt idx="332">
                  <c:v>0.32128000000000001</c:v>
                </c:pt>
                <c:pt idx="333">
                  <c:v>0.31929999999999997</c:v>
                </c:pt>
                <c:pt idx="334">
                  <c:v>0.31731999999999999</c:v>
                </c:pt>
                <c:pt idx="335">
                  <c:v>0.31536999999999998</c:v>
                </c:pt>
                <c:pt idx="336">
                  <c:v>0.31344</c:v>
                </c:pt>
                <c:pt idx="337">
                  <c:v>0.31152000000000002</c:v>
                </c:pt>
                <c:pt idx="338">
                  <c:v>0.30962000000000001</c:v>
                </c:pt>
                <c:pt idx="339">
                  <c:v>0.30774000000000001</c:v>
                </c:pt>
                <c:pt idx="340">
                  <c:v>0.30586999999999998</c:v>
                </c:pt>
                <c:pt idx="341">
                  <c:v>0.30402000000000001</c:v>
                </c:pt>
                <c:pt idx="342">
                  <c:v>0.30219000000000001</c:v>
                </c:pt>
                <c:pt idx="343">
                  <c:v>0.30037000000000003</c:v>
                </c:pt>
                <c:pt idx="344">
                  <c:v>0.29857</c:v>
                </c:pt>
                <c:pt idx="345">
                  <c:v>0.29679</c:v>
                </c:pt>
                <c:pt idx="346">
                  <c:v>0.29502</c:v>
                </c:pt>
                <c:pt idx="347">
                  <c:v>0.29326999999999998</c:v>
                </c:pt>
                <c:pt idx="348">
                  <c:v>0.29154000000000002</c:v>
                </c:pt>
                <c:pt idx="349">
                  <c:v>0.28982999999999998</c:v>
                </c:pt>
                <c:pt idx="350">
                  <c:v>0.28813</c:v>
                </c:pt>
                <c:pt idx="351">
                  <c:v>0.28644999999999998</c:v>
                </c:pt>
                <c:pt idx="352">
                  <c:v>0.28478999999999999</c:v>
                </c:pt>
                <c:pt idx="353">
                  <c:v>0.30712</c:v>
                </c:pt>
                <c:pt idx="354">
                  <c:v>0.30535000000000001</c:v>
                </c:pt>
                <c:pt idx="355">
                  <c:v>0.30359999999999998</c:v>
                </c:pt>
                <c:pt idx="356">
                  <c:v>0.30187000000000003</c:v>
                </c:pt>
                <c:pt idx="357">
                  <c:v>0.30015999999999998</c:v>
                </c:pt>
                <c:pt idx="358">
                  <c:v>0.29847000000000001</c:v>
                </c:pt>
                <c:pt idx="359">
                  <c:v>0.29679</c:v>
                </c:pt>
                <c:pt idx="360">
                  <c:v>0.29513</c:v>
                </c:pt>
                <c:pt idx="361">
                  <c:v>0.29348999999999997</c:v>
                </c:pt>
                <c:pt idx="362">
                  <c:v>0.29186000000000001</c:v>
                </c:pt>
                <c:pt idx="363">
                  <c:v>0.29025000000000001</c:v>
                </c:pt>
                <c:pt idx="364">
                  <c:v>0.28865000000000002</c:v>
                </c:pt>
                <c:pt idx="365">
                  <c:v>0.28706999999999999</c:v>
                </c:pt>
                <c:pt idx="366">
                  <c:v>0.28550999999999999</c:v>
                </c:pt>
                <c:pt idx="367">
                  <c:v>0.28394999999999998</c:v>
                </c:pt>
                <c:pt idx="368">
                  <c:v>0.28240999999999999</c:v>
                </c:pt>
                <c:pt idx="369">
                  <c:v>0.28088000000000002</c:v>
                </c:pt>
                <c:pt idx="370">
                  <c:v>0.27936</c:v>
                </c:pt>
                <c:pt idx="371">
                  <c:v>0.27784999999999999</c:v>
                </c:pt>
                <c:pt idx="372">
                  <c:v>0.27634999999999998</c:v>
                </c:pt>
                <c:pt idx="373">
                  <c:v>0.27485999999999999</c:v>
                </c:pt>
                <c:pt idx="374">
                  <c:v>0.27338000000000001</c:v>
                </c:pt>
                <c:pt idx="375">
                  <c:v>0.27190999999999999</c:v>
                </c:pt>
                <c:pt idx="376">
                  <c:v>0.27044000000000001</c:v>
                </c:pt>
                <c:pt idx="377">
                  <c:v>0.26898</c:v>
                </c:pt>
                <c:pt idx="378">
                  <c:v>0.26754</c:v>
                </c:pt>
                <c:pt idx="379">
                  <c:v>0.2661</c:v>
                </c:pt>
                <c:pt idx="380">
                  <c:v>0.26466000000000001</c:v>
                </c:pt>
                <c:pt idx="381">
                  <c:v>0.26323999999999997</c:v>
                </c:pt>
                <c:pt idx="382">
                  <c:v>0.26182</c:v>
                </c:pt>
                <c:pt idx="383">
                  <c:v>0.26041999999999998</c:v>
                </c:pt>
                <c:pt idx="384">
                  <c:v>0.25901000000000002</c:v>
                </c:pt>
                <c:pt idx="385">
                  <c:v>0.25762000000000002</c:v>
                </c:pt>
                <c:pt idx="386">
                  <c:v>0.25623000000000001</c:v>
                </c:pt>
                <c:pt idx="387">
                  <c:v>0.25485000000000002</c:v>
                </c:pt>
                <c:pt idx="388">
                  <c:v>0.25347999999999998</c:v>
                </c:pt>
                <c:pt idx="389">
                  <c:v>0.25211</c:v>
                </c:pt>
                <c:pt idx="390">
                  <c:v>0.48057</c:v>
                </c:pt>
                <c:pt idx="391">
                  <c:v>0.47797000000000001</c:v>
                </c:pt>
                <c:pt idx="392">
                  <c:v>0.47538000000000002</c:v>
                </c:pt>
                <c:pt idx="393">
                  <c:v>0.47281000000000001</c:v>
                </c:pt>
                <c:pt idx="394">
                  <c:v>0.47026000000000001</c:v>
                </c:pt>
                <c:pt idx="395">
                  <c:v>0.46772000000000002</c:v>
                </c:pt>
                <c:pt idx="396">
                  <c:v>0.4652</c:v>
                </c:pt>
                <c:pt idx="397">
                  <c:v>0.4627</c:v>
                </c:pt>
                <c:pt idx="398">
                  <c:v>0.46022000000000002</c:v>
                </c:pt>
                <c:pt idx="399">
                  <c:v>0.48775000000000002</c:v>
                </c:pt>
                <c:pt idx="400">
                  <c:v>0.48514000000000002</c:v>
                </c:pt>
                <c:pt idx="401">
                  <c:v>0.48254999999999998</c:v>
                </c:pt>
                <c:pt idx="402">
                  <c:v>0.47997000000000001</c:v>
                </c:pt>
                <c:pt idx="403">
                  <c:v>0.51488</c:v>
                </c:pt>
                <c:pt idx="404">
                  <c:v>0.51261000000000001</c:v>
                </c:pt>
                <c:pt idx="405">
                  <c:v>0.50987000000000005</c:v>
                </c:pt>
                <c:pt idx="406">
                  <c:v>0.50714999999999999</c:v>
                </c:pt>
                <c:pt idx="407">
                  <c:v>0.50444</c:v>
                </c:pt>
                <c:pt idx="408">
                  <c:v>0.50175000000000003</c:v>
                </c:pt>
                <c:pt idx="409">
                  <c:v>0.49904999999999999</c:v>
                </c:pt>
                <c:pt idx="410">
                  <c:v>0.49636999999999998</c:v>
                </c:pt>
                <c:pt idx="411">
                  <c:v>0.49369000000000002</c:v>
                </c:pt>
                <c:pt idx="412">
                  <c:v>0.49102000000000001</c:v>
                </c:pt>
                <c:pt idx="413">
                  <c:v>0.48835000000000001</c:v>
                </c:pt>
                <c:pt idx="414">
                  <c:v>0.48569000000000001</c:v>
                </c:pt>
                <c:pt idx="415">
                  <c:v>0.48303000000000001</c:v>
                </c:pt>
                <c:pt idx="416">
                  <c:v>0.48037999999999997</c:v>
                </c:pt>
                <c:pt idx="417">
                  <c:v>0.47774</c:v>
                </c:pt>
                <c:pt idx="418">
                  <c:v>0.47510000000000002</c:v>
                </c:pt>
                <c:pt idx="419">
                  <c:v>0.47247</c:v>
                </c:pt>
                <c:pt idx="420">
                  <c:v>0.46984999999999999</c:v>
                </c:pt>
                <c:pt idx="421">
                  <c:v>0.46723999999999999</c:v>
                </c:pt>
                <c:pt idx="422">
                  <c:v>0.46464</c:v>
                </c:pt>
                <c:pt idx="423">
                  <c:v>0.46204000000000001</c:v>
                </c:pt>
                <c:pt idx="424">
                  <c:v>0.45945999999999998</c:v>
                </c:pt>
                <c:pt idx="425">
                  <c:v>0.45688000000000001</c:v>
                </c:pt>
                <c:pt idx="426">
                  <c:v>0.45430999999999999</c:v>
                </c:pt>
                <c:pt idx="427">
                  <c:v>0.45173999999999997</c:v>
                </c:pt>
                <c:pt idx="428">
                  <c:v>0.44918000000000002</c:v>
                </c:pt>
                <c:pt idx="429">
                  <c:v>0.44663000000000003</c:v>
                </c:pt>
                <c:pt idx="430">
                  <c:v>0.44407999999999997</c:v>
                </c:pt>
                <c:pt idx="431">
                  <c:v>0.44152999999999998</c:v>
                </c:pt>
                <c:pt idx="432">
                  <c:v>0.43898999999999999</c:v>
                </c:pt>
                <c:pt idx="433">
                  <c:v>0.43646000000000001</c:v>
                </c:pt>
                <c:pt idx="434">
                  <c:v>0.43391999999999997</c:v>
                </c:pt>
                <c:pt idx="435">
                  <c:v>0.43140000000000001</c:v>
                </c:pt>
                <c:pt idx="436">
                  <c:v>0.42887999999999998</c:v>
                </c:pt>
                <c:pt idx="437">
                  <c:v>0.42636000000000002</c:v>
                </c:pt>
                <c:pt idx="438">
                  <c:v>0.42386000000000001</c:v>
                </c:pt>
                <c:pt idx="439">
                  <c:v>0.42137000000000002</c:v>
                </c:pt>
                <c:pt idx="440">
                  <c:v>0.41887999999999997</c:v>
                </c:pt>
                <c:pt idx="441">
                  <c:v>0.41641</c:v>
                </c:pt>
                <c:pt idx="442">
                  <c:v>0.41394999999999998</c:v>
                </c:pt>
                <c:pt idx="443">
                  <c:v>0.41150999999999999</c:v>
                </c:pt>
                <c:pt idx="444">
                  <c:v>0.40908</c:v>
                </c:pt>
                <c:pt idx="445">
                  <c:v>0.40666000000000002</c:v>
                </c:pt>
                <c:pt idx="446">
                  <c:v>0.40425</c:v>
                </c:pt>
                <c:pt idx="447">
                  <c:v>0.40185999999999999</c:v>
                </c:pt>
                <c:pt idx="448">
                  <c:v>0.39948</c:v>
                </c:pt>
                <c:pt idx="449">
                  <c:v>0.39711000000000002</c:v>
                </c:pt>
                <c:pt idx="450">
                  <c:v>0.39476</c:v>
                </c:pt>
                <c:pt idx="451">
                  <c:v>0.42685000000000001</c:v>
                </c:pt>
                <c:pt idx="452">
                  <c:v>0.42431999999999997</c:v>
                </c:pt>
                <c:pt idx="453">
                  <c:v>0.42181000000000002</c:v>
                </c:pt>
                <c:pt idx="454">
                  <c:v>0.41931000000000002</c:v>
                </c:pt>
                <c:pt idx="455">
                  <c:v>0.41682999999999998</c:v>
                </c:pt>
                <c:pt idx="456">
                  <c:v>0.41436000000000001</c:v>
                </c:pt>
                <c:pt idx="457">
                  <c:v>0.41191</c:v>
                </c:pt>
                <c:pt idx="458">
                  <c:v>0.40948000000000001</c:v>
                </c:pt>
                <c:pt idx="459">
                  <c:v>0.40705000000000002</c:v>
                </c:pt>
                <c:pt idx="460">
                  <c:v>0.439</c:v>
                </c:pt>
                <c:pt idx="461">
                  <c:v>0.47410000000000002</c:v>
                </c:pt>
                <c:pt idx="462">
                  <c:v>0.47128999999999999</c:v>
                </c:pt>
                <c:pt idx="463">
                  <c:v>0.46850000000000003</c:v>
                </c:pt>
                <c:pt idx="464">
                  <c:v>0.46572000000000002</c:v>
                </c:pt>
                <c:pt idx="465">
                  <c:v>0.46295999999999998</c:v>
                </c:pt>
                <c:pt idx="466">
                  <c:v>0.46022000000000002</c:v>
                </c:pt>
                <c:pt idx="467">
                  <c:v>0.45750000000000002</c:v>
                </c:pt>
                <c:pt idx="468">
                  <c:v>0.45479000000000003</c:v>
                </c:pt>
                <c:pt idx="469">
                  <c:v>0.45211000000000001</c:v>
                </c:pt>
                <c:pt idx="470">
                  <c:v>0.44944000000000001</c:v>
                </c:pt>
                <c:pt idx="471">
                  <c:v>0.44679000000000002</c:v>
                </c:pt>
                <c:pt idx="472">
                  <c:v>0.44414999999999999</c:v>
                </c:pt>
                <c:pt idx="473">
                  <c:v>0.44153999999999999</c:v>
                </c:pt>
                <c:pt idx="474">
                  <c:v>0.43894</c:v>
                </c:pt>
                <c:pt idx="475">
                  <c:v>0.43636000000000003</c:v>
                </c:pt>
                <c:pt idx="476">
                  <c:v>0.43380000000000002</c:v>
                </c:pt>
                <c:pt idx="477">
                  <c:v>0.43125000000000002</c:v>
                </c:pt>
                <c:pt idx="478">
                  <c:v>0.42870999999999998</c:v>
                </c:pt>
                <c:pt idx="479">
                  <c:v>0.42618</c:v>
                </c:pt>
                <c:pt idx="480">
                  <c:v>0.42366999999999999</c:v>
                </c:pt>
                <c:pt idx="481">
                  <c:v>0.42116999999999999</c:v>
                </c:pt>
                <c:pt idx="482">
                  <c:v>0.41866999999999999</c:v>
                </c:pt>
                <c:pt idx="483">
                  <c:v>0.41619</c:v>
                </c:pt>
                <c:pt idx="484">
                  <c:v>0.41371999999999998</c:v>
                </c:pt>
                <c:pt idx="485">
                  <c:v>0.41126000000000001</c:v>
                </c:pt>
                <c:pt idx="486">
                  <c:v>0.4088</c:v>
                </c:pt>
                <c:pt idx="487">
                  <c:v>0.40636</c:v>
                </c:pt>
                <c:pt idx="488">
                  <c:v>0.40392</c:v>
                </c:pt>
                <c:pt idx="489">
                  <c:v>0.40150000000000002</c:v>
                </c:pt>
                <c:pt idx="490">
                  <c:v>0.39907999999999999</c:v>
                </c:pt>
                <c:pt idx="491">
                  <c:v>0.39667999999999998</c:v>
                </c:pt>
                <c:pt idx="492">
                  <c:v>0.39428000000000002</c:v>
                </c:pt>
                <c:pt idx="493">
                  <c:v>0.39189000000000002</c:v>
                </c:pt>
                <c:pt idx="494">
                  <c:v>0.38951000000000002</c:v>
                </c:pt>
                <c:pt idx="495">
                  <c:v>0.38713999999999998</c:v>
                </c:pt>
                <c:pt idx="496">
                  <c:v>0.38477</c:v>
                </c:pt>
                <c:pt idx="497">
                  <c:v>0.38241000000000003</c:v>
                </c:pt>
                <c:pt idx="498">
                  <c:v>0.38005</c:v>
                </c:pt>
                <c:pt idx="499">
                  <c:v>0.37769000000000003</c:v>
                </c:pt>
                <c:pt idx="500">
                  <c:v>0.37534000000000001</c:v>
                </c:pt>
                <c:pt idx="501">
                  <c:v>0.37298999999999999</c:v>
                </c:pt>
                <c:pt idx="502">
                  <c:v>0.37064999999999998</c:v>
                </c:pt>
                <c:pt idx="503">
                  <c:v>0.36831000000000003</c:v>
                </c:pt>
                <c:pt idx="504">
                  <c:v>0.36597000000000002</c:v>
                </c:pt>
                <c:pt idx="505">
                  <c:v>0.36364000000000002</c:v>
                </c:pt>
                <c:pt idx="506">
                  <c:v>0.36131999999999997</c:v>
                </c:pt>
                <c:pt idx="507">
                  <c:v>0.35899999999999999</c:v>
                </c:pt>
                <c:pt idx="508">
                  <c:v>0.35669000000000001</c:v>
                </c:pt>
                <c:pt idx="509">
                  <c:v>0.35437999999999997</c:v>
                </c:pt>
                <c:pt idx="510">
                  <c:v>0.35209000000000001</c:v>
                </c:pt>
                <c:pt idx="511">
                  <c:v>0.3498</c:v>
                </c:pt>
                <c:pt idx="512">
                  <c:v>0.34752</c:v>
                </c:pt>
                <c:pt idx="513">
                  <c:v>0.34525</c:v>
                </c:pt>
                <c:pt idx="514">
                  <c:v>0.34298000000000001</c:v>
                </c:pt>
                <c:pt idx="515">
                  <c:v>0.34072999999999998</c:v>
                </c:pt>
                <c:pt idx="516">
                  <c:v>0.33849000000000001</c:v>
                </c:pt>
                <c:pt idx="517">
                  <c:v>0.33624999999999999</c:v>
                </c:pt>
                <c:pt idx="518">
                  <c:v>0.33401999999999998</c:v>
                </c:pt>
                <c:pt idx="519">
                  <c:v>0.33179999999999998</c:v>
                </c:pt>
                <c:pt idx="520">
                  <c:v>0.32958999999999999</c:v>
                </c:pt>
                <c:pt idx="521">
                  <c:v>0.32739000000000001</c:v>
                </c:pt>
                <c:pt idx="522">
                  <c:v>0.32518999999999998</c:v>
                </c:pt>
                <c:pt idx="523">
                  <c:v>0.32301000000000002</c:v>
                </c:pt>
                <c:pt idx="524">
                  <c:v>0.32083</c:v>
                </c:pt>
                <c:pt idx="525">
                  <c:v>0.31867000000000001</c:v>
                </c:pt>
                <c:pt idx="526">
                  <c:v>0.31651000000000001</c:v>
                </c:pt>
                <c:pt idx="527">
                  <c:v>0.31435999999999997</c:v>
                </c:pt>
                <c:pt idx="528">
                  <c:v>0.31222</c:v>
                </c:pt>
                <c:pt idx="529">
                  <c:v>0.31009999999999999</c:v>
                </c:pt>
                <c:pt idx="530">
                  <c:v>0.30797999999999998</c:v>
                </c:pt>
                <c:pt idx="531">
                  <c:v>0.30586999999999998</c:v>
                </c:pt>
                <c:pt idx="532">
                  <c:v>0.30376999999999998</c:v>
                </c:pt>
                <c:pt idx="533">
                  <c:v>0.30168</c:v>
                </c:pt>
                <c:pt idx="534">
                  <c:v>0.29959999999999998</c:v>
                </c:pt>
                <c:pt idx="535">
                  <c:v>0.29752000000000001</c:v>
                </c:pt>
                <c:pt idx="536">
                  <c:v>0.29546</c:v>
                </c:pt>
                <c:pt idx="537">
                  <c:v>0.29339999999999999</c:v>
                </c:pt>
                <c:pt idx="538">
                  <c:v>0.29135</c:v>
                </c:pt>
                <c:pt idx="539">
                  <c:v>0.28931000000000001</c:v>
                </c:pt>
                <c:pt idx="540">
                  <c:v>0.28727000000000003</c:v>
                </c:pt>
                <c:pt idx="541">
                  <c:v>0.28525</c:v>
                </c:pt>
                <c:pt idx="542">
                  <c:v>0.28322999999999998</c:v>
                </c:pt>
                <c:pt idx="543">
                  <c:v>0.28122999999999998</c:v>
                </c:pt>
                <c:pt idx="544">
                  <c:v>0.27922999999999998</c:v>
                </c:pt>
                <c:pt idx="545">
                  <c:v>0.27723999999999999</c:v>
                </c:pt>
                <c:pt idx="546">
                  <c:v>0.27527000000000001</c:v>
                </c:pt>
                <c:pt idx="547">
                  <c:v>0.27329999999999999</c:v>
                </c:pt>
                <c:pt idx="548">
                  <c:v>0.27134999999999998</c:v>
                </c:pt>
                <c:pt idx="549">
                  <c:v>0.26940999999999998</c:v>
                </c:pt>
                <c:pt idx="550">
                  <c:v>0.26746999999999999</c:v>
                </c:pt>
                <c:pt idx="551">
                  <c:v>0.26555000000000001</c:v>
                </c:pt>
                <c:pt idx="552">
                  <c:v>0.26363999999999999</c:v>
                </c:pt>
                <c:pt idx="553">
                  <c:v>0.26173999999999997</c:v>
                </c:pt>
                <c:pt idx="554">
                  <c:v>0.25985000000000003</c:v>
                </c:pt>
                <c:pt idx="555">
                  <c:v>0.25796999999999998</c:v>
                </c:pt>
                <c:pt idx="556">
                  <c:v>0.25609999999999999</c:v>
                </c:pt>
                <c:pt idx="557">
                  <c:v>0.25424999999999998</c:v>
                </c:pt>
                <c:pt idx="558">
                  <c:v>0.25241000000000002</c:v>
                </c:pt>
                <c:pt idx="559">
                  <c:v>0.25057000000000001</c:v>
                </c:pt>
                <c:pt idx="560">
                  <c:v>0.24875</c:v>
                </c:pt>
                <c:pt idx="561">
                  <c:v>0.24693999999999999</c:v>
                </c:pt>
                <c:pt idx="562">
                  <c:v>0.24515000000000001</c:v>
                </c:pt>
                <c:pt idx="563">
                  <c:v>0.24335999999999999</c:v>
                </c:pt>
                <c:pt idx="564">
                  <c:v>0.24159</c:v>
                </c:pt>
                <c:pt idx="565">
                  <c:v>0.23982999999999999</c:v>
                </c:pt>
                <c:pt idx="566">
                  <c:v>0.23808000000000001</c:v>
                </c:pt>
                <c:pt idx="567">
                  <c:v>0.23633999999999999</c:v>
                </c:pt>
                <c:pt idx="568">
                  <c:v>0.23461000000000001</c:v>
                </c:pt>
                <c:pt idx="569">
                  <c:v>0.23289000000000001</c:v>
                </c:pt>
                <c:pt idx="570">
                  <c:v>0.23118</c:v>
                </c:pt>
                <c:pt idx="571">
                  <c:v>0.22949</c:v>
                </c:pt>
                <c:pt idx="572">
                  <c:v>0.2278</c:v>
                </c:pt>
                <c:pt idx="573">
                  <c:v>0.22611999999999999</c:v>
                </c:pt>
                <c:pt idx="574">
                  <c:v>0.22445000000000001</c:v>
                </c:pt>
                <c:pt idx="575">
                  <c:v>0.22278999999999999</c:v>
                </c:pt>
                <c:pt idx="576">
                  <c:v>0.22114</c:v>
                </c:pt>
                <c:pt idx="577">
                  <c:v>0.2195</c:v>
                </c:pt>
                <c:pt idx="578">
                  <c:v>0.21787000000000001</c:v>
                </c:pt>
                <c:pt idx="579">
                  <c:v>0.21625</c:v>
                </c:pt>
                <c:pt idx="580">
                  <c:v>0.21464</c:v>
                </c:pt>
                <c:pt idx="581">
                  <c:v>0.21304000000000001</c:v>
                </c:pt>
                <c:pt idx="582">
                  <c:v>0.21145</c:v>
                </c:pt>
                <c:pt idx="583">
                  <c:v>0.20985999999999999</c:v>
                </c:pt>
                <c:pt idx="584">
                  <c:v>0.20829</c:v>
                </c:pt>
                <c:pt idx="585">
                  <c:v>0.20673</c:v>
                </c:pt>
                <c:pt idx="586">
                  <c:v>0.20518</c:v>
                </c:pt>
                <c:pt idx="587">
                  <c:v>0.20363999999999999</c:v>
                </c:pt>
                <c:pt idx="588">
                  <c:v>0.20211999999999999</c:v>
                </c:pt>
                <c:pt idx="589">
                  <c:v>0.2006</c:v>
                </c:pt>
                <c:pt idx="590">
                  <c:v>0.1991</c:v>
                </c:pt>
                <c:pt idx="591">
                  <c:v>0.19761000000000001</c:v>
                </c:pt>
                <c:pt idx="592">
                  <c:v>0.19613</c:v>
                </c:pt>
                <c:pt idx="593">
                  <c:v>0.19466</c:v>
                </c:pt>
                <c:pt idx="594">
                  <c:v>0.19320999999999999</c:v>
                </c:pt>
                <c:pt idx="595">
                  <c:v>0.19176000000000001</c:v>
                </c:pt>
                <c:pt idx="596">
                  <c:v>0.19033</c:v>
                </c:pt>
                <c:pt idx="597">
                  <c:v>0.18890000000000001</c:v>
                </c:pt>
                <c:pt idx="598">
                  <c:v>0.18748999999999999</c:v>
                </c:pt>
                <c:pt idx="599">
                  <c:v>0.18609000000000001</c:v>
                </c:pt>
                <c:pt idx="600">
                  <c:v>0.18468999999999999</c:v>
                </c:pt>
                <c:pt idx="601">
                  <c:v>0.18331</c:v>
                </c:pt>
                <c:pt idx="602">
                  <c:v>0.18195</c:v>
                </c:pt>
                <c:pt idx="603">
                  <c:v>0.18059</c:v>
                </c:pt>
                <c:pt idx="604">
                  <c:v>0.17924999999999999</c:v>
                </c:pt>
                <c:pt idx="605">
                  <c:v>0.17791999999999999</c:v>
                </c:pt>
                <c:pt idx="606">
                  <c:v>0.17660000000000001</c:v>
                </c:pt>
                <c:pt idx="607">
                  <c:v>0.17529</c:v>
                </c:pt>
                <c:pt idx="608">
                  <c:v>0.17399000000000001</c:v>
                </c:pt>
                <c:pt idx="609">
                  <c:v>0.17271</c:v>
                </c:pt>
                <c:pt idx="610">
                  <c:v>0.17143</c:v>
                </c:pt>
                <c:pt idx="611">
                  <c:v>0.17016999999999999</c:v>
                </c:pt>
                <c:pt idx="612">
                  <c:v>0.16891</c:v>
                </c:pt>
                <c:pt idx="613">
                  <c:v>0.16767000000000001</c:v>
                </c:pt>
                <c:pt idx="614">
                  <c:v>0.16642999999999999</c:v>
                </c:pt>
                <c:pt idx="615">
                  <c:v>0.16521</c:v>
                </c:pt>
                <c:pt idx="616">
                  <c:v>0.16400000000000001</c:v>
                </c:pt>
                <c:pt idx="617">
                  <c:v>0.1628</c:v>
                </c:pt>
                <c:pt idx="618">
                  <c:v>0.16161</c:v>
                </c:pt>
                <c:pt idx="619">
                  <c:v>0.16042999999999999</c:v>
                </c:pt>
                <c:pt idx="620">
                  <c:v>0.15926000000000001</c:v>
                </c:pt>
                <c:pt idx="621">
                  <c:v>0.16800999999999999</c:v>
                </c:pt>
                <c:pt idx="622">
                  <c:v>0.16678999999999999</c:v>
                </c:pt>
                <c:pt idx="623">
                  <c:v>0.16558</c:v>
                </c:pt>
                <c:pt idx="624">
                  <c:v>0.16438</c:v>
                </c:pt>
                <c:pt idx="625">
                  <c:v>0.16320000000000001</c:v>
                </c:pt>
                <c:pt idx="626">
                  <c:v>0.16202</c:v>
                </c:pt>
                <c:pt idx="627">
                  <c:v>0.16084999999999999</c:v>
                </c:pt>
                <c:pt idx="628">
                  <c:v>0.16871</c:v>
                </c:pt>
                <c:pt idx="629">
                  <c:v>0.17133000000000001</c:v>
                </c:pt>
                <c:pt idx="630">
                  <c:v>0.1701</c:v>
                </c:pt>
                <c:pt idx="631">
                  <c:v>0.16889000000000001</c:v>
                </c:pt>
                <c:pt idx="632">
                  <c:v>0.16768</c:v>
                </c:pt>
                <c:pt idx="633">
                  <c:v>0.16647999999999999</c:v>
                </c:pt>
                <c:pt idx="634">
                  <c:v>0.1653</c:v>
                </c:pt>
                <c:pt idx="635">
                  <c:v>0.16411999999999999</c:v>
                </c:pt>
                <c:pt idx="636">
                  <c:v>0.16295999999999999</c:v>
                </c:pt>
                <c:pt idx="637">
                  <c:v>0.16181000000000001</c:v>
                </c:pt>
                <c:pt idx="638">
                  <c:v>0.16066</c:v>
                </c:pt>
                <c:pt idx="639">
                  <c:v>0.15953000000000001</c:v>
                </c:pt>
                <c:pt idx="640">
                  <c:v>0.15841</c:v>
                </c:pt>
                <c:pt idx="641">
                  <c:v>0.1573</c:v>
                </c:pt>
                <c:pt idx="642">
                  <c:v>0.15620000000000001</c:v>
                </c:pt>
                <c:pt idx="643">
                  <c:v>0.15511</c:v>
                </c:pt>
                <c:pt idx="644">
                  <c:v>0.15403</c:v>
                </c:pt>
                <c:pt idx="645">
                  <c:v>0.15296000000000001</c:v>
                </c:pt>
                <c:pt idx="646">
                  <c:v>0.15190000000000001</c:v>
                </c:pt>
                <c:pt idx="647">
                  <c:v>0.15085000000000001</c:v>
                </c:pt>
                <c:pt idx="648">
                  <c:v>0.16411000000000001</c:v>
                </c:pt>
                <c:pt idx="649">
                  <c:v>0.20125999999999999</c:v>
                </c:pt>
                <c:pt idx="650">
                  <c:v>0.19986000000000001</c:v>
                </c:pt>
                <c:pt idx="651">
                  <c:v>0.19847999999999999</c:v>
                </c:pt>
                <c:pt idx="652">
                  <c:v>0.19711000000000001</c:v>
                </c:pt>
                <c:pt idx="653">
                  <c:v>0.19794999999999999</c:v>
                </c:pt>
                <c:pt idx="654">
                  <c:v>0.19658999999999999</c:v>
                </c:pt>
                <c:pt idx="655">
                  <c:v>0.20288999999999999</c:v>
                </c:pt>
                <c:pt idx="656">
                  <c:v>0.20150000000000001</c:v>
                </c:pt>
                <c:pt idx="657">
                  <c:v>0.20011999999999999</c:v>
                </c:pt>
                <c:pt idx="658">
                  <c:v>0.19875999999999999</c:v>
                </c:pt>
                <c:pt idx="659">
                  <c:v>0.19739999999999999</c:v>
                </c:pt>
                <c:pt idx="660">
                  <c:v>0.19606999999999999</c:v>
                </c:pt>
                <c:pt idx="661">
                  <c:v>0.19474</c:v>
                </c:pt>
                <c:pt idx="662">
                  <c:v>0.20235</c:v>
                </c:pt>
                <c:pt idx="663">
                  <c:v>0.20099</c:v>
                </c:pt>
                <c:pt idx="664">
                  <c:v>0.19964000000000001</c:v>
                </c:pt>
                <c:pt idx="665">
                  <c:v>0.1983</c:v>
                </c:pt>
                <c:pt idx="666">
                  <c:v>0.19697999999999999</c:v>
                </c:pt>
                <c:pt idx="667">
                  <c:v>0.19567000000000001</c:v>
                </c:pt>
                <c:pt idx="668">
                  <c:v>0.19436999999999999</c:v>
                </c:pt>
                <c:pt idx="669">
                  <c:v>0.19308</c:v>
                </c:pt>
                <c:pt idx="670">
                  <c:v>0.1918</c:v>
                </c:pt>
                <c:pt idx="671">
                  <c:v>0.19053999999999999</c:v>
                </c:pt>
                <c:pt idx="672">
                  <c:v>0.18929000000000001</c:v>
                </c:pt>
                <c:pt idx="673">
                  <c:v>0.18806</c:v>
                </c:pt>
                <c:pt idx="674">
                  <c:v>0.18684000000000001</c:v>
                </c:pt>
                <c:pt idx="675">
                  <c:v>0.18562999999999999</c:v>
                </c:pt>
                <c:pt idx="676">
                  <c:v>0.18443000000000001</c:v>
                </c:pt>
                <c:pt idx="677">
                  <c:v>0.18325</c:v>
                </c:pt>
                <c:pt idx="678">
                  <c:v>0.18207000000000001</c:v>
                </c:pt>
                <c:pt idx="679">
                  <c:v>0.18090999999999999</c:v>
                </c:pt>
                <c:pt idx="680">
                  <c:v>0.17977000000000001</c:v>
                </c:pt>
                <c:pt idx="681">
                  <c:v>0.17863000000000001</c:v>
                </c:pt>
                <c:pt idx="682">
                  <c:v>0.17751</c:v>
                </c:pt>
                <c:pt idx="683">
                  <c:v>0.1764</c:v>
                </c:pt>
                <c:pt idx="684">
                  <c:v>0.17529</c:v>
                </c:pt>
                <c:pt idx="685">
                  <c:v>0.17421</c:v>
                </c:pt>
                <c:pt idx="686">
                  <c:v>0.17313000000000001</c:v>
                </c:pt>
                <c:pt idx="687">
                  <c:v>0.17205999999999999</c:v>
                </c:pt>
                <c:pt idx="688">
                  <c:v>0.17101</c:v>
                </c:pt>
                <c:pt idx="689">
                  <c:v>0.16996</c:v>
                </c:pt>
                <c:pt idx="690">
                  <c:v>0.16893</c:v>
                </c:pt>
                <c:pt idx="691">
                  <c:v>0.16791</c:v>
                </c:pt>
                <c:pt idx="692">
                  <c:v>0.16689000000000001</c:v>
                </c:pt>
                <c:pt idx="693">
                  <c:v>0.16589000000000001</c:v>
                </c:pt>
                <c:pt idx="694">
                  <c:v>0.16489999999999999</c:v>
                </c:pt>
                <c:pt idx="695">
                  <c:v>0.16392000000000001</c:v>
                </c:pt>
                <c:pt idx="696">
                  <c:v>0.16295000000000001</c:v>
                </c:pt>
                <c:pt idx="697">
                  <c:v>0.16198000000000001</c:v>
                </c:pt>
                <c:pt idx="698">
                  <c:v>0.16103000000000001</c:v>
                </c:pt>
                <c:pt idx="699">
                  <c:v>0.16009000000000001</c:v>
                </c:pt>
                <c:pt idx="700">
                  <c:v>0.15915000000000001</c:v>
                </c:pt>
                <c:pt idx="701">
                  <c:v>0.15822</c:v>
                </c:pt>
                <c:pt idx="702">
                  <c:v>0.1573</c:v>
                </c:pt>
                <c:pt idx="703">
                  <c:v>0.15639</c:v>
                </c:pt>
                <c:pt idx="704">
                  <c:v>0.15548999999999999</c:v>
                </c:pt>
                <c:pt idx="705">
                  <c:v>0.15459000000000001</c:v>
                </c:pt>
                <c:pt idx="706">
                  <c:v>0.1537</c:v>
                </c:pt>
                <c:pt idx="707">
                  <c:v>0.15282000000000001</c:v>
                </c:pt>
                <c:pt idx="708">
                  <c:v>0.15193999999999999</c:v>
                </c:pt>
                <c:pt idx="709">
                  <c:v>0.15107000000000001</c:v>
                </c:pt>
                <c:pt idx="710">
                  <c:v>0.15021000000000001</c:v>
                </c:pt>
                <c:pt idx="711">
                  <c:v>0.14935000000000001</c:v>
                </c:pt>
                <c:pt idx="712">
                  <c:v>0.14849999999999999</c:v>
                </c:pt>
                <c:pt idx="713">
                  <c:v>0.14765</c:v>
                </c:pt>
                <c:pt idx="714">
                  <c:v>0.14681</c:v>
                </c:pt>
                <c:pt idx="715">
                  <c:v>0.14596999999999999</c:v>
                </c:pt>
                <c:pt idx="716">
                  <c:v>0.14551</c:v>
                </c:pt>
                <c:pt idx="717">
                  <c:v>0.14607999999999999</c:v>
                </c:pt>
                <c:pt idx="718">
                  <c:v>0.14826</c:v>
                </c:pt>
                <c:pt idx="719">
                  <c:v>0.14895</c:v>
                </c:pt>
                <c:pt idx="720">
                  <c:v>0.14938000000000001</c:v>
                </c:pt>
                <c:pt idx="721">
                  <c:v>0.14854000000000001</c:v>
                </c:pt>
                <c:pt idx="722">
                  <c:v>0.14771999999999999</c:v>
                </c:pt>
                <c:pt idx="723">
                  <c:v>0.1469</c:v>
                </c:pt>
                <c:pt idx="724">
                  <c:v>0.14609</c:v>
                </c:pt>
                <c:pt idx="725">
                  <c:v>0.14527999999999999</c:v>
                </c:pt>
                <c:pt idx="726">
                  <c:v>0.14448</c:v>
                </c:pt>
                <c:pt idx="727">
                  <c:v>0.14369000000000001</c:v>
                </c:pt>
                <c:pt idx="728">
                  <c:v>0.1429</c:v>
                </c:pt>
                <c:pt idx="729">
                  <c:v>0.14212</c:v>
                </c:pt>
                <c:pt idx="730">
                  <c:v>0.14135</c:v>
                </c:pt>
                <c:pt idx="731">
                  <c:v>0.14058000000000001</c:v>
                </c:pt>
                <c:pt idx="732">
                  <c:v>0.13982</c:v>
                </c:pt>
                <c:pt idx="733">
                  <c:v>0.13905999999999999</c:v>
                </c:pt>
                <c:pt idx="734">
                  <c:v>0.13830000000000001</c:v>
                </c:pt>
                <c:pt idx="735">
                  <c:v>0.13755999999999999</c:v>
                </c:pt>
                <c:pt idx="736">
                  <c:v>0.13680999999999999</c:v>
                </c:pt>
                <c:pt idx="737">
                  <c:v>0.13608000000000001</c:v>
                </c:pt>
                <c:pt idx="738">
                  <c:v>0.13533999999999999</c:v>
                </c:pt>
                <c:pt idx="739">
                  <c:v>0.13461000000000001</c:v>
                </c:pt>
                <c:pt idx="740">
                  <c:v>0.13389000000000001</c:v>
                </c:pt>
                <c:pt idx="741">
                  <c:v>0.13316</c:v>
                </c:pt>
                <c:pt idx="742">
                  <c:v>0.13244</c:v>
                </c:pt>
                <c:pt idx="743">
                  <c:v>0.13173000000000001</c:v>
                </c:pt>
                <c:pt idx="744">
                  <c:v>0.13100999999999999</c:v>
                </c:pt>
                <c:pt idx="745">
                  <c:v>0.13031000000000001</c:v>
                </c:pt>
                <c:pt idx="746">
                  <c:v>0.12959999999999999</c:v>
                </c:pt>
                <c:pt idx="747">
                  <c:v>0.12889999999999999</c:v>
                </c:pt>
                <c:pt idx="748">
                  <c:v>0.12820000000000001</c:v>
                </c:pt>
                <c:pt idx="749">
                  <c:v>0.1275</c:v>
                </c:pt>
                <c:pt idx="750">
                  <c:v>0.12681000000000001</c:v>
                </c:pt>
                <c:pt idx="751">
                  <c:v>0.12612000000000001</c:v>
                </c:pt>
                <c:pt idx="752">
                  <c:v>0.12543000000000001</c:v>
                </c:pt>
                <c:pt idx="753">
                  <c:v>0.12475</c:v>
                </c:pt>
                <c:pt idx="754">
                  <c:v>0.12407</c:v>
                </c:pt>
                <c:pt idx="755">
                  <c:v>0.12339</c:v>
                </c:pt>
                <c:pt idx="756">
                  <c:v>0.12272</c:v>
                </c:pt>
                <c:pt idx="757">
                  <c:v>0.12205000000000001</c:v>
                </c:pt>
                <c:pt idx="758">
                  <c:v>0.12138</c:v>
                </c:pt>
                <c:pt idx="759">
                  <c:v>0.12071</c:v>
                </c:pt>
                <c:pt idx="760">
                  <c:v>0.12005</c:v>
                </c:pt>
                <c:pt idx="761">
                  <c:v>0.11939</c:v>
                </c:pt>
                <c:pt idx="762">
                  <c:v>0.11874</c:v>
                </c:pt>
                <c:pt idx="763">
                  <c:v>0.11809</c:v>
                </c:pt>
                <c:pt idx="764">
                  <c:v>0.11744</c:v>
                </c:pt>
                <c:pt idx="765">
                  <c:v>0.1168</c:v>
                </c:pt>
                <c:pt idx="766">
                  <c:v>0.11615</c:v>
                </c:pt>
                <c:pt idx="767">
                  <c:v>0.11552</c:v>
                </c:pt>
                <c:pt idx="768">
                  <c:v>0.11488</c:v>
                </c:pt>
                <c:pt idx="769">
                  <c:v>0.11425</c:v>
                </c:pt>
                <c:pt idx="770">
                  <c:v>0.11362</c:v>
                </c:pt>
                <c:pt idx="771">
                  <c:v>0.113</c:v>
                </c:pt>
                <c:pt idx="772">
                  <c:v>0.11237999999999999</c:v>
                </c:pt>
                <c:pt idx="773">
                  <c:v>0.11176</c:v>
                </c:pt>
                <c:pt idx="774">
                  <c:v>0.11114</c:v>
                </c:pt>
                <c:pt idx="775">
                  <c:v>0.11053</c:v>
                </c:pt>
                <c:pt idx="776">
                  <c:v>0.10992</c:v>
                </c:pt>
                <c:pt idx="777">
                  <c:v>0.10931</c:v>
                </c:pt>
                <c:pt idx="778">
                  <c:v>0.11056000000000001</c:v>
                </c:pt>
                <c:pt idx="779">
                  <c:v>0.11096</c:v>
                </c:pt>
                <c:pt idx="780">
                  <c:v>0.11058999999999999</c:v>
                </c:pt>
                <c:pt idx="781">
                  <c:v>0.10997999999999999</c:v>
                </c:pt>
                <c:pt idx="782">
                  <c:v>0.10936999999999999</c:v>
                </c:pt>
                <c:pt idx="783">
                  <c:v>0.10877000000000001</c:v>
                </c:pt>
                <c:pt idx="784">
                  <c:v>0.1086</c:v>
                </c:pt>
                <c:pt idx="785">
                  <c:v>0.108</c:v>
                </c:pt>
                <c:pt idx="786">
                  <c:v>0.1074</c:v>
                </c:pt>
                <c:pt idx="787">
                  <c:v>0.10680000000000001</c:v>
                </c:pt>
                <c:pt idx="788">
                  <c:v>0.10621</c:v>
                </c:pt>
                <c:pt idx="789">
                  <c:v>0.10562000000000001</c:v>
                </c:pt>
                <c:pt idx="790">
                  <c:v>0.10503</c:v>
                </c:pt>
                <c:pt idx="791">
                  <c:v>0.10445</c:v>
                </c:pt>
                <c:pt idx="792">
                  <c:v>0.10385999999999999</c:v>
                </c:pt>
                <c:pt idx="793">
                  <c:v>0.10328</c:v>
                </c:pt>
                <c:pt idx="794">
                  <c:v>0.1027</c:v>
                </c:pt>
                <c:pt idx="795">
                  <c:v>0.10213</c:v>
                </c:pt>
                <c:pt idx="796">
                  <c:v>0.10155</c:v>
                </c:pt>
                <c:pt idx="797">
                  <c:v>0.10098</c:v>
                </c:pt>
                <c:pt idx="798">
                  <c:v>0.1004</c:v>
                </c:pt>
                <c:pt idx="799">
                  <c:v>9.9832000000000004E-2</c:v>
                </c:pt>
                <c:pt idx="800">
                  <c:v>9.9263000000000004E-2</c:v>
                </c:pt>
                <c:pt idx="801">
                  <c:v>9.8696000000000006E-2</c:v>
                </c:pt>
                <c:pt idx="802">
                  <c:v>9.8129999999999995E-2</c:v>
                </c:pt>
                <c:pt idx="803">
                  <c:v>9.7566E-2</c:v>
                </c:pt>
                <c:pt idx="804">
                  <c:v>9.7004000000000007E-2</c:v>
                </c:pt>
                <c:pt idx="805">
                  <c:v>9.6443000000000001E-2</c:v>
                </c:pt>
                <c:pt idx="806">
                  <c:v>9.5882999999999996E-2</c:v>
                </c:pt>
                <c:pt idx="807">
                  <c:v>9.5324000000000006E-2</c:v>
                </c:pt>
                <c:pt idx="808">
                  <c:v>9.4766000000000003E-2</c:v>
                </c:pt>
                <c:pt idx="809">
                  <c:v>9.4210000000000002E-2</c:v>
                </c:pt>
                <c:pt idx="810">
                  <c:v>9.3654000000000001E-2</c:v>
                </c:pt>
                <c:pt idx="811">
                  <c:v>9.3101000000000003E-2</c:v>
                </c:pt>
                <c:pt idx="812">
                  <c:v>9.2549000000000006E-2</c:v>
                </c:pt>
                <c:pt idx="813">
                  <c:v>9.1997999999999996E-2</c:v>
                </c:pt>
                <c:pt idx="814">
                  <c:v>9.1450000000000004E-2</c:v>
                </c:pt>
                <c:pt idx="815">
                  <c:v>9.0903999999999999E-2</c:v>
                </c:pt>
                <c:pt idx="816">
                  <c:v>9.0359999999999996E-2</c:v>
                </c:pt>
                <c:pt idx="817">
                  <c:v>8.9818999999999996E-2</c:v>
                </c:pt>
                <c:pt idx="818">
                  <c:v>8.9279999999999998E-2</c:v>
                </c:pt>
                <c:pt idx="819">
                  <c:v>8.8743000000000002E-2</c:v>
                </c:pt>
                <c:pt idx="820">
                  <c:v>8.8207999999999995E-2</c:v>
                </c:pt>
                <c:pt idx="821">
                  <c:v>8.7676000000000004E-2</c:v>
                </c:pt>
                <c:pt idx="822">
                  <c:v>8.7146000000000001E-2</c:v>
                </c:pt>
                <c:pt idx="823">
                  <c:v>8.6618000000000001E-2</c:v>
                </c:pt>
                <c:pt idx="824">
                  <c:v>8.6092000000000002E-2</c:v>
                </c:pt>
                <c:pt idx="825">
                  <c:v>8.5568000000000005E-2</c:v>
                </c:pt>
                <c:pt idx="826">
                  <c:v>8.5044999999999996E-2</c:v>
                </c:pt>
                <c:pt idx="827">
                  <c:v>8.4525000000000003E-2</c:v>
                </c:pt>
                <c:pt idx="828">
                  <c:v>8.4005999999999997E-2</c:v>
                </c:pt>
                <c:pt idx="829">
                  <c:v>8.3489999999999995E-2</c:v>
                </c:pt>
                <c:pt idx="830">
                  <c:v>8.2974000000000006E-2</c:v>
                </c:pt>
                <c:pt idx="831">
                  <c:v>8.2461000000000007E-2</c:v>
                </c:pt>
                <c:pt idx="832">
                  <c:v>8.1948999999999994E-2</c:v>
                </c:pt>
                <c:pt idx="833">
                  <c:v>8.1438999999999998E-2</c:v>
                </c:pt>
                <c:pt idx="834">
                  <c:v>8.0931000000000003E-2</c:v>
                </c:pt>
                <c:pt idx="835">
                  <c:v>8.0423999999999995E-2</c:v>
                </c:pt>
                <c:pt idx="836">
                  <c:v>7.9920000000000005E-2</c:v>
                </c:pt>
                <c:pt idx="837">
                  <c:v>7.9417000000000001E-2</c:v>
                </c:pt>
                <c:pt idx="838">
                  <c:v>7.8917000000000001E-2</c:v>
                </c:pt>
                <c:pt idx="839">
                  <c:v>7.8419000000000003E-2</c:v>
                </c:pt>
                <c:pt idx="840">
                  <c:v>7.7923999999999993E-2</c:v>
                </c:pt>
                <c:pt idx="841">
                  <c:v>7.7432000000000001E-2</c:v>
                </c:pt>
                <c:pt idx="842">
                  <c:v>7.6941999999999997E-2</c:v>
                </c:pt>
                <c:pt idx="843">
                  <c:v>7.6453999999999994E-2</c:v>
                </c:pt>
                <c:pt idx="844">
                  <c:v>7.5969999999999996E-2</c:v>
                </c:pt>
                <c:pt idx="845">
                  <c:v>7.5486999999999999E-2</c:v>
                </c:pt>
                <c:pt idx="846">
                  <c:v>7.5008000000000005E-2</c:v>
                </c:pt>
                <c:pt idx="847">
                  <c:v>7.4531E-2</c:v>
                </c:pt>
                <c:pt idx="848">
                  <c:v>7.4055999999999997E-2</c:v>
                </c:pt>
                <c:pt idx="849">
                  <c:v>7.3582999999999996E-2</c:v>
                </c:pt>
                <c:pt idx="850">
                  <c:v>7.3111999999999996E-2</c:v>
                </c:pt>
                <c:pt idx="851">
                  <c:v>7.2644E-2</c:v>
                </c:pt>
                <c:pt idx="852">
                  <c:v>7.2178000000000006E-2</c:v>
                </c:pt>
                <c:pt idx="853">
                  <c:v>7.1714E-2</c:v>
                </c:pt>
                <c:pt idx="854">
                  <c:v>7.1251999999999996E-2</c:v>
                </c:pt>
                <c:pt idx="855">
                  <c:v>7.0791999999999994E-2</c:v>
                </c:pt>
                <c:pt idx="856">
                  <c:v>7.0333999999999994E-2</c:v>
                </c:pt>
                <c:pt idx="857">
                  <c:v>6.9877999999999996E-2</c:v>
                </c:pt>
                <c:pt idx="858">
                  <c:v>6.9658999999999999E-2</c:v>
                </c:pt>
                <c:pt idx="859">
                  <c:v>6.9209000000000007E-2</c:v>
                </c:pt>
                <c:pt idx="860">
                  <c:v>6.9027000000000005E-2</c:v>
                </c:pt>
                <c:pt idx="861">
                  <c:v>6.8790000000000004E-2</c:v>
                </c:pt>
                <c:pt idx="862">
                  <c:v>6.8340999999999999E-2</c:v>
                </c:pt>
                <c:pt idx="863">
                  <c:v>6.7894999999999997E-2</c:v>
                </c:pt>
                <c:pt idx="864">
                  <c:v>6.7451999999999998E-2</c:v>
                </c:pt>
                <c:pt idx="865">
                  <c:v>6.7012000000000002E-2</c:v>
                </c:pt>
                <c:pt idx="866">
                  <c:v>6.6575999999999996E-2</c:v>
                </c:pt>
                <c:pt idx="867">
                  <c:v>6.6142000000000006E-2</c:v>
                </c:pt>
                <c:pt idx="868">
                  <c:v>6.5838999999999995E-2</c:v>
                </c:pt>
                <c:pt idx="869">
                  <c:v>6.5409999999999996E-2</c:v>
                </c:pt>
                <c:pt idx="870">
                  <c:v>6.4982999999999999E-2</c:v>
                </c:pt>
                <c:pt idx="871">
                  <c:v>6.4560000000000006E-2</c:v>
                </c:pt>
                <c:pt idx="872">
                  <c:v>6.4139000000000002E-2</c:v>
                </c:pt>
                <c:pt idx="873">
                  <c:v>6.3721E-2</c:v>
                </c:pt>
                <c:pt idx="874">
                  <c:v>6.3306000000000001E-2</c:v>
                </c:pt>
                <c:pt idx="875">
                  <c:v>6.2892000000000003E-2</c:v>
                </c:pt>
                <c:pt idx="876">
                  <c:v>6.2482000000000003E-2</c:v>
                </c:pt>
                <c:pt idx="877">
                  <c:v>6.2073000000000003E-2</c:v>
                </c:pt>
                <c:pt idx="878">
                  <c:v>6.1665999999999999E-2</c:v>
                </c:pt>
                <c:pt idx="879">
                  <c:v>6.1261999999999997E-2</c:v>
                </c:pt>
                <c:pt idx="880">
                  <c:v>6.0859999999999997E-2</c:v>
                </c:pt>
                <c:pt idx="881">
                  <c:v>6.0461000000000001E-2</c:v>
                </c:pt>
                <c:pt idx="882">
                  <c:v>6.0063999999999999E-2</c:v>
                </c:pt>
                <c:pt idx="883">
                  <c:v>5.9669E-2</c:v>
                </c:pt>
                <c:pt idx="884">
                  <c:v>5.9276000000000002E-2</c:v>
                </c:pt>
                <c:pt idx="885">
                  <c:v>5.8886000000000001E-2</c:v>
                </c:pt>
                <c:pt idx="886">
                  <c:v>5.8497E-2</c:v>
                </c:pt>
                <c:pt idx="887">
                  <c:v>5.8111000000000003E-2</c:v>
                </c:pt>
                <c:pt idx="888">
                  <c:v>5.7727000000000001E-2</c:v>
                </c:pt>
                <c:pt idx="889">
                  <c:v>5.7345E-2</c:v>
                </c:pt>
                <c:pt idx="890">
                  <c:v>5.7230000000000003E-2</c:v>
                </c:pt>
                <c:pt idx="891">
                  <c:v>5.6849999999999998E-2</c:v>
                </c:pt>
                <c:pt idx="892">
                  <c:v>5.6473000000000002E-2</c:v>
                </c:pt>
                <c:pt idx="893">
                  <c:v>5.6097000000000001E-2</c:v>
                </c:pt>
                <c:pt idx="894">
                  <c:v>5.5724000000000003E-2</c:v>
                </c:pt>
                <c:pt idx="895">
                  <c:v>5.5352999999999999E-2</c:v>
                </c:pt>
                <c:pt idx="896">
                  <c:v>5.4983999999999998E-2</c:v>
                </c:pt>
                <c:pt idx="897">
                  <c:v>5.4618E-2</c:v>
                </c:pt>
                <c:pt idx="898">
                  <c:v>5.4253000000000003E-2</c:v>
                </c:pt>
                <c:pt idx="899">
                  <c:v>5.389E-2</c:v>
                </c:pt>
                <c:pt idx="900">
                  <c:v>5.3529E-2</c:v>
                </c:pt>
                <c:pt idx="901">
                  <c:v>5.3170000000000002E-2</c:v>
                </c:pt>
                <c:pt idx="902">
                  <c:v>5.2811999999999998E-2</c:v>
                </c:pt>
                <c:pt idx="903">
                  <c:v>5.2456000000000003E-2</c:v>
                </c:pt>
                <c:pt idx="904">
                  <c:v>5.2101000000000001E-2</c:v>
                </c:pt>
                <c:pt idx="905">
                  <c:v>5.1748000000000002E-2</c:v>
                </c:pt>
                <c:pt idx="906">
                  <c:v>5.1395999999999997E-2</c:v>
                </c:pt>
                <c:pt idx="907">
                  <c:v>5.1043999999999999E-2</c:v>
                </c:pt>
                <c:pt idx="908">
                  <c:v>5.0694999999999997E-2</c:v>
                </c:pt>
                <c:pt idx="909">
                  <c:v>5.0346000000000002E-2</c:v>
                </c:pt>
                <c:pt idx="910">
                  <c:v>4.9999000000000002E-2</c:v>
                </c:pt>
                <c:pt idx="911">
                  <c:v>4.9652000000000002E-2</c:v>
                </c:pt>
                <c:pt idx="912">
                  <c:v>4.9306999999999997E-2</c:v>
                </c:pt>
                <c:pt idx="913">
                  <c:v>4.8963E-2</c:v>
                </c:pt>
                <c:pt idx="914">
                  <c:v>4.8620999999999998E-2</c:v>
                </c:pt>
                <c:pt idx="915">
                  <c:v>4.8279000000000002E-2</c:v>
                </c:pt>
                <c:pt idx="916">
                  <c:v>4.7939000000000002E-2</c:v>
                </c:pt>
                <c:pt idx="917">
                  <c:v>4.7600000000000003E-2</c:v>
                </c:pt>
                <c:pt idx="918">
                  <c:v>4.7260999999999997E-2</c:v>
                </c:pt>
                <c:pt idx="919">
                  <c:v>4.6924E-2</c:v>
                </c:pt>
                <c:pt idx="920">
                  <c:v>4.6588999999999998E-2</c:v>
                </c:pt>
                <c:pt idx="921">
                  <c:v>4.6254000000000003E-2</c:v>
                </c:pt>
                <c:pt idx="922">
                  <c:v>4.5920000000000002E-2</c:v>
                </c:pt>
                <c:pt idx="923">
                  <c:v>4.5587999999999997E-2</c:v>
                </c:pt>
                <c:pt idx="924">
                  <c:v>4.5256999999999999E-2</c:v>
                </c:pt>
                <c:pt idx="925">
                  <c:v>4.4927000000000002E-2</c:v>
                </c:pt>
                <c:pt idx="926">
                  <c:v>4.4597999999999999E-2</c:v>
                </c:pt>
                <c:pt idx="927">
                  <c:v>4.4271999999999999E-2</c:v>
                </c:pt>
                <c:pt idx="928">
                  <c:v>4.3947E-2</c:v>
                </c:pt>
                <c:pt idx="929">
                  <c:v>4.3623000000000002E-2</c:v>
                </c:pt>
                <c:pt idx="930">
                  <c:v>4.3302E-2</c:v>
                </c:pt>
                <c:pt idx="931">
                  <c:v>4.2983E-2</c:v>
                </c:pt>
                <c:pt idx="932">
                  <c:v>4.2666999999999997E-2</c:v>
                </c:pt>
                <c:pt idx="933">
                  <c:v>4.2352000000000001E-2</c:v>
                </c:pt>
                <c:pt idx="934">
                  <c:v>4.2039E-2</c:v>
                </c:pt>
                <c:pt idx="935">
                  <c:v>4.1729000000000002E-2</c:v>
                </c:pt>
                <c:pt idx="936">
                  <c:v>4.1419999999999998E-2</c:v>
                </c:pt>
                <c:pt idx="937">
                  <c:v>4.1113999999999998E-2</c:v>
                </c:pt>
                <c:pt idx="938">
                  <c:v>4.0808999999999998E-2</c:v>
                </c:pt>
                <c:pt idx="939">
                  <c:v>4.0507000000000001E-2</c:v>
                </c:pt>
                <c:pt idx="940">
                  <c:v>4.0205999999999999E-2</c:v>
                </c:pt>
                <c:pt idx="941">
                  <c:v>3.9905999999999997E-2</c:v>
                </c:pt>
                <c:pt idx="942">
                  <c:v>3.9608999999999998E-2</c:v>
                </c:pt>
                <c:pt idx="943">
                  <c:v>3.9313000000000001E-2</c:v>
                </c:pt>
                <c:pt idx="944">
                  <c:v>3.9018999999999998E-2</c:v>
                </c:pt>
                <c:pt idx="945">
                  <c:v>3.8726999999999998E-2</c:v>
                </c:pt>
                <c:pt idx="946">
                  <c:v>3.8435999999999998E-2</c:v>
                </c:pt>
                <c:pt idx="947">
                  <c:v>3.8147E-2</c:v>
                </c:pt>
                <c:pt idx="948">
                  <c:v>3.7859999999999998E-2</c:v>
                </c:pt>
                <c:pt idx="949">
                  <c:v>3.7574999999999997E-2</c:v>
                </c:pt>
                <c:pt idx="950">
                  <c:v>3.7291999999999999E-2</c:v>
                </c:pt>
                <c:pt idx="951">
                  <c:v>3.7010000000000001E-2</c:v>
                </c:pt>
                <c:pt idx="952">
                  <c:v>3.6729999999999999E-2</c:v>
                </c:pt>
                <c:pt idx="953">
                  <c:v>3.6451999999999998E-2</c:v>
                </c:pt>
                <c:pt idx="954">
                  <c:v>3.6176E-2</c:v>
                </c:pt>
                <c:pt idx="955">
                  <c:v>3.5901000000000002E-2</c:v>
                </c:pt>
                <c:pt idx="956">
                  <c:v>3.5628E-2</c:v>
                </c:pt>
                <c:pt idx="957">
                  <c:v>3.5357E-2</c:v>
                </c:pt>
                <c:pt idx="958">
                  <c:v>3.5088000000000001E-2</c:v>
                </c:pt>
                <c:pt idx="959">
                  <c:v>3.4819999999999997E-2</c:v>
                </c:pt>
                <c:pt idx="960">
                  <c:v>3.4554000000000001E-2</c:v>
                </c:pt>
                <c:pt idx="961">
                  <c:v>3.4290000000000001E-2</c:v>
                </c:pt>
                <c:pt idx="962">
                  <c:v>3.4028000000000003E-2</c:v>
                </c:pt>
                <c:pt idx="963">
                  <c:v>3.3769E-2</c:v>
                </c:pt>
                <c:pt idx="964">
                  <c:v>3.3510999999999999E-2</c:v>
                </c:pt>
                <c:pt idx="965">
                  <c:v>3.3255E-2</c:v>
                </c:pt>
                <c:pt idx="966">
                  <c:v>3.3001000000000003E-2</c:v>
                </c:pt>
                <c:pt idx="967">
                  <c:v>3.2749E-2</c:v>
                </c:pt>
                <c:pt idx="968">
                  <c:v>3.2499E-2</c:v>
                </c:pt>
                <c:pt idx="969">
                  <c:v>3.2252000000000003E-2</c:v>
                </c:pt>
                <c:pt idx="970">
                  <c:v>3.2006E-2</c:v>
                </c:pt>
                <c:pt idx="971">
                  <c:v>3.1761999999999999E-2</c:v>
                </c:pt>
                <c:pt idx="972">
                  <c:v>3.1519999999999999E-2</c:v>
                </c:pt>
                <c:pt idx="973">
                  <c:v>3.1281000000000003E-2</c:v>
                </c:pt>
                <c:pt idx="974">
                  <c:v>3.1043000000000001E-2</c:v>
                </c:pt>
                <c:pt idx="975">
                  <c:v>3.0807000000000001E-2</c:v>
                </c:pt>
                <c:pt idx="976">
                  <c:v>3.0574E-2</c:v>
                </c:pt>
                <c:pt idx="977">
                  <c:v>3.0342000000000001E-2</c:v>
                </c:pt>
                <c:pt idx="978">
                  <c:v>3.0112E-2</c:v>
                </c:pt>
                <c:pt idx="979">
                  <c:v>2.9884000000000001E-2</c:v>
                </c:pt>
                <c:pt idx="980">
                  <c:v>2.9658E-2</c:v>
                </c:pt>
                <c:pt idx="981">
                  <c:v>2.9433999999999998E-2</c:v>
                </c:pt>
                <c:pt idx="982">
                  <c:v>2.9211000000000001E-2</c:v>
                </c:pt>
                <c:pt idx="983">
                  <c:v>2.8990999999999999E-2</c:v>
                </c:pt>
                <c:pt idx="984">
                  <c:v>2.8771999999999999E-2</c:v>
                </c:pt>
                <c:pt idx="985">
                  <c:v>2.8555000000000001E-2</c:v>
                </c:pt>
                <c:pt idx="986">
                  <c:v>2.8341000000000002E-2</c:v>
                </c:pt>
                <c:pt idx="987">
                  <c:v>2.8126999999999999E-2</c:v>
                </c:pt>
                <c:pt idx="988">
                  <c:v>2.7916E-2</c:v>
                </c:pt>
                <c:pt idx="989">
                  <c:v>2.7706999999999999E-2</c:v>
                </c:pt>
                <c:pt idx="990">
                  <c:v>2.75E-2</c:v>
                </c:pt>
                <c:pt idx="991">
                  <c:v>2.7293999999999999E-2</c:v>
                </c:pt>
                <c:pt idx="992">
                  <c:v>2.7091E-2</c:v>
                </c:pt>
                <c:pt idx="993">
                  <c:v>2.6890000000000001E-2</c:v>
                </c:pt>
                <c:pt idx="994">
                  <c:v>2.6689999999999998E-2</c:v>
                </c:pt>
                <c:pt idx="995">
                  <c:v>2.6492999999999999E-2</c:v>
                </c:pt>
                <c:pt idx="996">
                  <c:v>2.6297000000000001E-2</c:v>
                </c:pt>
                <c:pt idx="997">
                  <c:v>2.6103999999999999E-2</c:v>
                </c:pt>
                <c:pt idx="998">
                  <c:v>2.5912000000000001E-2</c:v>
                </c:pt>
                <c:pt idx="999">
                  <c:v>2.5721999999999998E-2</c:v>
                </c:pt>
                <c:pt idx="1000">
                  <c:v>2.5534000000000001E-2</c:v>
                </c:pt>
                <c:pt idx="1001">
                  <c:v>2.5347999999999999E-2</c:v>
                </c:pt>
                <c:pt idx="1002">
                  <c:v>2.5165E-2</c:v>
                </c:pt>
                <c:pt idx="1003">
                  <c:v>2.4983000000000002E-2</c:v>
                </c:pt>
                <c:pt idx="1004">
                  <c:v>2.4802999999999999E-2</c:v>
                </c:pt>
                <c:pt idx="1005">
                  <c:v>2.4625000000000001E-2</c:v>
                </c:pt>
                <c:pt idx="1006">
                  <c:v>2.4448999999999999E-2</c:v>
                </c:pt>
                <c:pt idx="1007">
                  <c:v>2.4275999999999999E-2</c:v>
                </c:pt>
                <c:pt idx="1008">
                  <c:v>2.4104E-2</c:v>
                </c:pt>
                <c:pt idx="1009">
                  <c:v>2.3934E-2</c:v>
                </c:pt>
                <c:pt idx="1010">
                  <c:v>2.3765999999999999E-2</c:v>
                </c:pt>
                <c:pt idx="1011">
                  <c:v>2.3599999999999999E-2</c:v>
                </c:pt>
                <c:pt idx="1012">
                  <c:v>2.3231000000000002E-2</c:v>
                </c:pt>
                <c:pt idx="1013">
                  <c:v>2.307E-2</c:v>
                </c:pt>
                <c:pt idx="1014">
                  <c:v>2.291E-2</c:v>
                </c:pt>
                <c:pt idx="1015">
                  <c:v>2.2633E-2</c:v>
                </c:pt>
                <c:pt idx="1016">
                  <c:v>2.2164E-2</c:v>
                </c:pt>
                <c:pt idx="1017">
                  <c:v>2.2012E-2</c:v>
                </c:pt>
                <c:pt idx="1018">
                  <c:v>2.1861999999999999E-2</c:v>
                </c:pt>
                <c:pt idx="1019">
                  <c:v>2.1713E-2</c:v>
                </c:pt>
                <c:pt idx="1020">
                  <c:v>2.1565000000000001E-2</c:v>
                </c:pt>
                <c:pt idx="1021">
                  <c:v>2.1124E-2</c:v>
                </c:pt>
                <c:pt idx="1022">
                  <c:v>2.0976000000000002E-2</c:v>
                </c:pt>
                <c:pt idx="1023">
                  <c:v>2.0833999999999998E-2</c:v>
                </c:pt>
                <c:pt idx="1024">
                  <c:v>2.0693E-2</c:v>
                </c:pt>
                <c:pt idx="1025">
                  <c:v>2.0552999999999998E-2</c:v>
                </c:pt>
                <c:pt idx="1026">
                  <c:v>2.0414000000000002E-2</c:v>
                </c:pt>
                <c:pt idx="1027">
                  <c:v>2.0161999999999999E-2</c:v>
                </c:pt>
                <c:pt idx="1028">
                  <c:v>2.0025999999999999E-2</c:v>
                </c:pt>
                <c:pt idx="1029">
                  <c:v>1.9890999999999999E-2</c:v>
                </c:pt>
                <c:pt idx="1030">
                  <c:v>1.9757E-2</c:v>
                </c:pt>
                <c:pt idx="1031">
                  <c:v>1.9540999999999999E-2</c:v>
                </c:pt>
                <c:pt idx="1032">
                  <c:v>1.9276999999999999E-2</c:v>
                </c:pt>
                <c:pt idx="1033">
                  <c:v>1.9147999999999998E-2</c:v>
                </c:pt>
                <c:pt idx="1034">
                  <c:v>1.9021E-2</c:v>
                </c:pt>
                <c:pt idx="1035">
                  <c:v>1.8745999999999999E-2</c:v>
                </c:pt>
                <c:pt idx="1036">
                  <c:v>1.8432E-2</c:v>
                </c:pt>
                <c:pt idx="1037">
                  <c:v>1.831E-2</c:v>
                </c:pt>
                <c:pt idx="1038">
                  <c:v>1.8189E-2</c:v>
                </c:pt>
                <c:pt idx="1039">
                  <c:v>1.8069000000000002E-2</c:v>
                </c:pt>
                <c:pt idx="1040">
                  <c:v>1.7951000000000002E-2</c:v>
                </c:pt>
                <c:pt idx="1041">
                  <c:v>1.7833999999999999E-2</c:v>
                </c:pt>
                <c:pt idx="1042">
                  <c:v>1.7718000000000001E-2</c:v>
                </c:pt>
                <c:pt idx="1043">
                  <c:v>1.7604000000000002E-2</c:v>
                </c:pt>
                <c:pt idx="1044">
                  <c:v>1.7489999999999999E-2</c:v>
                </c:pt>
                <c:pt idx="1045">
                  <c:v>1.7378000000000001E-2</c:v>
                </c:pt>
                <c:pt idx="1046">
                  <c:v>1.7267000000000001E-2</c:v>
                </c:pt>
                <c:pt idx="1047">
                  <c:v>1.7158E-2</c:v>
                </c:pt>
                <c:pt idx="1048">
                  <c:v>1.7049000000000002E-2</c:v>
                </c:pt>
                <c:pt idx="1049">
                  <c:v>1.6941999999999999E-2</c:v>
                </c:pt>
                <c:pt idx="1050">
                  <c:v>1.6834999999999999E-2</c:v>
                </c:pt>
                <c:pt idx="1051">
                  <c:v>1.6729999999999998E-2</c:v>
                </c:pt>
                <c:pt idx="1052">
                  <c:v>1.6625999999999998E-2</c:v>
                </c:pt>
                <c:pt idx="1053">
                  <c:v>1.6522999999999999E-2</c:v>
                </c:pt>
                <c:pt idx="1054">
                  <c:v>1.6421999999999999E-2</c:v>
                </c:pt>
                <c:pt idx="1055">
                  <c:v>1.6320999999999999E-2</c:v>
                </c:pt>
                <c:pt idx="1056">
                  <c:v>1.6220999999999999E-2</c:v>
                </c:pt>
                <c:pt idx="1057">
                  <c:v>1.6122000000000001E-2</c:v>
                </c:pt>
                <c:pt idx="1058">
                  <c:v>1.6025000000000001E-2</c:v>
                </c:pt>
                <c:pt idx="1059">
                  <c:v>1.5928000000000001E-2</c:v>
                </c:pt>
                <c:pt idx="1060">
                  <c:v>1.5831999999999999E-2</c:v>
                </c:pt>
                <c:pt idx="1061">
                  <c:v>1.5737000000000001E-2</c:v>
                </c:pt>
                <c:pt idx="1062">
                  <c:v>1.5643000000000001E-2</c:v>
                </c:pt>
                <c:pt idx="1063">
                  <c:v>1.555E-2</c:v>
                </c:pt>
                <c:pt idx="1064">
                  <c:v>1.5458E-2</c:v>
                </c:pt>
                <c:pt idx="1065">
                  <c:v>1.5367E-2</c:v>
                </c:pt>
                <c:pt idx="1066">
                  <c:v>1.5277000000000001E-2</c:v>
                </c:pt>
                <c:pt idx="1067">
                  <c:v>1.5188E-2</c:v>
                </c:pt>
                <c:pt idx="1068">
                  <c:v>1.5099E-2</c:v>
                </c:pt>
                <c:pt idx="1069">
                  <c:v>1.5011999999999999E-2</c:v>
                </c:pt>
                <c:pt idx="1070">
                  <c:v>1.4925000000000001E-2</c:v>
                </c:pt>
                <c:pt idx="1071">
                  <c:v>1.4839E-2</c:v>
                </c:pt>
                <c:pt idx="1072">
                  <c:v>1.4324E-2</c:v>
                </c:pt>
                <c:pt idx="1073">
                  <c:v>1.4089000000000001E-2</c:v>
                </c:pt>
                <c:pt idx="1074">
                  <c:v>1.4009000000000001E-2</c:v>
                </c:pt>
                <c:pt idx="1075">
                  <c:v>1.3929E-2</c:v>
                </c:pt>
                <c:pt idx="1076">
                  <c:v>1.3849999999999999E-2</c:v>
                </c:pt>
                <c:pt idx="1077">
                  <c:v>1.3772E-2</c:v>
                </c:pt>
                <c:pt idx="1078">
                  <c:v>1.3694E-2</c:v>
                </c:pt>
                <c:pt idx="1079">
                  <c:v>1.3617000000000001E-2</c:v>
                </c:pt>
                <c:pt idx="1080">
                  <c:v>1.3540999999999999E-2</c:v>
                </c:pt>
                <c:pt idx="1081">
                  <c:v>1.3465E-2</c:v>
                </c:pt>
                <c:pt idx="1082">
                  <c:v>1.3390000000000001E-2</c:v>
                </c:pt>
                <c:pt idx="1083">
                  <c:v>1.3315E-2</c:v>
                </c:pt>
                <c:pt idx="1084">
                  <c:v>1.3240999999999999E-2</c:v>
                </c:pt>
                <c:pt idx="1085">
                  <c:v>1.3167999999999999E-2</c:v>
                </c:pt>
                <c:pt idx="1086">
                  <c:v>1.3095000000000001E-2</c:v>
                </c:pt>
                <c:pt idx="1087">
                  <c:v>1.3023E-2</c:v>
                </c:pt>
                <c:pt idx="1088">
                  <c:v>1.2951000000000001E-2</c:v>
                </c:pt>
                <c:pt idx="1089">
                  <c:v>1.2880000000000001E-2</c:v>
                </c:pt>
                <c:pt idx="1090">
                  <c:v>1.2808999999999999E-2</c:v>
                </c:pt>
                <c:pt idx="1091">
                  <c:v>1.2739E-2</c:v>
                </c:pt>
                <c:pt idx="1092">
                  <c:v>1.2670000000000001E-2</c:v>
                </c:pt>
                <c:pt idx="1093">
                  <c:v>1.2600999999999999E-2</c:v>
                </c:pt>
                <c:pt idx="1094">
                  <c:v>1.2532E-2</c:v>
                </c:pt>
                <c:pt idx="1095">
                  <c:v>1.2463999999999999E-2</c:v>
                </c:pt>
                <c:pt idx="1096">
                  <c:v>1.2397E-2</c:v>
                </c:pt>
                <c:pt idx="1097">
                  <c:v>1.2330000000000001E-2</c:v>
                </c:pt>
                <c:pt idx="1098">
                  <c:v>1.2215E-2</c:v>
                </c:pt>
                <c:pt idx="1099">
                  <c:v>1.1868E-2</c:v>
                </c:pt>
                <c:pt idx="1100">
                  <c:v>1.1804E-2</c:v>
                </c:pt>
                <c:pt idx="1101">
                  <c:v>1.174E-2</c:v>
                </c:pt>
                <c:pt idx="1102">
                  <c:v>1.1677E-2</c:v>
                </c:pt>
                <c:pt idx="1103">
                  <c:v>1.1615E-2</c:v>
                </c:pt>
                <c:pt idx="1104">
                  <c:v>1.1552E-2</c:v>
                </c:pt>
                <c:pt idx="1105">
                  <c:v>1.149E-2</c:v>
                </c:pt>
                <c:pt idx="1106">
                  <c:v>1.1429E-2</c:v>
                </c:pt>
                <c:pt idx="1107">
                  <c:v>1.1368E-2</c:v>
                </c:pt>
                <c:pt idx="1108">
                  <c:v>1.1308E-2</c:v>
                </c:pt>
                <c:pt idx="1109">
                  <c:v>1.1247999999999999E-2</c:v>
                </c:pt>
                <c:pt idx="1110">
                  <c:v>1.1188E-2</c:v>
                </c:pt>
                <c:pt idx="1111">
                  <c:v>1.1129E-2</c:v>
                </c:pt>
                <c:pt idx="1112">
                  <c:v>1.107E-2</c:v>
                </c:pt>
                <c:pt idx="1113">
                  <c:v>1.1011999999999999E-2</c:v>
                </c:pt>
                <c:pt idx="1114">
                  <c:v>1.0954E-2</c:v>
                </c:pt>
                <c:pt idx="1115">
                  <c:v>1.0895999999999999E-2</c:v>
                </c:pt>
                <c:pt idx="1116">
                  <c:v>1.0839E-2</c:v>
                </c:pt>
                <c:pt idx="1117">
                  <c:v>1.0782E-2</c:v>
                </c:pt>
                <c:pt idx="1118">
                  <c:v>1.0725999999999999E-2</c:v>
                </c:pt>
                <c:pt idx="1119">
                  <c:v>1.0669E-2</c:v>
                </c:pt>
                <c:pt idx="1120">
                  <c:v>1.0612999999999999E-2</c:v>
                </c:pt>
                <c:pt idx="1121">
                  <c:v>1.0557E-2</c:v>
                </c:pt>
                <c:pt idx="1122">
                  <c:v>1.0501999999999999E-2</c:v>
                </c:pt>
                <c:pt idx="1123">
                  <c:v>1.0446E-2</c:v>
                </c:pt>
                <c:pt idx="1124">
                  <c:v>1.0390999999999999E-2</c:v>
                </c:pt>
                <c:pt idx="1125">
                  <c:v>1.0336E-2</c:v>
                </c:pt>
                <c:pt idx="1126">
                  <c:v>1.0281E-2</c:v>
                </c:pt>
                <c:pt idx="1127">
                  <c:v>1.0226000000000001E-2</c:v>
                </c:pt>
                <c:pt idx="1128">
                  <c:v>1.0172E-2</c:v>
                </c:pt>
                <c:pt idx="1129">
                  <c:v>1.0116999999999999E-2</c:v>
                </c:pt>
                <c:pt idx="1130">
                  <c:v>1.0063000000000001E-2</c:v>
                </c:pt>
                <c:pt idx="1131">
                  <c:v>1.0009000000000001E-2</c:v>
                </c:pt>
                <c:pt idx="1132">
                  <c:v>9.9550999999999997E-3</c:v>
                </c:pt>
                <c:pt idx="1133">
                  <c:v>9.9013999999999994E-3</c:v>
                </c:pt>
                <c:pt idx="1134">
                  <c:v>9.8480000000000009E-3</c:v>
                </c:pt>
                <c:pt idx="1135">
                  <c:v>9.7947999999999993E-3</c:v>
                </c:pt>
                <c:pt idx="1136">
                  <c:v>9.7418000000000001E-3</c:v>
                </c:pt>
                <c:pt idx="1137">
                  <c:v>9.6889999999999997E-3</c:v>
                </c:pt>
                <c:pt idx="1138">
                  <c:v>9.6364999999999992E-3</c:v>
                </c:pt>
                <c:pt idx="1139">
                  <c:v>9.5840999999999999E-3</c:v>
                </c:pt>
                <c:pt idx="1140">
                  <c:v>9.5320000000000005E-3</c:v>
                </c:pt>
                <c:pt idx="1141">
                  <c:v>9.4800000000000006E-3</c:v>
                </c:pt>
                <c:pt idx="1142">
                  <c:v>9.4281999999999994E-3</c:v>
                </c:pt>
                <c:pt idx="1143">
                  <c:v>9.3767E-3</c:v>
                </c:pt>
                <c:pt idx="1144">
                  <c:v>9.3252999999999999E-3</c:v>
                </c:pt>
                <c:pt idx="1145">
                  <c:v>9.2741999999999998E-3</c:v>
                </c:pt>
                <c:pt idx="1146">
                  <c:v>9.2233000000000002E-3</c:v>
                </c:pt>
                <c:pt idx="1147">
                  <c:v>9.1727000000000006E-3</c:v>
                </c:pt>
                <c:pt idx="1148">
                  <c:v>9.1222999999999999E-3</c:v>
                </c:pt>
                <c:pt idx="1149">
                  <c:v>9.0720999999999996E-3</c:v>
                </c:pt>
                <c:pt idx="1150">
                  <c:v>9.0220999999999999E-3</c:v>
                </c:pt>
                <c:pt idx="1151">
                  <c:v>8.9724000000000002E-3</c:v>
                </c:pt>
                <c:pt idx="1152">
                  <c:v>8.9230000000000004E-3</c:v>
                </c:pt>
                <c:pt idx="1153">
                  <c:v>8.8737999999999994E-3</c:v>
                </c:pt>
                <c:pt idx="1154">
                  <c:v>8.8248000000000007E-3</c:v>
                </c:pt>
                <c:pt idx="1155">
                  <c:v>8.7760000000000008E-3</c:v>
                </c:pt>
                <c:pt idx="1156">
                  <c:v>8.7274999999999991E-3</c:v>
                </c:pt>
                <c:pt idx="1157">
                  <c:v>8.3230999999999999E-3</c:v>
                </c:pt>
                <c:pt idx="1158">
                  <c:v>8.2769999999999996E-3</c:v>
                </c:pt>
                <c:pt idx="1159">
                  <c:v>8.2310999999999999E-3</c:v>
                </c:pt>
                <c:pt idx="1160">
                  <c:v>8.1854000000000007E-3</c:v>
                </c:pt>
                <c:pt idx="1161">
                  <c:v>8.1399999999999997E-3</c:v>
                </c:pt>
                <c:pt idx="1162">
                  <c:v>8.0946999999999998E-3</c:v>
                </c:pt>
                <c:pt idx="1163">
                  <c:v>8.0496000000000005E-3</c:v>
                </c:pt>
                <c:pt idx="1164">
                  <c:v>8.0047E-3</c:v>
                </c:pt>
                <c:pt idx="1165">
                  <c:v>7.9599000000000007E-3</c:v>
                </c:pt>
                <c:pt idx="1166">
                  <c:v>7.9152000000000007E-3</c:v>
                </c:pt>
                <c:pt idx="1167">
                  <c:v>7.8706999999999996E-3</c:v>
                </c:pt>
                <c:pt idx="1168">
                  <c:v>7.8262999999999996E-3</c:v>
                </c:pt>
                <c:pt idx="1169">
                  <c:v>7.7821000000000001E-3</c:v>
                </c:pt>
                <c:pt idx="1170">
                  <c:v>7.7378999999999998E-3</c:v>
                </c:pt>
                <c:pt idx="1171">
                  <c:v>7.6939E-3</c:v>
                </c:pt>
                <c:pt idx="1172">
                  <c:v>7.6499999999999997E-3</c:v>
                </c:pt>
                <c:pt idx="1173">
                  <c:v>7.6061999999999996E-3</c:v>
                </c:pt>
                <c:pt idx="1174">
                  <c:v>7.5624999999999998E-3</c:v>
                </c:pt>
                <c:pt idx="1175">
                  <c:v>7.5189999999999996E-3</c:v>
                </c:pt>
                <c:pt idx="1176">
                  <c:v>7.4755999999999998E-3</c:v>
                </c:pt>
                <c:pt idx="1177">
                  <c:v>7.4323000000000002E-3</c:v>
                </c:pt>
                <c:pt idx="1178">
                  <c:v>7.3892000000000003E-3</c:v>
                </c:pt>
                <c:pt idx="1179">
                  <c:v>7.3461999999999998E-3</c:v>
                </c:pt>
                <c:pt idx="1180">
                  <c:v>7.3033000000000004E-3</c:v>
                </c:pt>
                <c:pt idx="1181">
                  <c:v>7.2605999999999999E-3</c:v>
                </c:pt>
                <c:pt idx="1182">
                  <c:v>7.2180999999999999E-3</c:v>
                </c:pt>
                <c:pt idx="1183">
                  <c:v>7.1758000000000004E-3</c:v>
                </c:pt>
                <c:pt idx="1184">
                  <c:v>6.8894999999999998E-3</c:v>
                </c:pt>
                <c:pt idx="1185">
                  <c:v>6.8421999999999997E-3</c:v>
                </c:pt>
                <c:pt idx="1186">
                  <c:v>6.8018999999999996E-3</c:v>
                </c:pt>
                <c:pt idx="1187">
                  <c:v>6.7616999999999998E-3</c:v>
                </c:pt>
                <c:pt idx="1188">
                  <c:v>6.7218E-3</c:v>
                </c:pt>
                <c:pt idx="1189">
                  <c:v>6.6819999999999996E-3</c:v>
                </c:pt>
                <c:pt idx="1190">
                  <c:v>6.6423999999999997E-3</c:v>
                </c:pt>
                <c:pt idx="1191">
                  <c:v>6.6030999999999998E-3</c:v>
                </c:pt>
                <c:pt idx="1192">
                  <c:v>6.5639000000000001E-3</c:v>
                </c:pt>
                <c:pt idx="1193">
                  <c:v>6.5249000000000001E-3</c:v>
                </c:pt>
                <c:pt idx="1194">
                  <c:v>6.4859999999999996E-3</c:v>
                </c:pt>
                <c:pt idx="1195">
                  <c:v>6.4473000000000004E-3</c:v>
                </c:pt>
                <c:pt idx="1196">
                  <c:v>6.4088000000000001E-3</c:v>
                </c:pt>
                <c:pt idx="1197">
                  <c:v>6.3705000000000003E-3</c:v>
                </c:pt>
                <c:pt idx="1198">
                  <c:v>6.3322999999999999E-3</c:v>
                </c:pt>
                <c:pt idx="1199">
                  <c:v>6.2944000000000003E-3</c:v>
                </c:pt>
                <c:pt idx="1200">
                  <c:v>6.2566000000000002E-3</c:v>
                </c:pt>
                <c:pt idx="1201">
                  <c:v>6.2189000000000003E-3</c:v>
                </c:pt>
                <c:pt idx="1202">
                  <c:v>6.1815000000000004E-3</c:v>
                </c:pt>
                <c:pt idx="1203">
                  <c:v>6.1441999999999998E-3</c:v>
                </c:pt>
                <c:pt idx="1204">
                  <c:v>6.1070999999999999E-3</c:v>
                </c:pt>
                <c:pt idx="1205">
                  <c:v>6.0702000000000004E-3</c:v>
                </c:pt>
                <c:pt idx="1206">
                  <c:v>6.0334999999999998E-3</c:v>
                </c:pt>
                <c:pt idx="1207">
                  <c:v>5.9969000000000003E-3</c:v>
                </c:pt>
                <c:pt idx="1208">
                  <c:v>5.9604999999999997E-3</c:v>
                </c:pt>
                <c:pt idx="1209">
                  <c:v>5.9243000000000004E-3</c:v>
                </c:pt>
                <c:pt idx="1210">
                  <c:v>5.8881999999999997E-3</c:v>
                </c:pt>
                <c:pt idx="1211">
                  <c:v>5.8523000000000004E-3</c:v>
                </c:pt>
                <c:pt idx="1212">
                  <c:v>5.8164999999999996E-3</c:v>
                </c:pt>
                <c:pt idx="1213">
                  <c:v>5.7809000000000003E-3</c:v>
                </c:pt>
                <c:pt idx="1214">
                  <c:v>5.7454000000000003E-3</c:v>
                </c:pt>
                <c:pt idx="1215">
                  <c:v>5.7099999999999998E-3</c:v>
                </c:pt>
                <c:pt idx="1216">
                  <c:v>5.6747999999999998E-3</c:v>
                </c:pt>
                <c:pt idx="1217">
                  <c:v>5.6397000000000001E-3</c:v>
                </c:pt>
                <c:pt idx="1218">
                  <c:v>5.6048000000000001E-3</c:v>
                </c:pt>
                <c:pt idx="1219">
                  <c:v>5.5700000000000003E-3</c:v>
                </c:pt>
                <c:pt idx="1220">
                  <c:v>5.5352999999999999E-3</c:v>
                </c:pt>
                <c:pt idx="1221">
                  <c:v>5.5006999999999999E-3</c:v>
                </c:pt>
                <c:pt idx="1222">
                  <c:v>5.4663000000000003E-3</c:v>
                </c:pt>
                <c:pt idx="1223">
                  <c:v>5.4320000000000002E-3</c:v>
                </c:pt>
                <c:pt idx="1224">
                  <c:v>5.3978000000000003E-3</c:v>
                </c:pt>
                <c:pt idx="1225">
                  <c:v>5.3636999999999999E-3</c:v>
                </c:pt>
                <c:pt idx="1226">
                  <c:v>5.3298E-3</c:v>
                </c:pt>
                <c:pt idx="1227">
                  <c:v>5.2959000000000001E-3</c:v>
                </c:pt>
                <c:pt idx="1228">
                  <c:v>5.2621999999999999E-3</c:v>
                </c:pt>
                <c:pt idx="1229">
                  <c:v>5.2287000000000002E-3</c:v>
                </c:pt>
                <c:pt idx="1230">
                  <c:v>5.1951999999999996E-3</c:v>
                </c:pt>
                <c:pt idx="1231">
                  <c:v>5.1618999999999996E-3</c:v>
                </c:pt>
                <c:pt idx="1232">
                  <c:v>5.1285999999999997E-3</c:v>
                </c:pt>
                <c:pt idx="1233">
                  <c:v>5.0955999999999996E-3</c:v>
                </c:pt>
                <c:pt idx="1234">
                  <c:v>5.0626000000000004E-3</c:v>
                </c:pt>
                <c:pt idx="1235">
                  <c:v>5.0296999999999998E-3</c:v>
                </c:pt>
                <c:pt idx="1236">
                  <c:v>4.9969999999999997E-3</c:v>
                </c:pt>
                <c:pt idx="1237">
                  <c:v>4.9643999999999999E-3</c:v>
                </c:pt>
                <c:pt idx="1238">
                  <c:v>4.9319999999999998E-3</c:v>
                </c:pt>
                <c:pt idx="1239">
                  <c:v>4.8995999999999996E-3</c:v>
                </c:pt>
                <c:pt idx="1240">
                  <c:v>4.8674E-3</c:v>
                </c:pt>
                <c:pt idx="1241">
                  <c:v>4.8352999999999998E-3</c:v>
                </c:pt>
                <c:pt idx="1242">
                  <c:v>4.8032999999999999E-3</c:v>
                </c:pt>
                <c:pt idx="1243">
                  <c:v>4.7714999999999997E-3</c:v>
                </c:pt>
                <c:pt idx="1244">
                  <c:v>4.7397000000000003E-3</c:v>
                </c:pt>
                <c:pt idx="1245">
                  <c:v>4.7080999999999998E-3</c:v>
                </c:pt>
                <c:pt idx="1246">
                  <c:v>4.6766000000000004E-3</c:v>
                </c:pt>
                <c:pt idx="1247">
                  <c:v>4.6452000000000004E-3</c:v>
                </c:pt>
                <c:pt idx="1248">
                  <c:v>4.614E-3</c:v>
                </c:pt>
                <c:pt idx="1249">
                  <c:v>4.5829E-3</c:v>
                </c:pt>
                <c:pt idx="1250">
                  <c:v>4.5519000000000002E-3</c:v>
                </c:pt>
                <c:pt idx="1251">
                  <c:v>4.5211000000000001E-3</c:v>
                </c:pt>
                <c:pt idx="1252">
                  <c:v>4.4904000000000003E-3</c:v>
                </c:pt>
                <c:pt idx="1253">
                  <c:v>4.4597999999999999E-3</c:v>
                </c:pt>
                <c:pt idx="1254">
                  <c:v>4.4294E-3</c:v>
                </c:pt>
                <c:pt idx="1255">
                  <c:v>4.3991000000000004E-3</c:v>
                </c:pt>
                <c:pt idx="1256">
                  <c:v>4.3689000000000002E-3</c:v>
                </c:pt>
                <c:pt idx="1257">
                  <c:v>4.3388999999999997E-3</c:v>
                </c:pt>
                <c:pt idx="1258">
                  <c:v>4.3090000000000003E-3</c:v>
                </c:pt>
                <c:pt idx="1259">
                  <c:v>4.2792000000000004E-3</c:v>
                </c:pt>
                <c:pt idx="1260">
                  <c:v>4.2494999999999998E-3</c:v>
                </c:pt>
                <c:pt idx="1261">
                  <c:v>4.2199999999999998E-3</c:v>
                </c:pt>
                <c:pt idx="1262">
                  <c:v>4.1906000000000001E-3</c:v>
                </c:pt>
                <c:pt idx="1263">
                  <c:v>4.1612999999999997E-3</c:v>
                </c:pt>
                <c:pt idx="1264">
                  <c:v>4.1320999999999997E-3</c:v>
                </c:pt>
                <c:pt idx="1265">
                  <c:v>4.1029999999999999E-3</c:v>
                </c:pt>
                <c:pt idx="1266">
                  <c:v>4.0740999999999998E-3</c:v>
                </c:pt>
                <c:pt idx="1267">
                  <c:v>4.0452999999999999E-3</c:v>
                </c:pt>
                <c:pt idx="1268">
                  <c:v>4.0166000000000004E-3</c:v>
                </c:pt>
                <c:pt idx="1269">
                  <c:v>3.9880999999999996E-3</c:v>
                </c:pt>
                <c:pt idx="1270">
                  <c:v>3.9595999999999998E-3</c:v>
                </c:pt>
                <c:pt idx="1271">
                  <c:v>3.9313999999999998E-3</c:v>
                </c:pt>
                <c:pt idx="1272">
                  <c:v>3.9031999999999999E-3</c:v>
                </c:pt>
                <c:pt idx="1273">
                  <c:v>3.8752000000000001E-3</c:v>
                </c:pt>
                <c:pt idx="1274">
                  <c:v>3.8474E-3</c:v>
                </c:pt>
                <c:pt idx="1275">
                  <c:v>3.8195999999999998E-3</c:v>
                </c:pt>
                <c:pt idx="1276">
                  <c:v>3.7921000000000001E-3</c:v>
                </c:pt>
                <c:pt idx="1277">
                  <c:v>3.7645999999999999E-3</c:v>
                </c:pt>
                <c:pt idx="1278">
                  <c:v>3.7372999999999998E-3</c:v>
                </c:pt>
                <c:pt idx="1279">
                  <c:v>3.7101999999999999E-3</c:v>
                </c:pt>
                <c:pt idx="1280">
                  <c:v>3.6830999999999999E-3</c:v>
                </c:pt>
                <c:pt idx="1281">
                  <c:v>3.6562000000000001E-3</c:v>
                </c:pt>
                <c:pt idx="1282">
                  <c:v>3.6294000000000001E-3</c:v>
                </c:pt>
                <c:pt idx="1283">
                  <c:v>3.6028000000000002E-3</c:v>
                </c:pt>
                <c:pt idx="1284">
                  <c:v>3.4659000000000001E-3</c:v>
                </c:pt>
                <c:pt idx="1285">
                  <c:v>3.4402999999999999E-3</c:v>
                </c:pt>
                <c:pt idx="1286">
                  <c:v>3.4148E-3</c:v>
                </c:pt>
                <c:pt idx="1287">
                  <c:v>3.3895000000000002E-3</c:v>
                </c:pt>
                <c:pt idx="1288">
                  <c:v>3.3641999999999999E-3</c:v>
                </c:pt>
                <c:pt idx="1289">
                  <c:v>3.3390999999999998E-3</c:v>
                </c:pt>
                <c:pt idx="1290">
                  <c:v>3.3141999999999998E-3</c:v>
                </c:pt>
                <c:pt idx="1291">
                  <c:v>3.2893000000000002E-3</c:v>
                </c:pt>
                <c:pt idx="1292">
                  <c:v>3.2645999999999999E-3</c:v>
                </c:pt>
                <c:pt idx="1293">
                  <c:v>3.2401000000000001E-3</c:v>
                </c:pt>
                <c:pt idx="1294">
                  <c:v>3.2155999999999999E-3</c:v>
                </c:pt>
                <c:pt idx="1295">
                  <c:v>3.1913000000000002E-3</c:v>
                </c:pt>
                <c:pt idx="1296">
                  <c:v>3.1670999999999999E-3</c:v>
                </c:pt>
                <c:pt idx="1297">
                  <c:v>3.1430999999999998E-3</c:v>
                </c:pt>
                <c:pt idx="1298">
                  <c:v>3.1191999999999999E-3</c:v>
                </c:pt>
                <c:pt idx="1299">
                  <c:v>3.0955000000000002E-3</c:v>
                </c:pt>
                <c:pt idx="1300">
                  <c:v>3.0718999999999998E-3</c:v>
                </c:pt>
                <c:pt idx="1301">
                  <c:v>3.0485E-3</c:v>
                </c:pt>
                <c:pt idx="1302">
                  <c:v>3.0252E-3</c:v>
                </c:pt>
                <c:pt idx="1303">
                  <c:v>3.0019999999999999E-3</c:v>
                </c:pt>
                <c:pt idx="1304">
                  <c:v>2.9791000000000002E-3</c:v>
                </c:pt>
                <c:pt idx="1305">
                  <c:v>2.9562E-3</c:v>
                </c:pt>
                <c:pt idx="1306">
                  <c:v>2.9334999999999999E-3</c:v>
                </c:pt>
                <c:pt idx="1307">
                  <c:v>2.911E-3</c:v>
                </c:pt>
                <c:pt idx="1308">
                  <c:v>2.8885E-3</c:v>
                </c:pt>
                <c:pt idx="1309">
                  <c:v>2.8663E-3</c:v>
                </c:pt>
                <c:pt idx="1310">
                  <c:v>2.8441E-3</c:v>
                </c:pt>
                <c:pt idx="1311">
                  <c:v>2.8221000000000001E-3</c:v>
                </c:pt>
                <c:pt idx="1312">
                  <c:v>2.8002999999999999E-3</c:v>
                </c:pt>
                <c:pt idx="1313">
                  <c:v>2.7786E-3</c:v>
                </c:pt>
                <c:pt idx="1314">
                  <c:v>2.7571000000000002E-3</c:v>
                </c:pt>
                <c:pt idx="1315">
                  <c:v>2.7355999999999999E-3</c:v>
                </c:pt>
                <c:pt idx="1316">
                  <c:v>2.7144000000000001E-3</c:v>
                </c:pt>
                <c:pt idx="1317">
                  <c:v>2.6933E-3</c:v>
                </c:pt>
                <c:pt idx="1318">
                  <c:v>2.6724000000000001E-3</c:v>
                </c:pt>
                <c:pt idx="1319">
                  <c:v>2.6516000000000001E-3</c:v>
                </c:pt>
                <c:pt idx="1320">
                  <c:v>2.6310000000000001E-3</c:v>
                </c:pt>
                <c:pt idx="1321">
                  <c:v>2.6105999999999998E-3</c:v>
                </c:pt>
                <c:pt idx="1322">
                  <c:v>2.5904000000000001E-3</c:v>
                </c:pt>
                <c:pt idx="1323">
                  <c:v>2.5704E-3</c:v>
                </c:pt>
                <c:pt idx="1324">
                  <c:v>2.5504999999999998E-3</c:v>
                </c:pt>
                <c:pt idx="1325">
                  <c:v>2.5308000000000002E-3</c:v>
                </c:pt>
                <c:pt idx="1326">
                  <c:v>2.5113000000000002E-3</c:v>
                </c:pt>
                <c:pt idx="1327">
                  <c:v>2.4919E-3</c:v>
                </c:pt>
                <c:pt idx="1328">
                  <c:v>2.4727E-3</c:v>
                </c:pt>
                <c:pt idx="1329">
                  <c:v>2.4537000000000001E-3</c:v>
                </c:pt>
                <c:pt idx="1330">
                  <c:v>2.4348E-3</c:v>
                </c:pt>
                <c:pt idx="1331">
                  <c:v>2.4160000000000002E-3</c:v>
                </c:pt>
                <c:pt idx="1332">
                  <c:v>2.3974000000000001E-3</c:v>
                </c:pt>
                <c:pt idx="1333">
                  <c:v>2.3789000000000002E-3</c:v>
                </c:pt>
                <c:pt idx="1334">
                  <c:v>2.3606E-3</c:v>
                </c:pt>
                <c:pt idx="1335">
                  <c:v>2.3424000000000001E-3</c:v>
                </c:pt>
                <c:pt idx="1336">
                  <c:v>2.3243999999999999E-3</c:v>
                </c:pt>
                <c:pt idx="1337">
                  <c:v>2.3065E-3</c:v>
                </c:pt>
                <c:pt idx="1338">
                  <c:v>2.2886999999999998E-3</c:v>
                </c:pt>
                <c:pt idx="1339">
                  <c:v>2.2710999999999999E-3</c:v>
                </c:pt>
                <c:pt idx="1340">
                  <c:v>2.2534999999999999E-3</c:v>
                </c:pt>
                <c:pt idx="1341">
                  <c:v>2.2361999999999998E-3</c:v>
                </c:pt>
                <c:pt idx="1342">
                  <c:v>2.2189000000000002E-3</c:v>
                </c:pt>
                <c:pt idx="1343">
                  <c:v>2.2017999999999999E-3</c:v>
                </c:pt>
                <c:pt idx="1344">
                  <c:v>2.1849E-3</c:v>
                </c:pt>
                <c:pt idx="1345">
                  <c:v>2.1681000000000001E-3</c:v>
                </c:pt>
                <c:pt idx="1346">
                  <c:v>2.1513999999999999E-3</c:v>
                </c:pt>
                <c:pt idx="1347">
                  <c:v>2.1348999999999999E-3</c:v>
                </c:pt>
                <c:pt idx="1348">
                  <c:v>2.1185000000000002E-3</c:v>
                </c:pt>
                <c:pt idx="1349">
                  <c:v>2.1023000000000001E-3</c:v>
                </c:pt>
                <c:pt idx="1350">
                  <c:v>2.0861999999999999E-3</c:v>
                </c:pt>
                <c:pt idx="1351">
                  <c:v>2.0703000000000002E-3</c:v>
                </c:pt>
                <c:pt idx="1352">
                  <c:v>2.0544999999999999E-3</c:v>
                </c:pt>
                <c:pt idx="1353">
                  <c:v>2.0389000000000002E-3</c:v>
                </c:pt>
                <c:pt idx="1354">
                  <c:v>2.0233999999999999E-3</c:v>
                </c:pt>
                <c:pt idx="1355">
                  <c:v>2.0081000000000001E-3</c:v>
                </c:pt>
                <c:pt idx="1356">
                  <c:v>1.993E-3</c:v>
                </c:pt>
                <c:pt idx="1357">
                  <c:v>1.9780000000000002E-3</c:v>
                </c:pt>
                <c:pt idx="1358">
                  <c:v>1.9632E-3</c:v>
                </c:pt>
                <c:pt idx="1359">
                  <c:v>1.9486E-3</c:v>
                </c:pt>
                <c:pt idx="1360">
                  <c:v>1.9342000000000001E-3</c:v>
                </c:pt>
                <c:pt idx="1361">
                  <c:v>1.6711E-3</c:v>
                </c:pt>
                <c:pt idx="1362">
                  <c:v>1.6589E-3</c:v>
                </c:pt>
                <c:pt idx="1363">
                  <c:v>1.6467000000000001E-3</c:v>
                </c:pt>
                <c:pt idx="1364">
                  <c:v>1.6347E-3</c:v>
                </c:pt>
                <c:pt idx="1365">
                  <c:v>1.5862999999999999E-3</c:v>
                </c:pt>
                <c:pt idx="1366">
                  <c:v>1.4928999999999999E-3</c:v>
                </c:pt>
                <c:pt idx="1367">
                  <c:v>1.3813E-3</c:v>
                </c:pt>
                <c:pt idx="1368">
                  <c:v>1.3714E-3</c:v>
                </c:pt>
                <c:pt idx="1369">
                  <c:v>1.3615999999999999E-3</c:v>
                </c:pt>
                <c:pt idx="1370">
                  <c:v>1.3518E-3</c:v>
                </c:pt>
                <c:pt idx="1371">
                  <c:v>1.3422E-3</c:v>
                </c:pt>
                <c:pt idx="1372">
                  <c:v>1.3327E-3</c:v>
                </c:pt>
                <c:pt idx="1373">
                  <c:v>1.3232000000000001E-3</c:v>
                </c:pt>
                <c:pt idx="1374">
                  <c:v>1.3139E-3</c:v>
                </c:pt>
                <c:pt idx="1375">
                  <c:v>1.3045999999999999E-3</c:v>
                </c:pt>
                <c:pt idx="1376">
                  <c:v>1.2953999999999999E-3</c:v>
                </c:pt>
                <c:pt idx="1377">
                  <c:v>1.2863E-3</c:v>
                </c:pt>
                <c:pt idx="1378">
                  <c:v>1.2773000000000001E-3</c:v>
                </c:pt>
                <c:pt idx="1379">
                  <c:v>1.2683E-3</c:v>
                </c:pt>
                <c:pt idx="1380">
                  <c:v>1.2593999999999999E-3</c:v>
                </c:pt>
                <c:pt idx="1381">
                  <c:v>1.2505999999999999E-3</c:v>
                </c:pt>
                <c:pt idx="1382">
                  <c:v>1.2417999999999999E-3</c:v>
                </c:pt>
                <c:pt idx="1383">
                  <c:v>1.2332000000000001E-3</c:v>
                </c:pt>
                <c:pt idx="1384">
                  <c:v>1.2244999999999999E-3</c:v>
                </c:pt>
                <c:pt idx="1385">
                  <c:v>1.2160000000000001E-3</c:v>
                </c:pt>
                <c:pt idx="1386">
                  <c:v>1.2075E-3</c:v>
                </c:pt>
                <c:pt idx="1387">
                  <c:v>1.1991E-3</c:v>
                </c:pt>
                <c:pt idx="1388">
                  <c:v>1.1907E-3</c:v>
                </c:pt>
                <c:pt idx="1389">
                  <c:v>1.1823999999999999E-3</c:v>
                </c:pt>
                <c:pt idx="1390">
                  <c:v>1.1743000000000001E-3</c:v>
                </c:pt>
                <c:pt idx="1391">
                  <c:v>1.1661E-3</c:v>
                </c:pt>
                <c:pt idx="1392">
                  <c:v>1.1581E-3</c:v>
                </c:pt>
                <c:pt idx="1393">
                  <c:v>1.1501E-3</c:v>
                </c:pt>
                <c:pt idx="1394">
                  <c:v>1.1423E-3</c:v>
                </c:pt>
                <c:pt idx="1395">
                  <c:v>1.1344E-3</c:v>
                </c:pt>
                <c:pt idx="1396">
                  <c:v>1.1267E-3</c:v>
                </c:pt>
                <c:pt idx="1397">
                  <c:v>1.119E-3</c:v>
                </c:pt>
                <c:pt idx="1398">
                  <c:v>1.1114E-3</c:v>
                </c:pt>
                <c:pt idx="1399">
                  <c:v>1.1038000000000001E-3</c:v>
                </c:pt>
                <c:pt idx="1400">
                  <c:v>1.0962999999999999E-3</c:v>
                </c:pt>
                <c:pt idx="1401">
                  <c:v>1.0889000000000001E-3</c:v>
                </c:pt>
                <c:pt idx="1402">
                  <c:v>1.0815E-3</c:v>
                </c:pt>
                <c:pt idx="1403">
                  <c:v>1.0742E-3</c:v>
                </c:pt>
                <c:pt idx="1404">
                  <c:v>1.0669E-3</c:v>
                </c:pt>
                <c:pt idx="1405">
                  <c:v>1.0597E-3</c:v>
                </c:pt>
                <c:pt idx="1406">
                  <c:v>1.0525000000000001E-3</c:v>
                </c:pt>
                <c:pt idx="1407">
                  <c:v>1.0453999999999999E-3</c:v>
                </c:pt>
                <c:pt idx="1408">
                  <c:v>1.0384000000000001E-3</c:v>
                </c:pt>
                <c:pt idx="1409">
                  <c:v>1.0314E-3</c:v>
                </c:pt>
                <c:pt idx="1410">
                  <c:v>1.0245E-3</c:v>
                </c:pt>
                <c:pt idx="1411">
                  <c:v>1.0176E-3</c:v>
                </c:pt>
                <c:pt idx="1412">
                  <c:v>1.0108999999999999E-3</c:v>
                </c:pt>
                <c:pt idx="1413">
                  <c:v>1.0041E-3</c:v>
                </c:pt>
                <c:pt idx="1414">
                  <c:v>9.9748999999999997E-4</c:v>
                </c:pt>
                <c:pt idx="1415">
                  <c:v>9.9090000000000007E-4</c:v>
                </c:pt>
                <c:pt idx="1416">
                  <c:v>9.8437999999999998E-4</c:v>
                </c:pt>
                <c:pt idx="1417">
                  <c:v>9.7791999999999996E-4</c:v>
                </c:pt>
                <c:pt idx="1418">
                  <c:v>9.7152000000000002E-4</c:v>
                </c:pt>
                <c:pt idx="1419">
                  <c:v>9.6518000000000005E-4</c:v>
                </c:pt>
                <c:pt idx="1420">
                  <c:v>9.5890000000000005E-4</c:v>
                </c:pt>
                <c:pt idx="1421">
                  <c:v>9.5268000000000002E-4</c:v>
                </c:pt>
                <c:pt idx="1422">
                  <c:v>9.4651999999999996E-4</c:v>
                </c:pt>
                <c:pt idx="1423">
                  <c:v>9.4041999999999997E-4</c:v>
                </c:pt>
                <c:pt idx="1424">
                  <c:v>9.3437000000000001E-4</c:v>
                </c:pt>
                <c:pt idx="1425">
                  <c:v>9.2838000000000003E-4</c:v>
                </c:pt>
                <c:pt idx="1426">
                  <c:v>9.2243999999999996E-4</c:v>
                </c:pt>
                <c:pt idx="1427">
                  <c:v>9.1655999999999997E-4</c:v>
                </c:pt>
                <c:pt idx="1428">
                  <c:v>9.1073E-4</c:v>
                </c:pt>
                <c:pt idx="1429">
                  <c:v>9.0496000000000001E-4</c:v>
                </c:pt>
                <c:pt idx="1430">
                  <c:v>8.9924000000000004E-4</c:v>
                </c:pt>
                <c:pt idx="1431">
                  <c:v>8.9357E-4</c:v>
                </c:pt>
                <c:pt idx="1432">
                  <c:v>8.8796000000000003E-4</c:v>
                </c:pt>
                <c:pt idx="1433">
                  <c:v>8.8239999999999998E-4</c:v>
                </c:pt>
                <c:pt idx="1434">
                  <c:v>8.7690000000000001E-4</c:v>
                </c:pt>
                <c:pt idx="1435">
                  <c:v>8.7144999999999996E-4</c:v>
                </c:pt>
                <c:pt idx="1436">
                  <c:v>8.6605999999999999E-4</c:v>
                </c:pt>
                <c:pt idx="1437">
                  <c:v>8.6070999999999999E-4</c:v>
                </c:pt>
                <c:pt idx="1438">
                  <c:v>8.5541999999999997E-4</c:v>
                </c:pt>
                <c:pt idx="1439">
                  <c:v>8.5017999999999997E-4</c:v>
                </c:pt>
                <c:pt idx="1440">
                  <c:v>8.4499E-4</c:v>
                </c:pt>
                <c:pt idx="1441">
                  <c:v>8.3984999999999995E-4</c:v>
                </c:pt>
                <c:pt idx="1442">
                  <c:v>8.3476000000000004E-4</c:v>
                </c:pt>
                <c:pt idx="1443">
                  <c:v>7.8164E-4</c:v>
                </c:pt>
                <c:pt idx="1444">
                  <c:v>7.7693E-4</c:v>
                </c:pt>
                <c:pt idx="1445">
                  <c:v>7.7227999999999997E-4</c:v>
                </c:pt>
                <c:pt idx="1446">
                  <c:v>7.6767000000000003E-4</c:v>
                </c:pt>
                <c:pt idx="1447">
                  <c:v>7.6311E-4</c:v>
                </c:pt>
                <c:pt idx="1448">
                  <c:v>7.5860000000000001E-4</c:v>
                </c:pt>
                <c:pt idx="1449">
                  <c:v>7.5414999999999998E-4</c:v>
                </c:pt>
                <c:pt idx="1450">
                  <c:v>7.4974000000000004E-4</c:v>
                </c:pt>
                <c:pt idx="1451">
                  <c:v>7.4538000000000002E-4</c:v>
                </c:pt>
                <c:pt idx="1452">
                  <c:v>7.4094999999999999E-4</c:v>
                </c:pt>
                <c:pt idx="1453">
                  <c:v>7.3211999999999995E-4</c:v>
                </c:pt>
                <c:pt idx="1454">
                  <c:v>7.2345000000000005E-4</c:v>
                </c:pt>
                <c:pt idx="1455">
                  <c:v>7.1595999999999997E-4</c:v>
                </c:pt>
                <c:pt idx="1456">
                  <c:v>7.1188999999999996E-4</c:v>
                </c:pt>
                <c:pt idx="1457">
                  <c:v>7.0786000000000004E-4</c:v>
                </c:pt>
                <c:pt idx="1458">
                  <c:v>7.0386999999999999E-4</c:v>
                </c:pt>
                <c:pt idx="1459">
                  <c:v>6.9990000000000004E-4</c:v>
                </c:pt>
                <c:pt idx="1460">
                  <c:v>6.9596000000000002E-4</c:v>
                </c:pt>
                <c:pt idx="1461">
                  <c:v>6.9205000000000004E-4</c:v>
                </c:pt>
                <c:pt idx="1462">
                  <c:v>6.8816000000000005E-4</c:v>
                </c:pt>
                <c:pt idx="1463">
                  <c:v>6.8429999999999999E-4</c:v>
                </c:pt>
                <c:pt idx="1464">
                  <c:v>6.7157000000000002E-4</c:v>
                </c:pt>
                <c:pt idx="1465">
                  <c:v>6.5026000000000005E-4</c:v>
                </c:pt>
                <c:pt idx="1466">
                  <c:v>6.466E-4</c:v>
                </c:pt>
                <c:pt idx="1467">
                  <c:v>6.0360000000000003E-4</c:v>
                </c:pt>
                <c:pt idx="1468">
                  <c:v>5.8874000000000003E-4</c:v>
                </c:pt>
                <c:pt idx="1469">
                  <c:v>5.8542999999999996E-4</c:v>
                </c:pt>
                <c:pt idx="1470">
                  <c:v>5.8215000000000003E-4</c:v>
                </c:pt>
                <c:pt idx="1471">
                  <c:v>5.7888999999999998E-4</c:v>
                </c:pt>
                <c:pt idx="1472">
                  <c:v>5.7565999999999997E-4</c:v>
                </c:pt>
                <c:pt idx="1473">
                  <c:v>5.7244999999999996E-4</c:v>
                </c:pt>
                <c:pt idx="1474">
                  <c:v>5.6926999999999998E-4</c:v>
                </c:pt>
                <c:pt idx="1475">
                  <c:v>5.6612000000000003E-4</c:v>
                </c:pt>
                <c:pt idx="1476">
                  <c:v>5.6300000000000002E-4</c:v>
                </c:pt>
                <c:pt idx="1477">
                  <c:v>5.599E-4</c:v>
                </c:pt>
                <c:pt idx="1478">
                  <c:v>5.5681999999999997E-4</c:v>
                </c:pt>
                <c:pt idx="1479">
                  <c:v>5.5376999999999998E-4</c:v>
                </c:pt>
                <c:pt idx="1480">
                  <c:v>5.5073000000000003E-4</c:v>
                </c:pt>
                <c:pt idx="1481">
                  <c:v>5.4772000000000002E-4</c:v>
                </c:pt>
                <c:pt idx="1482">
                  <c:v>5.4471999999999995E-4</c:v>
                </c:pt>
                <c:pt idx="1483">
                  <c:v>5.4173999999999997E-4</c:v>
                </c:pt>
                <c:pt idx="1484">
                  <c:v>5.3877000000000005E-4</c:v>
                </c:pt>
                <c:pt idx="1485">
                  <c:v>5.3582E-4</c:v>
                </c:pt>
                <c:pt idx="1486">
                  <c:v>5.3288999999999995E-4</c:v>
                </c:pt>
                <c:pt idx="1487">
                  <c:v>5.2997000000000005E-4</c:v>
                </c:pt>
                <c:pt idx="1488">
                  <c:v>5.2707000000000003E-4</c:v>
                </c:pt>
                <c:pt idx="1489">
                  <c:v>5.2419000000000001E-4</c:v>
                </c:pt>
                <c:pt idx="1490">
                  <c:v>5.2132999999999997E-4</c:v>
                </c:pt>
                <c:pt idx="1491">
                  <c:v>5.1847999999999998E-4</c:v>
                </c:pt>
                <c:pt idx="1492">
                  <c:v>5.1564999999999998E-4</c:v>
                </c:pt>
                <c:pt idx="1493">
                  <c:v>5.1283999999999998E-4</c:v>
                </c:pt>
                <c:pt idx="1494">
                  <c:v>5.1004999999999996E-4</c:v>
                </c:pt>
                <c:pt idx="1495">
                  <c:v>5.0728000000000004E-4</c:v>
                </c:pt>
                <c:pt idx="1496">
                  <c:v>5.0451999999999995E-4</c:v>
                </c:pt>
                <c:pt idx="1497">
                  <c:v>5.0179000000000001E-4</c:v>
                </c:pt>
                <c:pt idx="1498">
                  <c:v>4.9905999999999996E-4</c:v>
                </c:pt>
                <c:pt idx="1499">
                  <c:v>4.9636000000000005E-4</c:v>
                </c:pt>
                <c:pt idx="1500">
                  <c:v>4.9366000000000004E-4</c:v>
                </c:pt>
                <c:pt idx="1501">
                  <c:v>4.9098999999999996E-4</c:v>
                </c:pt>
                <c:pt idx="1502">
                  <c:v>4.8831999999999999E-4</c:v>
                </c:pt>
                <c:pt idx="1503">
                  <c:v>4.8567E-4</c:v>
                </c:pt>
                <c:pt idx="1504">
                  <c:v>4.8302000000000002E-4</c:v>
                </c:pt>
                <c:pt idx="1505">
                  <c:v>4.8040000000000002E-4</c:v>
                </c:pt>
                <c:pt idx="1506">
                  <c:v>4.7778000000000002E-4</c:v>
                </c:pt>
                <c:pt idx="1507">
                  <c:v>4.7518000000000001E-4</c:v>
                </c:pt>
                <c:pt idx="1508">
                  <c:v>4.7259999999999999E-4</c:v>
                </c:pt>
                <c:pt idx="1509">
                  <c:v>4.6585000000000002E-4</c:v>
                </c:pt>
                <c:pt idx="1510">
                  <c:v>4.6333000000000002E-4</c:v>
                </c:pt>
                <c:pt idx="1511">
                  <c:v>4.6080999999999997E-4</c:v>
                </c:pt>
                <c:pt idx="1512">
                  <c:v>4.5832000000000002E-4</c:v>
                </c:pt>
                <c:pt idx="1513">
                  <c:v>4.5583E-4</c:v>
                </c:pt>
                <c:pt idx="1514">
                  <c:v>4.5336999999999998E-4</c:v>
                </c:pt>
                <c:pt idx="1515">
                  <c:v>4.5091E-4</c:v>
                </c:pt>
                <c:pt idx="1516">
                  <c:v>4.4847000000000002E-4</c:v>
                </c:pt>
                <c:pt idx="1517">
                  <c:v>4.4603999999999998E-4</c:v>
                </c:pt>
                <c:pt idx="1518">
                  <c:v>4.4360999999999999E-4</c:v>
                </c:pt>
                <c:pt idx="1519">
                  <c:v>4.4119999999999999E-4</c:v>
                </c:pt>
                <c:pt idx="1520">
                  <c:v>4.3878999999999999E-4</c:v>
                </c:pt>
                <c:pt idx="1521">
                  <c:v>4.3625000000000001E-4</c:v>
                </c:pt>
                <c:pt idx="1522">
                  <c:v>4.3258000000000001E-4</c:v>
                </c:pt>
                <c:pt idx="1523">
                  <c:v>4.3019999999999999E-4</c:v>
                </c:pt>
                <c:pt idx="1524">
                  <c:v>4.2150999999999999E-4</c:v>
                </c:pt>
                <c:pt idx="1525">
                  <c:v>4.1917000000000001E-4</c:v>
                </c:pt>
                <c:pt idx="1526">
                  <c:v>4.1543E-4</c:v>
                </c:pt>
                <c:pt idx="1527">
                  <c:v>4.0916999999999999E-4</c:v>
                </c:pt>
                <c:pt idx="1528">
                  <c:v>4.0687999999999998E-4</c:v>
                </c:pt>
                <c:pt idx="1529">
                  <c:v>4.0458999999999997E-4</c:v>
                </c:pt>
                <c:pt idx="1530">
                  <c:v>4.0232000000000001E-4</c:v>
                </c:pt>
                <c:pt idx="1531">
                  <c:v>4.0004999999999999E-4</c:v>
                </c:pt>
                <c:pt idx="1532">
                  <c:v>3.9779000000000003E-4</c:v>
                </c:pt>
                <c:pt idx="1533">
                  <c:v>3.9554E-4</c:v>
                </c:pt>
                <c:pt idx="1534">
                  <c:v>3.9331000000000001E-4</c:v>
                </c:pt>
                <c:pt idx="1535">
                  <c:v>3.9109000000000002E-4</c:v>
                </c:pt>
                <c:pt idx="1536">
                  <c:v>3.8887999999999998E-4</c:v>
                </c:pt>
                <c:pt idx="1537">
                  <c:v>3.8667999999999998E-4</c:v>
                </c:pt>
                <c:pt idx="1538">
                  <c:v>3.8449000000000003E-4</c:v>
                </c:pt>
                <c:pt idx="1539">
                  <c:v>3.8232000000000001E-4</c:v>
                </c:pt>
                <c:pt idx="1540">
                  <c:v>3.8015E-4</c:v>
                </c:pt>
                <c:pt idx="1541">
                  <c:v>3.7800000000000003E-4</c:v>
                </c:pt>
                <c:pt idx="1542">
                  <c:v>3.7586E-4</c:v>
                </c:pt>
                <c:pt idx="1543">
                  <c:v>3.7372000000000002E-4</c:v>
                </c:pt>
                <c:pt idx="1544">
                  <c:v>3.7158999999999998E-4</c:v>
                </c:pt>
                <c:pt idx="1545">
                  <c:v>3.6947E-4</c:v>
                </c:pt>
                <c:pt idx="1546">
                  <c:v>3.6736000000000001E-4</c:v>
                </c:pt>
                <c:pt idx="1547">
                  <c:v>3.6525000000000001E-4</c:v>
                </c:pt>
                <c:pt idx="1548">
                  <c:v>3.6315000000000002E-4</c:v>
                </c:pt>
                <c:pt idx="1549">
                  <c:v>3.6105000000000002E-4</c:v>
                </c:pt>
                <c:pt idx="1550">
                  <c:v>3.5896000000000002E-4</c:v>
                </c:pt>
                <c:pt idx="1551">
                  <c:v>3.5687000000000002E-4</c:v>
                </c:pt>
                <c:pt idx="1552">
                  <c:v>3.5479000000000001E-4</c:v>
                </c:pt>
                <c:pt idx="1553">
                  <c:v>3.5271E-4</c:v>
                </c:pt>
                <c:pt idx="1554">
                  <c:v>3.5063999999999999E-4</c:v>
                </c:pt>
                <c:pt idx="1555">
                  <c:v>3.4856999999999998E-4</c:v>
                </c:pt>
                <c:pt idx="1556">
                  <c:v>3.4651000000000001E-4</c:v>
                </c:pt>
                <c:pt idx="1557">
                  <c:v>3.4445999999999999E-4</c:v>
                </c:pt>
                <c:pt idx="1558">
                  <c:v>3.4241000000000002E-4</c:v>
                </c:pt>
                <c:pt idx="1559">
                  <c:v>3.4037E-4</c:v>
                </c:pt>
                <c:pt idx="1560">
                  <c:v>3.3834000000000002E-4</c:v>
                </c:pt>
                <c:pt idx="1561">
                  <c:v>3.3630999999999998E-4</c:v>
                </c:pt>
                <c:pt idx="1562">
                  <c:v>3.3429999999999999E-4</c:v>
                </c:pt>
                <c:pt idx="1563">
                  <c:v>3.3229000000000001E-4</c:v>
                </c:pt>
                <c:pt idx="1564">
                  <c:v>3.3029000000000001E-4</c:v>
                </c:pt>
                <c:pt idx="1565">
                  <c:v>3.2830000000000001E-4</c:v>
                </c:pt>
                <c:pt idx="1566">
                  <c:v>3.2632000000000001E-4</c:v>
                </c:pt>
                <c:pt idx="1567">
                  <c:v>3.2435E-4</c:v>
                </c:pt>
                <c:pt idx="1568">
                  <c:v>3.2238999999999998E-4</c:v>
                </c:pt>
                <c:pt idx="1569">
                  <c:v>3.2045000000000001E-4</c:v>
                </c:pt>
                <c:pt idx="1570">
                  <c:v>3.1850999999999998E-4</c:v>
                </c:pt>
                <c:pt idx="1571">
                  <c:v>3.1659E-4</c:v>
                </c:pt>
                <c:pt idx="1572">
                  <c:v>3.1467000000000002E-4</c:v>
                </c:pt>
                <c:pt idx="1573">
                  <c:v>3.1276999999999998E-4</c:v>
                </c:pt>
                <c:pt idx="1574">
                  <c:v>3.1087999999999998E-4</c:v>
                </c:pt>
                <c:pt idx="1575">
                  <c:v>3.0898999999999998E-4</c:v>
                </c:pt>
                <c:pt idx="1576">
                  <c:v>3.0711999999999997E-4</c:v>
                </c:pt>
                <c:pt idx="1577">
                  <c:v>3.0525000000000002E-4</c:v>
                </c:pt>
                <c:pt idx="1578">
                  <c:v>3.0339000000000001E-4</c:v>
                </c:pt>
                <c:pt idx="1579">
                  <c:v>3.0152999999999999E-4</c:v>
                </c:pt>
                <c:pt idx="1580">
                  <c:v>2.9967999999999998E-4</c:v>
                </c:pt>
                <c:pt idx="1581">
                  <c:v>2.9784000000000001E-4</c:v>
                </c:pt>
                <c:pt idx="1582">
                  <c:v>2.9599999999999998E-4</c:v>
                </c:pt>
                <c:pt idx="1583">
                  <c:v>2.8853E-4</c:v>
                </c:pt>
                <c:pt idx="1584">
                  <c:v>2.8674000000000001E-4</c:v>
                </c:pt>
                <c:pt idx="1585">
                  <c:v>2.8495000000000001E-4</c:v>
                </c:pt>
                <c:pt idx="1586">
                  <c:v>2.8317000000000001E-4</c:v>
                </c:pt>
                <c:pt idx="1587">
                  <c:v>2.8139000000000001E-4</c:v>
                </c:pt>
                <c:pt idx="1588">
                  <c:v>2.7963E-4</c:v>
                </c:pt>
                <c:pt idx="1589">
                  <c:v>2.7786999999999999E-4</c:v>
                </c:pt>
                <c:pt idx="1590">
                  <c:v>2.7610999999999998E-4</c:v>
                </c:pt>
                <c:pt idx="1591">
                  <c:v>2.7437000000000002E-4</c:v>
                </c:pt>
                <c:pt idx="1592">
                  <c:v>2.7263E-4</c:v>
                </c:pt>
                <c:pt idx="1593">
                  <c:v>2.7090000000000003E-4</c:v>
                </c:pt>
                <c:pt idx="1594">
                  <c:v>2.6917999999999999E-4</c:v>
                </c:pt>
                <c:pt idx="1595">
                  <c:v>2.6747000000000001E-4</c:v>
                </c:pt>
                <c:pt idx="1596">
                  <c:v>2.6575999999999998E-4</c:v>
                </c:pt>
                <c:pt idx="1597">
                  <c:v>2.6406999999999998E-4</c:v>
                </c:pt>
                <c:pt idx="1598">
                  <c:v>2.6237999999999999E-4</c:v>
                </c:pt>
                <c:pt idx="1599">
                  <c:v>2.6070999999999999E-4</c:v>
                </c:pt>
                <c:pt idx="1600">
                  <c:v>2.5903999999999999E-4</c:v>
                </c:pt>
                <c:pt idx="1601">
                  <c:v>2.5737999999999998E-4</c:v>
                </c:pt>
                <c:pt idx="1602">
                  <c:v>2.5573000000000002E-4</c:v>
                </c:pt>
                <c:pt idx="1603">
                  <c:v>2.5409E-4</c:v>
                </c:pt>
                <c:pt idx="1604">
                  <c:v>2.5244999999999998E-4</c:v>
                </c:pt>
                <c:pt idx="1605">
                  <c:v>2.5082000000000001E-4</c:v>
                </c:pt>
                <c:pt idx="1606">
                  <c:v>2.4919999999999999E-4</c:v>
                </c:pt>
                <c:pt idx="1607">
                  <c:v>2.4759000000000001E-4</c:v>
                </c:pt>
                <c:pt idx="1608">
                  <c:v>2.4598000000000003E-4</c:v>
                </c:pt>
                <c:pt idx="1609">
                  <c:v>2.4436999999999999E-4</c:v>
                </c:pt>
                <c:pt idx="1610">
                  <c:v>2.4278E-4</c:v>
                </c:pt>
                <c:pt idx="1611">
                  <c:v>2.4119000000000001E-4</c:v>
                </c:pt>
                <c:pt idx="1612">
                  <c:v>2.396E-4</c:v>
                </c:pt>
                <c:pt idx="1613">
                  <c:v>2.3802E-4</c:v>
                </c:pt>
                <c:pt idx="1614">
                  <c:v>2.3644000000000001E-4</c:v>
                </c:pt>
                <c:pt idx="1615">
                  <c:v>2.3487000000000001E-4</c:v>
                </c:pt>
                <c:pt idx="1616">
                  <c:v>2.3330000000000001E-4</c:v>
                </c:pt>
                <c:pt idx="1617">
                  <c:v>2.3174E-4</c:v>
                </c:pt>
                <c:pt idx="1618">
                  <c:v>2.3018E-4</c:v>
                </c:pt>
                <c:pt idx="1619">
                  <c:v>2.2863000000000001E-4</c:v>
                </c:pt>
                <c:pt idx="1620">
                  <c:v>2.2708E-4</c:v>
                </c:pt>
                <c:pt idx="1621">
                  <c:v>2.2554000000000001E-4</c:v>
                </c:pt>
                <c:pt idx="1622">
                  <c:v>2.24E-4</c:v>
                </c:pt>
                <c:pt idx="1623">
                  <c:v>2.2247E-4</c:v>
                </c:pt>
                <c:pt idx="1624">
                  <c:v>2.2095E-4</c:v>
                </c:pt>
                <c:pt idx="1625">
                  <c:v>2.1943E-4</c:v>
                </c:pt>
                <c:pt idx="1626">
                  <c:v>2.1792E-4</c:v>
                </c:pt>
                <c:pt idx="1627">
                  <c:v>2.1641999999999999E-4</c:v>
                </c:pt>
                <c:pt idx="1628">
                  <c:v>2.1492000000000001E-4</c:v>
                </c:pt>
                <c:pt idx="1629">
                  <c:v>2.1343999999999999E-4</c:v>
                </c:pt>
                <c:pt idx="1630">
                  <c:v>2.1196E-4</c:v>
                </c:pt>
                <c:pt idx="1631">
                  <c:v>2.1049999999999999E-4</c:v>
                </c:pt>
                <c:pt idx="1632">
                  <c:v>2.0903999999999999E-4</c:v>
                </c:pt>
                <c:pt idx="1633">
                  <c:v>2.0759000000000001E-4</c:v>
                </c:pt>
                <c:pt idx="1634">
                  <c:v>2.0615E-4</c:v>
                </c:pt>
                <c:pt idx="1635">
                  <c:v>2.0473E-4</c:v>
                </c:pt>
                <c:pt idx="1636">
                  <c:v>2.0331E-4</c:v>
                </c:pt>
                <c:pt idx="1637">
                  <c:v>2.019E-4</c:v>
                </c:pt>
                <c:pt idx="1638">
                  <c:v>2.0049999999999999E-4</c:v>
                </c:pt>
                <c:pt idx="1639">
                  <c:v>1.9909999999999999E-4</c:v>
                </c:pt>
                <c:pt idx="1640">
                  <c:v>1.9772E-4</c:v>
                </c:pt>
                <c:pt idx="1641">
                  <c:v>1.9635E-4</c:v>
                </c:pt>
                <c:pt idx="1642">
                  <c:v>1.9498000000000001E-4</c:v>
                </c:pt>
                <c:pt idx="1643">
                  <c:v>1.9362000000000001E-4</c:v>
                </c:pt>
                <c:pt idx="1644">
                  <c:v>1.9226000000000001E-4</c:v>
                </c:pt>
                <c:pt idx="1645">
                  <c:v>1.9091E-4</c:v>
                </c:pt>
                <c:pt idx="1646">
                  <c:v>1.8956999999999999E-4</c:v>
                </c:pt>
                <c:pt idx="1647">
                  <c:v>1.8823000000000001E-4</c:v>
                </c:pt>
                <c:pt idx="1648">
                  <c:v>1.8689999999999999E-4</c:v>
                </c:pt>
                <c:pt idx="1649">
                  <c:v>1.8557E-4</c:v>
                </c:pt>
                <c:pt idx="1650">
                  <c:v>1.8425000000000001E-4</c:v>
                </c:pt>
                <c:pt idx="1651">
                  <c:v>1.8293000000000001E-4</c:v>
                </c:pt>
                <c:pt idx="1652">
                  <c:v>1.8162000000000001E-4</c:v>
                </c:pt>
                <c:pt idx="1653">
                  <c:v>1.8032000000000001E-4</c:v>
                </c:pt>
                <c:pt idx="1654">
                  <c:v>1.7901000000000001E-4</c:v>
                </c:pt>
                <c:pt idx="1655">
                  <c:v>1.7772E-4</c:v>
                </c:pt>
                <c:pt idx="1656">
                  <c:v>1.7642999999999999E-4</c:v>
                </c:pt>
                <c:pt idx="1657">
                  <c:v>1.7514000000000001E-4</c:v>
                </c:pt>
                <c:pt idx="1658">
                  <c:v>1.7385999999999999E-4</c:v>
                </c:pt>
                <c:pt idx="1659">
                  <c:v>1.7258E-4</c:v>
                </c:pt>
                <c:pt idx="1660">
                  <c:v>1.7131000000000001E-4</c:v>
                </c:pt>
                <c:pt idx="1661">
                  <c:v>1.7005000000000001E-4</c:v>
                </c:pt>
                <c:pt idx="1662">
                  <c:v>1.6878999999999999E-4</c:v>
                </c:pt>
                <c:pt idx="1663">
                  <c:v>1.6752999999999999E-4</c:v>
                </c:pt>
                <c:pt idx="1664">
                  <c:v>1.6627999999999999E-4</c:v>
                </c:pt>
                <c:pt idx="1665">
                  <c:v>1.6504000000000001E-4</c:v>
                </c:pt>
                <c:pt idx="1666">
                  <c:v>1.638E-4</c:v>
                </c:pt>
                <c:pt idx="1667">
                  <c:v>1.6257000000000001E-4</c:v>
                </c:pt>
                <c:pt idx="1668">
                  <c:v>1.6134999999999999E-4</c:v>
                </c:pt>
                <c:pt idx="1669">
                  <c:v>1.6013999999999999E-4</c:v>
                </c:pt>
                <c:pt idx="1670">
                  <c:v>1.5893E-4</c:v>
                </c:pt>
                <c:pt idx="1671">
                  <c:v>1.5773E-4</c:v>
                </c:pt>
                <c:pt idx="1672">
                  <c:v>1.5652999999999999E-4</c:v>
                </c:pt>
                <c:pt idx="1673">
                  <c:v>1.5535000000000001E-4</c:v>
                </c:pt>
                <c:pt idx="1674">
                  <c:v>1.5417E-4</c:v>
                </c:pt>
                <c:pt idx="1675">
                  <c:v>1.5300000000000001E-4</c:v>
                </c:pt>
                <c:pt idx="1676">
                  <c:v>1.5182999999999999E-4</c:v>
                </c:pt>
                <c:pt idx="1677">
                  <c:v>1.5067999999999999E-4</c:v>
                </c:pt>
                <c:pt idx="1678">
                  <c:v>1.4953000000000001E-4</c:v>
                </c:pt>
                <c:pt idx="1679">
                  <c:v>1.4839000000000001E-4</c:v>
                </c:pt>
                <c:pt idx="1680">
                  <c:v>1.4725E-4</c:v>
                </c:pt>
                <c:pt idx="1681">
                  <c:v>1.4613000000000001E-4</c:v>
                </c:pt>
                <c:pt idx="1682">
                  <c:v>1.4501E-4</c:v>
                </c:pt>
                <c:pt idx="1683">
                  <c:v>1.439E-4</c:v>
                </c:pt>
                <c:pt idx="1684">
                  <c:v>1.428E-4</c:v>
                </c:pt>
                <c:pt idx="1685">
                  <c:v>1.4171E-4</c:v>
                </c:pt>
                <c:pt idx="1686">
                  <c:v>1.4061999999999999E-4</c:v>
                </c:pt>
                <c:pt idx="1687">
                  <c:v>1.3955E-4</c:v>
                </c:pt>
                <c:pt idx="1688">
                  <c:v>1.3847999999999999E-4</c:v>
                </c:pt>
                <c:pt idx="1689">
                  <c:v>1.3742E-4</c:v>
                </c:pt>
                <c:pt idx="1690">
                  <c:v>1.3637E-4</c:v>
                </c:pt>
                <c:pt idx="1691">
                  <c:v>1.3532999999999999E-4</c:v>
                </c:pt>
                <c:pt idx="1692">
                  <c:v>1.3430000000000001E-4</c:v>
                </c:pt>
                <c:pt idx="1693">
                  <c:v>1.3328E-4</c:v>
                </c:pt>
                <c:pt idx="1694">
                  <c:v>1.3227000000000001E-4</c:v>
                </c:pt>
                <c:pt idx="1695">
                  <c:v>1.3125999999999999E-4</c:v>
                </c:pt>
                <c:pt idx="1696">
                  <c:v>1.3027000000000001E-4</c:v>
                </c:pt>
                <c:pt idx="1697">
                  <c:v>1.2928000000000001E-4</c:v>
                </c:pt>
                <c:pt idx="1698">
                  <c:v>1.283E-4</c:v>
                </c:pt>
                <c:pt idx="1699">
                  <c:v>1.2732999999999999E-4</c:v>
                </c:pt>
                <c:pt idx="1700">
                  <c:v>1.2636E-4</c:v>
                </c:pt>
                <c:pt idx="1701">
                  <c:v>1.2541000000000001E-4</c:v>
                </c:pt>
                <c:pt idx="1702">
                  <c:v>1.2444999999999999E-4</c:v>
                </c:pt>
                <c:pt idx="1703">
                  <c:v>1.2349999999999999E-4</c:v>
                </c:pt>
                <c:pt idx="1704">
                  <c:v>1.2255999999999999E-4</c:v>
                </c:pt>
                <c:pt idx="1705">
                  <c:v>1.2163E-4</c:v>
                </c:pt>
                <c:pt idx="1706">
                  <c:v>1.2070000000000001E-4</c:v>
                </c:pt>
                <c:pt idx="1707">
                  <c:v>1.1977E-4</c:v>
                </c:pt>
                <c:pt idx="1708">
                  <c:v>1.1886E-4</c:v>
                </c:pt>
                <c:pt idx="1709">
                  <c:v>1.1794999999999999E-4</c:v>
                </c:pt>
                <c:pt idx="1710">
                  <c:v>1.1705E-4</c:v>
                </c:pt>
                <c:pt idx="1711">
                  <c:v>1.1615E-4</c:v>
                </c:pt>
                <c:pt idx="1712">
                  <c:v>1.1526E-4</c:v>
                </c:pt>
                <c:pt idx="1713">
                  <c:v>1.1438E-4</c:v>
                </c:pt>
                <c:pt idx="1714">
                  <c:v>1.1351E-4</c:v>
                </c:pt>
                <c:pt idx="1715">
                  <c:v>1.1264000000000001E-4</c:v>
                </c:pt>
                <c:pt idx="1716">
                  <c:v>1.1179E-4</c:v>
                </c:pt>
                <c:pt idx="1717">
                  <c:v>1.1094000000000001E-4</c:v>
                </c:pt>
                <c:pt idx="1718">
                  <c:v>1.1010000000000001E-4</c:v>
                </c:pt>
                <c:pt idx="1719">
                  <c:v>1.0925999999999999E-4</c:v>
                </c:pt>
                <c:pt idx="1720">
                  <c:v>1.0412E-4</c:v>
                </c:pt>
                <c:pt idx="1721">
                  <c:v>1.0334E-4</c:v>
                </c:pt>
                <c:pt idx="1722">
                  <c:v>1.0255999999999999E-4</c:v>
                </c:pt>
                <c:pt idx="1723">
                  <c:v>1.0179E-4</c:v>
                </c:pt>
                <c:pt idx="1724">
                  <c:v>1.0103E-4</c:v>
                </c:pt>
                <c:pt idx="1725">
                  <c:v>1.0027E-4</c:v>
                </c:pt>
                <c:pt idx="1726">
                  <c:v>9.9525999999999995E-5</c:v>
                </c:pt>
                <c:pt idx="1727">
                  <c:v>9.8787000000000001E-5</c:v>
                </c:pt>
                <c:pt idx="1728">
                  <c:v>9.8054999999999995E-5</c:v>
                </c:pt>
                <c:pt idx="1729">
                  <c:v>9.7330999999999994E-5</c:v>
                </c:pt>
                <c:pt idx="1730">
                  <c:v>9.6613000000000005E-5</c:v>
                </c:pt>
                <c:pt idx="1731">
                  <c:v>9.5903000000000007E-5</c:v>
                </c:pt>
                <c:pt idx="1732">
                  <c:v>9.5200999999999999E-5</c:v>
                </c:pt>
                <c:pt idx="1733">
                  <c:v>9.4505000000000004E-5</c:v>
                </c:pt>
                <c:pt idx="1734">
                  <c:v>9.3817E-5</c:v>
                </c:pt>
                <c:pt idx="1735">
                  <c:v>9.3134999999999995E-5</c:v>
                </c:pt>
                <c:pt idx="1736">
                  <c:v>9.2460000000000006E-5</c:v>
                </c:pt>
                <c:pt idx="1737">
                  <c:v>9.1792000000000005E-5</c:v>
                </c:pt>
                <c:pt idx="1738">
                  <c:v>9.1130000000000003E-5</c:v>
                </c:pt>
                <c:pt idx="1739">
                  <c:v>9.0474000000000001E-5</c:v>
                </c:pt>
                <c:pt idx="1740">
                  <c:v>8.9823999999999999E-5</c:v>
                </c:pt>
                <c:pt idx="1741">
                  <c:v>8.9179999999999997E-5</c:v>
                </c:pt>
                <c:pt idx="1742">
                  <c:v>8.8541000000000005E-5</c:v>
                </c:pt>
                <c:pt idx="1743">
                  <c:v>8.7909000000000001E-5</c:v>
                </c:pt>
                <c:pt idx="1744">
                  <c:v>8.7280999999999993E-5</c:v>
                </c:pt>
                <c:pt idx="1745">
                  <c:v>8.1904999999999996E-5</c:v>
                </c:pt>
                <c:pt idx="1746">
                  <c:v>8.0710000000000005E-5</c:v>
                </c:pt>
                <c:pt idx="1747">
                  <c:v>8.0136999999999995E-5</c:v>
                </c:pt>
                <c:pt idx="1748">
                  <c:v>7.9569999999999999E-5</c:v>
                </c:pt>
                <c:pt idx="1749">
                  <c:v>7.9009000000000002E-5</c:v>
                </c:pt>
                <c:pt idx="1750">
                  <c:v>7.8453000000000003E-5</c:v>
                </c:pt>
                <c:pt idx="1751">
                  <c:v>7.7902000000000001E-5</c:v>
                </c:pt>
                <c:pt idx="1752">
                  <c:v>7.7355999999999996E-5</c:v>
                </c:pt>
                <c:pt idx="1753">
                  <c:v>7.6816000000000005E-5</c:v>
                </c:pt>
                <c:pt idx="1754">
                  <c:v>7.6281999999999999E-5</c:v>
                </c:pt>
                <c:pt idx="1755">
                  <c:v>7.5753000000000005E-5</c:v>
                </c:pt>
                <c:pt idx="1756">
                  <c:v>7.5229999999999996E-5</c:v>
                </c:pt>
                <c:pt idx="1757">
                  <c:v>7.4711999999999999E-5</c:v>
                </c:pt>
                <c:pt idx="1758">
                  <c:v>7.4198999999999999E-5</c:v>
                </c:pt>
                <c:pt idx="1759">
                  <c:v>7.3691999999999998E-5</c:v>
                </c:pt>
                <c:pt idx="1760">
                  <c:v>7.3189999999999996E-5</c:v>
                </c:pt>
                <c:pt idx="1761">
                  <c:v>7.2693000000000003E-5</c:v>
                </c:pt>
                <c:pt idx="1762">
                  <c:v>7.2201999999999998E-5</c:v>
                </c:pt>
                <c:pt idx="1763">
                  <c:v>7.1715E-5</c:v>
                </c:pt>
                <c:pt idx="1764">
                  <c:v>7.1234000000000003E-5</c:v>
                </c:pt>
                <c:pt idx="1765">
                  <c:v>7.0758000000000003E-5</c:v>
                </c:pt>
                <c:pt idx="1766">
                  <c:v>7.0285999999999998E-5</c:v>
                </c:pt>
                <c:pt idx="1767">
                  <c:v>6.9819000000000004E-5</c:v>
                </c:pt>
                <c:pt idx="1768">
                  <c:v>6.9356999999999993E-5</c:v>
                </c:pt>
                <c:pt idx="1769">
                  <c:v>6.8899000000000006E-5</c:v>
                </c:pt>
                <c:pt idx="1770">
                  <c:v>6.8446000000000002E-5</c:v>
                </c:pt>
                <c:pt idx="1771">
                  <c:v>6.7997000000000006E-5</c:v>
                </c:pt>
                <c:pt idx="1772">
                  <c:v>6.7552999999999995E-5</c:v>
                </c:pt>
                <c:pt idx="1773">
                  <c:v>6.7113000000000006E-5</c:v>
                </c:pt>
                <c:pt idx="1774">
                  <c:v>6.6676999999999999E-5</c:v>
                </c:pt>
                <c:pt idx="1775">
                  <c:v>6.6245E-5</c:v>
                </c:pt>
                <c:pt idx="1776">
                  <c:v>6.5817999999999999E-5</c:v>
                </c:pt>
                <c:pt idx="1777">
                  <c:v>6.5395000000000007E-5</c:v>
                </c:pt>
                <c:pt idx="1778">
                  <c:v>6.4975999999999996E-5</c:v>
                </c:pt>
                <c:pt idx="1779">
                  <c:v>6.4560999999999994E-5</c:v>
                </c:pt>
                <c:pt idx="1780">
                  <c:v>6.4148999999999999E-5</c:v>
                </c:pt>
                <c:pt idx="1781">
                  <c:v>6.3740999999999998E-5</c:v>
                </c:pt>
                <c:pt idx="1782">
                  <c:v>6.3336999999999993E-5</c:v>
                </c:pt>
                <c:pt idx="1783">
                  <c:v>6.2936999999999997E-5</c:v>
                </c:pt>
                <c:pt idx="1784">
                  <c:v>6.2540999999999996E-5</c:v>
                </c:pt>
                <c:pt idx="1785">
                  <c:v>6.2148000000000002E-5</c:v>
                </c:pt>
                <c:pt idx="1786">
                  <c:v>6.1759000000000003E-5</c:v>
                </c:pt>
                <c:pt idx="1787">
                  <c:v>6.1373999999999999E-5</c:v>
                </c:pt>
                <c:pt idx="1788">
                  <c:v>6.0992999999999997E-5</c:v>
                </c:pt>
                <c:pt idx="1789">
                  <c:v>6.0615999999999997E-5</c:v>
                </c:pt>
                <c:pt idx="1790">
                  <c:v>6.0241999999999997E-5</c:v>
                </c:pt>
                <c:pt idx="1791">
                  <c:v>5.9871999999999999E-5</c:v>
                </c:pt>
                <c:pt idx="1792">
                  <c:v>5.9506999999999998E-5</c:v>
                </c:pt>
                <c:pt idx="1793">
                  <c:v>5.9144999999999997E-5</c:v>
                </c:pt>
                <c:pt idx="1794">
                  <c:v>5.8786999999999998E-5</c:v>
                </c:pt>
                <c:pt idx="1795">
                  <c:v>5.8431999999999999E-5</c:v>
                </c:pt>
                <c:pt idx="1796">
                  <c:v>5.8081999999999997E-5</c:v>
                </c:pt>
                <c:pt idx="1797">
                  <c:v>5.7735000000000002E-5</c:v>
                </c:pt>
                <c:pt idx="1798">
                  <c:v>5.7392999999999998E-5</c:v>
                </c:pt>
                <c:pt idx="1799">
                  <c:v>5.7054E-5</c:v>
                </c:pt>
                <c:pt idx="1800">
                  <c:v>5.6718999999999997E-5</c:v>
                </c:pt>
                <c:pt idx="1801">
                  <c:v>5.6387000000000001E-5</c:v>
                </c:pt>
                <c:pt idx="1802">
                  <c:v>5.6059E-5</c:v>
                </c:pt>
                <c:pt idx="1803">
                  <c:v>5.5733999999999999E-5</c:v>
                </c:pt>
                <c:pt idx="1804">
                  <c:v>5.5413E-5</c:v>
                </c:pt>
                <c:pt idx="1805">
                  <c:v>5.5093999999999998E-5</c:v>
                </c:pt>
                <c:pt idx="1806">
                  <c:v>5.4778000000000003E-5</c:v>
                </c:pt>
                <c:pt idx="1807">
                  <c:v>5.4463999999999999E-5</c:v>
                </c:pt>
                <c:pt idx="1808">
                  <c:v>5.4153000000000001E-5</c:v>
                </c:pt>
                <c:pt idx="1809">
                  <c:v>5.3844000000000002E-5</c:v>
                </c:pt>
                <c:pt idx="1810">
                  <c:v>5.3536999999999999E-5</c:v>
                </c:pt>
                <c:pt idx="1811">
                  <c:v>5.3232999999999997E-5</c:v>
                </c:pt>
                <c:pt idx="1812">
                  <c:v>5.2930999999999999E-5</c:v>
                </c:pt>
                <c:pt idx="1813">
                  <c:v>5.2632E-5</c:v>
                </c:pt>
                <c:pt idx="1814">
                  <c:v>5.2335E-5</c:v>
                </c:pt>
                <c:pt idx="1815">
                  <c:v>5.2040999999999999E-5</c:v>
                </c:pt>
                <c:pt idx="1816">
                  <c:v>5.1749999999999997E-5</c:v>
                </c:pt>
                <c:pt idx="1817">
                  <c:v>5.1461000000000001E-5</c:v>
                </c:pt>
                <c:pt idx="1818">
                  <c:v>5.1174000000000002E-5</c:v>
                </c:pt>
                <c:pt idx="1819">
                  <c:v>5.0890000000000002E-5</c:v>
                </c:pt>
                <c:pt idx="1820">
                  <c:v>5.0608000000000001E-5</c:v>
                </c:pt>
                <c:pt idx="1821">
                  <c:v>5.0328999999999999E-5</c:v>
                </c:pt>
                <c:pt idx="1822">
                  <c:v>5.0050999999999999E-5</c:v>
                </c:pt>
                <c:pt idx="1823">
                  <c:v>4.9777000000000001E-5</c:v>
                </c:pt>
                <c:pt idx="1824">
                  <c:v>4.9503999999999999E-5</c:v>
                </c:pt>
                <c:pt idx="1825">
                  <c:v>4.9234000000000003E-5</c:v>
                </c:pt>
                <c:pt idx="1826">
                  <c:v>4.8965999999999998E-5</c:v>
                </c:pt>
                <c:pt idx="1827">
                  <c:v>4.8699999999999998E-5</c:v>
                </c:pt>
                <c:pt idx="1828">
                  <c:v>4.8436999999999997E-5</c:v>
                </c:pt>
                <c:pt idx="1829">
                  <c:v>4.8174999999999999E-5</c:v>
                </c:pt>
                <c:pt idx="1830">
                  <c:v>4.7914999999999998E-5</c:v>
                </c:pt>
                <c:pt idx="1831">
                  <c:v>4.7657000000000001E-5</c:v>
                </c:pt>
                <c:pt idx="1832">
                  <c:v>4.7401000000000002E-5</c:v>
                </c:pt>
                <c:pt idx="1833">
                  <c:v>4.7147000000000001E-5</c:v>
                </c:pt>
                <c:pt idx="1834">
                  <c:v>4.6894000000000002E-5</c:v>
                </c:pt>
                <c:pt idx="1835">
                  <c:v>4.6641999999999998E-5</c:v>
                </c:pt>
                <c:pt idx="1836">
                  <c:v>4.6390999999999997E-5</c:v>
                </c:pt>
                <c:pt idx="1837">
                  <c:v>4.6140999999999998E-5</c:v>
                </c:pt>
                <c:pt idx="1838">
                  <c:v>4.5893000000000003E-5</c:v>
                </c:pt>
                <c:pt idx="1839">
                  <c:v>4.5645000000000001E-5</c:v>
                </c:pt>
                <c:pt idx="1840">
                  <c:v>4.5398000000000001E-5</c:v>
                </c:pt>
                <c:pt idx="1841">
                  <c:v>4.5151999999999997E-5</c:v>
                </c:pt>
                <c:pt idx="1842">
                  <c:v>4.4907000000000002E-5</c:v>
                </c:pt>
                <c:pt idx="1843">
                  <c:v>4.4663000000000003E-5</c:v>
                </c:pt>
                <c:pt idx="1844">
                  <c:v>4.4419999999999998E-5</c:v>
                </c:pt>
                <c:pt idx="1845">
                  <c:v>4.4178000000000003E-5</c:v>
                </c:pt>
                <c:pt idx="1846">
                  <c:v>4.3937000000000003E-5</c:v>
                </c:pt>
                <c:pt idx="1847">
                  <c:v>4.3696999999999999E-5</c:v>
                </c:pt>
                <c:pt idx="1848">
                  <c:v>4.3458000000000003E-5</c:v>
                </c:pt>
                <c:pt idx="1849">
                  <c:v>4.3220999999999998E-5</c:v>
                </c:pt>
                <c:pt idx="1850">
                  <c:v>4.2985999999999998E-5</c:v>
                </c:pt>
                <c:pt idx="1851">
                  <c:v>4.2752E-5</c:v>
                </c:pt>
                <c:pt idx="1852">
                  <c:v>4.2519999999999999E-5</c:v>
                </c:pt>
                <c:pt idx="1853">
                  <c:v>4.2289000000000001E-5</c:v>
                </c:pt>
                <c:pt idx="1854">
                  <c:v>4.2061000000000003E-5</c:v>
                </c:pt>
                <c:pt idx="1855">
                  <c:v>4.1834E-5</c:v>
                </c:pt>
                <c:pt idx="1856">
                  <c:v>4.1610000000000003E-5</c:v>
                </c:pt>
                <c:pt idx="1857">
                  <c:v>4.1387000000000002E-5</c:v>
                </c:pt>
                <c:pt idx="1858">
                  <c:v>4.1165000000000003E-5</c:v>
                </c:pt>
                <c:pt idx="1859">
                  <c:v>4.0945999999999997E-5</c:v>
                </c:pt>
                <c:pt idx="1860">
                  <c:v>4.0726999999999998E-5</c:v>
                </c:pt>
                <c:pt idx="1861">
                  <c:v>4.0510999999999999E-5</c:v>
                </c:pt>
                <c:pt idx="1862">
                  <c:v>4.0296000000000002E-5</c:v>
                </c:pt>
                <c:pt idx="1863">
                  <c:v>4.0082E-5</c:v>
                </c:pt>
                <c:pt idx="1864">
                  <c:v>3.9869000000000001E-5</c:v>
                </c:pt>
                <c:pt idx="1865">
                  <c:v>3.9657999999999999E-5</c:v>
                </c:pt>
                <c:pt idx="1866">
                  <c:v>3.9446999999999997E-5</c:v>
                </c:pt>
                <c:pt idx="1867">
                  <c:v>3.9237999999999999E-5</c:v>
                </c:pt>
                <c:pt idx="1868">
                  <c:v>3.9029000000000002E-5</c:v>
                </c:pt>
                <c:pt idx="1869">
                  <c:v>3.8822000000000002E-5</c:v>
                </c:pt>
                <c:pt idx="1870">
                  <c:v>3.8615000000000002E-5</c:v>
                </c:pt>
                <c:pt idx="1871">
                  <c:v>3.841E-5</c:v>
                </c:pt>
                <c:pt idx="1872">
                  <c:v>3.8204999999999998E-5</c:v>
                </c:pt>
                <c:pt idx="1873">
                  <c:v>3.8000999999999998E-5</c:v>
                </c:pt>
                <c:pt idx="1874">
                  <c:v>3.7798E-5</c:v>
                </c:pt>
                <c:pt idx="1875">
                  <c:v>3.7595999999999997E-5</c:v>
                </c:pt>
                <c:pt idx="1876">
                  <c:v>3.7394000000000001E-5</c:v>
                </c:pt>
                <c:pt idx="1877">
                  <c:v>3.7193000000000001E-5</c:v>
                </c:pt>
                <c:pt idx="1878">
                  <c:v>3.6993000000000003E-5</c:v>
                </c:pt>
                <c:pt idx="1879">
                  <c:v>3.6792999999999998E-5</c:v>
                </c:pt>
                <c:pt idx="1880">
                  <c:v>3.6593E-5</c:v>
                </c:pt>
                <c:pt idx="1881">
                  <c:v>3.6393999999999997E-5</c:v>
                </c:pt>
                <c:pt idx="1882">
                  <c:v>3.6195000000000002E-5</c:v>
                </c:pt>
                <c:pt idx="1883">
                  <c:v>3.5997000000000001E-5</c:v>
                </c:pt>
                <c:pt idx="1884">
                  <c:v>3.5797999999999998E-5</c:v>
                </c:pt>
                <c:pt idx="1885">
                  <c:v>3.5601E-5</c:v>
                </c:pt>
                <c:pt idx="1886">
                  <c:v>3.5403E-5</c:v>
                </c:pt>
                <c:pt idx="1887">
                  <c:v>3.5206999999999997E-5</c:v>
                </c:pt>
                <c:pt idx="1888">
                  <c:v>3.5009999999999999E-5</c:v>
                </c:pt>
                <c:pt idx="1889">
                  <c:v>3.4814999999999998E-5</c:v>
                </c:pt>
                <c:pt idx="1890">
                  <c:v>3.4619999999999997E-5</c:v>
                </c:pt>
                <c:pt idx="1891">
                  <c:v>3.4425999999999999E-5</c:v>
                </c:pt>
                <c:pt idx="1892">
                  <c:v>3.4232E-5</c:v>
                </c:pt>
                <c:pt idx="1893">
                  <c:v>3.4039999999999999E-5</c:v>
                </c:pt>
                <c:pt idx="1894">
                  <c:v>3.3847999999999998E-5</c:v>
                </c:pt>
                <c:pt idx="1895">
                  <c:v>3.3658000000000002E-5</c:v>
                </c:pt>
                <c:pt idx="1896">
                  <c:v>3.2073999999999998E-5</c:v>
                </c:pt>
                <c:pt idx="1897">
                  <c:v>3.1894000000000003E-5</c:v>
                </c:pt>
                <c:pt idx="1898">
                  <c:v>3.1714000000000002E-5</c:v>
                </c:pt>
                <c:pt idx="1899">
                  <c:v>3.1534E-5</c:v>
                </c:pt>
                <c:pt idx="1900">
                  <c:v>3.1356000000000003E-5</c:v>
                </c:pt>
                <c:pt idx="1901">
                  <c:v>3.1177999999999999E-5</c:v>
                </c:pt>
                <c:pt idx="1902">
                  <c:v>3.1001999999999999E-5</c:v>
                </c:pt>
                <c:pt idx="1903">
                  <c:v>3.0824999999999997E-5</c:v>
                </c:pt>
                <c:pt idx="1904">
                  <c:v>3.065E-5</c:v>
                </c:pt>
                <c:pt idx="1905">
                  <c:v>3.0474999999999999E-5</c:v>
                </c:pt>
                <c:pt idx="1906">
                  <c:v>3.0300000000000001E-5</c:v>
                </c:pt>
                <c:pt idx="1907">
                  <c:v>2.9351000000000001E-5</c:v>
                </c:pt>
                <c:pt idx="1908">
                  <c:v>2.8787000000000001E-5</c:v>
                </c:pt>
                <c:pt idx="1909">
                  <c:v>2.8620999999999999E-5</c:v>
                </c:pt>
                <c:pt idx="1910">
                  <c:v>2.8456E-5</c:v>
                </c:pt>
                <c:pt idx="1911">
                  <c:v>2.8291999999999999E-5</c:v>
                </c:pt>
                <c:pt idx="1912">
                  <c:v>2.8127999999999999E-5</c:v>
                </c:pt>
                <c:pt idx="1913">
                  <c:v>2.7965000000000001E-5</c:v>
                </c:pt>
                <c:pt idx="1914">
                  <c:v>2.7801999999999999E-5</c:v>
                </c:pt>
                <c:pt idx="1915">
                  <c:v>2.764E-5</c:v>
                </c:pt>
                <c:pt idx="1916">
                  <c:v>2.7478999999999999E-5</c:v>
                </c:pt>
                <c:pt idx="1917">
                  <c:v>2.7317E-5</c:v>
                </c:pt>
                <c:pt idx="1918">
                  <c:v>2.7157000000000001E-5</c:v>
                </c:pt>
                <c:pt idx="1919">
                  <c:v>2.6996E-5</c:v>
                </c:pt>
                <c:pt idx="1920">
                  <c:v>2.6835999999999999E-5</c:v>
                </c:pt>
                <c:pt idx="1921">
                  <c:v>2.6676999999999999E-5</c:v>
                </c:pt>
                <c:pt idx="1922">
                  <c:v>2.6517E-5</c:v>
                </c:pt>
                <c:pt idx="1923">
                  <c:v>2.6358000000000001E-5</c:v>
                </c:pt>
                <c:pt idx="1924">
                  <c:v>2.6199000000000001E-5</c:v>
                </c:pt>
                <c:pt idx="1925">
                  <c:v>2.6040000000000001E-5</c:v>
                </c:pt>
                <c:pt idx="1926">
                  <c:v>2.5880999999999998E-5</c:v>
                </c:pt>
                <c:pt idx="1927">
                  <c:v>2.5721999999999999E-5</c:v>
                </c:pt>
                <c:pt idx="1928">
                  <c:v>2.5564000000000001E-5</c:v>
                </c:pt>
                <c:pt idx="1929">
                  <c:v>2.5405000000000002E-5</c:v>
                </c:pt>
                <c:pt idx="1930">
                  <c:v>2.5247000000000001E-5</c:v>
                </c:pt>
                <c:pt idx="1931">
                  <c:v>2.5089E-5</c:v>
                </c:pt>
                <c:pt idx="1932">
                  <c:v>2.4932000000000001E-5</c:v>
                </c:pt>
                <c:pt idx="1933">
                  <c:v>2.4774999999999999E-5</c:v>
                </c:pt>
                <c:pt idx="1934">
                  <c:v>2.4618E-5</c:v>
                </c:pt>
                <c:pt idx="1935">
                  <c:v>2.4462000000000001E-5</c:v>
                </c:pt>
                <c:pt idx="1936">
                  <c:v>2.4307E-5</c:v>
                </c:pt>
                <c:pt idx="1937">
                  <c:v>2.3592999999999999E-5</c:v>
                </c:pt>
                <c:pt idx="1938">
                  <c:v>2.2690000000000001E-5</c:v>
                </c:pt>
                <c:pt idx="1939">
                  <c:v>2.2546000000000001E-5</c:v>
                </c:pt>
                <c:pt idx="1940">
                  <c:v>2.2402E-5</c:v>
                </c:pt>
                <c:pt idx="1941">
                  <c:v>2.2259000000000002E-5</c:v>
                </c:pt>
                <c:pt idx="1942">
                  <c:v>2.2116999999999998E-5</c:v>
                </c:pt>
                <c:pt idx="1943">
                  <c:v>2.1976000000000001E-5</c:v>
                </c:pt>
                <c:pt idx="1944">
                  <c:v>2.1835999999999999E-5</c:v>
                </c:pt>
                <c:pt idx="1945">
                  <c:v>2.1696999999999999E-5</c:v>
                </c:pt>
                <c:pt idx="1946">
                  <c:v>2.1557999999999999E-5</c:v>
                </c:pt>
                <c:pt idx="1947">
                  <c:v>2.1421E-5</c:v>
                </c:pt>
                <c:pt idx="1948">
                  <c:v>2.1284000000000002E-5</c:v>
                </c:pt>
                <c:pt idx="1949">
                  <c:v>2.1146999999999999E-5</c:v>
                </c:pt>
                <c:pt idx="1950">
                  <c:v>2.1012000000000001E-5</c:v>
                </c:pt>
                <c:pt idx="1951">
                  <c:v>2.0877E-5</c:v>
                </c:pt>
                <c:pt idx="1952">
                  <c:v>2.0744E-5</c:v>
                </c:pt>
                <c:pt idx="1953">
                  <c:v>2.0610000000000001E-5</c:v>
                </c:pt>
                <c:pt idx="1954">
                  <c:v>2.0477999999999999E-5</c:v>
                </c:pt>
                <c:pt idx="1955">
                  <c:v>2.0346000000000001E-5</c:v>
                </c:pt>
                <c:pt idx="1956">
                  <c:v>2.0214999999999999E-5</c:v>
                </c:pt>
                <c:pt idx="1957">
                  <c:v>2.0085000000000002E-5</c:v>
                </c:pt>
                <c:pt idx="1958">
                  <c:v>1.9955000000000001E-5</c:v>
                </c:pt>
                <c:pt idx="1959">
                  <c:v>1.9826E-5</c:v>
                </c:pt>
                <c:pt idx="1960">
                  <c:v>1.9698E-5</c:v>
                </c:pt>
                <c:pt idx="1961">
                  <c:v>1.9570000000000001E-5</c:v>
                </c:pt>
                <c:pt idx="1962">
                  <c:v>1.9443E-5</c:v>
                </c:pt>
                <c:pt idx="1963">
                  <c:v>1.9315999999999999E-5</c:v>
                </c:pt>
                <c:pt idx="1964">
                  <c:v>1.9190000000000001E-5</c:v>
                </c:pt>
                <c:pt idx="1965">
                  <c:v>1.9065000000000001E-5</c:v>
                </c:pt>
                <c:pt idx="1966">
                  <c:v>1.8940000000000002E-5</c:v>
                </c:pt>
                <c:pt idx="1967">
                  <c:v>1.8817E-5</c:v>
                </c:pt>
                <c:pt idx="1968">
                  <c:v>1.8692999999999999E-5</c:v>
                </c:pt>
                <c:pt idx="1969">
                  <c:v>1.8570999999999999E-5</c:v>
                </c:pt>
                <c:pt idx="1970">
                  <c:v>1.8448999999999999E-5</c:v>
                </c:pt>
                <c:pt idx="1971">
                  <c:v>1.8326999999999999E-5</c:v>
                </c:pt>
                <c:pt idx="1972">
                  <c:v>1.8206000000000002E-5</c:v>
                </c:pt>
                <c:pt idx="1973">
                  <c:v>1.8085999999999999E-5</c:v>
                </c:pt>
                <c:pt idx="1974">
                  <c:v>1.7966E-5</c:v>
                </c:pt>
                <c:pt idx="1975">
                  <c:v>1.7846000000000002E-5</c:v>
                </c:pt>
                <c:pt idx="1976">
                  <c:v>1.7727000000000002E-5</c:v>
                </c:pt>
                <c:pt idx="1977">
                  <c:v>1.7608000000000001E-5</c:v>
                </c:pt>
                <c:pt idx="1978">
                  <c:v>1.749E-5</c:v>
                </c:pt>
                <c:pt idx="1979">
                  <c:v>1.7371999999999999E-5</c:v>
                </c:pt>
                <c:pt idx="1980">
                  <c:v>1.7255E-5</c:v>
                </c:pt>
                <c:pt idx="1981">
                  <c:v>1.7138000000000001E-5</c:v>
                </c:pt>
                <c:pt idx="1982">
                  <c:v>1.7020999999999998E-5</c:v>
                </c:pt>
                <c:pt idx="1983">
                  <c:v>1.6906E-5</c:v>
                </c:pt>
                <c:pt idx="1984">
                  <c:v>1.6790999999999999E-5</c:v>
                </c:pt>
                <c:pt idx="1985">
                  <c:v>1.6676000000000001E-5</c:v>
                </c:pt>
                <c:pt idx="1986">
                  <c:v>1.6563E-5</c:v>
                </c:pt>
                <c:pt idx="1987">
                  <c:v>1.645E-5</c:v>
                </c:pt>
                <c:pt idx="1988">
                  <c:v>1.6337E-5</c:v>
                </c:pt>
                <c:pt idx="1989">
                  <c:v>1.6226E-5</c:v>
                </c:pt>
                <c:pt idx="1990">
                  <c:v>1.6113999999999999E-5</c:v>
                </c:pt>
                <c:pt idx="1991">
                  <c:v>1.6004000000000001E-5</c:v>
                </c:pt>
                <c:pt idx="1992">
                  <c:v>1.5894000000000001E-5</c:v>
                </c:pt>
                <c:pt idx="1993">
                  <c:v>1.5784999999999999E-5</c:v>
                </c:pt>
                <c:pt idx="1994">
                  <c:v>1.5676E-5</c:v>
                </c:pt>
                <c:pt idx="1995">
                  <c:v>1.5566999999999999E-5</c:v>
                </c:pt>
                <c:pt idx="1996">
                  <c:v>1.5458999999999999E-5</c:v>
                </c:pt>
                <c:pt idx="1997">
                  <c:v>1.5352000000000001E-5</c:v>
                </c:pt>
                <c:pt idx="1998">
                  <c:v>1.5245000000000001E-5</c:v>
                </c:pt>
                <c:pt idx="1999">
                  <c:v>1.5139E-5</c:v>
                </c:pt>
                <c:pt idx="2000">
                  <c:v>1.5031999999999999E-5</c:v>
                </c:pt>
                <c:pt idx="2001">
                  <c:v>1.4927E-5</c:v>
                </c:pt>
                <c:pt idx="2002">
                  <c:v>1.4820999999999999E-5</c:v>
                </c:pt>
                <c:pt idx="2003">
                  <c:v>1.4717E-5</c:v>
                </c:pt>
                <c:pt idx="2004">
                  <c:v>1.4612E-5</c:v>
                </c:pt>
                <c:pt idx="2005">
                  <c:v>1.4508000000000001E-5</c:v>
                </c:pt>
                <c:pt idx="2006">
                  <c:v>1.4405E-5</c:v>
                </c:pt>
                <c:pt idx="2007">
                  <c:v>1.4302E-5</c:v>
                </c:pt>
                <c:pt idx="2008">
                  <c:v>1.4199000000000001E-5</c:v>
                </c:pt>
                <c:pt idx="2009">
                  <c:v>1.4097000000000001E-5</c:v>
                </c:pt>
                <c:pt idx="2010">
                  <c:v>1.3995000000000001E-5</c:v>
                </c:pt>
                <c:pt idx="2011">
                  <c:v>1.3893999999999999E-5</c:v>
                </c:pt>
                <c:pt idx="2012">
                  <c:v>1.3793E-5</c:v>
                </c:pt>
                <c:pt idx="2013">
                  <c:v>1.3692999999999999E-5</c:v>
                </c:pt>
                <c:pt idx="2014">
                  <c:v>1.3592E-5</c:v>
                </c:pt>
                <c:pt idx="2015">
                  <c:v>1.3492999999999999E-5</c:v>
                </c:pt>
                <c:pt idx="2016">
                  <c:v>1.3393E-5</c:v>
                </c:pt>
                <c:pt idx="2017">
                  <c:v>1.3295000000000001E-5</c:v>
                </c:pt>
                <c:pt idx="2018">
                  <c:v>1.3196E-5</c:v>
                </c:pt>
                <c:pt idx="2019">
                  <c:v>1.3098000000000001E-5</c:v>
                </c:pt>
                <c:pt idx="2020">
                  <c:v>1.3001E-5</c:v>
                </c:pt>
                <c:pt idx="2021">
                  <c:v>1.2904E-5</c:v>
                </c:pt>
                <c:pt idx="2022">
                  <c:v>1.2808E-5</c:v>
                </c:pt>
                <c:pt idx="2023">
                  <c:v>1.2712E-5</c:v>
                </c:pt>
                <c:pt idx="2024">
                  <c:v>1.2616000000000001E-5</c:v>
                </c:pt>
                <c:pt idx="2025">
                  <c:v>1.2520999999999999E-5</c:v>
                </c:pt>
                <c:pt idx="2026">
                  <c:v>1.2427E-5</c:v>
                </c:pt>
                <c:pt idx="2027">
                  <c:v>1.2334000000000001E-5</c:v>
                </c:pt>
                <c:pt idx="2028">
                  <c:v>1.224E-5</c:v>
                </c:pt>
                <c:pt idx="2029">
                  <c:v>1.2148E-5</c:v>
                </c:pt>
                <c:pt idx="2030">
                  <c:v>1.2055999999999999E-5</c:v>
                </c:pt>
                <c:pt idx="2031">
                  <c:v>1.1965E-5</c:v>
                </c:pt>
                <c:pt idx="2032">
                  <c:v>1.1874E-5</c:v>
                </c:pt>
                <c:pt idx="2033">
                  <c:v>1.1785E-5</c:v>
                </c:pt>
                <c:pt idx="2034">
                  <c:v>1.1695000000000001E-5</c:v>
                </c:pt>
                <c:pt idx="2035">
                  <c:v>1.1606999999999999E-5</c:v>
                </c:pt>
                <c:pt idx="2036">
                  <c:v>1.1518999999999999E-5</c:v>
                </c:pt>
                <c:pt idx="2037">
                  <c:v>1.1432E-5</c:v>
                </c:pt>
                <c:pt idx="2038">
                  <c:v>1.1345000000000001E-5</c:v>
                </c:pt>
                <c:pt idx="2039">
                  <c:v>1.1259E-5</c:v>
                </c:pt>
                <c:pt idx="2040">
                  <c:v>1.1174E-5</c:v>
                </c:pt>
                <c:pt idx="2041">
                  <c:v>1.1089E-5</c:v>
                </c:pt>
                <c:pt idx="2042">
                  <c:v>1.1005000000000001E-5</c:v>
                </c:pt>
                <c:pt idx="2043">
                  <c:v>1.0920999999999999E-5</c:v>
                </c:pt>
                <c:pt idx="2044">
                  <c:v>1.0838E-5</c:v>
                </c:pt>
                <c:pt idx="2045">
                  <c:v>1.0756E-5</c:v>
                </c:pt>
                <c:pt idx="2046">
                  <c:v>1.0674E-5</c:v>
                </c:pt>
                <c:pt idx="2047">
                  <c:v>1.0593E-5</c:v>
                </c:pt>
                <c:pt idx="2048">
                  <c:v>1.0512E-5</c:v>
                </c:pt>
                <c:pt idx="2049">
                  <c:v>1.0431999999999999E-5</c:v>
                </c:pt>
                <c:pt idx="2050">
                  <c:v>1.0353000000000001E-5</c:v>
                </c:pt>
                <c:pt idx="2051">
                  <c:v>1.0273E-5</c:v>
                </c:pt>
                <c:pt idx="2052">
                  <c:v>1.0195E-5</c:v>
                </c:pt>
                <c:pt idx="2053">
                  <c:v>1.0117E-5</c:v>
                </c:pt>
                <c:pt idx="2054">
                  <c:v>1.004E-5</c:v>
                </c:pt>
                <c:pt idx="2055">
                  <c:v>9.9630999999999995E-6</c:v>
                </c:pt>
                <c:pt idx="2056">
                  <c:v>9.8869000000000002E-6</c:v>
                </c:pt>
                <c:pt idx="2057">
                  <c:v>9.8112000000000002E-6</c:v>
                </c:pt>
                <c:pt idx="2058">
                  <c:v>9.7362000000000001E-6</c:v>
                </c:pt>
                <c:pt idx="2059">
                  <c:v>9.6616999999999993E-6</c:v>
                </c:pt>
                <c:pt idx="2060">
                  <c:v>9.5876999999999997E-6</c:v>
                </c:pt>
                <c:pt idx="2061">
                  <c:v>9.5142999999999997E-6</c:v>
                </c:pt>
                <c:pt idx="2062">
                  <c:v>9.4414000000000008E-6</c:v>
                </c:pt>
                <c:pt idx="2063">
                  <c:v>9.3689999999999996E-6</c:v>
                </c:pt>
                <c:pt idx="2064">
                  <c:v>9.2971999999999997E-6</c:v>
                </c:pt>
                <c:pt idx="2065">
                  <c:v>9.2258000000000007E-6</c:v>
                </c:pt>
                <c:pt idx="2066">
                  <c:v>9.1549999999999996E-6</c:v>
                </c:pt>
                <c:pt idx="2067">
                  <c:v>9.0846999999999996E-6</c:v>
                </c:pt>
                <c:pt idx="2068">
                  <c:v>9.0149000000000007E-6</c:v>
                </c:pt>
                <c:pt idx="2069">
                  <c:v>8.9454999999999993E-6</c:v>
                </c:pt>
                <c:pt idx="2070">
                  <c:v>8.8766999999999992E-6</c:v>
                </c:pt>
                <c:pt idx="2071">
                  <c:v>8.8085000000000005E-6</c:v>
                </c:pt>
                <c:pt idx="2072">
                  <c:v>8.7406999999999992E-6</c:v>
                </c:pt>
                <c:pt idx="2073">
                  <c:v>8.6734999999999992E-6</c:v>
                </c:pt>
                <c:pt idx="2074">
                  <c:v>8.6069000000000006E-6</c:v>
                </c:pt>
                <c:pt idx="2075">
                  <c:v>8.5408999999999998E-6</c:v>
                </c:pt>
                <c:pt idx="2076">
                  <c:v>8.4754000000000002E-6</c:v>
                </c:pt>
                <c:pt idx="2077">
                  <c:v>8.4105000000000002E-6</c:v>
                </c:pt>
                <c:pt idx="2078">
                  <c:v>8.3460999999999996E-6</c:v>
                </c:pt>
                <c:pt idx="2079">
                  <c:v>8.2822000000000001E-6</c:v>
                </c:pt>
                <c:pt idx="2080">
                  <c:v>8.2189000000000002E-6</c:v>
                </c:pt>
                <c:pt idx="2081">
                  <c:v>8.1561999999999999E-6</c:v>
                </c:pt>
                <c:pt idx="2082">
                  <c:v>8.0939000000000006E-6</c:v>
                </c:pt>
                <c:pt idx="2083">
                  <c:v>8.0322000000000008E-6</c:v>
                </c:pt>
                <c:pt idx="2084">
                  <c:v>7.9710000000000004E-6</c:v>
                </c:pt>
                <c:pt idx="2085">
                  <c:v>7.9102999999999995E-6</c:v>
                </c:pt>
                <c:pt idx="2086">
                  <c:v>7.8501999999999998E-6</c:v>
                </c:pt>
                <c:pt idx="2087">
                  <c:v>7.7905999999999996E-6</c:v>
                </c:pt>
                <c:pt idx="2088">
                  <c:v>7.7315000000000004E-6</c:v>
                </c:pt>
                <c:pt idx="2089">
                  <c:v>7.6729000000000007E-6</c:v>
                </c:pt>
                <c:pt idx="2090">
                  <c:v>7.6148999999999997E-6</c:v>
                </c:pt>
                <c:pt idx="2091">
                  <c:v>7.5573999999999998E-6</c:v>
                </c:pt>
                <c:pt idx="2092">
                  <c:v>7.5004999999999996E-6</c:v>
                </c:pt>
                <c:pt idx="2093">
                  <c:v>7.4441999999999998E-6</c:v>
                </c:pt>
                <c:pt idx="2094">
                  <c:v>7.3884000000000003E-6</c:v>
                </c:pt>
                <c:pt idx="2095">
                  <c:v>7.3331000000000001E-6</c:v>
                </c:pt>
                <c:pt idx="2096">
                  <c:v>7.2784999999999999E-6</c:v>
                </c:pt>
                <c:pt idx="2097">
                  <c:v>7.2242999999999996E-6</c:v>
                </c:pt>
                <c:pt idx="2098">
                  <c:v>7.1706999999999998E-6</c:v>
                </c:pt>
                <c:pt idx="2099">
                  <c:v>7.1176999999999996E-6</c:v>
                </c:pt>
                <c:pt idx="2100">
                  <c:v>7.0651999999999997E-6</c:v>
                </c:pt>
                <c:pt idx="2101">
                  <c:v>7.0132E-6</c:v>
                </c:pt>
                <c:pt idx="2102">
                  <c:v>6.9618E-6</c:v>
                </c:pt>
                <c:pt idx="2103">
                  <c:v>6.9109000000000002E-6</c:v>
                </c:pt>
                <c:pt idx="2104">
                  <c:v>6.8604999999999998E-6</c:v>
                </c:pt>
                <c:pt idx="2105">
                  <c:v>6.8105000000000003E-6</c:v>
                </c:pt>
                <c:pt idx="2106">
                  <c:v>6.7611000000000004E-6</c:v>
                </c:pt>
                <c:pt idx="2107">
                  <c:v>6.7120999999999997E-6</c:v>
                </c:pt>
                <c:pt idx="2108">
                  <c:v>6.6634999999999998E-6</c:v>
                </c:pt>
                <c:pt idx="2109">
                  <c:v>6.6154999999999996E-6</c:v>
                </c:pt>
                <c:pt idx="2110">
                  <c:v>6.5678E-6</c:v>
                </c:pt>
                <c:pt idx="2111">
                  <c:v>6.5205999999999999E-6</c:v>
                </c:pt>
                <c:pt idx="2112">
                  <c:v>6.4737999999999997E-6</c:v>
                </c:pt>
                <c:pt idx="2113">
                  <c:v>6.4273999999999997E-6</c:v>
                </c:pt>
                <c:pt idx="2114">
                  <c:v>6.3814999999999998E-6</c:v>
                </c:pt>
                <c:pt idx="2115">
                  <c:v>6.3358999999999998E-6</c:v>
                </c:pt>
                <c:pt idx="2116">
                  <c:v>6.2906999999999998E-6</c:v>
                </c:pt>
                <c:pt idx="2117">
                  <c:v>6.2458999999999998E-6</c:v>
                </c:pt>
                <c:pt idx="2118">
                  <c:v>6.2013999999999996E-6</c:v>
                </c:pt>
                <c:pt idx="2119">
                  <c:v>6.1573999999999997E-6</c:v>
                </c:pt>
                <c:pt idx="2120">
                  <c:v>6.1136999999999996E-6</c:v>
                </c:pt>
                <c:pt idx="2121">
                  <c:v>6.0704999999999997E-6</c:v>
                </c:pt>
                <c:pt idx="2122">
                  <c:v>6.0275999999999997E-6</c:v>
                </c:pt>
                <c:pt idx="2123">
                  <c:v>5.9850999999999997E-6</c:v>
                </c:pt>
                <c:pt idx="2124">
                  <c:v>5.9429999999999997E-6</c:v>
                </c:pt>
                <c:pt idx="2125">
                  <c:v>5.9013999999999999E-6</c:v>
                </c:pt>
                <c:pt idx="2126">
                  <c:v>5.8601E-6</c:v>
                </c:pt>
                <c:pt idx="2127">
                  <c:v>5.8192000000000001E-6</c:v>
                </c:pt>
                <c:pt idx="2128">
                  <c:v>5.7787999999999996E-6</c:v>
                </c:pt>
                <c:pt idx="2129">
                  <c:v>5.7388E-6</c:v>
                </c:pt>
                <c:pt idx="2130">
                  <c:v>5.6991000000000002E-6</c:v>
                </c:pt>
                <c:pt idx="2131">
                  <c:v>5.6598999999999998E-6</c:v>
                </c:pt>
                <c:pt idx="2132">
                  <c:v>5.6211000000000003E-6</c:v>
                </c:pt>
                <c:pt idx="2133">
                  <c:v>5.5825999999999997E-6</c:v>
                </c:pt>
                <c:pt idx="2134">
                  <c:v>5.5446000000000002E-6</c:v>
                </c:pt>
                <c:pt idx="2135">
                  <c:v>5.5068999999999997E-6</c:v>
                </c:pt>
                <c:pt idx="2136">
                  <c:v>5.4697000000000003E-6</c:v>
                </c:pt>
                <c:pt idx="2137">
                  <c:v>5.4327999999999999E-6</c:v>
                </c:pt>
                <c:pt idx="2138">
                  <c:v>5.3963999999999997E-6</c:v>
                </c:pt>
                <c:pt idx="2139">
                  <c:v>5.3603000000000002E-6</c:v>
                </c:pt>
                <c:pt idx="2140">
                  <c:v>5.3245999999999998E-6</c:v>
                </c:pt>
                <c:pt idx="2141">
                  <c:v>5.2893999999999997E-6</c:v>
                </c:pt>
                <c:pt idx="2142">
                  <c:v>5.2545000000000003E-6</c:v>
                </c:pt>
                <c:pt idx="2143">
                  <c:v>5.2198999999999998E-6</c:v>
                </c:pt>
                <c:pt idx="2144">
                  <c:v>5.1858000000000004E-6</c:v>
                </c:pt>
                <c:pt idx="2145">
                  <c:v>5.1518999999999998E-6</c:v>
                </c:pt>
                <c:pt idx="2146">
                  <c:v>5.1185000000000002E-6</c:v>
                </c:pt>
                <c:pt idx="2147">
                  <c:v>5.0853000000000003E-6</c:v>
                </c:pt>
                <c:pt idx="2148">
                  <c:v>5.0525000000000003E-6</c:v>
                </c:pt>
                <c:pt idx="2149">
                  <c:v>5.0200000000000002E-6</c:v>
                </c:pt>
                <c:pt idx="2150">
                  <c:v>4.9693E-6</c:v>
                </c:pt>
                <c:pt idx="2151">
                  <c:v>3.5319E-6</c:v>
                </c:pt>
                <c:pt idx="2152">
                  <c:v>3.5016000000000001E-6</c:v>
                </c:pt>
                <c:pt idx="2153">
                  <c:v>3.4794000000000001E-6</c:v>
                </c:pt>
                <c:pt idx="2154">
                  <c:v>3.4574000000000001E-6</c:v>
                </c:pt>
                <c:pt idx="2155">
                  <c:v>3.4356000000000002E-6</c:v>
                </c:pt>
                <c:pt idx="2156">
                  <c:v>3.4139999999999998E-6</c:v>
                </c:pt>
                <c:pt idx="2157">
                  <c:v>3.3927000000000001E-6</c:v>
                </c:pt>
                <c:pt idx="2158">
                  <c:v>3.3714999999999998E-6</c:v>
                </c:pt>
                <c:pt idx="2159">
                  <c:v>3.3506000000000002E-6</c:v>
                </c:pt>
                <c:pt idx="2160">
                  <c:v>3.3299000000000001E-6</c:v>
                </c:pt>
                <c:pt idx="2161">
                  <c:v>3.3092999999999998E-6</c:v>
                </c:pt>
                <c:pt idx="2162">
                  <c:v>3.2890000000000002E-6</c:v>
                </c:pt>
                <c:pt idx="2163">
                  <c:v>3.2687999999999999E-6</c:v>
                </c:pt>
                <c:pt idx="2164">
                  <c:v>3.2488999999999999E-6</c:v>
                </c:pt>
                <c:pt idx="2165">
                  <c:v>3.2291000000000001E-6</c:v>
                </c:pt>
                <c:pt idx="2166">
                  <c:v>3.2094999999999999E-6</c:v>
                </c:pt>
                <c:pt idx="2167">
                  <c:v>3.1901000000000002E-6</c:v>
                </c:pt>
                <c:pt idx="2168">
                  <c:v>3.1709E-6</c:v>
                </c:pt>
                <c:pt idx="2169">
                  <c:v>3.1518999999999998E-6</c:v>
                </c:pt>
                <c:pt idx="2170">
                  <c:v>3.1329999999999999E-6</c:v>
                </c:pt>
                <c:pt idx="2171">
                  <c:v>3.1143E-6</c:v>
                </c:pt>
                <c:pt idx="2172">
                  <c:v>3.0958000000000001E-6</c:v>
                </c:pt>
                <c:pt idx="2173">
                  <c:v>3.0775000000000002E-6</c:v>
                </c:pt>
                <c:pt idx="2174">
                  <c:v>3.0593000000000001E-6</c:v>
                </c:pt>
                <c:pt idx="2175">
                  <c:v>3.0413E-6</c:v>
                </c:pt>
                <c:pt idx="2176">
                  <c:v>3.0234000000000001E-6</c:v>
                </c:pt>
                <c:pt idx="2177">
                  <c:v>3.0056999999999999E-6</c:v>
                </c:pt>
                <c:pt idx="2178">
                  <c:v>2.9882E-6</c:v>
                </c:pt>
                <c:pt idx="2179">
                  <c:v>2.9707000000000002E-6</c:v>
                </c:pt>
                <c:pt idx="2180">
                  <c:v>2.9534E-6</c:v>
                </c:pt>
                <c:pt idx="2181">
                  <c:v>2.9363000000000002E-6</c:v>
                </c:pt>
                <c:pt idx="2182">
                  <c:v>2.9193000000000002E-6</c:v>
                </c:pt>
                <c:pt idx="2183">
                  <c:v>2.9023999999999999E-6</c:v>
                </c:pt>
                <c:pt idx="2184">
                  <c:v>2.8856E-6</c:v>
                </c:pt>
                <c:pt idx="2185">
                  <c:v>2.869E-6</c:v>
                </c:pt>
                <c:pt idx="2186">
                  <c:v>2.8524999999999998E-6</c:v>
                </c:pt>
                <c:pt idx="2187">
                  <c:v>2.8362000000000001E-6</c:v>
                </c:pt>
                <c:pt idx="2188">
                  <c:v>2.8200000000000001E-6</c:v>
                </c:pt>
                <c:pt idx="2189">
                  <c:v>2.8039E-6</c:v>
                </c:pt>
                <c:pt idx="2190">
                  <c:v>2.7879E-6</c:v>
                </c:pt>
                <c:pt idx="2191">
                  <c:v>2.7721000000000001E-6</c:v>
                </c:pt>
                <c:pt idx="2192">
                  <c:v>2.7564E-6</c:v>
                </c:pt>
                <c:pt idx="2193">
                  <c:v>2.7408000000000001E-6</c:v>
                </c:pt>
                <c:pt idx="2194">
                  <c:v>2.7254000000000002E-6</c:v>
                </c:pt>
                <c:pt idx="2195">
                  <c:v>2.7099999999999999E-6</c:v>
                </c:pt>
                <c:pt idx="2196">
                  <c:v>2.6948E-6</c:v>
                </c:pt>
                <c:pt idx="2197">
                  <c:v>2.6796000000000001E-6</c:v>
                </c:pt>
                <c:pt idx="2198">
                  <c:v>2.6645999999999999E-6</c:v>
                </c:pt>
                <c:pt idx="2199">
                  <c:v>2.6496E-6</c:v>
                </c:pt>
                <c:pt idx="2200">
                  <c:v>2.6346999999999999E-6</c:v>
                </c:pt>
                <c:pt idx="2201">
                  <c:v>2.6199000000000001E-6</c:v>
                </c:pt>
                <c:pt idx="2202">
                  <c:v>2.6052000000000001E-6</c:v>
                </c:pt>
                <c:pt idx="2203">
                  <c:v>2.5905999999999998E-6</c:v>
                </c:pt>
                <c:pt idx="2204">
                  <c:v>2.5761000000000002E-6</c:v>
                </c:pt>
                <c:pt idx="2205">
                  <c:v>2.5617E-6</c:v>
                </c:pt>
                <c:pt idx="2206">
                  <c:v>2.4217999999999998E-6</c:v>
                </c:pt>
                <c:pt idx="2207">
                  <c:v>2.4082999999999999E-6</c:v>
                </c:pt>
                <c:pt idx="2208">
                  <c:v>2.3949000000000001E-6</c:v>
                </c:pt>
                <c:pt idx="2209">
                  <c:v>2.3816000000000002E-6</c:v>
                </c:pt>
                <c:pt idx="2210">
                  <c:v>2.3682999999999998E-6</c:v>
                </c:pt>
                <c:pt idx="2211">
                  <c:v>2.3551999999999999E-6</c:v>
                </c:pt>
                <c:pt idx="2212">
                  <c:v>2.3421E-6</c:v>
                </c:pt>
                <c:pt idx="2213">
                  <c:v>2.3290999999999999E-6</c:v>
                </c:pt>
                <c:pt idx="2214">
                  <c:v>2.3161999999999999E-6</c:v>
                </c:pt>
                <c:pt idx="2215">
                  <c:v>2.3033999999999998E-6</c:v>
                </c:pt>
                <c:pt idx="2216">
                  <c:v>2.2906999999999999E-6</c:v>
                </c:pt>
                <c:pt idx="2217">
                  <c:v>2.2780999999999998E-6</c:v>
                </c:pt>
                <c:pt idx="2218">
                  <c:v>2.2656E-6</c:v>
                </c:pt>
                <c:pt idx="2219">
                  <c:v>2.2531000000000001E-6</c:v>
                </c:pt>
                <c:pt idx="2220">
                  <c:v>2.2407E-6</c:v>
                </c:pt>
                <c:pt idx="2221">
                  <c:v>2.2284000000000001E-6</c:v>
                </c:pt>
                <c:pt idx="2222">
                  <c:v>2.2162000000000001E-6</c:v>
                </c:pt>
                <c:pt idx="2223">
                  <c:v>2.2041000000000002E-6</c:v>
                </c:pt>
                <c:pt idx="2224">
                  <c:v>2.1919999999999999E-6</c:v>
                </c:pt>
                <c:pt idx="2225">
                  <c:v>2.1799999999999999E-6</c:v>
                </c:pt>
                <c:pt idx="2226">
                  <c:v>2.1681E-6</c:v>
                </c:pt>
                <c:pt idx="2227">
                  <c:v>2.1563E-6</c:v>
                </c:pt>
                <c:pt idx="2228">
                  <c:v>2.1446000000000002E-6</c:v>
                </c:pt>
                <c:pt idx="2229">
                  <c:v>2.1330000000000002E-6</c:v>
                </c:pt>
                <c:pt idx="2230">
                  <c:v>2.1214000000000001E-6</c:v>
                </c:pt>
                <c:pt idx="2231">
                  <c:v>2.1098999999999999E-6</c:v>
                </c:pt>
                <c:pt idx="2232">
                  <c:v>2.0984999999999999E-6</c:v>
                </c:pt>
                <c:pt idx="2233">
                  <c:v>2.0872000000000001E-6</c:v>
                </c:pt>
                <c:pt idx="2234">
                  <c:v>2.0758999999999999E-6</c:v>
                </c:pt>
                <c:pt idx="2235">
                  <c:v>2.0648000000000001E-6</c:v>
                </c:pt>
                <c:pt idx="2236">
                  <c:v>2.0536999999999999E-6</c:v>
                </c:pt>
                <c:pt idx="2237">
                  <c:v>2.0426999999999999E-6</c:v>
                </c:pt>
                <c:pt idx="2238">
                  <c:v>2.0318000000000002E-6</c:v>
                </c:pt>
                <c:pt idx="2239">
                  <c:v>2.0209E-6</c:v>
                </c:pt>
                <c:pt idx="2240">
                  <c:v>2.0101999999999998E-6</c:v>
                </c:pt>
                <c:pt idx="2241">
                  <c:v>1.9995000000000001E-6</c:v>
                </c:pt>
                <c:pt idx="2242">
                  <c:v>1.9889000000000001E-6</c:v>
                </c:pt>
                <c:pt idx="2243">
                  <c:v>1.9783000000000002E-6</c:v>
                </c:pt>
                <c:pt idx="2244">
                  <c:v>1.9678E-6</c:v>
                </c:pt>
                <c:pt idx="2245">
                  <c:v>1.9574000000000001E-6</c:v>
                </c:pt>
                <c:pt idx="2246">
                  <c:v>1.9470000000000002E-6</c:v>
                </c:pt>
                <c:pt idx="2247">
                  <c:v>1.9367E-6</c:v>
                </c:pt>
                <c:pt idx="2248">
                  <c:v>1.9265000000000001E-6</c:v>
                </c:pt>
                <c:pt idx="2249">
                  <c:v>1.9162E-6</c:v>
                </c:pt>
                <c:pt idx="2250">
                  <c:v>1.9061000000000001E-6</c:v>
                </c:pt>
                <c:pt idx="2251">
                  <c:v>1.8958999999999999E-6</c:v>
                </c:pt>
                <c:pt idx="2252">
                  <c:v>1.8858E-6</c:v>
                </c:pt>
                <c:pt idx="2253">
                  <c:v>1.8757999999999999E-6</c:v>
                </c:pt>
                <c:pt idx="2254">
                  <c:v>1.8657E-6</c:v>
                </c:pt>
                <c:pt idx="2255">
                  <c:v>1.8557000000000001E-6</c:v>
                </c:pt>
                <c:pt idx="2256">
                  <c:v>1.8457E-6</c:v>
                </c:pt>
                <c:pt idx="2257">
                  <c:v>1.8358000000000001E-6</c:v>
                </c:pt>
                <c:pt idx="2258">
                  <c:v>1.8258E-6</c:v>
                </c:pt>
                <c:pt idx="2259">
                  <c:v>1.8159000000000001E-6</c:v>
                </c:pt>
                <c:pt idx="2260">
                  <c:v>1.8059999999999999E-6</c:v>
                </c:pt>
                <c:pt idx="2261">
                  <c:v>1.7961E-6</c:v>
                </c:pt>
                <c:pt idx="2262">
                  <c:v>1.7861999999999999E-6</c:v>
                </c:pt>
                <c:pt idx="2263">
                  <c:v>1.7763E-6</c:v>
                </c:pt>
                <c:pt idx="2264">
                  <c:v>1.7664999999999999E-6</c:v>
                </c:pt>
                <c:pt idx="2265">
                  <c:v>1.7567000000000001E-6</c:v>
                </c:pt>
                <c:pt idx="2266">
                  <c:v>1.7469E-6</c:v>
                </c:pt>
                <c:pt idx="2267">
                  <c:v>1.7372000000000001E-6</c:v>
                </c:pt>
                <c:pt idx="2268">
                  <c:v>1.7274E-6</c:v>
                </c:pt>
                <c:pt idx="2269">
                  <c:v>1.7177000000000001E-6</c:v>
                </c:pt>
                <c:pt idx="2270">
                  <c:v>1.5535E-6</c:v>
                </c:pt>
                <c:pt idx="2271">
                  <c:v>1.5447E-6</c:v>
                </c:pt>
                <c:pt idx="2272">
                  <c:v>1.5359E-6</c:v>
                </c:pt>
                <c:pt idx="2273">
                  <c:v>1.5271E-6</c:v>
                </c:pt>
                <c:pt idx="2274">
                  <c:v>1.5183999999999999E-6</c:v>
                </c:pt>
                <c:pt idx="2275">
                  <c:v>1.5097999999999999E-6</c:v>
                </c:pt>
                <c:pt idx="2276">
                  <c:v>1.5010999999999999E-6</c:v>
                </c:pt>
                <c:pt idx="2277">
                  <c:v>1.4924999999999999E-6</c:v>
                </c:pt>
                <c:pt idx="2278">
                  <c:v>1.4839000000000001E-6</c:v>
                </c:pt>
                <c:pt idx="2279">
                  <c:v>1.4753000000000001E-6</c:v>
                </c:pt>
                <c:pt idx="2280">
                  <c:v>1.4668000000000001E-6</c:v>
                </c:pt>
                <c:pt idx="2281">
                  <c:v>1.4583000000000001E-6</c:v>
                </c:pt>
                <c:pt idx="2282">
                  <c:v>1.4499000000000001E-6</c:v>
                </c:pt>
                <c:pt idx="2283">
                  <c:v>1.4414000000000001E-6</c:v>
                </c:pt>
                <c:pt idx="2284">
                  <c:v>1.4330000000000001E-6</c:v>
                </c:pt>
                <c:pt idx="2285">
                  <c:v>1.4247000000000001E-6</c:v>
                </c:pt>
                <c:pt idx="2286">
                  <c:v>1.4163000000000001E-6</c:v>
                </c:pt>
                <c:pt idx="2287">
                  <c:v>1.4079999999999999E-6</c:v>
                </c:pt>
                <c:pt idx="2288">
                  <c:v>1.3996999999999999E-6</c:v>
                </c:pt>
                <c:pt idx="2289">
                  <c:v>1.3913999999999999E-6</c:v>
                </c:pt>
                <c:pt idx="2290">
                  <c:v>1.3830999999999999E-6</c:v>
                </c:pt>
                <c:pt idx="2291">
                  <c:v>1.3747999999999999E-6</c:v>
                </c:pt>
                <c:pt idx="2292">
                  <c:v>1.3666E-6</c:v>
                </c:pt>
                <c:pt idx="2293">
                  <c:v>1.3584E-6</c:v>
                </c:pt>
                <c:pt idx="2294">
                  <c:v>1.3502E-6</c:v>
                </c:pt>
                <c:pt idx="2295">
                  <c:v>1.3421E-6</c:v>
                </c:pt>
                <c:pt idx="2296">
                  <c:v>1.3339000000000001E-6</c:v>
                </c:pt>
                <c:pt idx="2297">
                  <c:v>1.3258000000000001E-6</c:v>
                </c:pt>
                <c:pt idx="2298">
                  <c:v>1.3176999999999999E-6</c:v>
                </c:pt>
                <c:pt idx="2299">
                  <c:v>1.3096999999999999E-6</c:v>
                </c:pt>
                <c:pt idx="2300">
                  <c:v>1.3017E-6</c:v>
                </c:pt>
                <c:pt idx="2301">
                  <c:v>1.2937E-6</c:v>
                </c:pt>
                <c:pt idx="2302">
                  <c:v>1.2857E-6</c:v>
                </c:pt>
                <c:pt idx="2303">
                  <c:v>1.2778000000000001E-6</c:v>
                </c:pt>
                <c:pt idx="2304">
                  <c:v>1.2698999999999999E-6</c:v>
                </c:pt>
                <c:pt idx="2305">
                  <c:v>1.2619999999999999E-6</c:v>
                </c:pt>
                <c:pt idx="2306">
                  <c:v>1.2542E-6</c:v>
                </c:pt>
                <c:pt idx="2307">
                  <c:v>1.2463E-6</c:v>
                </c:pt>
                <c:pt idx="2308">
                  <c:v>1.2386000000000001E-6</c:v>
                </c:pt>
                <c:pt idx="2309">
                  <c:v>1.2307999999999999E-6</c:v>
                </c:pt>
                <c:pt idx="2310">
                  <c:v>1.2231E-6</c:v>
                </c:pt>
                <c:pt idx="2311">
                  <c:v>1.2153E-6</c:v>
                </c:pt>
                <c:pt idx="2312">
                  <c:v>1.2077000000000001E-6</c:v>
                </c:pt>
                <c:pt idx="2313">
                  <c:v>1.1999999999999999E-6</c:v>
                </c:pt>
                <c:pt idx="2314">
                  <c:v>1.1924E-6</c:v>
                </c:pt>
                <c:pt idx="2315">
                  <c:v>1.1848000000000001E-6</c:v>
                </c:pt>
                <c:pt idx="2316">
                  <c:v>1.1772999999999999E-6</c:v>
                </c:pt>
                <c:pt idx="2317">
                  <c:v>1.1698E-6</c:v>
                </c:pt>
                <c:pt idx="2318">
                  <c:v>1.1623000000000001E-6</c:v>
                </c:pt>
                <c:pt idx="2319">
                  <c:v>1.1548999999999999E-6</c:v>
                </c:pt>
                <c:pt idx="2320">
                  <c:v>1.1475E-6</c:v>
                </c:pt>
                <c:pt idx="2321">
                  <c:v>1.1401999999999999E-6</c:v>
                </c:pt>
                <c:pt idx="2322">
                  <c:v>1.1328E-6</c:v>
                </c:pt>
                <c:pt idx="2323">
                  <c:v>1.1255000000000001E-6</c:v>
                </c:pt>
                <c:pt idx="2324">
                  <c:v>1.1181999999999999E-6</c:v>
                </c:pt>
                <c:pt idx="2325">
                  <c:v>1.1109E-6</c:v>
                </c:pt>
                <c:pt idx="2326">
                  <c:v>1.1036999999999999E-6</c:v>
                </c:pt>
                <c:pt idx="2327">
                  <c:v>1.0964E-6</c:v>
                </c:pt>
                <c:pt idx="2328">
                  <c:v>1.0892000000000001E-6</c:v>
                </c:pt>
                <c:pt idx="2329">
                  <c:v>1.082E-6</c:v>
                </c:pt>
                <c:pt idx="2330">
                  <c:v>1.0748000000000001E-6</c:v>
                </c:pt>
                <c:pt idx="2331">
                  <c:v>1.0676E-6</c:v>
                </c:pt>
                <c:pt idx="2332">
                  <c:v>1.0605000000000001E-6</c:v>
                </c:pt>
                <c:pt idx="2333">
                  <c:v>1.0533999999999999E-6</c:v>
                </c:pt>
                <c:pt idx="2334">
                  <c:v>1.0463E-6</c:v>
                </c:pt>
                <c:pt idx="2335">
                  <c:v>1.0392999999999999E-6</c:v>
                </c:pt>
                <c:pt idx="2336">
                  <c:v>1.0322E-6</c:v>
                </c:pt>
                <c:pt idx="2337">
                  <c:v>1.0252999999999999E-6</c:v>
                </c:pt>
                <c:pt idx="2338">
                  <c:v>1.0183000000000001E-6</c:v>
                </c:pt>
                <c:pt idx="2339">
                  <c:v>1.0114E-6</c:v>
                </c:pt>
                <c:pt idx="2340">
                  <c:v>1.0045000000000001E-6</c:v>
                </c:pt>
                <c:pt idx="2341">
                  <c:v>9.9768000000000008E-7</c:v>
                </c:pt>
                <c:pt idx="2342">
                  <c:v>9.9087999999999999E-7</c:v>
                </c:pt>
                <c:pt idx="2343">
                  <c:v>9.8410000000000003E-7</c:v>
                </c:pt>
                <c:pt idx="2344">
                  <c:v>9.7735999999999991E-7</c:v>
                </c:pt>
                <c:pt idx="2345">
                  <c:v>9.7066000000000004E-7</c:v>
                </c:pt>
                <c:pt idx="2346">
                  <c:v>9.6398000000000009E-7</c:v>
                </c:pt>
                <c:pt idx="2347">
                  <c:v>9.5733999999999997E-7</c:v>
                </c:pt>
                <c:pt idx="2348">
                  <c:v>9.5071999999999998E-7</c:v>
                </c:pt>
                <c:pt idx="2349">
                  <c:v>9.4412999999999997E-7</c:v>
                </c:pt>
                <c:pt idx="2350">
                  <c:v>9.3755999999999999E-7</c:v>
                </c:pt>
                <c:pt idx="2351">
                  <c:v>9.3101999999999998E-7</c:v>
                </c:pt>
                <c:pt idx="2352">
                  <c:v>9.245E-7</c:v>
                </c:pt>
                <c:pt idx="2353">
                  <c:v>9.1800000000000004E-7</c:v>
                </c:pt>
                <c:pt idx="2354">
                  <c:v>9.1152999999999996E-7</c:v>
                </c:pt>
                <c:pt idx="2355">
                  <c:v>9.0507000000000004E-7</c:v>
                </c:pt>
                <c:pt idx="2356">
                  <c:v>8.9864000000000001E-7</c:v>
                </c:pt>
                <c:pt idx="2357">
                  <c:v>8.9222999999999999E-7</c:v>
                </c:pt>
                <c:pt idx="2358">
                  <c:v>8.8584999999999995E-7</c:v>
                </c:pt>
                <c:pt idx="2359">
                  <c:v>8.7950000000000001E-7</c:v>
                </c:pt>
                <c:pt idx="2360">
                  <c:v>8.7316999999999998E-7</c:v>
                </c:pt>
                <c:pt idx="2361">
                  <c:v>8.6687999999999999E-7</c:v>
                </c:pt>
                <c:pt idx="2362">
                  <c:v>8.6061000000000003E-7</c:v>
                </c:pt>
                <c:pt idx="2363">
                  <c:v>8.5438E-7</c:v>
                </c:pt>
                <c:pt idx="2364">
                  <c:v>8.4817999999999996E-7</c:v>
                </c:pt>
                <c:pt idx="2365">
                  <c:v>8.4201000000000001E-7</c:v>
                </c:pt>
                <c:pt idx="2366">
                  <c:v>8.3587999999999999E-7</c:v>
                </c:pt>
                <c:pt idx="2367">
                  <c:v>8.2977999999999996E-7</c:v>
                </c:pt>
                <c:pt idx="2368">
                  <c:v>8.2371000000000001E-7</c:v>
                </c:pt>
                <c:pt idx="2369">
                  <c:v>8.1767000000000004E-7</c:v>
                </c:pt>
                <c:pt idx="2370">
                  <c:v>8.1167000000000001E-7</c:v>
                </c:pt>
                <c:pt idx="2371">
                  <c:v>8.0569999999999997E-7</c:v>
                </c:pt>
                <c:pt idx="2372">
                  <c:v>7.9976000000000001E-7</c:v>
                </c:pt>
                <c:pt idx="2373">
                  <c:v>7.9385000000000003E-7</c:v>
                </c:pt>
                <c:pt idx="2374">
                  <c:v>7.8797000000000003E-7</c:v>
                </c:pt>
                <c:pt idx="2375">
                  <c:v>7.8212000000000002E-7</c:v>
                </c:pt>
                <c:pt idx="2376">
                  <c:v>7.7629999999999998E-7</c:v>
                </c:pt>
                <c:pt idx="2377">
                  <c:v>7.7051000000000004E-7</c:v>
                </c:pt>
                <c:pt idx="2378">
                  <c:v>7.6474999999999996E-7</c:v>
                </c:pt>
                <c:pt idx="2379">
                  <c:v>7.5901999999999998E-7</c:v>
                </c:pt>
                <c:pt idx="2380">
                  <c:v>7.5331999999999997E-7</c:v>
                </c:pt>
                <c:pt idx="2381">
                  <c:v>7.4766000000000001E-7</c:v>
                </c:pt>
                <c:pt idx="2382">
                  <c:v>7.4203999999999999E-7</c:v>
                </c:pt>
                <c:pt idx="2383">
                  <c:v>7.3644999999999995E-7</c:v>
                </c:pt>
                <c:pt idx="2384">
                  <c:v>7.3089E-7</c:v>
                </c:pt>
                <c:pt idx="2385">
                  <c:v>7.2537999999999995E-7</c:v>
                </c:pt>
                <c:pt idx="2386">
                  <c:v>7.1989000000000002E-7</c:v>
                </c:pt>
                <c:pt idx="2387">
                  <c:v>7.1444000000000004E-7</c:v>
                </c:pt>
                <c:pt idx="2388">
                  <c:v>7.0902999999999999E-7</c:v>
                </c:pt>
                <c:pt idx="2389">
                  <c:v>7.0363999999999997E-7</c:v>
                </c:pt>
                <c:pt idx="2390">
                  <c:v>6.9828999999999999E-7</c:v>
                </c:pt>
                <c:pt idx="2391">
                  <c:v>6.9297999999999995E-7</c:v>
                </c:pt>
                <c:pt idx="2392">
                  <c:v>6.877E-7</c:v>
                </c:pt>
                <c:pt idx="2393">
                  <c:v>6.8243999999999996E-7</c:v>
                </c:pt>
                <c:pt idx="2394">
                  <c:v>6.7721999999999997E-7</c:v>
                </c:pt>
                <c:pt idx="2395">
                  <c:v>6.7202999999999996E-7</c:v>
                </c:pt>
                <c:pt idx="2396">
                  <c:v>6.6688E-7</c:v>
                </c:pt>
                <c:pt idx="2397">
                  <c:v>6.6174999999999995E-7</c:v>
                </c:pt>
                <c:pt idx="2398">
                  <c:v>6.5665999999999995E-7</c:v>
                </c:pt>
                <c:pt idx="2399">
                  <c:v>6.5160000000000004E-7</c:v>
                </c:pt>
                <c:pt idx="2400">
                  <c:v>6.4657999999999996E-7</c:v>
                </c:pt>
                <c:pt idx="2401">
                  <c:v>6.4158999999999996E-7</c:v>
                </c:pt>
                <c:pt idx="2402">
                  <c:v>6.3664000000000002E-7</c:v>
                </c:pt>
                <c:pt idx="2403">
                  <c:v>6.3173000000000001E-7</c:v>
                </c:pt>
                <c:pt idx="2404">
                  <c:v>6.2684999999999998E-7</c:v>
                </c:pt>
                <c:pt idx="2405">
                  <c:v>6.2200000000000004E-7</c:v>
                </c:pt>
                <c:pt idx="2406">
                  <c:v>6.1719000000000004E-7</c:v>
                </c:pt>
                <c:pt idx="2407">
                  <c:v>6.1241999999999997E-7</c:v>
                </c:pt>
                <c:pt idx="2408">
                  <c:v>6.0768E-7</c:v>
                </c:pt>
                <c:pt idx="2409">
                  <c:v>6.0297999999999996E-7</c:v>
                </c:pt>
                <c:pt idx="2410">
                  <c:v>5.9831000000000002E-7</c:v>
                </c:pt>
                <c:pt idx="2411">
                  <c:v>5.9368000000000001E-7</c:v>
                </c:pt>
                <c:pt idx="2412">
                  <c:v>5.8907999999999998E-7</c:v>
                </c:pt>
                <c:pt idx="2413">
                  <c:v>5.8452E-7</c:v>
                </c:pt>
                <c:pt idx="2414">
                  <c:v>5.7999999999999995E-7</c:v>
                </c:pt>
                <c:pt idx="2415">
                  <c:v>5.7551E-7</c:v>
                </c:pt>
                <c:pt idx="2416">
                  <c:v>5.7105000000000002E-7</c:v>
                </c:pt>
                <c:pt idx="2417">
                  <c:v>5.6662999999999999E-7</c:v>
                </c:pt>
                <c:pt idx="2418">
                  <c:v>5.6224000000000004E-7</c:v>
                </c:pt>
                <c:pt idx="2419">
                  <c:v>5.5787999999999996E-7</c:v>
                </c:pt>
                <c:pt idx="2420">
                  <c:v>5.5356000000000004E-7</c:v>
                </c:pt>
                <c:pt idx="2421">
                  <c:v>5.4926000000000004E-7</c:v>
                </c:pt>
                <c:pt idx="2422">
                  <c:v>5.4499999999999997E-7</c:v>
                </c:pt>
                <c:pt idx="2423">
                  <c:v>5.4076000000000003E-7</c:v>
                </c:pt>
                <c:pt idx="2424">
                  <c:v>5.3656000000000003E-7</c:v>
                </c:pt>
                <c:pt idx="2425">
                  <c:v>5.3237999999999995E-7</c:v>
                </c:pt>
                <c:pt idx="2426">
                  <c:v>5.2824000000000002E-7</c:v>
                </c:pt>
                <c:pt idx="2427">
                  <c:v>5.2412000000000001E-7</c:v>
                </c:pt>
                <c:pt idx="2428">
                  <c:v>5.2002999999999998E-7</c:v>
                </c:pt>
                <c:pt idx="2429">
                  <c:v>5.1597000000000003E-7</c:v>
                </c:pt>
                <c:pt idx="2430">
                  <c:v>5.1193000000000001E-7</c:v>
                </c:pt>
                <c:pt idx="2431">
                  <c:v>5.0791999999999996E-7</c:v>
                </c:pt>
                <c:pt idx="2432">
                  <c:v>5.0394E-7</c:v>
                </c:pt>
                <c:pt idx="2433">
                  <c:v>4.9999000000000002E-7</c:v>
                </c:pt>
                <c:pt idx="2434">
                  <c:v>4.9605999999999996E-7</c:v>
                </c:pt>
                <c:pt idx="2435">
                  <c:v>4.9215999999999998E-7</c:v>
                </c:pt>
                <c:pt idx="2436">
                  <c:v>4.8830000000000005E-7</c:v>
                </c:pt>
                <c:pt idx="2437">
                  <c:v>4.8447E-7</c:v>
                </c:pt>
                <c:pt idx="2438">
                  <c:v>4.8067000000000003E-7</c:v>
                </c:pt>
                <c:pt idx="2439">
                  <c:v>4.7691E-7</c:v>
                </c:pt>
                <c:pt idx="2440">
                  <c:v>4.7318000000000001E-7</c:v>
                </c:pt>
                <c:pt idx="2441">
                  <c:v>4.6950000000000002E-7</c:v>
                </c:pt>
                <c:pt idx="2442">
                  <c:v>4.6585000000000001E-7</c:v>
                </c:pt>
                <c:pt idx="2443">
                  <c:v>4.6223999999999999E-7</c:v>
                </c:pt>
                <c:pt idx="2444">
                  <c:v>4.5867999999999998E-7</c:v>
                </c:pt>
                <c:pt idx="2445">
                  <c:v>4.5515E-7</c:v>
                </c:pt>
                <c:pt idx="2446">
                  <c:v>4.5165E-7</c:v>
                </c:pt>
                <c:pt idx="2447">
                  <c:v>4.482E-7</c:v>
                </c:pt>
                <c:pt idx="2448">
                  <c:v>4.4477999999999999E-7</c:v>
                </c:pt>
                <c:pt idx="2449">
                  <c:v>4.4140000000000002E-7</c:v>
                </c:pt>
                <c:pt idx="2450">
                  <c:v>4.3804999999999998E-7</c:v>
                </c:pt>
                <c:pt idx="2451">
                  <c:v>4.3472999999999998E-7</c:v>
                </c:pt>
                <c:pt idx="2452">
                  <c:v>4.3145000000000002E-7</c:v>
                </c:pt>
                <c:pt idx="2453">
                  <c:v>4.2819999999999998E-7</c:v>
                </c:pt>
                <c:pt idx="2454">
                  <c:v>4.2497999999999998E-7</c:v>
                </c:pt>
                <c:pt idx="2455">
                  <c:v>4.2179000000000002E-7</c:v>
                </c:pt>
                <c:pt idx="2456">
                  <c:v>4.1862999999999998E-7</c:v>
                </c:pt>
                <c:pt idx="2457">
                  <c:v>4.1549999999999998E-7</c:v>
                </c:pt>
                <c:pt idx="2458">
                  <c:v>4.1241000000000002E-7</c:v>
                </c:pt>
                <c:pt idx="2459">
                  <c:v>4.0933000000000003E-7</c:v>
                </c:pt>
                <c:pt idx="2460">
                  <c:v>4.0629000000000002E-7</c:v>
                </c:pt>
                <c:pt idx="2461">
                  <c:v>4.0328E-7</c:v>
                </c:pt>
                <c:pt idx="2462">
                  <c:v>3.4133E-7</c:v>
                </c:pt>
                <c:pt idx="2463">
                  <c:v>3.2866999999999999E-7</c:v>
                </c:pt>
                <c:pt idx="2464">
                  <c:v>3.2625E-7</c:v>
                </c:pt>
                <c:pt idx="2465">
                  <c:v>3.2384999999999998E-7</c:v>
                </c:pt>
                <c:pt idx="2466">
                  <c:v>3.2147999999999999E-7</c:v>
                </c:pt>
                <c:pt idx="2467">
                  <c:v>3.1913000000000003E-7</c:v>
                </c:pt>
                <c:pt idx="2468">
                  <c:v>3.1680999999999999E-7</c:v>
                </c:pt>
                <c:pt idx="2469">
                  <c:v>3.1450999999999998E-7</c:v>
                </c:pt>
                <c:pt idx="2470">
                  <c:v>3.1224E-7</c:v>
                </c:pt>
                <c:pt idx="2471">
                  <c:v>3.0998999999999999E-7</c:v>
                </c:pt>
                <c:pt idx="2472">
                  <c:v>3.0776E-7</c:v>
                </c:pt>
                <c:pt idx="2473">
                  <c:v>3.0554999999999998E-7</c:v>
                </c:pt>
                <c:pt idx="2474">
                  <c:v>3.0337E-7</c:v>
                </c:pt>
                <c:pt idx="2475">
                  <c:v>3.0120000000000002E-7</c:v>
                </c:pt>
                <c:pt idx="2476">
                  <c:v>2.9046999999999998E-7</c:v>
                </c:pt>
                <c:pt idx="2477">
                  <c:v>2.8840000000000001E-7</c:v>
                </c:pt>
                <c:pt idx="2478">
                  <c:v>2.8635000000000002E-7</c:v>
                </c:pt>
                <c:pt idx="2479">
                  <c:v>2.8430999999999998E-7</c:v>
                </c:pt>
                <c:pt idx="2480">
                  <c:v>2.8229000000000002E-7</c:v>
                </c:pt>
                <c:pt idx="2481">
                  <c:v>2.8028000000000002E-7</c:v>
                </c:pt>
                <c:pt idx="2482">
                  <c:v>2.7828999999999999E-7</c:v>
                </c:pt>
                <c:pt idx="2483">
                  <c:v>2.7631999999999998E-7</c:v>
                </c:pt>
                <c:pt idx="2484">
                  <c:v>2.7435999999999998E-7</c:v>
                </c:pt>
                <c:pt idx="2485">
                  <c:v>2.6680999999999999E-7</c:v>
                </c:pt>
                <c:pt idx="2486">
                  <c:v>2.6492999999999998E-7</c:v>
                </c:pt>
                <c:pt idx="2487">
                  <c:v>2.6306999999999999E-7</c:v>
                </c:pt>
                <c:pt idx="2488">
                  <c:v>2.6122000000000001E-7</c:v>
                </c:pt>
                <c:pt idx="2489">
                  <c:v>2.5689999999999998E-7</c:v>
                </c:pt>
                <c:pt idx="2490">
                  <c:v>2.551E-7</c:v>
                </c:pt>
                <c:pt idx="2491">
                  <c:v>2.5331999999999999E-7</c:v>
                </c:pt>
                <c:pt idx="2492">
                  <c:v>2.5156000000000001E-7</c:v>
                </c:pt>
                <c:pt idx="2493">
                  <c:v>2.4982E-7</c:v>
                </c:pt>
                <c:pt idx="2494">
                  <c:v>2.4808999999999999E-7</c:v>
                </c:pt>
                <c:pt idx="2495">
                  <c:v>2.4638000000000001E-7</c:v>
                </c:pt>
                <c:pt idx="2496">
                  <c:v>2.4469E-7</c:v>
                </c:pt>
                <c:pt idx="2497">
                  <c:v>2.4302000000000001E-7</c:v>
                </c:pt>
                <c:pt idx="2498">
                  <c:v>2.4135999999999999E-7</c:v>
                </c:pt>
                <c:pt idx="2499">
                  <c:v>2.3972999999999999E-7</c:v>
                </c:pt>
                <c:pt idx="2500">
                  <c:v>2.3811000000000001E-7</c:v>
                </c:pt>
                <c:pt idx="2501">
                  <c:v>2.3650999999999999E-7</c:v>
                </c:pt>
                <c:pt idx="2502">
                  <c:v>2.3493E-7</c:v>
                </c:pt>
                <c:pt idx="2503">
                  <c:v>2.3335999999999999E-7</c:v>
                </c:pt>
                <c:pt idx="2504">
                  <c:v>2.3171E-7</c:v>
                </c:pt>
                <c:pt idx="2505">
                  <c:v>2.3017999999999999E-7</c:v>
                </c:pt>
                <c:pt idx="2506">
                  <c:v>2.2483000000000001E-7</c:v>
                </c:pt>
                <c:pt idx="2507">
                  <c:v>2.2336000000000001E-7</c:v>
                </c:pt>
                <c:pt idx="2508">
                  <c:v>2.1850999999999999E-7</c:v>
                </c:pt>
                <c:pt idx="2509">
                  <c:v>2.1708999999999999E-7</c:v>
                </c:pt>
                <c:pt idx="2510">
                  <c:v>2.1568999999999999E-7</c:v>
                </c:pt>
                <c:pt idx="2511">
                  <c:v>2.1430000000000001E-7</c:v>
                </c:pt>
                <c:pt idx="2512">
                  <c:v>2.0757E-7</c:v>
                </c:pt>
                <c:pt idx="2513">
                  <c:v>2.0141E-7</c:v>
                </c:pt>
                <c:pt idx="2514">
                  <c:v>2.0013999999999999E-7</c:v>
                </c:pt>
                <c:pt idx="2515">
                  <c:v>1.9887000000000001E-7</c:v>
                </c:pt>
                <c:pt idx="2516">
                  <c:v>1.9761999999999999E-7</c:v>
                </c:pt>
                <c:pt idx="2517">
                  <c:v>1.9637999999999999E-7</c:v>
                </c:pt>
                <c:pt idx="2518">
                  <c:v>1.9515E-7</c:v>
                </c:pt>
                <c:pt idx="2519">
                  <c:v>1.9394E-7</c:v>
                </c:pt>
                <c:pt idx="2520">
                  <c:v>1.9273000000000001E-7</c:v>
                </c:pt>
                <c:pt idx="2521">
                  <c:v>1.9154000000000001E-7</c:v>
                </c:pt>
                <c:pt idx="2522">
                  <c:v>1.9035999999999999E-7</c:v>
                </c:pt>
                <c:pt idx="2523">
                  <c:v>1.8918999999999999E-7</c:v>
                </c:pt>
                <c:pt idx="2524">
                  <c:v>1.8802000000000001E-7</c:v>
                </c:pt>
                <c:pt idx="2525">
                  <c:v>1.8687000000000001E-7</c:v>
                </c:pt>
                <c:pt idx="2526">
                  <c:v>1.8573999999999999E-7</c:v>
                </c:pt>
                <c:pt idx="2527">
                  <c:v>1.8461000000000001E-7</c:v>
                </c:pt>
                <c:pt idx="2528">
                  <c:v>1.8349000000000001E-7</c:v>
                </c:pt>
                <c:pt idx="2529">
                  <c:v>1.8239000000000001E-7</c:v>
                </c:pt>
                <c:pt idx="2530">
                  <c:v>1.8129E-7</c:v>
                </c:pt>
                <c:pt idx="2531">
                  <c:v>1.8021E-7</c:v>
                </c:pt>
                <c:pt idx="2532">
                  <c:v>1.7914E-7</c:v>
                </c:pt>
                <c:pt idx="2533">
                  <c:v>1.7807999999999999E-7</c:v>
                </c:pt>
                <c:pt idx="2534">
                  <c:v>1.7702999999999999E-7</c:v>
                </c:pt>
                <c:pt idx="2535">
                  <c:v>1.7599E-7</c:v>
                </c:pt>
                <c:pt idx="2536">
                  <c:v>1.7496E-7</c:v>
                </c:pt>
                <c:pt idx="2537">
                  <c:v>1.7394000000000001E-7</c:v>
                </c:pt>
                <c:pt idx="2538">
                  <c:v>1.7293E-7</c:v>
                </c:pt>
                <c:pt idx="2539">
                  <c:v>1.7193E-7</c:v>
                </c:pt>
                <c:pt idx="2540">
                  <c:v>1.7093999999999999E-7</c:v>
                </c:pt>
                <c:pt idx="2541">
                  <c:v>1.6995999999999999E-7</c:v>
                </c:pt>
                <c:pt idx="2542">
                  <c:v>1.6899000000000001E-7</c:v>
                </c:pt>
                <c:pt idx="2543">
                  <c:v>1.6803E-7</c:v>
                </c:pt>
                <c:pt idx="2544">
                  <c:v>1.6707E-7</c:v>
                </c:pt>
                <c:pt idx="2545">
                  <c:v>1.6612000000000001E-7</c:v>
                </c:pt>
                <c:pt idx="2546">
                  <c:v>1.6518E-7</c:v>
                </c:pt>
                <c:pt idx="2547">
                  <c:v>1.6423999999999999E-7</c:v>
                </c:pt>
                <c:pt idx="2548">
                  <c:v>1.6331E-7</c:v>
                </c:pt>
                <c:pt idx="2549">
                  <c:v>1.6238999999999999E-7</c:v>
                </c:pt>
                <c:pt idx="2550">
                  <c:v>1.6145999999999999E-7</c:v>
                </c:pt>
                <c:pt idx="2551">
                  <c:v>1.6054999999999999E-7</c:v>
                </c:pt>
                <c:pt idx="2552">
                  <c:v>1.5963999999999999E-7</c:v>
                </c:pt>
                <c:pt idx="2553">
                  <c:v>1.5872999999999999E-7</c:v>
                </c:pt>
                <c:pt idx="2554">
                  <c:v>1.5783E-7</c:v>
                </c:pt>
                <c:pt idx="2555">
                  <c:v>1.5692999999999999E-7</c:v>
                </c:pt>
                <c:pt idx="2556">
                  <c:v>1.5604000000000001E-7</c:v>
                </c:pt>
                <c:pt idx="2557">
                  <c:v>1.5515999999999999E-7</c:v>
                </c:pt>
                <c:pt idx="2558">
                  <c:v>1.5428E-7</c:v>
                </c:pt>
                <c:pt idx="2559">
                  <c:v>1.5340000000000001E-7</c:v>
                </c:pt>
                <c:pt idx="2560">
                  <c:v>1.5253E-7</c:v>
                </c:pt>
                <c:pt idx="2561">
                  <c:v>1.5167000000000001E-7</c:v>
                </c:pt>
                <c:pt idx="2562">
                  <c:v>1.5082E-7</c:v>
                </c:pt>
                <c:pt idx="2563">
                  <c:v>1.4996E-7</c:v>
                </c:pt>
                <c:pt idx="2564">
                  <c:v>1.4912E-7</c:v>
                </c:pt>
                <c:pt idx="2565">
                  <c:v>1.4828E-7</c:v>
                </c:pt>
                <c:pt idx="2566">
                  <c:v>1.4744999999999999E-7</c:v>
                </c:pt>
                <c:pt idx="2567">
                  <c:v>1.4662E-7</c:v>
                </c:pt>
                <c:pt idx="2568">
                  <c:v>1.458E-7</c:v>
                </c:pt>
                <c:pt idx="2569">
                  <c:v>1.4497999999999999E-7</c:v>
                </c:pt>
                <c:pt idx="2570">
                  <c:v>1.4415999999999999E-7</c:v>
                </c:pt>
                <c:pt idx="2571">
                  <c:v>1.4336000000000001E-7</c:v>
                </c:pt>
                <c:pt idx="2572">
                  <c:v>1.4254999999999999E-7</c:v>
                </c:pt>
                <c:pt idx="2573">
                  <c:v>1.4175000000000001E-7</c:v>
                </c:pt>
                <c:pt idx="2574">
                  <c:v>1.4096000000000001E-7</c:v>
                </c:pt>
                <c:pt idx="2575">
                  <c:v>1.4016999999999999E-7</c:v>
                </c:pt>
                <c:pt idx="2576">
                  <c:v>1.3939000000000001E-7</c:v>
                </c:pt>
                <c:pt idx="2577">
                  <c:v>1.3861E-7</c:v>
                </c:pt>
                <c:pt idx="2578">
                  <c:v>1.3783000000000001E-7</c:v>
                </c:pt>
                <c:pt idx="2579">
                  <c:v>1.3706000000000001E-7</c:v>
                </c:pt>
                <c:pt idx="2580">
                  <c:v>1.3629000000000001E-7</c:v>
                </c:pt>
                <c:pt idx="2581">
                  <c:v>1.3553E-7</c:v>
                </c:pt>
                <c:pt idx="2582">
                  <c:v>1.3477000000000001E-7</c:v>
                </c:pt>
                <c:pt idx="2583">
                  <c:v>1.3400999999999999E-7</c:v>
                </c:pt>
                <c:pt idx="2584">
                  <c:v>1.3325999999999999E-7</c:v>
                </c:pt>
                <c:pt idx="2585">
                  <c:v>1.3252E-7</c:v>
                </c:pt>
                <c:pt idx="2586">
                  <c:v>1.3178000000000001E-7</c:v>
                </c:pt>
                <c:pt idx="2587">
                  <c:v>1.3103999999999999E-7</c:v>
                </c:pt>
                <c:pt idx="2588">
                  <c:v>1.303E-7</c:v>
                </c:pt>
                <c:pt idx="2589">
                  <c:v>1.2956999999999999E-7</c:v>
                </c:pt>
                <c:pt idx="2590">
                  <c:v>1.2884000000000001E-7</c:v>
                </c:pt>
                <c:pt idx="2591">
                  <c:v>1.2812000000000001E-7</c:v>
                </c:pt>
                <c:pt idx="2592">
                  <c:v>1.2739999999999999E-7</c:v>
                </c:pt>
                <c:pt idx="2593">
                  <c:v>1.2667999999999999E-7</c:v>
                </c:pt>
                <c:pt idx="2594">
                  <c:v>1.2596E-7</c:v>
                </c:pt>
                <c:pt idx="2595">
                  <c:v>1.2525000000000001E-7</c:v>
                </c:pt>
                <c:pt idx="2596">
                  <c:v>1.2454E-7</c:v>
                </c:pt>
                <c:pt idx="2597">
                  <c:v>1.2382999999999999E-7</c:v>
                </c:pt>
                <c:pt idx="2598">
                  <c:v>1.2312999999999999E-7</c:v>
                </c:pt>
                <c:pt idx="2599">
                  <c:v>1.2242999999999999E-7</c:v>
                </c:pt>
                <c:pt idx="2600">
                  <c:v>1.2172999999999999E-7</c:v>
                </c:pt>
                <c:pt idx="2601">
                  <c:v>1.2104E-7</c:v>
                </c:pt>
                <c:pt idx="2602">
                  <c:v>1.2034999999999999E-7</c:v>
                </c:pt>
                <c:pt idx="2603">
                  <c:v>1.1967000000000001E-7</c:v>
                </c:pt>
                <c:pt idx="2604">
                  <c:v>1.1899E-7</c:v>
                </c:pt>
                <c:pt idx="2605">
                  <c:v>1.1831000000000001E-7</c:v>
                </c:pt>
                <c:pt idx="2606">
                  <c:v>1.1764E-7</c:v>
                </c:pt>
                <c:pt idx="2607">
                  <c:v>1.1696999999999999E-7</c:v>
                </c:pt>
                <c:pt idx="2608">
                  <c:v>1.163E-7</c:v>
                </c:pt>
                <c:pt idx="2609">
                  <c:v>1.1564E-7</c:v>
                </c:pt>
                <c:pt idx="2610">
                  <c:v>1.1498E-7</c:v>
                </c:pt>
                <c:pt idx="2611">
                  <c:v>1.1431999999999999E-7</c:v>
                </c:pt>
                <c:pt idx="2612">
                  <c:v>1.1367E-7</c:v>
                </c:pt>
                <c:pt idx="2613">
                  <c:v>1.1302E-7</c:v>
                </c:pt>
                <c:pt idx="2614">
                  <c:v>1.1237000000000001E-7</c:v>
                </c:pt>
                <c:pt idx="2615">
                  <c:v>1.0091E-7</c:v>
                </c:pt>
                <c:pt idx="2616">
                  <c:v>9.8424999999999996E-8</c:v>
                </c:pt>
                <c:pt idx="2617">
                  <c:v>9.7864999999999997E-8</c:v>
                </c:pt>
                <c:pt idx="2618">
                  <c:v>9.7308E-8</c:v>
                </c:pt>
                <c:pt idx="2619">
                  <c:v>9.3999999999999995E-8</c:v>
                </c:pt>
                <c:pt idx="2620">
                  <c:v>9.0661999999999995E-8</c:v>
                </c:pt>
                <c:pt idx="2621">
                  <c:v>9.0148999999999995E-8</c:v>
                </c:pt>
                <c:pt idx="2622">
                  <c:v>8.9639E-8</c:v>
                </c:pt>
                <c:pt idx="2623">
                  <c:v>8.9131999999999994E-8</c:v>
                </c:pt>
                <c:pt idx="2624">
                  <c:v>8.8628000000000005E-8</c:v>
                </c:pt>
                <c:pt idx="2625">
                  <c:v>8.8127000000000006E-8</c:v>
                </c:pt>
                <c:pt idx="2626">
                  <c:v>8.7626999999999994E-8</c:v>
                </c:pt>
                <c:pt idx="2627">
                  <c:v>8.7128999999999999E-8</c:v>
                </c:pt>
                <c:pt idx="2628">
                  <c:v>8.6633000000000006E-8</c:v>
                </c:pt>
                <c:pt idx="2629">
                  <c:v>8.6139000000000001E-8</c:v>
                </c:pt>
                <c:pt idx="2630">
                  <c:v>8.5645999999999998E-8</c:v>
                </c:pt>
                <c:pt idx="2631">
                  <c:v>8.5154999999999997E-8</c:v>
                </c:pt>
                <c:pt idx="2632">
                  <c:v>8.4665999999999999E-8</c:v>
                </c:pt>
                <c:pt idx="2633">
                  <c:v>8.4178000000000001E-8</c:v>
                </c:pt>
                <c:pt idx="2634">
                  <c:v>8.3692000000000006E-8</c:v>
                </c:pt>
                <c:pt idx="2635">
                  <c:v>8.3208E-8</c:v>
                </c:pt>
                <c:pt idx="2636">
                  <c:v>8.2724999999999995E-8</c:v>
                </c:pt>
                <c:pt idx="2637">
                  <c:v>8.2245000000000006E-8</c:v>
                </c:pt>
                <c:pt idx="2638">
                  <c:v>8.1765000000000005E-8</c:v>
                </c:pt>
                <c:pt idx="2639">
                  <c:v>8.1288000000000006E-8</c:v>
                </c:pt>
                <c:pt idx="2640">
                  <c:v>8.0811999999999996E-8</c:v>
                </c:pt>
                <c:pt idx="2641">
                  <c:v>8.0337E-8</c:v>
                </c:pt>
                <c:pt idx="2642">
                  <c:v>7.9864000000000006E-8</c:v>
                </c:pt>
                <c:pt idx="2643">
                  <c:v>7.9393000000000002E-8</c:v>
                </c:pt>
                <c:pt idx="2644">
                  <c:v>7.8921999999999997E-8</c:v>
                </c:pt>
                <c:pt idx="2645">
                  <c:v>7.8452999999999995E-8</c:v>
                </c:pt>
                <c:pt idx="2646">
                  <c:v>7.7985999999999994E-8</c:v>
                </c:pt>
                <c:pt idx="2647">
                  <c:v>7.7518999999999994E-8</c:v>
                </c:pt>
                <c:pt idx="2648">
                  <c:v>7.7052999999999995E-8</c:v>
                </c:pt>
                <c:pt idx="2649">
                  <c:v>7.6588999999999998E-8</c:v>
                </c:pt>
                <c:pt idx="2650">
                  <c:v>7.6125000000000002E-8</c:v>
                </c:pt>
                <c:pt idx="2651">
                  <c:v>7.5662999999999994E-8</c:v>
                </c:pt>
                <c:pt idx="2652">
                  <c:v>7.5202000000000001E-8</c:v>
                </c:pt>
                <c:pt idx="2653">
                  <c:v>7.4742999999999996E-8</c:v>
                </c:pt>
                <c:pt idx="2654">
                  <c:v>7.4285000000000006E-8</c:v>
                </c:pt>
                <c:pt idx="2655">
                  <c:v>7.3828000000000004E-8</c:v>
                </c:pt>
                <c:pt idx="2656">
                  <c:v>7.3373000000000005E-8</c:v>
                </c:pt>
                <c:pt idx="2657">
                  <c:v>7.2919999999999994E-8</c:v>
                </c:pt>
                <c:pt idx="2658">
                  <c:v>7.2468999999999999E-8</c:v>
                </c:pt>
                <c:pt idx="2659">
                  <c:v>7.2019000000000005E-8</c:v>
                </c:pt>
                <c:pt idx="2660">
                  <c:v>7.1570999999999999E-8</c:v>
                </c:pt>
                <c:pt idx="2661">
                  <c:v>7.1123999999999996E-8</c:v>
                </c:pt>
                <c:pt idx="2662">
                  <c:v>7.0678999999999994E-8</c:v>
                </c:pt>
                <c:pt idx="2663">
                  <c:v>7.0235000000000007E-8</c:v>
                </c:pt>
                <c:pt idx="2664">
                  <c:v>6.9792999999999995E-8</c:v>
                </c:pt>
                <c:pt idx="2665">
                  <c:v>6.9352999999999999E-8</c:v>
                </c:pt>
                <c:pt idx="2666">
                  <c:v>6.8914000000000004E-8</c:v>
                </c:pt>
                <c:pt idx="2667">
                  <c:v>6.8476999999999998E-8</c:v>
                </c:pt>
                <c:pt idx="2668">
                  <c:v>6.8042999999999996E-8</c:v>
                </c:pt>
                <c:pt idx="2669">
                  <c:v>6.7609999999999995E-8</c:v>
                </c:pt>
                <c:pt idx="2670">
                  <c:v>6.7179999999999997E-8</c:v>
                </c:pt>
                <c:pt idx="2671">
                  <c:v>6.4448999999999997E-8</c:v>
                </c:pt>
                <c:pt idx="2672">
                  <c:v>6.3956999999999995E-8</c:v>
                </c:pt>
                <c:pt idx="2673">
                  <c:v>6.0047999999999996E-8</c:v>
                </c:pt>
                <c:pt idx="2674">
                  <c:v>5.8571000000000002E-8</c:v>
                </c:pt>
                <c:pt idx="2675">
                  <c:v>5.7593999999999999E-8</c:v>
                </c:pt>
                <c:pt idx="2676">
                  <c:v>5.6418999999999997E-8</c:v>
                </c:pt>
                <c:pt idx="2677">
                  <c:v>5.6061000000000002E-8</c:v>
                </c:pt>
                <c:pt idx="2678">
                  <c:v>5.5706000000000003E-8</c:v>
                </c:pt>
                <c:pt idx="2679">
                  <c:v>5.5354000000000001E-8</c:v>
                </c:pt>
                <c:pt idx="2680">
                  <c:v>5.5005000000000002E-8</c:v>
                </c:pt>
                <c:pt idx="2681">
                  <c:v>5.4659E-8</c:v>
                </c:pt>
                <c:pt idx="2682">
                  <c:v>5.4316000000000001E-8</c:v>
                </c:pt>
                <c:pt idx="2683">
                  <c:v>5.3974999999999999E-8</c:v>
                </c:pt>
                <c:pt idx="2684">
                  <c:v>5.3635999999999998E-8</c:v>
                </c:pt>
                <c:pt idx="2685">
                  <c:v>5.3300000000000001E-8</c:v>
                </c:pt>
                <c:pt idx="2686">
                  <c:v>5.2964999999999998E-8</c:v>
                </c:pt>
                <c:pt idx="2687">
                  <c:v>5.2631000000000003E-8</c:v>
                </c:pt>
                <c:pt idx="2688">
                  <c:v>5.2298999999999997E-8</c:v>
                </c:pt>
                <c:pt idx="2689">
                  <c:v>5.1966999999999998E-8</c:v>
                </c:pt>
                <c:pt idx="2690">
                  <c:v>5.1637000000000001E-8</c:v>
                </c:pt>
                <c:pt idx="2691">
                  <c:v>5.1307999999999999E-8</c:v>
                </c:pt>
                <c:pt idx="2692">
                  <c:v>5.0980999999999998E-8</c:v>
                </c:pt>
                <c:pt idx="2693">
                  <c:v>5.0653999999999998E-8</c:v>
                </c:pt>
                <c:pt idx="2694">
                  <c:v>5.0329E-8</c:v>
                </c:pt>
                <c:pt idx="2695">
                  <c:v>5.0005999999999998E-8</c:v>
                </c:pt>
                <c:pt idx="2696">
                  <c:v>4.9683000000000002E-8</c:v>
                </c:pt>
                <c:pt idx="2697">
                  <c:v>4.9362999999999997E-8</c:v>
                </c:pt>
                <c:pt idx="2698">
                  <c:v>4.9043999999999999E-8</c:v>
                </c:pt>
                <c:pt idx="2699">
                  <c:v>4.8727999999999998E-8</c:v>
                </c:pt>
                <c:pt idx="2700">
                  <c:v>4.8412999999999998E-8</c:v>
                </c:pt>
                <c:pt idx="2701">
                  <c:v>4.8100000000000001E-8</c:v>
                </c:pt>
                <c:pt idx="2702">
                  <c:v>4.7788999999999999E-8</c:v>
                </c:pt>
                <c:pt idx="2703">
                  <c:v>4.7478999999999998E-8</c:v>
                </c:pt>
                <c:pt idx="2704">
                  <c:v>4.7172E-8</c:v>
                </c:pt>
                <c:pt idx="2705">
                  <c:v>4.6866999999999999E-8</c:v>
                </c:pt>
                <c:pt idx="2706">
                  <c:v>4.6562999999999998E-8</c:v>
                </c:pt>
                <c:pt idx="2707">
                  <c:v>4.6262000000000001E-8</c:v>
                </c:pt>
                <c:pt idx="2708">
                  <c:v>4.5961999999999998E-8</c:v>
                </c:pt>
                <c:pt idx="2709">
                  <c:v>4.5663999999999998E-8</c:v>
                </c:pt>
                <c:pt idx="2710">
                  <c:v>4.5368E-8</c:v>
                </c:pt>
                <c:pt idx="2711">
                  <c:v>4.5073000000000003E-8</c:v>
                </c:pt>
                <c:pt idx="2712">
                  <c:v>4.4780000000000001E-8</c:v>
                </c:pt>
                <c:pt idx="2713">
                  <c:v>4.4488000000000001E-8</c:v>
                </c:pt>
                <c:pt idx="2714">
                  <c:v>4.4198000000000003E-8</c:v>
                </c:pt>
                <c:pt idx="2715">
                  <c:v>4.3909E-8</c:v>
                </c:pt>
                <c:pt idx="2716">
                  <c:v>4.3621999999999998E-8</c:v>
                </c:pt>
                <c:pt idx="2717">
                  <c:v>4.3335999999999998E-8</c:v>
                </c:pt>
                <c:pt idx="2718">
                  <c:v>4.3051E-8</c:v>
                </c:pt>
                <c:pt idx="2719">
                  <c:v>4.2768000000000003E-8</c:v>
                </c:pt>
                <c:pt idx="2720">
                  <c:v>4.2485E-8</c:v>
                </c:pt>
                <c:pt idx="2721">
                  <c:v>4.2203999999999999E-8</c:v>
                </c:pt>
                <c:pt idx="2722">
                  <c:v>4.1922999999999998E-8</c:v>
                </c:pt>
                <c:pt idx="2723">
                  <c:v>4.1643999999999999E-8</c:v>
                </c:pt>
                <c:pt idx="2724">
                  <c:v>3.0846999999999998E-8</c:v>
                </c:pt>
                <c:pt idx="2725">
                  <c:v>3.0588999999999997E-8</c:v>
                </c:pt>
                <c:pt idx="2726">
                  <c:v>3.0383000000000001E-8</c:v>
                </c:pt>
                <c:pt idx="2727">
                  <c:v>3.0176999999999999E-8</c:v>
                </c:pt>
                <c:pt idx="2728">
                  <c:v>2.9971999999999999E-8</c:v>
                </c:pt>
                <c:pt idx="2729">
                  <c:v>2.9767999999999999E-8</c:v>
                </c:pt>
                <c:pt idx="2730">
                  <c:v>2.9563999999999999E-8</c:v>
                </c:pt>
                <c:pt idx="2731">
                  <c:v>2.9361000000000001E-8</c:v>
                </c:pt>
                <c:pt idx="2732">
                  <c:v>2.9159E-8</c:v>
                </c:pt>
                <c:pt idx="2733">
                  <c:v>2.8958E-8</c:v>
                </c:pt>
                <c:pt idx="2734">
                  <c:v>2.8757999999999999E-8</c:v>
                </c:pt>
                <c:pt idx="2735">
                  <c:v>2.8559000000000001E-8</c:v>
                </c:pt>
                <c:pt idx="2736">
                  <c:v>2.8361000000000002E-8</c:v>
                </c:pt>
                <c:pt idx="2737">
                  <c:v>2.8164E-8</c:v>
                </c:pt>
                <c:pt idx="2738">
                  <c:v>2.7967999999999999E-8</c:v>
                </c:pt>
                <c:pt idx="2739">
                  <c:v>2.7773E-8</c:v>
                </c:pt>
                <c:pt idx="2740">
                  <c:v>2.7579000000000002E-8</c:v>
                </c:pt>
                <c:pt idx="2741">
                  <c:v>2.7386000000000001E-8</c:v>
                </c:pt>
                <c:pt idx="2742">
                  <c:v>2.7193999999999999E-8</c:v>
                </c:pt>
                <c:pt idx="2743">
                  <c:v>2.7003E-8</c:v>
                </c:pt>
                <c:pt idx="2744">
                  <c:v>2.6811999999999999E-8</c:v>
                </c:pt>
                <c:pt idx="2745">
                  <c:v>2.6623E-8</c:v>
                </c:pt>
                <c:pt idx="2746">
                  <c:v>2.6434E-8</c:v>
                </c:pt>
                <c:pt idx="2747">
                  <c:v>2.6245999999999999E-8</c:v>
                </c:pt>
                <c:pt idx="2748">
                  <c:v>2.6058999999999999E-8</c:v>
                </c:pt>
                <c:pt idx="2749">
                  <c:v>2.5872000000000002E-8</c:v>
                </c:pt>
                <c:pt idx="2750">
                  <c:v>2.5687E-8</c:v>
                </c:pt>
                <c:pt idx="2751">
                  <c:v>2.5501999999999999E-8</c:v>
                </c:pt>
                <c:pt idx="2752">
                  <c:v>2.5317999999999999E-8</c:v>
                </c:pt>
                <c:pt idx="2753">
                  <c:v>2.5135E-8</c:v>
                </c:pt>
                <c:pt idx="2754">
                  <c:v>2.4952999999999999E-8</c:v>
                </c:pt>
                <c:pt idx="2755">
                  <c:v>2.4771000000000001E-8</c:v>
                </c:pt>
                <c:pt idx="2756">
                  <c:v>2.4591000000000002E-8</c:v>
                </c:pt>
                <c:pt idx="2757">
                  <c:v>2.4410999999999999E-8</c:v>
                </c:pt>
                <c:pt idx="2758">
                  <c:v>2.4231E-8</c:v>
                </c:pt>
                <c:pt idx="2759">
                  <c:v>2.4053E-8</c:v>
                </c:pt>
                <c:pt idx="2760">
                  <c:v>2.3876000000000002E-8</c:v>
                </c:pt>
                <c:pt idx="2761">
                  <c:v>2.3698999999999999E-8</c:v>
                </c:pt>
                <c:pt idx="2762">
                  <c:v>2.3523000000000002E-8</c:v>
                </c:pt>
                <c:pt idx="2763">
                  <c:v>2.3349E-8</c:v>
                </c:pt>
                <c:pt idx="2764">
                  <c:v>2.3175000000000001E-8</c:v>
                </c:pt>
                <c:pt idx="2765">
                  <c:v>2.3002E-8</c:v>
                </c:pt>
                <c:pt idx="2766">
                  <c:v>2.283E-8</c:v>
                </c:pt>
                <c:pt idx="2767">
                  <c:v>2.2658E-8</c:v>
                </c:pt>
                <c:pt idx="2768">
                  <c:v>2.2487999999999999E-8</c:v>
                </c:pt>
                <c:pt idx="2769">
                  <c:v>2.2319E-8</c:v>
                </c:pt>
                <c:pt idx="2770">
                  <c:v>2.2151000000000001E-8</c:v>
                </c:pt>
                <c:pt idx="2771">
                  <c:v>2.1982999999999999E-8</c:v>
                </c:pt>
                <c:pt idx="2772">
                  <c:v>2.1816999999999999E-8</c:v>
                </c:pt>
                <c:pt idx="2773">
                  <c:v>2.1651E-8</c:v>
                </c:pt>
                <c:pt idx="2774">
                  <c:v>2.1486999999999999E-8</c:v>
                </c:pt>
                <c:pt idx="2775">
                  <c:v>2.1324E-8</c:v>
                </c:pt>
                <c:pt idx="2776">
                  <c:v>2.1161E-8</c:v>
                </c:pt>
                <c:pt idx="2777">
                  <c:v>2.0999999999999999E-8</c:v>
                </c:pt>
                <c:pt idx="2778">
                  <c:v>2.0838999999999999E-8</c:v>
                </c:pt>
                <c:pt idx="2779">
                  <c:v>2.0680000000000001E-8</c:v>
                </c:pt>
                <c:pt idx="2780">
                  <c:v>2.0522E-8</c:v>
                </c:pt>
                <c:pt idx="2781">
                  <c:v>2.0365000000000001E-8</c:v>
                </c:pt>
                <c:pt idx="2782">
                  <c:v>2.021E-8</c:v>
                </c:pt>
                <c:pt idx="2783">
                  <c:v>2.0056000000000001E-8</c:v>
                </c:pt>
                <c:pt idx="2784">
                  <c:v>1.9903E-8</c:v>
                </c:pt>
                <c:pt idx="2785">
                  <c:v>1.9750999999999999E-8</c:v>
                </c:pt>
                <c:pt idx="2786">
                  <c:v>1.9601000000000001E-8</c:v>
                </c:pt>
                <c:pt idx="2787">
                  <c:v>1.9452000000000001E-8</c:v>
                </c:pt>
                <c:pt idx="2788">
                  <c:v>1.9303999999999999E-8</c:v>
                </c:pt>
                <c:pt idx="2789">
                  <c:v>1.9157999999999999E-8</c:v>
                </c:pt>
                <c:pt idx="2790">
                  <c:v>1.9011999999999998E-8</c:v>
                </c:pt>
                <c:pt idx="2791">
                  <c:v>1.8868000000000001E-8</c:v>
                </c:pt>
                <c:pt idx="2792">
                  <c:v>1.8725000000000001E-8</c:v>
                </c:pt>
                <c:pt idx="2793">
                  <c:v>1.8582999999999998E-8</c:v>
                </c:pt>
                <c:pt idx="2794">
                  <c:v>1.8442000000000001E-8</c:v>
                </c:pt>
                <c:pt idx="2795">
                  <c:v>1.8302000000000001E-8</c:v>
                </c:pt>
                <c:pt idx="2796">
                  <c:v>1.8164E-8</c:v>
                </c:pt>
                <c:pt idx="2797">
                  <c:v>1.8025999999999999E-8</c:v>
                </c:pt>
                <c:pt idx="2798">
                  <c:v>1.789E-8</c:v>
                </c:pt>
                <c:pt idx="2799">
                  <c:v>1.7754999999999999E-8</c:v>
                </c:pt>
                <c:pt idx="2800">
                  <c:v>1.7620999999999999E-8</c:v>
                </c:pt>
                <c:pt idx="2801">
                  <c:v>1.7488000000000001E-8</c:v>
                </c:pt>
                <c:pt idx="2802">
                  <c:v>1.7357000000000001E-8</c:v>
                </c:pt>
                <c:pt idx="2803">
                  <c:v>1.7226999999999999E-8</c:v>
                </c:pt>
                <c:pt idx="2804">
                  <c:v>1.7097999999999999E-8</c:v>
                </c:pt>
                <c:pt idx="2805">
                  <c:v>1.6969999999999999E-8</c:v>
                </c:pt>
                <c:pt idx="2806">
                  <c:v>1.6843999999999998E-8</c:v>
                </c:pt>
                <c:pt idx="2807">
                  <c:v>1.6718999999999999E-8</c:v>
                </c:pt>
                <c:pt idx="2808">
                  <c:v>1.6595000000000001E-8</c:v>
                </c:pt>
                <c:pt idx="2809">
                  <c:v>1.6472E-8</c:v>
                </c:pt>
                <c:pt idx="2810">
                  <c:v>1.6350000000000001E-8</c:v>
                </c:pt>
                <c:pt idx="2811">
                  <c:v>1.623E-8</c:v>
                </c:pt>
                <c:pt idx="2812">
                  <c:v>1.611E-8</c:v>
                </c:pt>
                <c:pt idx="2813">
                  <c:v>1.5991999999999999E-8</c:v>
                </c:pt>
                <c:pt idx="2814">
                  <c:v>1.5874E-8</c:v>
                </c:pt>
                <c:pt idx="2815">
                  <c:v>1.5758000000000001E-8</c:v>
                </c:pt>
                <c:pt idx="2816">
                  <c:v>1.5643E-8</c:v>
                </c:pt>
                <c:pt idx="2817">
                  <c:v>1.5527999999999998E-8</c:v>
                </c:pt>
                <c:pt idx="2818">
                  <c:v>1.5414999999999999E-8</c:v>
                </c:pt>
                <c:pt idx="2819">
                  <c:v>1.5303000000000001E-8</c:v>
                </c:pt>
                <c:pt idx="2820">
                  <c:v>1.5191E-8</c:v>
                </c:pt>
                <c:pt idx="2821">
                  <c:v>1.5081000000000001E-8</c:v>
                </c:pt>
                <c:pt idx="2822">
                  <c:v>1.4970999999999999E-8</c:v>
                </c:pt>
                <c:pt idx="2823">
                  <c:v>1.4863E-8</c:v>
                </c:pt>
                <c:pt idx="2824">
                  <c:v>1.4755E-8</c:v>
                </c:pt>
                <c:pt idx="2825">
                  <c:v>1.4648E-8</c:v>
                </c:pt>
                <c:pt idx="2826">
                  <c:v>1.4542E-8</c:v>
                </c:pt>
                <c:pt idx="2827">
                  <c:v>1.4437000000000001E-8</c:v>
                </c:pt>
                <c:pt idx="2828">
                  <c:v>1.4333E-8</c:v>
                </c:pt>
                <c:pt idx="2829">
                  <c:v>1.4230000000000001E-8</c:v>
                </c:pt>
                <c:pt idx="2830">
                  <c:v>1.4127E-8</c:v>
                </c:pt>
                <c:pt idx="2831">
                  <c:v>1.4025E-8</c:v>
                </c:pt>
                <c:pt idx="2832">
                  <c:v>1.3923999999999999E-8</c:v>
                </c:pt>
                <c:pt idx="2833">
                  <c:v>1.3824E-8</c:v>
                </c:pt>
                <c:pt idx="2834">
                  <c:v>1.3723999999999999E-8</c:v>
                </c:pt>
                <c:pt idx="2835">
                  <c:v>1.3625E-8</c:v>
                </c:pt>
                <c:pt idx="2836">
                  <c:v>1.3526999999999999E-8</c:v>
                </c:pt>
                <c:pt idx="2837">
                  <c:v>1.343E-8</c:v>
                </c:pt>
                <c:pt idx="2838">
                  <c:v>1.3332999999999999E-8</c:v>
                </c:pt>
                <c:pt idx="2839">
                  <c:v>1.3236E-8</c:v>
                </c:pt>
                <c:pt idx="2840">
                  <c:v>1.3141E-8</c:v>
                </c:pt>
                <c:pt idx="2841">
                  <c:v>1.3046E-8</c:v>
                </c:pt>
                <c:pt idx="2842">
                  <c:v>1.2952000000000001E-8</c:v>
                </c:pt>
                <c:pt idx="2843">
                  <c:v>1.2858E-8</c:v>
                </c:pt>
                <c:pt idx="2844">
                  <c:v>1.2766E-8</c:v>
                </c:pt>
                <c:pt idx="2845">
                  <c:v>1.2674E-8</c:v>
                </c:pt>
                <c:pt idx="2846">
                  <c:v>1.2582999999999999E-8</c:v>
                </c:pt>
                <c:pt idx="2847">
                  <c:v>1.2492E-8</c:v>
                </c:pt>
                <c:pt idx="2848">
                  <c:v>1.2402000000000001E-8</c:v>
                </c:pt>
                <c:pt idx="2849">
                  <c:v>1.2313000000000001E-8</c:v>
                </c:pt>
                <c:pt idx="2850">
                  <c:v>1.2225E-8</c:v>
                </c:pt>
                <c:pt idx="2851">
                  <c:v>1.2137999999999999E-8</c:v>
                </c:pt>
                <c:pt idx="2852">
                  <c:v>1.2051E-8</c:v>
                </c:pt>
                <c:pt idx="2853">
                  <c:v>1.1965E-8</c:v>
                </c:pt>
                <c:pt idx="2854">
                  <c:v>1.1879E-8</c:v>
                </c:pt>
                <c:pt idx="2855">
                  <c:v>1.1795000000000001E-8</c:v>
                </c:pt>
                <c:pt idx="2856">
                  <c:v>1.1711E-8</c:v>
                </c:pt>
                <c:pt idx="2857">
                  <c:v>1.1627E-8</c:v>
                </c:pt>
                <c:pt idx="2858">
                  <c:v>1.1545E-8</c:v>
                </c:pt>
                <c:pt idx="2859">
                  <c:v>1.1463E-8</c:v>
                </c:pt>
                <c:pt idx="2860">
                  <c:v>1.1380999999999999E-8</c:v>
                </c:pt>
                <c:pt idx="2861">
                  <c:v>1.13E-8</c:v>
                </c:pt>
                <c:pt idx="2862">
                  <c:v>1.1220000000000001E-8</c:v>
                </c:pt>
                <c:pt idx="2863">
                  <c:v>1.1141E-8</c:v>
                </c:pt>
                <c:pt idx="2864">
                  <c:v>1.1063E-8</c:v>
                </c:pt>
                <c:pt idx="2865">
                  <c:v>1.0985E-8</c:v>
                </c:pt>
                <c:pt idx="2866">
                  <c:v>1.0908000000000001E-8</c:v>
                </c:pt>
                <c:pt idx="2867">
                  <c:v>1.0832000000000001E-8</c:v>
                </c:pt>
                <c:pt idx="2868">
                  <c:v>1.0756E-8</c:v>
                </c:pt>
                <c:pt idx="2869">
                  <c:v>1.0681E-8</c:v>
                </c:pt>
                <c:pt idx="2870">
                  <c:v>1.0607E-8</c:v>
                </c:pt>
                <c:pt idx="2871">
                  <c:v>1.0534E-8</c:v>
                </c:pt>
                <c:pt idx="2872">
                  <c:v>1.0461E-8</c:v>
                </c:pt>
                <c:pt idx="2873">
                  <c:v>1.0389E-8</c:v>
                </c:pt>
                <c:pt idx="2874">
                  <c:v>1.0318E-8</c:v>
                </c:pt>
                <c:pt idx="2875">
                  <c:v>1.0247000000000001E-8</c:v>
                </c:pt>
                <c:pt idx="2876">
                  <c:v>1.0177000000000001E-8</c:v>
                </c:pt>
                <c:pt idx="2877">
                  <c:v>1.0108E-8</c:v>
                </c:pt>
                <c:pt idx="2878">
                  <c:v>1.0039999999999999E-8</c:v>
                </c:pt>
                <c:pt idx="2879">
                  <c:v>9.9721000000000003E-9</c:v>
                </c:pt>
                <c:pt idx="2880">
                  <c:v>9.9052999999999997E-9</c:v>
                </c:pt>
                <c:pt idx="2881">
                  <c:v>9.8393999999999998E-9</c:v>
                </c:pt>
                <c:pt idx="2882">
                  <c:v>9.7741999999999996E-9</c:v>
                </c:pt>
                <c:pt idx="2883">
                  <c:v>9.7099000000000001E-9</c:v>
                </c:pt>
                <c:pt idx="2884">
                  <c:v>9.6463000000000005E-9</c:v>
                </c:pt>
                <c:pt idx="2885">
                  <c:v>9.5835999999999999E-9</c:v>
                </c:pt>
                <c:pt idx="2886">
                  <c:v>9.5217999999999999E-9</c:v>
                </c:pt>
                <c:pt idx="2887">
                  <c:v>9.4606999999999998E-9</c:v>
                </c:pt>
                <c:pt idx="2888">
                  <c:v>9.4003999999999999E-9</c:v>
                </c:pt>
                <c:pt idx="2889">
                  <c:v>9.3409000000000003E-9</c:v>
                </c:pt>
                <c:pt idx="2890">
                  <c:v>9.2822999999999997E-9</c:v>
                </c:pt>
                <c:pt idx="2891">
                  <c:v>9.2244000000000005E-9</c:v>
                </c:pt>
                <c:pt idx="2892">
                  <c:v>9.1673E-9</c:v>
                </c:pt>
                <c:pt idx="2893">
                  <c:v>9.1108999999999992E-9</c:v>
                </c:pt>
                <c:pt idx="2894">
                  <c:v>9.0553000000000004E-9</c:v>
                </c:pt>
                <c:pt idx="2895">
                  <c:v>9.0005000000000001E-9</c:v>
                </c:pt>
                <c:pt idx="2896">
                  <c:v>8.9462999999999992E-9</c:v>
                </c:pt>
                <c:pt idx="2897">
                  <c:v>8.8927999999999997E-9</c:v>
                </c:pt>
                <c:pt idx="2898">
                  <c:v>8.8400000000000001E-9</c:v>
                </c:pt>
                <c:pt idx="2899">
                  <c:v>8.7877999999999998E-9</c:v>
                </c:pt>
                <c:pt idx="2900">
                  <c:v>8.7362000000000005E-9</c:v>
                </c:pt>
                <c:pt idx="2901">
                  <c:v>8.6852999999999994E-9</c:v>
                </c:pt>
                <c:pt idx="2902">
                  <c:v>8.6349000000000004E-9</c:v>
                </c:pt>
                <c:pt idx="2903">
                  <c:v>8.5850000000000004E-9</c:v>
                </c:pt>
                <c:pt idx="2904">
                  <c:v>8.5356999999999998E-9</c:v>
                </c:pt>
                <c:pt idx="2905">
                  <c:v>8.4870000000000002E-9</c:v>
                </c:pt>
                <c:pt idx="2906">
                  <c:v>8.4387000000000006E-9</c:v>
                </c:pt>
                <c:pt idx="2907">
                  <c:v>8.3909E-9</c:v>
                </c:pt>
                <c:pt idx="2908">
                  <c:v>8.3436E-9</c:v>
                </c:pt>
                <c:pt idx="2909">
                  <c:v>8.2967000000000001E-9</c:v>
                </c:pt>
                <c:pt idx="2910">
                  <c:v>8.2502000000000003E-9</c:v>
                </c:pt>
                <c:pt idx="2911">
                  <c:v>8.2041999999999994E-9</c:v>
                </c:pt>
                <c:pt idx="2912">
                  <c:v>8.1584999999999999E-9</c:v>
                </c:pt>
                <c:pt idx="2913">
                  <c:v>8.1132999999999993E-9</c:v>
                </c:pt>
                <c:pt idx="2914">
                  <c:v>8.0684E-9</c:v>
                </c:pt>
                <c:pt idx="2915">
                  <c:v>8.0238000000000004E-9</c:v>
                </c:pt>
                <c:pt idx="2916">
                  <c:v>7.9795999999999992E-9</c:v>
                </c:pt>
                <c:pt idx="2917">
                  <c:v>7.9356999999999994E-9</c:v>
                </c:pt>
                <c:pt idx="2918">
                  <c:v>7.8920999999999992E-9</c:v>
                </c:pt>
                <c:pt idx="2919">
                  <c:v>7.8488000000000004E-9</c:v>
                </c:pt>
                <c:pt idx="2920">
                  <c:v>7.8057999999999997E-9</c:v>
                </c:pt>
                <c:pt idx="2921">
                  <c:v>7.7629999999999998E-9</c:v>
                </c:pt>
                <c:pt idx="2922">
                  <c:v>7.7204999999999996E-9</c:v>
                </c:pt>
                <c:pt idx="2923">
                  <c:v>7.6783000000000007E-9</c:v>
                </c:pt>
                <c:pt idx="2924">
                  <c:v>7.6363999999999998E-9</c:v>
                </c:pt>
                <c:pt idx="2925">
                  <c:v>7.5945999999999994E-9</c:v>
                </c:pt>
                <c:pt idx="2926">
                  <c:v>7.5531000000000003E-9</c:v>
                </c:pt>
                <c:pt idx="2927">
                  <c:v>7.5117E-9</c:v>
                </c:pt>
                <c:pt idx="2928">
                  <c:v>7.4705999999999994E-9</c:v>
                </c:pt>
                <c:pt idx="2929">
                  <c:v>7.4296000000000001E-9</c:v>
                </c:pt>
                <c:pt idx="2930">
                  <c:v>7.3887000000000003E-9</c:v>
                </c:pt>
                <c:pt idx="2931">
                  <c:v>7.3481000000000003E-9</c:v>
                </c:pt>
                <c:pt idx="2932">
                  <c:v>7.3075999999999999E-9</c:v>
                </c:pt>
                <c:pt idx="2933">
                  <c:v>7.2673000000000003E-9</c:v>
                </c:pt>
                <c:pt idx="2934">
                  <c:v>7.2272E-9</c:v>
                </c:pt>
                <c:pt idx="2935">
                  <c:v>7.1872999999999998E-9</c:v>
                </c:pt>
                <c:pt idx="2936">
                  <c:v>7.1475999999999996E-9</c:v>
                </c:pt>
                <c:pt idx="2937">
                  <c:v>7.1081000000000003E-9</c:v>
                </c:pt>
                <c:pt idx="2938">
                  <c:v>7.0688000000000002E-9</c:v>
                </c:pt>
                <c:pt idx="2939">
                  <c:v>7.0297000000000002E-9</c:v>
                </c:pt>
                <c:pt idx="2940">
                  <c:v>6.9908999999999999E-9</c:v>
                </c:pt>
                <c:pt idx="2941">
                  <c:v>6.9522E-9</c:v>
                </c:pt>
                <c:pt idx="2942">
                  <c:v>6.9137999999999998E-9</c:v>
                </c:pt>
                <c:pt idx="2943">
                  <c:v>6.8755999999999997E-9</c:v>
                </c:pt>
                <c:pt idx="2944">
                  <c:v>6.8375999999999996E-9</c:v>
                </c:pt>
                <c:pt idx="2945">
                  <c:v>6.7997999999999996E-9</c:v>
                </c:pt>
                <c:pt idx="2946">
                  <c:v>6.7621999999999997E-9</c:v>
                </c:pt>
                <c:pt idx="2947">
                  <c:v>6.7249000000000002E-9</c:v>
                </c:pt>
                <c:pt idx="2948">
                  <c:v>6.6877000000000004E-9</c:v>
                </c:pt>
                <c:pt idx="2949">
                  <c:v>6.6506999999999998E-9</c:v>
                </c:pt>
                <c:pt idx="2950">
                  <c:v>6.6139000000000001E-9</c:v>
                </c:pt>
                <c:pt idx="2951">
                  <c:v>6.5772999999999996E-9</c:v>
                </c:pt>
                <c:pt idx="2952">
                  <c:v>6.5408000000000004E-9</c:v>
                </c:pt>
                <c:pt idx="2953">
                  <c:v>6.5044999999999996E-9</c:v>
                </c:pt>
                <c:pt idx="2954">
                  <c:v>6.4683999999999997E-9</c:v>
                </c:pt>
                <c:pt idx="2955">
                  <c:v>6.4324999999999999E-9</c:v>
                </c:pt>
                <c:pt idx="2956">
                  <c:v>6.3966999999999996E-9</c:v>
                </c:pt>
                <c:pt idx="2957">
                  <c:v>6.3611999999999999E-9</c:v>
                </c:pt>
                <c:pt idx="2958">
                  <c:v>6.3257000000000002E-9</c:v>
                </c:pt>
                <c:pt idx="2959">
                  <c:v>6.2905000000000001E-9</c:v>
                </c:pt>
                <c:pt idx="2960">
                  <c:v>6.2553999999999997E-9</c:v>
                </c:pt>
                <c:pt idx="2961">
                  <c:v>6.2205000000000002E-9</c:v>
                </c:pt>
                <c:pt idx="2962">
                  <c:v>6.1857999999999999E-9</c:v>
                </c:pt>
                <c:pt idx="2963">
                  <c:v>6.1511000000000004E-9</c:v>
                </c:pt>
                <c:pt idx="2964">
                  <c:v>6.1166999999999998E-9</c:v>
                </c:pt>
                <c:pt idx="2965">
                  <c:v>6.0823999999999996E-9</c:v>
                </c:pt>
                <c:pt idx="2966">
                  <c:v>6.0481999999999999E-9</c:v>
                </c:pt>
                <c:pt idx="2967">
                  <c:v>6.0140999999999997E-9</c:v>
                </c:pt>
                <c:pt idx="2968">
                  <c:v>5.9801999999999997E-9</c:v>
                </c:pt>
                <c:pt idx="2969">
                  <c:v>5.9464999999999997E-9</c:v>
                </c:pt>
                <c:pt idx="2970">
                  <c:v>5.9127999999999997E-9</c:v>
                </c:pt>
                <c:pt idx="2971">
                  <c:v>5.8792000000000001E-9</c:v>
                </c:pt>
                <c:pt idx="2972">
                  <c:v>5.8457999999999998E-9</c:v>
                </c:pt>
                <c:pt idx="2973">
                  <c:v>5.8124999999999999E-9</c:v>
                </c:pt>
                <c:pt idx="2974">
                  <c:v>5.7794000000000001E-9</c:v>
                </c:pt>
                <c:pt idx="2975">
                  <c:v>5.7463999999999999E-9</c:v>
                </c:pt>
                <c:pt idx="2976">
                  <c:v>5.7135000000000002E-9</c:v>
                </c:pt>
                <c:pt idx="2977">
                  <c:v>5.6807999999999997E-9</c:v>
                </c:pt>
                <c:pt idx="2978">
                  <c:v>5.6482000000000004E-9</c:v>
                </c:pt>
                <c:pt idx="2979">
                  <c:v>5.6158000000000004E-9</c:v>
                </c:pt>
                <c:pt idx="2980">
                  <c:v>5.5835999999999996E-9</c:v>
                </c:pt>
                <c:pt idx="2981">
                  <c:v>5.5515000000000001E-9</c:v>
                </c:pt>
                <c:pt idx="2982">
                  <c:v>5.5195999999999998E-9</c:v>
                </c:pt>
                <c:pt idx="2983">
                  <c:v>5.4878E-9</c:v>
                </c:pt>
                <c:pt idx="2984">
                  <c:v>5.4562000000000002E-9</c:v>
                </c:pt>
                <c:pt idx="2985">
                  <c:v>5.4247000000000001E-9</c:v>
                </c:pt>
                <c:pt idx="2986">
                  <c:v>5.3934E-9</c:v>
                </c:pt>
                <c:pt idx="2987">
                  <c:v>5.3622000000000004E-9</c:v>
                </c:pt>
                <c:pt idx="2988">
                  <c:v>5.3311000000000003E-9</c:v>
                </c:pt>
                <c:pt idx="2989">
                  <c:v>5.3000999999999999E-9</c:v>
                </c:pt>
                <c:pt idx="2990">
                  <c:v>5.2693000000000004E-9</c:v>
                </c:pt>
                <c:pt idx="2991">
                  <c:v>5.2385999999999997E-9</c:v>
                </c:pt>
                <c:pt idx="2992">
                  <c:v>5.2080000000000002E-9</c:v>
                </c:pt>
                <c:pt idx="2993">
                  <c:v>5.1776E-9</c:v>
                </c:pt>
                <c:pt idx="2994">
                  <c:v>5.1473000000000002E-9</c:v>
                </c:pt>
                <c:pt idx="2995">
                  <c:v>5.1171E-9</c:v>
                </c:pt>
                <c:pt idx="2996">
                  <c:v>5.0870999999999999E-9</c:v>
                </c:pt>
                <c:pt idx="2997">
                  <c:v>5.0572999999999999E-9</c:v>
                </c:pt>
                <c:pt idx="2998">
                  <c:v>5.0276000000000003E-9</c:v>
                </c:pt>
                <c:pt idx="2999">
                  <c:v>4.9980000000000003E-9</c:v>
                </c:pt>
                <c:pt idx="3000">
                  <c:v>4.9685E-9</c:v>
                </c:pt>
                <c:pt idx="3001">
                  <c:v>4.9391999999999997E-9</c:v>
                </c:pt>
                <c:pt idx="3002">
                  <c:v>4.9099000000000002E-9</c:v>
                </c:pt>
                <c:pt idx="3003">
                  <c:v>4.8807999999999999E-9</c:v>
                </c:pt>
                <c:pt idx="3004">
                  <c:v>4.8518000000000001E-9</c:v>
                </c:pt>
                <c:pt idx="3005">
                  <c:v>4.8229E-9</c:v>
                </c:pt>
                <c:pt idx="3006">
                  <c:v>4.7941000000000002E-9</c:v>
                </c:pt>
                <c:pt idx="3007">
                  <c:v>4.7654000000000001E-9</c:v>
                </c:pt>
                <c:pt idx="3008">
                  <c:v>4.7367999999999996E-9</c:v>
                </c:pt>
                <c:pt idx="3009">
                  <c:v>4.7084E-9</c:v>
                </c:pt>
                <c:pt idx="3010">
                  <c:v>4.6801E-9</c:v>
                </c:pt>
                <c:pt idx="3011">
                  <c:v>4.6518999999999996E-9</c:v>
                </c:pt>
                <c:pt idx="3012">
                  <c:v>4.6237999999999997E-9</c:v>
                </c:pt>
                <c:pt idx="3013">
                  <c:v>4.5958999999999998E-9</c:v>
                </c:pt>
                <c:pt idx="3014">
                  <c:v>4.5681000000000004E-9</c:v>
                </c:pt>
                <c:pt idx="3015">
                  <c:v>4.5405000000000002E-9</c:v>
                </c:pt>
                <c:pt idx="3016">
                  <c:v>4.5129999999999996E-9</c:v>
                </c:pt>
                <c:pt idx="3017">
                  <c:v>4.4856000000000003E-9</c:v>
                </c:pt>
                <c:pt idx="3018">
                  <c:v>4.4582999999999998E-9</c:v>
                </c:pt>
                <c:pt idx="3019">
                  <c:v>4.4312000000000002E-9</c:v>
                </c:pt>
                <c:pt idx="3020">
                  <c:v>4.4042000000000002E-9</c:v>
                </c:pt>
                <c:pt idx="3021">
                  <c:v>4.3772000000000001E-9</c:v>
                </c:pt>
                <c:pt idx="3022">
                  <c:v>4.3504000000000002E-9</c:v>
                </c:pt>
                <c:pt idx="3023">
                  <c:v>4.3236000000000002E-9</c:v>
                </c:pt>
                <c:pt idx="3024">
                  <c:v>4.2968999999999999E-9</c:v>
                </c:pt>
                <c:pt idx="3025">
                  <c:v>4.2703E-9</c:v>
                </c:pt>
                <c:pt idx="3026">
                  <c:v>4.2437000000000001E-9</c:v>
                </c:pt>
                <c:pt idx="3027">
                  <c:v>4.2171999999999999E-9</c:v>
                </c:pt>
                <c:pt idx="3028">
                  <c:v>4.1908E-9</c:v>
                </c:pt>
                <c:pt idx="3029">
                  <c:v>4.1644999999999998E-9</c:v>
                </c:pt>
                <c:pt idx="3030">
                  <c:v>4.1381999999999996E-9</c:v>
                </c:pt>
                <c:pt idx="3031">
                  <c:v>4.1119999999999999E-9</c:v>
                </c:pt>
                <c:pt idx="3032">
                  <c:v>4.0858999999999997E-9</c:v>
                </c:pt>
                <c:pt idx="3033">
                  <c:v>4.0598000000000004E-9</c:v>
                </c:pt>
                <c:pt idx="3034">
                  <c:v>4.0337999999999999E-9</c:v>
                </c:pt>
                <c:pt idx="3035">
                  <c:v>4.0078999999999998E-9</c:v>
                </c:pt>
                <c:pt idx="3036">
                  <c:v>3.9821000000000001E-9</c:v>
                </c:pt>
                <c:pt idx="3037">
                  <c:v>3.9564000000000001E-9</c:v>
                </c:pt>
                <c:pt idx="3038">
                  <c:v>3.9307999999999997E-9</c:v>
                </c:pt>
                <c:pt idx="3039">
                  <c:v>3.9052999999999997E-9</c:v>
                </c:pt>
                <c:pt idx="3040">
                  <c:v>3.8799000000000002E-9</c:v>
                </c:pt>
                <c:pt idx="3041">
                  <c:v>3.8546000000000003E-9</c:v>
                </c:pt>
                <c:pt idx="3042">
                  <c:v>3.8294E-9</c:v>
                </c:pt>
                <c:pt idx="3043">
                  <c:v>3.8043000000000002E-9</c:v>
                </c:pt>
                <c:pt idx="3044">
                  <c:v>3.7794000000000004E-9</c:v>
                </c:pt>
                <c:pt idx="3045">
                  <c:v>3.7544999999999998E-9</c:v>
                </c:pt>
                <c:pt idx="3046">
                  <c:v>3.7298000000000001E-9</c:v>
                </c:pt>
                <c:pt idx="3047">
                  <c:v>3.7052E-9</c:v>
                </c:pt>
                <c:pt idx="3048">
                  <c:v>3.6806999999999999E-9</c:v>
                </c:pt>
                <c:pt idx="3049">
                  <c:v>3.6562999999999999E-9</c:v>
                </c:pt>
                <c:pt idx="3050">
                  <c:v>3.6320999999999999E-9</c:v>
                </c:pt>
                <c:pt idx="3051">
                  <c:v>3.6081E-9</c:v>
                </c:pt>
                <c:pt idx="3052">
                  <c:v>3.5841000000000001E-9</c:v>
                </c:pt>
                <c:pt idx="3053">
                  <c:v>3.5603000000000002E-9</c:v>
                </c:pt>
                <c:pt idx="3054">
                  <c:v>3.5364999999999999E-9</c:v>
                </c:pt>
                <c:pt idx="3055">
                  <c:v>3.5130000000000002E-9</c:v>
                </c:pt>
                <c:pt idx="3056">
                  <c:v>3.4895E-9</c:v>
                </c:pt>
                <c:pt idx="3057">
                  <c:v>3.4660999999999998E-9</c:v>
                </c:pt>
                <c:pt idx="3058">
                  <c:v>3.4429000000000002E-9</c:v>
                </c:pt>
                <c:pt idx="3059">
                  <c:v>3.4198000000000001E-9</c:v>
                </c:pt>
                <c:pt idx="3060">
                  <c:v>3.3968000000000001E-9</c:v>
                </c:pt>
                <c:pt idx="3061">
                  <c:v>3.3740000000000001E-9</c:v>
                </c:pt>
                <c:pt idx="3062">
                  <c:v>3.3512000000000002E-9</c:v>
                </c:pt>
                <c:pt idx="3063">
                  <c:v>3.3285999999999999E-9</c:v>
                </c:pt>
                <c:pt idx="3064">
                  <c:v>3.3062E-9</c:v>
                </c:pt>
                <c:pt idx="3065">
                  <c:v>3.2838000000000002E-9</c:v>
                </c:pt>
                <c:pt idx="3066">
                  <c:v>3.2616E-9</c:v>
                </c:pt>
                <c:pt idx="3067">
                  <c:v>3.2394999999999998E-9</c:v>
                </c:pt>
                <c:pt idx="3068">
                  <c:v>3.2175000000000001E-9</c:v>
                </c:pt>
                <c:pt idx="3069">
                  <c:v>3.1957E-9</c:v>
                </c:pt>
                <c:pt idx="3070">
                  <c:v>3.1739E-9</c:v>
                </c:pt>
                <c:pt idx="3071">
                  <c:v>3.1524E-9</c:v>
                </c:pt>
                <c:pt idx="3072">
                  <c:v>3.1309E-9</c:v>
                </c:pt>
                <c:pt idx="3073">
                  <c:v>3.1096000000000001E-9</c:v>
                </c:pt>
                <c:pt idx="3074">
                  <c:v>3.0884999999999998E-9</c:v>
                </c:pt>
                <c:pt idx="3075">
                  <c:v>3.0675E-9</c:v>
                </c:pt>
                <c:pt idx="3076">
                  <c:v>3.0465999999999998E-9</c:v>
                </c:pt>
                <c:pt idx="3077">
                  <c:v>3.0259000000000001E-9</c:v>
                </c:pt>
                <c:pt idx="3078">
                  <c:v>3.0053E-9</c:v>
                </c:pt>
                <c:pt idx="3079">
                  <c:v>2.9847999999999999E-9</c:v>
                </c:pt>
                <c:pt idx="3080">
                  <c:v>2.9643999999999998E-9</c:v>
                </c:pt>
                <c:pt idx="3081">
                  <c:v>2.9441000000000002E-9</c:v>
                </c:pt>
                <c:pt idx="3082">
                  <c:v>2.9239999999999998E-9</c:v>
                </c:pt>
                <c:pt idx="3083">
                  <c:v>2.9038999999999999E-9</c:v>
                </c:pt>
                <c:pt idx="3084">
                  <c:v>2.8838999999999999E-9</c:v>
                </c:pt>
                <c:pt idx="3085">
                  <c:v>2.864E-9</c:v>
                </c:pt>
                <c:pt idx="3086">
                  <c:v>2.8442000000000002E-9</c:v>
                </c:pt>
                <c:pt idx="3087">
                  <c:v>2.8244999999999999E-9</c:v>
                </c:pt>
                <c:pt idx="3088">
                  <c:v>2.8049000000000001E-9</c:v>
                </c:pt>
                <c:pt idx="3089">
                  <c:v>2.7852999999999999E-9</c:v>
                </c:pt>
                <c:pt idx="3090">
                  <c:v>2.7659000000000001E-9</c:v>
                </c:pt>
                <c:pt idx="3091">
                  <c:v>2.7465E-9</c:v>
                </c:pt>
                <c:pt idx="3092">
                  <c:v>2.7271999999999998E-9</c:v>
                </c:pt>
                <c:pt idx="3093">
                  <c:v>2.7080000000000002E-9</c:v>
                </c:pt>
                <c:pt idx="3094">
                  <c:v>2.6889000000000001E-9</c:v>
                </c:pt>
                <c:pt idx="3095">
                  <c:v>2.6698E-9</c:v>
                </c:pt>
                <c:pt idx="3096">
                  <c:v>2.6509E-9</c:v>
                </c:pt>
                <c:pt idx="3097">
                  <c:v>2.6321E-9</c:v>
                </c:pt>
                <c:pt idx="3098">
                  <c:v>2.6134000000000001E-9</c:v>
                </c:pt>
                <c:pt idx="3099">
                  <c:v>2.5948000000000002E-9</c:v>
                </c:pt>
                <c:pt idx="3100">
                  <c:v>2.5763999999999999E-9</c:v>
                </c:pt>
                <c:pt idx="3101">
                  <c:v>2.5580000000000001E-9</c:v>
                </c:pt>
                <c:pt idx="3102">
                  <c:v>2.5396999999999998E-9</c:v>
                </c:pt>
                <c:pt idx="3103">
                  <c:v>2.5215E-9</c:v>
                </c:pt>
                <c:pt idx="3104">
                  <c:v>2.5033999999999999E-9</c:v>
                </c:pt>
                <c:pt idx="3105">
                  <c:v>2.4446E-9</c:v>
                </c:pt>
                <c:pt idx="3106">
                  <c:v>2.427E-9</c:v>
                </c:pt>
                <c:pt idx="3107">
                  <c:v>2.4095E-9</c:v>
                </c:pt>
                <c:pt idx="3108">
                  <c:v>2.392E-9</c:v>
                </c:pt>
                <c:pt idx="3109">
                  <c:v>2.3747000000000001E-9</c:v>
                </c:pt>
                <c:pt idx="3110">
                  <c:v>2.3574000000000002E-9</c:v>
                </c:pt>
                <c:pt idx="3111">
                  <c:v>2.3401999999999998E-9</c:v>
                </c:pt>
                <c:pt idx="3112">
                  <c:v>2.3231E-9</c:v>
                </c:pt>
                <c:pt idx="3113">
                  <c:v>2.3061000000000001E-9</c:v>
                </c:pt>
                <c:pt idx="3114">
                  <c:v>2.2891999999999999E-9</c:v>
                </c:pt>
                <c:pt idx="3115">
                  <c:v>2.2724000000000001E-9</c:v>
                </c:pt>
                <c:pt idx="3116">
                  <c:v>2.2555999999999999E-9</c:v>
                </c:pt>
                <c:pt idx="3117">
                  <c:v>2.2389999999999998E-9</c:v>
                </c:pt>
                <c:pt idx="3118">
                  <c:v>2.2225000000000001E-9</c:v>
                </c:pt>
                <c:pt idx="3119">
                  <c:v>2.206E-9</c:v>
                </c:pt>
                <c:pt idx="3120">
                  <c:v>2.1897E-9</c:v>
                </c:pt>
                <c:pt idx="3121">
                  <c:v>2.1735E-9</c:v>
                </c:pt>
                <c:pt idx="3122">
                  <c:v>2.1573E-9</c:v>
                </c:pt>
                <c:pt idx="3123">
                  <c:v>2.1413E-9</c:v>
                </c:pt>
                <c:pt idx="3124">
                  <c:v>2.1254000000000001E-9</c:v>
                </c:pt>
                <c:pt idx="3125">
                  <c:v>2.1094999999999998E-9</c:v>
                </c:pt>
                <c:pt idx="3126">
                  <c:v>2.0936999999999999E-9</c:v>
                </c:pt>
                <c:pt idx="3127">
                  <c:v>2.0781000000000001E-9</c:v>
                </c:pt>
                <c:pt idx="3128">
                  <c:v>2.0624999999999999E-9</c:v>
                </c:pt>
                <c:pt idx="3129">
                  <c:v>2.0470000000000001E-9</c:v>
                </c:pt>
                <c:pt idx="3130">
                  <c:v>2.0315999999999999E-9</c:v>
                </c:pt>
                <c:pt idx="3131">
                  <c:v>2.0163000000000002E-9</c:v>
                </c:pt>
                <c:pt idx="3132">
                  <c:v>2.0011E-9</c:v>
                </c:pt>
                <c:pt idx="3133">
                  <c:v>1.986E-9</c:v>
                </c:pt>
                <c:pt idx="3134">
                  <c:v>1.9709999999999999E-9</c:v>
                </c:pt>
                <c:pt idx="3135">
                  <c:v>1.9560999999999999E-9</c:v>
                </c:pt>
                <c:pt idx="3136">
                  <c:v>1.9412999999999999E-9</c:v>
                </c:pt>
                <c:pt idx="3137">
                  <c:v>1.9264999999999999E-9</c:v>
                </c:pt>
                <c:pt idx="3138">
                  <c:v>1.9119E-9</c:v>
                </c:pt>
                <c:pt idx="3139">
                  <c:v>1.8973000000000001E-9</c:v>
                </c:pt>
                <c:pt idx="3140">
                  <c:v>1.8829000000000002E-9</c:v>
                </c:pt>
                <c:pt idx="3141">
                  <c:v>1.8685999999999999E-9</c:v>
                </c:pt>
                <c:pt idx="3142">
                  <c:v>1.8543000000000001E-9</c:v>
                </c:pt>
                <c:pt idx="3143">
                  <c:v>1.8401999999999999E-9</c:v>
                </c:pt>
                <c:pt idx="3144">
                  <c:v>1.8260999999999999E-9</c:v>
                </c:pt>
                <c:pt idx="3145">
                  <c:v>1.8122E-9</c:v>
                </c:pt>
                <c:pt idx="3146">
                  <c:v>1.7983000000000001E-9</c:v>
                </c:pt>
                <c:pt idx="3147">
                  <c:v>1.7846E-9</c:v>
                </c:pt>
                <c:pt idx="3148">
                  <c:v>1.7709E-9</c:v>
                </c:pt>
                <c:pt idx="3149">
                  <c:v>1.7572999999999999E-9</c:v>
                </c:pt>
                <c:pt idx="3150">
                  <c:v>1.7438999999999999E-9</c:v>
                </c:pt>
                <c:pt idx="3151">
                  <c:v>1.7305E-9</c:v>
                </c:pt>
                <c:pt idx="3152">
                  <c:v>1.7173000000000001E-9</c:v>
                </c:pt>
                <c:pt idx="3153">
                  <c:v>1.7040999999999999E-9</c:v>
                </c:pt>
                <c:pt idx="3154">
                  <c:v>1.6911000000000001E-9</c:v>
                </c:pt>
                <c:pt idx="3155">
                  <c:v>1.6781E-9</c:v>
                </c:pt>
                <c:pt idx="3156">
                  <c:v>1.6653E-9</c:v>
                </c:pt>
                <c:pt idx="3157">
                  <c:v>1.6526000000000001E-9</c:v>
                </c:pt>
                <c:pt idx="3158">
                  <c:v>1.6399999999999999E-9</c:v>
                </c:pt>
                <c:pt idx="3159">
                  <c:v>1.6275E-9</c:v>
                </c:pt>
                <c:pt idx="3160">
                  <c:v>1.6149999999999999E-9</c:v>
                </c:pt>
                <c:pt idx="3161">
                  <c:v>1.6027000000000001E-9</c:v>
                </c:pt>
                <c:pt idx="3162">
                  <c:v>1.5905E-9</c:v>
                </c:pt>
                <c:pt idx="3163">
                  <c:v>1.5784000000000001E-9</c:v>
                </c:pt>
                <c:pt idx="3164">
                  <c:v>1.5663000000000001E-9</c:v>
                </c:pt>
                <c:pt idx="3165">
                  <c:v>1.5543999999999999E-9</c:v>
                </c:pt>
                <c:pt idx="3166">
                  <c:v>1.5425E-9</c:v>
                </c:pt>
                <c:pt idx="3167">
                  <c:v>1.5307000000000001E-9</c:v>
                </c:pt>
                <c:pt idx="3168">
                  <c:v>1.519E-9</c:v>
                </c:pt>
                <c:pt idx="3169">
                  <c:v>1.5074E-9</c:v>
                </c:pt>
                <c:pt idx="3170">
                  <c:v>1.4959E-9</c:v>
                </c:pt>
                <c:pt idx="3171">
                  <c:v>1.4845E-9</c:v>
                </c:pt>
                <c:pt idx="3172">
                  <c:v>1.4731E-9</c:v>
                </c:pt>
                <c:pt idx="3173">
                  <c:v>1.4619000000000001E-9</c:v>
                </c:pt>
                <c:pt idx="3174">
                  <c:v>1.4507E-9</c:v>
                </c:pt>
                <c:pt idx="3175">
                  <c:v>1.4396000000000001E-9</c:v>
                </c:pt>
                <c:pt idx="3176">
                  <c:v>1.4286E-9</c:v>
                </c:pt>
                <c:pt idx="3177">
                  <c:v>1.4177E-9</c:v>
                </c:pt>
                <c:pt idx="3178">
                  <c:v>1.4069E-9</c:v>
                </c:pt>
                <c:pt idx="3179">
                  <c:v>1.3962E-9</c:v>
                </c:pt>
                <c:pt idx="3180">
                  <c:v>1.3855E-9</c:v>
                </c:pt>
                <c:pt idx="3181">
                  <c:v>1.3749999999999999E-9</c:v>
                </c:pt>
                <c:pt idx="3182">
                  <c:v>1.3645E-9</c:v>
                </c:pt>
                <c:pt idx="3183">
                  <c:v>1.3540999999999999E-9</c:v>
                </c:pt>
                <c:pt idx="3184">
                  <c:v>1.3438000000000001E-9</c:v>
                </c:pt>
                <c:pt idx="3185">
                  <c:v>1.3335E-9</c:v>
                </c:pt>
                <c:pt idx="3186">
                  <c:v>1.3234E-9</c:v>
                </c:pt>
                <c:pt idx="3187">
                  <c:v>1.3133E-9</c:v>
                </c:pt>
                <c:pt idx="3188">
                  <c:v>1.3034000000000001E-9</c:v>
                </c:pt>
                <c:pt idx="3189">
                  <c:v>1.2934999999999999E-9</c:v>
                </c:pt>
                <c:pt idx="3190">
                  <c:v>1.2837E-9</c:v>
                </c:pt>
                <c:pt idx="3191">
                  <c:v>1.2739999999999999E-9</c:v>
                </c:pt>
                <c:pt idx="3192">
                  <c:v>1.2644000000000001E-9</c:v>
                </c:pt>
                <c:pt idx="3193">
                  <c:v>1.2549000000000001E-9</c:v>
                </c:pt>
                <c:pt idx="3194">
                  <c:v>1.2455000000000001E-9</c:v>
                </c:pt>
                <c:pt idx="3195">
                  <c:v>1.2363E-9</c:v>
                </c:pt>
                <c:pt idx="3196">
                  <c:v>1.2271E-9</c:v>
                </c:pt>
                <c:pt idx="3197">
                  <c:v>1.2179999999999999E-9</c:v>
                </c:pt>
                <c:pt idx="3198">
                  <c:v>1.2090000000000001E-9</c:v>
                </c:pt>
                <c:pt idx="3199">
                  <c:v>1.2001E-9</c:v>
                </c:pt>
                <c:pt idx="3200">
                  <c:v>1.1913E-9</c:v>
                </c:pt>
                <c:pt idx="3201">
                  <c:v>1.1825E-9</c:v>
                </c:pt>
                <c:pt idx="3202">
                  <c:v>1.1739000000000001E-9</c:v>
                </c:pt>
                <c:pt idx="3203">
                  <c:v>1.1653999999999999E-9</c:v>
                </c:pt>
                <c:pt idx="3204">
                  <c:v>1.1569E-9</c:v>
                </c:pt>
                <c:pt idx="3205">
                  <c:v>1.1484999999999999E-9</c:v>
                </c:pt>
                <c:pt idx="3206">
                  <c:v>1.1402000000000001E-9</c:v>
                </c:pt>
                <c:pt idx="3207">
                  <c:v>1.1319E-9</c:v>
                </c:pt>
                <c:pt idx="3208">
                  <c:v>1.1238E-9</c:v>
                </c:pt>
                <c:pt idx="3209">
                  <c:v>1.1157E-9</c:v>
                </c:pt>
                <c:pt idx="3210">
                  <c:v>1.1076E-9</c:v>
                </c:pt>
                <c:pt idx="3211">
                  <c:v>1.0996E-9</c:v>
                </c:pt>
                <c:pt idx="3212">
                  <c:v>1.0918000000000001E-9</c:v>
                </c:pt>
                <c:pt idx="3213">
                  <c:v>1.0838999999999999E-9</c:v>
                </c:pt>
                <c:pt idx="3214">
                  <c:v>1.0762000000000001E-9</c:v>
                </c:pt>
                <c:pt idx="3215">
                  <c:v>1.0684E-9</c:v>
                </c:pt>
                <c:pt idx="3216">
                  <c:v>1.0608000000000001E-9</c:v>
                </c:pt>
                <c:pt idx="3217">
                  <c:v>1.0532E-9</c:v>
                </c:pt>
                <c:pt idx="3218">
                  <c:v>1.0457E-9</c:v>
                </c:pt>
                <c:pt idx="3219">
                  <c:v>1.0383E-9</c:v>
                </c:pt>
                <c:pt idx="3220">
                  <c:v>1.0309E-9</c:v>
                </c:pt>
                <c:pt idx="3221">
                  <c:v>1.0235E-9</c:v>
                </c:pt>
                <c:pt idx="3222">
                  <c:v>1.0163000000000001E-9</c:v>
                </c:pt>
                <c:pt idx="3223">
                  <c:v>1.0089999999999999E-9</c:v>
                </c:pt>
                <c:pt idx="3224">
                  <c:v>1.0019E-9</c:v>
                </c:pt>
                <c:pt idx="3225">
                  <c:v>9.9479000000000004E-10</c:v>
                </c:pt>
                <c:pt idx="3226">
                  <c:v>9.8775000000000003E-10</c:v>
                </c:pt>
                <c:pt idx="3227">
                  <c:v>9.8076999999999991E-10</c:v>
                </c:pt>
                <c:pt idx="3228">
                  <c:v>9.7385999999999999E-10</c:v>
                </c:pt>
                <c:pt idx="3229">
                  <c:v>9.6700000000000007E-10</c:v>
                </c:pt>
                <c:pt idx="3230">
                  <c:v>9.6020999999999993E-10</c:v>
                </c:pt>
                <c:pt idx="3231">
                  <c:v>9.5348999999999998E-10</c:v>
                </c:pt>
                <c:pt idx="3232">
                  <c:v>9.4682999999999992E-10</c:v>
                </c:pt>
                <c:pt idx="3233">
                  <c:v>9.4024000000000005E-10</c:v>
                </c:pt>
                <c:pt idx="3234">
                  <c:v>9.3371999999999996E-10</c:v>
                </c:pt>
                <c:pt idx="3235">
                  <c:v>9.2728000000000003E-10</c:v>
                </c:pt>
                <c:pt idx="3236">
                  <c:v>9.2089999999999999E-10</c:v>
                </c:pt>
                <c:pt idx="3237">
                  <c:v>9.1460000000000003E-10</c:v>
                </c:pt>
                <c:pt idx="3238">
                  <c:v>9.0838000000000002E-10</c:v>
                </c:pt>
                <c:pt idx="3239">
                  <c:v>9.0223E-10</c:v>
                </c:pt>
                <c:pt idx="3240">
                  <c:v>8.9614999999999995E-10</c:v>
                </c:pt>
                <c:pt idx="3241">
                  <c:v>8.9014999999999997E-10</c:v>
                </c:pt>
                <c:pt idx="3242">
                  <c:v>8.8421999999999997E-10</c:v>
                </c:pt>
                <c:pt idx="3243">
                  <c:v>8.7835999999999995E-10</c:v>
                </c:pt>
                <c:pt idx="3244">
                  <c:v>8.7256000000000004E-10</c:v>
                </c:pt>
                <c:pt idx="3245">
                  <c:v>8.6683999999999998E-10</c:v>
                </c:pt>
                <c:pt idx="3246">
                  <c:v>8.6118000000000002E-10</c:v>
                </c:pt>
                <c:pt idx="3247">
                  <c:v>8.5557999999999996E-10</c:v>
                </c:pt>
                <c:pt idx="3248">
                  <c:v>8.5003999999999999E-10</c:v>
                </c:pt>
                <c:pt idx="3249">
                  <c:v>8.4457000000000001E-10</c:v>
                </c:pt>
                <c:pt idx="3250">
                  <c:v>8.3915000000000004E-10</c:v>
                </c:pt>
                <c:pt idx="3251">
                  <c:v>8.3377999999999999E-10</c:v>
                </c:pt>
                <c:pt idx="3252">
                  <c:v>8.2847000000000004E-10</c:v>
                </c:pt>
                <c:pt idx="3253">
                  <c:v>8.2320999999999999E-10</c:v>
                </c:pt>
                <c:pt idx="3254">
                  <c:v>7.6788000000000004E-10</c:v>
                </c:pt>
                <c:pt idx="3255">
                  <c:v>6.9728999999999998E-10</c:v>
                </c:pt>
                <c:pt idx="3256">
                  <c:v>6.907E-10</c:v>
                </c:pt>
                <c:pt idx="3257">
                  <c:v>6.8636E-10</c:v>
                </c:pt>
                <c:pt idx="3258">
                  <c:v>6.8206000000000002E-10</c:v>
                </c:pt>
                <c:pt idx="3259">
                  <c:v>6.7780999999999996E-10</c:v>
                </c:pt>
                <c:pt idx="3260">
                  <c:v>6.7359000000000005E-10</c:v>
                </c:pt>
                <c:pt idx="3261">
                  <c:v>6.6940999999999997E-10</c:v>
                </c:pt>
                <c:pt idx="3262">
                  <c:v>6.6528E-10</c:v>
                </c:pt>
                <c:pt idx="3263">
                  <c:v>6.6117999999999999E-10</c:v>
                </c:pt>
                <c:pt idx="3264">
                  <c:v>6.5712999999999998E-10</c:v>
                </c:pt>
                <c:pt idx="3265">
                  <c:v>6.5311000000000003E-10</c:v>
                </c:pt>
                <c:pt idx="3266">
                  <c:v>6.4913999999999999E-10</c:v>
                </c:pt>
                <c:pt idx="3267">
                  <c:v>6.4521999999999997E-10</c:v>
                </c:pt>
                <c:pt idx="3268">
                  <c:v>6.4133999999999998E-10</c:v>
                </c:pt>
                <c:pt idx="3269">
                  <c:v>6.2628000000000003E-10</c:v>
                </c:pt>
                <c:pt idx="3270">
                  <c:v>6.2001000000000001E-10</c:v>
                </c:pt>
                <c:pt idx="3271">
                  <c:v>6.1633999999999996E-10</c:v>
                </c:pt>
                <c:pt idx="3272">
                  <c:v>6.1269999999999996E-10</c:v>
                </c:pt>
                <c:pt idx="3273">
                  <c:v>6.0910999999999998E-10</c:v>
                </c:pt>
                <c:pt idx="3274">
                  <c:v>6.0555000000000004E-10</c:v>
                </c:pt>
                <c:pt idx="3275">
                  <c:v>6.0203000000000004E-10</c:v>
                </c:pt>
                <c:pt idx="3276">
                  <c:v>5.9853999999999998E-10</c:v>
                </c:pt>
                <c:pt idx="3277">
                  <c:v>5.9507999999999998E-10</c:v>
                </c:pt>
                <c:pt idx="3278">
                  <c:v>5.9165000000000002E-10</c:v>
                </c:pt>
                <c:pt idx="3279">
                  <c:v>5.8825999999999999E-10</c:v>
                </c:pt>
                <c:pt idx="3280">
                  <c:v>5.8489000000000003E-10</c:v>
                </c:pt>
                <c:pt idx="3281">
                  <c:v>5.8156000000000001E-10</c:v>
                </c:pt>
                <c:pt idx="3282">
                  <c:v>5.7825000000000005E-10</c:v>
                </c:pt>
                <c:pt idx="3283">
                  <c:v>5.7497000000000003E-10</c:v>
                </c:pt>
                <c:pt idx="3284">
                  <c:v>5.7171999999999997E-10</c:v>
                </c:pt>
                <c:pt idx="3285">
                  <c:v>5.6849999999999995E-10</c:v>
                </c:pt>
                <c:pt idx="3286">
                  <c:v>5.6530999999999998E-10</c:v>
                </c:pt>
                <c:pt idx="3287">
                  <c:v>5.6213999999999998E-10</c:v>
                </c:pt>
                <c:pt idx="3288">
                  <c:v>5.5901000000000002E-10</c:v>
                </c:pt>
                <c:pt idx="3289">
                  <c:v>5.5590000000000001E-10</c:v>
                </c:pt>
                <c:pt idx="3290">
                  <c:v>5.5281999999999996E-10</c:v>
                </c:pt>
                <c:pt idx="3291">
                  <c:v>5.4975999999999997E-10</c:v>
                </c:pt>
                <c:pt idx="3292">
                  <c:v>5.4671999999999995E-10</c:v>
                </c:pt>
                <c:pt idx="3293">
                  <c:v>5.4370999999999998E-10</c:v>
                </c:pt>
                <c:pt idx="3294">
                  <c:v>5.4072999999999995E-10</c:v>
                </c:pt>
                <c:pt idx="3295">
                  <c:v>5.3776000000000001E-10</c:v>
                </c:pt>
                <c:pt idx="3296">
                  <c:v>5.3482000000000002E-10</c:v>
                </c:pt>
                <c:pt idx="3297">
                  <c:v>5.3189000000000001E-10</c:v>
                </c:pt>
                <c:pt idx="3298">
                  <c:v>5.2897999999999997E-10</c:v>
                </c:pt>
                <c:pt idx="3299">
                  <c:v>5.2609999999999997E-10</c:v>
                </c:pt>
                <c:pt idx="3300">
                  <c:v>5.2322999999999996E-10</c:v>
                </c:pt>
                <c:pt idx="3301">
                  <c:v>5.2037000000000003E-10</c:v>
                </c:pt>
                <c:pt idx="3302">
                  <c:v>5.1752999999999997E-10</c:v>
                </c:pt>
                <c:pt idx="3303">
                  <c:v>5.1470999999999997E-10</c:v>
                </c:pt>
                <c:pt idx="3304">
                  <c:v>5.1189999999999996E-10</c:v>
                </c:pt>
                <c:pt idx="3305">
                  <c:v>5.0911000000000001E-10</c:v>
                </c:pt>
                <c:pt idx="3306">
                  <c:v>5.0633000000000005E-10</c:v>
                </c:pt>
                <c:pt idx="3307">
                  <c:v>5.0355999999999997E-10</c:v>
                </c:pt>
                <c:pt idx="3308">
                  <c:v>5.0080999999999995E-10</c:v>
                </c:pt>
                <c:pt idx="3309">
                  <c:v>4.9808E-10</c:v>
                </c:pt>
                <c:pt idx="3310">
                  <c:v>4.9537000000000002E-10</c:v>
                </c:pt>
                <c:pt idx="3311">
                  <c:v>4.9267000000000002E-10</c:v>
                </c:pt>
                <c:pt idx="3312">
                  <c:v>4.8998999999999998E-10</c:v>
                </c:pt>
                <c:pt idx="3313">
                  <c:v>4.8733000000000001E-10</c:v>
                </c:pt>
                <c:pt idx="3314">
                  <c:v>4.8468000000000003E-10</c:v>
                </c:pt>
                <c:pt idx="3315">
                  <c:v>4.8205000000000001E-10</c:v>
                </c:pt>
                <c:pt idx="3316">
                  <c:v>4.7943999999999995E-10</c:v>
                </c:pt>
                <c:pt idx="3317">
                  <c:v>4.7683999999999998E-10</c:v>
                </c:pt>
                <c:pt idx="3318">
                  <c:v>4.7425999999999997E-10</c:v>
                </c:pt>
                <c:pt idx="3319">
                  <c:v>4.7168999999999995E-10</c:v>
                </c:pt>
                <c:pt idx="3320">
                  <c:v>4.6913000000000001E-10</c:v>
                </c:pt>
                <c:pt idx="3321">
                  <c:v>4.6657999999999995E-10</c:v>
                </c:pt>
                <c:pt idx="3322">
                  <c:v>4.6405000000000002E-10</c:v>
                </c:pt>
                <c:pt idx="3323">
                  <c:v>4.6153000000000001E-10</c:v>
                </c:pt>
                <c:pt idx="3324">
                  <c:v>4.5901999999999998E-10</c:v>
                </c:pt>
                <c:pt idx="3325">
                  <c:v>4.5651999999999999E-10</c:v>
                </c:pt>
                <c:pt idx="3326">
                  <c:v>4.5404000000000002E-10</c:v>
                </c:pt>
                <c:pt idx="3327">
                  <c:v>4.5157000000000002E-10</c:v>
                </c:pt>
                <c:pt idx="3328">
                  <c:v>4.4912E-10</c:v>
                </c:pt>
                <c:pt idx="3329">
                  <c:v>4.4668999999999998E-10</c:v>
                </c:pt>
                <c:pt idx="3330">
                  <c:v>4.4426000000000003E-10</c:v>
                </c:pt>
                <c:pt idx="3331">
                  <c:v>4.4186000000000001E-10</c:v>
                </c:pt>
                <c:pt idx="3332">
                  <c:v>4.3946999999999998E-10</c:v>
                </c:pt>
                <c:pt idx="3333">
                  <c:v>4.3708999999999999E-10</c:v>
                </c:pt>
                <c:pt idx="3334">
                  <c:v>4.3472000000000002E-10</c:v>
                </c:pt>
                <c:pt idx="3335">
                  <c:v>4.3236999999999998E-10</c:v>
                </c:pt>
                <c:pt idx="3336">
                  <c:v>4.3001999999999998E-10</c:v>
                </c:pt>
                <c:pt idx="3337">
                  <c:v>4.2769E-10</c:v>
                </c:pt>
                <c:pt idx="3338">
                  <c:v>4.2536000000000002E-10</c:v>
                </c:pt>
                <c:pt idx="3339">
                  <c:v>4.2305E-10</c:v>
                </c:pt>
                <c:pt idx="3340">
                  <c:v>4.2073999999999999E-10</c:v>
                </c:pt>
                <c:pt idx="3341">
                  <c:v>4.1844999999999999E-10</c:v>
                </c:pt>
                <c:pt idx="3342">
                  <c:v>4.1615999999999999E-10</c:v>
                </c:pt>
                <c:pt idx="3343">
                  <c:v>4.1389E-10</c:v>
                </c:pt>
                <c:pt idx="3344">
                  <c:v>4.1162000000000002E-10</c:v>
                </c:pt>
                <c:pt idx="3345">
                  <c:v>4.0936000000000002E-10</c:v>
                </c:pt>
                <c:pt idx="3346">
                  <c:v>4.0710000000000002E-10</c:v>
                </c:pt>
                <c:pt idx="3347">
                  <c:v>4.0485999999999999E-10</c:v>
                </c:pt>
                <c:pt idx="3348">
                  <c:v>4.0261000000000002E-10</c:v>
                </c:pt>
                <c:pt idx="3349">
                  <c:v>4.0038000000000002E-10</c:v>
                </c:pt>
                <c:pt idx="3350">
                  <c:v>3.9815000000000002E-10</c:v>
                </c:pt>
                <c:pt idx="3351">
                  <c:v>3.9592000000000001E-10</c:v>
                </c:pt>
                <c:pt idx="3352">
                  <c:v>3.9369000000000001E-10</c:v>
                </c:pt>
                <c:pt idx="3353">
                  <c:v>3.9146999999999999E-10</c:v>
                </c:pt>
                <c:pt idx="3354">
                  <c:v>3.8926000000000001E-10</c:v>
                </c:pt>
                <c:pt idx="3355">
                  <c:v>3.8703999999999999E-10</c:v>
                </c:pt>
                <c:pt idx="3356">
                  <c:v>3.8483999999999999E-10</c:v>
                </c:pt>
                <c:pt idx="3357">
                  <c:v>3.8263E-10</c:v>
                </c:pt>
                <c:pt idx="3358">
                  <c:v>3.8043999999999998E-10</c:v>
                </c:pt>
                <c:pt idx="3359">
                  <c:v>3.7823999999999998E-10</c:v>
                </c:pt>
                <c:pt idx="3360">
                  <c:v>3.7605999999999999E-10</c:v>
                </c:pt>
                <c:pt idx="3361">
                  <c:v>3.7388000000000001E-10</c:v>
                </c:pt>
                <c:pt idx="3362">
                  <c:v>3.7170000000000002E-10</c:v>
                </c:pt>
                <c:pt idx="3363">
                  <c:v>3.6954E-10</c:v>
                </c:pt>
                <c:pt idx="3364">
                  <c:v>3.6737999999999998E-10</c:v>
                </c:pt>
                <c:pt idx="3365">
                  <c:v>3.6522999999999999E-10</c:v>
                </c:pt>
                <c:pt idx="3366">
                  <c:v>3.5189000000000001E-10</c:v>
                </c:pt>
                <c:pt idx="3367">
                  <c:v>3.467E-10</c:v>
                </c:pt>
                <c:pt idx="3368">
                  <c:v>3.3568000000000002E-10</c:v>
                </c:pt>
                <c:pt idx="3369">
                  <c:v>3.2703999999999999E-10</c:v>
                </c:pt>
                <c:pt idx="3370">
                  <c:v>3.2489999999999998E-10</c:v>
                </c:pt>
                <c:pt idx="3371">
                  <c:v>3.2298999999999999E-10</c:v>
                </c:pt>
                <c:pt idx="3372">
                  <c:v>3.2109000000000003E-10</c:v>
                </c:pt>
                <c:pt idx="3373">
                  <c:v>3.1919999999999999E-10</c:v>
                </c:pt>
                <c:pt idx="3374">
                  <c:v>3.1731000000000001E-10</c:v>
                </c:pt>
                <c:pt idx="3375">
                  <c:v>3.1544E-10</c:v>
                </c:pt>
                <c:pt idx="3376">
                  <c:v>3.1356999999999998E-10</c:v>
                </c:pt>
                <c:pt idx="3377">
                  <c:v>3.1171E-10</c:v>
                </c:pt>
                <c:pt idx="3378">
                  <c:v>3.0985000000000002E-10</c:v>
                </c:pt>
                <c:pt idx="3379">
                  <c:v>3.0800000000000002E-10</c:v>
                </c:pt>
                <c:pt idx="3380">
                  <c:v>3.0613999999999999E-10</c:v>
                </c:pt>
                <c:pt idx="3381">
                  <c:v>3.0428999999999999E-10</c:v>
                </c:pt>
                <c:pt idx="3382">
                  <c:v>3.0245000000000003E-10</c:v>
                </c:pt>
                <c:pt idx="3383">
                  <c:v>3.0059999999999998E-10</c:v>
                </c:pt>
                <c:pt idx="3384">
                  <c:v>2.9876000000000001E-10</c:v>
                </c:pt>
                <c:pt idx="3385">
                  <c:v>2.9691999999999999E-10</c:v>
                </c:pt>
                <c:pt idx="3386">
                  <c:v>2.9509000000000001E-10</c:v>
                </c:pt>
                <c:pt idx="3387">
                  <c:v>2.9325999999999998E-10</c:v>
                </c:pt>
                <c:pt idx="3388">
                  <c:v>2.9143999999999998E-10</c:v>
                </c:pt>
                <c:pt idx="3389">
                  <c:v>2.8963000000000001E-10</c:v>
                </c:pt>
                <c:pt idx="3390">
                  <c:v>2.8781999999999999E-10</c:v>
                </c:pt>
                <c:pt idx="3391">
                  <c:v>2.8602999999999999E-10</c:v>
                </c:pt>
                <c:pt idx="3392">
                  <c:v>2.8424999999999997E-10</c:v>
                </c:pt>
                <c:pt idx="3393">
                  <c:v>2.8247000000000001E-10</c:v>
                </c:pt>
                <c:pt idx="3394">
                  <c:v>2.8071000000000001E-10</c:v>
                </c:pt>
                <c:pt idx="3395">
                  <c:v>2.7895E-10</c:v>
                </c:pt>
                <c:pt idx="3396">
                  <c:v>2.7721000000000002E-10</c:v>
                </c:pt>
                <c:pt idx="3397">
                  <c:v>2.7546999999999998E-10</c:v>
                </c:pt>
                <c:pt idx="3398">
                  <c:v>2.7373999999999998E-10</c:v>
                </c:pt>
                <c:pt idx="3399">
                  <c:v>2.7202000000000001E-10</c:v>
                </c:pt>
                <c:pt idx="3400">
                  <c:v>2.7031000000000002E-10</c:v>
                </c:pt>
                <c:pt idx="3401">
                  <c:v>2.6859999999999998E-10</c:v>
                </c:pt>
                <c:pt idx="3402">
                  <c:v>2.6689999999999998E-10</c:v>
                </c:pt>
                <c:pt idx="3403">
                  <c:v>2.6521000000000001E-10</c:v>
                </c:pt>
                <c:pt idx="3404">
                  <c:v>2.6351999999999999E-10</c:v>
                </c:pt>
                <c:pt idx="3405">
                  <c:v>2.6184E-10</c:v>
                </c:pt>
                <c:pt idx="3406">
                  <c:v>2.6016999999999999E-10</c:v>
                </c:pt>
                <c:pt idx="3407">
                  <c:v>2.5849999999999999E-10</c:v>
                </c:pt>
                <c:pt idx="3408">
                  <c:v>2.5684000000000001E-10</c:v>
                </c:pt>
                <c:pt idx="3409">
                  <c:v>2.5519000000000003E-10</c:v>
                </c:pt>
                <c:pt idx="3410">
                  <c:v>2.5353999999999998E-10</c:v>
                </c:pt>
                <c:pt idx="3411">
                  <c:v>2.5189E-10</c:v>
                </c:pt>
                <c:pt idx="3412">
                  <c:v>2.5024999999999999E-10</c:v>
                </c:pt>
                <c:pt idx="3413">
                  <c:v>2.4860999999999998E-10</c:v>
                </c:pt>
                <c:pt idx="3414">
                  <c:v>2.4698000000000001E-10</c:v>
                </c:pt>
                <c:pt idx="3415">
                  <c:v>2.4534999999999999E-10</c:v>
                </c:pt>
                <c:pt idx="3416">
                  <c:v>2.4372999999999999E-10</c:v>
                </c:pt>
                <c:pt idx="3417">
                  <c:v>2.4211E-10</c:v>
                </c:pt>
                <c:pt idx="3418">
                  <c:v>2.4049000000000001E-10</c:v>
                </c:pt>
                <c:pt idx="3419">
                  <c:v>2.3888000000000001E-10</c:v>
                </c:pt>
                <c:pt idx="3420">
                  <c:v>2.3727E-10</c:v>
                </c:pt>
                <c:pt idx="3421">
                  <c:v>2.3565999999999999E-10</c:v>
                </c:pt>
                <c:pt idx="3422">
                  <c:v>2.3406000000000002E-10</c:v>
                </c:pt>
                <c:pt idx="3423">
                  <c:v>2.3245999999999999E-10</c:v>
                </c:pt>
                <c:pt idx="3424">
                  <c:v>2.3085999999999999E-10</c:v>
                </c:pt>
                <c:pt idx="3425">
                  <c:v>2.2927E-10</c:v>
                </c:pt>
                <c:pt idx="3426">
                  <c:v>2.2768999999999999E-10</c:v>
                </c:pt>
                <c:pt idx="3427">
                  <c:v>2.2611000000000001E-10</c:v>
                </c:pt>
                <c:pt idx="3428">
                  <c:v>2.2453E-10</c:v>
                </c:pt>
                <c:pt idx="3429">
                  <c:v>2.2297000000000001E-10</c:v>
                </c:pt>
                <c:pt idx="3430">
                  <c:v>2.2140999999999999E-10</c:v>
                </c:pt>
                <c:pt idx="3431">
                  <c:v>2.1987000000000001E-10</c:v>
                </c:pt>
                <c:pt idx="3432">
                  <c:v>2.1833000000000001E-10</c:v>
                </c:pt>
                <c:pt idx="3433">
                  <c:v>2.1681E-10</c:v>
                </c:pt>
                <c:pt idx="3434">
                  <c:v>2.1528999999999999E-10</c:v>
                </c:pt>
                <c:pt idx="3435">
                  <c:v>2.1378999999999999E-10</c:v>
                </c:pt>
                <c:pt idx="3436">
                  <c:v>2.1230000000000001E-10</c:v>
                </c:pt>
                <c:pt idx="3437">
                  <c:v>2.1082E-10</c:v>
                </c:pt>
                <c:pt idx="3438">
                  <c:v>2.0935000000000001E-10</c:v>
                </c:pt>
                <c:pt idx="3439">
                  <c:v>2.0788999999999999E-10</c:v>
                </c:pt>
                <c:pt idx="3440">
                  <c:v>2.0643999999999999E-10</c:v>
                </c:pt>
                <c:pt idx="3441">
                  <c:v>2.0499999999999999E-10</c:v>
                </c:pt>
                <c:pt idx="3442">
                  <c:v>2.0357E-10</c:v>
                </c:pt>
                <c:pt idx="3443">
                  <c:v>2.0214999999999999E-10</c:v>
                </c:pt>
                <c:pt idx="3444">
                  <c:v>2.0074E-10</c:v>
                </c:pt>
                <c:pt idx="3445">
                  <c:v>1.9934000000000001E-10</c:v>
                </c:pt>
                <c:pt idx="3446">
                  <c:v>1.9793999999999999E-10</c:v>
                </c:pt>
                <c:pt idx="3447">
                  <c:v>1.9655999999999999E-10</c:v>
                </c:pt>
                <c:pt idx="3448">
                  <c:v>1.9517999999999999E-10</c:v>
                </c:pt>
                <c:pt idx="3449">
                  <c:v>1.9379999999999999E-10</c:v>
                </c:pt>
                <c:pt idx="3450">
                  <c:v>1.9244000000000001E-10</c:v>
                </c:pt>
                <c:pt idx="3451">
                  <c:v>1.9108E-10</c:v>
                </c:pt>
                <c:pt idx="3452">
                  <c:v>1.8973E-10</c:v>
                </c:pt>
                <c:pt idx="3453">
                  <c:v>1.8839000000000001E-10</c:v>
                </c:pt>
                <c:pt idx="3454">
                  <c:v>1.8704999999999999E-10</c:v>
                </c:pt>
                <c:pt idx="3455">
                  <c:v>1.8572000000000001E-10</c:v>
                </c:pt>
                <c:pt idx="3456">
                  <c:v>1.844E-10</c:v>
                </c:pt>
                <c:pt idx="3457">
                  <c:v>1.8309000000000001E-10</c:v>
                </c:pt>
                <c:pt idx="3458">
                  <c:v>1.8179E-10</c:v>
                </c:pt>
                <c:pt idx="3459">
                  <c:v>1.8048999999999999E-10</c:v>
                </c:pt>
                <c:pt idx="3460">
                  <c:v>1.7920999999999999E-10</c:v>
                </c:pt>
                <c:pt idx="3461">
                  <c:v>1.7793E-10</c:v>
                </c:pt>
                <c:pt idx="3462">
                  <c:v>1.7665000000000001E-10</c:v>
                </c:pt>
                <c:pt idx="3463">
                  <c:v>1.7539E-10</c:v>
                </c:pt>
                <c:pt idx="3464">
                  <c:v>1.7413E-10</c:v>
                </c:pt>
                <c:pt idx="3465">
                  <c:v>1.7286999999999999E-10</c:v>
                </c:pt>
                <c:pt idx="3466">
                  <c:v>1.7163000000000001E-10</c:v>
                </c:pt>
                <c:pt idx="3467">
                  <c:v>1.7038999999999999E-10</c:v>
                </c:pt>
                <c:pt idx="3468">
                  <c:v>1.6915000000000001E-10</c:v>
                </c:pt>
                <c:pt idx="3469">
                  <c:v>1.6792E-10</c:v>
                </c:pt>
                <c:pt idx="3470">
                  <c:v>1.667E-10</c:v>
                </c:pt>
                <c:pt idx="3471">
                  <c:v>1.6548000000000001E-10</c:v>
                </c:pt>
                <c:pt idx="3472">
                  <c:v>1.6426999999999999E-10</c:v>
                </c:pt>
                <c:pt idx="3473">
                  <c:v>1.6306E-10</c:v>
                </c:pt>
                <c:pt idx="3474">
                  <c:v>1.6186E-10</c:v>
                </c:pt>
                <c:pt idx="3475">
                  <c:v>1.6065999999999999E-10</c:v>
                </c:pt>
                <c:pt idx="3476">
                  <c:v>1.5946999999999999E-10</c:v>
                </c:pt>
                <c:pt idx="3477">
                  <c:v>1.5829E-10</c:v>
                </c:pt>
                <c:pt idx="3478">
                  <c:v>1.5710999999999999E-10</c:v>
                </c:pt>
                <c:pt idx="3479">
                  <c:v>1.5593E-10</c:v>
                </c:pt>
                <c:pt idx="3480">
                  <c:v>1.5475999999999999E-10</c:v>
                </c:pt>
                <c:pt idx="3481">
                  <c:v>1.5359000000000001E-10</c:v>
                </c:pt>
                <c:pt idx="3482">
                  <c:v>1.5243000000000001E-10</c:v>
                </c:pt>
                <c:pt idx="3483">
                  <c:v>1.5127999999999999E-10</c:v>
                </c:pt>
                <c:pt idx="3484">
                  <c:v>1.5013E-10</c:v>
                </c:pt>
                <c:pt idx="3485">
                  <c:v>1.4898999999999999E-10</c:v>
                </c:pt>
                <c:pt idx="3486">
                  <c:v>1.4785999999999999E-10</c:v>
                </c:pt>
                <c:pt idx="3487">
                  <c:v>1.4672999999999999E-10</c:v>
                </c:pt>
                <c:pt idx="3488">
                  <c:v>1.4559999999999999E-10</c:v>
                </c:pt>
                <c:pt idx="3489">
                  <c:v>1.4449000000000001E-10</c:v>
                </c:pt>
                <c:pt idx="3490">
                  <c:v>1.4338E-10</c:v>
                </c:pt>
                <c:pt idx="3491">
                  <c:v>1.4226999999999999E-10</c:v>
                </c:pt>
                <c:pt idx="3492">
                  <c:v>1.4116999999999999E-10</c:v>
                </c:pt>
                <c:pt idx="3493">
                  <c:v>1.4008E-10</c:v>
                </c:pt>
                <c:pt idx="3494">
                  <c:v>1.3899E-10</c:v>
                </c:pt>
                <c:pt idx="3495">
                  <c:v>1.3790999999999999E-10</c:v>
                </c:pt>
                <c:pt idx="3496">
                  <c:v>1.3683999999999999E-10</c:v>
                </c:pt>
                <c:pt idx="3497">
                  <c:v>1.3576999999999999E-10</c:v>
                </c:pt>
                <c:pt idx="3498">
                  <c:v>1.3470999999999999E-10</c:v>
                </c:pt>
                <c:pt idx="3499">
                  <c:v>1.3365E-10</c:v>
                </c:pt>
                <c:pt idx="3500">
                  <c:v>1.3260000000000001E-10</c:v>
                </c:pt>
                <c:pt idx="3501">
                  <c:v>1.3155E-10</c:v>
                </c:pt>
                <c:pt idx="3502">
                  <c:v>1.3052000000000001E-10</c:v>
                </c:pt>
                <c:pt idx="3503">
                  <c:v>1.2949000000000001E-10</c:v>
                </c:pt>
                <c:pt idx="3504">
                  <c:v>1.2845999999999999E-10</c:v>
                </c:pt>
                <c:pt idx="3505">
                  <c:v>1.2745000000000001E-10</c:v>
                </c:pt>
                <c:pt idx="3506">
                  <c:v>1.2644E-10</c:v>
                </c:pt>
                <c:pt idx="3507">
                  <c:v>1.2544999999999999E-10</c:v>
                </c:pt>
                <c:pt idx="3508">
                  <c:v>1.2446E-10</c:v>
                </c:pt>
                <c:pt idx="3509">
                  <c:v>1.2346999999999999E-10</c:v>
                </c:pt>
                <c:pt idx="3510">
                  <c:v>1.2249999999999999E-10</c:v>
                </c:pt>
                <c:pt idx="3511">
                  <c:v>1.2152999999999999E-10</c:v>
                </c:pt>
                <c:pt idx="3512">
                  <c:v>1.2058000000000001E-10</c:v>
                </c:pt>
                <c:pt idx="3513">
                  <c:v>1.1963E-10</c:v>
                </c:pt>
                <c:pt idx="3514">
                  <c:v>1.1868E-10</c:v>
                </c:pt>
                <c:pt idx="3515">
                  <c:v>1.1775000000000001E-10</c:v>
                </c:pt>
                <c:pt idx="3516">
                  <c:v>1.1683E-10</c:v>
                </c:pt>
                <c:pt idx="3517">
                  <c:v>1.1591E-10</c:v>
                </c:pt>
                <c:pt idx="3518">
                  <c:v>1.15E-10</c:v>
                </c:pt>
                <c:pt idx="3519">
                  <c:v>1.141E-10</c:v>
                </c:pt>
                <c:pt idx="3520">
                  <c:v>1.1321E-10</c:v>
                </c:pt>
                <c:pt idx="3521">
                  <c:v>1.1232000000000001E-10</c:v>
                </c:pt>
                <c:pt idx="3522">
                  <c:v>1.1145E-10</c:v>
                </c:pt>
                <c:pt idx="3523">
                  <c:v>1.1057999999999999E-10</c:v>
                </c:pt>
                <c:pt idx="3524">
                  <c:v>1.0972E-10</c:v>
                </c:pt>
                <c:pt idx="3525">
                  <c:v>1.0886999999999999E-10</c:v>
                </c:pt>
                <c:pt idx="3526">
                  <c:v>1.0802000000000001E-10</c:v>
                </c:pt>
                <c:pt idx="3527">
                  <c:v>1.0718E-10</c:v>
                </c:pt>
                <c:pt idx="3528">
                  <c:v>1.0635E-10</c:v>
                </c:pt>
                <c:pt idx="3529">
                  <c:v>1.0552E-10</c:v>
                </c:pt>
                <c:pt idx="3530">
                  <c:v>1.0471000000000001E-10</c:v>
                </c:pt>
                <c:pt idx="3531">
                  <c:v>1.039E-10</c:v>
                </c:pt>
                <c:pt idx="3532">
                  <c:v>1.0309E-10</c:v>
                </c:pt>
                <c:pt idx="3533">
                  <c:v>1.023E-10</c:v>
                </c:pt>
                <c:pt idx="3534">
                  <c:v>1.0150999999999999E-10</c:v>
                </c:pt>
                <c:pt idx="3535">
                  <c:v>1.0073E-10</c:v>
                </c:pt>
                <c:pt idx="3536">
                  <c:v>9.8233000000000006E-11</c:v>
                </c:pt>
                <c:pt idx="3537">
                  <c:v>9.4925999999999994E-11</c:v>
                </c:pt>
                <c:pt idx="3538">
                  <c:v>9.4201999999999999E-11</c:v>
                </c:pt>
                <c:pt idx="3539">
                  <c:v>9.3485000000000001E-11</c:v>
                </c:pt>
                <c:pt idx="3540">
                  <c:v>9.2776000000000006E-11</c:v>
                </c:pt>
                <c:pt idx="3541">
                  <c:v>9.2075000000000003E-11</c:v>
                </c:pt>
                <c:pt idx="3542">
                  <c:v>9.1382000000000003E-11</c:v>
                </c:pt>
                <c:pt idx="3543">
                  <c:v>9.0695999999999999E-11</c:v>
                </c:pt>
                <c:pt idx="3544">
                  <c:v>9.0017999999999999E-11</c:v>
                </c:pt>
                <c:pt idx="3545">
                  <c:v>8.9345999999999998E-11</c:v>
                </c:pt>
                <c:pt idx="3546">
                  <c:v>8.8681000000000006E-11</c:v>
                </c:pt>
                <c:pt idx="3547">
                  <c:v>8.8022999999999997E-11</c:v>
                </c:pt>
                <c:pt idx="3548">
                  <c:v>8.7371E-11</c:v>
                </c:pt>
                <c:pt idx="3549">
                  <c:v>8.6725999999999999E-11</c:v>
                </c:pt>
                <c:pt idx="3550">
                  <c:v>8.6086000000000001E-11</c:v>
                </c:pt>
                <c:pt idx="3551">
                  <c:v>8.5452999999999999E-11</c:v>
                </c:pt>
                <c:pt idx="3552">
                  <c:v>8.4825999999999997E-11</c:v>
                </c:pt>
                <c:pt idx="3553">
                  <c:v>8.4203999999999999E-11</c:v>
                </c:pt>
                <c:pt idx="3554">
                  <c:v>8.3588000000000001E-11</c:v>
                </c:pt>
                <c:pt idx="3555">
                  <c:v>8.2976999999999994E-11</c:v>
                </c:pt>
                <c:pt idx="3556">
                  <c:v>8.2372E-11</c:v>
                </c:pt>
                <c:pt idx="3557">
                  <c:v>8.1771999999999997E-11</c:v>
                </c:pt>
                <c:pt idx="3558">
                  <c:v>8.1177999999999994E-11</c:v>
                </c:pt>
                <c:pt idx="3559">
                  <c:v>8.0588999999999994E-11</c:v>
                </c:pt>
                <c:pt idx="3560">
                  <c:v>8.0005999999999995E-11</c:v>
                </c:pt>
                <c:pt idx="3561">
                  <c:v>7.9428E-11</c:v>
                </c:pt>
                <c:pt idx="3562">
                  <c:v>7.8857E-11</c:v>
                </c:pt>
                <c:pt idx="3563">
                  <c:v>7.8291000000000004E-11</c:v>
                </c:pt>
                <c:pt idx="3564">
                  <c:v>7.7729999999999999E-11</c:v>
                </c:pt>
                <c:pt idx="3565">
                  <c:v>7.7173999999999999E-11</c:v>
                </c:pt>
                <c:pt idx="3566">
                  <c:v>7.6623999999999998E-11</c:v>
                </c:pt>
                <c:pt idx="3567">
                  <c:v>7.6079000000000002E-11</c:v>
                </c:pt>
                <c:pt idx="3568">
                  <c:v>7.5538000000000001E-11</c:v>
                </c:pt>
                <c:pt idx="3569">
                  <c:v>7.5000999999999995E-11</c:v>
                </c:pt>
                <c:pt idx="3570">
                  <c:v>7.4468999999999994E-11</c:v>
                </c:pt>
                <c:pt idx="3571">
                  <c:v>7.3941999999999997E-11</c:v>
                </c:pt>
                <c:pt idx="3572">
                  <c:v>7.3418999999999995E-11</c:v>
                </c:pt>
                <c:pt idx="3573">
                  <c:v>7.2900000000000002E-11</c:v>
                </c:pt>
                <c:pt idx="3574">
                  <c:v>7.2386E-11</c:v>
                </c:pt>
                <c:pt idx="3575">
                  <c:v>7.1876000000000006E-11</c:v>
                </c:pt>
                <c:pt idx="3576">
                  <c:v>7.1371000000000004E-11</c:v>
                </c:pt>
                <c:pt idx="3577">
                  <c:v>7.0869999999999997E-11</c:v>
                </c:pt>
                <c:pt idx="3578">
                  <c:v>7.0373999999999994E-11</c:v>
                </c:pt>
                <c:pt idx="3579">
                  <c:v>6.9882E-11</c:v>
                </c:pt>
                <c:pt idx="3580">
                  <c:v>6.9394000000000001E-11</c:v>
                </c:pt>
                <c:pt idx="3581">
                  <c:v>6.8912000000000002E-11</c:v>
                </c:pt>
                <c:pt idx="3582">
                  <c:v>6.8433000000000003E-11</c:v>
                </c:pt>
                <c:pt idx="3583">
                  <c:v>6.7960000000000004E-11</c:v>
                </c:pt>
                <c:pt idx="3584">
                  <c:v>6.7491E-11</c:v>
                </c:pt>
                <c:pt idx="3585">
                  <c:v>6.7027E-11</c:v>
                </c:pt>
                <c:pt idx="3586">
                  <c:v>6.6566999999999996E-11</c:v>
                </c:pt>
                <c:pt idx="3587">
                  <c:v>6.6111999999999996E-11</c:v>
                </c:pt>
                <c:pt idx="3588">
                  <c:v>6.5661000000000005E-11</c:v>
                </c:pt>
                <c:pt idx="3589">
                  <c:v>6.5213999999999996E-11</c:v>
                </c:pt>
                <c:pt idx="3590">
                  <c:v>6.4772000000000004E-11</c:v>
                </c:pt>
                <c:pt idx="3591">
                  <c:v>6.4333999999999995E-11</c:v>
                </c:pt>
                <c:pt idx="3592">
                  <c:v>5.3979000000000002E-11</c:v>
                </c:pt>
                <c:pt idx="3593">
                  <c:v>5.3615E-11</c:v>
                </c:pt>
                <c:pt idx="3594">
                  <c:v>5.3253999999999999E-11</c:v>
                </c:pt>
                <c:pt idx="3595">
                  <c:v>5.2897E-11</c:v>
                </c:pt>
                <c:pt idx="3596">
                  <c:v>5.2543E-11</c:v>
                </c:pt>
                <c:pt idx="3597">
                  <c:v>5.2192000000000001E-11</c:v>
                </c:pt>
                <c:pt idx="3598">
                  <c:v>5.1844000000000001E-11</c:v>
                </c:pt>
                <c:pt idx="3599">
                  <c:v>5.1500000000000003E-11</c:v>
                </c:pt>
                <c:pt idx="3600">
                  <c:v>5.1158000000000003E-11</c:v>
                </c:pt>
                <c:pt idx="3601">
                  <c:v>5.0819999999999999E-11</c:v>
                </c:pt>
                <c:pt idx="3602">
                  <c:v>5.0485000000000001E-11</c:v>
                </c:pt>
                <c:pt idx="3603">
                  <c:v>5.0153000000000002E-11</c:v>
                </c:pt>
                <c:pt idx="3604">
                  <c:v>4.9825E-11</c:v>
                </c:pt>
                <c:pt idx="3605">
                  <c:v>4.9499000000000001E-11</c:v>
                </c:pt>
                <c:pt idx="3606">
                  <c:v>4.9176999999999999E-11</c:v>
                </c:pt>
                <c:pt idx="3607">
                  <c:v>4.8858000000000002E-11</c:v>
                </c:pt>
                <c:pt idx="3608">
                  <c:v>4.8541999999999999E-11</c:v>
                </c:pt>
                <c:pt idx="3609">
                  <c:v>4.8229000000000002E-11</c:v>
                </c:pt>
                <c:pt idx="3610">
                  <c:v>4.7918999999999999E-11</c:v>
                </c:pt>
                <c:pt idx="3611">
                  <c:v>4.7612999999999998E-11</c:v>
                </c:pt>
                <c:pt idx="3612">
                  <c:v>4.7309E-11</c:v>
                </c:pt>
                <c:pt idx="3613">
                  <c:v>4.7008999999999999E-11</c:v>
                </c:pt>
                <c:pt idx="3614">
                  <c:v>4.6711000000000002E-11</c:v>
                </c:pt>
                <c:pt idx="3615">
                  <c:v>4.6415999999999998E-11</c:v>
                </c:pt>
                <c:pt idx="3616">
                  <c:v>4.6124E-11</c:v>
                </c:pt>
                <c:pt idx="3617">
                  <c:v>4.5835000000000003E-11</c:v>
                </c:pt>
                <c:pt idx="3618">
                  <c:v>4.5548999999999998E-11</c:v>
                </c:pt>
                <c:pt idx="3619">
                  <c:v>4.5266E-11</c:v>
                </c:pt>
                <c:pt idx="3620">
                  <c:v>4.4985E-11</c:v>
                </c:pt>
                <c:pt idx="3621">
                  <c:v>4.4707E-11</c:v>
                </c:pt>
                <c:pt idx="3622">
                  <c:v>4.4432E-11</c:v>
                </c:pt>
                <c:pt idx="3623">
                  <c:v>4.4158999999999997E-11</c:v>
                </c:pt>
                <c:pt idx="3624">
                  <c:v>4.3890000000000003E-11</c:v>
                </c:pt>
                <c:pt idx="3625">
                  <c:v>4.3623E-11</c:v>
                </c:pt>
                <c:pt idx="3626">
                  <c:v>4.3358000000000002E-11</c:v>
                </c:pt>
                <c:pt idx="3627">
                  <c:v>4.3096000000000003E-11</c:v>
                </c:pt>
                <c:pt idx="3628">
                  <c:v>4.2836999999999998E-11</c:v>
                </c:pt>
                <c:pt idx="3629">
                  <c:v>4.2580999999999999E-11</c:v>
                </c:pt>
                <c:pt idx="3630">
                  <c:v>4.2326999999999998E-11</c:v>
                </c:pt>
                <c:pt idx="3631">
                  <c:v>4.2075000000000001E-11</c:v>
                </c:pt>
                <c:pt idx="3632">
                  <c:v>4.1825999999999997E-11</c:v>
                </c:pt>
                <c:pt idx="3633">
                  <c:v>4.1578999999999998E-11</c:v>
                </c:pt>
                <c:pt idx="3634">
                  <c:v>4.1334999999999999E-11</c:v>
                </c:pt>
                <c:pt idx="3635">
                  <c:v>4.1092000000000001E-11</c:v>
                </c:pt>
                <c:pt idx="3636">
                  <c:v>4.0851999999999998E-11</c:v>
                </c:pt>
                <c:pt idx="3637">
                  <c:v>4.0613999999999998E-11</c:v>
                </c:pt>
                <c:pt idx="3638">
                  <c:v>4.0378000000000003E-11</c:v>
                </c:pt>
                <c:pt idx="3639">
                  <c:v>4.0143999999999999E-11</c:v>
                </c:pt>
                <c:pt idx="3640">
                  <c:v>3.9911000000000003E-11</c:v>
                </c:pt>
                <c:pt idx="3641">
                  <c:v>3.9681000000000001E-11</c:v>
                </c:pt>
                <c:pt idx="3642">
                  <c:v>3.9452000000000001E-11</c:v>
                </c:pt>
                <c:pt idx="3643">
                  <c:v>3.9224999999999999E-11</c:v>
                </c:pt>
                <c:pt idx="3644">
                  <c:v>3.8998999999999999E-11</c:v>
                </c:pt>
                <c:pt idx="3645">
                  <c:v>3.8775000000000003E-11</c:v>
                </c:pt>
                <c:pt idx="3646">
                  <c:v>3.8552999999999999E-11</c:v>
                </c:pt>
                <c:pt idx="3647">
                  <c:v>3.8332999999999998E-11</c:v>
                </c:pt>
                <c:pt idx="3648">
                  <c:v>3.8114E-11</c:v>
                </c:pt>
                <c:pt idx="3649">
                  <c:v>3.7897E-11</c:v>
                </c:pt>
                <c:pt idx="3650">
                  <c:v>3.7681999999999997E-11</c:v>
                </c:pt>
                <c:pt idx="3651">
                  <c:v>3.7468000000000003E-11</c:v>
                </c:pt>
                <c:pt idx="3652">
                  <c:v>3.7256E-11</c:v>
                </c:pt>
                <c:pt idx="3653">
                  <c:v>3.7045E-11</c:v>
                </c:pt>
                <c:pt idx="3654">
                  <c:v>3.6835999999999997E-11</c:v>
                </c:pt>
                <c:pt idx="3655">
                  <c:v>3.6628000000000003E-11</c:v>
                </c:pt>
                <c:pt idx="3656">
                  <c:v>3.6420999999999998E-11</c:v>
                </c:pt>
                <c:pt idx="3657">
                  <c:v>3.6215000000000001E-11</c:v>
                </c:pt>
                <c:pt idx="3658">
                  <c:v>3.6011000000000002E-11</c:v>
                </c:pt>
                <c:pt idx="3659">
                  <c:v>3.5806999999999997E-11</c:v>
                </c:pt>
                <c:pt idx="3660">
                  <c:v>3.5605000000000003E-11</c:v>
                </c:pt>
                <c:pt idx="3661">
                  <c:v>3.5403999999999997E-11</c:v>
                </c:pt>
                <c:pt idx="3662">
                  <c:v>3.5202999999999999E-11</c:v>
                </c:pt>
                <c:pt idx="3663">
                  <c:v>3.5003000000000002E-11</c:v>
                </c:pt>
                <c:pt idx="3664">
                  <c:v>3.4805000000000003E-11</c:v>
                </c:pt>
                <c:pt idx="3665">
                  <c:v>3.4606999999999997E-11</c:v>
                </c:pt>
                <c:pt idx="3666">
                  <c:v>3.4408999999999998E-11</c:v>
                </c:pt>
                <c:pt idx="3667">
                  <c:v>3.4212999999999997E-11</c:v>
                </c:pt>
                <c:pt idx="3668">
                  <c:v>3.4017999999999998E-11</c:v>
                </c:pt>
                <c:pt idx="3669">
                  <c:v>3.3824000000000001E-11</c:v>
                </c:pt>
                <c:pt idx="3670">
                  <c:v>3.3629999999999998E-11</c:v>
                </c:pt>
                <c:pt idx="3671">
                  <c:v>3.3437999999999999E-11</c:v>
                </c:pt>
                <c:pt idx="3672">
                  <c:v>3.3247999999999997E-11</c:v>
                </c:pt>
                <c:pt idx="3673">
                  <c:v>3.3058000000000002E-11</c:v>
                </c:pt>
                <c:pt idx="3674">
                  <c:v>3.2869999999999999E-11</c:v>
                </c:pt>
                <c:pt idx="3675">
                  <c:v>3.2682999999999997E-11</c:v>
                </c:pt>
                <c:pt idx="3676">
                  <c:v>3.2496999999999998E-11</c:v>
                </c:pt>
                <c:pt idx="3677">
                  <c:v>3.2312E-11</c:v>
                </c:pt>
                <c:pt idx="3678">
                  <c:v>3.2129000000000001E-11</c:v>
                </c:pt>
                <c:pt idx="3679">
                  <c:v>3.1946999999999997E-11</c:v>
                </c:pt>
                <c:pt idx="3680">
                  <c:v>3.1765E-11</c:v>
                </c:pt>
                <c:pt idx="3681">
                  <c:v>3.1585E-11</c:v>
                </c:pt>
                <c:pt idx="3682">
                  <c:v>3.1406000000000002E-11</c:v>
                </c:pt>
                <c:pt idx="3683">
                  <c:v>3.1228000000000001E-11</c:v>
                </c:pt>
                <c:pt idx="3684">
                  <c:v>3.1052000000000003E-11</c:v>
                </c:pt>
                <c:pt idx="3685">
                  <c:v>3.0875999999999999E-11</c:v>
                </c:pt>
                <c:pt idx="3686">
                  <c:v>3.0700999999999997E-11</c:v>
                </c:pt>
                <c:pt idx="3687">
                  <c:v>3.0526000000000001E-11</c:v>
                </c:pt>
                <c:pt idx="3688">
                  <c:v>3.0352999999999997E-11</c:v>
                </c:pt>
                <c:pt idx="3689">
                  <c:v>3.0181000000000002E-11</c:v>
                </c:pt>
                <c:pt idx="3690">
                  <c:v>3.0010000000000002E-11</c:v>
                </c:pt>
                <c:pt idx="3691">
                  <c:v>2.9839000000000002E-11</c:v>
                </c:pt>
                <c:pt idx="3692">
                  <c:v>2.9668999999999997E-11</c:v>
                </c:pt>
                <c:pt idx="3693">
                  <c:v>2.9500999999999997E-11</c:v>
                </c:pt>
                <c:pt idx="3694">
                  <c:v>2.9332000000000001E-11</c:v>
                </c:pt>
                <c:pt idx="3695">
                  <c:v>2.9164999999999997E-11</c:v>
                </c:pt>
                <c:pt idx="3696">
                  <c:v>2.8997999999999999E-11</c:v>
                </c:pt>
                <c:pt idx="3697">
                  <c:v>2.8832E-11</c:v>
                </c:pt>
                <c:pt idx="3698">
                  <c:v>2.8666000000000001E-11</c:v>
                </c:pt>
                <c:pt idx="3699">
                  <c:v>2.8501000000000001E-11</c:v>
                </c:pt>
                <c:pt idx="3700">
                  <c:v>2.8336999999999999E-11</c:v>
                </c:pt>
                <c:pt idx="3701">
                  <c:v>2.8173000000000001E-11</c:v>
                </c:pt>
                <c:pt idx="3702">
                  <c:v>2.8009999999999999E-11</c:v>
                </c:pt>
                <c:pt idx="3703">
                  <c:v>2.7847999999999998E-11</c:v>
                </c:pt>
                <c:pt idx="3704">
                  <c:v>2.7686000000000001E-11</c:v>
                </c:pt>
                <c:pt idx="3705">
                  <c:v>2.7525999999999999E-11</c:v>
                </c:pt>
                <c:pt idx="3706">
                  <c:v>2.7366E-11</c:v>
                </c:pt>
                <c:pt idx="3707">
                  <c:v>2.7208000000000001E-11</c:v>
                </c:pt>
                <c:pt idx="3708">
                  <c:v>2.705E-11</c:v>
                </c:pt>
                <c:pt idx="3709">
                  <c:v>2.6893E-11</c:v>
                </c:pt>
                <c:pt idx="3710">
                  <c:v>2.6737999999999999E-11</c:v>
                </c:pt>
                <c:pt idx="3711">
                  <c:v>2.6582000000000001E-11</c:v>
                </c:pt>
                <c:pt idx="3712">
                  <c:v>2.6427999999999998E-11</c:v>
                </c:pt>
                <c:pt idx="3713">
                  <c:v>2.6275000000000001E-11</c:v>
                </c:pt>
                <c:pt idx="3714">
                  <c:v>2.6122999999999999E-11</c:v>
                </c:pt>
                <c:pt idx="3715">
                  <c:v>2.5971000000000001E-11</c:v>
                </c:pt>
                <c:pt idx="3716">
                  <c:v>2.5820000000000001E-11</c:v>
                </c:pt>
                <c:pt idx="3717">
                  <c:v>2.567E-11</c:v>
                </c:pt>
                <c:pt idx="3718">
                  <c:v>2.5520999999999998E-11</c:v>
                </c:pt>
                <c:pt idx="3719">
                  <c:v>2.5372E-11</c:v>
                </c:pt>
                <c:pt idx="3720">
                  <c:v>2.5224E-11</c:v>
                </c:pt>
                <c:pt idx="3721">
                  <c:v>2.5076E-11</c:v>
                </c:pt>
                <c:pt idx="3722">
                  <c:v>2.4930000000000001E-11</c:v>
                </c:pt>
                <c:pt idx="3723">
                  <c:v>2.4783999999999999E-11</c:v>
                </c:pt>
                <c:pt idx="3724">
                  <c:v>2.4639E-11</c:v>
                </c:pt>
                <c:pt idx="3725">
                  <c:v>2.4494E-11</c:v>
                </c:pt>
                <c:pt idx="3726">
                  <c:v>2.4351000000000001E-11</c:v>
                </c:pt>
                <c:pt idx="3727">
                  <c:v>2.4207999999999999E-11</c:v>
                </c:pt>
                <c:pt idx="3728">
                  <c:v>2.4065999999999999E-11</c:v>
                </c:pt>
                <c:pt idx="3729">
                  <c:v>2.3923999999999999E-11</c:v>
                </c:pt>
                <c:pt idx="3730">
                  <c:v>2.3784E-11</c:v>
                </c:pt>
                <c:pt idx="3731">
                  <c:v>2.3644000000000001E-11</c:v>
                </c:pt>
                <c:pt idx="3732">
                  <c:v>2.3505000000000001E-11</c:v>
                </c:pt>
                <c:pt idx="3733">
                  <c:v>2.3366999999999999E-11</c:v>
                </c:pt>
                <c:pt idx="3734">
                  <c:v>2.3229000000000001E-11</c:v>
                </c:pt>
                <c:pt idx="3735">
                  <c:v>2.3091999999999999E-11</c:v>
                </c:pt>
                <c:pt idx="3736">
                  <c:v>2.2955999999999999E-11</c:v>
                </c:pt>
                <c:pt idx="3737">
                  <c:v>2.2819999999999998E-11</c:v>
                </c:pt>
                <c:pt idx="3738">
                  <c:v>2.2685E-11</c:v>
                </c:pt>
                <c:pt idx="3739">
                  <c:v>2.2551000000000001E-11</c:v>
                </c:pt>
                <c:pt idx="3740">
                  <c:v>2.2416999999999999E-11</c:v>
                </c:pt>
                <c:pt idx="3741">
                  <c:v>2.2284000000000002E-11</c:v>
                </c:pt>
                <c:pt idx="3742">
                  <c:v>2.2151000000000001E-11</c:v>
                </c:pt>
                <c:pt idx="3743">
                  <c:v>2.2019E-11</c:v>
                </c:pt>
                <c:pt idx="3744">
                  <c:v>2.1885999999999999E-11</c:v>
                </c:pt>
                <c:pt idx="3745">
                  <c:v>2.1755E-11</c:v>
                </c:pt>
                <c:pt idx="3746">
                  <c:v>2.1622999999999999E-11</c:v>
                </c:pt>
                <c:pt idx="3747">
                  <c:v>2.1493000000000001E-11</c:v>
                </c:pt>
                <c:pt idx="3748">
                  <c:v>2.1361999999999999E-11</c:v>
                </c:pt>
                <c:pt idx="3749">
                  <c:v>2.1231999999999998E-11</c:v>
                </c:pt>
                <c:pt idx="3750">
                  <c:v>2.1102000000000001E-11</c:v>
                </c:pt>
                <c:pt idx="3751">
                  <c:v>2.0973E-11</c:v>
                </c:pt>
                <c:pt idx="3752">
                  <c:v>2.0844000000000001E-11</c:v>
                </c:pt>
                <c:pt idx="3753">
                  <c:v>2.0715999999999999E-11</c:v>
                </c:pt>
                <c:pt idx="3754">
                  <c:v>2.0587999999999999E-11</c:v>
                </c:pt>
                <c:pt idx="3755">
                  <c:v>2.0460999999999999E-11</c:v>
                </c:pt>
                <c:pt idx="3756">
                  <c:v>2.0334000000000001E-11</c:v>
                </c:pt>
                <c:pt idx="3757">
                  <c:v>2.0208E-11</c:v>
                </c:pt>
                <c:pt idx="3758">
                  <c:v>2.0082000000000001E-11</c:v>
                </c:pt>
                <c:pt idx="3759">
                  <c:v>1.9957000000000001E-11</c:v>
                </c:pt>
                <c:pt idx="3760">
                  <c:v>1.9831999999999999E-11</c:v>
                </c:pt>
                <c:pt idx="3761">
                  <c:v>1.9706999999999999E-11</c:v>
                </c:pt>
                <c:pt idx="3762">
                  <c:v>1.9582999999999998E-11</c:v>
                </c:pt>
                <c:pt idx="3763">
                  <c:v>1.9459000000000001E-11</c:v>
                </c:pt>
                <c:pt idx="3764">
                  <c:v>1.9335999999999999E-11</c:v>
                </c:pt>
                <c:pt idx="3765">
                  <c:v>1.9213000000000001E-11</c:v>
                </c:pt>
                <c:pt idx="3766">
                  <c:v>1.9091000000000001E-11</c:v>
                </c:pt>
                <c:pt idx="3767">
                  <c:v>1.897E-11</c:v>
                </c:pt>
                <c:pt idx="3768">
                  <c:v>1.8848999999999999E-11</c:v>
                </c:pt>
                <c:pt idx="3769">
                  <c:v>1.8727999999999999E-11</c:v>
                </c:pt>
                <c:pt idx="3770">
                  <c:v>1.8608999999999999E-11</c:v>
                </c:pt>
                <c:pt idx="3771">
                  <c:v>1.8489E-11</c:v>
                </c:pt>
                <c:pt idx="3772">
                  <c:v>1.8370999999999999E-11</c:v>
                </c:pt>
                <c:pt idx="3773">
                  <c:v>1.8253000000000001E-11</c:v>
                </c:pt>
                <c:pt idx="3774">
                  <c:v>1.8135999999999999E-11</c:v>
                </c:pt>
                <c:pt idx="3775">
                  <c:v>1.8019000000000001E-11</c:v>
                </c:pt>
                <c:pt idx="3776">
                  <c:v>1.7904E-11</c:v>
                </c:pt>
                <c:pt idx="3777">
                  <c:v>1.7788999999999999E-11</c:v>
                </c:pt>
                <c:pt idx="3778">
                  <c:v>1.7674000000000001E-11</c:v>
                </c:pt>
                <c:pt idx="3779">
                  <c:v>1.7559999999999999E-11</c:v>
                </c:pt>
                <c:pt idx="3780">
                  <c:v>1.7446999999999999E-11</c:v>
                </c:pt>
                <c:pt idx="3781">
                  <c:v>1.7335000000000001E-11</c:v>
                </c:pt>
                <c:pt idx="3782">
                  <c:v>1.7223E-11</c:v>
                </c:pt>
                <c:pt idx="3783">
                  <c:v>1.7112000000000001E-11</c:v>
                </c:pt>
                <c:pt idx="3784">
                  <c:v>1.7001000000000002E-11</c:v>
                </c:pt>
                <c:pt idx="3785">
                  <c:v>1.6891000000000001E-11</c:v>
                </c:pt>
                <c:pt idx="3786">
                  <c:v>1.6782E-11</c:v>
                </c:pt>
                <c:pt idx="3787">
                  <c:v>1.6672999999999999E-11</c:v>
                </c:pt>
                <c:pt idx="3788">
                  <c:v>1.6565E-11</c:v>
                </c:pt>
                <c:pt idx="3789">
                  <c:v>1.6458E-11</c:v>
                </c:pt>
                <c:pt idx="3790">
                  <c:v>1.6350999999999999E-11</c:v>
                </c:pt>
                <c:pt idx="3791">
                  <c:v>1.6245000000000001E-11</c:v>
                </c:pt>
                <c:pt idx="3792">
                  <c:v>1.6139999999999999E-11</c:v>
                </c:pt>
                <c:pt idx="3793">
                  <c:v>1.6034999999999999E-11</c:v>
                </c:pt>
                <c:pt idx="3794">
                  <c:v>1.593E-11</c:v>
                </c:pt>
                <c:pt idx="3795">
                  <c:v>1.5826E-11</c:v>
                </c:pt>
                <c:pt idx="3796">
                  <c:v>1.5723000000000002E-11</c:v>
                </c:pt>
                <c:pt idx="3797">
                  <c:v>1.562E-11</c:v>
                </c:pt>
                <c:pt idx="3798">
                  <c:v>1.5516999999999999E-11</c:v>
                </c:pt>
                <c:pt idx="3799">
                  <c:v>1.5414999999999999E-11</c:v>
                </c:pt>
                <c:pt idx="3800">
                  <c:v>1.5313999999999999E-11</c:v>
                </c:pt>
                <c:pt idx="3801">
                  <c:v>1.5211999999999999E-11</c:v>
                </c:pt>
                <c:pt idx="3802">
                  <c:v>1.5112000000000001E-11</c:v>
                </c:pt>
                <c:pt idx="3803">
                  <c:v>1.5011000000000001E-11</c:v>
                </c:pt>
                <c:pt idx="3804">
                  <c:v>1.4910999999999999E-11</c:v>
                </c:pt>
                <c:pt idx="3805">
                  <c:v>1.4811000000000001E-11</c:v>
                </c:pt>
                <c:pt idx="3806">
                  <c:v>1.4712000000000001E-11</c:v>
                </c:pt>
                <c:pt idx="3807">
                  <c:v>1.4612999999999998E-11</c:v>
                </c:pt>
                <c:pt idx="3808">
                  <c:v>1.4514000000000001E-11</c:v>
                </c:pt>
                <c:pt idx="3809">
                  <c:v>1.4416E-11</c:v>
                </c:pt>
                <c:pt idx="3810">
                  <c:v>1.4317999999999999E-11</c:v>
                </c:pt>
                <c:pt idx="3811">
                  <c:v>1.4220999999999999E-11</c:v>
                </c:pt>
                <c:pt idx="3812">
                  <c:v>1.4124000000000001E-11</c:v>
                </c:pt>
                <c:pt idx="3813">
                  <c:v>1.4027000000000001E-11</c:v>
                </c:pt>
                <c:pt idx="3814">
                  <c:v>1.3931E-11</c:v>
                </c:pt>
                <c:pt idx="3815">
                  <c:v>1.3835E-11</c:v>
                </c:pt>
                <c:pt idx="3816">
                  <c:v>1.3739999999999999E-11</c:v>
                </c:pt>
                <c:pt idx="3817">
                  <c:v>1.3645E-11</c:v>
                </c:pt>
                <c:pt idx="3818">
                  <c:v>1.3549999999999999E-11</c:v>
                </c:pt>
                <c:pt idx="3819">
                  <c:v>1.3455999999999999E-11</c:v>
                </c:pt>
                <c:pt idx="3820">
                  <c:v>1.3362000000000001E-11</c:v>
                </c:pt>
                <c:pt idx="3821">
                  <c:v>1.3268E-11</c:v>
                </c:pt>
                <c:pt idx="3822">
                  <c:v>1.3174E-11</c:v>
                </c:pt>
                <c:pt idx="3823">
                  <c:v>1.3081000000000001E-11</c:v>
                </c:pt>
                <c:pt idx="3824">
                  <c:v>1.2989E-11</c:v>
                </c:pt>
                <c:pt idx="3825">
                  <c:v>1.2896E-11</c:v>
                </c:pt>
                <c:pt idx="3826">
                  <c:v>1.2805E-11</c:v>
                </c:pt>
                <c:pt idx="3827">
                  <c:v>1.2713E-11</c:v>
                </c:pt>
                <c:pt idx="3828">
                  <c:v>1.2622E-11</c:v>
                </c:pt>
                <c:pt idx="3829">
                  <c:v>1.2532E-11</c:v>
                </c:pt>
                <c:pt idx="3830">
                  <c:v>1.2442000000000001E-11</c:v>
                </c:pt>
                <c:pt idx="3831">
                  <c:v>1.2353E-11</c:v>
                </c:pt>
                <c:pt idx="3832">
                  <c:v>1.2264E-11</c:v>
                </c:pt>
                <c:pt idx="3833">
                  <c:v>1.2174999999999999E-11</c:v>
                </c:pt>
                <c:pt idx="3834">
                  <c:v>1.2087999999999999E-11</c:v>
                </c:pt>
                <c:pt idx="3835">
                  <c:v>1.2000000000000001E-11</c:v>
                </c:pt>
                <c:pt idx="3836">
                  <c:v>1.1913000000000001E-11</c:v>
                </c:pt>
                <c:pt idx="3837">
                  <c:v>1.1827E-11</c:v>
                </c:pt>
                <c:pt idx="3838">
                  <c:v>1.1741E-11</c:v>
                </c:pt>
                <c:pt idx="3839">
                  <c:v>1.1655000000000001E-11</c:v>
                </c:pt>
                <c:pt idx="3840">
                  <c:v>1.157E-11</c:v>
                </c:pt>
                <c:pt idx="3841">
                  <c:v>1.1486E-11</c:v>
                </c:pt>
                <c:pt idx="3842">
                  <c:v>1.1401E-11</c:v>
                </c:pt>
                <c:pt idx="3843">
                  <c:v>1.1318E-11</c:v>
                </c:pt>
                <c:pt idx="3844">
                  <c:v>1.1234E-11</c:v>
                </c:pt>
                <c:pt idx="3845">
                  <c:v>1.1151999999999999E-11</c:v>
                </c:pt>
                <c:pt idx="3846">
                  <c:v>1.1069E-11</c:v>
                </c:pt>
                <c:pt idx="3847">
                  <c:v>1.0987000000000001E-11</c:v>
                </c:pt>
                <c:pt idx="3848">
                  <c:v>1.0905E-11</c:v>
                </c:pt>
                <c:pt idx="3849">
                  <c:v>1.0824E-11</c:v>
                </c:pt>
                <c:pt idx="3850">
                  <c:v>1.0743E-11</c:v>
                </c:pt>
                <c:pt idx="3851">
                  <c:v>1.0663E-11</c:v>
                </c:pt>
                <c:pt idx="3852">
                  <c:v>1.0583E-11</c:v>
                </c:pt>
                <c:pt idx="3853">
                  <c:v>1.0504E-11</c:v>
                </c:pt>
                <c:pt idx="3854">
                  <c:v>1.0425000000000001E-11</c:v>
                </c:pt>
                <c:pt idx="3855">
                  <c:v>1.0347E-11</c:v>
                </c:pt>
                <c:pt idx="3856">
                  <c:v>1.0269E-11</c:v>
                </c:pt>
                <c:pt idx="3857">
                  <c:v>1.0192E-11</c:v>
                </c:pt>
                <c:pt idx="3858">
                  <c:v>1.0115E-11</c:v>
                </c:pt>
                <c:pt idx="3859">
                  <c:v>1.0039E-11</c:v>
                </c:pt>
                <c:pt idx="3860">
                  <c:v>9.9630999999999998E-12</c:v>
                </c:pt>
                <c:pt idx="3861">
                  <c:v>9.8879000000000003E-12</c:v>
                </c:pt>
                <c:pt idx="3862">
                  <c:v>9.8131000000000007E-12</c:v>
                </c:pt>
                <c:pt idx="3863">
                  <c:v>9.7388000000000005E-12</c:v>
                </c:pt>
                <c:pt idx="3864">
                  <c:v>9.6649999999999997E-12</c:v>
                </c:pt>
                <c:pt idx="3865">
                  <c:v>9.5917E-12</c:v>
                </c:pt>
                <c:pt idx="3866">
                  <c:v>9.5187000000000006E-12</c:v>
                </c:pt>
                <c:pt idx="3867">
                  <c:v>9.4462000000000007E-12</c:v>
                </c:pt>
                <c:pt idx="3868">
                  <c:v>9.3742000000000002E-12</c:v>
                </c:pt>
                <c:pt idx="3869">
                  <c:v>9.3025E-12</c:v>
                </c:pt>
                <c:pt idx="3870">
                  <c:v>9.2312999999999992E-12</c:v>
                </c:pt>
                <c:pt idx="3871">
                  <c:v>9.1605E-12</c:v>
                </c:pt>
                <c:pt idx="3872">
                  <c:v>9.0902000000000002E-12</c:v>
                </c:pt>
                <c:pt idx="3873">
                  <c:v>9.0203000000000002E-12</c:v>
                </c:pt>
                <c:pt idx="3874">
                  <c:v>8.9508999999999998E-12</c:v>
                </c:pt>
                <c:pt idx="3875">
                  <c:v>8.8820000000000003E-12</c:v>
                </c:pt>
                <c:pt idx="3876">
                  <c:v>8.8135000000000008E-12</c:v>
                </c:pt>
                <c:pt idx="3877">
                  <c:v>8.7456000000000002E-12</c:v>
                </c:pt>
                <c:pt idx="3878">
                  <c:v>8.6782000000000007E-12</c:v>
                </c:pt>
                <c:pt idx="3879">
                  <c:v>8.6113000000000007E-12</c:v>
                </c:pt>
                <c:pt idx="3880">
                  <c:v>8.5449999999999996E-12</c:v>
                </c:pt>
                <c:pt idx="3881">
                  <c:v>8.4791999999999997E-12</c:v>
                </c:pt>
                <c:pt idx="3882">
                  <c:v>8.4140000000000003E-12</c:v>
                </c:pt>
                <c:pt idx="3883">
                  <c:v>8.3493000000000004E-12</c:v>
                </c:pt>
                <c:pt idx="3884">
                  <c:v>8.2851999999999995E-12</c:v>
                </c:pt>
                <c:pt idx="3885">
                  <c:v>8.2215999999999996E-12</c:v>
                </c:pt>
                <c:pt idx="3886">
                  <c:v>8.1584999999999992E-12</c:v>
                </c:pt>
                <c:pt idx="3887">
                  <c:v>8.0958999999999999E-12</c:v>
                </c:pt>
                <c:pt idx="3888">
                  <c:v>8.0338E-12</c:v>
                </c:pt>
                <c:pt idx="3889">
                  <c:v>7.9721999999999995E-12</c:v>
                </c:pt>
                <c:pt idx="3890">
                  <c:v>7.9110000000000005E-12</c:v>
                </c:pt>
                <c:pt idx="3891">
                  <c:v>7.8502999999999994E-12</c:v>
                </c:pt>
                <c:pt idx="3892">
                  <c:v>7.7900999999999993E-12</c:v>
                </c:pt>
                <c:pt idx="3893">
                  <c:v>7.7303000000000007E-12</c:v>
                </c:pt>
                <c:pt idx="3894">
                  <c:v>7.6709999999999999E-12</c:v>
                </c:pt>
                <c:pt idx="3895">
                  <c:v>7.6121000000000007E-12</c:v>
                </c:pt>
                <c:pt idx="3896">
                  <c:v>7.5538000000000004E-12</c:v>
                </c:pt>
                <c:pt idx="3897">
                  <c:v>7.4958000000000004E-12</c:v>
                </c:pt>
                <c:pt idx="3898">
                  <c:v>7.4383999999999995E-12</c:v>
                </c:pt>
                <c:pt idx="3899">
                  <c:v>7.3813000000000005E-12</c:v>
                </c:pt>
                <c:pt idx="3900">
                  <c:v>7.3246999999999993E-12</c:v>
                </c:pt>
                <c:pt idx="3901">
                  <c:v>7.2685999999999999E-12</c:v>
                </c:pt>
                <c:pt idx="3902">
                  <c:v>7.2128000000000001E-12</c:v>
                </c:pt>
                <c:pt idx="3903">
                  <c:v>7.1574999999999997E-12</c:v>
                </c:pt>
                <c:pt idx="3904">
                  <c:v>7.1026E-12</c:v>
                </c:pt>
                <c:pt idx="3905">
                  <c:v>7.0479999999999999E-12</c:v>
                </c:pt>
                <c:pt idx="3906">
                  <c:v>6.9938999999999999E-12</c:v>
                </c:pt>
                <c:pt idx="3907">
                  <c:v>6.9401999999999999E-12</c:v>
                </c:pt>
                <c:pt idx="3908">
                  <c:v>6.8868999999999997E-12</c:v>
                </c:pt>
                <c:pt idx="3909">
                  <c:v>6.8340000000000002E-12</c:v>
                </c:pt>
                <c:pt idx="3910">
                  <c:v>6.7814999999999997E-12</c:v>
                </c:pt>
                <c:pt idx="3911">
                  <c:v>6.7295000000000004E-12</c:v>
                </c:pt>
                <c:pt idx="3912">
                  <c:v>6.6779999999999996E-12</c:v>
                </c:pt>
                <c:pt idx="3913">
                  <c:v>6.6269999999999999E-12</c:v>
                </c:pt>
                <c:pt idx="3914">
                  <c:v>6.5764999999999997E-12</c:v>
                </c:pt>
                <c:pt idx="3915">
                  <c:v>6.5264999999999997E-12</c:v>
                </c:pt>
                <c:pt idx="3916">
                  <c:v>6.4771000000000003E-12</c:v>
                </c:pt>
                <c:pt idx="3917">
                  <c:v>6.4281999999999996E-12</c:v>
                </c:pt>
                <c:pt idx="3918">
                  <c:v>6.3797999999999999E-12</c:v>
                </c:pt>
                <c:pt idx="3919">
                  <c:v>6.3318999999999997E-12</c:v>
                </c:pt>
                <c:pt idx="3920">
                  <c:v>6.2844999999999997E-12</c:v>
                </c:pt>
                <c:pt idx="3921">
                  <c:v>6.2377000000000004E-12</c:v>
                </c:pt>
                <c:pt idx="3922">
                  <c:v>6.1913999999999996E-12</c:v>
                </c:pt>
                <c:pt idx="3923">
                  <c:v>6.1454999999999996E-12</c:v>
                </c:pt>
                <c:pt idx="3924">
                  <c:v>6.1000999999999998E-12</c:v>
                </c:pt>
                <c:pt idx="3925">
                  <c:v>6.0552000000000003E-12</c:v>
                </c:pt>
                <c:pt idx="3926">
                  <c:v>6.0106999999999998E-12</c:v>
                </c:pt>
                <c:pt idx="3927">
                  <c:v>5.9666999999999996E-12</c:v>
                </c:pt>
                <c:pt idx="3928">
                  <c:v>5.9231000000000001E-12</c:v>
                </c:pt>
                <c:pt idx="3929">
                  <c:v>5.88E-12</c:v>
                </c:pt>
                <c:pt idx="3930">
                  <c:v>5.8372000000000002E-12</c:v>
                </c:pt>
                <c:pt idx="3931">
                  <c:v>5.7948999999999999E-12</c:v>
                </c:pt>
                <c:pt idx="3932">
                  <c:v>5.7528999999999999E-12</c:v>
                </c:pt>
                <c:pt idx="3933">
                  <c:v>5.7114000000000001E-12</c:v>
                </c:pt>
                <c:pt idx="3934">
                  <c:v>5.6701000000000002E-12</c:v>
                </c:pt>
                <c:pt idx="3935">
                  <c:v>5.6292999999999999E-12</c:v>
                </c:pt>
                <c:pt idx="3936">
                  <c:v>5.5887999999999998E-12</c:v>
                </c:pt>
                <c:pt idx="3937">
                  <c:v>5.5486E-12</c:v>
                </c:pt>
                <c:pt idx="3938">
                  <c:v>5.5088000000000001E-12</c:v>
                </c:pt>
                <c:pt idx="3939">
                  <c:v>5.4692000000000002E-12</c:v>
                </c:pt>
                <c:pt idx="3940">
                  <c:v>5.4300999999999997E-12</c:v>
                </c:pt>
                <c:pt idx="3941">
                  <c:v>5.3911999999999999E-12</c:v>
                </c:pt>
                <c:pt idx="3942">
                  <c:v>5.3528000000000004E-12</c:v>
                </c:pt>
                <c:pt idx="3943">
                  <c:v>5.3146E-12</c:v>
                </c:pt>
                <c:pt idx="3944">
                  <c:v>5.2768000000000003E-12</c:v>
                </c:pt>
                <c:pt idx="3945">
                  <c:v>5.2393999999999997E-12</c:v>
                </c:pt>
                <c:pt idx="3946">
                  <c:v>5.2023000000000002E-12</c:v>
                </c:pt>
                <c:pt idx="3947">
                  <c:v>5.1655000000000002E-12</c:v>
                </c:pt>
                <c:pt idx="3948">
                  <c:v>5.1291E-12</c:v>
                </c:pt>
                <c:pt idx="3949">
                  <c:v>5.0930999999999998E-12</c:v>
                </c:pt>
                <c:pt idx="3950">
                  <c:v>5.0573000000000003E-12</c:v>
                </c:pt>
                <c:pt idx="3951">
                  <c:v>5.0220000000000002E-12</c:v>
                </c:pt>
                <c:pt idx="3952">
                  <c:v>4.9869000000000001E-12</c:v>
                </c:pt>
                <c:pt idx="3953">
                  <c:v>4.9521000000000003E-12</c:v>
                </c:pt>
                <c:pt idx="3954">
                  <c:v>4.9177000000000003E-12</c:v>
                </c:pt>
                <c:pt idx="3955">
                  <c:v>4.8835000000000003E-12</c:v>
                </c:pt>
                <c:pt idx="3956">
                  <c:v>4.8497000000000002E-12</c:v>
                </c:pt>
                <c:pt idx="3957">
                  <c:v>4.8161E-12</c:v>
                </c:pt>
                <c:pt idx="3958">
                  <c:v>4.7828000000000002E-12</c:v>
                </c:pt>
                <c:pt idx="3959">
                  <c:v>4.7497999999999998E-12</c:v>
                </c:pt>
                <c:pt idx="3960">
                  <c:v>4.7170999999999998E-12</c:v>
                </c:pt>
                <c:pt idx="3961">
                  <c:v>4.6848000000000004E-12</c:v>
                </c:pt>
                <c:pt idx="3962">
                  <c:v>4.6527000000000002E-12</c:v>
                </c:pt>
                <c:pt idx="3963">
                  <c:v>4.6209000000000002E-12</c:v>
                </c:pt>
                <c:pt idx="3964">
                  <c:v>4.5893999999999998E-12</c:v>
                </c:pt>
                <c:pt idx="3965">
                  <c:v>4.5581999999999997E-12</c:v>
                </c:pt>
                <c:pt idx="3966">
                  <c:v>4.5274000000000003E-12</c:v>
                </c:pt>
                <c:pt idx="3967">
                  <c:v>4.4969000000000004E-12</c:v>
                </c:pt>
                <c:pt idx="3968">
                  <c:v>4.4666999999999999E-12</c:v>
                </c:pt>
                <c:pt idx="3969">
                  <c:v>4.4367999999999998E-12</c:v>
                </c:pt>
                <c:pt idx="3970">
                  <c:v>4.4072999999999996E-12</c:v>
                </c:pt>
                <c:pt idx="3971">
                  <c:v>4.3780999999999997E-12</c:v>
                </c:pt>
                <c:pt idx="3972">
                  <c:v>4.3492999999999997E-12</c:v>
                </c:pt>
                <c:pt idx="3973">
                  <c:v>4.3207999999999999E-12</c:v>
                </c:pt>
                <c:pt idx="3974">
                  <c:v>4.2925999999999997E-12</c:v>
                </c:pt>
                <c:pt idx="3975">
                  <c:v>4.2646999999999998E-12</c:v>
                </c:pt>
                <c:pt idx="3976">
                  <c:v>4.2371999999999998E-12</c:v>
                </c:pt>
                <c:pt idx="3977">
                  <c:v>4.21E-12</c:v>
                </c:pt>
                <c:pt idx="3978">
                  <c:v>4.1830000000000003E-12</c:v>
                </c:pt>
                <c:pt idx="3979">
                  <c:v>4.1564000000000003E-12</c:v>
                </c:pt>
                <c:pt idx="3980">
                  <c:v>4.1300000000000004E-12</c:v>
                </c:pt>
                <c:pt idx="3981">
                  <c:v>4.1038999999999999E-12</c:v>
                </c:pt>
                <c:pt idx="3982">
                  <c:v>4.0780999999999998E-12</c:v>
                </c:pt>
                <c:pt idx="3983">
                  <c:v>4.0525000000000004E-12</c:v>
                </c:pt>
                <c:pt idx="3984">
                  <c:v>3.3471000000000001E-12</c:v>
                </c:pt>
                <c:pt idx="3985">
                  <c:v>3.1411E-12</c:v>
                </c:pt>
                <c:pt idx="3986">
                  <c:v>3.0941999999999999E-12</c:v>
                </c:pt>
                <c:pt idx="3987">
                  <c:v>3.0751000000000001E-12</c:v>
                </c:pt>
                <c:pt idx="3988">
                  <c:v>3.0562999999999998E-12</c:v>
                </c:pt>
                <c:pt idx="3989">
                  <c:v>3.0375999999999999E-12</c:v>
                </c:pt>
                <c:pt idx="3990">
                  <c:v>2.9839999999999998E-12</c:v>
                </c:pt>
                <c:pt idx="3991">
                  <c:v>2.8807E-12</c:v>
                </c:pt>
                <c:pt idx="3992">
                  <c:v>2.8634000000000001E-12</c:v>
                </c:pt>
                <c:pt idx="3993">
                  <c:v>2.8462000000000001E-12</c:v>
                </c:pt>
                <c:pt idx="3994">
                  <c:v>2.8292000000000001E-12</c:v>
                </c:pt>
                <c:pt idx="3995">
                  <c:v>2.8123E-12</c:v>
                </c:pt>
                <c:pt idx="3996">
                  <c:v>2.7955999999999999E-12</c:v>
                </c:pt>
                <c:pt idx="3997">
                  <c:v>2.7790000000000002E-12</c:v>
                </c:pt>
                <c:pt idx="3998">
                  <c:v>2.7626E-12</c:v>
                </c:pt>
                <c:pt idx="3999">
                  <c:v>2.7463000000000001E-12</c:v>
                </c:pt>
                <c:pt idx="4000">
                  <c:v>2.7300999999999998E-12</c:v>
                </c:pt>
                <c:pt idx="4001">
                  <c:v>2.7140999999999999E-12</c:v>
                </c:pt>
                <c:pt idx="4002">
                  <c:v>2.6982E-12</c:v>
                </c:pt>
                <c:pt idx="4003">
                  <c:v>2.3361000000000001E-12</c:v>
                </c:pt>
                <c:pt idx="4004">
                  <c:v>1.9357999999999999E-12</c:v>
                </c:pt>
                <c:pt idx="4005">
                  <c:v>1.779E-12</c:v>
                </c:pt>
                <c:pt idx="4006">
                  <c:v>1.7688000000000001E-12</c:v>
                </c:pt>
                <c:pt idx="4007">
                  <c:v>1.7586E-12</c:v>
                </c:pt>
                <c:pt idx="4008">
                  <c:v>1.7485000000000001E-12</c:v>
                </c:pt>
                <c:pt idx="4009">
                  <c:v>1.7384999999999999E-12</c:v>
                </c:pt>
                <c:pt idx="4010">
                  <c:v>1.7285E-12</c:v>
                </c:pt>
                <c:pt idx="4011">
                  <c:v>1.7186999999999999E-12</c:v>
                </c:pt>
                <c:pt idx="4012">
                  <c:v>1.7088999999999999E-12</c:v>
                </c:pt>
                <c:pt idx="4013">
                  <c:v>1.6992000000000001E-12</c:v>
                </c:pt>
                <c:pt idx="4014">
                  <c:v>1.6896E-12</c:v>
                </c:pt>
                <c:pt idx="4015">
                  <c:v>1.6801000000000001E-12</c:v>
                </c:pt>
                <c:pt idx="4016">
                  <c:v>1.6706999999999999E-12</c:v>
                </c:pt>
                <c:pt idx="4017">
                  <c:v>1.6613E-12</c:v>
                </c:pt>
              </c:numCache>
            </c:numRef>
          </c:yVal>
          <c:smooth val="1"/>
          <c:extLst>
            <c:ext xmlns:c16="http://schemas.microsoft.com/office/drawing/2014/chart" uri="{C3380CC4-5D6E-409C-BE32-E72D297353CC}">
              <c16:uniqueId val="{00000002-230B-4D3C-A1CD-12B34BB3E06C}"/>
            </c:ext>
          </c:extLst>
        </c:ser>
        <c:ser>
          <c:idx val="3"/>
          <c:order val="3"/>
          <c:tx>
            <c:v>5kg/ha</c:v>
          </c:tx>
          <c:spPr>
            <a:ln w="19050" cap="rnd">
              <a:solidFill>
                <a:srgbClr val="002060"/>
              </a:solidFill>
              <a:round/>
            </a:ln>
            <a:effectLst/>
          </c:spPr>
          <c:marker>
            <c:symbol val="none"/>
          </c:marker>
          <c:xVal>
            <c:numRef>
              <c:f>ANÁLISIS!$BC$4:$BC$4021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ANÁLISIS!$BG$4:$BG$4021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3.1809000000000002E-18</c:v>
                </c:pt>
                <c:pt idx="91">
                  <c:v>2.3235999999999999E-17</c:v>
                </c:pt>
                <c:pt idx="92">
                  <c:v>9.2125999999999998E-17</c:v>
                </c:pt>
                <c:pt idx="93">
                  <c:v>2.6605E-16</c:v>
                </c:pt>
                <c:pt idx="94">
                  <c:v>6.3367E-16</c:v>
                </c:pt>
                <c:pt idx="95">
                  <c:v>1.3284E-15</c:v>
                </c:pt>
                <c:pt idx="96">
                  <c:v>2.5407E-15</c:v>
                </c:pt>
                <c:pt idx="97">
                  <c:v>4.5185000000000004E-15</c:v>
                </c:pt>
                <c:pt idx="98">
                  <c:v>7.5675999999999994E-15</c:v>
                </c:pt>
                <c:pt idx="99">
                  <c:v>1.2051E-14</c:v>
                </c:pt>
                <c:pt idx="100">
                  <c:v>1.8376E-14</c:v>
                </c:pt>
                <c:pt idx="101">
                  <c:v>2.6984000000000001E-14</c:v>
                </c:pt>
                <c:pt idx="102">
                  <c:v>3.8348999999999999E-14</c:v>
                </c:pt>
                <c:pt idx="103">
                  <c:v>5.2989999999999997E-14</c:v>
                </c:pt>
                <c:pt idx="104">
                  <c:v>7.1499000000000002E-14</c:v>
                </c:pt>
                <c:pt idx="105">
                  <c:v>9.4573999999999994E-14</c:v>
                </c:pt>
                <c:pt idx="106">
                  <c:v>1.2295E-13</c:v>
                </c:pt>
                <c:pt idx="107">
                  <c:v>1.5741000000000001E-13</c:v>
                </c:pt>
                <c:pt idx="108">
                  <c:v>1.9876E-13</c:v>
                </c:pt>
                <c:pt idx="109">
                  <c:v>2.4785E-13</c:v>
                </c:pt>
                <c:pt idx="110">
                  <c:v>3.0559000000000001E-13</c:v>
                </c:pt>
                <c:pt idx="111">
                  <c:v>3.7288999999999999E-13</c:v>
                </c:pt>
                <c:pt idx="112">
                  <c:v>4.5072000000000002E-13</c:v>
                </c:pt>
                <c:pt idx="113">
                  <c:v>5.4018000000000003E-13</c:v>
                </c:pt>
                <c:pt idx="114">
                  <c:v>6.4250999999999996E-13</c:v>
                </c:pt>
                <c:pt idx="115">
                  <c:v>7.5914999999999995E-13</c:v>
                </c:pt>
                <c:pt idx="116">
                  <c:v>8.9172999999999998E-13</c:v>
                </c:pt>
                <c:pt idx="117">
                  <c:v>1.0421E-12</c:v>
                </c:pt>
                <c:pt idx="118">
                  <c:v>1.2120000000000001E-12</c:v>
                </c:pt>
                <c:pt idx="119">
                  <c:v>1.4034000000000001E-12</c:v>
                </c:pt>
                <c:pt idx="120">
                  <c:v>1.6185E-12</c:v>
                </c:pt>
                <c:pt idx="121">
                  <c:v>1.8593999999999999E-12</c:v>
                </c:pt>
                <c:pt idx="122">
                  <c:v>2.1288999999999999E-12</c:v>
                </c:pt>
                <c:pt idx="123">
                  <c:v>2.4297E-12</c:v>
                </c:pt>
                <c:pt idx="124">
                  <c:v>2.7643999999999998E-12</c:v>
                </c:pt>
                <c:pt idx="125">
                  <c:v>3.1362999999999999E-12</c:v>
                </c:pt>
                <c:pt idx="126">
                  <c:v>3.5495000000000002E-12</c:v>
                </c:pt>
                <c:pt idx="127">
                  <c:v>4.0087999999999996E-12</c:v>
                </c:pt>
                <c:pt idx="128">
                  <c:v>4.5191E-12</c:v>
                </c:pt>
                <c:pt idx="129">
                  <c:v>5.0848000000000003E-12</c:v>
                </c:pt>
                <c:pt idx="130">
                  <c:v>5.7099000000000001E-12</c:v>
                </c:pt>
                <c:pt idx="131">
                  <c:v>6.3983999999999999E-12</c:v>
                </c:pt>
                <c:pt idx="132">
                  <c:v>7.1546000000000002E-12</c:v>
                </c:pt>
                <c:pt idx="133">
                  <c:v>7.9838000000000008E-12</c:v>
                </c:pt>
                <c:pt idx="134">
                  <c:v>8.8925999999999995E-12</c:v>
                </c:pt>
                <c:pt idx="135">
                  <c:v>9.8890000000000004E-12</c:v>
                </c:pt>
                <c:pt idx="136">
                  <c:v>1.0983E-11</c:v>
                </c:pt>
                <c:pt idx="137">
                  <c:v>1.219E-11</c:v>
                </c:pt>
                <c:pt idx="138">
                  <c:v>1.3523999999999999E-11</c:v>
                </c:pt>
                <c:pt idx="139">
                  <c:v>1.5003999999999999E-11</c:v>
                </c:pt>
                <c:pt idx="140">
                  <c:v>1.6652E-11</c:v>
                </c:pt>
                <c:pt idx="141">
                  <c:v>1.8489999999999999E-11</c:v>
                </c:pt>
                <c:pt idx="142">
                  <c:v>2.0535E-11</c:v>
                </c:pt>
                <c:pt idx="143">
                  <c:v>2.2800000000000001E-11</c:v>
                </c:pt>
                <c:pt idx="144">
                  <c:v>2.5296E-11</c:v>
                </c:pt>
                <c:pt idx="145">
                  <c:v>2.8038E-11</c:v>
                </c:pt>
                <c:pt idx="146">
                  <c:v>3.1048000000000001E-11</c:v>
                </c:pt>
                <c:pt idx="147">
                  <c:v>3.4365000000000002E-11</c:v>
                </c:pt>
                <c:pt idx="148">
                  <c:v>3.8039999999999999E-11</c:v>
                </c:pt>
                <c:pt idx="149">
                  <c:v>4.2124000000000001E-11</c:v>
                </c:pt>
                <c:pt idx="150">
                  <c:v>4.6653999999999997E-11</c:v>
                </c:pt>
                <c:pt idx="151">
                  <c:v>5.1655000000000002E-11</c:v>
                </c:pt>
                <c:pt idx="152">
                  <c:v>5.7149999999999998E-11</c:v>
                </c:pt>
                <c:pt idx="153">
                  <c:v>6.3161999999999996E-11</c:v>
                </c:pt>
                <c:pt idx="154">
                  <c:v>6.9721000000000001E-11</c:v>
                </c:pt>
                <c:pt idx="155">
                  <c:v>7.6867999999999998E-11</c:v>
                </c:pt>
                <c:pt idx="156">
                  <c:v>8.4652000000000004E-11</c:v>
                </c:pt>
                <c:pt idx="157">
                  <c:v>9.3130000000000006E-11</c:v>
                </c:pt>
                <c:pt idx="158">
                  <c:v>1.0236E-10</c:v>
                </c:pt>
                <c:pt idx="159">
                  <c:v>1.1239E-10</c:v>
                </c:pt>
                <c:pt idx="160">
                  <c:v>1.2329E-10</c:v>
                </c:pt>
                <c:pt idx="161">
                  <c:v>1.3511000000000001E-10</c:v>
                </c:pt>
                <c:pt idx="162">
                  <c:v>1.479E-10</c:v>
                </c:pt>
                <c:pt idx="163">
                  <c:v>1.6172000000000001E-10</c:v>
                </c:pt>
                <c:pt idx="164">
                  <c:v>1.7662999999999999E-10</c:v>
                </c:pt>
                <c:pt idx="165">
                  <c:v>1.9269000000000001E-10</c:v>
                </c:pt>
                <c:pt idx="166">
                  <c:v>2.0997E-10</c:v>
                </c:pt>
                <c:pt idx="167">
                  <c:v>2.2856999999999999E-10</c:v>
                </c:pt>
                <c:pt idx="168">
                  <c:v>2.4860999999999998E-10</c:v>
                </c:pt>
                <c:pt idx="169">
                  <c:v>2.7022000000000002E-10</c:v>
                </c:pt>
                <c:pt idx="170">
                  <c:v>2.9356000000000002E-10</c:v>
                </c:pt>
                <c:pt idx="171">
                  <c:v>3.1878999999999999E-10</c:v>
                </c:pt>
                <c:pt idx="172">
                  <c:v>3.4608999999999999E-10</c:v>
                </c:pt>
                <c:pt idx="173">
                  <c:v>3.7566000000000002E-10</c:v>
                </c:pt>
                <c:pt idx="174">
                  <c:v>4.0770999999999998E-10</c:v>
                </c:pt>
                <c:pt idx="175">
                  <c:v>4.4247000000000002E-10</c:v>
                </c:pt>
                <c:pt idx="176">
                  <c:v>4.8019999999999995E-10</c:v>
                </c:pt>
                <c:pt idx="177">
                  <c:v>5.2117999999999995E-10</c:v>
                </c:pt>
                <c:pt idx="178">
                  <c:v>5.6570000000000002E-10</c:v>
                </c:pt>
                <c:pt idx="179">
                  <c:v>6.1409E-10</c:v>
                </c:pt>
                <c:pt idx="180">
                  <c:v>6.6668000000000002E-10</c:v>
                </c:pt>
                <c:pt idx="181">
                  <c:v>7.2383999999999995E-10</c:v>
                </c:pt>
                <c:pt idx="182">
                  <c:v>7.8598999999999999E-10</c:v>
                </c:pt>
                <c:pt idx="183">
                  <c:v>8.5356999999999998E-10</c:v>
                </c:pt>
                <c:pt idx="184">
                  <c:v>9.2705000000000002E-10</c:v>
                </c:pt>
                <c:pt idx="185">
                  <c:v>1.0068000000000001E-9</c:v>
                </c:pt>
                <c:pt idx="186">
                  <c:v>1.0932999999999999E-9</c:v>
                </c:pt>
                <c:pt idx="187">
                  <c:v>1.1868000000000001E-9</c:v>
                </c:pt>
                <c:pt idx="188">
                  <c:v>1.2876E-9</c:v>
                </c:pt>
                <c:pt idx="189">
                  <c:v>1.3961E-9</c:v>
                </c:pt>
                <c:pt idx="190">
                  <c:v>1.5125999999999999E-9</c:v>
                </c:pt>
                <c:pt idx="191">
                  <c:v>1.6378000000000001E-9</c:v>
                </c:pt>
                <c:pt idx="192">
                  <c:v>1.7720000000000001E-9</c:v>
                </c:pt>
                <c:pt idx="193">
                  <c:v>1.916E-9</c:v>
                </c:pt>
                <c:pt idx="194">
                  <c:v>2.0702000000000002E-9</c:v>
                </c:pt>
                <c:pt idx="195">
                  <c:v>2.2355E-9</c:v>
                </c:pt>
                <c:pt idx="196">
                  <c:v>2.4124000000000001E-9</c:v>
                </c:pt>
                <c:pt idx="197">
                  <c:v>2.6017999999999998E-9</c:v>
                </c:pt>
                <c:pt idx="198">
                  <c:v>2.8042999999999999E-9</c:v>
                </c:pt>
                <c:pt idx="199">
                  <c:v>3.0206000000000001E-9</c:v>
                </c:pt>
                <c:pt idx="200">
                  <c:v>3.2512000000000001E-9</c:v>
                </c:pt>
                <c:pt idx="201">
                  <c:v>3.4964E-9</c:v>
                </c:pt>
                <c:pt idx="202">
                  <c:v>3.7568000000000001E-9</c:v>
                </c:pt>
                <c:pt idx="203">
                  <c:v>4.0326999999999999E-9</c:v>
                </c:pt>
                <c:pt idx="204">
                  <c:v>4.3245999999999997E-9</c:v>
                </c:pt>
                <c:pt idx="205">
                  <c:v>4.6332000000000001E-9</c:v>
                </c:pt>
                <c:pt idx="206">
                  <c:v>4.9587999999999999E-9</c:v>
                </c:pt>
                <c:pt idx="207">
                  <c:v>5.3020000000000001E-9</c:v>
                </c:pt>
                <c:pt idx="208">
                  <c:v>5.6629000000000004E-9</c:v>
                </c:pt>
                <c:pt idx="209">
                  <c:v>6.0416999999999999E-9</c:v>
                </c:pt>
                <c:pt idx="210">
                  <c:v>6.4389999999999998E-9</c:v>
                </c:pt>
                <c:pt idx="211">
                  <c:v>6.8554999999999997E-9</c:v>
                </c:pt>
                <c:pt idx="212">
                  <c:v>7.2917000000000004E-9</c:v>
                </c:pt>
                <c:pt idx="213">
                  <c:v>7.7479000000000005E-9</c:v>
                </c:pt>
                <c:pt idx="214">
                  <c:v>8.2242999999999994E-9</c:v>
                </c:pt>
                <c:pt idx="215">
                  <c:v>8.7209000000000004E-9</c:v>
                </c:pt>
                <c:pt idx="216">
                  <c:v>9.2374000000000004E-9</c:v>
                </c:pt>
                <c:pt idx="217">
                  <c:v>9.7733999999999994E-9</c:v>
                </c:pt>
                <c:pt idx="218">
                  <c:v>1.0328E-8</c:v>
                </c:pt>
                <c:pt idx="219">
                  <c:v>1.0902000000000001E-8</c:v>
                </c:pt>
                <c:pt idx="220">
                  <c:v>1.1495E-8</c:v>
                </c:pt>
                <c:pt idx="221">
                  <c:v>1.2105999999999999E-8</c:v>
                </c:pt>
                <c:pt idx="222">
                  <c:v>1.2734E-8</c:v>
                </c:pt>
                <c:pt idx="223">
                  <c:v>1.3379E-8</c:v>
                </c:pt>
                <c:pt idx="224">
                  <c:v>1.404E-8</c:v>
                </c:pt>
                <c:pt idx="225">
                  <c:v>1.4715E-8</c:v>
                </c:pt>
                <c:pt idx="226">
                  <c:v>1.5405999999999999E-8</c:v>
                </c:pt>
                <c:pt idx="227">
                  <c:v>1.6111000000000001E-8</c:v>
                </c:pt>
                <c:pt idx="228">
                  <c:v>1.6831E-8</c:v>
                </c:pt>
                <c:pt idx="229">
                  <c:v>1.7564999999999999E-8</c:v>
                </c:pt>
                <c:pt idx="230">
                  <c:v>1.8311000000000001E-8</c:v>
                </c:pt>
                <c:pt idx="231">
                  <c:v>1.9070000000000001E-8</c:v>
                </c:pt>
                <c:pt idx="232">
                  <c:v>1.9840000000000001E-8</c:v>
                </c:pt>
                <c:pt idx="233">
                  <c:v>2.0619999999999999E-8</c:v>
                </c:pt>
                <c:pt idx="234">
                  <c:v>2.1410000000000001E-8</c:v>
                </c:pt>
                <c:pt idx="235">
                  <c:v>2.2211E-8</c:v>
                </c:pt>
                <c:pt idx="236">
                  <c:v>2.3023E-8</c:v>
                </c:pt>
                <c:pt idx="237">
                  <c:v>2.3846999999999998E-8</c:v>
                </c:pt>
                <c:pt idx="238">
                  <c:v>2.4684999999999999E-8</c:v>
                </c:pt>
                <c:pt idx="239">
                  <c:v>2.5536999999999999E-8</c:v>
                </c:pt>
                <c:pt idx="240">
                  <c:v>2.6403000000000002E-8</c:v>
                </c:pt>
                <c:pt idx="241">
                  <c:v>2.7283E-8</c:v>
                </c:pt>
                <c:pt idx="242">
                  <c:v>2.8176E-8</c:v>
                </c:pt>
                <c:pt idx="243">
                  <c:v>2.9083E-8</c:v>
                </c:pt>
                <c:pt idx="244">
                  <c:v>3.0000999999999998E-8</c:v>
                </c:pt>
                <c:pt idx="245">
                  <c:v>3.0931000000000001E-8</c:v>
                </c:pt>
                <c:pt idx="246">
                  <c:v>3.1872999999999997E-8</c:v>
                </c:pt>
                <c:pt idx="247">
                  <c:v>3.2825999999999999E-8</c:v>
                </c:pt>
                <c:pt idx="248">
                  <c:v>3.3788999999999999E-8</c:v>
                </c:pt>
                <c:pt idx="249">
                  <c:v>3.4761000000000003E-8</c:v>
                </c:pt>
                <c:pt idx="250">
                  <c:v>3.5741999999999997E-8</c:v>
                </c:pt>
                <c:pt idx="251">
                  <c:v>3.6729999999999999E-8</c:v>
                </c:pt>
                <c:pt idx="252">
                  <c:v>3.7724000000000001E-8</c:v>
                </c:pt>
                <c:pt idx="253">
                  <c:v>3.8724000000000003E-8</c:v>
                </c:pt>
                <c:pt idx="254">
                  <c:v>3.9727000000000002E-8</c:v>
                </c:pt>
                <c:pt idx="255">
                  <c:v>4.0730000000000001E-8</c:v>
                </c:pt>
                <c:pt idx="256">
                  <c:v>4.1731999999999999E-8</c:v>
                </c:pt>
                <c:pt idx="257">
                  <c:v>4.2729999999999999E-8</c:v>
                </c:pt>
                <c:pt idx="258">
                  <c:v>4.3720999999999998E-8</c:v>
                </c:pt>
                <c:pt idx="259">
                  <c:v>4.4704000000000001E-8</c:v>
                </c:pt>
                <c:pt idx="260">
                  <c:v>4.5680999999999997E-8</c:v>
                </c:pt>
                <c:pt idx="261">
                  <c:v>4.6650999999999999E-8</c:v>
                </c:pt>
                <c:pt idx="262">
                  <c:v>4.7615E-8</c:v>
                </c:pt>
                <c:pt idx="263">
                  <c:v>4.8575000000000003E-8</c:v>
                </c:pt>
                <c:pt idx="264">
                  <c:v>4.9530000000000001E-8</c:v>
                </c:pt>
                <c:pt idx="265">
                  <c:v>5.0481000000000001E-8</c:v>
                </c:pt>
                <c:pt idx="266">
                  <c:v>5.1427000000000001E-8</c:v>
                </c:pt>
                <c:pt idx="267">
                  <c:v>5.2371E-8</c:v>
                </c:pt>
                <c:pt idx="268">
                  <c:v>5.3309999999999999E-8</c:v>
                </c:pt>
                <c:pt idx="269">
                  <c:v>5.4246000000000001E-8</c:v>
                </c:pt>
                <c:pt idx="270">
                  <c:v>5.5176999999999998E-8</c:v>
                </c:pt>
                <c:pt idx="271">
                  <c:v>5.6106E-8</c:v>
                </c:pt>
                <c:pt idx="272">
                  <c:v>5.7032999999999999E-8</c:v>
                </c:pt>
                <c:pt idx="273">
                  <c:v>5.7960999999999999E-8</c:v>
                </c:pt>
                <c:pt idx="274">
                  <c:v>5.8892000000000002E-8</c:v>
                </c:pt>
                <c:pt idx="275">
                  <c:v>5.9827999999999998E-8</c:v>
                </c:pt>
                <c:pt idx="276">
                  <c:v>6.0769999999999994E-8</c:v>
                </c:pt>
                <c:pt idx="277">
                  <c:v>6.1715999999999995E-8</c:v>
                </c:pt>
                <c:pt idx="278">
                  <c:v>6.2666E-8</c:v>
                </c:pt>
                <c:pt idx="279">
                  <c:v>6.3617000000000006E-8</c:v>
                </c:pt>
                <c:pt idx="280">
                  <c:v>6.4570000000000002E-8</c:v>
                </c:pt>
                <c:pt idx="281">
                  <c:v>6.5521999999999996E-8</c:v>
                </c:pt>
                <c:pt idx="282">
                  <c:v>6.6474000000000004E-8</c:v>
                </c:pt>
                <c:pt idx="283">
                  <c:v>6.7425999999999998E-8</c:v>
                </c:pt>
                <c:pt idx="284">
                  <c:v>6.8376000000000003E-8</c:v>
                </c:pt>
                <c:pt idx="285">
                  <c:v>6.9325999999999995E-8</c:v>
                </c:pt>
                <c:pt idx="286">
                  <c:v>7.0271999999999996E-8</c:v>
                </c:pt>
                <c:pt idx="287">
                  <c:v>7.1213000000000004E-8</c:v>
                </c:pt>
                <c:pt idx="288">
                  <c:v>7.2146000000000003E-8</c:v>
                </c:pt>
                <c:pt idx="289">
                  <c:v>7.3070000000000005E-8</c:v>
                </c:pt>
                <c:pt idx="290">
                  <c:v>7.3986999999999999E-8</c:v>
                </c:pt>
                <c:pt idx="291">
                  <c:v>7.4894999999999997E-8</c:v>
                </c:pt>
                <c:pt idx="292">
                  <c:v>7.5795999999999999E-8</c:v>
                </c:pt>
                <c:pt idx="293">
                  <c:v>7.6691999999999996E-8</c:v>
                </c:pt>
                <c:pt idx="294">
                  <c:v>7.7584000000000002E-8</c:v>
                </c:pt>
                <c:pt idx="295">
                  <c:v>7.8474000000000005E-8</c:v>
                </c:pt>
                <c:pt idx="296">
                  <c:v>7.9365999999999997E-8</c:v>
                </c:pt>
                <c:pt idx="297">
                  <c:v>8.0261000000000006E-8</c:v>
                </c:pt>
                <c:pt idx="298">
                  <c:v>8.1160999999999995E-8</c:v>
                </c:pt>
                <c:pt idx="299">
                  <c:v>8.2066000000000002E-8</c:v>
                </c:pt>
                <c:pt idx="300">
                  <c:v>8.2978000000000004E-8</c:v>
                </c:pt>
                <c:pt idx="301">
                  <c:v>8.3897E-8</c:v>
                </c:pt>
                <c:pt idx="302">
                  <c:v>8.4824000000000006E-8</c:v>
                </c:pt>
                <c:pt idx="303">
                  <c:v>8.5759999999999995E-8</c:v>
                </c:pt>
                <c:pt idx="304">
                  <c:v>8.6703000000000006E-8</c:v>
                </c:pt>
                <c:pt idx="305">
                  <c:v>8.7651999999999996E-8</c:v>
                </c:pt>
                <c:pt idx="306">
                  <c:v>8.8599999999999999E-8</c:v>
                </c:pt>
                <c:pt idx="307">
                  <c:v>6.1516000000000001E-7</c:v>
                </c:pt>
                <c:pt idx="308">
                  <c:v>6.1603999999999995E-7</c:v>
                </c:pt>
                <c:pt idx="309">
                  <c:v>6.1686000000000003E-7</c:v>
                </c:pt>
                <c:pt idx="310">
                  <c:v>0.41066000000000003</c:v>
                </c:pt>
                <c:pt idx="311">
                  <c:v>0.57208999999999999</c:v>
                </c:pt>
                <c:pt idx="312">
                  <c:v>0.56825999999999999</c:v>
                </c:pt>
                <c:pt idx="313">
                  <c:v>0.56447000000000003</c:v>
                </c:pt>
                <c:pt idx="314">
                  <c:v>0.56072</c:v>
                </c:pt>
                <c:pt idx="315">
                  <c:v>0.55701000000000001</c:v>
                </c:pt>
                <c:pt idx="316">
                  <c:v>0.55332999999999999</c:v>
                </c:pt>
                <c:pt idx="317">
                  <c:v>0.54969000000000001</c:v>
                </c:pt>
                <c:pt idx="318">
                  <c:v>0.54608999999999996</c:v>
                </c:pt>
                <c:pt idx="319">
                  <c:v>0.54252999999999996</c:v>
                </c:pt>
                <c:pt idx="320">
                  <c:v>0.53900999999999999</c:v>
                </c:pt>
                <c:pt idx="321">
                  <c:v>0.53552999999999995</c:v>
                </c:pt>
                <c:pt idx="322">
                  <c:v>0.53208</c:v>
                </c:pt>
                <c:pt idx="323">
                  <c:v>0.52866999999999997</c:v>
                </c:pt>
                <c:pt idx="324">
                  <c:v>0.52529999999999999</c:v>
                </c:pt>
                <c:pt idx="325">
                  <c:v>0.52195999999999998</c:v>
                </c:pt>
                <c:pt idx="326">
                  <c:v>0.51866000000000001</c:v>
                </c:pt>
                <c:pt idx="327">
                  <c:v>0.51539000000000001</c:v>
                </c:pt>
                <c:pt idx="328">
                  <c:v>0.51214999999999999</c:v>
                </c:pt>
                <c:pt idx="329">
                  <c:v>0.50893999999999995</c:v>
                </c:pt>
                <c:pt idx="330">
                  <c:v>0.50575999999999999</c:v>
                </c:pt>
                <c:pt idx="331">
                  <c:v>0.50261</c:v>
                </c:pt>
                <c:pt idx="332">
                  <c:v>0.49948999999999999</c:v>
                </c:pt>
                <c:pt idx="333">
                  <c:v>0.49640000000000001</c:v>
                </c:pt>
                <c:pt idx="334">
                  <c:v>0.49334</c:v>
                </c:pt>
                <c:pt idx="335">
                  <c:v>0.49030000000000001</c:v>
                </c:pt>
                <c:pt idx="336">
                  <c:v>0.48729</c:v>
                </c:pt>
                <c:pt idx="337">
                  <c:v>0.48431000000000002</c:v>
                </c:pt>
                <c:pt idx="338">
                  <c:v>0.48136000000000001</c:v>
                </c:pt>
                <c:pt idx="339">
                  <c:v>0.47843000000000002</c:v>
                </c:pt>
                <c:pt idx="340">
                  <c:v>0.47553000000000001</c:v>
                </c:pt>
                <c:pt idx="341">
                  <c:v>0.47265000000000001</c:v>
                </c:pt>
                <c:pt idx="342">
                  <c:v>0.46981000000000001</c:v>
                </c:pt>
                <c:pt idx="343">
                  <c:v>0.46698000000000001</c:v>
                </c:pt>
                <c:pt idx="344">
                  <c:v>0.46417999999999998</c:v>
                </c:pt>
                <c:pt idx="345">
                  <c:v>0.46140999999999999</c:v>
                </c:pt>
                <c:pt idx="346">
                  <c:v>0.45867000000000002</c:v>
                </c:pt>
                <c:pt idx="347">
                  <c:v>0.45595000000000002</c:v>
                </c:pt>
                <c:pt idx="348">
                  <c:v>0.45324999999999999</c:v>
                </c:pt>
                <c:pt idx="349">
                  <c:v>0.45058999999999999</c:v>
                </c:pt>
                <c:pt idx="350">
                  <c:v>0.44795000000000001</c:v>
                </c:pt>
                <c:pt idx="351">
                  <c:v>0.44534000000000001</c:v>
                </c:pt>
                <c:pt idx="352">
                  <c:v>0.44275999999999999</c:v>
                </c:pt>
                <c:pt idx="353">
                  <c:v>0.47747000000000001</c:v>
                </c:pt>
                <c:pt idx="354">
                  <c:v>0.47471999999999998</c:v>
                </c:pt>
                <c:pt idx="355">
                  <c:v>0.47199999999999998</c:v>
                </c:pt>
                <c:pt idx="356">
                  <c:v>0.46931</c:v>
                </c:pt>
                <c:pt idx="357">
                  <c:v>0.46665000000000001</c:v>
                </c:pt>
                <c:pt idx="358">
                  <c:v>0.46401999999999999</c:v>
                </c:pt>
                <c:pt idx="359">
                  <c:v>0.46140999999999999</c:v>
                </c:pt>
                <c:pt idx="360">
                  <c:v>0.45883000000000002</c:v>
                </c:pt>
                <c:pt idx="361">
                  <c:v>0.45628000000000002</c:v>
                </c:pt>
                <c:pt idx="362">
                  <c:v>0.45374999999999999</c:v>
                </c:pt>
                <c:pt idx="363">
                  <c:v>0.45123999999999997</c:v>
                </c:pt>
                <c:pt idx="364">
                  <c:v>0.44875999999999999</c:v>
                </c:pt>
                <c:pt idx="365">
                  <c:v>0.44629999999999997</c:v>
                </c:pt>
                <c:pt idx="366">
                  <c:v>0.44386999999999999</c:v>
                </c:pt>
                <c:pt idx="367">
                  <c:v>0.44145000000000001</c:v>
                </c:pt>
                <c:pt idx="368">
                  <c:v>0.43906000000000001</c:v>
                </c:pt>
                <c:pt idx="369">
                  <c:v>0.43668000000000001</c:v>
                </c:pt>
                <c:pt idx="370">
                  <c:v>0.43430999999999997</c:v>
                </c:pt>
                <c:pt idx="371">
                  <c:v>0.43197000000000002</c:v>
                </c:pt>
                <c:pt idx="372">
                  <c:v>0.42964000000000002</c:v>
                </c:pt>
                <c:pt idx="373">
                  <c:v>0.42731999999999998</c:v>
                </c:pt>
                <c:pt idx="374">
                  <c:v>0.42501</c:v>
                </c:pt>
                <c:pt idx="375">
                  <c:v>0.42271999999999998</c:v>
                </c:pt>
                <c:pt idx="376">
                  <c:v>0.42044999999999999</c:v>
                </c:pt>
                <c:pt idx="377">
                  <c:v>0.41818</c:v>
                </c:pt>
                <c:pt idx="378">
                  <c:v>0.41593000000000002</c:v>
                </c:pt>
                <c:pt idx="379">
                  <c:v>0.41369</c:v>
                </c:pt>
                <c:pt idx="380">
                  <c:v>0.41147</c:v>
                </c:pt>
                <c:pt idx="381">
                  <c:v>0.40925</c:v>
                </c:pt>
                <c:pt idx="382">
                  <c:v>0.40705000000000002</c:v>
                </c:pt>
                <c:pt idx="383">
                  <c:v>0.40486</c:v>
                </c:pt>
                <c:pt idx="384">
                  <c:v>0.40267999999999998</c:v>
                </c:pt>
                <c:pt idx="385">
                  <c:v>0.40051999999999999</c:v>
                </c:pt>
                <c:pt idx="386">
                  <c:v>0.39835999999999999</c:v>
                </c:pt>
                <c:pt idx="387">
                  <c:v>0.39621000000000001</c:v>
                </c:pt>
                <c:pt idx="388">
                  <c:v>0.39407999999999999</c:v>
                </c:pt>
                <c:pt idx="389">
                  <c:v>0.39195000000000002</c:v>
                </c:pt>
                <c:pt idx="390">
                  <c:v>0.74712999999999996</c:v>
                </c:pt>
                <c:pt idx="391">
                  <c:v>0.74307999999999996</c:v>
                </c:pt>
                <c:pt idx="392">
                  <c:v>0.73906000000000005</c:v>
                </c:pt>
                <c:pt idx="393">
                  <c:v>0.73506000000000005</c:v>
                </c:pt>
                <c:pt idx="394">
                  <c:v>0.73109000000000002</c:v>
                </c:pt>
                <c:pt idx="395">
                  <c:v>0.72714999999999996</c:v>
                </c:pt>
                <c:pt idx="396">
                  <c:v>0.72323000000000004</c:v>
                </c:pt>
                <c:pt idx="397">
                  <c:v>0.71933999999999998</c:v>
                </c:pt>
                <c:pt idx="398">
                  <c:v>0.71548</c:v>
                </c:pt>
                <c:pt idx="399">
                  <c:v>0.75827999999999995</c:v>
                </c:pt>
                <c:pt idx="400">
                  <c:v>0.75422</c:v>
                </c:pt>
                <c:pt idx="401">
                  <c:v>0.75019000000000002</c:v>
                </c:pt>
                <c:pt idx="402">
                  <c:v>0.74619000000000002</c:v>
                </c:pt>
                <c:pt idx="403">
                  <c:v>0.80045999999999995</c:v>
                </c:pt>
                <c:pt idx="404">
                  <c:v>0.79693000000000003</c:v>
                </c:pt>
                <c:pt idx="405">
                  <c:v>0.79268000000000005</c:v>
                </c:pt>
                <c:pt idx="406">
                  <c:v>0.78844999999999998</c:v>
                </c:pt>
                <c:pt idx="407">
                  <c:v>0.78424000000000005</c:v>
                </c:pt>
                <c:pt idx="408">
                  <c:v>0.78003999999999996</c:v>
                </c:pt>
                <c:pt idx="409">
                  <c:v>0.77585999999999999</c:v>
                </c:pt>
                <c:pt idx="410">
                  <c:v>0.77168000000000003</c:v>
                </c:pt>
                <c:pt idx="411">
                  <c:v>0.76751999999999998</c:v>
                </c:pt>
                <c:pt idx="412">
                  <c:v>0.76336999999999999</c:v>
                </c:pt>
                <c:pt idx="413">
                  <c:v>0.75922000000000001</c:v>
                </c:pt>
                <c:pt idx="414">
                  <c:v>0.75507999999999997</c:v>
                </c:pt>
                <c:pt idx="415">
                  <c:v>0.75095000000000001</c:v>
                </c:pt>
                <c:pt idx="416">
                  <c:v>0.74682999999999999</c:v>
                </c:pt>
                <c:pt idx="417">
                  <c:v>0.74272000000000005</c:v>
                </c:pt>
                <c:pt idx="418">
                  <c:v>0.73862000000000005</c:v>
                </c:pt>
                <c:pt idx="419">
                  <c:v>0.73453000000000002</c:v>
                </c:pt>
                <c:pt idx="420">
                  <c:v>0.73046</c:v>
                </c:pt>
                <c:pt idx="421">
                  <c:v>0.72640000000000005</c:v>
                </c:pt>
                <c:pt idx="422">
                  <c:v>0.72235000000000005</c:v>
                </c:pt>
                <c:pt idx="423">
                  <c:v>0.71831999999999996</c:v>
                </c:pt>
                <c:pt idx="424">
                  <c:v>0.71430000000000005</c:v>
                </c:pt>
                <c:pt idx="425">
                  <c:v>0.71028999999999998</c:v>
                </c:pt>
                <c:pt idx="426">
                  <c:v>0.70628999999999997</c:v>
                </c:pt>
                <c:pt idx="427">
                  <c:v>0.70230999999999999</c:v>
                </c:pt>
                <c:pt idx="428">
                  <c:v>0.69833000000000001</c:v>
                </c:pt>
                <c:pt idx="429">
                  <c:v>0.69435999999999998</c:v>
                </c:pt>
                <c:pt idx="430">
                  <c:v>0.69038999999999995</c:v>
                </c:pt>
                <c:pt idx="431">
                  <c:v>0.68642999999999998</c:v>
                </c:pt>
                <c:pt idx="432">
                  <c:v>0.68247999999999998</c:v>
                </c:pt>
                <c:pt idx="433">
                  <c:v>0.67854000000000003</c:v>
                </c:pt>
                <c:pt idx="434">
                  <c:v>0.67459999999999998</c:v>
                </c:pt>
                <c:pt idx="435">
                  <c:v>0.67066999999999999</c:v>
                </c:pt>
                <c:pt idx="436">
                  <c:v>0.66676000000000002</c:v>
                </c:pt>
                <c:pt idx="437">
                  <c:v>0.66285000000000005</c:v>
                </c:pt>
                <c:pt idx="438">
                  <c:v>0.65895999999999999</c:v>
                </c:pt>
                <c:pt idx="439">
                  <c:v>0.65508</c:v>
                </c:pt>
                <c:pt idx="440">
                  <c:v>0.65122000000000002</c:v>
                </c:pt>
                <c:pt idx="441">
                  <c:v>0.64737999999999996</c:v>
                </c:pt>
                <c:pt idx="442">
                  <c:v>0.64356000000000002</c:v>
                </c:pt>
                <c:pt idx="443">
                  <c:v>0.63975000000000004</c:v>
                </c:pt>
                <c:pt idx="444">
                  <c:v>0.63597000000000004</c:v>
                </c:pt>
                <c:pt idx="445">
                  <c:v>0.63221000000000005</c:v>
                </c:pt>
                <c:pt idx="446">
                  <c:v>0.62846999999999997</c:v>
                </c:pt>
                <c:pt idx="447">
                  <c:v>0.62475000000000003</c:v>
                </c:pt>
                <c:pt idx="448">
                  <c:v>0.62104999999999999</c:v>
                </c:pt>
                <c:pt idx="449">
                  <c:v>0.61738000000000004</c:v>
                </c:pt>
                <c:pt idx="450">
                  <c:v>0.61372000000000004</c:v>
                </c:pt>
                <c:pt idx="451">
                  <c:v>0.66359999999999997</c:v>
                </c:pt>
                <c:pt idx="452">
                  <c:v>0.65966999999999998</c:v>
                </c:pt>
                <c:pt idx="453">
                  <c:v>0.65576999999999996</c:v>
                </c:pt>
                <c:pt idx="454">
                  <c:v>0.65188999999999997</c:v>
                </c:pt>
                <c:pt idx="455">
                  <c:v>0.64802999999999999</c:v>
                </c:pt>
                <c:pt idx="456">
                  <c:v>0.64419000000000004</c:v>
                </c:pt>
                <c:pt idx="457">
                  <c:v>0.64037999999999995</c:v>
                </c:pt>
                <c:pt idx="458">
                  <c:v>0.63658999999999999</c:v>
                </c:pt>
                <c:pt idx="459">
                  <c:v>0.63283</c:v>
                </c:pt>
                <c:pt idx="460">
                  <c:v>0.68249000000000004</c:v>
                </c:pt>
                <c:pt idx="461">
                  <c:v>0.73706000000000005</c:v>
                </c:pt>
                <c:pt idx="462">
                  <c:v>0.73268999999999995</c:v>
                </c:pt>
                <c:pt idx="463">
                  <c:v>0.72835000000000005</c:v>
                </c:pt>
                <c:pt idx="464">
                  <c:v>0.72402999999999995</c:v>
                </c:pt>
                <c:pt idx="465">
                  <c:v>0.71974000000000005</c:v>
                </c:pt>
                <c:pt idx="466">
                  <c:v>0.71548</c:v>
                </c:pt>
                <c:pt idx="467">
                  <c:v>0.71125000000000005</c:v>
                </c:pt>
                <c:pt idx="468">
                  <c:v>0.70704</c:v>
                </c:pt>
                <c:pt idx="469">
                  <c:v>0.70286999999999999</c:v>
                </c:pt>
                <c:pt idx="470">
                  <c:v>0.69872000000000001</c:v>
                </c:pt>
                <c:pt idx="471">
                  <c:v>0.6946</c:v>
                </c:pt>
                <c:pt idx="472">
                  <c:v>0.6905</c:v>
                </c:pt>
                <c:pt idx="473">
                  <c:v>0.68644000000000005</c:v>
                </c:pt>
                <c:pt idx="474">
                  <c:v>0.68240000000000001</c:v>
                </c:pt>
                <c:pt idx="475">
                  <c:v>0.67839000000000005</c:v>
                </c:pt>
                <c:pt idx="476">
                  <c:v>0.6744</c:v>
                </c:pt>
                <c:pt idx="477">
                  <c:v>0.67044000000000004</c:v>
                </c:pt>
                <c:pt idx="478">
                  <c:v>0.66649000000000003</c:v>
                </c:pt>
                <c:pt idx="479">
                  <c:v>0.66256999999999999</c:v>
                </c:pt>
                <c:pt idx="480">
                  <c:v>0.65866000000000002</c:v>
                </c:pt>
                <c:pt idx="481">
                  <c:v>0.65476999999999996</c:v>
                </c:pt>
                <c:pt idx="482">
                  <c:v>0.65088999999999997</c:v>
                </c:pt>
                <c:pt idx="483">
                  <c:v>0.64702999999999999</c:v>
                </c:pt>
                <c:pt idx="484">
                  <c:v>0.64319000000000004</c:v>
                </c:pt>
                <c:pt idx="485">
                  <c:v>0.63936000000000004</c:v>
                </c:pt>
                <c:pt idx="486">
                  <c:v>0.63553999999999999</c:v>
                </c:pt>
                <c:pt idx="487">
                  <c:v>0.63173999999999997</c:v>
                </c:pt>
                <c:pt idx="488">
                  <c:v>0.62795999999999996</c:v>
                </c:pt>
                <c:pt idx="489">
                  <c:v>0.62419000000000002</c:v>
                </c:pt>
                <c:pt idx="490">
                  <c:v>0.62043000000000004</c:v>
                </c:pt>
                <c:pt idx="491">
                  <c:v>0.61668999999999996</c:v>
                </c:pt>
                <c:pt idx="492">
                  <c:v>0.61295999999999995</c:v>
                </c:pt>
                <c:pt idx="493">
                  <c:v>0.60924999999999996</c:v>
                </c:pt>
                <c:pt idx="494">
                  <c:v>0.60555000000000003</c:v>
                </c:pt>
                <c:pt idx="495">
                  <c:v>0.60185999999999995</c:v>
                </c:pt>
                <c:pt idx="496">
                  <c:v>0.59818000000000005</c:v>
                </c:pt>
                <c:pt idx="497">
                  <c:v>0.59450999999999998</c:v>
                </c:pt>
                <c:pt idx="498">
                  <c:v>0.59084000000000003</c:v>
                </c:pt>
                <c:pt idx="499">
                  <c:v>0.58718000000000004</c:v>
                </c:pt>
                <c:pt idx="500">
                  <c:v>0.58352000000000004</c:v>
                </c:pt>
                <c:pt idx="501">
                  <c:v>0.57987</c:v>
                </c:pt>
                <c:pt idx="502">
                  <c:v>0.57623000000000002</c:v>
                </c:pt>
                <c:pt idx="503">
                  <c:v>0.57259000000000004</c:v>
                </c:pt>
                <c:pt idx="504">
                  <c:v>0.56896000000000002</c:v>
                </c:pt>
                <c:pt idx="505">
                  <c:v>0.56533999999999995</c:v>
                </c:pt>
                <c:pt idx="506">
                  <c:v>0.56172</c:v>
                </c:pt>
                <c:pt idx="507">
                  <c:v>0.55811999999999995</c:v>
                </c:pt>
                <c:pt idx="508">
                  <c:v>0.55452000000000001</c:v>
                </c:pt>
                <c:pt idx="509">
                  <c:v>0.55093999999999999</c:v>
                </c:pt>
                <c:pt idx="510">
                  <c:v>0.54737000000000002</c:v>
                </c:pt>
                <c:pt idx="511">
                  <c:v>0.54381000000000002</c:v>
                </c:pt>
                <c:pt idx="512">
                  <c:v>0.54027000000000003</c:v>
                </c:pt>
                <c:pt idx="513">
                  <c:v>0.53673999999999999</c:v>
                </c:pt>
                <c:pt idx="514">
                  <c:v>0.53322000000000003</c:v>
                </c:pt>
                <c:pt idx="515">
                  <c:v>0.52971999999999997</c:v>
                </c:pt>
                <c:pt idx="516">
                  <c:v>0.52622999999999998</c:v>
                </c:pt>
                <c:pt idx="517">
                  <c:v>0.52275000000000005</c:v>
                </c:pt>
                <c:pt idx="518">
                  <c:v>0.51929000000000003</c:v>
                </c:pt>
                <c:pt idx="519">
                  <c:v>0.51583000000000001</c:v>
                </c:pt>
                <c:pt idx="520">
                  <c:v>0.51239999999999997</c:v>
                </c:pt>
                <c:pt idx="521">
                  <c:v>0.50897000000000003</c:v>
                </c:pt>
                <c:pt idx="522">
                  <c:v>0.50556000000000001</c:v>
                </c:pt>
                <c:pt idx="523">
                  <c:v>0.50216000000000005</c:v>
                </c:pt>
                <c:pt idx="524">
                  <c:v>0.49878</c:v>
                </c:pt>
                <c:pt idx="525">
                  <c:v>0.49541000000000002</c:v>
                </c:pt>
                <c:pt idx="526">
                  <c:v>0.49206</c:v>
                </c:pt>
                <c:pt idx="527">
                  <c:v>0.48871999999999999</c:v>
                </c:pt>
                <c:pt idx="528">
                  <c:v>0.4854</c:v>
                </c:pt>
                <c:pt idx="529">
                  <c:v>0.48209000000000002</c:v>
                </c:pt>
                <c:pt idx="530">
                  <c:v>0.4788</c:v>
                </c:pt>
                <c:pt idx="531">
                  <c:v>0.47552</c:v>
                </c:pt>
                <c:pt idx="532">
                  <c:v>0.47225</c:v>
                </c:pt>
                <c:pt idx="533">
                  <c:v>0.46899999999999997</c:v>
                </c:pt>
                <c:pt idx="534">
                  <c:v>0.46577000000000002</c:v>
                </c:pt>
                <c:pt idx="535">
                  <c:v>0.46254000000000001</c:v>
                </c:pt>
                <c:pt idx="536">
                  <c:v>0.45933000000000002</c:v>
                </c:pt>
                <c:pt idx="537">
                  <c:v>0.45612999999999998</c:v>
                </c:pt>
                <c:pt idx="538">
                  <c:v>0.45295000000000002</c:v>
                </c:pt>
                <c:pt idx="539">
                  <c:v>0.44977</c:v>
                </c:pt>
                <c:pt idx="540">
                  <c:v>0.44661000000000001</c:v>
                </c:pt>
                <c:pt idx="541">
                  <c:v>0.44346000000000002</c:v>
                </c:pt>
                <c:pt idx="542">
                  <c:v>0.44033</c:v>
                </c:pt>
                <c:pt idx="543">
                  <c:v>0.43720999999999999</c:v>
                </c:pt>
                <c:pt idx="544">
                  <c:v>0.43409999999999999</c:v>
                </c:pt>
                <c:pt idx="545">
                  <c:v>0.43102000000000001</c:v>
                </c:pt>
                <c:pt idx="546">
                  <c:v>0.42793999999999999</c:v>
                </c:pt>
                <c:pt idx="547">
                  <c:v>0.42488999999999999</c:v>
                </c:pt>
                <c:pt idx="548">
                  <c:v>0.42185</c:v>
                </c:pt>
                <c:pt idx="549">
                  <c:v>0.41882999999999998</c:v>
                </c:pt>
                <c:pt idx="550">
                  <c:v>0.41582999999999998</c:v>
                </c:pt>
                <c:pt idx="551">
                  <c:v>0.41283999999999998</c:v>
                </c:pt>
                <c:pt idx="552">
                  <c:v>0.40987000000000001</c:v>
                </c:pt>
                <c:pt idx="553">
                  <c:v>0.40690999999999999</c:v>
                </c:pt>
                <c:pt idx="554">
                  <c:v>0.40398000000000001</c:v>
                </c:pt>
                <c:pt idx="555">
                  <c:v>0.40106000000000003</c:v>
                </c:pt>
                <c:pt idx="556">
                  <c:v>0.39815</c:v>
                </c:pt>
                <c:pt idx="557">
                  <c:v>0.39527000000000001</c:v>
                </c:pt>
                <c:pt idx="558">
                  <c:v>0.39240000000000003</c:v>
                </c:pt>
                <c:pt idx="559">
                  <c:v>0.38955000000000001</c:v>
                </c:pt>
                <c:pt idx="560">
                  <c:v>0.38672000000000001</c:v>
                </c:pt>
                <c:pt idx="561">
                  <c:v>0.38390999999999997</c:v>
                </c:pt>
                <c:pt idx="562">
                  <c:v>0.38112000000000001</c:v>
                </c:pt>
                <c:pt idx="563">
                  <c:v>0.37834000000000001</c:v>
                </c:pt>
                <c:pt idx="564">
                  <c:v>0.37558999999999998</c:v>
                </c:pt>
                <c:pt idx="565">
                  <c:v>0.37285000000000001</c:v>
                </c:pt>
                <c:pt idx="566">
                  <c:v>0.37013000000000001</c:v>
                </c:pt>
                <c:pt idx="567">
                  <c:v>0.36742000000000002</c:v>
                </c:pt>
                <c:pt idx="568">
                  <c:v>0.36474000000000001</c:v>
                </c:pt>
                <c:pt idx="569">
                  <c:v>0.36205999999999999</c:v>
                </c:pt>
                <c:pt idx="570">
                  <c:v>0.35941000000000001</c:v>
                </c:pt>
                <c:pt idx="571">
                  <c:v>0.35676999999999998</c:v>
                </c:pt>
                <c:pt idx="572">
                  <c:v>0.35415000000000002</c:v>
                </c:pt>
                <c:pt idx="573">
                  <c:v>0.35154000000000002</c:v>
                </c:pt>
                <c:pt idx="574">
                  <c:v>0.34893999999999997</c:v>
                </c:pt>
                <c:pt idx="575">
                  <c:v>0.34637000000000001</c:v>
                </c:pt>
                <c:pt idx="576">
                  <c:v>0.34379999999999999</c:v>
                </c:pt>
                <c:pt idx="577">
                  <c:v>0.34125</c:v>
                </c:pt>
                <c:pt idx="578">
                  <c:v>0.33872000000000002</c:v>
                </c:pt>
                <c:pt idx="579">
                  <c:v>0.3362</c:v>
                </c:pt>
                <c:pt idx="580">
                  <c:v>0.33368999999999999</c:v>
                </c:pt>
                <c:pt idx="581">
                  <c:v>0.33119999999999999</c:v>
                </c:pt>
                <c:pt idx="582">
                  <c:v>0.32872000000000001</c:v>
                </c:pt>
                <c:pt idx="583">
                  <c:v>0.32625999999999999</c:v>
                </c:pt>
                <c:pt idx="584">
                  <c:v>0.32382</c:v>
                </c:pt>
                <c:pt idx="585">
                  <c:v>0.32139000000000001</c:v>
                </c:pt>
                <c:pt idx="586">
                  <c:v>0.31897999999999999</c:v>
                </c:pt>
                <c:pt idx="587">
                  <c:v>0.31658999999999998</c:v>
                </c:pt>
                <c:pt idx="588">
                  <c:v>0.31422</c:v>
                </c:pt>
                <c:pt idx="589">
                  <c:v>0.31186999999999998</c:v>
                </c:pt>
                <c:pt idx="590">
                  <c:v>0.30953000000000003</c:v>
                </c:pt>
                <c:pt idx="591">
                  <c:v>0.30720999999999998</c:v>
                </c:pt>
                <c:pt idx="592">
                  <c:v>0.30491000000000001</c:v>
                </c:pt>
                <c:pt idx="593">
                  <c:v>0.30263000000000001</c:v>
                </c:pt>
                <c:pt idx="594">
                  <c:v>0.30037000000000003</c:v>
                </c:pt>
                <c:pt idx="595">
                  <c:v>0.29812</c:v>
                </c:pt>
                <c:pt idx="596">
                  <c:v>0.29588999999999999</c:v>
                </c:pt>
                <c:pt idx="597">
                  <c:v>0.29366999999999999</c:v>
                </c:pt>
                <c:pt idx="598">
                  <c:v>0.29148000000000002</c:v>
                </c:pt>
                <c:pt idx="599">
                  <c:v>0.2893</c:v>
                </c:pt>
                <c:pt idx="600">
                  <c:v>0.28713</c:v>
                </c:pt>
                <c:pt idx="601">
                  <c:v>0.28499000000000002</c:v>
                </c:pt>
                <c:pt idx="602">
                  <c:v>0.28286</c:v>
                </c:pt>
                <c:pt idx="603">
                  <c:v>0.28076000000000001</c:v>
                </c:pt>
                <c:pt idx="604">
                  <c:v>0.27866999999999997</c:v>
                </c:pt>
                <c:pt idx="605">
                  <c:v>0.27660000000000001</c:v>
                </c:pt>
                <c:pt idx="606">
                  <c:v>0.27455000000000002</c:v>
                </c:pt>
                <c:pt idx="607">
                  <c:v>0.27250999999999997</c:v>
                </c:pt>
                <c:pt idx="608">
                  <c:v>0.27050000000000002</c:v>
                </c:pt>
                <c:pt idx="609">
                  <c:v>0.26850000000000002</c:v>
                </c:pt>
                <c:pt idx="610">
                  <c:v>0.26651000000000002</c:v>
                </c:pt>
                <c:pt idx="611">
                  <c:v>0.26455000000000001</c:v>
                </c:pt>
                <c:pt idx="612">
                  <c:v>0.2626</c:v>
                </c:pt>
                <c:pt idx="613">
                  <c:v>0.26066</c:v>
                </c:pt>
                <c:pt idx="614">
                  <c:v>0.25874999999999998</c:v>
                </c:pt>
                <c:pt idx="615">
                  <c:v>0.25685000000000002</c:v>
                </c:pt>
                <c:pt idx="616">
                  <c:v>0.25496000000000002</c:v>
                </c:pt>
                <c:pt idx="617">
                  <c:v>0.25308999999999998</c:v>
                </c:pt>
                <c:pt idx="618">
                  <c:v>0.25124000000000002</c:v>
                </c:pt>
                <c:pt idx="619">
                  <c:v>0.24940999999999999</c:v>
                </c:pt>
                <c:pt idx="620">
                  <c:v>0.24759</c:v>
                </c:pt>
                <c:pt idx="621">
                  <c:v>0.26119999999999999</c:v>
                </c:pt>
                <c:pt idx="622">
                  <c:v>0.25930999999999998</c:v>
                </c:pt>
                <c:pt idx="623">
                  <c:v>0.25741999999999998</c:v>
                </c:pt>
                <c:pt idx="624">
                  <c:v>0.25556000000000001</c:v>
                </c:pt>
                <c:pt idx="625">
                  <c:v>0.25370999999999999</c:v>
                </c:pt>
                <c:pt idx="626">
                  <c:v>0.25187999999999999</c:v>
                </c:pt>
                <c:pt idx="627">
                  <c:v>0.25007000000000001</c:v>
                </c:pt>
                <c:pt idx="628">
                  <c:v>0.26228000000000001</c:v>
                </c:pt>
                <c:pt idx="629">
                  <c:v>0.26635999999999999</c:v>
                </c:pt>
                <c:pt idx="630">
                  <c:v>0.26445000000000002</c:v>
                </c:pt>
                <c:pt idx="631">
                  <c:v>0.26256000000000002</c:v>
                </c:pt>
                <c:pt idx="632">
                  <c:v>0.26068000000000002</c:v>
                </c:pt>
                <c:pt idx="633">
                  <c:v>0.25881999999999999</c:v>
                </c:pt>
                <c:pt idx="634">
                  <c:v>0.25697999999999999</c:v>
                </c:pt>
                <c:pt idx="635">
                  <c:v>0.25514999999999999</c:v>
                </c:pt>
                <c:pt idx="636">
                  <c:v>0.25334000000000001</c:v>
                </c:pt>
                <c:pt idx="637">
                  <c:v>0.25155</c:v>
                </c:pt>
                <c:pt idx="638">
                  <c:v>0.24978</c:v>
                </c:pt>
                <c:pt idx="639">
                  <c:v>0.24801999999999999</c:v>
                </c:pt>
                <c:pt idx="640">
                  <c:v>0.24628</c:v>
                </c:pt>
                <c:pt idx="641">
                  <c:v>0.24454999999999999</c:v>
                </c:pt>
                <c:pt idx="642">
                  <c:v>0.24284</c:v>
                </c:pt>
                <c:pt idx="643">
                  <c:v>0.24115</c:v>
                </c:pt>
                <c:pt idx="644">
                  <c:v>0.23946999999999999</c:v>
                </c:pt>
                <c:pt idx="645">
                  <c:v>0.23780000000000001</c:v>
                </c:pt>
                <c:pt idx="646">
                  <c:v>0.23615</c:v>
                </c:pt>
                <c:pt idx="647">
                  <c:v>0.23451</c:v>
                </c:pt>
                <c:pt idx="648">
                  <c:v>0.25513999999999998</c:v>
                </c:pt>
                <c:pt idx="649">
                  <c:v>0.31287999999999999</c:v>
                </c:pt>
                <c:pt idx="650">
                  <c:v>0.31070999999999999</c:v>
                </c:pt>
                <c:pt idx="651">
                  <c:v>0.30856</c:v>
                </c:pt>
                <c:pt idx="652">
                  <c:v>0.30642999999999998</c:v>
                </c:pt>
                <c:pt idx="653">
                  <c:v>0.30774000000000001</c:v>
                </c:pt>
                <c:pt idx="654">
                  <c:v>0.30562</c:v>
                </c:pt>
                <c:pt idx="655">
                  <c:v>0.31541000000000002</c:v>
                </c:pt>
                <c:pt idx="656">
                  <c:v>0.31324999999999997</c:v>
                </c:pt>
                <c:pt idx="657">
                  <c:v>0.31111</c:v>
                </c:pt>
                <c:pt idx="658">
                  <c:v>0.30898999999999999</c:v>
                </c:pt>
                <c:pt idx="659">
                  <c:v>0.30689</c:v>
                </c:pt>
                <c:pt idx="660">
                  <c:v>0.30481000000000003</c:v>
                </c:pt>
                <c:pt idx="661">
                  <c:v>0.30275000000000002</c:v>
                </c:pt>
                <c:pt idx="662">
                  <c:v>0.31458999999999998</c:v>
                </c:pt>
                <c:pt idx="663">
                  <c:v>0.31247000000000003</c:v>
                </c:pt>
                <c:pt idx="664">
                  <c:v>0.31036999999999998</c:v>
                </c:pt>
                <c:pt idx="665">
                  <c:v>0.30829000000000001</c:v>
                </c:pt>
                <c:pt idx="666">
                  <c:v>0.30623</c:v>
                </c:pt>
                <c:pt idx="667">
                  <c:v>0.30419000000000002</c:v>
                </c:pt>
                <c:pt idx="668">
                  <c:v>0.30216999999999999</c:v>
                </c:pt>
                <c:pt idx="669">
                  <c:v>0.30016999999999999</c:v>
                </c:pt>
                <c:pt idx="670">
                  <c:v>0.29819000000000001</c:v>
                </c:pt>
                <c:pt idx="671">
                  <c:v>0.29621999999999998</c:v>
                </c:pt>
                <c:pt idx="672">
                  <c:v>0.29427999999999999</c:v>
                </c:pt>
                <c:pt idx="673">
                  <c:v>0.29236000000000001</c:v>
                </c:pt>
                <c:pt idx="674">
                  <c:v>0.29046</c:v>
                </c:pt>
                <c:pt idx="675">
                  <c:v>0.28858</c:v>
                </c:pt>
                <c:pt idx="676">
                  <c:v>0.28671999999999997</c:v>
                </c:pt>
                <c:pt idx="677">
                  <c:v>0.28488000000000002</c:v>
                </c:pt>
                <c:pt idx="678">
                  <c:v>0.28305999999999998</c:v>
                </c:pt>
                <c:pt idx="679">
                  <c:v>0.28126000000000001</c:v>
                </c:pt>
                <c:pt idx="680">
                  <c:v>0.27947</c:v>
                </c:pt>
                <c:pt idx="681">
                  <c:v>0.27771000000000001</c:v>
                </c:pt>
                <c:pt idx="682">
                  <c:v>0.27595999999999998</c:v>
                </c:pt>
                <c:pt idx="683">
                  <c:v>0.27422999999999997</c:v>
                </c:pt>
                <c:pt idx="684">
                  <c:v>0.27251999999999998</c:v>
                </c:pt>
                <c:pt idx="685">
                  <c:v>0.27083000000000002</c:v>
                </c:pt>
                <c:pt idx="686">
                  <c:v>0.26915</c:v>
                </c:pt>
                <c:pt idx="687">
                  <c:v>0.26749000000000001</c:v>
                </c:pt>
                <c:pt idx="688">
                  <c:v>0.26584999999999998</c:v>
                </c:pt>
                <c:pt idx="689">
                  <c:v>0.26423000000000002</c:v>
                </c:pt>
                <c:pt idx="690">
                  <c:v>0.26262000000000002</c:v>
                </c:pt>
                <c:pt idx="691">
                  <c:v>0.26102999999999998</c:v>
                </c:pt>
                <c:pt idx="692">
                  <c:v>0.25946000000000002</c:v>
                </c:pt>
                <c:pt idx="693">
                  <c:v>0.25790000000000002</c:v>
                </c:pt>
                <c:pt idx="694">
                  <c:v>0.25635999999999998</c:v>
                </c:pt>
                <c:pt idx="695">
                  <c:v>0.25483</c:v>
                </c:pt>
                <c:pt idx="696">
                  <c:v>0.25331999999999999</c:v>
                </c:pt>
                <c:pt idx="697">
                  <c:v>0.25183</c:v>
                </c:pt>
                <c:pt idx="698">
                  <c:v>0.25034000000000001</c:v>
                </c:pt>
                <c:pt idx="699">
                  <c:v>0.24887000000000001</c:v>
                </c:pt>
                <c:pt idx="700">
                  <c:v>0.24742</c:v>
                </c:pt>
                <c:pt idx="701">
                  <c:v>0.24598</c:v>
                </c:pt>
                <c:pt idx="702">
                  <c:v>0.24454999999999999</c:v>
                </c:pt>
                <c:pt idx="703">
                  <c:v>0.24313000000000001</c:v>
                </c:pt>
                <c:pt idx="704">
                  <c:v>0.24173</c:v>
                </c:pt>
                <c:pt idx="705">
                  <c:v>0.24032999999999999</c:v>
                </c:pt>
                <c:pt idx="706">
                  <c:v>0.23895</c:v>
                </c:pt>
                <c:pt idx="707">
                  <c:v>0.23758000000000001</c:v>
                </c:pt>
                <c:pt idx="708">
                  <c:v>0.23622000000000001</c:v>
                </c:pt>
                <c:pt idx="709">
                  <c:v>0.23486000000000001</c:v>
                </c:pt>
                <c:pt idx="710">
                  <c:v>0.23352000000000001</c:v>
                </c:pt>
                <c:pt idx="711">
                  <c:v>0.23218</c:v>
                </c:pt>
                <c:pt idx="712">
                  <c:v>0.23086000000000001</c:v>
                </c:pt>
                <c:pt idx="713">
                  <c:v>0.22953999999999999</c:v>
                </c:pt>
                <c:pt idx="714">
                  <c:v>0.22822999999999999</c:v>
                </c:pt>
                <c:pt idx="715">
                  <c:v>0.22694</c:v>
                </c:pt>
                <c:pt idx="716">
                  <c:v>0.22622</c:v>
                </c:pt>
                <c:pt idx="717">
                  <c:v>0.2271</c:v>
                </c:pt>
                <c:pt idx="718">
                  <c:v>0.23049</c:v>
                </c:pt>
                <c:pt idx="719">
                  <c:v>0.23155999999999999</c:v>
                </c:pt>
                <c:pt idx="720">
                  <c:v>0.23222999999999999</c:v>
                </c:pt>
                <c:pt idx="721">
                  <c:v>0.23093</c:v>
                </c:pt>
                <c:pt idx="722">
                  <c:v>0.22964999999999999</c:v>
                </c:pt>
                <c:pt idx="723">
                  <c:v>0.22838</c:v>
                </c:pt>
                <c:pt idx="724">
                  <c:v>0.22711000000000001</c:v>
                </c:pt>
                <c:pt idx="725">
                  <c:v>0.22586000000000001</c:v>
                </c:pt>
                <c:pt idx="726">
                  <c:v>0.22461999999999999</c:v>
                </c:pt>
                <c:pt idx="727">
                  <c:v>0.22339000000000001</c:v>
                </c:pt>
                <c:pt idx="728">
                  <c:v>0.22216</c:v>
                </c:pt>
                <c:pt idx="729">
                  <c:v>0.22095000000000001</c:v>
                </c:pt>
                <c:pt idx="730">
                  <c:v>0.21973999999999999</c:v>
                </c:pt>
                <c:pt idx="731">
                  <c:v>0.21854999999999999</c:v>
                </c:pt>
                <c:pt idx="732">
                  <c:v>0.21736</c:v>
                </c:pt>
                <c:pt idx="733">
                  <c:v>0.21618000000000001</c:v>
                </c:pt>
                <c:pt idx="734">
                  <c:v>0.21501000000000001</c:v>
                </c:pt>
                <c:pt idx="735">
                  <c:v>0.21385000000000001</c:v>
                </c:pt>
                <c:pt idx="736">
                  <c:v>0.2127</c:v>
                </c:pt>
                <c:pt idx="737">
                  <c:v>0.21154999999999999</c:v>
                </c:pt>
                <c:pt idx="738">
                  <c:v>0.21041000000000001</c:v>
                </c:pt>
                <c:pt idx="739">
                  <c:v>0.20927000000000001</c:v>
                </c:pt>
                <c:pt idx="740">
                  <c:v>0.20813999999999999</c:v>
                </c:pt>
                <c:pt idx="741">
                  <c:v>0.20702000000000001</c:v>
                </c:pt>
                <c:pt idx="742">
                  <c:v>0.2059</c:v>
                </c:pt>
                <c:pt idx="743">
                  <c:v>0.20479</c:v>
                </c:pt>
                <c:pt idx="744">
                  <c:v>0.20368</c:v>
                </c:pt>
                <c:pt idx="745">
                  <c:v>0.20258000000000001</c:v>
                </c:pt>
                <c:pt idx="746">
                  <c:v>0.20147999999999999</c:v>
                </c:pt>
                <c:pt idx="747">
                  <c:v>0.20039000000000001</c:v>
                </c:pt>
                <c:pt idx="748">
                  <c:v>0.1993</c:v>
                </c:pt>
                <c:pt idx="749">
                  <c:v>0.19822000000000001</c:v>
                </c:pt>
                <c:pt idx="750">
                  <c:v>0.19714000000000001</c:v>
                </c:pt>
                <c:pt idx="751">
                  <c:v>0.19606999999999999</c:v>
                </c:pt>
                <c:pt idx="752">
                  <c:v>0.19500000000000001</c:v>
                </c:pt>
                <c:pt idx="753">
                  <c:v>0.19394</c:v>
                </c:pt>
                <c:pt idx="754">
                  <c:v>0.19288</c:v>
                </c:pt>
                <c:pt idx="755">
                  <c:v>0.19183</c:v>
                </c:pt>
                <c:pt idx="756">
                  <c:v>0.19078000000000001</c:v>
                </c:pt>
                <c:pt idx="757">
                  <c:v>0.18973999999999999</c:v>
                </c:pt>
                <c:pt idx="758">
                  <c:v>0.18870000000000001</c:v>
                </c:pt>
                <c:pt idx="759">
                  <c:v>0.18765999999999999</c:v>
                </c:pt>
                <c:pt idx="760">
                  <c:v>0.18662999999999999</c:v>
                </c:pt>
                <c:pt idx="761">
                  <c:v>0.18561</c:v>
                </c:pt>
                <c:pt idx="762">
                  <c:v>0.18459</c:v>
                </c:pt>
                <c:pt idx="763">
                  <c:v>0.18357999999999999</c:v>
                </c:pt>
                <c:pt idx="764">
                  <c:v>0.18257000000000001</c:v>
                </c:pt>
                <c:pt idx="765">
                  <c:v>0.18157000000000001</c:v>
                </c:pt>
                <c:pt idx="766">
                  <c:v>0.18057999999999999</c:v>
                </c:pt>
                <c:pt idx="767">
                  <c:v>0.17959</c:v>
                </c:pt>
                <c:pt idx="768">
                  <c:v>0.17860000000000001</c:v>
                </c:pt>
                <c:pt idx="769">
                  <c:v>0.17762</c:v>
                </c:pt>
                <c:pt idx="770">
                  <c:v>0.17663999999999999</c:v>
                </c:pt>
                <c:pt idx="771">
                  <c:v>0.17566999999999999</c:v>
                </c:pt>
                <c:pt idx="772">
                  <c:v>0.17469999999999999</c:v>
                </c:pt>
                <c:pt idx="773">
                  <c:v>0.17374000000000001</c:v>
                </c:pt>
                <c:pt idx="774">
                  <c:v>0.17277999999999999</c:v>
                </c:pt>
                <c:pt idx="775">
                  <c:v>0.17183000000000001</c:v>
                </c:pt>
                <c:pt idx="776">
                  <c:v>0.17088999999999999</c:v>
                </c:pt>
                <c:pt idx="777">
                  <c:v>0.16994000000000001</c:v>
                </c:pt>
                <c:pt idx="778">
                  <c:v>0.17188000000000001</c:v>
                </c:pt>
                <c:pt idx="779">
                  <c:v>0.17249999999999999</c:v>
                </c:pt>
                <c:pt idx="780">
                  <c:v>0.17191999999999999</c:v>
                </c:pt>
                <c:pt idx="781">
                  <c:v>0.17097999999999999</c:v>
                </c:pt>
                <c:pt idx="782">
                  <c:v>0.17002999999999999</c:v>
                </c:pt>
                <c:pt idx="783">
                  <c:v>0.16908999999999999</c:v>
                </c:pt>
                <c:pt idx="784">
                  <c:v>0.16883000000000001</c:v>
                </c:pt>
                <c:pt idx="785">
                  <c:v>0.16789000000000001</c:v>
                </c:pt>
                <c:pt idx="786">
                  <c:v>0.16696</c:v>
                </c:pt>
                <c:pt idx="787">
                  <c:v>0.16603999999999999</c:v>
                </c:pt>
                <c:pt idx="788">
                  <c:v>0.16511999999999999</c:v>
                </c:pt>
                <c:pt idx="789">
                  <c:v>0.16420000000000001</c:v>
                </c:pt>
                <c:pt idx="790">
                  <c:v>0.16328999999999999</c:v>
                </c:pt>
                <c:pt idx="791">
                  <c:v>0.16238</c:v>
                </c:pt>
                <c:pt idx="792">
                  <c:v>0.16147</c:v>
                </c:pt>
                <c:pt idx="793">
                  <c:v>0.16056999999999999</c:v>
                </c:pt>
                <c:pt idx="794">
                  <c:v>0.15967000000000001</c:v>
                </c:pt>
                <c:pt idx="795">
                  <c:v>0.15876999999999999</c:v>
                </c:pt>
                <c:pt idx="796">
                  <c:v>0.15787000000000001</c:v>
                </c:pt>
                <c:pt idx="797">
                  <c:v>0.15698000000000001</c:v>
                </c:pt>
                <c:pt idx="798">
                  <c:v>0.15609000000000001</c:v>
                </c:pt>
                <c:pt idx="799">
                  <c:v>0.1552</c:v>
                </c:pt>
                <c:pt idx="800">
                  <c:v>0.15432000000000001</c:v>
                </c:pt>
                <c:pt idx="801">
                  <c:v>0.15343999999999999</c:v>
                </c:pt>
                <c:pt idx="802">
                  <c:v>0.15256</c:v>
                </c:pt>
                <c:pt idx="803">
                  <c:v>0.15168000000000001</c:v>
                </c:pt>
                <c:pt idx="804">
                  <c:v>0.15079999999999999</c:v>
                </c:pt>
                <c:pt idx="805">
                  <c:v>0.14993000000000001</c:v>
                </c:pt>
                <c:pt idx="806">
                  <c:v>0.14906</c:v>
                </c:pt>
                <c:pt idx="807">
                  <c:v>0.14818999999999999</c:v>
                </c:pt>
                <c:pt idx="808">
                  <c:v>0.14732999999999999</c:v>
                </c:pt>
                <c:pt idx="809">
                  <c:v>0.14646000000000001</c:v>
                </c:pt>
                <c:pt idx="810">
                  <c:v>0.14560000000000001</c:v>
                </c:pt>
                <c:pt idx="811">
                  <c:v>0.14474000000000001</c:v>
                </c:pt>
                <c:pt idx="812">
                  <c:v>0.14388000000000001</c:v>
                </c:pt>
                <c:pt idx="813">
                  <c:v>0.14302000000000001</c:v>
                </c:pt>
                <c:pt idx="814">
                  <c:v>0.14216999999999999</c:v>
                </c:pt>
                <c:pt idx="815">
                  <c:v>0.14132</c:v>
                </c:pt>
                <c:pt idx="816">
                  <c:v>0.14047999999999999</c:v>
                </c:pt>
                <c:pt idx="817">
                  <c:v>0.13963</c:v>
                </c:pt>
                <c:pt idx="818">
                  <c:v>0.13880000000000001</c:v>
                </c:pt>
                <c:pt idx="819">
                  <c:v>0.13796</c:v>
                </c:pt>
                <c:pt idx="820">
                  <c:v>0.13713</c:v>
                </c:pt>
                <c:pt idx="821">
                  <c:v>0.1363</c:v>
                </c:pt>
                <c:pt idx="822">
                  <c:v>0.13547999999999999</c:v>
                </c:pt>
                <c:pt idx="823">
                  <c:v>0.13466</c:v>
                </c:pt>
                <c:pt idx="824">
                  <c:v>0.13383999999999999</c:v>
                </c:pt>
                <c:pt idx="825">
                  <c:v>0.13303000000000001</c:v>
                </c:pt>
                <c:pt idx="826">
                  <c:v>0.13220999999999999</c:v>
                </c:pt>
                <c:pt idx="827">
                  <c:v>0.13141</c:v>
                </c:pt>
                <c:pt idx="828">
                  <c:v>0.13059999999999999</c:v>
                </c:pt>
                <c:pt idx="829">
                  <c:v>0.1298</c:v>
                </c:pt>
                <c:pt idx="830">
                  <c:v>0.12898999999999999</c:v>
                </c:pt>
                <c:pt idx="831">
                  <c:v>0.12820000000000001</c:v>
                </c:pt>
                <c:pt idx="832">
                  <c:v>0.12740000000000001</c:v>
                </c:pt>
                <c:pt idx="833">
                  <c:v>0.12661</c:v>
                </c:pt>
                <c:pt idx="834">
                  <c:v>0.12581999999999999</c:v>
                </c:pt>
                <c:pt idx="835">
                  <c:v>0.12503</c:v>
                </c:pt>
                <c:pt idx="836">
                  <c:v>0.12425</c:v>
                </c:pt>
                <c:pt idx="837">
                  <c:v>0.12346</c:v>
                </c:pt>
                <c:pt idx="838">
                  <c:v>0.12268999999999999</c:v>
                </c:pt>
                <c:pt idx="839">
                  <c:v>0.12191</c:v>
                </c:pt>
                <c:pt idx="840">
                  <c:v>0.12114</c:v>
                </c:pt>
                <c:pt idx="841">
                  <c:v>0.12038</c:v>
                </c:pt>
                <c:pt idx="842">
                  <c:v>0.11962</c:v>
                </c:pt>
                <c:pt idx="843">
                  <c:v>0.11885999999999999</c:v>
                </c:pt>
                <c:pt idx="844">
                  <c:v>0.1181</c:v>
                </c:pt>
                <c:pt idx="845">
                  <c:v>0.11735</c:v>
                </c:pt>
                <c:pt idx="846">
                  <c:v>0.11661000000000001</c:v>
                </c:pt>
                <c:pt idx="847">
                  <c:v>0.11587</c:v>
                </c:pt>
                <c:pt idx="848">
                  <c:v>0.11513</c:v>
                </c:pt>
                <c:pt idx="849">
                  <c:v>0.11439000000000001</c:v>
                </c:pt>
                <c:pt idx="850">
                  <c:v>0.11366</c:v>
                </c:pt>
                <c:pt idx="851">
                  <c:v>0.11293</c:v>
                </c:pt>
                <c:pt idx="852">
                  <c:v>0.11221</c:v>
                </c:pt>
                <c:pt idx="853">
                  <c:v>0.11149000000000001</c:v>
                </c:pt>
                <c:pt idx="854">
                  <c:v>0.11076999999999999</c:v>
                </c:pt>
                <c:pt idx="855">
                  <c:v>0.11006000000000001</c:v>
                </c:pt>
                <c:pt idx="856">
                  <c:v>0.10934000000000001</c:v>
                </c:pt>
                <c:pt idx="857">
                  <c:v>0.10863</c:v>
                </c:pt>
                <c:pt idx="858">
                  <c:v>0.10829</c:v>
                </c:pt>
                <c:pt idx="859">
                  <c:v>0.10759000000000001</c:v>
                </c:pt>
                <c:pt idx="860">
                  <c:v>0.10731</c:v>
                </c:pt>
                <c:pt idx="861">
                  <c:v>0.10693999999999999</c:v>
                </c:pt>
                <c:pt idx="862">
                  <c:v>0.10625</c:v>
                </c:pt>
                <c:pt idx="863">
                  <c:v>0.10555</c:v>
                </c:pt>
                <c:pt idx="864">
                  <c:v>0.10485999999999999</c:v>
                </c:pt>
                <c:pt idx="865">
                  <c:v>0.10417999999999999</c:v>
                </c:pt>
                <c:pt idx="866">
                  <c:v>0.10349999999999999</c:v>
                </c:pt>
                <c:pt idx="867">
                  <c:v>0.10283</c:v>
                </c:pt>
                <c:pt idx="868">
                  <c:v>0.10235</c:v>
                </c:pt>
                <c:pt idx="869">
                  <c:v>0.10169</c:v>
                </c:pt>
                <c:pt idx="870">
                  <c:v>0.10102999999999999</c:v>
                </c:pt>
                <c:pt idx="871">
                  <c:v>0.10037</c:v>
                </c:pt>
                <c:pt idx="872">
                  <c:v>9.9712999999999996E-2</c:v>
                </c:pt>
                <c:pt idx="873">
                  <c:v>9.9062999999999998E-2</c:v>
                </c:pt>
                <c:pt idx="874">
                  <c:v>9.8417000000000004E-2</c:v>
                </c:pt>
                <c:pt idx="875">
                  <c:v>9.7774E-2</c:v>
                </c:pt>
                <c:pt idx="876">
                  <c:v>9.7136E-2</c:v>
                </c:pt>
                <c:pt idx="877">
                  <c:v>9.6500000000000002E-2</c:v>
                </c:pt>
                <c:pt idx="878">
                  <c:v>9.5867999999999995E-2</c:v>
                </c:pt>
                <c:pt idx="879">
                  <c:v>9.5240000000000005E-2</c:v>
                </c:pt>
                <c:pt idx="880">
                  <c:v>9.4615000000000005E-2</c:v>
                </c:pt>
                <c:pt idx="881">
                  <c:v>9.3993999999999994E-2</c:v>
                </c:pt>
                <c:pt idx="882">
                  <c:v>9.3377000000000002E-2</c:v>
                </c:pt>
                <c:pt idx="883">
                  <c:v>9.2762999999999998E-2</c:v>
                </c:pt>
                <c:pt idx="884">
                  <c:v>9.2151999999999998E-2</c:v>
                </c:pt>
                <c:pt idx="885">
                  <c:v>9.1545000000000001E-2</c:v>
                </c:pt>
                <c:pt idx="886">
                  <c:v>9.0941999999999995E-2</c:v>
                </c:pt>
                <c:pt idx="887">
                  <c:v>9.0341000000000005E-2</c:v>
                </c:pt>
                <c:pt idx="888">
                  <c:v>8.9744000000000004E-2</c:v>
                </c:pt>
                <c:pt idx="889">
                  <c:v>8.9149999999999993E-2</c:v>
                </c:pt>
                <c:pt idx="890">
                  <c:v>8.8971999999999996E-2</c:v>
                </c:pt>
                <c:pt idx="891">
                  <c:v>8.8381000000000001E-2</c:v>
                </c:pt>
                <c:pt idx="892">
                  <c:v>8.7793999999999997E-2</c:v>
                </c:pt>
                <c:pt idx="893">
                  <c:v>8.7209999999999996E-2</c:v>
                </c:pt>
                <c:pt idx="894">
                  <c:v>8.6629999999999999E-2</c:v>
                </c:pt>
                <c:pt idx="895">
                  <c:v>8.6053000000000004E-2</c:v>
                </c:pt>
                <c:pt idx="896">
                  <c:v>8.548E-2</c:v>
                </c:pt>
                <c:pt idx="897">
                  <c:v>8.4909999999999999E-2</c:v>
                </c:pt>
                <c:pt idx="898">
                  <c:v>8.4343000000000001E-2</c:v>
                </c:pt>
                <c:pt idx="899">
                  <c:v>8.3779000000000006E-2</c:v>
                </c:pt>
                <c:pt idx="900">
                  <c:v>8.3218E-2</c:v>
                </c:pt>
                <c:pt idx="901">
                  <c:v>8.2658999999999996E-2</c:v>
                </c:pt>
                <c:pt idx="902">
                  <c:v>8.2102999999999995E-2</c:v>
                </c:pt>
                <c:pt idx="903">
                  <c:v>8.1549999999999997E-2</c:v>
                </c:pt>
                <c:pt idx="904">
                  <c:v>8.0998000000000001E-2</c:v>
                </c:pt>
                <c:pt idx="905">
                  <c:v>8.0449000000000007E-2</c:v>
                </c:pt>
                <c:pt idx="906">
                  <c:v>7.9901E-2</c:v>
                </c:pt>
                <c:pt idx="907">
                  <c:v>7.9354999999999995E-2</c:v>
                </c:pt>
                <c:pt idx="908">
                  <c:v>7.8811000000000006E-2</c:v>
                </c:pt>
                <c:pt idx="909">
                  <c:v>7.8269000000000005E-2</c:v>
                </c:pt>
                <c:pt idx="910">
                  <c:v>7.7729000000000006E-2</c:v>
                </c:pt>
                <c:pt idx="911">
                  <c:v>7.7190999999999996E-2</c:v>
                </c:pt>
                <c:pt idx="912">
                  <c:v>7.6654E-2</c:v>
                </c:pt>
                <c:pt idx="913">
                  <c:v>7.6119999999999993E-2</c:v>
                </c:pt>
                <c:pt idx="914">
                  <c:v>7.5587000000000001E-2</c:v>
                </c:pt>
                <c:pt idx="915">
                  <c:v>7.5055999999999998E-2</c:v>
                </c:pt>
                <c:pt idx="916">
                  <c:v>7.4526999999999996E-2</c:v>
                </c:pt>
                <c:pt idx="917">
                  <c:v>7.3999999999999996E-2</c:v>
                </c:pt>
                <c:pt idx="918">
                  <c:v>7.3473999999999998E-2</c:v>
                </c:pt>
                <c:pt idx="919">
                  <c:v>7.2950000000000001E-2</c:v>
                </c:pt>
                <c:pt idx="920">
                  <c:v>7.2428000000000006E-2</c:v>
                </c:pt>
                <c:pt idx="921">
                  <c:v>7.1906999999999999E-2</c:v>
                </c:pt>
                <c:pt idx="922">
                  <c:v>7.1388999999999994E-2</c:v>
                </c:pt>
                <c:pt idx="923">
                  <c:v>7.0872000000000004E-2</c:v>
                </c:pt>
                <c:pt idx="924">
                  <c:v>7.0357000000000003E-2</c:v>
                </c:pt>
                <c:pt idx="925">
                  <c:v>6.9844000000000003E-2</c:v>
                </c:pt>
                <c:pt idx="926">
                  <c:v>6.9334000000000007E-2</c:v>
                </c:pt>
                <c:pt idx="927">
                  <c:v>6.8825999999999998E-2</c:v>
                </c:pt>
                <c:pt idx="928">
                  <c:v>6.8320000000000006E-2</c:v>
                </c:pt>
                <c:pt idx="929">
                  <c:v>6.7818000000000003E-2</c:v>
                </c:pt>
                <c:pt idx="930">
                  <c:v>6.7319000000000004E-2</c:v>
                </c:pt>
                <c:pt idx="931">
                  <c:v>6.6822999999999994E-2</c:v>
                </c:pt>
                <c:pt idx="932">
                  <c:v>6.6331000000000001E-2</c:v>
                </c:pt>
                <c:pt idx="933">
                  <c:v>6.5841999999999998E-2</c:v>
                </c:pt>
                <c:pt idx="934">
                  <c:v>6.5355999999999997E-2</c:v>
                </c:pt>
                <c:pt idx="935">
                  <c:v>6.4873E-2</c:v>
                </c:pt>
                <c:pt idx="936">
                  <c:v>6.4393000000000006E-2</c:v>
                </c:pt>
                <c:pt idx="937">
                  <c:v>6.3917000000000002E-2</c:v>
                </c:pt>
                <c:pt idx="938">
                  <c:v>6.3442999999999999E-2</c:v>
                </c:pt>
                <c:pt idx="939">
                  <c:v>6.2973000000000001E-2</c:v>
                </c:pt>
                <c:pt idx="940">
                  <c:v>6.2505000000000005E-2</c:v>
                </c:pt>
                <c:pt idx="941">
                  <c:v>6.2039999999999998E-2</c:v>
                </c:pt>
                <c:pt idx="942">
                  <c:v>6.1577E-2</c:v>
                </c:pt>
                <c:pt idx="943">
                  <c:v>6.1116999999999998E-2</c:v>
                </c:pt>
                <c:pt idx="944">
                  <c:v>6.0659999999999999E-2</c:v>
                </c:pt>
                <c:pt idx="945">
                  <c:v>6.0206000000000003E-2</c:v>
                </c:pt>
                <c:pt idx="946">
                  <c:v>5.9754000000000002E-2</c:v>
                </c:pt>
                <c:pt idx="947">
                  <c:v>5.9304999999999997E-2</c:v>
                </c:pt>
                <c:pt idx="948">
                  <c:v>5.8859000000000002E-2</c:v>
                </c:pt>
                <c:pt idx="949">
                  <c:v>5.8415000000000002E-2</c:v>
                </c:pt>
                <c:pt idx="950">
                  <c:v>5.7974999999999999E-2</c:v>
                </c:pt>
                <c:pt idx="951">
                  <c:v>5.7536999999999998E-2</c:v>
                </c:pt>
                <c:pt idx="952">
                  <c:v>5.7102E-2</c:v>
                </c:pt>
                <c:pt idx="953">
                  <c:v>5.6668999999999997E-2</c:v>
                </c:pt>
                <c:pt idx="954">
                  <c:v>5.6239999999999998E-2</c:v>
                </c:pt>
                <c:pt idx="955">
                  <c:v>5.5813000000000001E-2</c:v>
                </c:pt>
                <c:pt idx="956">
                  <c:v>5.5389000000000001E-2</c:v>
                </c:pt>
                <c:pt idx="957">
                  <c:v>5.4967000000000002E-2</c:v>
                </c:pt>
                <c:pt idx="958">
                  <c:v>5.4547999999999999E-2</c:v>
                </c:pt>
                <c:pt idx="959">
                  <c:v>5.4132E-2</c:v>
                </c:pt>
                <c:pt idx="960">
                  <c:v>5.3719000000000003E-2</c:v>
                </c:pt>
                <c:pt idx="961">
                  <c:v>5.3309000000000002E-2</c:v>
                </c:pt>
                <c:pt idx="962">
                  <c:v>5.2901999999999998E-2</c:v>
                </c:pt>
                <c:pt idx="963">
                  <c:v>5.2497000000000002E-2</c:v>
                </c:pt>
                <c:pt idx="964">
                  <c:v>5.2096999999999997E-2</c:v>
                </c:pt>
                <c:pt idx="965">
                  <c:v>5.1699000000000002E-2</c:v>
                </c:pt>
                <c:pt idx="966">
                  <c:v>5.1304000000000002E-2</c:v>
                </c:pt>
                <c:pt idx="967">
                  <c:v>5.0913E-2</c:v>
                </c:pt>
                <c:pt idx="968">
                  <c:v>5.0523999999999999E-2</c:v>
                </c:pt>
                <c:pt idx="969">
                  <c:v>5.0139000000000003E-2</c:v>
                </c:pt>
                <c:pt idx="970">
                  <c:v>4.9757000000000003E-2</c:v>
                </c:pt>
                <c:pt idx="971">
                  <c:v>4.9377999999999998E-2</c:v>
                </c:pt>
                <c:pt idx="972">
                  <c:v>4.9001999999999997E-2</c:v>
                </c:pt>
                <c:pt idx="973">
                  <c:v>4.863E-2</c:v>
                </c:pt>
                <c:pt idx="974">
                  <c:v>4.8259999999999997E-2</c:v>
                </c:pt>
                <c:pt idx="975">
                  <c:v>4.7893999999999999E-2</c:v>
                </c:pt>
                <c:pt idx="976">
                  <c:v>4.7530000000000003E-2</c:v>
                </c:pt>
                <c:pt idx="977">
                  <c:v>4.7169999999999997E-2</c:v>
                </c:pt>
                <c:pt idx="978">
                  <c:v>4.6813E-2</c:v>
                </c:pt>
                <c:pt idx="979">
                  <c:v>4.6459E-2</c:v>
                </c:pt>
                <c:pt idx="980">
                  <c:v>4.6107000000000002E-2</c:v>
                </c:pt>
                <c:pt idx="981">
                  <c:v>4.5758E-2</c:v>
                </c:pt>
                <c:pt idx="982">
                  <c:v>4.5413000000000002E-2</c:v>
                </c:pt>
                <c:pt idx="983">
                  <c:v>4.5069999999999999E-2</c:v>
                </c:pt>
                <c:pt idx="984">
                  <c:v>4.4729999999999999E-2</c:v>
                </c:pt>
                <c:pt idx="985">
                  <c:v>4.4393000000000002E-2</c:v>
                </c:pt>
                <c:pt idx="986">
                  <c:v>4.4059000000000001E-2</c:v>
                </c:pt>
                <c:pt idx="987">
                  <c:v>4.3728000000000003E-2</c:v>
                </c:pt>
                <c:pt idx="988">
                  <c:v>4.3399E-2</c:v>
                </c:pt>
                <c:pt idx="989">
                  <c:v>4.3074000000000001E-2</c:v>
                </c:pt>
                <c:pt idx="990">
                  <c:v>4.2751999999999998E-2</c:v>
                </c:pt>
                <c:pt idx="991">
                  <c:v>4.2432999999999998E-2</c:v>
                </c:pt>
                <c:pt idx="992">
                  <c:v>4.2117000000000002E-2</c:v>
                </c:pt>
                <c:pt idx="993">
                  <c:v>4.1804000000000001E-2</c:v>
                </c:pt>
                <c:pt idx="994">
                  <c:v>4.1494000000000003E-2</c:v>
                </c:pt>
                <c:pt idx="995">
                  <c:v>4.1187000000000001E-2</c:v>
                </c:pt>
                <c:pt idx="996">
                  <c:v>4.0883000000000003E-2</c:v>
                </c:pt>
                <c:pt idx="997">
                  <c:v>4.0582E-2</c:v>
                </c:pt>
                <c:pt idx="998">
                  <c:v>4.0282999999999999E-2</c:v>
                </c:pt>
                <c:pt idx="999">
                  <c:v>3.9988000000000003E-2</c:v>
                </c:pt>
                <c:pt idx="1000">
                  <c:v>3.9696000000000002E-2</c:v>
                </c:pt>
                <c:pt idx="1001">
                  <c:v>3.9406999999999998E-2</c:v>
                </c:pt>
                <c:pt idx="1002">
                  <c:v>3.9121000000000003E-2</c:v>
                </c:pt>
                <c:pt idx="1003">
                  <c:v>3.8838999999999999E-2</c:v>
                </c:pt>
                <c:pt idx="1004">
                  <c:v>3.8559000000000003E-2</c:v>
                </c:pt>
                <c:pt idx="1005">
                  <c:v>3.8282999999999998E-2</c:v>
                </c:pt>
                <c:pt idx="1006">
                  <c:v>3.8010000000000002E-2</c:v>
                </c:pt>
                <c:pt idx="1007">
                  <c:v>3.7740000000000003E-2</c:v>
                </c:pt>
                <c:pt idx="1008">
                  <c:v>3.7472999999999999E-2</c:v>
                </c:pt>
                <c:pt idx="1009">
                  <c:v>3.7207999999999998E-2</c:v>
                </c:pt>
                <c:pt idx="1010">
                  <c:v>3.6947000000000001E-2</c:v>
                </c:pt>
                <c:pt idx="1011">
                  <c:v>3.6688999999999999E-2</c:v>
                </c:pt>
                <c:pt idx="1012">
                  <c:v>3.6116000000000002E-2</c:v>
                </c:pt>
                <c:pt idx="1013">
                  <c:v>3.5865000000000001E-2</c:v>
                </c:pt>
                <c:pt idx="1014">
                  <c:v>3.5617000000000003E-2</c:v>
                </c:pt>
                <c:pt idx="1015">
                  <c:v>3.5187000000000003E-2</c:v>
                </c:pt>
                <c:pt idx="1016">
                  <c:v>3.4457000000000002E-2</c:v>
                </c:pt>
                <c:pt idx="1017">
                  <c:v>3.4221000000000001E-2</c:v>
                </c:pt>
                <c:pt idx="1018">
                  <c:v>3.3987000000000003E-2</c:v>
                </c:pt>
                <c:pt idx="1019">
                  <c:v>3.3755E-2</c:v>
                </c:pt>
                <c:pt idx="1020">
                  <c:v>3.3524999999999999E-2</c:v>
                </c:pt>
                <c:pt idx="1021">
                  <c:v>3.2840000000000001E-2</c:v>
                </c:pt>
                <c:pt idx="1022">
                  <c:v>3.2611000000000001E-2</c:v>
                </c:pt>
                <c:pt idx="1023">
                  <c:v>3.2389000000000001E-2</c:v>
                </c:pt>
                <c:pt idx="1024">
                  <c:v>3.2169999999999997E-2</c:v>
                </c:pt>
                <c:pt idx="1025">
                  <c:v>3.1952000000000001E-2</c:v>
                </c:pt>
                <c:pt idx="1026">
                  <c:v>3.1736E-2</c:v>
                </c:pt>
                <c:pt idx="1027">
                  <c:v>3.1343999999999997E-2</c:v>
                </c:pt>
                <c:pt idx="1028">
                  <c:v>3.1133000000000001E-2</c:v>
                </c:pt>
                <c:pt idx="1029">
                  <c:v>3.0922999999999999E-2</c:v>
                </c:pt>
                <c:pt idx="1030">
                  <c:v>3.0714999999999999E-2</c:v>
                </c:pt>
                <c:pt idx="1031">
                  <c:v>3.0379E-2</c:v>
                </c:pt>
                <c:pt idx="1032">
                  <c:v>2.9968999999999999E-2</c:v>
                </c:pt>
                <c:pt idx="1033">
                  <c:v>2.9769E-2</c:v>
                </c:pt>
                <c:pt idx="1034">
                  <c:v>2.9569999999999999E-2</c:v>
                </c:pt>
                <c:pt idx="1035">
                  <c:v>2.9144E-2</c:v>
                </c:pt>
                <c:pt idx="1036">
                  <c:v>2.8653999999999999E-2</c:v>
                </c:pt>
                <c:pt idx="1037">
                  <c:v>2.8465000000000001E-2</c:v>
                </c:pt>
                <c:pt idx="1038">
                  <c:v>2.8277E-2</c:v>
                </c:pt>
                <c:pt idx="1039">
                  <c:v>2.8091000000000001E-2</c:v>
                </c:pt>
                <c:pt idx="1040">
                  <c:v>2.7907000000000001E-2</c:v>
                </c:pt>
                <c:pt idx="1041">
                  <c:v>2.7725E-2</c:v>
                </c:pt>
                <c:pt idx="1042">
                  <c:v>2.7545E-2</c:v>
                </c:pt>
                <c:pt idx="1043">
                  <c:v>2.7366999999999999E-2</c:v>
                </c:pt>
                <c:pt idx="1044">
                  <c:v>2.7191E-2</c:v>
                </c:pt>
                <c:pt idx="1045">
                  <c:v>2.7016999999999999E-2</c:v>
                </c:pt>
                <c:pt idx="1046">
                  <c:v>2.6844E-2</c:v>
                </c:pt>
                <c:pt idx="1047">
                  <c:v>2.6674E-2</c:v>
                </c:pt>
                <c:pt idx="1048">
                  <c:v>2.6505000000000001E-2</c:v>
                </c:pt>
                <c:pt idx="1049">
                  <c:v>2.6338E-2</c:v>
                </c:pt>
                <c:pt idx="1050">
                  <c:v>2.6172999999999998E-2</c:v>
                </c:pt>
                <c:pt idx="1051">
                  <c:v>2.6009000000000001E-2</c:v>
                </c:pt>
                <c:pt idx="1052">
                  <c:v>2.5847999999999999E-2</c:v>
                </c:pt>
                <c:pt idx="1053">
                  <c:v>2.5687999999999999E-2</c:v>
                </c:pt>
                <c:pt idx="1054">
                  <c:v>2.5529E-2</c:v>
                </c:pt>
                <c:pt idx="1055">
                  <c:v>2.5373E-2</c:v>
                </c:pt>
                <c:pt idx="1056">
                  <c:v>2.5218000000000001E-2</c:v>
                </c:pt>
                <c:pt idx="1057">
                  <c:v>2.5063999999999999E-2</c:v>
                </c:pt>
                <c:pt idx="1058">
                  <c:v>2.4912E-2</c:v>
                </c:pt>
                <c:pt idx="1059">
                  <c:v>2.4761999999999999E-2</c:v>
                </c:pt>
                <c:pt idx="1060">
                  <c:v>2.4612999999999999E-2</c:v>
                </c:pt>
                <c:pt idx="1061">
                  <c:v>2.4466000000000002E-2</c:v>
                </c:pt>
                <c:pt idx="1062">
                  <c:v>2.4319E-2</c:v>
                </c:pt>
                <c:pt idx="1063">
                  <c:v>2.4174999999999999E-2</c:v>
                </c:pt>
                <c:pt idx="1064">
                  <c:v>2.4032000000000001E-2</c:v>
                </c:pt>
                <c:pt idx="1065">
                  <c:v>2.3890000000000002E-2</c:v>
                </c:pt>
                <c:pt idx="1066">
                  <c:v>2.375E-2</c:v>
                </c:pt>
                <c:pt idx="1067">
                  <c:v>2.3611E-2</c:v>
                </c:pt>
                <c:pt idx="1068">
                  <c:v>2.3473000000000001E-2</c:v>
                </c:pt>
                <c:pt idx="1069">
                  <c:v>2.3337E-2</c:v>
                </c:pt>
                <c:pt idx="1070">
                  <c:v>2.3203000000000001E-2</c:v>
                </c:pt>
                <c:pt idx="1071">
                  <c:v>2.3068999999999999E-2</c:v>
                </c:pt>
                <c:pt idx="1072">
                  <c:v>2.2269000000000001E-2</c:v>
                </c:pt>
                <c:pt idx="1073">
                  <c:v>2.1902999999999999E-2</c:v>
                </c:pt>
                <c:pt idx="1074">
                  <c:v>2.1779E-2</c:v>
                </c:pt>
                <c:pt idx="1075">
                  <c:v>2.1655000000000001E-2</c:v>
                </c:pt>
                <c:pt idx="1076">
                  <c:v>2.1531999999999999E-2</c:v>
                </c:pt>
                <c:pt idx="1077">
                  <c:v>2.1409999999999998E-2</c:v>
                </c:pt>
                <c:pt idx="1078">
                  <c:v>2.1288999999999999E-2</c:v>
                </c:pt>
                <c:pt idx="1079">
                  <c:v>2.1170000000000001E-2</c:v>
                </c:pt>
                <c:pt idx="1080">
                  <c:v>2.1051E-2</c:v>
                </c:pt>
                <c:pt idx="1081">
                  <c:v>2.0933E-2</c:v>
                </c:pt>
                <c:pt idx="1082">
                  <c:v>2.0816000000000001E-2</c:v>
                </c:pt>
                <c:pt idx="1083">
                  <c:v>2.07E-2</c:v>
                </c:pt>
                <c:pt idx="1084">
                  <c:v>2.0584999999999999E-2</c:v>
                </c:pt>
                <c:pt idx="1085">
                  <c:v>2.0471E-2</c:v>
                </c:pt>
                <c:pt idx="1086">
                  <c:v>2.0358000000000001E-2</c:v>
                </c:pt>
                <c:pt idx="1087">
                  <c:v>2.0244999999999999E-2</c:v>
                </c:pt>
                <c:pt idx="1088">
                  <c:v>2.0133999999999999E-2</c:v>
                </c:pt>
                <c:pt idx="1089">
                  <c:v>2.0022999999999999E-2</c:v>
                </c:pt>
                <c:pt idx="1090">
                  <c:v>1.9913E-2</c:v>
                </c:pt>
                <c:pt idx="1091">
                  <c:v>1.9803999999999999E-2</c:v>
                </c:pt>
                <c:pt idx="1092">
                  <c:v>1.9696000000000002E-2</c:v>
                </c:pt>
                <c:pt idx="1093">
                  <c:v>1.9588999999999999E-2</c:v>
                </c:pt>
                <c:pt idx="1094">
                  <c:v>1.9483E-2</c:v>
                </c:pt>
                <c:pt idx="1095">
                  <c:v>1.9376999999999998E-2</c:v>
                </c:pt>
                <c:pt idx="1096">
                  <c:v>1.9272000000000001E-2</c:v>
                </c:pt>
                <c:pt idx="1097">
                  <c:v>1.9168000000000001E-2</c:v>
                </c:pt>
                <c:pt idx="1098">
                  <c:v>1.8988999999999999E-2</c:v>
                </c:pt>
                <c:pt idx="1099">
                  <c:v>1.8450000000000001E-2</c:v>
                </c:pt>
                <c:pt idx="1100">
                  <c:v>1.8350000000000002E-2</c:v>
                </c:pt>
                <c:pt idx="1101">
                  <c:v>1.8252000000000001E-2</c:v>
                </c:pt>
                <c:pt idx="1102">
                  <c:v>1.8154E-2</c:v>
                </c:pt>
                <c:pt idx="1103">
                  <c:v>1.8055999999999999E-2</c:v>
                </c:pt>
                <c:pt idx="1104">
                  <c:v>1.7958999999999999E-2</c:v>
                </c:pt>
                <c:pt idx="1105">
                  <c:v>1.7863E-2</c:v>
                </c:pt>
                <c:pt idx="1106">
                  <c:v>1.7767999999999999E-2</c:v>
                </c:pt>
                <c:pt idx="1107">
                  <c:v>1.7673000000000001E-2</c:v>
                </c:pt>
                <c:pt idx="1108">
                  <c:v>1.7579000000000001E-2</c:v>
                </c:pt>
                <c:pt idx="1109">
                  <c:v>1.7486000000000002E-2</c:v>
                </c:pt>
                <c:pt idx="1110">
                  <c:v>1.7392999999999999E-2</c:v>
                </c:pt>
                <c:pt idx="1111">
                  <c:v>1.7301E-2</c:v>
                </c:pt>
                <c:pt idx="1112">
                  <c:v>1.721E-2</c:v>
                </c:pt>
                <c:pt idx="1113">
                  <c:v>1.7118999999999999E-2</c:v>
                </c:pt>
                <c:pt idx="1114">
                  <c:v>1.7028999999999999E-2</c:v>
                </c:pt>
                <c:pt idx="1115">
                  <c:v>1.694E-2</c:v>
                </c:pt>
                <c:pt idx="1116">
                  <c:v>1.6851000000000001E-2</c:v>
                </c:pt>
                <c:pt idx="1117">
                  <c:v>1.6761999999999999E-2</c:v>
                </c:pt>
                <c:pt idx="1118">
                  <c:v>1.6674000000000001E-2</c:v>
                </c:pt>
                <c:pt idx="1119">
                  <c:v>1.6587000000000001E-2</c:v>
                </c:pt>
                <c:pt idx="1120">
                  <c:v>1.6500000000000001E-2</c:v>
                </c:pt>
                <c:pt idx="1121">
                  <c:v>1.6413000000000001E-2</c:v>
                </c:pt>
                <c:pt idx="1122">
                  <c:v>1.6326E-2</c:v>
                </c:pt>
                <c:pt idx="1123">
                  <c:v>1.6240000000000001E-2</c:v>
                </c:pt>
                <c:pt idx="1124">
                  <c:v>1.6154000000000002E-2</c:v>
                </c:pt>
                <c:pt idx="1125">
                  <c:v>1.6067999999999999E-2</c:v>
                </c:pt>
                <c:pt idx="1126">
                  <c:v>1.5983000000000001E-2</c:v>
                </c:pt>
                <c:pt idx="1127">
                  <c:v>1.5897999999999999E-2</c:v>
                </c:pt>
                <c:pt idx="1128">
                  <c:v>1.5813000000000001E-2</c:v>
                </c:pt>
                <c:pt idx="1129">
                  <c:v>1.5727999999999999E-2</c:v>
                </c:pt>
                <c:pt idx="1130">
                  <c:v>1.5644000000000002E-2</c:v>
                </c:pt>
                <c:pt idx="1131">
                  <c:v>1.5559999999999999E-2</c:v>
                </c:pt>
                <c:pt idx="1132">
                  <c:v>1.5476E-2</c:v>
                </c:pt>
                <c:pt idx="1133">
                  <c:v>1.5393E-2</c:v>
                </c:pt>
                <c:pt idx="1134">
                  <c:v>1.5310000000000001E-2</c:v>
                </c:pt>
                <c:pt idx="1135">
                  <c:v>1.5226999999999999E-2</c:v>
                </c:pt>
                <c:pt idx="1136">
                  <c:v>1.5145E-2</c:v>
                </c:pt>
                <c:pt idx="1137">
                  <c:v>1.5063E-2</c:v>
                </c:pt>
                <c:pt idx="1138">
                  <c:v>1.4981E-2</c:v>
                </c:pt>
                <c:pt idx="1139">
                  <c:v>1.49E-2</c:v>
                </c:pt>
                <c:pt idx="1140">
                  <c:v>1.4819000000000001E-2</c:v>
                </c:pt>
                <c:pt idx="1141">
                  <c:v>1.4737999999999999E-2</c:v>
                </c:pt>
                <c:pt idx="1142">
                  <c:v>1.4657E-2</c:v>
                </c:pt>
                <c:pt idx="1143">
                  <c:v>1.4577E-2</c:v>
                </c:pt>
                <c:pt idx="1144">
                  <c:v>1.4496999999999999E-2</c:v>
                </c:pt>
                <c:pt idx="1145">
                  <c:v>1.4418E-2</c:v>
                </c:pt>
                <c:pt idx="1146">
                  <c:v>1.4338999999999999E-2</c:v>
                </c:pt>
                <c:pt idx="1147">
                  <c:v>1.426E-2</c:v>
                </c:pt>
                <c:pt idx="1148">
                  <c:v>1.4182E-2</c:v>
                </c:pt>
                <c:pt idx="1149">
                  <c:v>1.4104E-2</c:v>
                </c:pt>
                <c:pt idx="1150">
                  <c:v>1.4026E-2</c:v>
                </c:pt>
                <c:pt idx="1151">
                  <c:v>1.3949E-2</c:v>
                </c:pt>
                <c:pt idx="1152">
                  <c:v>1.3872000000000001E-2</c:v>
                </c:pt>
                <c:pt idx="1153">
                  <c:v>1.3795E-2</c:v>
                </c:pt>
                <c:pt idx="1154">
                  <c:v>1.3719E-2</c:v>
                </c:pt>
                <c:pt idx="1155">
                  <c:v>1.3643000000000001E-2</c:v>
                </c:pt>
                <c:pt idx="1156">
                  <c:v>1.3568E-2</c:v>
                </c:pt>
                <c:pt idx="1157">
                  <c:v>1.2939000000000001E-2</c:v>
                </c:pt>
                <c:pt idx="1158">
                  <c:v>1.2867999999999999E-2</c:v>
                </c:pt>
                <c:pt idx="1159">
                  <c:v>1.2796E-2</c:v>
                </c:pt>
                <c:pt idx="1160">
                  <c:v>1.2725E-2</c:v>
                </c:pt>
                <c:pt idx="1161">
                  <c:v>1.2655E-2</c:v>
                </c:pt>
                <c:pt idx="1162">
                  <c:v>1.2584E-2</c:v>
                </c:pt>
                <c:pt idx="1163">
                  <c:v>1.2514000000000001E-2</c:v>
                </c:pt>
                <c:pt idx="1164">
                  <c:v>1.2444E-2</c:v>
                </c:pt>
                <c:pt idx="1165">
                  <c:v>1.2375000000000001E-2</c:v>
                </c:pt>
                <c:pt idx="1166">
                  <c:v>1.2305E-2</c:v>
                </c:pt>
                <c:pt idx="1167">
                  <c:v>1.2236E-2</c:v>
                </c:pt>
                <c:pt idx="1168">
                  <c:v>1.2167000000000001E-2</c:v>
                </c:pt>
                <c:pt idx="1169">
                  <c:v>1.2097999999999999E-2</c:v>
                </c:pt>
                <c:pt idx="1170">
                  <c:v>1.2030000000000001E-2</c:v>
                </c:pt>
                <c:pt idx="1171">
                  <c:v>1.1960999999999999E-2</c:v>
                </c:pt>
                <c:pt idx="1172">
                  <c:v>1.1893000000000001E-2</c:v>
                </c:pt>
                <c:pt idx="1173">
                  <c:v>1.1825E-2</c:v>
                </c:pt>
                <c:pt idx="1174">
                  <c:v>1.1757E-2</c:v>
                </c:pt>
                <c:pt idx="1175">
                  <c:v>1.1689E-2</c:v>
                </c:pt>
                <c:pt idx="1176">
                  <c:v>1.1622E-2</c:v>
                </c:pt>
                <c:pt idx="1177">
                  <c:v>1.1554E-2</c:v>
                </c:pt>
                <c:pt idx="1178">
                  <c:v>1.1487000000000001E-2</c:v>
                </c:pt>
                <c:pt idx="1179">
                  <c:v>1.1421000000000001E-2</c:v>
                </c:pt>
                <c:pt idx="1180">
                  <c:v>1.1354E-2</c:v>
                </c:pt>
                <c:pt idx="1181">
                  <c:v>1.1287999999999999E-2</c:v>
                </c:pt>
                <c:pt idx="1182">
                  <c:v>1.1221E-2</c:v>
                </c:pt>
                <c:pt idx="1183">
                  <c:v>1.1155999999999999E-2</c:v>
                </c:pt>
                <c:pt idx="1184">
                  <c:v>1.0711E-2</c:v>
                </c:pt>
                <c:pt idx="1185">
                  <c:v>1.0637000000000001E-2</c:v>
                </c:pt>
                <c:pt idx="1186">
                  <c:v>1.0574E-2</c:v>
                </c:pt>
                <c:pt idx="1187">
                  <c:v>1.0512000000000001E-2</c:v>
                </c:pt>
                <c:pt idx="1188">
                  <c:v>1.0449999999999999E-2</c:v>
                </c:pt>
                <c:pt idx="1189">
                  <c:v>1.0388E-2</c:v>
                </c:pt>
                <c:pt idx="1190">
                  <c:v>1.0326E-2</c:v>
                </c:pt>
                <c:pt idx="1191">
                  <c:v>1.0265E-2</c:v>
                </c:pt>
                <c:pt idx="1192">
                  <c:v>1.0204E-2</c:v>
                </c:pt>
                <c:pt idx="1193">
                  <c:v>1.0144E-2</c:v>
                </c:pt>
                <c:pt idx="1194">
                  <c:v>1.0083E-2</c:v>
                </c:pt>
                <c:pt idx="1195">
                  <c:v>1.0023000000000001E-2</c:v>
                </c:pt>
                <c:pt idx="1196">
                  <c:v>9.9632999999999996E-3</c:v>
                </c:pt>
                <c:pt idx="1197">
                  <c:v>9.9036999999999997E-3</c:v>
                </c:pt>
                <c:pt idx="1198">
                  <c:v>9.8443999999999997E-3</c:v>
                </c:pt>
                <c:pt idx="1199">
                  <c:v>9.7853999999999997E-3</c:v>
                </c:pt>
                <c:pt idx="1200">
                  <c:v>9.7266000000000002E-3</c:v>
                </c:pt>
                <c:pt idx="1201">
                  <c:v>9.6681000000000007E-3</c:v>
                </c:pt>
                <c:pt idx="1202">
                  <c:v>9.6098999999999993E-3</c:v>
                </c:pt>
                <c:pt idx="1203">
                  <c:v>9.5519000000000003E-3</c:v>
                </c:pt>
                <c:pt idx="1204">
                  <c:v>9.4943000000000007E-3</c:v>
                </c:pt>
                <c:pt idx="1205">
                  <c:v>9.4368999999999998E-3</c:v>
                </c:pt>
                <c:pt idx="1206">
                  <c:v>9.3798000000000006E-3</c:v>
                </c:pt>
                <c:pt idx="1207">
                  <c:v>9.3229000000000003E-3</c:v>
                </c:pt>
                <c:pt idx="1208">
                  <c:v>9.2662999999999999E-3</c:v>
                </c:pt>
                <c:pt idx="1209">
                  <c:v>9.2099999999999994E-3</c:v>
                </c:pt>
                <c:pt idx="1210">
                  <c:v>9.1538999999999995E-3</c:v>
                </c:pt>
                <c:pt idx="1211">
                  <c:v>9.0980999999999996E-3</c:v>
                </c:pt>
                <c:pt idx="1212">
                  <c:v>9.0425000000000002E-3</c:v>
                </c:pt>
                <c:pt idx="1213">
                  <c:v>8.9870999999999996E-3</c:v>
                </c:pt>
                <c:pt idx="1214">
                  <c:v>8.9318999999999996E-3</c:v>
                </c:pt>
                <c:pt idx="1215">
                  <c:v>8.8769000000000001E-3</c:v>
                </c:pt>
                <c:pt idx="1216">
                  <c:v>8.8222000000000005E-3</c:v>
                </c:pt>
                <c:pt idx="1217">
                  <c:v>8.7676000000000004E-3</c:v>
                </c:pt>
                <c:pt idx="1218">
                  <c:v>8.7133000000000002E-3</c:v>
                </c:pt>
                <c:pt idx="1219">
                  <c:v>8.6592000000000006E-3</c:v>
                </c:pt>
                <c:pt idx="1220">
                  <c:v>8.6052999999999998E-3</c:v>
                </c:pt>
                <c:pt idx="1221">
                  <c:v>8.5515999999999995E-3</c:v>
                </c:pt>
                <c:pt idx="1222">
                  <c:v>8.4980000000000003E-3</c:v>
                </c:pt>
                <c:pt idx="1223">
                  <c:v>8.4446999999999994E-3</c:v>
                </c:pt>
                <c:pt idx="1224">
                  <c:v>8.3914999999999997E-3</c:v>
                </c:pt>
                <c:pt idx="1225">
                  <c:v>8.3385999999999998E-3</c:v>
                </c:pt>
                <c:pt idx="1226">
                  <c:v>8.2857999999999994E-3</c:v>
                </c:pt>
                <c:pt idx="1227">
                  <c:v>8.2331999999999995E-3</c:v>
                </c:pt>
                <c:pt idx="1228">
                  <c:v>8.1808000000000002E-3</c:v>
                </c:pt>
                <c:pt idx="1229">
                  <c:v>8.1285999999999997E-3</c:v>
                </c:pt>
                <c:pt idx="1230">
                  <c:v>8.0765999999999998E-3</c:v>
                </c:pt>
                <c:pt idx="1231">
                  <c:v>8.0246999999999992E-3</c:v>
                </c:pt>
                <c:pt idx="1232">
                  <c:v>7.9731000000000003E-3</c:v>
                </c:pt>
                <c:pt idx="1233">
                  <c:v>7.9217000000000003E-3</c:v>
                </c:pt>
                <c:pt idx="1234">
                  <c:v>7.8703999999999996E-3</c:v>
                </c:pt>
                <c:pt idx="1235">
                  <c:v>7.8194000000000007E-3</c:v>
                </c:pt>
                <c:pt idx="1236">
                  <c:v>7.7685000000000002E-3</c:v>
                </c:pt>
                <c:pt idx="1237">
                  <c:v>7.7178000000000004E-3</c:v>
                </c:pt>
                <c:pt idx="1238">
                  <c:v>7.6673000000000002E-3</c:v>
                </c:pt>
                <c:pt idx="1239">
                  <c:v>7.6170999999999999E-3</c:v>
                </c:pt>
                <c:pt idx="1240">
                  <c:v>7.5669999999999999E-3</c:v>
                </c:pt>
                <c:pt idx="1241">
                  <c:v>7.5170999999999997E-3</c:v>
                </c:pt>
                <c:pt idx="1242">
                  <c:v>7.4672999999999996E-3</c:v>
                </c:pt>
                <c:pt idx="1243">
                  <c:v>7.4177999999999996E-3</c:v>
                </c:pt>
                <c:pt idx="1244">
                  <c:v>7.3685E-3</c:v>
                </c:pt>
                <c:pt idx="1245">
                  <c:v>7.3192999999999999E-3</c:v>
                </c:pt>
                <c:pt idx="1246">
                  <c:v>7.2703000000000004E-3</c:v>
                </c:pt>
                <c:pt idx="1247">
                  <c:v>7.2215999999999999E-3</c:v>
                </c:pt>
                <c:pt idx="1248">
                  <c:v>7.1729999999999997E-3</c:v>
                </c:pt>
                <c:pt idx="1249">
                  <c:v>7.1247000000000003E-3</c:v>
                </c:pt>
                <c:pt idx="1250">
                  <c:v>7.0765000000000003E-3</c:v>
                </c:pt>
                <c:pt idx="1251">
                  <c:v>7.0286000000000003E-3</c:v>
                </c:pt>
                <c:pt idx="1252">
                  <c:v>6.9809E-3</c:v>
                </c:pt>
                <c:pt idx="1253">
                  <c:v>6.9334000000000002E-3</c:v>
                </c:pt>
                <c:pt idx="1254">
                  <c:v>6.8861E-3</c:v>
                </c:pt>
                <c:pt idx="1255">
                  <c:v>6.8389999999999996E-3</c:v>
                </c:pt>
                <c:pt idx="1256">
                  <c:v>6.7920000000000003E-3</c:v>
                </c:pt>
                <c:pt idx="1257">
                  <c:v>6.7453000000000001E-3</c:v>
                </c:pt>
                <c:pt idx="1258">
                  <c:v>6.6988000000000004E-3</c:v>
                </c:pt>
                <c:pt idx="1259">
                  <c:v>6.6525000000000004E-3</c:v>
                </c:pt>
                <c:pt idx="1260">
                  <c:v>6.6064000000000001E-3</c:v>
                </c:pt>
                <c:pt idx="1261">
                  <c:v>6.5605000000000004E-3</c:v>
                </c:pt>
                <c:pt idx="1262">
                  <c:v>6.5147E-3</c:v>
                </c:pt>
                <c:pt idx="1263">
                  <c:v>6.4691999999999996E-3</c:v>
                </c:pt>
                <c:pt idx="1264">
                  <c:v>6.4238000000000003E-3</c:v>
                </c:pt>
                <c:pt idx="1265">
                  <c:v>6.3787000000000002E-3</c:v>
                </c:pt>
                <c:pt idx="1266">
                  <c:v>6.3337000000000003E-3</c:v>
                </c:pt>
                <c:pt idx="1267">
                  <c:v>6.2889E-3</c:v>
                </c:pt>
                <c:pt idx="1268">
                  <c:v>6.2443000000000004E-3</c:v>
                </c:pt>
                <c:pt idx="1269">
                  <c:v>6.1999000000000004E-3</c:v>
                </c:pt>
                <c:pt idx="1270">
                  <c:v>6.1558000000000003E-3</c:v>
                </c:pt>
                <c:pt idx="1271">
                  <c:v>6.1117999999999997E-3</c:v>
                </c:pt>
                <c:pt idx="1272">
                  <c:v>6.0679999999999996E-3</c:v>
                </c:pt>
                <c:pt idx="1273">
                  <c:v>6.0245000000000003E-3</c:v>
                </c:pt>
                <c:pt idx="1274">
                  <c:v>5.9811999999999999E-3</c:v>
                </c:pt>
                <c:pt idx="1275">
                  <c:v>5.9381E-3</c:v>
                </c:pt>
                <c:pt idx="1276">
                  <c:v>5.8951999999999997E-3</c:v>
                </c:pt>
                <c:pt idx="1277">
                  <c:v>5.8526000000000003E-3</c:v>
                </c:pt>
                <c:pt idx="1278">
                  <c:v>5.8101000000000003E-3</c:v>
                </c:pt>
                <c:pt idx="1279">
                  <c:v>5.7679000000000003E-3</c:v>
                </c:pt>
                <c:pt idx="1280">
                  <c:v>5.7258999999999999E-3</c:v>
                </c:pt>
                <c:pt idx="1281">
                  <c:v>5.6839999999999998E-3</c:v>
                </c:pt>
                <c:pt idx="1282">
                  <c:v>5.6423999999999997E-3</c:v>
                </c:pt>
                <c:pt idx="1283">
                  <c:v>5.6008999999999998E-3</c:v>
                </c:pt>
                <c:pt idx="1284">
                  <c:v>5.3882000000000001E-3</c:v>
                </c:pt>
                <c:pt idx="1285">
                  <c:v>5.3483999999999997E-3</c:v>
                </c:pt>
                <c:pt idx="1286">
                  <c:v>5.3087000000000004E-3</c:v>
                </c:pt>
                <c:pt idx="1287">
                  <c:v>5.2693000000000002E-3</c:v>
                </c:pt>
                <c:pt idx="1288">
                  <c:v>5.2300999999999997E-3</c:v>
                </c:pt>
                <c:pt idx="1289">
                  <c:v>5.1910999999999997E-3</c:v>
                </c:pt>
                <c:pt idx="1290">
                  <c:v>5.1523000000000003E-3</c:v>
                </c:pt>
                <c:pt idx="1291">
                  <c:v>5.1136999999999997E-3</c:v>
                </c:pt>
                <c:pt idx="1292">
                  <c:v>5.0752999999999996E-3</c:v>
                </c:pt>
                <c:pt idx="1293">
                  <c:v>5.0371000000000001E-3</c:v>
                </c:pt>
                <c:pt idx="1294">
                  <c:v>4.9991000000000002E-3</c:v>
                </c:pt>
                <c:pt idx="1295">
                  <c:v>4.9613000000000001E-3</c:v>
                </c:pt>
                <c:pt idx="1296">
                  <c:v>4.9236999999999996E-3</c:v>
                </c:pt>
                <c:pt idx="1297">
                  <c:v>4.8862999999999997E-3</c:v>
                </c:pt>
                <c:pt idx="1298">
                  <c:v>4.8491999999999997E-3</c:v>
                </c:pt>
                <c:pt idx="1299">
                  <c:v>4.8123000000000003E-3</c:v>
                </c:pt>
                <c:pt idx="1300">
                  <c:v>4.7755999999999996E-3</c:v>
                </c:pt>
                <c:pt idx="1301">
                  <c:v>4.7391999999999998E-3</c:v>
                </c:pt>
                <c:pt idx="1302">
                  <c:v>4.7029999999999997E-3</c:v>
                </c:pt>
                <c:pt idx="1303">
                  <c:v>4.6671000000000004E-3</c:v>
                </c:pt>
                <c:pt idx="1304">
                  <c:v>4.6312999999999997E-3</c:v>
                </c:pt>
                <c:pt idx="1305">
                  <c:v>4.5957999999999997E-3</c:v>
                </c:pt>
                <c:pt idx="1306">
                  <c:v>4.5605000000000003E-3</c:v>
                </c:pt>
                <c:pt idx="1307">
                  <c:v>4.5253999999999997E-3</c:v>
                </c:pt>
                <c:pt idx="1308">
                  <c:v>4.4906E-3</c:v>
                </c:pt>
                <c:pt idx="1309">
                  <c:v>4.4559999999999999E-3</c:v>
                </c:pt>
                <c:pt idx="1310">
                  <c:v>4.4216000000000004E-3</c:v>
                </c:pt>
                <c:pt idx="1311">
                  <c:v>4.3873999999999996E-3</c:v>
                </c:pt>
                <c:pt idx="1312">
                  <c:v>4.3534000000000003E-3</c:v>
                </c:pt>
                <c:pt idx="1313">
                  <c:v>4.3197000000000001E-3</c:v>
                </c:pt>
                <c:pt idx="1314">
                  <c:v>4.2862000000000004E-3</c:v>
                </c:pt>
                <c:pt idx="1315">
                  <c:v>4.2529000000000004E-3</c:v>
                </c:pt>
                <c:pt idx="1316">
                  <c:v>4.2199000000000004E-3</c:v>
                </c:pt>
                <c:pt idx="1317">
                  <c:v>4.1871E-3</c:v>
                </c:pt>
                <c:pt idx="1318">
                  <c:v>4.1545000000000002E-3</c:v>
                </c:pt>
                <c:pt idx="1319">
                  <c:v>4.1222999999999997E-3</c:v>
                </c:pt>
                <c:pt idx="1320">
                  <c:v>4.0902999999999998E-3</c:v>
                </c:pt>
                <c:pt idx="1321">
                  <c:v>4.0585999999999999E-3</c:v>
                </c:pt>
                <c:pt idx="1322">
                  <c:v>4.0270999999999996E-3</c:v>
                </c:pt>
                <c:pt idx="1323">
                  <c:v>3.9959000000000001E-3</c:v>
                </c:pt>
                <c:pt idx="1324">
                  <c:v>3.9651E-3</c:v>
                </c:pt>
                <c:pt idx="1325">
                  <c:v>3.9344000000000002E-3</c:v>
                </c:pt>
                <c:pt idx="1326">
                  <c:v>3.9041000000000002E-3</c:v>
                </c:pt>
                <c:pt idx="1327">
                  <c:v>3.8739999999999998E-3</c:v>
                </c:pt>
                <c:pt idx="1328">
                  <c:v>3.8441E-3</c:v>
                </c:pt>
                <c:pt idx="1329">
                  <c:v>3.8145000000000002E-3</c:v>
                </c:pt>
                <c:pt idx="1330">
                  <c:v>3.7851E-3</c:v>
                </c:pt>
                <c:pt idx="1331">
                  <c:v>3.7559999999999998E-3</c:v>
                </c:pt>
                <c:pt idx="1332">
                  <c:v>3.7271000000000001E-3</c:v>
                </c:pt>
                <c:pt idx="1333">
                  <c:v>3.6984000000000001E-3</c:v>
                </c:pt>
                <c:pt idx="1334">
                  <c:v>3.6698999999999998E-3</c:v>
                </c:pt>
                <c:pt idx="1335">
                  <c:v>3.6416E-3</c:v>
                </c:pt>
                <c:pt idx="1336">
                  <c:v>3.6135E-3</c:v>
                </c:pt>
                <c:pt idx="1337">
                  <c:v>3.5856999999999998E-3</c:v>
                </c:pt>
                <c:pt idx="1338">
                  <c:v>3.5580999999999998E-3</c:v>
                </c:pt>
                <c:pt idx="1339">
                  <c:v>3.5306000000000001E-3</c:v>
                </c:pt>
                <c:pt idx="1340">
                  <c:v>3.5033999999999998E-3</c:v>
                </c:pt>
                <c:pt idx="1341">
                  <c:v>3.4764000000000001E-3</c:v>
                </c:pt>
                <c:pt idx="1342">
                  <c:v>3.4496000000000001E-3</c:v>
                </c:pt>
                <c:pt idx="1343">
                  <c:v>3.4229999999999998E-3</c:v>
                </c:pt>
                <c:pt idx="1344">
                  <c:v>3.3966999999999999E-3</c:v>
                </c:pt>
                <c:pt idx="1345">
                  <c:v>3.3704999999999998E-3</c:v>
                </c:pt>
                <c:pt idx="1346">
                  <c:v>3.3446000000000001E-3</c:v>
                </c:pt>
                <c:pt idx="1347">
                  <c:v>3.3189000000000001E-3</c:v>
                </c:pt>
                <c:pt idx="1348">
                  <c:v>3.2934000000000001E-3</c:v>
                </c:pt>
                <c:pt idx="1349">
                  <c:v>3.2682000000000002E-3</c:v>
                </c:pt>
                <c:pt idx="1350">
                  <c:v>3.2431999999999999E-3</c:v>
                </c:pt>
                <c:pt idx="1351">
                  <c:v>3.2185E-3</c:v>
                </c:pt>
                <c:pt idx="1352">
                  <c:v>3.1939999999999998E-3</c:v>
                </c:pt>
                <c:pt idx="1353">
                  <c:v>3.1697000000000001E-3</c:v>
                </c:pt>
                <c:pt idx="1354">
                  <c:v>3.1457E-3</c:v>
                </c:pt>
                <c:pt idx="1355">
                  <c:v>3.1218999999999999E-3</c:v>
                </c:pt>
                <c:pt idx="1356">
                  <c:v>3.0983E-3</c:v>
                </c:pt>
                <c:pt idx="1357">
                  <c:v>3.0750999999999999E-3</c:v>
                </c:pt>
                <c:pt idx="1358">
                  <c:v>3.0520999999999999E-3</c:v>
                </c:pt>
                <c:pt idx="1359">
                  <c:v>3.0293999999999998E-3</c:v>
                </c:pt>
                <c:pt idx="1360">
                  <c:v>3.0068999999999999E-3</c:v>
                </c:pt>
                <c:pt idx="1361">
                  <c:v>2.598E-3</c:v>
                </c:pt>
                <c:pt idx="1362">
                  <c:v>2.5788999999999999E-3</c:v>
                </c:pt>
                <c:pt idx="1363">
                  <c:v>2.5600000000000002E-3</c:v>
                </c:pt>
                <c:pt idx="1364">
                  <c:v>2.5414000000000001E-3</c:v>
                </c:pt>
                <c:pt idx="1365">
                  <c:v>2.4661000000000001E-3</c:v>
                </c:pt>
                <c:pt idx="1366">
                  <c:v>2.3208999999999999E-3</c:v>
                </c:pt>
                <c:pt idx="1367">
                  <c:v>2.1473999999999998E-3</c:v>
                </c:pt>
                <c:pt idx="1368">
                  <c:v>2.1320000000000002E-3</c:v>
                </c:pt>
                <c:pt idx="1369">
                  <c:v>2.1167E-3</c:v>
                </c:pt>
                <c:pt idx="1370">
                  <c:v>2.1015999999999999E-3</c:v>
                </c:pt>
                <c:pt idx="1371">
                  <c:v>2.0866000000000001E-3</c:v>
                </c:pt>
                <c:pt idx="1372">
                  <c:v>2.0717999999999999E-3</c:v>
                </c:pt>
                <c:pt idx="1373">
                  <c:v>2.0571000000000001E-3</c:v>
                </c:pt>
                <c:pt idx="1374">
                  <c:v>2.0425999999999999E-3</c:v>
                </c:pt>
                <c:pt idx="1375">
                  <c:v>2.0282E-3</c:v>
                </c:pt>
                <c:pt idx="1376">
                  <c:v>2.0138999999999999E-3</c:v>
                </c:pt>
                <c:pt idx="1377">
                  <c:v>1.9997999999999999E-3</c:v>
                </c:pt>
                <c:pt idx="1378">
                  <c:v>1.9857E-3</c:v>
                </c:pt>
                <c:pt idx="1379">
                  <c:v>1.9718000000000001E-3</c:v>
                </c:pt>
                <c:pt idx="1380">
                  <c:v>1.9578999999999998E-3</c:v>
                </c:pt>
                <c:pt idx="1381">
                  <c:v>1.9442000000000001E-3</c:v>
                </c:pt>
                <c:pt idx="1382">
                  <c:v>1.9306E-3</c:v>
                </c:pt>
                <c:pt idx="1383">
                  <c:v>1.9170999999999999E-3</c:v>
                </c:pt>
                <c:pt idx="1384">
                  <c:v>1.9036999999999999E-3</c:v>
                </c:pt>
                <c:pt idx="1385">
                  <c:v>1.8904E-3</c:v>
                </c:pt>
                <c:pt idx="1386">
                  <c:v>1.8772000000000001E-3</c:v>
                </c:pt>
                <c:pt idx="1387">
                  <c:v>1.8641E-3</c:v>
                </c:pt>
                <c:pt idx="1388">
                  <c:v>1.8511000000000001E-3</c:v>
                </c:pt>
                <c:pt idx="1389">
                  <c:v>1.8383E-3</c:v>
                </c:pt>
                <c:pt idx="1390">
                  <c:v>1.8255000000000001E-3</c:v>
                </c:pt>
                <c:pt idx="1391">
                  <c:v>1.8129000000000001E-3</c:v>
                </c:pt>
                <c:pt idx="1392">
                  <c:v>1.8004E-3</c:v>
                </c:pt>
                <c:pt idx="1393">
                  <c:v>1.7880000000000001E-3</c:v>
                </c:pt>
                <c:pt idx="1394">
                  <c:v>1.7757999999999999E-3</c:v>
                </c:pt>
                <c:pt idx="1395">
                  <c:v>1.7635999999999999E-3</c:v>
                </c:pt>
                <c:pt idx="1396">
                  <c:v>1.7516000000000001E-3</c:v>
                </c:pt>
                <c:pt idx="1397">
                  <c:v>1.7396E-3</c:v>
                </c:pt>
                <c:pt idx="1398">
                  <c:v>1.7278E-3</c:v>
                </c:pt>
                <c:pt idx="1399">
                  <c:v>1.7160000000000001E-3</c:v>
                </c:pt>
                <c:pt idx="1400">
                  <c:v>1.7044E-3</c:v>
                </c:pt>
                <c:pt idx="1401">
                  <c:v>1.6927999999999999E-3</c:v>
                </c:pt>
                <c:pt idx="1402">
                  <c:v>1.6812999999999999E-3</c:v>
                </c:pt>
                <c:pt idx="1403">
                  <c:v>1.6699E-3</c:v>
                </c:pt>
                <c:pt idx="1404">
                  <c:v>1.6586000000000001E-3</c:v>
                </c:pt>
                <c:pt idx="1405">
                  <c:v>1.6474E-3</c:v>
                </c:pt>
                <c:pt idx="1406">
                  <c:v>1.6363E-3</c:v>
                </c:pt>
                <c:pt idx="1407">
                  <c:v>1.6252E-3</c:v>
                </c:pt>
                <c:pt idx="1408">
                  <c:v>1.6142999999999999E-3</c:v>
                </c:pt>
                <c:pt idx="1409">
                  <c:v>1.6034000000000001E-3</c:v>
                </c:pt>
                <c:pt idx="1410">
                  <c:v>1.5927000000000001E-3</c:v>
                </c:pt>
                <c:pt idx="1411">
                  <c:v>1.5820000000000001E-3</c:v>
                </c:pt>
                <c:pt idx="1412">
                  <c:v>1.5715E-3</c:v>
                </c:pt>
                <c:pt idx="1413">
                  <c:v>1.5610999999999999E-3</c:v>
                </c:pt>
                <c:pt idx="1414">
                  <c:v>1.5506999999999999E-3</c:v>
                </c:pt>
                <c:pt idx="1415">
                  <c:v>1.5405E-3</c:v>
                </c:pt>
                <c:pt idx="1416">
                  <c:v>1.5303000000000001E-3</c:v>
                </c:pt>
                <c:pt idx="1417">
                  <c:v>1.5203E-3</c:v>
                </c:pt>
                <c:pt idx="1418">
                  <c:v>1.5103E-3</c:v>
                </c:pt>
                <c:pt idx="1419">
                  <c:v>1.5005000000000001E-3</c:v>
                </c:pt>
                <c:pt idx="1420">
                  <c:v>1.4907E-3</c:v>
                </c:pt>
                <c:pt idx="1421">
                  <c:v>1.4811E-3</c:v>
                </c:pt>
                <c:pt idx="1422">
                  <c:v>1.4714999999999999E-3</c:v>
                </c:pt>
                <c:pt idx="1423">
                  <c:v>1.462E-3</c:v>
                </c:pt>
                <c:pt idx="1424">
                  <c:v>1.4526000000000001E-3</c:v>
                </c:pt>
                <c:pt idx="1425">
                  <c:v>1.4433E-3</c:v>
                </c:pt>
                <c:pt idx="1426">
                  <c:v>1.4339999999999999E-3</c:v>
                </c:pt>
                <c:pt idx="1427">
                  <c:v>1.4249E-3</c:v>
                </c:pt>
                <c:pt idx="1428">
                  <c:v>1.4158E-3</c:v>
                </c:pt>
                <c:pt idx="1429">
                  <c:v>1.4069E-3</c:v>
                </c:pt>
                <c:pt idx="1430">
                  <c:v>1.3979999999999999E-3</c:v>
                </c:pt>
                <c:pt idx="1431">
                  <c:v>1.3891999999999999E-3</c:v>
                </c:pt>
                <c:pt idx="1432">
                  <c:v>1.3803999999999999E-3</c:v>
                </c:pt>
                <c:pt idx="1433">
                  <c:v>1.3718000000000001E-3</c:v>
                </c:pt>
                <c:pt idx="1434">
                  <c:v>1.3632E-3</c:v>
                </c:pt>
                <c:pt idx="1435">
                  <c:v>1.3548E-3</c:v>
                </c:pt>
                <c:pt idx="1436">
                  <c:v>1.3464E-3</c:v>
                </c:pt>
                <c:pt idx="1437">
                  <c:v>1.3381000000000001E-3</c:v>
                </c:pt>
                <c:pt idx="1438">
                  <c:v>1.3299E-3</c:v>
                </c:pt>
                <c:pt idx="1439">
                  <c:v>1.3217000000000001E-3</c:v>
                </c:pt>
                <c:pt idx="1440">
                  <c:v>1.3136000000000001E-3</c:v>
                </c:pt>
                <c:pt idx="1441">
                  <c:v>1.3056999999999999E-3</c:v>
                </c:pt>
                <c:pt idx="1442">
                  <c:v>1.2976999999999999E-3</c:v>
                </c:pt>
                <c:pt idx="1443">
                  <c:v>1.2151E-3</c:v>
                </c:pt>
                <c:pt idx="1444">
                  <c:v>1.2078E-3</c:v>
                </c:pt>
                <c:pt idx="1445">
                  <c:v>1.2006E-3</c:v>
                </c:pt>
                <c:pt idx="1446">
                  <c:v>1.1934000000000001E-3</c:v>
                </c:pt>
                <c:pt idx="1447">
                  <c:v>1.1862999999999999E-3</c:v>
                </c:pt>
                <c:pt idx="1448">
                  <c:v>1.1793000000000001E-3</c:v>
                </c:pt>
                <c:pt idx="1449">
                  <c:v>1.1724000000000001E-3</c:v>
                </c:pt>
                <c:pt idx="1450">
                  <c:v>1.1655999999999999E-3</c:v>
                </c:pt>
                <c:pt idx="1451">
                  <c:v>1.1588E-3</c:v>
                </c:pt>
                <c:pt idx="1452">
                  <c:v>1.1519E-3</c:v>
                </c:pt>
                <c:pt idx="1453">
                  <c:v>1.1382E-3</c:v>
                </c:pt>
                <c:pt idx="1454">
                  <c:v>1.1247E-3</c:v>
                </c:pt>
                <c:pt idx="1455">
                  <c:v>1.1130000000000001E-3</c:v>
                </c:pt>
                <c:pt idx="1456">
                  <c:v>1.1067E-3</c:v>
                </c:pt>
                <c:pt idx="1457">
                  <c:v>1.1004999999999999E-3</c:v>
                </c:pt>
                <c:pt idx="1458">
                  <c:v>1.0942E-3</c:v>
                </c:pt>
                <c:pt idx="1459">
                  <c:v>1.0881E-3</c:v>
                </c:pt>
                <c:pt idx="1460">
                  <c:v>1.0820000000000001E-3</c:v>
                </c:pt>
                <c:pt idx="1461">
                  <c:v>1.0759000000000001E-3</c:v>
                </c:pt>
                <c:pt idx="1462">
                  <c:v>1.0698000000000001E-3</c:v>
                </c:pt>
                <c:pt idx="1463">
                  <c:v>1.0637999999999999E-3</c:v>
                </c:pt>
                <c:pt idx="1464">
                  <c:v>1.044E-3</c:v>
                </c:pt>
                <c:pt idx="1465">
                  <c:v>1.0108999999999999E-3</c:v>
                </c:pt>
                <c:pt idx="1466">
                  <c:v>1.0051999999999999E-3</c:v>
                </c:pt>
                <c:pt idx="1467">
                  <c:v>9.3837E-4</c:v>
                </c:pt>
                <c:pt idx="1468">
                  <c:v>9.1527000000000004E-4</c:v>
                </c:pt>
                <c:pt idx="1469">
                  <c:v>9.1012999999999999E-4</c:v>
                </c:pt>
                <c:pt idx="1470">
                  <c:v>9.0501999999999998E-4</c:v>
                </c:pt>
                <c:pt idx="1471">
                  <c:v>8.9996E-4</c:v>
                </c:pt>
                <c:pt idx="1472">
                  <c:v>8.9493000000000005E-4</c:v>
                </c:pt>
                <c:pt idx="1473">
                  <c:v>8.8995000000000003E-4</c:v>
                </c:pt>
                <c:pt idx="1474">
                  <c:v>8.8500000000000004E-4</c:v>
                </c:pt>
                <c:pt idx="1475">
                  <c:v>8.8011000000000003E-4</c:v>
                </c:pt>
                <c:pt idx="1476">
                  <c:v>8.7525000000000005E-4</c:v>
                </c:pt>
                <c:pt idx="1477">
                  <c:v>8.7043000000000005E-4</c:v>
                </c:pt>
                <c:pt idx="1478">
                  <c:v>8.6565000000000003E-4</c:v>
                </c:pt>
                <c:pt idx="1479">
                  <c:v>8.6089999999999995E-4</c:v>
                </c:pt>
                <c:pt idx="1480">
                  <c:v>8.5618000000000001E-4</c:v>
                </c:pt>
                <c:pt idx="1481">
                  <c:v>8.5148999999999999E-4</c:v>
                </c:pt>
                <c:pt idx="1482">
                  <c:v>8.4683000000000002E-4</c:v>
                </c:pt>
                <c:pt idx="1483">
                  <c:v>8.4219999999999998E-4</c:v>
                </c:pt>
                <c:pt idx="1484">
                  <c:v>8.3759000000000004E-4</c:v>
                </c:pt>
                <c:pt idx="1485">
                  <c:v>8.3299999999999997E-4</c:v>
                </c:pt>
                <c:pt idx="1486">
                  <c:v>8.2843999999999995E-4</c:v>
                </c:pt>
                <c:pt idx="1487">
                  <c:v>8.2390999999999996E-4</c:v>
                </c:pt>
                <c:pt idx="1488">
                  <c:v>8.1939999999999997E-4</c:v>
                </c:pt>
                <c:pt idx="1489">
                  <c:v>8.1492000000000001E-4</c:v>
                </c:pt>
                <c:pt idx="1490">
                  <c:v>8.1046000000000004E-4</c:v>
                </c:pt>
                <c:pt idx="1491">
                  <c:v>8.0603999999999995E-4</c:v>
                </c:pt>
                <c:pt idx="1492">
                  <c:v>8.0163999999999995E-4</c:v>
                </c:pt>
                <c:pt idx="1493">
                  <c:v>7.9728000000000004E-4</c:v>
                </c:pt>
                <c:pt idx="1494">
                  <c:v>7.9294000000000001E-4</c:v>
                </c:pt>
                <c:pt idx="1495">
                  <c:v>7.8863000000000002E-4</c:v>
                </c:pt>
                <c:pt idx="1496">
                  <c:v>7.8434000000000002E-4</c:v>
                </c:pt>
                <c:pt idx="1497">
                  <c:v>7.8008999999999999E-4</c:v>
                </c:pt>
                <c:pt idx="1498">
                  <c:v>7.7585000000000002E-4</c:v>
                </c:pt>
                <c:pt idx="1499">
                  <c:v>7.7165000000000003E-4</c:v>
                </c:pt>
                <c:pt idx="1500">
                  <c:v>7.6745999999999997E-4</c:v>
                </c:pt>
                <c:pt idx="1501">
                  <c:v>7.6329999999999996E-4</c:v>
                </c:pt>
                <c:pt idx="1502">
                  <c:v>7.5914999999999999E-4</c:v>
                </c:pt>
                <c:pt idx="1503">
                  <c:v>7.5502999999999996E-4</c:v>
                </c:pt>
                <c:pt idx="1504">
                  <c:v>7.5091999999999997E-4</c:v>
                </c:pt>
                <c:pt idx="1505">
                  <c:v>7.4682999999999998E-4</c:v>
                </c:pt>
                <c:pt idx="1506">
                  <c:v>7.4277000000000002E-4</c:v>
                </c:pt>
                <c:pt idx="1507">
                  <c:v>7.3873000000000005E-4</c:v>
                </c:pt>
                <c:pt idx="1508">
                  <c:v>7.3470999999999996E-4</c:v>
                </c:pt>
                <c:pt idx="1509">
                  <c:v>7.2422999999999997E-4</c:v>
                </c:pt>
                <c:pt idx="1510">
                  <c:v>7.203E-4</c:v>
                </c:pt>
                <c:pt idx="1511">
                  <c:v>7.1639000000000002E-4</c:v>
                </c:pt>
                <c:pt idx="1512">
                  <c:v>7.1250999999999997E-4</c:v>
                </c:pt>
                <c:pt idx="1513">
                  <c:v>7.0865000000000001E-4</c:v>
                </c:pt>
                <c:pt idx="1514">
                  <c:v>7.0481000000000005E-4</c:v>
                </c:pt>
                <c:pt idx="1515">
                  <c:v>7.0098999999999997E-4</c:v>
                </c:pt>
                <c:pt idx="1516">
                  <c:v>6.9720000000000003E-4</c:v>
                </c:pt>
                <c:pt idx="1517">
                  <c:v>6.9342000000000004E-4</c:v>
                </c:pt>
                <c:pt idx="1518">
                  <c:v>6.8964999999999999E-4</c:v>
                </c:pt>
                <c:pt idx="1519">
                  <c:v>6.8588999999999998E-4</c:v>
                </c:pt>
                <c:pt idx="1520">
                  <c:v>6.8214999999999997E-4</c:v>
                </c:pt>
                <c:pt idx="1521">
                  <c:v>6.7820000000000001E-4</c:v>
                </c:pt>
                <c:pt idx="1522">
                  <c:v>6.7250000000000003E-4</c:v>
                </c:pt>
                <c:pt idx="1523">
                  <c:v>6.6879000000000005E-4</c:v>
                </c:pt>
                <c:pt idx="1524">
                  <c:v>6.5529E-4</c:v>
                </c:pt>
                <c:pt idx="1525">
                  <c:v>6.5165999999999998E-4</c:v>
                </c:pt>
                <c:pt idx="1526">
                  <c:v>6.4583000000000002E-4</c:v>
                </c:pt>
                <c:pt idx="1527">
                  <c:v>6.3610000000000001E-4</c:v>
                </c:pt>
                <c:pt idx="1528">
                  <c:v>6.3254000000000001E-4</c:v>
                </c:pt>
                <c:pt idx="1529">
                  <c:v>6.2898999999999995E-4</c:v>
                </c:pt>
                <c:pt idx="1530">
                  <c:v>6.2545000000000005E-4</c:v>
                </c:pt>
                <c:pt idx="1531">
                  <c:v>6.2191999999999998E-4</c:v>
                </c:pt>
                <c:pt idx="1532">
                  <c:v>6.1841000000000001E-4</c:v>
                </c:pt>
                <c:pt idx="1533">
                  <c:v>6.1492000000000003E-4</c:v>
                </c:pt>
                <c:pt idx="1534">
                  <c:v>6.1145000000000004E-4</c:v>
                </c:pt>
                <c:pt idx="1535">
                  <c:v>6.0798999999999998E-4</c:v>
                </c:pt>
                <c:pt idx="1536">
                  <c:v>6.0455000000000003E-4</c:v>
                </c:pt>
                <c:pt idx="1537">
                  <c:v>6.0114000000000001E-4</c:v>
                </c:pt>
                <c:pt idx="1538">
                  <c:v>5.9774000000000003E-4</c:v>
                </c:pt>
                <c:pt idx="1539">
                  <c:v>5.9436000000000005E-4</c:v>
                </c:pt>
                <c:pt idx="1540">
                  <c:v>5.9099E-4</c:v>
                </c:pt>
                <c:pt idx="1541">
                  <c:v>5.8765E-4</c:v>
                </c:pt>
                <c:pt idx="1542">
                  <c:v>5.8430999999999999E-4</c:v>
                </c:pt>
                <c:pt idx="1543">
                  <c:v>5.8098999999999998E-4</c:v>
                </c:pt>
                <c:pt idx="1544">
                  <c:v>5.7768999999999995E-4</c:v>
                </c:pt>
                <c:pt idx="1545">
                  <c:v>5.7439000000000004E-4</c:v>
                </c:pt>
                <c:pt idx="1546">
                  <c:v>5.7109999999999995E-4</c:v>
                </c:pt>
                <c:pt idx="1547">
                  <c:v>5.6782000000000002E-4</c:v>
                </c:pt>
                <c:pt idx="1548">
                  <c:v>5.6455999999999998E-4</c:v>
                </c:pt>
                <c:pt idx="1549">
                  <c:v>5.6128999999999999E-4</c:v>
                </c:pt>
                <c:pt idx="1550">
                  <c:v>5.5803999999999999E-4</c:v>
                </c:pt>
                <c:pt idx="1551">
                  <c:v>5.5480000000000004E-4</c:v>
                </c:pt>
                <c:pt idx="1552">
                  <c:v>5.5155999999999998E-4</c:v>
                </c:pt>
                <c:pt idx="1553">
                  <c:v>5.4832999999999998E-4</c:v>
                </c:pt>
                <c:pt idx="1554">
                  <c:v>5.4511000000000002E-4</c:v>
                </c:pt>
                <c:pt idx="1555">
                  <c:v>5.419E-4</c:v>
                </c:pt>
                <c:pt idx="1556">
                  <c:v>5.3868999999999998E-4</c:v>
                </c:pt>
                <c:pt idx="1557">
                  <c:v>5.3549999999999995E-4</c:v>
                </c:pt>
                <c:pt idx="1558">
                  <c:v>5.3231999999999997E-4</c:v>
                </c:pt>
                <c:pt idx="1559">
                  <c:v>5.2915000000000004E-4</c:v>
                </c:pt>
                <c:pt idx="1560">
                  <c:v>5.2599000000000005E-4</c:v>
                </c:pt>
                <c:pt idx="1561">
                  <c:v>5.2284E-4</c:v>
                </c:pt>
                <c:pt idx="1562">
                  <c:v>5.197E-4</c:v>
                </c:pt>
                <c:pt idx="1563">
                  <c:v>5.1657999999999999E-4</c:v>
                </c:pt>
                <c:pt idx="1564">
                  <c:v>5.1347000000000003E-4</c:v>
                </c:pt>
                <c:pt idx="1565">
                  <c:v>5.1037999999999995E-4</c:v>
                </c:pt>
                <c:pt idx="1566">
                  <c:v>5.0730000000000003E-4</c:v>
                </c:pt>
                <c:pt idx="1567">
                  <c:v>5.0423999999999998E-4</c:v>
                </c:pt>
                <c:pt idx="1568">
                  <c:v>5.0120000000000004E-4</c:v>
                </c:pt>
                <c:pt idx="1569">
                  <c:v>4.9817000000000004E-4</c:v>
                </c:pt>
                <c:pt idx="1570">
                  <c:v>4.9516999999999996E-4</c:v>
                </c:pt>
                <c:pt idx="1571">
                  <c:v>4.9217E-4</c:v>
                </c:pt>
                <c:pt idx="1572">
                  <c:v>4.8919999999999996E-4</c:v>
                </c:pt>
                <c:pt idx="1573">
                  <c:v>4.8623999999999998E-4</c:v>
                </c:pt>
                <c:pt idx="1574">
                  <c:v>4.8329999999999998E-4</c:v>
                </c:pt>
                <c:pt idx="1575">
                  <c:v>4.8036999999999998E-4</c:v>
                </c:pt>
                <c:pt idx="1576">
                  <c:v>4.7744999999999998E-4</c:v>
                </c:pt>
                <c:pt idx="1577">
                  <c:v>4.7454000000000002E-4</c:v>
                </c:pt>
                <c:pt idx="1578">
                  <c:v>4.7165E-4</c:v>
                </c:pt>
                <c:pt idx="1579">
                  <c:v>4.6877000000000003E-4</c:v>
                </c:pt>
                <c:pt idx="1580">
                  <c:v>4.6589E-4</c:v>
                </c:pt>
                <c:pt idx="1581">
                  <c:v>4.6303000000000002E-4</c:v>
                </c:pt>
                <c:pt idx="1582">
                  <c:v>4.6016999999999998E-4</c:v>
                </c:pt>
                <c:pt idx="1583">
                  <c:v>4.4854999999999998E-4</c:v>
                </c:pt>
                <c:pt idx="1584">
                  <c:v>4.4577000000000001E-4</c:v>
                </c:pt>
                <c:pt idx="1585">
                  <c:v>4.4298999999999999E-4</c:v>
                </c:pt>
                <c:pt idx="1586">
                  <c:v>4.4022000000000001E-4</c:v>
                </c:pt>
                <c:pt idx="1587">
                  <c:v>4.3745999999999998E-4</c:v>
                </c:pt>
                <c:pt idx="1588">
                  <c:v>4.3470999999999999E-4</c:v>
                </c:pt>
                <c:pt idx="1589">
                  <c:v>4.3197999999999999E-4</c:v>
                </c:pt>
                <c:pt idx="1590">
                  <c:v>4.2925E-4</c:v>
                </c:pt>
                <c:pt idx="1591">
                  <c:v>4.2653999999999999E-4</c:v>
                </c:pt>
                <c:pt idx="1592">
                  <c:v>4.2383999999999998E-4</c:v>
                </c:pt>
                <c:pt idx="1593">
                  <c:v>4.2115000000000002E-4</c:v>
                </c:pt>
                <c:pt idx="1594">
                  <c:v>4.1847E-4</c:v>
                </c:pt>
                <c:pt idx="1595">
                  <c:v>4.1581000000000002E-4</c:v>
                </c:pt>
                <c:pt idx="1596">
                  <c:v>4.1315999999999998E-4</c:v>
                </c:pt>
                <c:pt idx="1597">
                  <c:v>4.1052999999999999E-4</c:v>
                </c:pt>
                <c:pt idx="1598">
                  <c:v>4.0789999999999999E-4</c:v>
                </c:pt>
                <c:pt idx="1599">
                  <c:v>4.0529999999999999E-4</c:v>
                </c:pt>
                <c:pt idx="1600">
                  <c:v>4.0271000000000003E-4</c:v>
                </c:pt>
                <c:pt idx="1601">
                  <c:v>4.0013000000000001E-4</c:v>
                </c:pt>
                <c:pt idx="1602">
                  <c:v>3.9755999999999998E-4</c:v>
                </c:pt>
                <c:pt idx="1603">
                  <c:v>3.9501E-4</c:v>
                </c:pt>
                <c:pt idx="1604">
                  <c:v>3.9247000000000002E-4</c:v>
                </c:pt>
                <c:pt idx="1605">
                  <c:v>3.8992999999999997E-4</c:v>
                </c:pt>
                <c:pt idx="1606">
                  <c:v>3.8740999999999998E-4</c:v>
                </c:pt>
                <c:pt idx="1607">
                  <c:v>3.8489999999999998E-4</c:v>
                </c:pt>
                <c:pt idx="1608">
                  <c:v>3.8240000000000003E-4</c:v>
                </c:pt>
                <c:pt idx="1609">
                  <c:v>3.7991000000000001E-4</c:v>
                </c:pt>
                <c:pt idx="1610">
                  <c:v>3.7743E-4</c:v>
                </c:pt>
                <c:pt idx="1611">
                  <c:v>3.7494999999999998E-4</c:v>
                </c:pt>
                <c:pt idx="1612">
                  <c:v>3.7249000000000001E-4</c:v>
                </c:pt>
                <c:pt idx="1613">
                  <c:v>3.7002999999999998E-4</c:v>
                </c:pt>
                <c:pt idx="1614">
                  <c:v>3.6758E-4</c:v>
                </c:pt>
                <c:pt idx="1615">
                  <c:v>3.6513000000000002E-4</c:v>
                </c:pt>
                <c:pt idx="1616">
                  <c:v>3.6269999999999998E-4</c:v>
                </c:pt>
                <c:pt idx="1617">
                  <c:v>3.6026999999999999E-4</c:v>
                </c:pt>
                <c:pt idx="1618">
                  <c:v>3.5784E-4</c:v>
                </c:pt>
                <c:pt idx="1619">
                  <c:v>3.5543E-4</c:v>
                </c:pt>
                <c:pt idx="1620">
                  <c:v>3.5302E-4</c:v>
                </c:pt>
                <c:pt idx="1621">
                  <c:v>3.5063E-4</c:v>
                </c:pt>
                <c:pt idx="1622">
                  <c:v>3.4823999999999999E-4</c:v>
                </c:pt>
                <c:pt idx="1623">
                  <c:v>3.4586000000000003E-4</c:v>
                </c:pt>
                <c:pt idx="1624">
                  <c:v>3.4349000000000001E-4</c:v>
                </c:pt>
                <c:pt idx="1625">
                  <c:v>3.4112999999999998E-4</c:v>
                </c:pt>
                <c:pt idx="1626">
                  <c:v>3.3878000000000001E-4</c:v>
                </c:pt>
                <c:pt idx="1627">
                  <c:v>3.3645000000000002E-4</c:v>
                </c:pt>
                <c:pt idx="1628">
                  <c:v>3.3411999999999998E-4</c:v>
                </c:pt>
                <c:pt idx="1629">
                  <c:v>3.3181999999999998E-4</c:v>
                </c:pt>
                <c:pt idx="1630">
                  <c:v>3.2951999999999998E-4</c:v>
                </c:pt>
                <c:pt idx="1631">
                  <c:v>3.2724000000000002E-4</c:v>
                </c:pt>
                <c:pt idx="1632">
                  <c:v>3.2498E-4</c:v>
                </c:pt>
                <c:pt idx="1633">
                  <c:v>3.2273000000000002E-4</c:v>
                </c:pt>
                <c:pt idx="1634">
                  <c:v>3.2048999999999999E-4</c:v>
                </c:pt>
                <c:pt idx="1635">
                  <c:v>3.1827E-4</c:v>
                </c:pt>
                <c:pt idx="1636">
                  <c:v>3.1607E-4</c:v>
                </c:pt>
                <c:pt idx="1637">
                  <c:v>3.1387E-4</c:v>
                </c:pt>
                <c:pt idx="1638">
                  <c:v>3.1169999999999999E-4</c:v>
                </c:pt>
                <c:pt idx="1639">
                  <c:v>3.0953000000000003E-4</c:v>
                </c:pt>
                <c:pt idx="1640">
                  <c:v>3.0738E-4</c:v>
                </c:pt>
                <c:pt idx="1641">
                  <c:v>3.0524000000000003E-4</c:v>
                </c:pt>
                <c:pt idx="1642">
                  <c:v>3.0310999999999999E-4</c:v>
                </c:pt>
                <c:pt idx="1643">
                  <c:v>3.01E-4</c:v>
                </c:pt>
                <c:pt idx="1644">
                  <c:v>2.9889000000000001E-4</c:v>
                </c:pt>
                <c:pt idx="1645">
                  <c:v>2.9679000000000001E-4</c:v>
                </c:pt>
                <c:pt idx="1646">
                  <c:v>2.9471E-4</c:v>
                </c:pt>
                <c:pt idx="1647">
                  <c:v>2.9263E-4</c:v>
                </c:pt>
                <c:pt idx="1648">
                  <c:v>2.9055999999999998E-4</c:v>
                </c:pt>
                <c:pt idx="1649">
                  <c:v>2.8849000000000002E-4</c:v>
                </c:pt>
                <c:pt idx="1650">
                  <c:v>2.8644E-4</c:v>
                </c:pt>
                <c:pt idx="1651">
                  <c:v>2.8438999999999998E-4</c:v>
                </c:pt>
                <c:pt idx="1652">
                  <c:v>2.8235000000000001E-4</c:v>
                </c:pt>
                <c:pt idx="1653">
                  <c:v>2.8032000000000003E-4</c:v>
                </c:pt>
                <c:pt idx="1654">
                  <c:v>2.7829999999999999E-4</c:v>
                </c:pt>
                <c:pt idx="1655">
                  <c:v>2.7628E-4</c:v>
                </c:pt>
                <c:pt idx="1656">
                  <c:v>2.7428000000000001E-4</c:v>
                </c:pt>
                <c:pt idx="1657">
                  <c:v>2.7228000000000002E-4</c:v>
                </c:pt>
                <c:pt idx="1658">
                  <c:v>2.7029000000000002E-4</c:v>
                </c:pt>
                <c:pt idx="1659">
                  <c:v>2.6830000000000002E-4</c:v>
                </c:pt>
                <c:pt idx="1660">
                  <c:v>2.6633000000000001E-4</c:v>
                </c:pt>
                <c:pt idx="1661">
                  <c:v>2.6436E-4</c:v>
                </c:pt>
                <c:pt idx="1662">
                  <c:v>2.6239999999999998E-4</c:v>
                </c:pt>
                <c:pt idx="1663">
                  <c:v>2.6045000000000002E-4</c:v>
                </c:pt>
                <c:pt idx="1664">
                  <c:v>2.5850999999999999E-4</c:v>
                </c:pt>
                <c:pt idx="1665">
                  <c:v>2.5657000000000002E-4</c:v>
                </c:pt>
                <c:pt idx="1666">
                  <c:v>2.5464999999999998E-4</c:v>
                </c:pt>
                <c:pt idx="1667">
                  <c:v>2.5274E-4</c:v>
                </c:pt>
                <c:pt idx="1668">
                  <c:v>2.5084E-4</c:v>
                </c:pt>
                <c:pt idx="1669">
                  <c:v>2.4895000000000001E-4</c:v>
                </c:pt>
                <c:pt idx="1670">
                  <c:v>2.4707E-4</c:v>
                </c:pt>
                <c:pt idx="1671">
                  <c:v>2.452E-4</c:v>
                </c:pt>
                <c:pt idx="1672">
                  <c:v>2.4335000000000001E-4</c:v>
                </c:pt>
                <c:pt idx="1673">
                  <c:v>2.4149999999999999E-4</c:v>
                </c:pt>
                <c:pt idx="1674">
                  <c:v>2.3966999999999999E-4</c:v>
                </c:pt>
                <c:pt idx="1675">
                  <c:v>2.3785000000000001E-4</c:v>
                </c:pt>
                <c:pt idx="1676">
                  <c:v>2.3604E-4</c:v>
                </c:pt>
                <c:pt idx="1677">
                  <c:v>2.3424000000000001E-4</c:v>
                </c:pt>
                <c:pt idx="1678">
                  <c:v>2.3246000000000001E-4</c:v>
                </c:pt>
                <c:pt idx="1679">
                  <c:v>2.3068000000000001E-4</c:v>
                </c:pt>
                <c:pt idx="1680">
                  <c:v>2.2892E-4</c:v>
                </c:pt>
                <c:pt idx="1681">
                  <c:v>2.2717000000000001E-4</c:v>
                </c:pt>
                <c:pt idx="1682">
                  <c:v>2.2544000000000001E-4</c:v>
                </c:pt>
                <c:pt idx="1683">
                  <c:v>2.2371000000000001E-4</c:v>
                </c:pt>
                <c:pt idx="1684">
                  <c:v>2.22E-4</c:v>
                </c:pt>
                <c:pt idx="1685">
                  <c:v>2.2029999999999999E-4</c:v>
                </c:pt>
                <c:pt idx="1686">
                  <c:v>2.1861E-4</c:v>
                </c:pt>
                <c:pt idx="1687">
                  <c:v>2.1693999999999999E-4</c:v>
                </c:pt>
                <c:pt idx="1688">
                  <c:v>2.1528000000000001E-4</c:v>
                </c:pt>
                <c:pt idx="1689">
                  <c:v>2.1363999999999999E-4</c:v>
                </c:pt>
                <c:pt idx="1690">
                  <c:v>2.1201E-4</c:v>
                </c:pt>
                <c:pt idx="1691">
                  <c:v>2.1039E-4</c:v>
                </c:pt>
                <c:pt idx="1692">
                  <c:v>2.0879000000000001E-4</c:v>
                </c:pt>
                <c:pt idx="1693">
                  <c:v>2.0719999999999999E-4</c:v>
                </c:pt>
                <c:pt idx="1694">
                  <c:v>2.0562E-4</c:v>
                </c:pt>
                <c:pt idx="1695">
                  <c:v>2.0405999999999999E-4</c:v>
                </c:pt>
                <c:pt idx="1696">
                  <c:v>2.0252000000000001E-4</c:v>
                </c:pt>
                <c:pt idx="1697">
                  <c:v>2.0097999999999999E-4</c:v>
                </c:pt>
                <c:pt idx="1698">
                  <c:v>1.9945999999999999E-4</c:v>
                </c:pt>
                <c:pt idx="1699">
                  <c:v>1.9794999999999999E-4</c:v>
                </c:pt>
                <c:pt idx="1700">
                  <c:v>1.9645E-4</c:v>
                </c:pt>
                <c:pt idx="1701">
                  <c:v>1.9495999999999999E-4</c:v>
                </c:pt>
                <c:pt idx="1702">
                  <c:v>1.9347E-4</c:v>
                </c:pt>
                <c:pt idx="1703">
                  <c:v>1.92E-4</c:v>
                </c:pt>
                <c:pt idx="1704">
                  <c:v>1.9054E-4</c:v>
                </c:pt>
                <c:pt idx="1705">
                  <c:v>1.8908E-4</c:v>
                </c:pt>
                <c:pt idx="1706">
                  <c:v>1.8764000000000001E-4</c:v>
                </c:pt>
                <c:pt idx="1707">
                  <c:v>1.862E-4</c:v>
                </c:pt>
                <c:pt idx="1708">
                  <c:v>1.8478E-4</c:v>
                </c:pt>
                <c:pt idx="1709">
                  <c:v>1.8336000000000001E-4</c:v>
                </c:pt>
                <c:pt idx="1710">
                  <c:v>1.8196E-4</c:v>
                </c:pt>
                <c:pt idx="1711">
                  <c:v>1.8056999999999999E-4</c:v>
                </c:pt>
                <c:pt idx="1712">
                  <c:v>1.7919E-4</c:v>
                </c:pt>
                <c:pt idx="1713">
                  <c:v>1.7782E-4</c:v>
                </c:pt>
                <c:pt idx="1714">
                  <c:v>1.7646E-4</c:v>
                </c:pt>
                <c:pt idx="1715">
                  <c:v>1.7511999999999999E-4</c:v>
                </c:pt>
                <c:pt idx="1716">
                  <c:v>1.7379E-4</c:v>
                </c:pt>
                <c:pt idx="1717">
                  <c:v>1.7247000000000001E-4</c:v>
                </c:pt>
                <c:pt idx="1718">
                  <c:v>1.7116000000000001E-4</c:v>
                </c:pt>
                <c:pt idx="1719">
                  <c:v>1.6986E-4</c:v>
                </c:pt>
                <c:pt idx="1720">
                  <c:v>1.6186999999999999E-4</c:v>
                </c:pt>
                <c:pt idx="1721">
                  <c:v>1.6065E-4</c:v>
                </c:pt>
                <c:pt idx="1722">
                  <c:v>1.5944E-4</c:v>
                </c:pt>
                <c:pt idx="1723">
                  <c:v>1.5824E-4</c:v>
                </c:pt>
                <c:pt idx="1724">
                  <c:v>1.5705999999999999E-4</c:v>
                </c:pt>
                <c:pt idx="1725">
                  <c:v>1.5589E-4</c:v>
                </c:pt>
                <c:pt idx="1726">
                  <c:v>1.5473E-4</c:v>
                </c:pt>
                <c:pt idx="1727">
                  <c:v>1.5358E-4</c:v>
                </c:pt>
                <c:pt idx="1728">
                  <c:v>1.5244E-4</c:v>
                </c:pt>
                <c:pt idx="1729">
                  <c:v>1.5131000000000001E-4</c:v>
                </c:pt>
                <c:pt idx="1730">
                  <c:v>1.5019999999999999E-4</c:v>
                </c:pt>
                <c:pt idx="1731">
                  <c:v>1.4909E-4</c:v>
                </c:pt>
                <c:pt idx="1732">
                  <c:v>1.4799999999999999E-4</c:v>
                </c:pt>
                <c:pt idx="1733">
                  <c:v>1.4692000000000001E-4</c:v>
                </c:pt>
                <c:pt idx="1734">
                  <c:v>1.4584999999999999E-4</c:v>
                </c:pt>
                <c:pt idx="1735">
                  <c:v>1.4479E-4</c:v>
                </c:pt>
                <c:pt idx="1736">
                  <c:v>1.4374E-4</c:v>
                </c:pt>
                <c:pt idx="1737">
                  <c:v>1.427E-4</c:v>
                </c:pt>
                <c:pt idx="1738">
                  <c:v>1.4166999999999999E-4</c:v>
                </c:pt>
                <c:pt idx="1739">
                  <c:v>1.4065E-4</c:v>
                </c:pt>
                <c:pt idx="1740">
                  <c:v>1.3964000000000001E-4</c:v>
                </c:pt>
                <c:pt idx="1741">
                  <c:v>1.3863999999999999E-4</c:v>
                </c:pt>
                <c:pt idx="1742">
                  <c:v>1.3765000000000001E-4</c:v>
                </c:pt>
                <c:pt idx="1743">
                  <c:v>1.3666000000000001E-4</c:v>
                </c:pt>
                <c:pt idx="1744">
                  <c:v>1.3569E-4</c:v>
                </c:pt>
                <c:pt idx="1745">
                  <c:v>1.2732999999999999E-4</c:v>
                </c:pt>
                <c:pt idx="1746">
                  <c:v>1.2547E-4</c:v>
                </c:pt>
                <c:pt idx="1747">
                  <c:v>1.2458E-4</c:v>
                </c:pt>
                <c:pt idx="1748">
                  <c:v>1.237E-4</c:v>
                </c:pt>
                <c:pt idx="1749">
                  <c:v>1.2282999999999999E-4</c:v>
                </c:pt>
                <c:pt idx="1750">
                  <c:v>1.2196E-4</c:v>
                </c:pt>
                <c:pt idx="1751">
                  <c:v>1.2111E-4</c:v>
                </c:pt>
                <c:pt idx="1752">
                  <c:v>1.2026E-4</c:v>
                </c:pt>
                <c:pt idx="1753">
                  <c:v>1.1942000000000001E-4</c:v>
                </c:pt>
                <c:pt idx="1754">
                  <c:v>1.1859E-4</c:v>
                </c:pt>
                <c:pt idx="1755">
                  <c:v>1.1777000000000001E-4</c:v>
                </c:pt>
                <c:pt idx="1756">
                  <c:v>1.1695E-4</c:v>
                </c:pt>
                <c:pt idx="1757">
                  <c:v>1.1615E-4</c:v>
                </c:pt>
                <c:pt idx="1758">
                  <c:v>1.1535E-4</c:v>
                </c:pt>
                <c:pt idx="1759">
                  <c:v>1.1456E-4</c:v>
                </c:pt>
                <c:pt idx="1760">
                  <c:v>1.1378E-4</c:v>
                </c:pt>
                <c:pt idx="1761">
                  <c:v>1.1301E-4</c:v>
                </c:pt>
                <c:pt idx="1762">
                  <c:v>1.1225E-4</c:v>
                </c:pt>
                <c:pt idx="1763">
                  <c:v>1.1149E-4</c:v>
                </c:pt>
                <c:pt idx="1764">
                  <c:v>1.1074E-4</c:v>
                </c:pt>
                <c:pt idx="1765">
                  <c:v>1.1E-4</c:v>
                </c:pt>
                <c:pt idx="1766">
                  <c:v>1.0927E-4</c:v>
                </c:pt>
                <c:pt idx="1767">
                  <c:v>1.0854E-4</c:v>
                </c:pt>
                <c:pt idx="1768">
                  <c:v>1.0781999999999999E-4</c:v>
                </c:pt>
                <c:pt idx="1769">
                  <c:v>1.0711E-4</c:v>
                </c:pt>
                <c:pt idx="1770">
                  <c:v>1.0641000000000001E-4</c:v>
                </c:pt>
                <c:pt idx="1771">
                  <c:v>1.0571E-4</c:v>
                </c:pt>
                <c:pt idx="1772">
                  <c:v>1.0501999999999999E-4</c:v>
                </c:pt>
                <c:pt idx="1773">
                  <c:v>1.0433E-4</c:v>
                </c:pt>
                <c:pt idx="1774">
                  <c:v>1.0365999999999999E-4</c:v>
                </c:pt>
                <c:pt idx="1775">
                  <c:v>1.0299E-4</c:v>
                </c:pt>
                <c:pt idx="1776">
                  <c:v>1.0232E-4</c:v>
                </c:pt>
                <c:pt idx="1777">
                  <c:v>1.0166E-4</c:v>
                </c:pt>
                <c:pt idx="1778">
                  <c:v>1.0101E-4</c:v>
                </c:pt>
                <c:pt idx="1779">
                  <c:v>1.0037E-4</c:v>
                </c:pt>
                <c:pt idx="1780">
                  <c:v>9.9727000000000002E-5</c:v>
                </c:pt>
                <c:pt idx="1781">
                  <c:v>9.9093999999999997E-5</c:v>
                </c:pt>
                <c:pt idx="1782">
                  <c:v>9.8466000000000002E-5</c:v>
                </c:pt>
                <c:pt idx="1783">
                  <c:v>9.7843000000000005E-5</c:v>
                </c:pt>
                <c:pt idx="1784">
                  <c:v>9.7226999999999996E-5</c:v>
                </c:pt>
                <c:pt idx="1785">
                  <c:v>9.6615999999999998E-5</c:v>
                </c:pt>
                <c:pt idx="1786">
                  <c:v>9.6012000000000002E-5</c:v>
                </c:pt>
                <c:pt idx="1787">
                  <c:v>9.5413000000000003E-5</c:v>
                </c:pt>
                <c:pt idx="1788">
                  <c:v>9.4821000000000006E-5</c:v>
                </c:pt>
                <c:pt idx="1789">
                  <c:v>9.4234000000000006E-5</c:v>
                </c:pt>
                <c:pt idx="1790">
                  <c:v>9.3653000000000006E-5</c:v>
                </c:pt>
                <c:pt idx="1791">
                  <c:v>9.3078999999999994E-5</c:v>
                </c:pt>
                <c:pt idx="1792">
                  <c:v>9.2509999999999993E-5</c:v>
                </c:pt>
                <c:pt idx="1793">
                  <c:v>9.1947999999999994E-5</c:v>
                </c:pt>
                <c:pt idx="1794">
                  <c:v>9.1391000000000006E-5</c:v>
                </c:pt>
                <c:pt idx="1795">
                  <c:v>9.0840000000000004E-5</c:v>
                </c:pt>
                <c:pt idx="1796">
                  <c:v>9.0295000000000002E-5</c:v>
                </c:pt>
                <c:pt idx="1797">
                  <c:v>8.9757000000000001E-5</c:v>
                </c:pt>
                <c:pt idx="1798">
                  <c:v>8.9223999999999998E-5</c:v>
                </c:pt>
                <c:pt idx="1799">
                  <c:v>8.8696999999999995E-5</c:v>
                </c:pt>
                <c:pt idx="1800">
                  <c:v>8.8176000000000004E-5</c:v>
                </c:pt>
                <c:pt idx="1801">
                  <c:v>8.7661E-5</c:v>
                </c:pt>
                <c:pt idx="1802">
                  <c:v>8.7151000000000006E-5</c:v>
                </c:pt>
                <c:pt idx="1803">
                  <c:v>8.6645999999999997E-5</c:v>
                </c:pt>
                <c:pt idx="1804">
                  <c:v>8.6145999999999998E-5</c:v>
                </c:pt>
                <c:pt idx="1805">
                  <c:v>8.5649999999999995E-5</c:v>
                </c:pt>
                <c:pt idx="1806">
                  <c:v>8.5158E-5</c:v>
                </c:pt>
                <c:pt idx="1807">
                  <c:v>8.4671000000000003E-5</c:v>
                </c:pt>
                <c:pt idx="1808">
                  <c:v>8.4186999999999999E-5</c:v>
                </c:pt>
                <c:pt idx="1809">
                  <c:v>8.3706000000000001E-5</c:v>
                </c:pt>
                <c:pt idx="1810">
                  <c:v>8.3230000000000001E-5</c:v>
                </c:pt>
                <c:pt idx="1811">
                  <c:v>8.2756999999999994E-5</c:v>
                </c:pt>
                <c:pt idx="1812">
                  <c:v>8.2287999999999995E-5</c:v>
                </c:pt>
                <c:pt idx="1813">
                  <c:v>8.1823000000000006E-5</c:v>
                </c:pt>
                <c:pt idx="1814">
                  <c:v>8.1360999999999996E-5</c:v>
                </c:pt>
                <c:pt idx="1815">
                  <c:v>8.0903999999999997E-5</c:v>
                </c:pt>
                <c:pt idx="1816">
                  <c:v>8.0451000000000006E-5</c:v>
                </c:pt>
                <c:pt idx="1817">
                  <c:v>8.0001999999999997E-5</c:v>
                </c:pt>
                <c:pt idx="1818">
                  <c:v>7.9555999999999995E-5</c:v>
                </c:pt>
                <c:pt idx="1819">
                  <c:v>7.9114000000000002E-5</c:v>
                </c:pt>
                <c:pt idx="1820">
                  <c:v>7.8676000000000004E-5</c:v>
                </c:pt>
                <c:pt idx="1821">
                  <c:v>7.8242000000000001E-5</c:v>
                </c:pt>
                <c:pt idx="1822">
                  <c:v>7.7811000000000004E-5</c:v>
                </c:pt>
                <c:pt idx="1823">
                  <c:v>7.7384000000000003E-5</c:v>
                </c:pt>
                <c:pt idx="1824">
                  <c:v>7.6959999999999995E-5</c:v>
                </c:pt>
                <c:pt idx="1825">
                  <c:v>7.6539999999999996E-5</c:v>
                </c:pt>
                <c:pt idx="1826">
                  <c:v>7.6123000000000003E-5</c:v>
                </c:pt>
                <c:pt idx="1827">
                  <c:v>7.5710000000000005E-5</c:v>
                </c:pt>
                <c:pt idx="1828">
                  <c:v>7.5300000000000001E-5</c:v>
                </c:pt>
                <c:pt idx="1829">
                  <c:v>7.4894000000000005E-5</c:v>
                </c:pt>
                <c:pt idx="1830">
                  <c:v>7.449E-5</c:v>
                </c:pt>
                <c:pt idx="1831">
                  <c:v>7.4089000000000002E-5</c:v>
                </c:pt>
                <c:pt idx="1832">
                  <c:v>7.3690999999999996E-5</c:v>
                </c:pt>
                <c:pt idx="1833">
                  <c:v>7.3294999999999995E-5</c:v>
                </c:pt>
                <c:pt idx="1834">
                  <c:v>7.2902000000000001E-5</c:v>
                </c:pt>
                <c:pt idx="1835">
                  <c:v>7.2509999999999995E-5</c:v>
                </c:pt>
                <c:pt idx="1836">
                  <c:v>7.2119999999999994E-5</c:v>
                </c:pt>
                <c:pt idx="1837">
                  <c:v>7.1731999999999997E-5</c:v>
                </c:pt>
                <c:pt idx="1838">
                  <c:v>7.1346000000000004E-5</c:v>
                </c:pt>
                <c:pt idx="1839">
                  <c:v>7.0961E-5</c:v>
                </c:pt>
                <c:pt idx="1840">
                  <c:v>7.0576999999999999E-5</c:v>
                </c:pt>
                <c:pt idx="1841">
                  <c:v>7.0193999999999999E-5</c:v>
                </c:pt>
                <c:pt idx="1842">
                  <c:v>6.9813000000000004E-5</c:v>
                </c:pt>
                <c:pt idx="1843">
                  <c:v>6.9434E-5</c:v>
                </c:pt>
                <c:pt idx="1844">
                  <c:v>6.9055999999999997E-5</c:v>
                </c:pt>
                <c:pt idx="1845">
                  <c:v>6.8678999999999998E-5</c:v>
                </c:pt>
                <c:pt idx="1846">
                  <c:v>6.8305000000000004E-5</c:v>
                </c:pt>
                <c:pt idx="1847">
                  <c:v>6.7931999999999999E-5</c:v>
                </c:pt>
                <c:pt idx="1848">
                  <c:v>6.7560999999999999E-5</c:v>
                </c:pt>
                <c:pt idx="1849">
                  <c:v>6.7192000000000003E-5</c:v>
                </c:pt>
                <c:pt idx="1850">
                  <c:v>6.6826E-5</c:v>
                </c:pt>
                <c:pt idx="1851">
                  <c:v>6.6463000000000004E-5</c:v>
                </c:pt>
                <c:pt idx="1852">
                  <c:v>6.6101999999999998E-5</c:v>
                </c:pt>
                <c:pt idx="1853">
                  <c:v>6.5743999999999999E-5</c:v>
                </c:pt>
                <c:pt idx="1854">
                  <c:v>6.5388999999999993E-5</c:v>
                </c:pt>
                <c:pt idx="1855">
                  <c:v>6.5036000000000005E-5</c:v>
                </c:pt>
                <c:pt idx="1856">
                  <c:v>6.4686999999999999E-5</c:v>
                </c:pt>
                <c:pt idx="1857">
                  <c:v>6.4339999999999997E-5</c:v>
                </c:pt>
                <c:pt idx="1858">
                  <c:v>6.3996000000000002E-5</c:v>
                </c:pt>
                <c:pt idx="1859">
                  <c:v>6.3655E-5</c:v>
                </c:pt>
                <c:pt idx="1860">
                  <c:v>6.3316000000000002E-5</c:v>
                </c:pt>
                <c:pt idx="1861">
                  <c:v>6.2978999999999995E-5</c:v>
                </c:pt>
                <c:pt idx="1862">
                  <c:v>6.2644000000000005E-5</c:v>
                </c:pt>
                <c:pt idx="1863">
                  <c:v>6.2311999999999996E-5</c:v>
                </c:pt>
                <c:pt idx="1864">
                  <c:v>6.1981000000000002E-5</c:v>
                </c:pt>
                <c:pt idx="1865">
                  <c:v>6.1651999999999999E-5</c:v>
                </c:pt>
                <c:pt idx="1866">
                  <c:v>6.1325E-5</c:v>
                </c:pt>
                <c:pt idx="1867">
                  <c:v>6.0999999999999999E-5</c:v>
                </c:pt>
                <c:pt idx="1868">
                  <c:v>6.0676E-5</c:v>
                </c:pt>
                <c:pt idx="1869">
                  <c:v>6.0353000000000003E-5</c:v>
                </c:pt>
                <c:pt idx="1870">
                  <c:v>6.0031999999999997E-5</c:v>
                </c:pt>
                <c:pt idx="1871">
                  <c:v>5.9713000000000002E-5</c:v>
                </c:pt>
                <c:pt idx="1872">
                  <c:v>5.9395000000000003E-5</c:v>
                </c:pt>
                <c:pt idx="1873">
                  <c:v>5.9077999999999999E-5</c:v>
                </c:pt>
                <c:pt idx="1874">
                  <c:v>5.8761999999999997E-5</c:v>
                </c:pt>
                <c:pt idx="1875">
                  <c:v>5.8446999999999998E-5</c:v>
                </c:pt>
                <c:pt idx="1876">
                  <c:v>5.8134000000000003E-5</c:v>
                </c:pt>
                <c:pt idx="1877">
                  <c:v>5.7821000000000001E-5</c:v>
                </c:pt>
                <c:pt idx="1878">
                  <c:v>5.7509000000000001E-5</c:v>
                </c:pt>
                <c:pt idx="1879">
                  <c:v>5.7197999999999997E-5</c:v>
                </c:pt>
                <c:pt idx="1880">
                  <c:v>5.6888000000000001E-5</c:v>
                </c:pt>
                <c:pt idx="1881">
                  <c:v>5.6579000000000002E-5</c:v>
                </c:pt>
                <c:pt idx="1882">
                  <c:v>5.6268999999999999E-5</c:v>
                </c:pt>
                <c:pt idx="1883">
                  <c:v>5.5961000000000002E-5</c:v>
                </c:pt>
                <c:pt idx="1884">
                  <c:v>5.5652999999999997E-5</c:v>
                </c:pt>
                <c:pt idx="1885">
                  <c:v>5.5346000000000002E-5</c:v>
                </c:pt>
                <c:pt idx="1886">
                  <c:v>5.5038999999999999E-5</c:v>
                </c:pt>
                <c:pt idx="1887">
                  <c:v>5.4732999999999999E-5</c:v>
                </c:pt>
                <c:pt idx="1888">
                  <c:v>5.4428000000000001E-5</c:v>
                </c:pt>
                <c:pt idx="1889">
                  <c:v>5.4123999999999999E-5</c:v>
                </c:pt>
                <c:pt idx="1890">
                  <c:v>5.3820999999999999E-5</c:v>
                </c:pt>
                <c:pt idx="1891">
                  <c:v>5.3519E-5</c:v>
                </c:pt>
                <c:pt idx="1892">
                  <c:v>5.3217999999999998E-5</c:v>
                </c:pt>
                <c:pt idx="1893">
                  <c:v>5.2918999999999999E-5</c:v>
                </c:pt>
                <c:pt idx="1894">
                  <c:v>5.2621000000000003E-5</c:v>
                </c:pt>
                <c:pt idx="1895">
                  <c:v>5.2324999999999998E-5</c:v>
                </c:pt>
                <c:pt idx="1896">
                  <c:v>4.9863E-5</c:v>
                </c:pt>
                <c:pt idx="1897">
                  <c:v>4.9582000000000001E-5</c:v>
                </c:pt>
                <c:pt idx="1898">
                  <c:v>4.9302999999999999E-5</c:v>
                </c:pt>
                <c:pt idx="1899">
                  <c:v>4.9023999999999997E-5</c:v>
                </c:pt>
                <c:pt idx="1900">
                  <c:v>4.8746999999999999E-5</c:v>
                </c:pt>
                <c:pt idx="1901">
                  <c:v>4.8470999999999997E-5</c:v>
                </c:pt>
                <c:pt idx="1902">
                  <c:v>4.8195999999999997E-5</c:v>
                </c:pt>
                <c:pt idx="1903">
                  <c:v>4.7922E-5</c:v>
                </c:pt>
                <c:pt idx="1904">
                  <c:v>4.7648999999999997E-5</c:v>
                </c:pt>
                <c:pt idx="1905">
                  <c:v>4.7376999999999997E-5</c:v>
                </c:pt>
                <c:pt idx="1906">
                  <c:v>4.7104999999999997E-5</c:v>
                </c:pt>
                <c:pt idx="1907">
                  <c:v>4.5629E-5</c:v>
                </c:pt>
                <c:pt idx="1908">
                  <c:v>4.4753000000000003E-5</c:v>
                </c:pt>
                <c:pt idx="1909">
                  <c:v>4.4495E-5</c:v>
                </c:pt>
                <c:pt idx="1910">
                  <c:v>4.4237999999999999E-5</c:v>
                </c:pt>
                <c:pt idx="1911">
                  <c:v>4.3983000000000002E-5</c:v>
                </c:pt>
                <c:pt idx="1912">
                  <c:v>4.3727999999999999E-5</c:v>
                </c:pt>
                <c:pt idx="1913">
                  <c:v>4.3473999999999997E-5</c:v>
                </c:pt>
                <c:pt idx="1914">
                  <c:v>4.3222000000000001E-5</c:v>
                </c:pt>
                <c:pt idx="1915">
                  <c:v>4.2969999999999997E-5</c:v>
                </c:pt>
                <c:pt idx="1916">
                  <c:v>4.2719000000000002E-5</c:v>
                </c:pt>
                <c:pt idx="1917">
                  <c:v>4.2468000000000001E-5</c:v>
                </c:pt>
                <c:pt idx="1918">
                  <c:v>4.2218000000000001E-5</c:v>
                </c:pt>
                <c:pt idx="1919">
                  <c:v>4.1968999999999997E-5</c:v>
                </c:pt>
                <c:pt idx="1920">
                  <c:v>4.172E-5</c:v>
                </c:pt>
                <c:pt idx="1921">
                  <c:v>4.1471999999999999E-5</c:v>
                </c:pt>
                <c:pt idx="1922">
                  <c:v>4.1223999999999997E-5</c:v>
                </c:pt>
                <c:pt idx="1923">
                  <c:v>4.0976000000000002E-5</c:v>
                </c:pt>
                <c:pt idx="1924">
                  <c:v>4.0729000000000003E-5</c:v>
                </c:pt>
                <c:pt idx="1925">
                  <c:v>4.0482000000000003E-5</c:v>
                </c:pt>
                <c:pt idx="1926">
                  <c:v>4.0234999999999997E-5</c:v>
                </c:pt>
                <c:pt idx="1927">
                  <c:v>3.9987999999999997E-5</c:v>
                </c:pt>
                <c:pt idx="1928">
                  <c:v>3.9742E-5</c:v>
                </c:pt>
                <c:pt idx="1929">
                  <c:v>3.9496000000000003E-5</c:v>
                </c:pt>
                <c:pt idx="1930">
                  <c:v>3.9249999999999999E-5</c:v>
                </c:pt>
                <c:pt idx="1931">
                  <c:v>3.9004000000000001E-5</c:v>
                </c:pt>
                <c:pt idx="1932">
                  <c:v>3.8758999999999999E-5</c:v>
                </c:pt>
                <c:pt idx="1933">
                  <c:v>3.8515E-5</c:v>
                </c:pt>
                <c:pt idx="1934">
                  <c:v>3.8272000000000002E-5</c:v>
                </c:pt>
                <c:pt idx="1935">
                  <c:v>3.8028999999999998E-5</c:v>
                </c:pt>
                <c:pt idx="1936">
                  <c:v>3.7787999999999998E-5</c:v>
                </c:pt>
                <c:pt idx="1937">
                  <c:v>3.6678999999999999E-5</c:v>
                </c:pt>
                <c:pt idx="1938">
                  <c:v>3.5274999999999997E-5</c:v>
                </c:pt>
                <c:pt idx="1939">
                  <c:v>3.5049999999999998E-5</c:v>
                </c:pt>
                <c:pt idx="1940">
                  <c:v>3.4826999999999997E-5</c:v>
                </c:pt>
                <c:pt idx="1941">
                  <c:v>3.4604999999999998E-5</c:v>
                </c:pt>
                <c:pt idx="1942">
                  <c:v>3.4384000000000001E-5</c:v>
                </c:pt>
                <c:pt idx="1943">
                  <c:v>3.4165000000000002E-5</c:v>
                </c:pt>
                <c:pt idx="1944">
                  <c:v>3.3946999999999999E-5</c:v>
                </c:pt>
                <c:pt idx="1945">
                  <c:v>3.3729999999999997E-5</c:v>
                </c:pt>
                <c:pt idx="1946">
                  <c:v>3.3515E-5</c:v>
                </c:pt>
                <c:pt idx="1947">
                  <c:v>3.3300999999999998E-5</c:v>
                </c:pt>
                <c:pt idx="1948">
                  <c:v>3.3087999999999999E-5</c:v>
                </c:pt>
                <c:pt idx="1949">
                  <c:v>3.2876000000000002E-5</c:v>
                </c:pt>
                <c:pt idx="1950">
                  <c:v>3.2666000000000002E-5</c:v>
                </c:pt>
                <c:pt idx="1951">
                  <c:v>3.2456000000000002E-5</c:v>
                </c:pt>
                <c:pt idx="1952">
                  <c:v>3.2248E-5</c:v>
                </c:pt>
                <c:pt idx="1953">
                  <c:v>3.2041E-5</c:v>
                </c:pt>
                <c:pt idx="1954">
                  <c:v>3.1835000000000003E-5</c:v>
                </c:pt>
                <c:pt idx="1955">
                  <c:v>3.1631000000000003E-5</c:v>
                </c:pt>
                <c:pt idx="1956">
                  <c:v>3.1427000000000003E-5</c:v>
                </c:pt>
                <c:pt idx="1957">
                  <c:v>3.1223999999999998E-5</c:v>
                </c:pt>
                <c:pt idx="1958">
                  <c:v>3.1022999999999998E-5</c:v>
                </c:pt>
                <c:pt idx="1959">
                  <c:v>3.0821999999999997E-5</c:v>
                </c:pt>
                <c:pt idx="1960">
                  <c:v>3.0621999999999999E-5</c:v>
                </c:pt>
                <c:pt idx="1961">
                  <c:v>3.0423999999999999E-5</c:v>
                </c:pt>
                <c:pt idx="1962">
                  <c:v>3.0226000000000002E-5</c:v>
                </c:pt>
                <c:pt idx="1963">
                  <c:v>3.0029E-5</c:v>
                </c:pt>
                <c:pt idx="1964">
                  <c:v>2.9833999999999999E-5</c:v>
                </c:pt>
                <c:pt idx="1965">
                  <c:v>2.9638999999999999E-5</c:v>
                </c:pt>
                <c:pt idx="1966">
                  <c:v>2.9445E-5</c:v>
                </c:pt>
                <c:pt idx="1967">
                  <c:v>2.9252999999999999E-5</c:v>
                </c:pt>
                <c:pt idx="1968">
                  <c:v>2.9060999999999998E-5</c:v>
                </c:pt>
                <c:pt idx="1969">
                  <c:v>2.887E-5</c:v>
                </c:pt>
                <c:pt idx="1970">
                  <c:v>2.8680999999999999E-5</c:v>
                </c:pt>
                <c:pt idx="1971">
                  <c:v>2.8492000000000001E-5</c:v>
                </c:pt>
                <c:pt idx="1972">
                  <c:v>2.8303999999999999E-5</c:v>
                </c:pt>
                <c:pt idx="1973">
                  <c:v>2.8116E-5</c:v>
                </c:pt>
                <c:pt idx="1974">
                  <c:v>2.7929999999999999E-5</c:v>
                </c:pt>
                <c:pt idx="1975">
                  <c:v>2.7744000000000001E-5</c:v>
                </c:pt>
                <c:pt idx="1976">
                  <c:v>2.7559000000000002E-5</c:v>
                </c:pt>
                <c:pt idx="1977">
                  <c:v>2.7373999999999999E-5</c:v>
                </c:pt>
                <c:pt idx="1978">
                  <c:v>2.7189999999999999E-5</c:v>
                </c:pt>
                <c:pt idx="1979">
                  <c:v>2.7007000000000001E-5</c:v>
                </c:pt>
                <c:pt idx="1980">
                  <c:v>2.6823999999999999E-5</c:v>
                </c:pt>
                <c:pt idx="1981">
                  <c:v>2.6642999999999999E-5</c:v>
                </c:pt>
                <c:pt idx="1982">
                  <c:v>2.6461999999999998E-5</c:v>
                </c:pt>
                <c:pt idx="1983">
                  <c:v>2.6282E-5</c:v>
                </c:pt>
                <c:pt idx="1984">
                  <c:v>2.6103000000000001E-5</c:v>
                </c:pt>
                <c:pt idx="1985">
                  <c:v>2.5925E-5</c:v>
                </c:pt>
                <c:pt idx="1986">
                  <c:v>2.5749E-5</c:v>
                </c:pt>
                <c:pt idx="1987">
                  <c:v>2.5573000000000001E-5</c:v>
                </c:pt>
                <c:pt idx="1988">
                  <c:v>2.5398E-5</c:v>
                </c:pt>
                <c:pt idx="1989">
                  <c:v>2.5225E-5</c:v>
                </c:pt>
                <c:pt idx="1990">
                  <c:v>2.5052E-5</c:v>
                </c:pt>
                <c:pt idx="1991">
                  <c:v>2.4879999999999999E-5</c:v>
                </c:pt>
                <c:pt idx="1992">
                  <c:v>2.4709E-5</c:v>
                </c:pt>
                <c:pt idx="1993">
                  <c:v>2.4539E-5</c:v>
                </c:pt>
                <c:pt idx="1994">
                  <c:v>2.4369999999999999E-5</c:v>
                </c:pt>
                <c:pt idx="1995">
                  <c:v>2.4201000000000001E-5</c:v>
                </c:pt>
                <c:pt idx="1996">
                  <c:v>2.4034000000000001E-5</c:v>
                </c:pt>
                <c:pt idx="1997">
                  <c:v>2.3867E-5</c:v>
                </c:pt>
                <c:pt idx="1998">
                  <c:v>2.37E-5</c:v>
                </c:pt>
                <c:pt idx="1999">
                  <c:v>2.3535000000000001E-5</c:v>
                </c:pt>
                <c:pt idx="2000">
                  <c:v>2.3370000000000002E-5</c:v>
                </c:pt>
                <c:pt idx="2001">
                  <c:v>2.3204999999999999E-5</c:v>
                </c:pt>
                <c:pt idx="2002">
                  <c:v>2.3042000000000001E-5</c:v>
                </c:pt>
                <c:pt idx="2003">
                  <c:v>2.2878999999999999E-5</c:v>
                </c:pt>
                <c:pt idx="2004">
                  <c:v>2.2717E-5</c:v>
                </c:pt>
                <c:pt idx="2005">
                  <c:v>2.2555E-5</c:v>
                </c:pt>
                <c:pt idx="2006">
                  <c:v>2.2393999999999999E-5</c:v>
                </c:pt>
                <c:pt idx="2007">
                  <c:v>2.2234000000000001E-5</c:v>
                </c:pt>
                <c:pt idx="2008">
                  <c:v>2.2073999999999999E-5</c:v>
                </c:pt>
                <c:pt idx="2009">
                  <c:v>2.1914999999999999E-5</c:v>
                </c:pt>
                <c:pt idx="2010">
                  <c:v>2.1756999999999999E-5</c:v>
                </c:pt>
                <c:pt idx="2011">
                  <c:v>2.16E-5</c:v>
                </c:pt>
                <c:pt idx="2012">
                  <c:v>2.1443000000000001E-5</c:v>
                </c:pt>
                <c:pt idx="2013">
                  <c:v>2.1287000000000001E-5</c:v>
                </c:pt>
                <c:pt idx="2014">
                  <c:v>2.1131000000000001E-5</c:v>
                </c:pt>
                <c:pt idx="2015">
                  <c:v>2.0976E-5</c:v>
                </c:pt>
                <c:pt idx="2016">
                  <c:v>2.0822000000000002E-5</c:v>
                </c:pt>
                <c:pt idx="2017">
                  <c:v>2.0667999999999999E-5</c:v>
                </c:pt>
                <c:pt idx="2018">
                  <c:v>2.0514999999999999E-5</c:v>
                </c:pt>
                <c:pt idx="2019">
                  <c:v>2.0363000000000001E-5</c:v>
                </c:pt>
                <c:pt idx="2020">
                  <c:v>2.0211E-5</c:v>
                </c:pt>
                <c:pt idx="2021">
                  <c:v>2.0061E-5</c:v>
                </c:pt>
                <c:pt idx="2022">
                  <c:v>1.9911E-5</c:v>
                </c:pt>
                <c:pt idx="2023">
                  <c:v>1.9762000000000002E-5</c:v>
                </c:pt>
                <c:pt idx="2024">
                  <c:v>1.9613999999999999E-5</c:v>
                </c:pt>
                <c:pt idx="2025">
                  <c:v>1.9466E-5</c:v>
                </c:pt>
                <c:pt idx="2026">
                  <c:v>1.9320000000000001E-5</c:v>
                </c:pt>
                <c:pt idx="2027">
                  <c:v>1.9174E-5</c:v>
                </c:pt>
                <c:pt idx="2028">
                  <c:v>1.9029E-5</c:v>
                </c:pt>
                <c:pt idx="2029">
                  <c:v>1.8885999999999998E-5</c:v>
                </c:pt>
                <c:pt idx="2030">
                  <c:v>1.8743E-5</c:v>
                </c:pt>
                <c:pt idx="2031">
                  <c:v>1.8601E-5</c:v>
                </c:pt>
                <c:pt idx="2032">
                  <c:v>1.8459999999999999E-5</c:v>
                </c:pt>
                <c:pt idx="2033">
                  <c:v>1.8321E-5</c:v>
                </c:pt>
                <c:pt idx="2034">
                  <c:v>1.8182E-5</c:v>
                </c:pt>
                <c:pt idx="2035">
                  <c:v>1.8043999999999999E-5</c:v>
                </c:pt>
                <c:pt idx="2036">
                  <c:v>1.7907999999999999E-5</c:v>
                </c:pt>
                <c:pt idx="2037">
                  <c:v>1.7771999999999999E-5</c:v>
                </c:pt>
                <c:pt idx="2038">
                  <c:v>1.7637000000000001E-5</c:v>
                </c:pt>
                <c:pt idx="2039">
                  <c:v>1.7504E-5</c:v>
                </c:pt>
                <c:pt idx="2040">
                  <c:v>1.7371E-5</c:v>
                </c:pt>
                <c:pt idx="2041">
                  <c:v>1.7238999999999999E-5</c:v>
                </c:pt>
                <c:pt idx="2042">
                  <c:v>1.7108E-5</c:v>
                </c:pt>
                <c:pt idx="2043">
                  <c:v>1.6979000000000001E-5</c:v>
                </c:pt>
                <c:pt idx="2044">
                  <c:v>1.685E-5</c:v>
                </c:pt>
                <c:pt idx="2045">
                  <c:v>1.6722E-5</c:v>
                </c:pt>
                <c:pt idx="2046">
                  <c:v>1.6594000000000001E-5</c:v>
                </c:pt>
                <c:pt idx="2047">
                  <c:v>1.6467999999999999E-5</c:v>
                </c:pt>
                <c:pt idx="2048">
                  <c:v>1.6342999999999999E-5</c:v>
                </c:pt>
                <c:pt idx="2049">
                  <c:v>1.6218E-5</c:v>
                </c:pt>
                <c:pt idx="2050">
                  <c:v>1.6093999999999999E-5</c:v>
                </c:pt>
                <c:pt idx="2051">
                  <c:v>1.5971E-5</c:v>
                </c:pt>
                <c:pt idx="2052">
                  <c:v>1.5849E-5</c:v>
                </c:pt>
                <c:pt idx="2053">
                  <c:v>1.5727999999999999E-5</c:v>
                </c:pt>
                <c:pt idx="2054">
                  <c:v>1.5608E-5</c:v>
                </c:pt>
                <c:pt idx="2055">
                  <c:v>1.5489E-5</c:v>
                </c:pt>
                <c:pt idx="2056">
                  <c:v>1.537E-5</c:v>
                </c:pt>
                <c:pt idx="2057">
                  <c:v>1.5252999999999999E-5</c:v>
                </c:pt>
                <c:pt idx="2058">
                  <c:v>1.5136E-5</c:v>
                </c:pt>
                <c:pt idx="2059">
                  <c:v>1.502E-5</c:v>
                </c:pt>
                <c:pt idx="2060">
                  <c:v>1.4905E-5</c:v>
                </c:pt>
                <c:pt idx="2061">
                  <c:v>1.4791E-5</c:v>
                </c:pt>
                <c:pt idx="2062">
                  <c:v>1.4678000000000001E-5</c:v>
                </c:pt>
                <c:pt idx="2063">
                  <c:v>1.4565E-5</c:v>
                </c:pt>
                <c:pt idx="2064">
                  <c:v>1.4453999999999999E-5</c:v>
                </c:pt>
                <c:pt idx="2065">
                  <c:v>1.4343E-5</c:v>
                </c:pt>
                <c:pt idx="2066">
                  <c:v>1.4233000000000001E-5</c:v>
                </c:pt>
                <c:pt idx="2067">
                  <c:v>1.4123E-5</c:v>
                </c:pt>
                <c:pt idx="2068">
                  <c:v>1.4015E-5</c:v>
                </c:pt>
                <c:pt idx="2069">
                  <c:v>1.3906999999999999E-5</c:v>
                </c:pt>
                <c:pt idx="2070">
                  <c:v>1.38E-5</c:v>
                </c:pt>
                <c:pt idx="2071">
                  <c:v>1.3694E-5</c:v>
                </c:pt>
                <c:pt idx="2072">
                  <c:v>1.3587999999999999E-5</c:v>
                </c:pt>
                <c:pt idx="2073">
                  <c:v>1.3484E-5</c:v>
                </c:pt>
                <c:pt idx="2074">
                  <c:v>1.3380000000000001E-5</c:v>
                </c:pt>
                <c:pt idx="2075">
                  <c:v>1.3278000000000001E-5</c:v>
                </c:pt>
                <c:pt idx="2076">
                  <c:v>1.3176000000000001E-5</c:v>
                </c:pt>
                <c:pt idx="2077">
                  <c:v>1.3074999999999999E-5</c:v>
                </c:pt>
                <c:pt idx="2078">
                  <c:v>1.2975E-5</c:v>
                </c:pt>
                <c:pt idx="2079">
                  <c:v>1.2876E-5</c:v>
                </c:pt>
                <c:pt idx="2080">
                  <c:v>1.2777E-5</c:v>
                </c:pt>
                <c:pt idx="2081">
                  <c:v>1.2680000000000001E-5</c:v>
                </c:pt>
                <c:pt idx="2082">
                  <c:v>1.2583E-5</c:v>
                </c:pt>
                <c:pt idx="2083">
                  <c:v>1.2486999999999999E-5</c:v>
                </c:pt>
                <c:pt idx="2084">
                  <c:v>1.2391999999999999E-5</c:v>
                </c:pt>
                <c:pt idx="2085">
                  <c:v>1.2298E-5</c:v>
                </c:pt>
                <c:pt idx="2086">
                  <c:v>1.2204E-5</c:v>
                </c:pt>
                <c:pt idx="2087">
                  <c:v>1.2111E-5</c:v>
                </c:pt>
                <c:pt idx="2088">
                  <c:v>1.2019E-5</c:v>
                </c:pt>
                <c:pt idx="2089">
                  <c:v>1.1928E-5</c:v>
                </c:pt>
                <c:pt idx="2090">
                  <c:v>1.1838000000000001E-5</c:v>
                </c:pt>
                <c:pt idx="2091">
                  <c:v>1.1749000000000001E-5</c:v>
                </c:pt>
                <c:pt idx="2092">
                  <c:v>1.166E-5</c:v>
                </c:pt>
                <c:pt idx="2093">
                  <c:v>1.1573000000000001E-5</c:v>
                </c:pt>
                <c:pt idx="2094">
                  <c:v>1.1486E-5</c:v>
                </c:pt>
                <c:pt idx="2095">
                  <c:v>1.1399999999999999E-5</c:v>
                </c:pt>
                <c:pt idx="2096">
                  <c:v>1.1314999999999999E-5</c:v>
                </c:pt>
                <c:pt idx="2097">
                  <c:v>1.1231E-5</c:v>
                </c:pt>
                <c:pt idx="2098">
                  <c:v>1.1148000000000001E-5</c:v>
                </c:pt>
                <c:pt idx="2099">
                  <c:v>1.1065E-5</c:v>
                </c:pt>
                <c:pt idx="2100">
                  <c:v>1.0984E-5</c:v>
                </c:pt>
                <c:pt idx="2101">
                  <c:v>1.0903E-5</c:v>
                </c:pt>
                <c:pt idx="2102">
                  <c:v>1.0823E-5</c:v>
                </c:pt>
                <c:pt idx="2103">
                  <c:v>1.0744000000000001E-5</c:v>
                </c:pt>
                <c:pt idx="2104">
                  <c:v>1.0665E-5</c:v>
                </c:pt>
                <c:pt idx="2105">
                  <c:v>1.0587999999999999E-5</c:v>
                </c:pt>
                <c:pt idx="2106">
                  <c:v>1.0511E-5</c:v>
                </c:pt>
                <c:pt idx="2107">
                  <c:v>1.0434999999999999E-5</c:v>
                </c:pt>
                <c:pt idx="2108">
                  <c:v>1.0359E-5</c:v>
                </c:pt>
                <c:pt idx="2109">
                  <c:v>1.0285000000000001E-5</c:v>
                </c:pt>
                <c:pt idx="2110">
                  <c:v>1.0210000000000001E-5</c:v>
                </c:pt>
                <c:pt idx="2111">
                  <c:v>1.0137E-5</c:v>
                </c:pt>
                <c:pt idx="2112">
                  <c:v>1.0064000000000001E-5</c:v>
                </c:pt>
                <c:pt idx="2113">
                  <c:v>9.9922000000000007E-6</c:v>
                </c:pt>
                <c:pt idx="2114">
                  <c:v>9.9206999999999997E-6</c:v>
                </c:pt>
                <c:pt idx="2115">
                  <c:v>9.8499000000000003E-6</c:v>
                </c:pt>
                <c:pt idx="2116">
                  <c:v>9.7796000000000004E-6</c:v>
                </c:pt>
                <c:pt idx="2117">
                  <c:v>9.7099E-6</c:v>
                </c:pt>
                <c:pt idx="2118">
                  <c:v>9.6408999999999995E-6</c:v>
                </c:pt>
                <c:pt idx="2119">
                  <c:v>9.5724E-6</c:v>
                </c:pt>
                <c:pt idx="2120">
                  <c:v>9.5045000000000002E-6</c:v>
                </c:pt>
                <c:pt idx="2121">
                  <c:v>9.4372E-6</c:v>
                </c:pt>
                <c:pt idx="2122">
                  <c:v>9.3705999999999997E-6</c:v>
                </c:pt>
                <c:pt idx="2123">
                  <c:v>9.3046000000000007E-6</c:v>
                </c:pt>
                <c:pt idx="2124">
                  <c:v>9.2391999999999996E-6</c:v>
                </c:pt>
                <c:pt idx="2125">
                  <c:v>9.1743999999999998E-6</c:v>
                </c:pt>
                <c:pt idx="2126">
                  <c:v>9.1101999999999996E-6</c:v>
                </c:pt>
                <c:pt idx="2127">
                  <c:v>9.0466999999999993E-6</c:v>
                </c:pt>
                <c:pt idx="2128">
                  <c:v>8.9838000000000003E-6</c:v>
                </c:pt>
                <c:pt idx="2129">
                  <c:v>8.9215999999999994E-6</c:v>
                </c:pt>
                <c:pt idx="2130">
                  <c:v>8.8599999999999999E-6</c:v>
                </c:pt>
                <c:pt idx="2131">
                  <c:v>8.799E-6</c:v>
                </c:pt>
                <c:pt idx="2132">
                  <c:v>8.7385999999999996E-6</c:v>
                </c:pt>
                <c:pt idx="2133">
                  <c:v>8.6788999999999992E-6</c:v>
                </c:pt>
                <c:pt idx="2134">
                  <c:v>8.6196999999999998E-6</c:v>
                </c:pt>
                <c:pt idx="2135">
                  <c:v>8.5612000000000003E-6</c:v>
                </c:pt>
                <c:pt idx="2136">
                  <c:v>8.5032000000000002E-6</c:v>
                </c:pt>
                <c:pt idx="2137">
                  <c:v>8.4458999999999999E-6</c:v>
                </c:pt>
                <c:pt idx="2138">
                  <c:v>8.3892999999999995E-6</c:v>
                </c:pt>
                <c:pt idx="2139">
                  <c:v>8.3332000000000001E-6</c:v>
                </c:pt>
                <c:pt idx="2140">
                  <c:v>8.2778000000000006E-6</c:v>
                </c:pt>
                <c:pt idx="2141">
                  <c:v>8.2229000000000005E-6</c:v>
                </c:pt>
                <c:pt idx="2142">
                  <c:v>8.1687000000000002E-6</c:v>
                </c:pt>
                <c:pt idx="2143">
                  <c:v>8.1149999999999994E-6</c:v>
                </c:pt>
                <c:pt idx="2144">
                  <c:v>8.0618999999999998E-6</c:v>
                </c:pt>
                <c:pt idx="2145">
                  <c:v>8.0092999999999997E-6</c:v>
                </c:pt>
                <c:pt idx="2146">
                  <c:v>7.9572999999999992E-6</c:v>
                </c:pt>
                <c:pt idx="2147">
                  <c:v>7.9057999999999998E-6</c:v>
                </c:pt>
                <c:pt idx="2148">
                  <c:v>7.8547999999999997E-6</c:v>
                </c:pt>
                <c:pt idx="2149">
                  <c:v>7.8043000000000008E-6</c:v>
                </c:pt>
                <c:pt idx="2150">
                  <c:v>7.7253000000000004E-6</c:v>
                </c:pt>
                <c:pt idx="2151">
                  <c:v>5.4906999999999998E-6</c:v>
                </c:pt>
                <c:pt idx="2152">
                  <c:v>5.4435999999999999E-6</c:v>
                </c:pt>
                <c:pt idx="2153">
                  <c:v>5.4090999999999996E-6</c:v>
                </c:pt>
                <c:pt idx="2154">
                  <c:v>5.3749E-6</c:v>
                </c:pt>
                <c:pt idx="2155">
                  <c:v>5.3411000000000004E-6</c:v>
                </c:pt>
                <c:pt idx="2156">
                  <c:v>5.3074999999999996E-6</c:v>
                </c:pt>
                <c:pt idx="2157">
                  <c:v>5.2742999999999996E-6</c:v>
                </c:pt>
                <c:pt idx="2158">
                  <c:v>5.2414999999999997E-6</c:v>
                </c:pt>
                <c:pt idx="2159">
                  <c:v>5.2089000000000002E-6</c:v>
                </c:pt>
                <c:pt idx="2160">
                  <c:v>5.1766999999999999E-6</c:v>
                </c:pt>
                <c:pt idx="2161">
                  <c:v>5.1447000000000001E-6</c:v>
                </c:pt>
                <c:pt idx="2162">
                  <c:v>5.1131000000000002E-6</c:v>
                </c:pt>
                <c:pt idx="2163">
                  <c:v>5.0818000000000002E-6</c:v>
                </c:pt>
                <c:pt idx="2164">
                  <c:v>5.0506999999999998E-6</c:v>
                </c:pt>
                <c:pt idx="2165">
                  <c:v>5.0200000000000002E-6</c:v>
                </c:pt>
                <c:pt idx="2166">
                  <c:v>4.9895999999999996E-6</c:v>
                </c:pt>
                <c:pt idx="2167">
                  <c:v>4.9594000000000003E-6</c:v>
                </c:pt>
                <c:pt idx="2168">
                  <c:v>4.9296000000000002E-6</c:v>
                </c:pt>
                <c:pt idx="2169">
                  <c:v>4.8999999999999997E-6</c:v>
                </c:pt>
                <c:pt idx="2170">
                  <c:v>4.8706999999999998E-6</c:v>
                </c:pt>
                <c:pt idx="2171">
                  <c:v>4.8416000000000004E-6</c:v>
                </c:pt>
                <c:pt idx="2172">
                  <c:v>4.8129000000000001E-6</c:v>
                </c:pt>
                <c:pt idx="2173">
                  <c:v>4.7843000000000001E-6</c:v>
                </c:pt>
                <c:pt idx="2174">
                  <c:v>4.7561000000000001E-6</c:v>
                </c:pt>
                <c:pt idx="2175">
                  <c:v>4.7280999999999997E-6</c:v>
                </c:pt>
                <c:pt idx="2176">
                  <c:v>4.7002999999999997E-6</c:v>
                </c:pt>
                <c:pt idx="2177">
                  <c:v>4.6728000000000004E-6</c:v>
                </c:pt>
                <c:pt idx="2178">
                  <c:v>4.6453999999999996E-6</c:v>
                </c:pt>
                <c:pt idx="2179">
                  <c:v>4.6183000000000003E-6</c:v>
                </c:pt>
                <c:pt idx="2180">
                  <c:v>4.5915E-6</c:v>
                </c:pt>
                <c:pt idx="2181">
                  <c:v>4.5647999999999999E-6</c:v>
                </c:pt>
                <c:pt idx="2182">
                  <c:v>4.5383999999999996E-6</c:v>
                </c:pt>
                <c:pt idx="2183">
                  <c:v>4.5121000000000004E-6</c:v>
                </c:pt>
                <c:pt idx="2184">
                  <c:v>4.4861000000000001E-6</c:v>
                </c:pt>
                <c:pt idx="2185">
                  <c:v>4.4603000000000003E-6</c:v>
                </c:pt>
                <c:pt idx="2186">
                  <c:v>4.4345999999999999E-6</c:v>
                </c:pt>
                <c:pt idx="2187">
                  <c:v>4.4092000000000001E-6</c:v>
                </c:pt>
                <c:pt idx="2188">
                  <c:v>4.3839999999999999E-6</c:v>
                </c:pt>
                <c:pt idx="2189">
                  <c:v>4.3590000000000001E-6</c:v>
                </c:pt>
                <c:pt idx="2190">
                  <c:v>4.3341999999999999E-6</c:v>
                </c:pt>
                <c:pt idx="2191">
                  <c:v>4.3096000000000002E-6</c:v>
                </c:pt>
                <c:pt idx="2192">
                  <c:v>4.2852000000000001E-6</c:v>
                </c:pt>
                <c:pt idx="2193">
                  <c:v>4.2610000000000004E-6</c:v>
                </c:pt>
                <c:pt idx="2194">
                  <c:v>4.2369E-6</c:v>
                </c:pt>
                <c:pt idx="2195">
                  <c:v>4.2131000000000004E-6</c:v>
                </c:pt>
                <c:pt idx="2196">
                  <c:v>4.1894000000000001E-6</c:v>
                </c:pt>
                <c:pt idx="2197">
                  <c:v>4.1658E-6</c:v>
                </c:pt>
                <c:pt idx="2198">
                  <c:v>4.1424000000000004E-6</c:v>
                </c:pt>
                <c:pt idx="2199">
                  <c:v>4.1191000000000001E-6</c:v>
                </c:pt>
                <c:pt idx="2200">
                  <c:v>4.0960000000000003E-6</c:v>
                </c:pt>
                <c:pt idx="2201">
                  <c:v>4.0729999999999998E-6</c:v>
                </c:pt>
                <c:pt idx="2202">
                  <c:v>4.0501000000000004E-6</c:v>
                </c:pt>
                <c:pt idx="2203">
                  <c:v>4.0273999999999998E-6</c:v>
                </c:pt>
                <c:pt idx="2204">
                  <c:v>4.0048000000000002E-6</c:v>
                </c:pt>
                <c:pt idx="2205">
                  <c:v>3.9824000000000002E-6</c:v>
                </c:pt>
                <c:pt idx="2206">
                  <c:v>3.765E-6</c:v>
                </c:pt>
                <c:pt idx="2207">
                  <c:v>3.7440000000000001E-6</c:v>
                </c:pt>
                <c:pt idx="2208">
                  <c:v>3.7231E-6</c:v>
                </c:pt>
                <c:pt idx="2209">
                  <c:v>3.7023999999999999E-6</c:v>
                </c:pt>
                <c:pt idx="2210">
                  <c:v>3.6818000000000001E-6</c:v>
                </c:pt>
                <c:pt idx="2211">
                  <c:v>3.6613999999999998E-6</c:v>
                </c:pt>
                <c:pt idx="2212">
                  <c:v>3.6411000000000002E-6</c:v>
                </c:pt>
                <c:pt idx="2213">
                  <c:v>3.6208999999999999E-6</c:v>
                </c:pt>
                <c:pt idx="2214">
                  <c:v>3.6009000000000001E-6</c:v>
                </c:pt>
                <c:pt idx="2215">
                  <c:v>3.5810000000000001E-6</c:v>
                </c:pt>
                <c:pt idx="2216">
                  <c:v>3.5611999999999999E-6</c:v>
                </c:pt>
                <c:pt idx="2217">
                  <c:v>3.5416000000000001E-6</c:v>
                </c:pt>
                <c:pt idx="2218">
                  <c:v>3.5221000000000001E-6</c:v>
                </c:pt>
                <c:pt idx="2219">
                  <c:v>3.5026999999999999E-6</c:v>
                </c:pt>
                <c:pt idx="2220">
                  <c:v>3.4834E-6</c:v>
                </c:pt>
                <c:pt idx="2221">
                  <c:v>3.4643E-6</c:v>
                </c:pt>
                <c:pt idx="2222">
                  <c:v>3.4452999999999999E-6</c:v>
                </c:pt>
                <c:pt idx="2223">
                  <c:v>3.4265000000000001E-6</c:v>
                </c:pt>
                <c:pt idx="2224">
                  <c:v>3.4077E-6</c:v>
                </c:pt>
                <c:pt idx="2225">
                  <c:v>3.3890999999999999E-6</c:v>
                </c:pt>
                <c:pt idx="2226">
                  <c:v>3.3706E-6</c:v>
                </c:pt>
                <c:pt idx="2227">
                  <c:v>3.3523000000000001E-6</c:v>
                </c:pt>
                <c:pt idx="2228">
                  <c:v>3.3340000000000002E-6</c:v>
                </c:pt>
                <c:pt idx="2229">
                  <c:v>3.3158999999999999E-6</c:v>
                </c:pt>
                <c:pt idx="2230">
                  <c:v>3.298E-6</c:v>
                </c:pt>
                <c:pt idx="2231">
                  <c:v>3.2801000000000002E-6</c:v>
                </c:pt>
                <c:pt idx="2232">
                  <c:v>3.2623999999999999E-6</c:v>
                </c:pt>
                <c:pt idx="2233">
                  <c:v>3.2447999999999998E-6</c:v>
                </c:pt>
                <c:pt idx="2234">
                  <c:v>3.2273E-6</c:v>
                </c:pt>
                <c:pt idx="2235">
                  <c:v>3.2099E-6</c:v>
                </c:pt>
                <c:pt idx="2236">
                  <c:v>3.1926999999999999E-6</c:v>
                </c:pt>
                <c:pt idx="2237">
                  <c:v>3.1756000000000001E-6</c:v>
                </c:pt>
                <c:pt idx="2238">
                  <c:v>3.1586000000000001E-6</c:v>
                </c:pt>
                <c:pt idx="2239">
                  <c:v>3.1418000000000001E-6</c:v>
                </c:pt>
                <c:pt idx="2240">
                  <c:v>3.1250999999999999E-6</c:v>
                </c:pt>
                <c:pt idx="2241">
                  <c:v>3.1084000000000002E-6</c:v>
                </c:pt>
                <c:pt idx="2242">
                  <c:v>3.0919E-6</c:v>
                </c:pt>
                <c:pt idx="2243">
                  <c:v>3.0755E-6</c:v>
                </c:pt>
                <c:pt idx="2244">
                  <c:v>3.0591999999999999E-6</c:v>
                </c:pt>
                <c:pt idx="2245">
                  <c:v>3.0429999999999999E-6</c:v>
                </c:pt>
                <c:pt idx="2246">
                  <c:v>3.0269000000000002E-6</c:v>
                </c:pt>
                <c:pt idx="2247">
                  <c:v>3.0108999999999998E-6</c:v>
                </c:pt>
                <c:pt idx="2248">
                  <c:v>2.9948999999999999E-6</c:v>
                </c:pt>
                <c:pt idx="2249">
                  <c:v>2.9790000000000002E-6</c:v>
                </c:pt>
                <c:pt idx="2250">
                  <c:v>2.9631999999999999E-6</c:v>
                </c:pt>
                <c:pt idx="2251">
                  <c:v>2.9475000000000002E-6</c:v>
                </c:pt>
                <c:pt idx="2252">
                  <c:v>2.9318E-6</c:v>
                </c:pt>
                <c:pt idx="2253">
                  <c:v>2.9160999999999999E-6</c:v>
                </c:pt>
                <c:pt idx="2254">
                  <c:v>2.9005E-6</c:v>
                </c:pt>
                <c:pt idx="2255">
                  <c:v>2.8849000000000001E-6</c:v>
                </c:pt>
                <c:pt idx="2256">
                  <c:v>2.8694E-6</c:v>
                </c:pt>
                <c:pt idx="2257">
                  <c:v>2.8538999999999999E-6</c:v>
                </c:pt>
                <c:pt idx="2258">
                  <c:v>2.8383999999999998E-6</c:v>
                </c:pt>
                <c:pt idx="2259">
                  <c:v>2.8229999999999999E-6</c:v>
                </c:pt>
                <c:pt idx="2260">
                  <c:v>2.8076E-6</c:v>
                </c:pt>
                <c:pt idx="2261">
                  <c:v>2.7922000000000001E-6</c:v>
                </c:pt>
                <c:pt idx="2262">
                  <c:v>2.7769E-6</c:v>
                </c:pt>
                <c:pt idx="2263">
                  <c:v>2.7615000000000002E-6</c:v>
                </c:pt>
                <c:pt idx="2264">
                  <c:v>2.7462999999999999E-6</c:v>
                </c:pt>
                <c:pt idx="2265">
                  <c:v>2.7310000000000002E-6</c:v>
                </c:pt>
                <c:pt idx="2266">
                  <c:v>2.7157999999999999E-6</c:v>
                </c:pt>
                <c:pt idx="2267">
                  <c:v>2.7006E-6</c:v>
                </c:pt>
                <c:pt idx="2268">
                  <c:v>2.6855E-6</c:v>
                </c:pt>
                <c:pt idx="2269">
                  <c:v>2.6703999999999999E-6</c:v>
                </c:pt>
                <c:pt idx="2270">
                  <c:v>2.4150000000000002E-6</c:v>
                </c:pt>
                <c:pt idx="2271">
                  <c:v>2.4014E-6</c:v>
                </c:pt>
                <c:pt idx="2272">
                  <c:v>2.3877E-6</c:v>
                </c:pt>
                <c:pt idx="2273">
                  <c:v>2.3740999999999999E-6</c:v>
                </c:pt>
                <c:pt idx="2274">
                  <c:v>2.3605999999999999E-6</c:v>
                </c:pt>
                <c:pt idx="2275">
                  <c:v>2.3470999999999999E-6</c:v>
                </c:pt>
                <c:pt idx="2276">
                  <c:v>2.3336E-6</c:v>
                </c:pt>
                <c:pt idx="2277">
                  <c:v>2.3201999999999998E-6</c:v>
                </c:pt>
                <c:pt idx="2278">
                  <c:v>2.3068999999999999E-6</c:v>
                </c:pt>
                <c:pt idx="2279">
                  <c:v>2.2935999999999999E-6</c:v>
                </c:pt>
                <c:pt idx="2280">
                  <c:v>2.2803E-6</c:v>
                </c:pt>
                <c:pt idx="2281">
                  <c:v>2.2670999999999999E-6</c:v>
                </c:pt>
                <c:pt idx="2282">
                  <c:v>2.2539999999999999E-6</c:v>
                </c:pt>
                <c:pt idx="2283">
                  <c:v>2.2409E-6</c:v>
                </c:pt>
                <c:pt idx="2284">
                  <c:v>2.2278000000000001E-6</c:v>
                </c:pt>
                <c:pt idx="2285">
                  <c:v>2.2148E-6</c:v>
                </c:pt>
                <c:pt idx="2286">
                  <c:v>2.2017999999999998E-6</c:v>
                </c:pt>
                <c:pt idx="2287">
                  <c:v>2.1888999999999999E-6</c:v>
                </c:pt>
                <c:pt idx="2288">
                  <c:v>2.1759000000000002E-6</c:v>
                </c:pt>
                <c:pt idx="2289">
                  <c:v>2.1629999999999999E-6</c:v>
                </c:pt>
                <c:pt idx="2290">
                  <c:v>2.1502000000000002E-6</c:v>
                </c:pt>
                <c:pt idx="2291">
                  <c:v>2.1374000000000001E-6</c:v>
                </c:pt>
                <c:pt idx="2292">
                  <c:v>2.1246E-6</c:v>
                </c:pt>
                <c:pt idx="2293">
                  <c:v>2.1117999999999998E-6</c:v>
                </c:pt>
                <c:pt idx="2294">
                  <c:v>2.0990999999999999E-6</c:v>
                </c:pt>
                <c:pt idx="2295">
                  <c:v>2.0864E-6</c:v>
                </c:pt>
                <c:pt idx="2296">
                  <c:v>2.0737000000000002E-6</c:v>
                </c:pt>
                <c:pt idx="2297">
                  <c:v>2.0611000000000001E-6</c:v>
                </c:pt>
                <c:pt idx="2298">
                  <c:v>2.0486000000000002E-6</c:v>
                </c:pt>
                <c:pt idx="2299">
                  <c:v>2.0360000000000001E-6</c:v>
                </c:pt>
                <c:pt idx="2300">
                  <c:v>2.0236E-6</c:v>
                </c:pt>
                <c:pt idx="2301">
                  <c:v>2.0111000000000001E-6</c:v>
                </c:pt>
                <c:pt idx="2302">
                  <c:v>1.9987999999999998E-6</c:v>
                </c:pt>
                <c:pt idx="2303">
                  <c:v>1.9864000000000002E-6</c:v>
                </c:pt>
                <c:pt idx="2304">
                  <c:v>1.9742000000000001E-6</c:v>
                </c:pt>
                <c:pt idx="2305">
                  <c:v>1.9618999999999998E-6</c:v>
                </c:pt>
                <c:pt idx="2306">
                  <c:v>1.9497000000000002E-6</c:v>
                </c:pt>
                <c:pt idx="2307">
                  <c:v>1.9375999999999999E-6</c:v>
                </c:pt>
                <c:pt idx="2308">
                  <c:v>1.9255E-6</c:v>
                </c:pt>
                <c:pt idx="2309">
                  <c:v>1.9134000000000002E-6</c:v>
                </c:pt>
                <c:pt idx="2310">
                  <c:v>1.9013999999999999E-6</c:v>
                </c:pt>
                <c:pt idx="2311">
                  <c:v>1.8894000000000001E-6</c:v>
                </c:pt>
                <c:pt idx="2312">
                  <c:v>1.8775E-6</c:v>
                </c:pt>
                <c:pt idx="2313">
                  <c:v>1.8656E-6</c:v>
                </c:pt>
                <c:pt idx="2314">
                  <c:v>1.8537999999999999E-6</c:v>
                </c:pt>
                <c:pt idx="2315">
                  <c:v>1.8419999999999999E-6</c:v>
                </c:pt>
                <c:pt idx="2316">
                  <c:v>1.8303000000000001E-6</c:v>
                </c:pt>
                <c:pt idx="2317">
                  <c:v>1.8186E-6</c:v>
                </c:pt>
                <c:pt idx="2318">
                  <c:v>1.807E-6</c:v>
                </c:pt>
                <c:pt idx="2319">
                  <c:v>1.7955E-6</c:v>
                </c:pt>
                <c:pt idx="2320">
                  <c:v>1.784E-6</c:v>
                </c:pt>
                <c:pt idx="2321">
                  <c:v>1.7725E-6</c:v>
                </c:pt>
                <c:pt idx="2322">
                  <c:v>1.7611E-6</c:v>
                </c:pt>
                <c:pt idx="2323">
                  <c:v>1.7497E-6</c:v>
                </c:pt>
                <c:pt idx="2324">
                  <c:v>1.7383999999999999E-6</c:v>
                </c:pt>
                <c:pt idx="2325">
                  <c:v>1.7270999999999999E-6</c:v>
                </c:pt>
                <c:pt idx="2326">
                  <c:v>1.7157999999999999E-6</c:v>
                </c:pt>
                <c:pt idx="2327">
                  <c:v>1.7044999999999999E-6</c:v>
                </c:pt>
                <c:pt idx="2328">
                  <c:v>1.6932999999999999E-6</c:v>
                </c:pt>
                <c:pt idx="2329">
                  <c:v>1.6821E-6</c:v>
                </c:pt>
                <c:pt idx="2330">
                  <c:v>1.6709E-6</c:v>
                </c:pt>
                <c:pt idx="2331">
                  <c:v>1.6597E-6</c:v>
                </c:pt>
                <c:pt idx="2332">
                  <c:v>1.6486E-6</c:v>
                </c:pt>
                <c:pt idx="2333">
                  <c:v>1.6376E-6</c:v>
                </c:pt>
                <c:pt idx="2334">
                  <c:v>1.6266E-6</c:v>
                </c:pt>
                <c:pt idx="2335">
                  <c:v>1.6156E-6</c:v>
                </c:pt>
                <c:pt idx="2336">
                  <c:v>1.6047000000000001E-6</c:v>
                </c:pt>
                <c:pt idx="2337">
                  <c:v>1.5939000000000001E-6</c:v>
                </c:pt>
                <c:pt idx="2338">
                  <c:v>1.5830999999999999E-6</c:v>
                </c:pt>
                <c:pt idx="2339">
                  <c:v>1.5723E-6</c:v>
                </c:pt>
                <c:pt idx="2340">
                  <c:v>1.5617E-6</c:v>
                </c:pt>
                <c:pt idx="2341">
                  <c:v>1.5510000000000001E-6</c:v>
                </c:pt>
                <c:pt idx="2342">
                  <c:v>1.5403999999999999E-6</c:v>
                </c:pt>
                <c:pt idx="2343">
                  <c:v>1.5299E-6</c:v>
                </c:pt>
                <c:pt idx="2344">
                  <c:v>1.5194E-6</c:v>
                </c:pt>
                <c:pt idx="2345">
                  <c:v>1.5090000000000001E-6</c:v>
                </c:pt>
                <c:pt idx="2346">
                  <c:v>1.4985999999999999E-6</c:v>
                </c:pt>
                <c:pt idx="2347">
                  <c:v>1.4883E-6</c:v>
                </c:pt>
                <c:pt idx="2348">
                  <c:v>1.4780000000000001E-6</c:v>
                </c:pt>
                <c:pt idx="2349">
                  <c:v>1.4677999999999999E-6</c:v>
                </c:pt>
                <c:pt idx="2350">
                  <c:v>1.4575E-6</c:v>
                </c:pt>
                <c:pt idx="2351">
                  <c:v>1.4473999999999999E-6</c:v>
                </c:pt>
                <c:pt idx="2352">
                  <c:v>1.4372E-6</c:v>
                </c:pt>
                <c:pt idx="2353">
                  <c:v>1.4271000000000001E-6</c:v>
                </c:pt>
                <c:pt idx="2354">
                  <c:v>1.4171E-6</c:v>
                </c:pt>
                <c:pt idx="2355">
                  <c:v>1.407E-6</c:v>
                </c:pt>
                <c:pt idx="2356">
                  <c:v>1.3969999999999999E-6</c:v>
                </c:pt>
                <c:pt idx="2357">
                  <c:v>1.3871E-6</c:v>
                </c:pt>
                <c:pt idx="2358">
                  <c:v>1.3771999999999999E-6</c:v>
                </c:pt>
                <c:pt idx="2359">
                  <c:v>1.3673E-6</c:v>
                </c:pt>
                <c:pt idx="2360">
                  <c:v>1.3573999999999999E-6</c:v>
                </c:pt>
                <c:pt idx="2361">
                  <c:v>1.3477E-6</c:v>
                </c:pt>
                <c:pt idx="2362">
                  <c:v>1.3378999999999999E-6</c:v>
                </c:pt>
                <c:pt idx="2363">
                  <c:v>1.3282E-6</c:v>
                </c:pt>
                <c:pt idx="2364">
                  <c:v>1.3186E-6</c:v>
                </c:pt>
                <c:pt idx="2365">
                  <c:v>1.3090000000000001E-6</c:v>
                </c:pt>
                <c:pt idx="2366">
                  <c:v>1.2995E-6</c:v>
                </c:pt>
                <c:pt idx="2367">
                  <c:v>1.2899999999999999E-6</c:v>
                </c:pt>
                <c:pt idx="2368">
                  <c:v>1.2806000000000001E-6</c:v>
                </c:pt>
                <c:pt idx="2369">
                  <c:v>1.2712E-6</c:v>
                </c:pt>
                <c:pt idx="2370">
                  <c:v>1.2617999999999999E-6</c:v>
                </c:pt>
                <c:pt idx="2371">
                  <c:v>1.2526000000000001E-6</c:v>
                </c:pt>
                <c:pt idx="2372">
                  <c:v>1.2433E-6</c:v>
                </c:pt>
                <c:pt idx="2373">
                  <c:v>1.2341E-6</c:v>
                </c:pt>
                <c:pt idx="2374">
                  <c:v>1.2249999999999999E-6</c:v>
                </c:pt>
                <c:pt idx="2375">
                  <c:v>1.2159000000000001E-6</c:v>
                </c:pt>
                <c:pt idx="2376">
                  <c:v>1.2069E-6</c:v>
                </c:pt>
                <c:pt idx="2377">
                  <c:v>1.1978E-6</c:v>
                </c:pt>
                <c:pt idx="2378">
                  <c:v>1.1889E-6</c:v>
                </c:pt>
                <c:pt idx="2379">
                  <c:v>1.1799999999999999E-6</c:v>
                </c:pt>
                <c:pt idx="2380">
                  <c:v>1.1711000000000001E-6</c:v>
                </c:pt>
                <c:pt idx="2381">
                  <c:v>1.1623000000000001E-6</c:v>
                </c:pt>
                <c:pt idx="2382">
                  <c:v>1.1536000000000001E-6</c:v>
                </c:pt>
                <c:pt idx="2383">
                  <c:v>1.1449E-6</c:v>
                </c:pt>
                <c:pt idx="2384">
                  <c:v>1.1363E-6</c:v>
                </c:pt>
                <c:pt idx="2385">
                  <c:v>1.1277E-6</c:v>
                </c:pt>
                <c:pt idx="2386">
                  <c:v>1.1192E-6</c:v>
                </c:pt>
                <c:pt idx="2387">
                  <c:v>1.1107E-6</c:v>
                </c:pt>
                <c:pt idx="2388">
                  <c:v>1.1023E-6</c:v>
                </c:pt>
                <c:pt idx="2389">
                  <c:v>1.0939E-6</c:v>
                </c:pt>
                <c:pt idx="2390">
                  <c:v>1.0856E-6</c:v>
                </c:pt>
                <c:pt idx="2391">
                  <c:v>1.0773E-6</c:v>
                </c:pt>
                <c:pt idx="2392">
                  <c:v>1.0691000000000001E-6</c:v>
                </c:pt>
                <c:pt idx="2393">
                  <c:v>1.0609000000000001E-6</c:v>
                </c:pt>
                <c:pt idx="2394">
                  <c:v>1.0527999999999999E-6</c:v>
                </c:pt>
                <c:pt idx="2395">
                  <c:v>1.0447999999999999E-6</c:v>
                </c:pt>
                <c:pt idx="2396">
                  <c:v>1.0367E-6</c:v>
                </c:pt>
                <c:pt idx="2397">
                  <c:v>1.0288E-6</c:v>
                </c:pt>
                <c:pt idx="2398">
                  <c:v>1.0209E-6</c:v>
                </c:pt>
                <c:pt idx="2399">
                  <c:v>1.0130000000000001E-6</c:v>
                </c:pt>
                <c:pt idx="2400">
                  <c:v>1.0051999999999999E-6</c:v>
                </c:pt>
                <c:pt idx="2401">
                  <c:v>9.9742999999999995E-7</c:v>
                </c:pt>
                <c:pt idx="2402">
                  <c:v>9.8974000000000007E-7</c:v>
                </c:pt>
                <c:pt idx="2403">
                  <c:v>9.8209000000000003E-7</c:v>
                </c:pt>
                <c:pt idx="2404">
                  <c:v>9.7451000000000001E-7</c:v>
                </c:pt>
                <c:pt idx="2405">
                  <c:v>9.6697000000000004E-7</c:v>
                </c:pt>
                <c:pt idx="2406">
                  <c:v>9.5950000000000009E-7</c:v>
                </c:pt>
                <c:pt idx="2407">
                  <c:v>9.5208000000000004E-7</c:v>
                </c:pt>
                <c:pt idx="2408">
                  <c:v>9.4470999999999999E-7</c:v>
                </c:pt>
                <c:pt idx="2409">
                  <c:v>9.3740000000000002E-7</c:v>
                </c:pt>
                <c:pt idx="2410">
                  <c:v>9.3014000000000004E-7</c:v>
                </c:pt>
                <c:pt idx="2411">
                  <c:v>9.2294000000000003E-7</c:v>
                </c:pt>
                <c:pt idx="2412">
                  <c:v>9.1579999999999998E-7</c:v>
                </c:pt>
                <c:pt idx="2413">
                  <c:v>9.0871000000000004E-7</c:v>
                </c:pt>
                <c:pt idx="2414">
                  <c:v>9.0167E-7</c:v>
                </c:pt>
                <c:pt idx="2415">
                  <c:v>8.9469000000000003E-7</c:v>
                </c:pt>
                <c:pt idx="2416">
                  <c:v>8.8777000000000001E-7</c:v>
                </c:pt>
                <c:pt idx="2417">
                  <c:v>8.8089000000000005E-7</c:v>
                </c:pt>
                <c:pt idx="2418">
                  <c:v>8.7407000000000004E-7</c:v>
                </c:pt>
                <c:pt idx="2419">
                  <c:v>8.6730000000000004E-7</c:v>
                </c:pt>
                <c:pt idx="2420">
                  <c:v>8.6056999999999998E-7</c:v>
                </c:pt>
                <c:pt idx="2421">
                  <c:v>8.5389000000000003E-7</c:v>
                </c:pt>
                <c:pt idx="2422">
                  <c:v>8.4725999999999998E-7</c:v>
                </c:pt>
                <c:pt idx="2423">
                  <c:v>8.4068000000000003E-7</c:v>
                </c:pt>
                <c:pt idx="2424">
                  <c:v>8.3414000000000003E-7</c:v>
                </c:pt>
                <c:pt idx="2425">
                  <c:v>8.2765000000000003E-7</c:v>
                </c:pt>
                <c:pt idx="2426">
                  <c:v>8.2121000000000003E-7</c:v>
                </c:pt>
                <c:pt idx="2427">
                  <c:v>8.1480999999999998E-7</c:v>
                </c:pt>
                <c:pt idx="2428">
                  <c:v>8.0844999999999996E-7</c:v>
                </c:pt>
                <c:pt idx="2429">
                  <c:v>8.0213E-7</c:v>
                </c:pt>
                <c:pt idx="2430">
                  <c:v>7.9586000000000003E-7</c:v>
                </c:pt>
                <c:pt idx="2431">
                  <c:v>7.8963000000000001E-7</c:v>
                </c:pt>
                <c:pt idx="2432">
                  <c:v>7.8344000000000003E-7</c:v>
                </c:pt>
                <c:pt idx="2433">
                  <c:v>7.7728999999999999E-7</c:v>
                </c:pt>
                <c:pt idx="2434">
                  <c:v>7.7118999999999996E-7</c:v>
                </c:pt>
                <c:pt idx="2435">
                  <c:v>7.6512999999999997E-7</c:v>
                </c:pt>
                <c:pt idx="2436">
                  <c:v>7.5911999999999998E-7</c:v>
                </c:pt>
                <c:pt idx="2437">
                  <c:v>7.5316E-7</c:v>
                </c:pt>
                <c:pt idx="2438">
                  <c:v>7.4725999999999998E-7</c:v>
                </c:pt>
                <c:pt idx="2439">
                  <c:v>7.4140999999999997E-7</c:v>
                </c:pt>
                <c:pt idx="2440">
                  <c:v>7.3562000000000002E-7</c:v>
                </c:pt>
                <c:pt idx="2441">
                  <c:v>7.2989000000000003E-7</c:v>
                </c:pt>
                <c:pt idx="2442">
                  <c:v>7.2422000000000001E-7</c:v>
                </c:pt>
                <c:pt idx="2443">
                  <c:v>7.1860999999999995E-7</c:v>
                </c:pt>
                <c:pt idx="2444">
                  <c:v>7.1307000000000002E-7</c:v>
                </c:pt>
                <c:pt idx="2445">
                  <c:v>7.0757999999999999E-7</c:v>
                </c:pt>
                <c:pt idx="2446">
                  <c:v>7.0215000000000002E-7</c:v>
                </c:pt>
                <c:pt idx="2447">
                  <c:v>6.9678000000000002E-7</c:v>
                </c:pt>
                <c:pt idx="2448">
                  <c:v>6.9146000000000003E-7</c:v>
                </c:pt>
                <c:pt idx="2449">
                  <c:v>6.8619999999999999E-7</c:v>
                </c:pt>
                <c:pt idx="2450">
                  <c:v>6.8100000000000002E-7</c:v>
                </c:pt>
                <c:pt idx="2451">
                  <c:v>6.7584E-7</c:v>
                </c:pt>
                <c:pt idx="2452">
                  <c:v>6.7074000000000004E-7</c:v>
                </c:pt>
                <c:pt idx="2453">
                  <c:v>6.6568999999999997E-7</c:v>
                </c:pt>
                <c:pt idx="2454">
                  <c:v>6.6067999999999996E-7</c:v>
                </c:pt>
                <c:pt idx="2455">
                  <c:v>6.5572000000000005E-7</c:v>
                </c:pt>
                <c:pt idx="2456">
                  <c:v>6.5081000000000004E-7</c:v>
                </c:pt>
                <c:pt idx="2457">
                  <c:v>6.4595000000000004E-7</c:v>
                </c:pt>
                <c:pt idx="2458">
                  <c:v>6.4112999999999997E-7</c:v>
                </c:pt>
                <c:pt idx="2459">
                  <c:v>6.3636000000000002E-7</c:v>
                </c:pt>
                <c:pt idx="2460">
                  <c:v>6.3163E-7</c:v>
                </c:pt>
                <c:pt idx="2461">
                  <c:v>6.2694000000000003E-7</c:v>
                </c:pt>
                <c:pt idx="2462">
                  <c:v>5.3063000000000003E-7</c:v>
                </c:pt>
                <c:pt idx="2463">
                  <c:v>5.1096000000000002E-7</c:v>
                </c:pt>
                <c:pt idx="2464">
                  <c:v>5.0719999999999999E-7</c:v>
                </c:pt>
                <c:pt idx="2465">
                  <c:v>5.0347000000000005E-7</c:v>
                </c:pt>
                <c:pt idx="2466">
                  <c:v>4.9978000000000005E-7</c:v>
                </c:pt>
                <c:pt idx="2467">
                  <c:v>4.9612999999999998E-7</c:v>
                </c:pt>
                <c:pt idx="2468">
                  <c:v>4.9251999999999997E-7</c:v>
                </c:pt>
                <c:pt idx="2469">
                  <c:v>4.8894999999999999E-7</c:v>
                </c:pt>
                <c:pt idx="2470">
                  <c:v>4.8541E-7</c:v>
                </c:pt>
                <c:pt idx="2471">
                  <c:v>4.8192000000000002E-7</c:v>
                </c:pt>
                <c:pt idx="2472">
                  <c:v>4.7845000000000005E-7</c:v>
                </c:pt>
                <c:pt idx="2473">
                  <c:v>4.7501999999999997E-7</c:v>
                </c:pt>
                <c:pt idx="2474">
                  <c:v>4.7161999999999998E-7</c:v>
                </c:pt>
                <c:pt idx="2475">
                  <c:v>4.6824999999999997E-7</c:v>
                </c:pt>
                <c:pt idx="2476">
                  <c:v>4.5158000000000002E-7</c:v>
                </c:pt>
                <c:pt idx="2477">
                  <c:v>4.4836000000000003E-7</c:v>
                </c:pt>
                <c:pt idx="2478">
                  <c:v>4.4516E-7</c:v>
                </c:pt>
                <c:pt idx="2479">
                  <c:v>4.4199E-7</c:v>
                </c:pt>
                <c:pt idx="2480">
                  <c:v>4.3884999999999999E-7</c:v>
                </c:pt>
                <c:pt idx="2481">
                  <c:v>4.3573E-7</c:v>
                </c:pt>
                <c:pt idx="2482">
                  <c:v>4.3263999999999999E-7</c:v>
                </c:pt>
                <c:pt idx="2483">
                  <c:v>4.2957E-7</c:v>
                </c:pt>
                <c:pt idx="2484">
                  <c:v>4.2653E-7</c:v>
                </c:pt>
                <c:pt idx="2485">
                  <c:v>4.1479000000000002E-7</c:v>
                </c:pt>
                <c:pt idx="2486">
                  <c:v>4.1186999999999999E-7</c:v>
                </c:pt>
                <c:pt idx="2487">
                  <c:v>4.0896999999999999E-7</c:v>
                </c:pt>
                <c:pt idx="2488">
                  <c:v>4.0610000000000002E-7</c:v>
                </c:pt>
                <c:pt idx="2489">
                  <c:v>3.9938000000000002E-7</c:v>
                </c:pt>
                <c:pt idx="2490">
                  <c:v>3.9658999999999998E-7</c:v>
                </c:pt>
                <c:pt idx="2491">
                  <c:v>3.9382000000000002E-7</c:v>
                </c:pt>
                <c:pt idx="2492">
                  <c:v>3.9107999999999998E-7</c:v>
                </c:pt>
                <c:pt idx="2493">
                  <c:v>3.8836999999999998E-7</c:v>
                </c:pt>
                <c:pt idx="2494">
                  <c:v>3.8569000000000001E-7</c:v>
                </c:pt>
                <c:pt idx="2495">
                  <c:v>3.8303000000000001E-7</c:v>
                </c:pt>
                <c:pt idx="2496">
                  <c:v>3.8039999999999999E-7</c:v>
                </c:pt>
                <c:pt idx="2497">
                  <c:v>3.7780000000000001E-7</c:v>
                </c:pt>
                <c:pt idx="2498">
                  <c:v>3.7523000000000001E-7</c:v>
                </c:pt>
                <c:pt idx="2499">
                  <c:v>3.7268999999999998E-7</c:v>
                </c:pt>
                <c:pt idx="2500">
                  <c:v>3.7016999999999999E-7</c:v>
                </c:pt>
                <c:pt idx="2501">
                  <c:v>3.6768000000000002E-7</c:v>
                </c:pt>
                <c:pt idx="2502">
                  <c:v>3.6523E-7</c:v>
                </c:pt>
                <c:pt idx="2503">
                  <c:v>3.6278999999999998E-7</c:v>
                </c:pt>
                <c:pt idx="2504">
                  <c:v>3.6021999999999998E-7</c:v>
                </c:pt>
                <c:pt idx="2505">
                  <c:v>3.5783999999999998E-7</c:v>
                </c:pt>
                <c:pt idx="2506">
                  <c:v>3.4952999999999998E-7</c:v>
                </c:pt>
                <c:pt idx="2507">
                  <c:v>3.4723999999999998E-7</c:v>
                </c:pt>
                <c:pt idx="2508">
                  <c:v>3.3968999999999999E-7</c:v>
                </c:pt>
                <c:pt idx="2509">
                  <c:v>3.3748999999999999E-7</c:v>
                </c:pt>
                <c:pt idx="2510">
                  <c:v>3.3531E-7</c:v>
                </c:pt>
                <c:pt idx="2511">
                  <c:v>3.3316E-7</c:v>
                </c:pt>
                <c:pt idx="2512">
                  <c:v>3.227E-7</c:v>
                </c:pt>
                <c:pt idx="2513">
                  <c:v>3.1311999999999999E-7</c:v>
                </c:pt>
                <c:pt idx="2514">
                  <c:v>3.1114000000000002E-7</c:v>
                </c:pt>
                <c:pt idx="2515">
                  <c:v>3.0917000000000001E-7</c:v>
                </c:pt>
                <c:pt idx="2516">
                  <c:v>3.0722999999999998E-7</c:v>
                </c:pt>
                <c:pt idx="2517">
                  <c:v>3.0530000000000001E-7</c:v>
                </c:pt>
                <c:pt idx="2518">
                  <c:v>3.0339000000000002E-7</c:v>
                </c:pt>
                <c:pt idx="2519">
                  <c:v>3.0149999999999999E-7</c:v>
                </c:pt>
                <c:pt idx="2520">
                  <c:v>2.9962999999999999E-7</c:v>
                </c:pt>
                <c:pt idx="2521">
                  <c:v>2.9777E-7</c:v>
                </c:pt>
                <c:pt idx="2522">
                  <c:v>2.9592999999999998E-7</c:v>
                </c:pt>
                <c:pt idx="2523">
                  <c:v>2.9410999999999998E-7</c:v>
                </c:pt>
                <c:pt idx="2524">
                  <c:v>2.9231E-7</c:v>
                </c:pt>
                <c:pt idx="2525">
                  <c:v>2.9051999999999998E-7</c:v>
                </c:pt>
                <c:pt idx="2526">
                  <c:v>2.8874999999999999E-7</c:v>
                </c:pt>
                <c:pt idx="2527">
                  <c:v>2.8700000000000002E-7</c:v>
                </c:pt>
                <c:pt idx="2528">
                  <c:v>2.8526E-7</c:v>
                </c:pt>
                <c:pt idx="2529">
                  <c:v>2.8354000000000001E-7</c:v>
                </c:pt>
                <c:pt idx="2530">
                  <c:v>2.8183999999999999E-7</c:v>
                </c:pt>
                <c:pt idx="2531">
                  <c:v>2.8015999999999999E-7</c:v>
                </c:pt>
                <c:pt idx="2532">
                  <c:v>2.7849E-7</c:v>
                </c:pt>
                <c:pt idx="2533">
                  <c:v>2.7683999999999998E-7</c:v>
                </c:pt>
                <c:pt idx="2534">
                  <c:v>2.7520999999999999E-7</c:v>
                </c:pt>
                <c:pt idx="2535">
                  <c:v>2.7360000000000001E-7</c:v>
                </c:pt>
                <c:pt idx="2536">
                  <c:v>2.72E-7</c:v>
                </c:pt>
                <c:pt idx="2537">
                  <c:v>2.7041E-7</c:v>
                </c:pt>
                <c:pt idx="2538">
                  <c:v>2.6884000000000002E-7</c:v>
                </c:pt>
                <c:pt idx="2539">
                  <c:v>2.6729000000000001E-7</c:v>
                </c:pt>
                <c:pt idx="2540">
                  <c:v>2.6575000000000001E-7</c:v>
                </c:pt>
                <c:pt idx="2541">
                  <c:v>2.6422999999999998E-7</c:v>
                </c:pt>
                <c:pt idx="2542">
                  <c:v>2.6272000000000001E-7</c:v>
                </c:pt>
                <c:pt idx="2543">
                  <c:v>2.6122000000000001E-7</c:v>
                </c:pt>
                <c:pt idx="2544">
                  <c:v>2.5973000000000001E-7</c:v>
                </c:pt>
                <c:pt idx="2545">
                  <c:v>2.5825999999999998E-7</c:v>
                </c:pt>
                <c:pt idx="2546">
                  <c:v>2.5679000000000001E-7</c:v>
                </c:pt>
                <c:pt idx="2547">
                  <c:v>2.5533E-7</c:v>
                </c:pt>
                <c:pt idx="2548">
                  <c:v>2.5389000000000001E-7</c:v>
                </c:pt>
                <c:pt idx="2549">
                  <c:v>2.5245000000000001E-7</c:v>
                </c:pt>
                <c:pt idx="2550">
                  <c:v>2.5101999999999998E-7</c:v>
                </c:pt>
                <c:pt idx="2551">
                  <c:v>2.4959E-7</c:v>
                </c:pt>
                <c:pt idx="2552">
                  <c:v>2.4817999999999999E-7</c:v>
                </c:pt>
                <c:pt idx="2553">
                  <c:v>2.4676999999999998E-7</c:v>
                </c:pt>
                <c:pt idx="2554">
                  <c:v>2.4536999999999998E-7</c:v>
                </c:pt>
                <c:pt idx="2555">
                  <c:v>2.4396999999999998E-7</c:v>
                </c:pt>
                <c:pt idx="2556">
                  <c:v>2.4259E-7</c:v>
                </c:pt>
                <c:pt idx="2557">
                  <c:v>2.4120999999999997E-7</c:v>
                </c:pt>
                <c:pt idx="2558">
                  <c:v>2.3984000000000001E-7</c:v>
                </c:pt>
                <c:pt idx="2559">
                  <c:v>2.3848E-7</c:v>
                </c:pt>
                <c:pt idx="2560">
                  <c:v>2.3713000000000001E-7</c:v>
                </c:pt>
                <c:pt idx="2561">
                  <c:v>2.3579E-7</c:v>
                </c:pt>
                <c:pt idx="2562">
                  <c:v>2.3446E-7</c:v>
                </c:pt>
                <c:pt idx="2563">
                  <c:v>2.3314000000000001E-7</c:v>
                </c:pt>
                <c:pt idx="2564">
                  <c:v>2.3181999999999999E-7</c:v>
                </c:pt>
                <c:pt idx="2565">
                  <c:v>2.3052E-7</c:v>
                </c:pt>
                <c:pt idx="2566">
                  <c:v>2.2922000000000001E-7</c:v>
                </c:pt>
                <c:pt idx="2567">
                  <c:v>2.2793999999999999E-7</c:v>
                </c:pt>
                <c:pt idx="2568">
                  <c:v>2.2665999999999999E-7</c:v>
                </c:pt>
                <c:pt idx="2569">
                  <c:v>2.2538E-7</c:v>
                </c:pt>
                <c:pt idx="2570">
                  <c:v>2.2412E-7</c:v>
                </c:pt>
                <c:pt idx="2571">
                  <c:v>2.2286E-7</c:v>
                </c:pt>
                <c:pt idx="2572">
                  <c:v>2.2162E-7</c:v>
                </c:pt>
                <c:pt idx="2573">
                  <c:v>2.2037000000000001E-7</c:v>
                </c:pt>
                <c:pt idx="2574">
                  <c:v>2.1913999999999999E-7</c:v>
                </c:pt>
                <c:pt idx="2575">
                  <c:v>2.1791E-7</c:v>
                </c:pt>
                <c:pt idx="2576">
                  <c:v>2.1668999999999999E-7</c:v>
                </c:pt>
                <c:pt idx="2577">
                  <c:v>2.1547999999999999E-7</c:v>
                </c:pt>
                <c:pt idx="2578">
                  <c:v>2.1427E-7</c:v>
                </c:pt>
                <c:pt idx="2579">
                  <c:v>2.1306999999999999E-7</c:v>
                </c:pt>
                <c:pt idx="2580">
                  <c:v>2.1187999999999999E-7</c:v>
                </c:pt>
                <c:pt idx="2581">
                  <c:v>2.1068999999999999E-7</c:v>
                </c:pt>
                <c:pt idx="2582">
                  <c:v>2.0951E-7</c:v>
                </c:pt>
                <c:pt idx="2583">
                  <c:v>2.0834E-7</c:v>
                </c:pt>
                <c:pt idx="2584">
                  <c:v>2.0716999999999999E-7</c:v>
                </c:pt>
                <c:pt idx="2585">
                  <c:v>2.0601E-7</c:v>
                </c:pt>
                <c:pt idx="2586">
                  <c:v>2.0486E-7</c:v>
                </c:pt>
                <c:pt idx="2587">
                  <c:v>2.0370999999999999E-7</c:v>
                </c:pt>
                <c:pt idx="2588">
                  <c:v>2.0256999999999999E-7</c:v>
                </c:pt>
                <c:pt idx="2589">
                  <c:v>2.0143E-7</c:v>
                </c:pt>
                <c:pt idx="2590">
                  <c:v>2.0029999999999999E-7</c:v>
                </c:pt>
                <c:pt idx="2591">
                  <c:v>1.9917999999999999E-7</c:v>
                </c:pt>
                <c:pt idx="2592">
                  <c:v>1.9805E-7</c:v>
                </c:pt>
                <c:pt idx="2593">
                  <c:v>1.9693999999999999E-7</c:v>
                </c:pt>
                <c:pt idx="2594">
                  <c:v>1.9581999999999999E-7</c:v>
                </c:pt>
                <c:pt idx="2595">
                  <c:v>1.9471E-7</c:v>
                </c:pt>
                <c:pt idx="2596">
                  <c:v>1.9361E-7</c:v>
                </c:pt>
                <c:pt idx="2597">
                  <c:v>1.9250999999999999E-7</c:v>
                </c:pt>
                <c:pt idx="2598">
                  <c:v>1.9142E-7</c:v>
                </c:pt>
                <c:pt idx="2599">
                  <c:v>1.9033000000000001E-7</c:v>
                </c:pt>
                <c:pt idx="2600">
                  <c:v>1.8925E-7</c:v>
                </c:pt>
                <c:pt idx="2601">
                  <c:v>1.8817E-7</c:v>
                </c:pt>
                <c:pt idx="2602">
                  <c:v>1.871E-7</c:v>
                </c:pt>
                <c:pt idx="2603">
                  <c:v>1.8603999999999999E-7</c:v>
                </c:pt>
                <c:pt idx="2604">
                  <c:v>1.8498000000000001E-7</c:v>
                </c:pt>
                <c:pt idx="2605">
                  <c:v>1.8393000000000001E-7</c:v>
                </c:pt>
                <c:pt idx="2606">
                  <c:v>1.8288000000000001E-7</c:v>
                </c:pt>
                <c:pt idx="2607">
                  <c:v>1.8183999999999999E-7</c:v>
                </c:pt>
                <c:pt idx="2608">
                  <c:v>1.808E-7</c:v>
                </c:pt>
                <c:pt idx="2609">
                  <c:v>1.7977E-7</c:v>
                </c:pt>
                <c:pt idx="2610">
                  <c:v>1.7875000000000001E-7</c:v>
                </c:pt>
                <c:pt idx="2611">
                  <c:v>1.7772999999999999E-7</c:v>
                </c:pt>
                <c:pt idx="2612">
                  <c:v>1.7671E-7</c:v>
                </c:pt>
                <c:pt idx="2613">
                  <c:v>1.7569999999999999E-7</c:v>
                </c:pt>
                <c:pt idx="2614">
                  <c:v>1.747E-7</c:v>
                </c:pt>
                <c:pt idx="2615">
                  <c:v>1.5687E-7</c:v>
                </c:pt>
                <c:pt idx="2616">
                  <c:v>1.5300999999999999E-7</c:v>
                </c:pt>
                <c:pt idx="2617">
                  <c:v>1.5214000000000001E-7</c:v>
                </c:pt>
                <c:pt idx="2618">
                  <c:v>1.5127999999999999E-7</c:v>
                </c:pt>
                <c:pt idx="2619">
                  <c:v>1.4613E-7</c:v>
                </c:pt>
                <c:pt idx="2620">
                  <c:v>1.4095E-7</c:v>
                </c:pt>
                <c:pt idx="2621">
                  <c:v>1.4014999999999999E-7</c:v>
                </c:pt>
                <c:pt idx="2622">
                  <c:v>1.3934999999999999E-7</c:v>
                </c:pt>
                <c:pt idx="2623">
                  <c:v>1.3857E-7</c:v>
                </c:pt>
                <c:pt idx="2624">
                  <c:v>1.3778000000000001E-7</c:v>
                </c:pt>
                <c:pt idx="2625">
                  <c:v>1.37E-7</c:v>
                </c:pt>
                <c:pt idx="2626">
                  <c:v>1.3623E-7</c:v>
                </c:pt>
                <c:pt idx="2627">
                  <c:v>1.3545000000000001E-7</c:v>
                </c:pt>
                <c:pt idx="2628">
                  <c:v>1.3468000000000001E-7</c:v>
                </c:pt>
                <c:pt idx="2629">
                  <c:v>1.3391000000000001E-7</c:v>
                </c:pt>
                <c:pt idx="2630">
                  <c:v>1.3315E-7</c:v>
                </c:pt>
                <c:pt idx="2631">
                  <c:v>1.3238E-7</c:v>
                </c:pt>
                <c:pt idx="2632">
                  <c:v>1.3162000000000001E-7</c:v>
                </c:pt>
                <c:pt idx="2633">
                  <c:v>1.3086E-7</c:v>
                </c:pt>
                <c:pt idx="2634">
                  <c:v>1.3010999999999999E-7</c:v>
                </c:pt>
                <c:pt idx="2635">
                  <c:v>1.2935999999999999E-7</c:v>
                </c:pt>
                <c:pt idx="2636">
                  <c:v>1.2861000000000001E-7</c:v>
                </c:pt>
                <c:pt idx="2637">
                  <c:v>1.2786000000000001E-7</c:v>
                </c:pt>
                <c:pt idx="2638">
                  <c:v>1.2711E-7</c:v>
                </c:pt>
                <c:pt idx="2639">
                  <c:v>1.2637000000000001E-7</c:v>
                </c:pt>
                <c:pt idx="2640">
                  <c:v>1.2562999999999999E-7</c:v>
                </c:pt>
                <c:pt idx="2641">
                  <c:v>1.2489E-7</c:v>
                </c:pt>
                <c:pt idx="2642">
                  <c:v>1.2415999999999999E-7</c:v>
                </c:pt>
                <c:pt idx="2643">
                  <c:v>1.2342999999999999E-7</c:v>
                </c:pt>
                <c:pt idx="2644">
                  <c:v>1.2269E-7</c:v>
                </c:pt>
                <c:pt idx="2645">
                  <c:v>1.2197E-7</c:v>
                </c:pt>
                <c:pt idx="2646">
                  <c:v>1.2123999999999999E-7</c:v>
                </c:pt>
                <c:pt idx="2647">
                  <c:v>1.2051000000000001E-7</c:v>
                </c:pt>
                <c:pt idx="2648">
                  <c:v>1.1978999999999999E-7</c:v>
                </c:pt>
                <c:pt idx="2649">
                  <c:v>1.1906999999999999E-7</c:v>
                </c:pt>
                <c:pt idx="2650">
                  <c:v>1.1835E-7</c:v>
                </c:pt>
                <c:pt idx="2651">
                  <c:v>1.1763E-7</c:v>
                </c:pt>
                <c:pt idx="2652">
                  <c:v>1.1691000000000001E-7</c:v>
                </c:pt>
                <c:pt idx="2653">
                  <c:v>1.1619999999999999E-7</c:v>
                </c:pt>
                <c:pt idx="2654">
                  <c:v>1.1548E-7</c:v>
                </c:pt>
                <c:pt idx="2655">
                  <c:v>1.1477E-7</c:v>
                </c:pt>
                <c:pt idx="2656">
                  <c:v>1.1407E-7</c:v>
                </c:pt>
                <c:pt idx="2657">
                  <c:v>1.1336E-7</c:v>
                </c:pt>
                <c:pt idx="2658">
                  <c:v>1.1266E-7</c:v>
                </c:pt>
                <c:pt idx="2659">
                  <c:v>1.1196E-7</c:v>
                </c:pt>
                <c:pt idx="2660">
                  <c:v>1.1127E-7</c:v>
                </c:pt>
                <c:pt idx="2661">
                  <c:v>1.1057E-7</c:v>
                </c:pt>
                <c:pt idx="2662">
                  <c:v>1.0988E-7</c:v>
                </c:pt>
                <c:pt idx="2663">
                  <c:v>1.0919E-7</c:v>
                </c:pt>
                <c:pt idx="2664">
                  <c:v>1.085E-7</c:v>
                </c:pt>
                <c:pt idx="2665">
                  <c:v>1.0782E-7</c:v>
                </c:pt>
                <c:pt idx="2666">
                  <c:v>1.0714000000000001E-7</c:v>
                </c:pt>
                <c:pt idx="2667">
                  <c:v>1.0646E-7</c:v>
                </c:pt>
                <c:pt idx="2668">
                  <c:v>1.0578E-7</c:v>
                </c:pt>
                <c:pt idx="2669">
                  <c:v>1.0511000000000001E-7</c:v>
                </c:pt>
                <c:pt idx="2670">
                  <c:v>1.0444E-7</c:v>
                </c:pt>
                <c:pt idx="2671">
                  <c:v>1.0019E-7</c:v>
                </c:pt>
                <c:pt idx="2672">
                  <c:v>9.9428999999999997E-8</c:v>
                </c:pt>
                <c:pt idx="2673">
                  <c:v>9.3351E-8</c:v>
                </c:pt>
                <c:pt idx="2674">
                  <c:v>9.1055000000000004E-8</c:v>
                </c:pt>
                <c:pt idx="2675">
                  <c:v>8.9537000000000003E-8</c:v>
                </c:pt>
                <c:pt idx="2676">
                  <c:v>8.7709999999999996E-8</c:v>
                </c:pt>
                <c:pt idx="2677">
                  <c:v>8.7153E-8</c:v>
                </c:pt>
                <c:pt idx="2678">
                  <c:v>8.6601999999999997E-8</c:v>
                </c:pt>
                <c:pt idx="2679">
                  <c:v>8.6054999999999999E-8</c:v>
                </c:pt>
                <c:pt idx="2680">
                  <c:v>8.5512000000000005E-8</c:v>
                </c:pt>
                <c:pt idx="2681">
                  <c:v>8.4974000000000004E-8</c:v>
                </c:pt>
                <c:pt idx="2682">
                  <c:v>8.4440999999999995E-8</c:v>
                </c:pt>
                <c:pt idx="2683">
                  <c:v>8.3911000000000003E-8</c:v>
                </c:pt>
                <c:pt idx="2684">
                  <c:v>8.3384000000000001E-8</c:v>
                </c:pt>
                <c:pt idx="2685">
                  <c:v>8.2861000000000003E-8</c:v>
                </c:pt>
                <c:pt idx="2686">
                  <c:v>8.2339999999999995E-8</c:v>
                </c:pt>
                <c:pt idx="2687">
                  <c:v>8.1821000000000002E-8</c:v>
                </c:pt>
                <c:pt idx="2688">
                  <c:v>8.1303999999999998E-8</c:v>
                </c:pt>
                <c:pt idx="2689">
                  <c:v>8.0788999999999996E-8</c:v>
                </c:pt>
                <c:pt idx="2690">
                  <c:v>8.0275999999999997E-8</c:v>
                </c:pt>
                <c:pt idx="2691">
                  <c:v>7.9765E-8</c:v>
                </c:pt>
                <c:pt idx="2692">
                  <c:v>7.9256000000000005E-8</c:v>
                </c:pt>
                <c:pt idx="2693">
                  <c:v>7.8747999999999998E-8</c:v>
                </c:pt>
                <c:pt idx="2694">
                  <c:v>7.8242999999999995E-8</c:v>
                </c:pt>
                <c:pt idx="2695">
                  <c:v>7.7739000000000005E-8</c:v>
                </c:pt>
                <c:pt idx="2696">
                  <c:v>7.7238999999999994E-8</c:v>
                </c:pt>
                <c:pt idx="2697">
                  <c:v>7.6740999999999999E-8</c:v>
                </c:pt>
                <c:pt idx="2698">
                  <c:v>7.6245000000000005E-8</c:v>
                </c:pt>
                <c:pt idx="2699">
                  <c:v>7.5753000000000003E-8</c:v>
                </c:pt>
                <c:pt idx="2700">
                  <c:v>7.5263000000000004E-8</c:v>
                </c:pt>
                <c:pt idx="2701">
                  <c:v>7.4776999999999995E-8</c:v>
                </c:pt>
                <c:pt idx="2702">
                  <c:v>7.4293000000000002E-8</c:v>
                </c:pt>
                <c:pt idx="2703">
                  <c:v>7.3811999999999999E-8</c:v>
                </c:pt>
                <c:pt idx="2704">
                  <c:v>7.3335000000000001E-8</c:v>
                </c:pt>
                <c:pt idx="2705">
                  <c:v>7.2860000000000005E-8</c:v>
                </c:pt>
                <c:pt idx="2706">
                  <c:v>7.2387999999999999E-8</c:v>
                </c:pt>
                <c:pt idx="2707">
                  <c:v>7.1918999999999997E-8</c:v>
                </c:pt>
                <c:pt idx="2708">
                  <c:v>7.1452999999999998E-8</c:v>
                </c:pt>
                <c:pt idx="2709">
                  <c:v>7.0990000000000002E-8</c:v>
                </c:pt>
                <c:pt idx="2710">
                  <c:v>7.0528999999999996E-8</c:v>
                </c:pt>
                <c:pt idx="2711">
                  <c:v>7.0071000000000006E-8</c:v>
                </c:pt>
                <c:pt idx="2712">
                  <c:v>6.9615000000000005E-8</c:v>
                </c:pt>
                <c:pt idx="2713">
                  <c:v>6.9161999999999994E-8</c:v>
                </c:pt>
                <c:pt idx="2714">
                  <c:v>6.8710999999999999E-8</c:v>
                </c:pt>
                <c:pt idx="2715">
                  <c:v>6.8262000000000006E-8</c:v>
                </c:pt>
                <c:pt idx="2716">
                  <c:v>6.7815000000000002E-8</c:v>
                </c:pt>
                <c:pt idx="2717">
                  <c:v>6.7371000000000002E-8</c:v>
                </c:pt>
                <c:pt idx="2718">
                  <c:v>6.6928000000000002E-8</c:v>
                </c:pt>
                <c:pt idx="2719">
                  <c:v>6.6487000000000005E-8</c:v>
                </c:pt>
                <c:pt idx="2720">
                  <c:v>6.6047999999999997E-8</c:v>
                </c:pt>
                <c:pt idx="2721">
                  <c:v>6.5611000000000004E-8</c:v>
                </c:pt>
                <c:pt idx="2722">
                  <c:v>6.5175E-8</c:v>
                </c:pt>
                <c:pt idx="2723">
                  <c:v>6.4739999999999996E-8</c:v>
                </c:pt>
                <c:pt idx="2724">
                  <c:v>4.7956000000000003E-8</c:v>
                </c:pt>
                <c:pt idx="2725">
                  <c:v>4.7554999999999998E-8</c:v>
                </c:pt>
                <c:pt idx="2726">
                  <c:v>4.7233999999999998E-8</c:v>
                </c:pt>
                <c:pt idx="2727">
                  <c:v>4.6913999999999999E-8</c:v>
                </c:pt>
                <c:pt idx="2728">
                  <c:v>4.6595000000000001E-8</c:v>
                </c:pt>
                <c:pt idx="2729">
                  <c:v>4.6276999999999998E-8</c:v>
                </c:pt>
                <c:pt idx="2730">
                  <c:v>4.5960999999999997E-8</c:v>
                </c:pt>
                <c:pt idx="2731">
                  <c:v>4.5645000000000003E-8</c:v>
                </c:pt>
                <c:pt idx="2732">
                  <c:v>4.5330999999999997E-8</c:v>
                </c:pt>
                <c:pt idx="2733">
                  <c:v>4.5019000000000001E-8</c:v>
                </c:pt>
                <c:pt idx="2734">
                  <c:v>4.4707999999999999E-8</c:v>
                </c:pt>
                <c:pt idx="2735">
                  <c:v>4.4398999999999999E-8</c:v>
                </c:pt>
                <c:pt idx="2736">
                  <c:v>4.4091000000000001E-8</c:v>
                </c:pt>
                <c:pt idx="2737">
                  <c:v>4.3784999999999998E-8</c:v>
                </c:pt>
                <c:pt idx="2738">
                  <c:v>4.3480000000000003E-8</c:v>
                </c:pt>
                <c:pt idx="2739">
                  <c:v>4.3176999999999997E-8</c:v>
                </c:pt>
                <c:pt idx="2740">
                  <c:v>4.2874999999999998E-8</c:v>
                </c:pt>
                <c:pt idx="2741">
                  <c:v>4.2575000000000002E-8</c:v>
                </c:pt>
                <c:pt idx="2742">
                  <c:v>4.2276000000000001E-8</c:v>
                </c:pt>
                <c:pt idx="2743">
                  <c:v>4.1979000000000002E-8</c:v>
                </c:pt>
                <c:pt idx="2744">
                  <c:v>4.1682999999999997E-8</c:v>
                </c:pt>
                <c:pt idx="2745">
                  <c:v>4.1388E-8</c:v>
                </c:pt>
                <c:pt idx="2746">
                  <c:v>4.1094999999999998E-8</c:v>
                </c:pt>
                <c:pt idx="2747">
                  <c:v>4.0801999999999997E-8</c:v>
                </c:pt>
                <c:pt idx="2748">
                  <c:v>4.0510999999999998E-8</c:v>
                </c:pt>
                <c:pt idx="2749">
                  <c:v>4.0222000000000001E-8</c:v>
                </c:pt>
                <c:pt idx="2750">
                  <c:v>3.9932999999999998E-8</c:v>
                </c:pt>
                <c:pt idx="2751">
                  <c:v>3.9646000000000003E-8</c:v>
                </c:pt>
                <c:pt idx="2752">
                  <c:v>3.9360000000000003E-8</c:v>
                </c:pt>
                <c:pt idx="2753">
                  <c:v>3.9075999999999999E-8</c:v>
                </c:pt>
                <c:pt idx="2754">
                  <c:v>3.8792000000000001E-8</c:v>
                </c:pt>
                <c:pt idx="2755">
                  <c:v>3.8509999999999999E-8</c:v>
                </c:pt>
                <c:pt idx="2756">
                  <c:v>3.8228999999999998E-8</c:v>
                </c:pt>
                <c:pt idx="2757">
                  <c:v>3.7948999999999998E-8</c:v>
                </c:pt>
                <c:pt idx="2758">
                  <c:v>3.7671E-8</c:v>
                </c:pt>
                <c:pt idx="2759">
                  <c:v>3.7393000000000003E-8</c:v>
                </c:pt>
                <c:pt idx="2760">
                  <c:v>3.7118000000000002E-8</c:v>
                </c:pt>
                <c:pt idx="2761">
                  <c:v>3.6843000000000001E-8</c:v>
                </c:pt>
                <c:pt idx="2762">
                  <c:v>3.6570000000000003E-8</c:v>
                </c:pt>
                <c:pt idx="2763">
                  <c:v>3.6297999999999999E-8</c:v>
                </c:pt>
                <c:pt idx="2764">
                  <c:v>3.6027999999999997E-8</c:v>
                </c:pt>
                <c:pt idx="2765">
                  <c:v>3.5759000000000003E-8</c:v>
                </c:pt>
                <c:pt idx="2766">
                  <c:v>3.5491000000000003E-8</c:v>
                </c:pt>
                <c:pt idx="2767">
                  <c:v>3.5224999999999999E-8</c:v>
                </c:pt>
                <c:pt idx="2768">
                  <c:v>3.4960999999999998E-8</c:v>
                </c:pt>
                <c:pt idx="2769">
                  <c:v>3.4697000000000003E-8</c:v>
                </c:pt>
                <c:pt idx="2770">
                  <c:v>3.4435999999999998E-8</c:v>
                </c:pt>
                <c:pt idx="2771">
                  <c:v>3.4176000000000001E-8</c:v>
                </c:pt>
                <c:pt idx="2772">
                  <c:v>3.3916999999999999E-8</c:v>
                </c:pt>
                <c:pt idx="2773">
                  <c:v>3.3659999999999998E-8</c:v>
                </c:pt>
                <c:pt idx="2774">
                  <c:v>3.3403999999999999E-8</c:v>
                </c:pt>
                <c:pt idx="2775">
                  <c:v>3.3150000000000002E-8</c:v>
                </c:pt>
                <c:pt idx="2776">
                  <c:v>3.2897E-8</c:v>
                </c:pt>
                <c:pt idx="2777">
                  <c:v>3.2647000000000001E-8</c:v>
                </c:pt>
                <c:pt idx="2778">
                  <c:v>3.2397000000000002E-8</c:v>
                </c:pt>
                <c:pt idx="2779">
                  <c:v>3.215E-8</c:v>
                </c:pt>
                <c:pt idx="2780">
                  <c:v>3.1903999999999999E-8</c:v>
                </c:pt>
                <c:pt idx="2781">
                  <c:v>3.166E-8</c:v>
                </c:pt>
                <c:pt idx="2782">
                  <c:v>3.1417999999999997E-8</c:v>
                </c:pt>
                <c:pt idx="2783">
                  <c:v>3.1178999999999997E-8</c:v>
                </c:pt>
                <c:pt idx="2784">
                  <c:v>3.0940999999999999E-8</c:v>
                </c:pt>
                <c:pt idx="2785">
                  <c:v>3.0705000000000003E-8</c:v>
                </c:pt>
                <c:pt idx="2786">
                  <c:v>3.0472000000000003E-8</c:v>
                </c:pt>
                <c:pt idx="2787">
                  <c:v>3.0239999999999998E-8</c:v>
                </c:pt>
                <c:pt idx="2788">
                  <c:v>3.0011000000000003E-8</c:v>
                </c:pt>
                <c:pt idx="2789">
                  <c:v>2.9782999999999999E-8</c:v>
                </c:pt>
                <c:pt idx="2790">
                  <c:v>2.9557000000000001E-8</c:v>
                </c:pt>
                <c:pt idx="2791">
                  <c:v>2.9332999999999999E-8</c:v>
                </c:pt>
                <c:pt idx="2792">
                  <c:v>2.9110000000000001E-8</c:v>
                </c:pt>
                <c:pt idx="2793">
                  <c:v>2.8889000000000001E-8</c:v>
                </c:pt>
                <c:pt idx="2794">
                  <c:v>2.8670000000000001E-8</c:v>
                </c:pt>
                <c:pt idx="2795">
                  <c:v>2.8453E-8</c:v>
                </c:pt>
                <c:pt idx="2796">
                  <c:v>2.8237E-8</c:v>
                </c:pt>
                <c:pt idx="2797">
                  <c:v>2.8024E-8</c:v>
                </c:pt>
                <c:pt idx="2798">
                  <c:v>2.7812000000000001E-8</c:v>
                </c:pt>
                <c:pt idx="2799">
                  <c:v>2.7601E-8</c:v>
                </c:pt>
                <c:pt idx="2800">
                  <c:v>2.7392999999999999E-8</c:v>
                </c:pt>
                <c:pt idx="2801">
                  <c:v>2.7187000000000001E-8</c:v>
                </c:pt>
                <c:pt idx="2802">
                  <c:v>2.6983000000000001E-8</c:v>
                </c:pt>
                <c:pt idx="2803">
                  <c:v>2.6781E-8</c:v>
                </c:pt>
                <c:pt idx="2804">
                  <c:v>2.658E-8</c:v>
                </c:pt>
                <c:pt idx="2805">
                  <c:v>2.6382000000000001E-8</c:v>
                </c:pt>
                <c:pt idx="2806">
                  <c:v>2.6186E-8</c:v>
                </c:pt>
                <c:pt idx="2807">
                  <c:v>2.5991000000000001E-8</c:v>
                </c:pt>
                <c:pt idx="2808">
                  <c:v>2.5798E-8</c:v>
                </c:pt>
                <c:pt idx="2809">
                  <c:v>2.5608E-8</c:v>
                </c:pt>
                <c:pt idx="2810">
                  <c:v>2.5418E-8</c:v>
                </c:pt>
                <c:pt idx="2811">
                  <c:v>2.5230999999999999E-8</c:v>
                </c:pt>
                <c:pt idx="2812">
                  <c:v>2.5045E-8</c:v>
                </c:pt>
                <c:pt idx="2813">
                  <c:v>2.4861E-8</c:v>
                </c:pt>
                <c:pt idx="2814">
                  <c:v>2.4678999999999999E-8</c:v>
                </c:pt>
                <c:pt idx="2815">
                  <c:v>2.4497999999999999E-8</c:v>
                </c:pt>
                <c:pt idx="2816">
                  <c:v>2.4318E-8</c:v>
                </c:pt>
                <c:pt idx="2817">
                  <c:v>2.4141000000000001E-8</c:v>
                </c:pt>
                <c:pt idx="2818">
                  <c:v>2.3965E-8</c:v>
                </c:pt>
                <c:pt idx="2819">
                  <c:v>2.379E-8</c:v>
                </c:pt>
                <c:pt idx="2820">
                  <c:v>2.3616999999999999E-8</c:v>
                </c:pt>
                <c:pt idx="2821">
                  <c:v>2.3444999999999999E-8</c:v>
                </c:pt>
                <c:pt idx="2822">
                  <c:v>2.3275000000000002E-8</c:v>
                </c:pt>
                <c:pt idx="2823">
                  <c:v>2.3105999999999999E-8</c:v>
                </c:pt>
                <c:pt idx="2824">
                  <c:v>2.2938E-8</c:v>
                </c:pt>
                <c:pt idx="2825">
                  <c:v>2.2772E-8</c:v>
                </c:pt>
                <c:pt idx="2826">
                  <c:v>2.2608E-8</c:v>
                </c:pt>
                <c:pt idx="2827">
                  <c:v>2.2443999999999999E-8</c:v>
                </c:pt>
                <c:pt idx="2828">
                  <c:v>2.2282000000000001E-8</c:v>
                </c:pt>
                <c:pt idx="2829">
                  <c:v>2.2122000000000001E-8</c:v>
                </c:pt>
                <c:pt idx="2830">
                  <c:v>2.1961999999999998E-8</c:v>
                </c:pt>
                <c:pt idx="2831">
                  <c:v>2.1804000000000001E-8</c:v>
                </c:pt>
                <c:pt idx="2832">
                  <c:v>2.1646999999999999E-8</c:v>
                </c:pt>
                <c:pt idx="2833">
                  <c:v>2.1491E-8</c:v>
                </c:pt>
                <c:pt idx="2834">
                  <c:v>2.1336E-8</c:v>
                </c:pt>
                <c:pt idx="2835">
                  <c:v>2.1182000000000001E-8</c:v>
                </c:pt>
                <c:pt idx="2836">
                  <c:v>2.103E-8</c:v>
                </c:pt>
                <c:pt idx="2837">
                  <c:v>2.0878E-8</c:v>
                </c:pt>
                <c:pt idx="2838">
                  <c:v>2.0727000000000001E-8</c:v>
                </c:pt>
                <c:pt idx="2839">
                  <c:v>2.0577E-8</c:v>
                </c:pt>
                <c:pt idx="2840">
                  <c:v>2.0429E-8</c:v>
                </c:pt>
                <c:pt idx="2841">
                  <c:v>2.0281000000000001E-8</c:v>
                </c:pt>
                <c:pt idx="2842">
                  <c:v>2.0135000000000001E-8</c:v>
                </c:pt>
                <c:pt idx="2843">
                  <c:v>1.9989999999999999E-8</c:v>
                </c:pt>
                <c:pt idx="2844">
                  <c:v>1.9846000000000001E-8</c:v>
                </c:pt>
                <c:pt idx="2845">
                  <c:v>1.9703000000000001E-8</c:v>
                </c:pt>
                <c:pt idx="2846">
                  <c:v>1.9560999999999999E-8</c:v>
                </c:pt>
                <c:pt idx="2847">
                  <c:v>1.9420000000000001E-8</c:v>
                </c:pt>
                <c:pt idx="2848">
                  <c:v>1.9280999999999999E-8</c:v>
                </c:pt>
                <c:pt idx="2849">
                  <c:v>1.9143000000000001E-8</c:v>
                </c:pt>
                <c:pt idx="2850">
                  <c:v>1.9006000000000002E-8</c:v>
                </c:pt>
                <c:pt idx="2851">
                  <c:v>1.8868999999999998E-8</c:v>
                </c:pt>
                <c:pt idx="2852">
                  <c:v>1.8734999999999999E-8</c:v>
                </c:pt>
                <c:pt idx="2853">
                  <c:v>1.8600999999999999E-8</c:v>
                </c:pt>
                <c:pt idx="2854">
                  <c:v>1.8468E-8</c:v>
                </c:pt>
                <c:pt idx="2855">
                  <c:v>1.8336E-8</c:v>
                </c:pt>
                <c:pt idx="2856">
                  <c:v>1.8206000000000001E-8</c:v>
                </c:pt>
                <c:pt idx="2857">
                  <c:v>1.8075999999999999E-8</c:v>
                </c:pt>
                <c:pt idx="2858">
                  <c:v>1.7946999999999999E-8</c:v>
                </c:pt>
                <c:pt idx="2859">
                  <c:v>1.782E-8</c:v>
                </c:pt>
                <c:pt idx="2860">
                  <c:v>1.7692999999999998E-8</c:v>
                </c:pt>
                <c:pt idx="2861">
                  <c:v>1.7567999999999999E-8</c:v>
                </c:pt>
                <c:pt idx="2862">
                  <c:v>1.7444000000000001E-8</c:v>
                </c:pt>
                <c:pt idx="2863">
                  <c:v>1.7319999999999999E-8</c:v>
                </c:pt>
                <c:pt idx="2864">
                  <c:v>1.7198E-8</c:v>
                </c:pt>
                <c:pt idx="2865">
                  <c:v>1.7077000000000001E-8</c:v>
                </c:pt>
                <c:pt idx="2866">
                  <c:v>1.6957999999999999E-8</c:v>
                </c:pt>
                <c:pt idx="2867">
                  <c:v>1.6838999999999999E-8</c:v>
                </c:pt>
                <c:pt idx="2868">
                  <c:v>1.6721999999999999E-8</c:v>
                </c:pt>
                <c:pt idx="2869">
                  <c:v>1.6604999999999999E-8</c:v>
                </c:pt>
                <c:pt idx="2870">
                  <c:v>1.6490000000000001E-8</c:v>
                </c:pt>
                <c:pt idx="2871">
                  <c:v>1.6376000000000001E-8</c:v>
                </c:pt>
                <c:pt idx="2872">
                  <c:v>1.6263000000000001E-8</c:v>
                </c:pt>
                <c:pt idx="2873">
                  <c:v>1.6151E-8</c:v>
                </c:pt>
                <c:pt idx="2874">
                  <c:v>1.604E-8</c:v>
                </c:pt>
                <c:pt idx="2875">
                  <c:v>1.5930000000000001E-8</c:v>
                </c:pt>
                <c:pt idx="2876">
                  <c:v>1.5822000000000001E-8</c:v>
                </c:pt>
                <c:pt idx="2877">
                  <c:v>1.5714000000000001E-8</c:v>
                </c:pt>
                <c:pt idx="2878">
                  <c:v>1.5608E-8</c:v>
                </c:pt>
                <c:pt idx="2879">
                  <c:v>1.5503E-8</c:v>
                </c:pt>
                <c:pt idx="2880">
                  <c:v>1.5399000000000001E-8</c:v>
                </c:pt>
                <c:pt idx="2881">
                  <c:v>1.5296E-8</c:v>
                </c:pt>
                <c:pt idx="2882">
                  <c:v>1.5195000000000001E-8</c:v>
                </c:pt>
                <c:pt idx="2883">
                  <c:v>1.5095000000000001E-8</c:v>
                </c:pt>
                <c:pt idx="2884">
                  <c:v>1.4996000000000001E-8</c:v>
                </c:pt>
                <c:pt idx="2885">
                  <c:v>1.4899E-8</c:v>
                </c:pt>
                <c:pt idx="2886">
                  <c:v>1.4803E-8</c:v>
                </c:pt>
                <c:pt idx="2887">
                  <c:v>1.4708E-8</c:v>
                </c:pt>
                <c:pt idx="2888">
                  <c:v>1.4613999999999999E-8</c:v>
                </c:pt>
                <c:pt idx="2889">
                  <c:v>1.4521999999999999E-8</c:v>
                </c:pt>
                <c:pt idx="2890">
                  <c:v>1.4429999999999999E-8</c:v>
                </c:pt>
                <c:pt idx="2891">
                  <c:v>1.434E-8</c:v>
                </c:pt>
                <c:pt idx="2892">
                  <c:v>1.4251999999999999E-8</c:v>
                </c:pt>
                <c:pt idx="2893">
                  <c:v>1.4164E-8</c:v>
                </c:pt>
                <c:pt idx="2894">
                  <c:v>1.4078E-8</c:v>
                </c:pt>
                <c:pt idx="2895">
                  <c:v>1.3992E-8</c:v>
                </c:pt>
                <c:pt idx="2896">
                  <c:v>1.3908E-8</c:v>
                </c:pt>
                <c:pt idx="2897">
                  <c:v>1.3825E-8</c:v>
                </c:pt>
                <c:pt idx="2898">
                  <c:v>1.3742999999999999E-8</c:v>
                </c:pt>
                <c:pt idx="2899">
                  <c:v>1.3662E-8</c:v>
                </c:pt>
                <c:pt idx="2900">
                  <c:v>1.3582E-8</c:v>
                </c:pt>
                <c:pt idx="2901">
                  <c:v>1.3502000000000001E-8</c:v>
                </c:pt>
                <c:pt idx="2902">
                  <c:v>1.3424E-8</c:v>
                </c:pt>
                <c:pt idx="2903">
                  <c:v>1.3345999999999999E-8</c:v>
                </c:pt>
                <c:pt idx="2904">
                  <c:v>1.3270000000000001E-8</c:v>
                </c:pt>
                <c:pt idx="2905">
                  <c:v>1.3194000000000001E-8</c:v>
                </c:pt>
                <c:pt idx="2906">
                  <c:v>1.3119E-8</c:v>
                </c:pt>
                <c:pt idx="2907">
                  <c:v>1.3045E-8</c:v>
                </c:pt>
                <c:pt idx="2908">
                  <c:v>1.2971000000000001E-8</c:v>
                </c:pt>
                <c:pt idx="2909">
                  <c:v>1.2898000000000001E-8</c:v>
                </c:pt>
                <c:pt idx="2910">
                  <c:v>1.2826E-8</c:v>
                </c:pt>
                <c:pt idx="2911">
                  <c:v>1.2754E-8</c:v>
                </c:pt>
                <c:pt idx="2912">
                  <c:v>1.2683E-8</c:v>
                </c:pt>
                <c:pt idx="2913">
                  <c:v>1.2613E-8</c:v>
                </c:pt>
                <c:pt idx="2914">
                  <c:v>1.2543E-8</c:v>
                </c:pt>
                <c:pt idx="2915">
                  <c:v>1.2474E-8</c:v>
                </c:pt>
                <c:pt idx="2916">
                  <c:v>1.2404999999999999E-8</c:v>
                </c:pt>
                <c:pt idx="2917">
                  <c:v>1.2337E-8</c:v>
                </c:pt>
                <c:pt idx="2918">
                  <c:v>1.2269000000000001E-8</c:v>
                </c:pt>
                <c:pt idx="2919">
                  <c:v>1.2202000000000001E-8</c:v>
                </c:pt>
                <c:pt idx="2920">
                  <c:v>1.2135000000000001E-8</c:v>
                </c:pt>
                <c:pt idx="2921">
                  <c:v>1.2069E-8</c:v>
                </c:pt>
                <c:pt idx="2922">
                  <c:v>1.2003E-8</c:v>
                </c:pt>
                <c:pt idx="2923">
                  <c:v>1.1937E-8</c:v>
                </c:pt>
                <c:pt idx="2924">
                  <c:v>1.1872E-8</c:v>
                </c:pt>
                <c:pt idx="2925">
                  <c:v>1.1806999999999999E-8</c:v>
                </c:pt>
                <c:pt idx="2926">
                  <c:v>1.1742E-8</c:v>
                </c:pt>
                <c:pt idx="2927">
                  <c:v>1.1678E-8</c:v>
                </c:pt>
                <c:pt idx="2928">
                  <c:v>1.1614000000000001E-8</c:v>
                </c:pt>
                <c:pt idx="2929">
                  <c:v>1.1549999999999999E-8</c:v>
                </c:pt>
                <c:pt idx="2930">
                  <c:v>1.1487000000000001E-8</c:v>
                </c:pt>
                <c:pt idx="2931">
                  <c:v>1.1423000000000001E-8</c:v>
                </c:pt>
                <c:pt idx="2932">
                  <c:v>1.1361E-8</c:v>
                </c:pt>
                <c:pt idx="2933">
                  <c:v>1.1298E-8</c:v>
                </c:pt>
                <c:pt idx="2934">
                  <c:v>1.1236E-8</c:v>
                </c:pt>
                <c:pt idx="2935">
                  <c:v>1.1174E-8</c:v>
                </c:pt>
                <c:pt idx="2936">
                  <c:v>1.1112000000000001E-8</c:v>
                </c:pt>
                <c:pt idx="2937">
                  <c:v>1.105E-8</c:v>
                </c:pt>
                <c:pt idx="2938">
                  <c:v>1.0989E-8</c:v>
                </c:pt>
                <c:pt idx="2939">
                  <c:v>1.0929E-8</c:v>
                </c:pt>
                <c:pt idx="2940">
                  <c:v>1.0868E-8</c:v>
                </c:pt>
                <c:pt idx="2941">
                  <c:v>1.0808E-8</c:v>
                </c:pt>
                <c:pt idx="2942">
                  <c:v>1.0748E-8</c:v>
                </c:pt>
                <c:pt idx="2943">
                  <c:v>1.0689000000000001E-8</c:v>
                </c:pt>
                <c:pt idx="2944">
                  <c:v>1.063E-8</c:v>
                </c:pt>
                <c:pt idx="2945">
                  <c:v>1.0571000000000001E-8</c:v>
                </c:pt>
                <c:pt idx="2946">
                  <c:v>1.0513E-8</c:v>
                </c:pt>
                <c:pt idx="2947">
                  <c:v>1.0455E-8</c:v>
                </c:pt>
                <c:pt idx="2948">
                  <c:v>1.0397E-8</c:v>
                </c:pt>
                <c:pt idx="2949">
                  <c:v>1.0339000000000001E-8</c:v>
                </c:pt>
                <c:pt idx="2950">
                  <c:v>1.0282000000000001E-8</c:v>
                </c:pt>
                <c:pt idx="2951">
                  <c:v>1.0225000000000001E-8</c:v>
                </c:pt>
                <c:pt idx="2952">
                  <c:v>1.0168E-8</c:v>
                </c:pt>
                <c:pt idx="2953">
                  <c:v>1.0112E-8</c:v>
                </c:pt>
                <c:pt idx="2954">
                  <c:v>1.0055999999999999E-8</c:v>
                </c:pt>
                <c:pt idx="2955">
                  <c:v>1E-8</c:v>
                </c:pt>
                <c:pt idx="2956">
                  <c:v>9.9445000000000001E-9</c:v>
                </c:pt>
                <c:pt idx="2957">
                  <c:v>9.8891999999999993E-9</c:v>
                </c:pt>
                <c:pt idx="2958">
                  <c:v>9.8340999999999994E-9</c:v>
                </c:pt>
                <c:pt idx="2959">
                  <c:v>9.7793000000000008E-9</c:v>
                </c:pt>
                <c:pt idx="2960">
                  <c:v>9.7248000000000002E-9</c:v>
                </c:pt>
                <c:pt idx="2961">
                  <c:v>9.6705000000000005E-9</c:v>
                </c:pt>
                <c:pt idx="2962">
                  <c:v>9.6165000000000004E-9</c:v>
                </c:pt>
                <c:pt idx="2963">
                  <c:v>9.5626999999999997E-9</c:v>
                </c:pt>
                <c:pt idx="2964">
                  <c:v>9.5090999999999998E-9</c:v>
                </c:pt>
                <c:pt idx="2965">
                  <c:v>9.4557000000000008E-9</c:v>
                </c:pt>
                <c:pt idx="2966">
                  <c:v>9.4025999999999998E-9</c:v>
                </c:pt>
                <c:pt idx="2967">
                  <c:v>9.3496999999999997E-9</c:v>
                </c:pt>
                <c:pt idx="2968">
                  <c:v>9.2970000000000005E-9</c:v>
                </c:pt>
                <c:pt idx="2969">
                  <c:v>9.2445000000000005E-9</c:v>
                </c:pt>
                <c:pt idx="2970">
                  <c:v>9.1920999999999993E-9</c:v>
                </c:pt>
                <c:pt idx="2971">
                  <c:v>9.1399999999999995E-9</c:v>
                </c:pt>
                <c:pt idx="2972">
                  <c:v>9.088E-9</c:v>
                </c:pt>
                <c:pt idx="2973">
                  <c:v>9.0363000000000003E-9</c:v>
                </c:pt>
                <c:pt idx="2974">
                  <c:v>8.9846999999999994E-9</c:v>
                </c:pt>
                <c:pt idx="2975">
                  <c:v>8.9333999999999998E-9</c:v>
                </c:pt>
                <c:pt idx="2976">
                  <c:v>8.8822999999999994E-9</c:v>
                </c:pt>
                <c:pt idx="2977">
                  <c:v>8.8313999999999999E-9</c:v>
                </c:pt>
                <c:pt idx="2978">
                  <c:v>8.7808000000000001E-9</c:v>
                </c:pt>
                <c:pt idx="2979">
                  <c:v>8.7303999999999995E-9</c:v>
                </c:pt>
                <c:pt idx="2980">
                  <c:v>8.6803000000000003E-9</c:v>
                </c:pt>
                <c:pt idx="2981">
                  <c:v>8.6304000000000003E-9</c:v>
                </c:pt>
                <c:pt idx="2982">
                  <c:v>8.5808E-9</c:v>
                </c:pt>
                <c:pt idx="2983">
                  <c:v>8.5314000000000005E-9</c:v>
                </c:pt>
                <c:pt idx="2984">
                  <c:v>8.4823000000000008E-9</c:v>
                </c:pt>
                <c:pt idx="2985">
                  <c:v>8.4334000000000003E-9</c:v>
                </c:pt>
                <c:pt idx="2986">
                  <c:v>8.3847000000000006E-9</c:v>
                </c:pt>
                <c:pt idx="2987">
                  <c:v>8.3362000000000002E-9</c:v>
                </c:pt>
                <c:pt idx="2988">
                  <c:v>8.2878000000000003E-9</c:v>
                </c:pt>
                <c:pt idx="2989">
                  <c:v>8.2397E-9</c:v>
                </c:pt>
                <c:pt idx="2990">
                  <c:v>8.1918000000000006E-9</c:v>
                </c:pt>
                <c:pt idx="2991">
                  <c:v>8.144E-9</c:v>
                </c:pt>
                <c:pt idx="2992">
                  <c:v>8.0965000000000007E-9</c:v>
                </c:pt>
                <c:pt idx="2993">
                  <c:v>8.0492000000000007E-9</c:v>
                </c:pt>
                <c:pt idx="2994">
                  <c:v>8.0020999999999999E-9</c:v>
                </c:pt>
                <c:pt idx="2995">
                  <c:v>7.9552E-9</c:v>
                </c:pt>
                <c:pt idx="2996">
                  <c:v>7.9084999999999993E-9</c:v>
                </c:pt>
                <c:pt idx="2997">
                  <c:v>7.8621E-9</c:v>
                </c:pt>
                <c:pt idx="2998">
                  <c:v>7.8158999999999999E-9</c:v>
                </c:pt>
                <c:pt idx="2999">
                  <c:v>7.7699000000000006E-9</c:v>
                </c:pt>
                <c:pt idx="3000">
                  <c:v>7.7241000000000007E-9</c:v>
                </c:pt>
                <c:pt idx="3001">
                  <c:v>7.6784999999999999E-9</c:v>
                </c:pt>
                <c:pt idx="3002">
                  <c:v>7.6331E-9</c:v>
                </c:pt>
                <c:pt idx="3003">
                  <c:v>7.5878000000000006E-9</c:v>
                </c:pt>
                <c:pt idx="3004">
                  <c:v>7.5427000000000004E-9</c:v>
                </c:pt>
                <c:pt idx="3005">
                  <c:v>7.4977999999999995E-9</c:v>
                </c:pt>
                <c:pt idx="3006">
                  <c:v>7.4530000000000006E-9</c:v>
                </c:pt>
                <c:pt idx="3007">
                  <c:v>7.4084000000000002E-9</c:v>
                </c:pt>
                <c:pt idx="3008">
                  <c:v>7.3639999999999998E-9</c:v>
                </c:pt>
                <c:pt idx="3009">
                  <c:v>7.3198000000000003E-9</c:v>
                </c:pt>
                <c:pt idx="3010">
                  <c:v>7.2756999999999996E-9</c:v>
                </c:pt>
                <c:pt idx="3011">
                  <c:v>7.2319000000000002E-9</c:v>
                </c:pt>
                <c:pt idx="3012">
                  <c:v>7.1883000000000001E-9</c:v>
                </c:pt>
                <c:pt idx="3013">
                  <c:v>7.1449E-9</c:v>
                </c:pt>
                <c:pt idx="3014">
                  <c:v>7.1017E-9</c:v>
                </c:pt>
                <c:pt idx="3015">
                  <c:v>7.0587E-9</c:v>
                </c:pt>
                <c:pt idx="3016">
                  <c:v>7.0159000000000001E-9</c:v>
                </c:pt>
                <c:pt idx="3017">
                  <c:v>6.9733999999999999E-9</c:v>
                </c:pt>
                <c:pt idx="3018">
                  <c:v>6.9310000000000002E-9</c:v>
                </c:pt>
                <c:pt idx="3019">
                  <c:v>6.8887999999999996E-9</c:v>
                </c:pt>
                <c:pt idx="3020">
                  <c:v>6.8468E-9</c:v>
                </c:pt>
                <c:pt idx="3021">
                  <c:v>6.8048999999999999E-9</c:v>
                </c:pt>
                <c:pt idx="3022">
                  <c:v>6.7632E-9</c:v>
                </c:pt>
                <c:pt idx="3023">
                  <c:v>6.7215E-9</c:v>
                </c:pt>
                <c:pt idx="3024">
                  <c:v>6.6800000000000001E-9</c:v>
                </c:pt>
                <c:pt idx="3025">
                  <c:v>6.6385999999999998E-9</c:v>
                </c:pt>
                <c:pt idx="3026">
                  <c:v>6.5974000000000004E-9</c:v>
                </c:pt>
                <c:pt idx="3027">
                  <c:v>6.5562000000000002E-9</c:v>
                </c:pt>
                <c:pt idx="3028">
                  <c:v>6.5151000000000004E-9</c:v>
                </c:pt>
                <c:pt idx="3029">
                  <c:v>6.4741999999999998E-9</c:v>
                </c:pt>
                <c:pt idx="3030">
                  <c:v>6.4333000000000001E-9</c:v>
                </c:pt>
                <c:pt idx="3031">
                  <c:v>6.3925999999999996E-9</c:v>
                </c:pt>
                <c:pt idx="3032">
                  <c:v>6.3520000000000004E-9</c:v>
                </c:pt>
                <c:pt idx="3033">
                  <c:v>6.3114000000000004E-9</c:v>
                </c:pt>
                <c:pt idx="3034">
                  <c:v>6.2711E-9</c:v>
                </c:pt>
                <c:pt idx="3035">
                  <c:v>6.2307999999999996E-9</c:v>
                </c:pt>
                <c:pt idx="3036">
                  <c:v>6.1907000000000001E-9</c:v>
                </c:pt>
                <c:pt idx="3037">
                  <c:v>6.1507999999999999E-9</c:v>
                </c:pt>
                <c:pt idx="3038">
                  <c:v>6.1108999999999996E-9</c:v>
                </c:pt>
                <c:pt idx="3039">
                  <c:v>6.0712999999999999E-9</c:v>
                </c:pt>
                <c:pt idx="3040">
                  <c:v>6.0317999999999998E-9</c:v>
                </c:pt>
                <c:pt idx="3041">
                  <c:v>5.9924000000000001E-9</c:v>
                </c:pt>
                <c:pt idx="3042">
                  <c:v>5.9533000000000001E-9</c:v>
                </c:pt>
                <c:pt idx="3043">
                  <c:v>5.9142999999999997E-9</c:v>
                </c:pt>
                <c:pt idx="3044">
                  <c:v>5.8753999999999998E-9</c:v>
                </c:pt>
                <c:pt idx="3045">
                  <c:v>5.8368000000000004E-9</c:v>
                </c:pt>
                <c:pt idx="3046">
                  <c:v>5.7984000000000002E-9</c:v>
                </c:pt>
                <c:pt idx="3047">
                  <c:v>5.7601000000000004E-9</c:v>
                </c:pt>
                <c:pt idx="3048">
                  <c:v>5.7221000000000003E-9</c:v>
                </c:pt>
                <c:pt idx="3049">
                  <c:v>5.6841999999999999E-9</c:v>
                </c:pt>
                <c:pt idx="3050">
                  <c:v>5.6465999999999999E-9</c:v>
                </c:pt>
                <c:pt idx="3051">
                  <c:v>5.6091000000000004E-9</c:v>
                </c:pt>
                <c:pt idx="3052">
                  <c:v>5.5718999999999998E-9</c:v>
                </c:pt>
                <c:pt idx="3053">
                  <c:v>5.5348000000000004E-9</c:v>
                </c:pt>
                <c:pt idx="3054">
                  <c:v>5.4979999999999998E-9</c:v>
                </c:pt>
                <c:pt idx="3055">
                  <c:v>5.4612999999999997E-9</c:v>
                </c:pt>
                <c:pt idx="3056">
                  <c:v>5.4247999999999997E-9</c:v>
                </c:pt>
                <c:pt idx="3057">
                  <c:v>5.3884999999999997E-9</c:v>
                </c:pt>
                <c:pt idx="3058">
                  <c:v>5.3523999999999998E-9</c:v>
                </c:pt>
                <c:pt idx="3059">
                  <c:v>5.3165E-9</c:v>
                </c:pt>
                <c:pt idx="3060">
                  <c:v>5.2806999999999998E-9</c:v>
                </c:pt>
                <c:pt idx="3061">
                  <c:v>5.2452E-9</c:v>
                </c:pt>
                <c:pt idx="3062">
                  <c:v>5.2099000000000004E-9</c:v>
                </c:pt>
                <c:pt idx="3063">
                  <c:v>5.1748E-9</c:v>
                </c:pt>
                <c:pt idx="3064">
                  <c:v>5.1398E-9</c:v>
                </c:pt>
                <c:pt idx="3065">
                  <c:v>5.1050999999999997E-9</c:v>
                </c:pt>
                <c:pt idx="3066">
                  <c:v>5.0704999999999998E-9</c:v>
                </c:pt>
                <c:pt idx="3067">
                  <c:v>5.0361999999999996E-9</c:v>
                </c:pt>
                <c:pt idx="3068">
                  <c:v>5.0019999999999999E-9</c:v>
                </c:pt>
                <c:pt idx="3069">
                  <c:v>4.9680000000000002E-9</c:v>
                </c:pt>
                <c:pt idx="3070">
                  <c:v>4.9343000000000002E-9</c:v>
                </c:pt>
                <c:pt idx="3071">
                  <c:v>4.9006999999999998E-9</c:v>
                </c:pt>
                <c:pt idx="3072">
                  <c:v>4.8674E-9</c:v>
                </c:pt>
                <c:pt idx="3073">
                  <c:v>4.8343000000000001E-9</c:v>
                </c:pt>
                <c:pt idx="3074">
                  <c:v>4.8014000000000004E-9</c:v>
                </c:pt>
                <c:pt idx="3075">
                  <c:v>4.7688000000000003E-9</c:v>
                </c:pt>
                <c:pt idx="3076">
                  <c:v>4.7362999999999999E-9</c:v>
                </c:pt>
                <c:pt idx="3077">
                  <c:v>4.7040999999999999E-9</c:v>
                </c:pt>
                <c:pt idx="3078">
                  <c:v>4.6720000000000004E-9</c:v>
                </c:pt>
                <c:pt idx="3079">
                  <c:v>4.6401999999999998E-9</c:v>
                </c:pt>
                <c:pt idx="3080">
                  <c:v>4.6085000000000004E-9</c:v>
                </c:pt>
                <c:pt idx="3081">
                  <c:v>4.5770000000000002E-9</c:v>
                </c:pt>
                <c:pt idx="3082">
                  <c:v>4.5455999999999997E-9</c:v>
                </c:pt>
                <c:pt idx="3083">
                  <c:v>4.5144E-9</c:v>
                </c:pt>
                <c:pt idx="3084">
                  <c:v>4.4833999999999996E-9</c:v>
                </c:pt>
                <c:pt idx="3085">
                  <c:v>4.4524999999999997E-9</c:v>
                </c:pt>
                <c:pt idx="3086">
                  <c:v>4.4217000000000001E-9</c:v>
                </c:pt>
                <c:pt idx="3087">
                  <c:v>4.3910999999999999E-9</c:v>
                </c:pt>
                <c:pt idx="3088">
                  <c:v>4.3605000000000004E-9</c:v>
                </c:pt>
                <c:pt idx="3089">
                  <c:v>4.3301000000000002E-9</c:v>
                </c:pt>
                <c:pt idx="3090">
                  <c:v>4.2999E-9</c:v>
                </c:pt>
                <c:pt idx="3091">
                  <c:v>4.2696999999999998E-9</c:v>
                </c:pt>
                <c:pt idx="3092">
                  <c:v>4.2396999999999997E-9</c:v>
                </c:pt>
                <c:pt idx="3093">
                  <c:v>4.2098999999999997E-9</c:v>
                </c:pt>
                <c:pt idx="3094">
                  <c:v>4.1800999999999997E-9</c:v>
                </c:pt>
                <c:pt idx="3095">
                  <c:v>4.1506000000000001E-9</c:v>
                </c:pt>
                <c:pt idx="3096">
                  <c:v>4.1212000000000002E-9</c:v>
                </c:pt>
                <c:pt idx="3097">
                  <c:v>4.0920000000000003E-9</c:v>
                </c:pt>
                <c:pt idx="3098">
                  <c:v>4.0629000000000001E-9</c:v>
                </c:pt>
                <c:pt idx="3099">
                  <c:v>4.0339999999999999E-9</c:v>
                </c:pt>
                <c:pt idx="3100">
                  <c:v>4.0052999999999998E-9</c:v>
                </c:pt>
                <c:pt idx="3101">
                  <c:v>3.9767000000000001E-9</c:v>
                </c:pt>
                <c:pt idx="3102">
                  <c:v>3.9482999999999997E-9</c:v>
                </c:pt>
                <c:pt idx="3103">
                  <c:v>3.9199999999999997E-9</c:v>
                </c:pt>
                <c:pt idx="3104">
                  <c:v>3.8918999999999998E-9</c:v>
                </c:pt>
                <c:pt idx="3105">
                  <c:v>3.8004000000000002E-9</c:v>
                </c:pt>
                <c:pt idx="3106">
                  <c:v>3.7730000000000001E-9</c:v>
                </c:pt>
                <c:pt idx="3107">
                  <c:v>3.7458E-9</c:v>
                </c:pt>
                <c:pt idx="3108">
                  <c:v>3.7187E-9</c:v>
                </c:pt>
                <c:pt idx="3109">
                  <c:v>3.6917E-9</c:v>
                </c:pt>
                <c:pt idx="3110">
                  <c:v>3.6649E-9</c:v>
                </c:pt>
                <c:pt idx="3111">
                  <c:v>3.6382000000000001E-9</c:v>
                </c:pt>
                <c:pt idx="3112">
                  <c:v>3.6115999999999998E-9</c:v>
                </c:pt>
                <c:pt idx="3113">
                  <c:v>3.5851E-9</c:v>
                </c:pt>
                <c:pt idx="3114">
                  <c:v>3.5588000000000002E-9</c:v>
                </c:pt>
                <c:pt idx="3115">
                  <c:v>3.5327E-9</c:v>
                </c:pt>
                <c:pt idx="3116">
                  <c:v>3.5065999999999999E-9</c:v>
                </c:pt>
                <c:pt idx="3117">
                  <c:v>3.4807999999999998E-9</c:v>
                </c:pt>
                <c:pt idx="3118">
                  <c:v>3.4551000000000002E-9</c:v>
                </c:pt>
                <c:pt idx="3119">
                  <c:v>3.4295000000000002E-9</c:v>
                </c:pt>
                <c:pt idx="3120">
                  <c:v>3.4041999999999999E-9</c:v>
                </c:pt>
                <c:pt idx="3121">
                  <c:v>3.3789E-9</c:v>
                </c:pt>
                <c:pt idx="3122">
                  <c:v>3.3538000000000001E-9</c:v>
                </c:pt>
                <c:pt idx="3123">
                  <c:v>3.3289E-9</c:v>
                </c:pt>
                <c:pt idx="3124">
                  <c:v>3.3041000000000002E-9</c:v>
                </c:pt>
                <c:pt idx="3125">
                  <c:v>3.2795000000000001E-9</c:v>
                </c:pt>
                <c:pt idx="3126">
                  <c:v>3.255E-9</c:v>
                </c:pt>
                <c:pt idx="3127">
                  <c:v>3.2306E-9</c:v>
                </c:pt>
                <c:pt idx="3128">
                  <c:v>3.2064E-9</c:v>
                </c:pt>
                <c:pt idx="3129">
                  <c:v>3.1823000000000001E-9</c:v>
                </c:pt>
                <c:pt idx="3130">
                  <c:v>3.1584000000000002E-9</c:v>
                </c:pt>
                <c:pt idx="3131">
                  <c:v>3.1345999999999999E-9</c:v>
                </c:pt>
                <c:pt idx="3132">
                  <c:v>3.1110000000000001E-9</c:v>
                </c:pt>
                <c:pt idx="3133">
                  <c:v>3.0874999999999999E-9</c:v>
                </c:pt>
                <c:pt idx="3134">
                  <c:v>3.0641000000000002E-9</c:v>
                </c:pt>
                <c:pt idx="3135">
                  <c:v>3.0409000000000001E-9</c:v>
                </c:pt>
                <c:pt idx="3136">
                  <c:v>3.0179000000000001E-9</c:v>
                </c:pt>
                <c:pt idx="3137">
                  <c:v>2.9950000000000001E-9</c:v>
                </c:pt>
                <c:pt idx="3138">
                  <c:v>2.9723000000000002E-9</c:v>
                </c:pt>
                <c:pt idx="3139">
                  <c:v>2.9496999999999999E-9</c:v>
                </c:pt>
                <c:pt idx="3140">
                  <c:v>2.9272E-9</c:v>
                </c:pt>
                <c:pt idx="3141">
                  <c:v>2.9049000000000002E-9</c:v>
                </c:pt>
                <c:pt idx="3142">
                  <c:v>2.8828E-9</c:v>
                </c:pt>
                <c:pt idx="3143">
                  <c:v>2.8607999999999999E-9</c:v>
                </c:pt>
                <c:pt idx="3144">
                  <c:v>2.8389000000000002E-9</c:v>
                </c:pt>
                <c:pt idx="3145">
                  <c:v>2.8172000000000002E-9</c:v>
                </c:pt>
                <c:pt idx="3146">
                  <c:v>2.7957000000000002E-9</c:v>
                </c:pt>
                <c:pt idx="3147">
                  <c:v>2.7742999999999998E-9</c:v>
                </c:pt>
                <c:pt idx="3148">
                  <c:v>2.7530999999999999E-9</c:v>
                </c:pt>
                <c:pt idx="3149">
                  <c:v>2.7320000000000001E-9</c:v>
                </c:pt>
                <c:pt idx="3150">
                  <c:v>2.7110999999999999E-9</c:v>
                </c:pt>
                <c:pt idx="3151">
                  <c:v>2.6903000000000001E-9</c:v>
                </c:pt>
                <c:pt idx="3152">
                  <c:v>2.6697E-9</c:v>
                </c:pt>
                <c:pt idx="3153">
                  <c:v>2.6491999999999999E-9</c:v>
                </c:pt>
                <c:pt idx="3154">
                  <c:v>2.6289999999999999E-9</c:v>
                </c:pt>
                <c:pt idx="3155">
                  <c:v>2.6089E-9</c:v>
                </c:pt>
                <c:pt idx="3156">
                  <c:v>2.5889E-9</c:v>
                </c:pt>
                <c:pt idx="3157">
                  <c:v>2.5691000000000002E-9</c:v>
                </c:pt>
                <c:pt idx="3158">
                  <c:v>2.5494999999999999E-9</c:v>
                </c:pt>
                <c:pt idx="3159">
                  <c:v>2.5301000000000002E-9</c:v>
                </c:pt>
                <c:pt idx="3160">
                  <c:v>2.5108000000000001E-9</c:v>
                </c:pt>
                <c:pt idx="3161">
                  <c:v>2.4916E-9</c:v>
                </c:pt>
                <c:pt idx="3162">
                  <c:v>2.4725999999999999E-9</c:v>
                </c:pt>
                <c:pt idx="3163">
                  <c:v>2.4537999999999999E-9</c:v>
                </c:pt>
                <c:pt idx="3164">
                  <c:v>2.435E-9</c:v>
                </c:pt>
                <c:pt idx="3165">
                  <c:v>2.4164000000000001E-9</c:v>
                </c:pt>
                <c:pt idx="3166">
                  <c:v>2.3980000000000002E-9</c:v>
                </c:pt>
                <c:pt idx="3167">
                  <c:v>2.3797E-9</c:v>
                </c:pt>
                <c:pt idx="3168">
                  <c:v>2.3615000000000002E-9</c:v>
                </c:pt>
                <c:pt idx="3169">
                  <c:v>2.3434E-9</c:v>
                </c:pt>
                <c:pt idx="3170">
                  <c:v>2.3254999999999999E-9</c:v>
                </c:pt>
                <c:pt idx="3171">
                  <c:v>2.3077999999999998E-9</c:v>
                </c:pt>
                <c:pt idx="3172">
                  <c:v>2.2901000000000002E-9</c:v>
                </c:pt>
                <c:pt idx="3173">
                  <c:v>2.2726999999999998E-9</c:v>
                </c:pt>
                <c:pt idx="3174">
                  <c:v>2.2552999999999999E-9</c:v>
                </c:pt>
                <c:pt idx="3175">
                  <c:v>2.2381E-9</c:v>
                </c:pt>
                <c:pt idx="3176">
                  <c:v>2.2210000000000001E-9</c:v>
                </c:pt>
                <c:pt idx="3177">
                  <c:v>2.2040999999999999E-9</c:v>
                </c:pt>
                <c:pt idx="3178">
                  <c:v>2.1872000000000001E-9</c:v>
                </c:pt>
                <c:pt idx="3179">
                  <c:v>2.1705999999999999E-9</c:v>
                </c:pt>
                <c:pt idx="3180">
                  <c:v>2.1539999999999998E-9</c:v>
                </c:pt>
                <c:pt idx="3181">
                  <c:v>2.1376000000000001E-9</c:v>
                </c:pt>
                <c:pt idx="3182">
                  <c:v>2.1213000000000001E-9</c:v>
                </c:pt>
                <c:pt idx="3183">
                  <c:v>2.1051000000000001E-9</c:v>
                </c:pt>
                <c:pt idx="3184">
                  <c:v>2.0891000000000002E-9</c:v>
                </c:pt>
                <c:pt idx="3185">
                  <c:v>2.0731999999999998E-9</c:v>
                </c:pt>
                <c:pt idx="3186">
                  <c:v>2.0573999999999999E-9</c:v>
                </c:pt>
                <c:pt idx="3187">
                  <c:v>2.0417000000000001E-9</c:v>
                </c:pt>
                <c:pt idx="3188">
                  <c:v>2.0261999999999999E-9</c:v>
                </c:pt>
                <c:pt idx="3189">
                  <c:v>2.0109000000000002E-9</c:v>
                </c:pt>
                <c:pt idx="3190">
                  <c:v>1.9957E-9</c:v>
                </c:pt>
                <c:pt idx="3191">
                  <c:v>1.9806E-9</c:v>
                </c:pt>
                <c:pt idx="3192">
                  <c:v>1.9656999999999999E-9</c:v>
                </c:pt>
                <c:pt idx="3193">
                  <c:v>1.9509E-9</c:v>
                </c:pt>
                <c:pt idx="3194">
                  <c:v>1.9363E-9</c:v>
                </c:pt>
                <c:pt idx="3195">
                  <c:v>1.9219000000000002E-9</c:v>
                </c:pt>
                <c:pt idx="3196">
                  <c:v>1.9075999999999999E-9</c:v>
                </c:pt>
                <c:pt idx="3197">
                  <c:v>1.8935000000000001E-9</c:v>
                </c:pt>
                <c:pt idx="3198">
                  <c:v>1.8795E-9</c:v>
                </c:pt>
                <c:pt idx="3199">
                  <c:v>1.8656999999999999E-9</c:v>
                </c:pt>
                <c:pt idx="3200">
                  <c:v>1.852E-9</c:v>
                </c:pt>
                <c:pt idx="3201">
                  <c:v>1.8384E-9</c:v>
                </c:pt>
                <c:pt idx="3202">
                  <c:v>1.825E-9</c:v>
                </c:pt>
                <c:pt idx="3203">
                  <c:v>1.8117000000000001E-9</c:v>
                </c:pt>
                <c:pt idx="3204">
                  <c:v>1.7984999999999999E-9</c:v>
                </c:pt>
                <c:pt idx="3205">
                  <c:v>1.7855000000000001E-9</c:v>
                </c:pt>
                <c:pt idx="3206">
                  <c:v>1.7725E-9</c:v>
                </c:pt>
                <c:pt idx="3207">
                  <c:v>1.7597E-9</c:v>
                </c:pt>
                <c:pt idx="3208">
                  <c:v>1.7470000000000001E-9</c:v>
                </c:pt>
                <c:pt idx="3209">
                  <c:v>1.7343999999999999E-9</c:v>
                </c:pt>
                <c:pt idx="3210">
                  <c:v>1.7219E-9</c:v>
                </c:pt>
                <c:pt idx="3211">
                  <c:v>1.7094999999999999E-9</c:v>
                </c:pt>
                <c:pt idx="3212">
                  <c:v>1.6972999999999999E-9</c:v>
                </c:pt>
                <c:pt idx="3213">
                  <c:v>1.6850999999999999E-9</c:v>
                </c:pt>
                <c:pt idx="3214">
                  <c:v>1.6729999999999999E-9</c:v>
                </c:pt>
                <c:pt idx="3215">
                  <c:v>1.661E-9</c:v>
                </c:pt>
                <c:pt idx="3216">
                  <c:v>1.6492000000000001E-9</c:v>
                </c:pt>
                <c:pt idx="3217">
                  <c:v>1.6373999999999999E-9</c:v>
                </c:pt>
                <c:pt idx="3218">
                  <c:v>1.6257000000000001E-9</c:v>
                </c:pt>
                <c:pt idx="3219">
                  <c:v>1.6141E-9</c:v>
                </c:pt>
                <c:pt idx="3220">
                  <c:v>1.6026E-9</c:v>
                </c:pt>
                <c:pt idx="3221">
                  <c:v>1.5912E-9</c:v>
                </c:pt>
                <c:pt idx="3222">
                  <c:v>1.5799000000000001E-9</c:v>
                </c:pt>
                <c:pt idx="3223">
                  <c:v>1.5687E-9</c:v>
                </c:pt>
                <c:pt idx="3224">
                  <c:v>1.5576000000000001E-9</c:v>
                </c:pt>
                <c:pt idx="3225">
                  <c:v>1.5465E-9</c:v>
                </c:pt>
                <c:pt idx="3226">
                  <c:v>1.5355999999999999E-9</c:v>
                </c:pt>
                <c:pt idx="3227">
                  <c:v>1.5246999999999999E-9</c:v>
                </c:pt>
                <c:pt idx="3228">
                  <c:v>1.5139999999999999E-9</c:v>
                </c:pt>
                <c:pt idx="3229">
                  <c:v>1.5033E-9</c:v>
                </c:pt>
                <c:pt idx="3230">
                  <c:v>1.4928000000000001E-9</c:v>
                </c:pt>
                <c:pt idx="3231">
                  <c:v>1.4822999999999999E-9</c:v>
                </c:pt>
                <c:pt idx="3232">
                  <c:v>1.4720000000000001E-9</c:v>
                </c:pt>
                <c:pt idx="3233">
                  <c:v>1.4617E-9</c:v>
                </c:pt>
                <c:pt idx="3234">
                  <c:v>1.4516E-9</c:v>
                </c:pt>
                <c:pt idx="3235">
                  <c:v>1.4416000000000001E-9</c:v>
                </c:pt>
                <c:pt idx="3236">
                  <c:v>1.4316999999999999E-9</c:v>
                </c:pt>
                <c:pt idx="3237">
                  <c:v>1.4219E-9</c:v>
                </c:pt>
                <c:pt idx="3238">
                  <c:v>1.4121999999999999E-9</c:v>
                </c:pt>
                <c:pt idx="3239">
                  <c:v>1.4026000000000001E-9</c:v>
                </c:pt>
                <c:pt idx="3240">
                  <c:v>1.3931999999999999E-9</c:v>
                </c:pt>
                <c:pt idx="3241">
                  <c:v>1.3837999999999999E-9</c:v>
                </c:pt>
                <c:pt idx="3242">
                  <c:v>1.3746E-9</c:v>
                </c:pt>
                <c:pt idx="3243">
                  <c:v>1.3655000000000001E-9</c:v>
                </c:pt>
                <c:pt idx="3244">
                  <c:v>1.3565E-9</c:v>
                </c:pt>
                <c:pt idx="3245">
                  <c:v>1.3476E-9</c:v>
                </c:pt>
                <c:pt idx="3246">
                  <c:v>1.3388E-9</c:v>
                </c:pt>
                <c:pt idx="3247">
                  <c:v>1.3301E-9</c:v>
                </c:pt>
                <c:pt idx="3248">
                  <c:v>1.3215E-9</c:v>
                </c:pt>
                <c:pt idx="3249">
                  <c:v>1.3129999999999999E-9</c:v>
                </c:pt>
                <c:pt idx="3250">
                  <c:v>1.3046E-9</c:v>
                </c:pt>
                <c:pt idx="3251">
                  <c:v>1.2961999999999999E-9</c:v>
                </c:pt>
                <c:pt idx="3252">
                  <c:v>1.2880000000000001E-9</c:v>
                </c:pt>
                <c:pt idx="3253">
                  <c:v>1.2798000000000001E-9</c:v>
                </c:pt>
                <c:pt idx="3254">
                  <c:v>1.1938E-9</c:v>
                </c:pt>
                <c:pt idx="3255">
                  <c:v>1.084E-9</c:v>
                </c:pt>
                <c:pt idx="3256">
                  <c:v>1.0738E-9</c:v>
                </c:pt>
                <c:pt idx="3257">
                  <c:v>1.0669999999999999E-9</c:v>
                </c:pt>
                <c:pt idx="3258">
                  <c:v>1.0602999999999999E-9</c:v>
                </c:pt>
                <c:pt idx="3259">
                  <c:v>1.0537E-9</c:v>
                </c:pt>
                <c:pt idx="3260">
                  <c:v>1.0472000000000001E-9</c:v>
                </c:pt>
                <c:pt idx="3261">
                  <c:v>1.0406999999999999E-9</c:v>
                </c:pt>
                <c:pt idx="3262">
                  <c:v>1.0342E-9</c:v>
                </c:pt>
                <c:pt idx="3263">
                  <c:v>1.0278999999999999E-9</c:v>
                </c:pt>
                <c:pt idx="3264">
                  <c:v>1.0216000000000001E-9</c:v>
                </c:pt>
                <c:pt idx="3265">
                  <c:v>1.0153E-9</c:v>
                </c:pt>
                <c:pt idx="3266">
                  <c:v>1.0092E-9</c:v>
                </c:pt>
                <c:pt idx="3267">
                  <c:v>1.0031E-9</c:v>
                </c:pt>
                <c:pt idx="3268">
                  <c:v>9.9703000000000002E-10</c:v>
                </c:pt>
                <c:pt idx="3269">
                  <c:v>9.7363000000000008E-10</c:v>
                </c:pt>
                <c:pt idx="3270">
                  <c:v>9.6387999999999998E-10</c:v>
                </c:pt>
                <c:pt idx="3271">
                  <c:v>9.5817000000000001E-10</c:v>
                </c:pt>
                <c:pt idx="3272">
                  <c:v>9.5251999999999993E-10</c:v>
                </c:pt>
                <c:pt idx="3273">
                  <c:v>9.4692999999999995E-10</c:v>
                </c:pt>
                <c:pt idx="3274">
                  <c:v>9.4140000000000008E-10</c:v>
                </c:pt>
                <c:pt idx="3275">
                  <c:v>9.3592000000000001E-10</c:v>
                </c:pt>
                <c:pt idx="3276">
                  <c:v>9.3050000000000004E-10</c:v>
                </c:pt>
                <c:pt idx="3277">
                  <c:v>9.2512000000000001E-10</c:v>
                </c:pt>
                <c:pt idx="3278">
                  <c:v>9.1979999999999997E-10</c:v>
                </c:pt>
                <c:pt idx="3279">
                  <c:v>9.1451999999999996E-10</c:v>
                </c:pt>
                <c:pt idx="3280">
                  <c:v>9.0927999999999999E-10</c:v>
                </c:pt>
                <c:pt idx="3281">
                  <c:v>9.0410000000000001E-10</c:v>
                </c:pt>
                <c:pt idx="3282">
                  <c:v>8.9895999999999996E-10</c:v>
                </c:pt>
                <c:pt idx="3283">
                  <c:v>8.9385999999999995E-10</c:v>
                </c:pt>
                <c:pt idx="3284">
                  <c:v>8.8880999999999995E-10</c:v>
                </c:pt>
                <c:pt idx="3285">
                  <c:v>8.8379999999999999E-10</c:v>
                </c:pt>
                <c:pt idx="3286">
                  <c:v>8.7884000000000004E-10</c:v>
                </c:pt>
                <c:pt idx="3287">
                  <c:v>8.7392000000000002E-10</c:v>
                </c:pt>
                <c:pt idx="3288">
                  <c:v>8.6904000000000003E-10</c:v>
                </c:pt>
                <c:pt idx="3289">
                  <c:v>8.6420999999999996E-10</c:v>
                </c:pt>
                <c:pt idx="3290">
                  <c:v>8.5942000000000002E-10</c:v>
                </c:pt>
                <c:pt idx="3291">
                  <c:v>8.5466000000000002E-10</c:v>
                </c:pt>
                <c:pt idx="3292">
                  <c:v>8.4995000000000005E-10</c:v>
                </c:pt>
                <c:pt idx="3293">
                  <c:v>8.4527000000000002E-10</c:v>
                </c:pt>
                <c:pt idx="3294">
                  <c:v>8.4062000000000004E-10</c:v>
                </c:pt>
                <c:pt idx="3295">
                  <c:v>8.3600999999999999E-10</c:v>
                </c:pt>
                <c:pt idx="3296">
                  <c:v>8.3142999999999999E-10</c:v>
                </c:pt>
                <c:pt idx="3297">
                  <c:v>8.2689000000000003E-10</c:v>
                </c:pt>
                <c:pt idx="3298">
                  <c:v>8.2237000000000003E-10</c:v>
                </c:pt>
                <c:pt idx="3299">
                  <c:v>8.1787999999999997E-10</c:v>
                </c:pt>
                <c:pt idx="3300">
                  <c:v>8.1341999999999997E-10</c:v>
                </c:pt>
                <c:pt idx="3301">
                  <c:v>8.0898000000000003E-10</c:v>
                </c:pt>
                <c:pt idx="3302">
                  <c:v>8.0457000000000005E-10</c:v>
                </c:pt>
                <c:pt idx="3303">
                  <c:v>8.0018000000000002E-10</c:v>
                </c:pt>
                <c:pt idx="3304">
                  <c:v>7.9580999999999996E-10</c:v>
                </c:pt>
                <c:pt idx="3305">
                  <c:v>7.9146999999999996E-10</c:v>
                </c:pt>
                <c:pt idx="3306">
                  <c:v>7.8714000000000003E-10</c:v>
                </c:pt>
                <c:pt idx="3307">
                  <c:v>7.8285000000000004E-10</c:v>
                </c:pt>
                <c:pt idx="3308">
                  <c:v>7.7857000000000003E-10</c:v>
                </c:pt>
                <c:pt idx="3309">
                  <c:v>7.7432999999999995E-10</c:v>
                </c:pt>
                <c:pt idx="3310">
                  <c:v>7.7011000000000004E-10</c:v>
                </c:pt>
                <c:pt idx="3311">
                  <c:v>7.6590999999999999E-10</c:v>
                </c:pt>
                <c:pt idx="3312">
                  <c:v>7.6174999999999998E-10</c:v>
                </c:pt>
                <c:pt idx="3313">
                  <c:v>7.5761000000000003E-10</c:v>
                </c:pt>
                <c:pt idx="3314">
                  <c:v>7.5350000000000003E-10</c:v>
                </c:pt>
                <c:pt idx="3315">
                  <c:v>7.4941E-10</c:v>
                </c:pt>
                <c:pt idx="3316">
                  <c:v>7.4535000000000002E-10</c:v>
                </c:pt>
                <c:pt idx="3317">
                  <c:v>7.4131E-10</c:v>
                </c:pt>
                <c:pt idx="3318">
                  <c:v>7.3729000000000005E-10</c:v>
                </c:pt>
                <c:pt idx="3319">
                  <c:v>7.3330000000000004E-10</c:v>
                </c:pt>
                <c:pt idx="3320">
                  <c:v>7.2932000000000002E-10</c:v>
                </c:pt>
                <c:pt idx="3321">
                  <c:v>7.2535999999999996E-10</c:v>
                </c:pt>
                <c:pt idx="3322">
                  <c:v>7.2141999999999998E-10</c:v>
                </c:pt>
                <c:pt idx="3323">
                  <c:v>7.1749999999999995E-10</c:v>
                </c:pt>
                <c:pt idx="3324">
                  <c:v>7.136E-10</c:v>
                </c:pt>
                <c:pt idx="3325">
                  <c:v>7.0972000000000001E-10</c:v>
                </c:pt>
                <c:pt idx="3326">
                  <c:v>7.0585999999999998E-10</c:v>
                </c:pt>
                <c:pt idx="3327">
                  <c:v>7.0203E-10</c:v>
                </c:pt>
                <c:pt idx="3328">
                  <c:v>6.9821000000000001E-10</c:v>
                </c:pt>
                <c:pt idx="3329">
                  <c:v>6.9443000000000005E-10</c:v>
                </c:pt>
                <c:pt idx="3330">
                  <c:v>6.9065999999999997E-10</c:v>
                </c:pt>
                <c:pt idx="3331">
                  <c:v>6.8692000000000004E-10</c:v>
                </c:pt>
                <c:pt idx="3332">
                  <c:v>6.8319999999999998E-10</c:v>
                </c:pt>
                <c:pt idx="3333">
                  <c:v>6.7949999999999998E-10</c:v>
                </c:pt>
                <c:pt idx="3334">
                  <c:v>6.7582000000000005E-10</c:v>
                </c:pt>
                <c:pt idx="3335">
                  <c:v>6.7215999999999998E-10</c:v>
                </c:pt>
                <c:pt idx="3336">
                  <c:v>6.6851999999999998E-10</c:v>
                </c:pt>
                <c:pt idx="3337">
                  <c:v>6.6488999999999997E-10</c:v>
                </c:pt>
                <c:pt idx="3338">
                  <c:v>6.6128000000000002E-10</c:v>
                </c:pt>
                <c:pt idx="3339">
                  <c:v>6.5768000000000005E-10</c:v>
                </c:pt>
                <c:pt idx="3340">
                  <c:v>6.5410000000000005E-10</c:v>
                </c:pt>
                <c:pt idx="3341">
                  <c:v>6.5053000000000003E-10</c:v>
                </c:pt>
                <c:pt idx="3342">
                  <c:v>6.4696999999999999E-10</c:v>
                </c:pt>
                <c:pt idx="3343">
                  <c:v>6.4343000000000002E-10</c:v>
                </c:pt>
                <c:pt idx="3344">
                  <c:v>6.3991000000000002E-10</c:v>
                </c:pt>
                <c:pt idx="3345">
                  <c:v>6.3639000000000001E-10</c:v>
                </c:pt>
                <c:pt idx="3346">
                  <c:v>6.3288999999999997E-10</c:v>
                </c:pt>
                <c:pt idx="3347">
                  <c:v>6.2940000000000002E-10</c:v>
                </c:pt>
                <c:pt idx="3348">
                  <c:v>6.2590999999999996E-10</c:v>
                </c:pt>
                <c:pt idx="3349">
                  <c:v>6.2243999999999997E-10</c:v>
                </c:pt>
                <c:pt idx="3350">
                  <c:v>6.1896999999999998E-10</c:v>
                </c:pt>
                <c:pt idx="3351">
                  <c:v>6.1549999999999999E-10</c:v>
                </c:pt>
                <c:pt idx="3352">
                  <c:v>6.1203999999999999E-10</c:v>
                </c:pt>
                <c:pt idx="3353">
                  <c:v>6.0858999999999996E-10</c:v>
                </c:pt>
                <c:pt idx="3354">
                  <c:v>6.0514000000000004E-10</c:v>
                </c:pt>
                <c:pt idx="3355">
                  <c:v>6.017E-10</c:v>
                </c:pt>
                <c:pt idx="3356">
                  <c:v>5.9827000000000004E-10</c:v>
                </c:pt>
                <c:pt idx="3357">
                  <c:v>5.9484999999999997E-10</c:v>
                </c:pt>
                <c:pt idx="3358">
                  <c:v>5.9142999999999999E-10</c:v>
                </c:pt>
                <c:pt idx="3359">
                  <c:v>5.8802999999999998E-10</c:v>
                </c:pt>
                <c:pt idx="3360">
                  <c:v>5.8462999999999998E-10</c:v>
                </c:pt>
                <c:pt idx="3361">
                  <c:v>5.8123999999999995E-10</c:v>
                </c:pt>
                <c:pt idx="3362">
                  <c:v>5.7786000000000001E-10</c:v>
                </c:pt>
                <c:pt idx="3363">
                  <c:v>5.7449000000000005E-10</c:v>
                </c:pt>
                <c:pt idx="3364">
                  <c:v>5.7112999999999997E-10</c:v>
                </c:pt>
                <c:pt idx="3365">
                  <c:v>5.6778999999999996E-10</c:v>
                </c:pt>
                <c:pt idx="3366">
                  <c:v>5.4705999999999997E-10</c:v>
                </c:pt>
                <c:pt idx="3367">
                  <c:v>5.3899000000000002E-10</c:v>
                </c:pt>
                <c:pt idx="3368">
                  <c:v>5.2185000000000001E-10</c:v>
                </c:pt>
                <c:pt idx="3369">
                  <c:v>5.0841999999999999E-10</c:v>
                </c:pt>
                <c:pt idx="3370">
                  <c:v>5.0510000000000004E-10</c:v>
                </c:pt>
                <c:pt idx="3371">
                  <c:v>5.0213E-10</c:v>
                </c:pt>
                <c:pt idx="3372">
                  <c:v>4.9917000000000005E-10</c:v>
                </c:pt>
                <c:pt idx="3373">
                  <c:v>4.9622999999999995E-10</c:v>
                </c:pt>
                <c:pt idx="3374">
                  <c:v>4.9330000000000004E-10</c:v>
                </c:pt>
                <c:pt idx="3375">
                  <c:v>4.9039E-10</c:v>
                </c:pt>
                <c:pt idx="3376">
                  <c:v>4.8747999999999995E-10</c:v>
                </c:pt>
                <c:pt idx="3377">
                  <c:v>4.8458999999999998E-10</c:v>
                </c:pt>
                <c:pt idx="3378">
                  <c:v>4.817E-10</c:v>
                </c:pt>
                <c:pt idx="3379">
                  <c:v>4.7881000000000002E-10</c:v>
                </c:pt>
                <c:pt idx="3380">
                  <c:v>4.7594000000000001E-10</c:v>
                </c:pt>
                <c:pt idx="3381">
                  <c:v>4.7306000000000002E-10</c:v>
                </c:pt>
                <c:pt idx="3382">
                  <c:v>4.7019000000000001E-10</c:v>
                </c:pt>
                <c:pt idx="3383">
                  <c:v>4.6732E-10</c:v>
                </c:pt>
                <c:pt idx="3384">
                  <c:v>4.6444999999999998E-10</c:v>
                </c:pt>
                <c:pt idx="3385">
                  <c:v>4.6159999999999999E-10</c:v>
                </c:pt>
                <c:pt idx="3386">
                  <c:v>4.5874999999999999E-10</c:v>
                </c:pt>
                <c:pt idx="3387">
                  <c:v>4.5590999999999998E-10</c:v>
                </c:pt>
                <c:pt idx="3388">
                  <c:v>4.5308E-10</c:v>
                </c:pt>
                <c:pt idx="3389">
                  <c:v>4.5026E-10</c:v>
                </c:pt>
                <c:pt idx="3390">
                  <c:v>4.4746000000000002E-10</c:v>
                </c:pt>
                <c:pt idx="3391">
                  <c:v>4.4466999999999998E-10</c:v>
                </c:pt>
                <c:pt idx="3392">
                  <c:v>4.4189000000000001E-10</c:v>
                </c:pt>
                <c:pt idx="3393">
                  <c:v>4.3914E-10</c:v>
                </c:pt>
                <c:pt idx="3394">
                  <c:v>4.3638999999999998E-10</c:v>
                </c:pt>
                <c:pt idx="3395">
                  <c:v>4.3365999999999998E-10</c:v>
                </c:pt>
                <c:pt idx="3396">
                  <c:v>4.3095E-10</c:v>
                </c:pt>
                <c:pt idx="3397">
                  <c:v>4.2824999999999999E-10</c:v>
                </c:pt>
                <c:pt idx="3398">
                  <c:v>4.2555999999999998E-10</c:v>
                </c:pt>
                <c:pt idx="3399">
                  <c:v>4.2289000000000003E-10</c:v>
                </c:pt>
                <c:pt idx="3400">
                  <c:v>4.2022000000000002E-10</c:v>
                </c:pt>
                <c:pt idx="3401">
                  <c:v>4.1756999999999999E-10</c:v>
                </c:pt>
                <c:pt idx="3402">
                  <c:v>4.1492999999999998E-10</c:v>
                </c:pt>
                <c:pt idx="3403">
                  <c:v>4.1230000000000001E-10</c:v>
                </c:pt>
                <c:pt idx="3404">
                  <c:v>4.0967999999999997E-10</c:v>
                </c:pt>
                <c:pt idx="3405">
                  <c:v>4.0707000000000002E-10</c:v>
                </c:pt>
                <c:pt idx="3406">
                  <c:v>4.0447E-10</c:v>
                </c:pt>
                <c:pt idx="3407">
                  <c:v>4.0186999999999998E-10</c:v>
                </c:pt>
                <c:pt idx="3408">
                  <c:v>3.9929000000000002E-10</c:v>
                </c:pt>
                <c:pt idx="3409">
                  <c:v>3.9672E-10</c:v>
                </c:pt>
                <c:pt idx="3410">
                  <c:v>3.9414999999999998E-10</c:v>
                </c:pt>
                <c:pt idx="3411">
                  <c:v>3.9158999999999999E-10</c:v>
                </c:pt>
                <c:pt idx="3412">
                  <c:v>3.8903999999999998E-10</c:v>
                </c:pt>
                <c:pt idx="3413">
                  <c:v>3.8650000000000001E-10</c:v>
                </c:pt>
                <c:pt idx="3414">
                  <c:v>3.8395999999999999E-10</c:v>
                </c:pt>
                <c:pt idx="3415">
                  <c:v>3.8142999999999999E-10</c:v>
                </c:pt>
                <c:pt idx="3416">
                  <c:v>3.7890999999999999E-10</c:v>
                </c:pt>
                <c:pt idx="3417">
                  <c:v>3.7638999999999998E-10</c:v>
                </c:pt>
                <c:pt idx="3418">
                  <c:v>3.7387000000000002E-10</c:v>
                </c:pt>
                <c:pt idx="3419">
                  <c:v>3.7136999999999998E-10</c:v>
                </c:pt>
                <c:pt idx="3420">
                  <c:v>3.6886000000000001E-10</c:v>
                </c:pt>
                <c:pt idx="3421">
                  <c:v>3.6637E-10</c:v>
                </c:pt>
                <c:pt idx="3422">
                  <c:v>3.6387000000000001E-10</c:v>
                </c:pt>
                <c:pt idx="3423">
                  <c:v>3.6138999999999998E-10</c:v>
                </c:pt>
                <c:pt idx="3424">
                  <c:v>3.5891E-10</c:v>
                </c:pt>
                <c:pt idx="3425">
                  <c:v>3.5642999999999998E-10</c:v>
                </c:pt>
                <c:pt idx="3426">
                  <c:v>3.5397000000000002E-10</c:v>
                </c:pt>
                <c:pt idx="3427">
                  <c:v>3.5151000000000001E-10</c:v>
                </c:pt>
                <c:pt idx="3428">
                  <c:v>3.4905999999999998E-10</c:v>
                </c:pt>
                <c:pt idx="3429">
                  <c:v>3.4663000000000002E-10</c:v>
                </c:pt>
                <c:pt idx="3430">
                  <c:v>3.4420999999999999E-10</c:v>
                </c:pt>
                <c:pt idx="3431">
                  <c:v>3.4180999999999998E-10</c:v>
                </c:pt>
                <c:pt idx="3432">
                  <c:v>3.3942E-10</c:v>
                </c:pt>
                <c:pt idx="3433">
                  <c:v>3.3704999999999999E-10</c:v>
                </c:pt>
                <c:pt idx="3434">
                  <c:v>3.3469999999999999E-10</c:v>
                </c:pt>
                <c:pt idx="3435">
                  <c:v>3.3237000000000001E-10</c:v>
                </c:pt>
                <c:pt idx="3436">
                  <c:v>3.3005000000000001E-10</c:v>
                </c:pt>
                <c:pt idx="3437">
                  <c:v>3.2774999999999998E-10</c:v>
                </c:pt>
                <c:pt idx="3438">
                  <c:v>3.2545999999999998E-10</c:v>
                </c:pt>
                <c:pt idx="3439">
                  <c:v>3.2319E-10</c:v>
                </c:pt>
                <c:pt idx="3440">
                  <c:v>3.2093999999999998E-10</c:v>
                </c:pt>
                <c:pt idx="3441">
                  <c:v>3.187E-10</c:v>
                </c:pt>
                <c:pt idx="3442">
                  <c:v>3.1647999999999998E-10</c:v>
                </c:pt>
                <c:pt idx="3443">
                  <c:v>3.1426999999999999E-10</c:v>
                </c:pt>
                <c:pt idx="3444">
                  <c:v>3.1208000000000002E-10</c:v>
                </c:pt>
                <c:pt idx="3445">
                  <c:v>3.0989999999999998E-10</c:v>
                </c:pt>
                <c:pt idx="3446">
                  <c:v>3.0772999999999998E-10</c:v>
                </c:pt>
                <c:pt idx="3447">
                  <c:v>3.0557000000000001E-10</c:v>
                </c:pt>
                <c:pt idx="3448">
                  <c:v>3.0343000000000001E-10</c:v>
                </c:pt>
                <c:pt idx="3449">
                  <c:v>3.0129E-10</c:v>
                </c:pt>
                <c:pt idx="3450">
                  <c:v>2.9917000000000001E-10</c:v>
                </c:pt>
                <c:pt idx="3451">
                  <c:v>2.9706000000000001E-10</c:v>
                </c:pt>
                <c:pt idx="3452">
                  <c:v>2.9495999999999998E-10</c:v>
                </c:pt>
                <c:pt idx="3453">
                  <c:v>2.9286999999999999E-10</c:v>
                </c:pt>
                <c:pt idx="3454">
                  <c:v>2.9078999999999999E-10</c:v>
                </c:pt>
                <c:pt idx="3455">
                  <c:v>2.8872999999999999E-10</c:v>
                </c:pt>
                <c:pt idx="3456">
                  <c:v>2.8667999999999999E-10</c:v>
                </c:pt>
                <c:pt idx="3457">
                  <c:v>2.8464000000000001E-10</c:v>
                </c:pt>
                <c:pt idx="3458">
                  <c:v>2.8261000000000002E-10</c:v>
                </c:pt>
                <c:pt idx="3459">
                  <c:v>2.8059999999999999E-10</c:v>
                </c:pt>
                <c:pt idx="3460">
                  <c:v>2.786E-10</c:v>
                </c:pt>
                <c:pt idx="3461">
                  <c:v>2.7660999999999999E-10</c:v>
                </c:pt>
                <c:pt idx="3462">
                  <c:v>2.7463000000000001E-10</c:v>
                </c:pt>
                <c:pt idx="3463">
                  <c:v>2.7266000000000002E-10</c:v>
                </c:pt>
                <c:pt idx="3464">
                  <c:v>2.7070000000000001E-10</c:v>
                </c:pt>
                <c:pt idx="3465">
                  <c:v>2.6874999999999998E-10</c:v>
                </c:pt>
                <c:pt idx="3466">
                  <c:v>2.6682000000000002E-10</c:v>
                </c:pt>
                <c:pt idx="3467">
                  <c:v>2.6489E-10</c:v>
                </c:pt>
                <c:pt idx="3468">
                  <c:v>2.6297000000000002E-10</c:v>
                </c:pt>
                <c:pt idx="3469">
                  <c:v>2.6105999999999998E-10</c:v>
                </c:pt>
                <c:pt idx="3470">
                  <c:v>2.5914999999999998E-10</c:v>
                </c:pt>
                <c:pt idx="3471">
                  <c:v>2.5726E-10</c:v>
                </c:pt>
                <c:pt idx="3472">
                  <c:v>2.5538E-10</c:v>
                </c:pt>
                <c:pt idx="3473">
                  <c:v>2.535E-10</c:v>
                </c:pt>
                <c:pt idx="3474">
                  <c:v>2.5162999999999999E-10</c:v>
                </c:pt>
                <c:pt idx="3475">
                  <c:v>2.4977000000000001E-10</c:v>
                </c:pt>
                <c:pt idx="3476">
                  <c:v>2.4792000000000001E-10</c:v>
                </c:pt>
                <c:pt idx="3477">
                  <c:v>2.4607000000000001E-10</c:v>
                </c:pt>
                <c:pt idx="3478">
                  <c:v>2.4423999999999998E-10</c:v>
                </c:pt>
                <c:pt idx="3479">
                  <c:v>2.4240999999999999E-10</c:v>
                </c:pt>
                <c:pt idx="3480">
                  <c:v>2.4058999999999999E-10</c:v>
                </c:pt>
                <c:pt idx="3481">
                  <c:v>2.3877999999999998E-10</c:v>
                </c:pt>
                <c:pt idx="3482">
                  <c:v>2.3697999999999999E-10</c:v>
                </c:pt>
                <c:pt idx="3483">
                  <c:v>2.3518000000000001E-10</c:v>
                </c:pt>
                <c:pt idx="3484">
                  <c:v>2.3339999999999999E-10</c:v>
                </c:pt>
                <c:pt idx="3485">
                  <c:v>2.3163000000000001E-10</c:v>
                </c:pt>
                <c:pt idx="3486">
                  <c:v>2.2986E-10</c:v>
                </c:pt>
                <c:pt idx="3487">
                  <c:v>2.2809999999999999E-10</c:v>
                </c:pt>
                <c:pt idx="3488">
                  <c:v>2.2636000000000001E-10</c:v>
                </c:pt>
                <c:pt idx="3489">
                  <c:v>2.2462E-10</c:v>
                </c:pt>
                <c:pt idx="3490">
                  <c:v>2.229E-10</c:v>
                </c:pt>
                <c:pt idx="3491">
                  <c:v>2.2118000000000001E-10</c:v>
                </c:pt>
                <c:pt idx="3492">
                  <c:v>2.1946999999999999E-10</c:v>
                </c:pt>
                <c:pt idx="3493">
                  <c:v>2.1776999999999999E-10</c:v>
                </c:pt>
                <c:pt idx="3494">
                  <c:v>2.1607999999999999E-10</c:v>
                </c:pt>
                <c:pt idx="3495">
                  <c:v>2.144E-10</c:v>
                </c:pt>
                <c:pt idx="3496">
                  <c:v>2.1273E-10</c:v>
                </c:pt>
                <c:pt idx="3497">
                  <c:v>2.1107E-10</c:v>
                </c:pt>
                <c:pt idx="3498">
                  <c:v>2.0942000000000001E-10</c:v>
                </c:pt>
                <c:pt idx="3499">
                  <c:v>2.0777E-10</c:v>
                </c:pt>
                <c:pt idx="3500">
                  <c:v>2.0614E-10</c:v>
                </c:pt>
                <c:pt idx="3501">
                  <c:v>2.0452000000000001E-10</c:v>
                </c:pt>
                <c:pt idx="3502">
                  <c:v>2.0289999999999999E-10</c:v>
                </c:pt>
                <c:pt idx="3503">
                  <c:v>2.0129999999999999E-10</c:v>
                </c:pt>
                <c:pt idx="3504">
                  <c:v>1.9971E-10</c:v>
                </c:pt>
                <c:pt idx="3505">
                  <c:v>1.9814E-10</c:v>
                </c:pt>
                <c:pt idx="3506">
                  <c:v>1.9657E-10</c:v>
                </c:pt>
                <c:pt idx="3507">
                  <c:v>1.9501999999999999E-10</c:v>
                </c:pt>
                <c:pt idx="3508">
                  <c:v>1.9347999999999999E-10</c:v>
                </c:pt>
                <c:pt idx="3509">
                  <c:v>1.9194999999999999E-10</c:v>
                </c:pt>
                <c:pt idx="3510">
                  <c:v>1.9043999999999999E-10</c:v>
                </c:pt>
                <c:pt idx="3511">
                  <c:v>1.8894E-10</c:v>
                </c:pt>
                <c:pt idx="3512">
                  <c:v>1.8745000000000001E-10</c:v>
                </c:pt>
                <c:pt idx="3513">
                  <c:v>1.8597000000000001E-10</c:v>
                </c:pt>
                <c:pt idx="3514">
                  <c:v>1.8450999999999999E-10</c:v>
                </c:pt>
                <c:pt idx="3515">
                  <c:v>1.8306000000000001E-10</c:v>
                </c:pt>
                <c:pt idx="3516">
                  <c:v>1.8161999999999999E-10</c:v>
                </c:pt>
                <c:pt idx="3517">
                  <c:v>1.8019E-10</c:v>
                </c:pt>
                <c:pt idx="3518">
                  <c:v>1.7878E-10</c:v>
                </c:pt>
                <c:pt idx="3519">
                  <c:v>1.7738000000000001E-10</c:v>
                </c:pt>
                <c:pt idx="3520">
                  <c:v>1.7600000000000001E-10</c:v>
                </c:pt>
                <c:pt idx="3521">
                  <c:v>1.7461999999999999E-10</c:v>
                </c:pt>
                <c:pt idx="3522">
                  <c:v>1.7326E-10</c:v>
                </c:pt>
                <c:pt idx="3523">
                  <c:v>1.7191E-10</c:v>
                </c:pt>
                <c:pt idx="3524">
                  <c:v>1.7057000000000001E-10</c:v>
                </c:pt>
                <c:pt idx="3525">
                  <c:v>1.6924E-10</c:v>
                </c:pt>
                <c:pt idx="3526">
                  <c:v>1.6793000000000001E-10</c:v>
                </c:pt>
                <c:pt idx="3527">
                  <c:v>1.6663E-10</c:v>
                </c:pt>
                <c:pt idx="3528">
                  <c:v>1.6533000000000001E-10</c:v>
                </c:pt>
                <c:pt idx="3529">
                  <c:v>1.6404999999999999E-10</c:v>
                </c:pt>
                <c:pt idx="3530">
                  <c:v>1.6278000000000001E-10</c:v>
                </c:pt>
                <c:pt idx="3531">
                  <c:v>1.6152E-10</c:v>
                </c:pt>
                <c:pt idx="3532">
                  <c:v>1.6027000000000001E-10</c:v>
                </c:pt>
                <c:pt idx="3533">
                  <c:v>1.5902999999999999E-10</c:v>
                </c:pt>
                <c:pt idx="3534">
                  <c:v>1.5781E-10</c:v>
                </c:pt>
                <c:pt idx="3535">
                  <c:v>1.5659E-10</c:v>
                </c:pt>
                <c:pt idx="3536">
                  <c:v>1.5271000000000001E-10</c:v>
                </c:pt>
                <c:pt idx="3537">
                  <c:v>1.4756999999999999E-10</c:v>
                </c:pt>
                <c:pt idx="3538">
                  <c:v>1.4645E-10</c:v>
                </c:pt>
                <c:pt idx="3539">
                  <c:v>1.4533E-10</c:v>
                </c:pt>
                <c:pt idx="3540">
                  <c:v>1.4423E-10</c:v>
                </c:pt>
                <c:pt idx="3541">
                  <c:v>1.4314000000000001E-10</c:v>
                </c:pt>
                <c:pt idx="3542">
                  <c:v>1.4206E-10</c:v>
                </c:pt>
                <c:pt idx="3543">
                  <c:v>1.41E-10</c:v>
                </c:pt>
                <c:pt idx="3544">
                  <c:v>1.3994000000000001E-10</c:v>
                </c:pt>
                <c:pt idx="3545">
                  <c:v>1.3890000000000001E-10</c:v>
                </c:pt>
                <c:pt idx="3546">
                  <c:v>1.3787000000000001E-10</c:v>
                </c:pt>
                <c:pt idx="3547">
                  <c:v>1.3683999999999999E-10</c:v>
                </c:pt>
                <c:pt idx="3548">
                  <c:v>1.3583000000000001E-10</c:v>
                </c:pt>
                <c:pt idx="3549">
                  <c:v>1.3482999999999999E-10</c:v>
                </c:pt>
                <c:pt idx="3550">
                  <c:v>1.3382999999999999E-10</c:v>
                </c:pt>
                <c:pt idx="3551">
                  <c:v>1.3285000000000001E-10</c:v>
                </c:pt>
                <c:pt idx="3552">
                  <c:v>1.3187000000000001E-10</c:v>
                </c:pt>
                <c:pt idx="3553">
                  <c:v>1.3090999999999999E-10</c:v>
                </c:pt>
                <c:pt idx="3554">
                  <c:v>1.2995E-10</c:v>
                </c:pt>
                <c:pt idx="3555">
                  <c:v>1.2899999999999999E-10</c:v>
                </c:pt>
                <c:pt idx="3556">
                  <c:v>1.2806E-10</c:v>
                </c:pt>
                <c:pt idx="3557">
                  <c:v>1.2712E-10</c:v>
                </c:pt>
                <c:pt idx="3558">
                  <c:v>1.2619999999999999E-10</c:v>
                </c:pt>
                <c:pt idx="3559">
                  <c:v>1.2528999999999999E-10</c:v>
                </c:pt>
                <c:pt idx="3560">
                  <c:v>1.2437999999999999E-10</c:v>
                </c:pt>
                <c:pt idx="3561">
                  <c:v>1.2348E-10</c:v>
                </c:pt>
                <c:pt idx="3562">
                  <c:v>1.2258999999999999E-10</c:v>
                </c:pt>
                <c:pt idx="3563">
                  <c:v>1.2171000000000001E-10</c:v>
                </c:pt>
                <c:pt idx="3564">
                  <c:v>1.2083999999999999E-10</c:v>
                </c:pt>
                <c:pt idx="3565">
                  <c:v>1.1998000000000001E-10</c:v>
                </c:pt>
                <c:pt idx="3566">
                  <c:v>1.1912E-10</c:v>
                </c:pt>
                <c:pt idx="3567">
                  <c:v>1.1827E-10</c:v>
                </c:pt>
                <c:pt idx="3568">
                  <c:v>1.1743E-10</c:v>
                </c:pt>
                <c:pt idx="3569">
                  <c:v>1.1659999999999999E-10</c:v>
                </c:pt>
                <c:pt idx="3570">
                  <c:v>1.1577E-10</c:v>
                </c:pt>
                <c:pt idx="3571">
                  <c:v>1.1495E-10</c:v>
                </c:pt>
                <c:pt idx="3572">
                  <c:v>1.1414000000000001E-10</c:v>
                </c:pt>
                <c:pt idx="3573">
                  <c:v>1.1333E-10</c:v>
                </c:pt>
                <c:pt idx="3574">
                  <c:v>1.1253E-10</c:v>
                </c:pt>
                <c:pt idx="3575">
                  <c:v>1.1173999999999999E-10</c:v>
                </c:pt>
                <c:pt idx="3576">
                  <c:v>1.1095E-10</c:v>
                </c:pt>
                <c:pt idx="3577">
                  <c:v>1.1018E-10</c:v>
                </c:pt>
                <c:pt idx="3578">
                  <c:v>1.094E-10</c:v>
                </c:pt>
                <c:pt idx="3579">
                  <c:v>1.0864E-10</c:v>
                </c:pt>
                <c:pt idx="3580">
                  <c:v>1.0788000000000001E-10</c:v>
                </c:pt>
                <c:pt idx="3581">
                  <c:v>1.0713E-10</c:v>
                </c:pt>
                <c:pt idx="3582">
                  <c:v>1.0638999999999999E-10</c:v>
                </c:pt>
                <c:pt idx="3583">
                  <c:v>1.0565E-10</c:v>
                </c:pt>
                <c:pt idx="3584">
                  <c:v>1.0492E-10</c:v>
                </c:pt>
                <c:pt idx="3585">
                  <c:v>1.042E-10</c:v>
                </c:pt>
                <c:pt idx="3586">
                  <c:v>1.0349E-10</c:v>
                </c:pt>
                <c:pt idx="3587">
                  <c:v>1.0278000000000001E-10</c:v>
                </c:pt>
                <c:pt idx="3588">
                  <c:v>1.0208E-10</c:v>
                </c:pt>
                <c:pt idx="3589">
                  <c:v>1.0138E-10</c:v>
                </c:pt>
                <c:pt idx="3590">
                  <c:v>1.007E-10</c:v>
                </c:pt>
                <c:pt idx="3591">
                  <c:v>1.0001E-10</c:v>
                </c:pt>
                <c:pt idx="3592">
                  <c:v>8.3915999999999997E-11</c:v>
                </c:pt>
                <c:pt idx="3593">
                  <c:v>8.3350999999999997E-11</c:v>
                </c:pt>
                <c:pt idx="3594">
                  <c:v>8.2790000000000006E-11</c:v>
                </c:pt>
                <c:pt idx="3595">
                  <c:v>8.2235000000000001E-11</c:v>
                </c:pt>
                <c:pt idx="3596">
                  <c:v>8.1684000000000005E-11</c:v>
                </c:pt>
                <c:pt idx="3597">
                  <c:v>8.1138999999999995E-11</c:v>
                </c:pt>
                <c:pt idx="3598">
                  <c:v>8.0597999999999994E-11</c:v>
                </c:pt>
                <c:pt idx="3599">
                  <c:v>8.0061999999999997E-11</c:v>
                </c:pt>
                <c:pt idx="3600">
                  <c:v>7.9532E-11</c:v>
                </c:pt>
                <c:pt idx="3601">
                  <c:v>7.9005999999999998E-11</c:v>
                </c:pt>
                <c:pt idx="3602">
                  <c:v>7.8485000000000001E-11</c:v>
                </c:pt>
                <c:pt idx="3603">
                  <c:v>7.7968999999999995E-11</c:v>
                </c:pt>
                <c:pt idx="3604">
                  <c:v>7.7458000000000005E-11</c:v>
                </c:pt>
                <c:pt idx="3605">
                  <c:v>7.6951999999999994E-11</c:v>
                </c:pt>
                <c:pt idx="3606">
                  <c:v>7.6451E-11</c:v>
                </c:pt>
                <c:pt idx="3607">
                  <c:v>7.5954999999999998E-11</c:v>
                </c:pt>
                <c:pt idx="3608">
                  <c:v>7.5463999999999999E-11</c:v>
                </c:pt>
                <c:pt idx="3609">
                  <c:v>7.4978000000000005E-11</c:v>
                </c:pt>
                <c:pt idx="3610">
                  <c:v>7.4496000000000006E-11</c:v>
                </c:pt>
                <c:pt idx="3611">
                  <c:v>7.4019999999999994E-11</c:v>
                </c:pt>
                <c:pt idx="3612">
                  <c:v>7.3548000000000003E-11</c:v>
                </c:pt>
                <c:pt idx="3613">
                  <c:v>7.3081000000000003E-11</c:v>
                </c:pt>
                <c:pt idx="3614">
                  <c:v>7.2617999999999999E-11</c:v>
                </c:pt>
                <c:pt idx="3615">
                  <c:v>7.2159999999999999E-11</c:v>
                </c:pt>
                <c:pt idx="3616">
                  <c:v>7.1705999999999995E-11</c:v>
                </c:pt>
                <c:pt idx="3617">
                  <c:v>7.1256999999999995E-11</c:v>
                </c:pt>
                <c:pt idx="3618">
                  <c:v>7.0812000000000003E-11</c:v>
                </c:pt>
                <c:pt idx="3619">
                  <c:v>7.0370999999999994E-11</c:v>
                </c:pt>
                <c:pt idx="3620">
                  <c:v>6.9935000000000002E-11</c:v>
                </c:pt>
                <c:pt idx="3621">
                  <c:v>6.9503000000000005E-11</c:v>
                </c:pt>
                <c:pt idx="3622">
                  <c:v>6.9075000000000004E-11</c:v>
                </c:pt>
                <c:pt idx="3623">
                  <c:v>6.8650999999999999E-11</c:v>
                </c:pt>
                <c:pt idx="3624">
                  <c:v>6.8231999999999998E-11</c:v>
                </c:pt>
                <c:pt idx="3625">
                  <c:v>6.7815999999999996E-11</c:v>
                </c:pt>
                <c:pt idx="3626">
                  <c:v>6.7404999999999999E-11</c:v>
                </c:pt>
                <c:pt idx="3627">
                  <c:v>6.6999000000000006E-11</c:v>
                </c:pt>
                <c:pt idx="3628">
                  <c:v>6.6595999999999999E-11</c:v>
                </c:pt>
                <c:pt idx="3629">
                  <c:v>6.6197000000000002E-11</c:v>
                </c:pt>
                <c:pt idx="3630">
                  <c:v>6.5801999999999999E-11</c:v>
                </c:pt>
                <c:pt idx="3631">
                  <c:v>6.5411000000000006E-11</c:v>
                </c:pt>
                <c:pt idx="3632">
                  <c:v>6.5023999999999994E-11</c:v>
                </c:pt>
                <c:pt idx="3633">
                  <c:v>6.4639999999999996E-11</c:v>
                </c:pt>
                <c:pt idx="3634">
                  <c:v>6.4260000000000006E-11</c:v>
                </c:pt>
                <c:pt idx="3635">
                  <c:v>6.3883000000000003E-11</c:v>
                </c:pt>
                <c:pt idx="3636">
                  <c:v>6.3509E-11</c:v>
                </c:pt>
                <c:pt idx="3637">
                  <c:v>6.3139000000000006E-11</c:v>
                </c:pt>
                <c:pt idx="3638">
                  <c:v>6.2771999999999998E-11</c:v>
                </c:pt>
                <c:pt idx="3639">
                  <c:v>6.2408000000000003E-11</c:v>
                </c:pt>
                <c:pt idx="3640">
                  <c:v>6.2046999999999995E-11</c:v>
                </c:pt>
                <c:pt idx="3641">
                  <c:v>6.1688000000000005E-11</c:v>
                </c:pt>
                <c:pt idx="3642">
                  <c:v>6.1332000000000001E-11</c:v>
                </c:pt>
                <c:pt idx="3643">
                  <c:v>6.0978999999999997E-11</c:v>
                </c:pt>
                <c:pt idx="3644">
                  <c:v>6.0629000000000006E-11</c:v>
                </c:pt>
                <c:pt idx="3645">
                  <c:v>6.0281000000000006E-11</c:v>
                </c:pt>
                <c:pt idx="3646">
                  <c:v>5.9936000000000006E-11</c:v>
                </c:pt>
                <c:pt idx="3647">
                  <c:v>5.9592999999999998E-11</c:v>
                </c:pt>
                <c:pt idx="3648">
                  <c:v>5.9253000000000002E-11</c:v>
                </c:pt>
                <c:pt idx="3649">
                  <c:v>5.8914999999999998E-11</c:v>
                </c:pt>
                <c:pt idx="3650">
                  <c:v>5.8581000000000002E-11</c:v>
                </c:pt>
                <c:pt idx="3651">
                  <c:v>5.8248000000000001E-11</c:v>
                </c:pt>
                <c:pt idx="3652">
                  <c:v>5.7918000000000001E-11</c:v>
                </c:pt>
                <c:pt idx="3653">
                  <c:v>5.7591E-11</c:v>
                </c:pt>
                <c:pt idx="3654">
                  <c:v>5.7265000000000002E-11</c:v>
                </c:pt>
                <c:pt idx="3655">
                  <c:v>5.6941999999999997E-11</c:v>
                </c:pt>
                <c:pt idx="3656">
                  <c:v>5.6621000000000003E-11</c:v>
                </c:pt>
                <c:pt idx="3657">
                  <c:v>5.6300999999999998E-11</c:v>
                </c:pt>
                <c:pt idx="3658">
                  <c:v>5.5982999999999997E-11</c:v>
                </c:pt>
                <c:pt idx="3659">
                  <c:v>5.5667E-11</c:v>
                </c:pt>
                <c:pt idx="3660">
                  <c:v>5.5351999999999999E-11</c:v>
                </c:pt>
                <c:pt idx="3661">
                  <c:v>5.5039000000000002E-11</c:v>
                </c:pt>
                <c:pt idx="3662">
                  <c:v>5.4727000000000001E-11</c:v>
                </c:pt>
                <c:pt idx="3663">
                  <c:v>5.4416999999999998E-11</c:v>
                </c:pt>
                <c:pt idx="3664">
                  <c:v>5.4107999999999997E-11</c:v>
                </c:pt>
                <c:pt idx="3665">
                  <c:v>5.3799999999999998E-11</c:v>
                </c:pt>
                <c:pt idx="3666">
                  <c:v>5.3493000000000001E-11</c:v>
                </c:pt>
                <c:pt idx="3667">
                  <c:v>5.3188000000000002E-11</c:v>
                </c:pt>
                <c:pt idx="3668">
                  <c:v>5.2885E-11</c:v>
                </c:pt>
                <c:pt idx="3669">
                  <c:v>5.2583000000000001E-11</c:v>
                </c:pt>
                <c:pt idx="3670">
                  <c:v>5.2282999999999999E-11</c:v>
                </c:pt>
                <c:pt idx="3671">
                  <c:v>5.1984E-11</c:v>
                </c:pt>
                <c:pt idx="3672">
                  <c:v>5.1688E-11</c:v>
                </c:pt>
                <c:pt idx="3673">
                  <c:v>5.1393000000000003E-11</c:v>
                </c:pt>
                <c:pt idx="3674">
                  <c:v>5.1100000000000003E-11</c:v>
                </c:pt>
                <c:pt idx="3675">
                  <c:v>5.0809000000000001E-11</c:v>
                </c:pt>
                <c:pt idx="3676">
                  <c:v>5.0519999999999997E-11</c:v>
                </c:pt>
                <c:pt idx="3677">
                  <c:v>5.0232999999999997E-11</c:v>
                </c:pt>
                <c:pt idx="3678">
                  <c:v>4.9948000000000002E-11</c:v>
                </c:pt>
                <c:pt idx="3679">
                  <c:v>4.9664999999999997E-11</c:v>
                </c:pt>
                <c:pt idx="3680">
                  <c:v>4.9383000000000002E-11</c:v>
                </c:pt>
                <c:pt idx="3681">
                  <c:v>4.9102999999999997E-11</c:v>
                </c:pt>
                <c:pt idx="3682">
                  <c:v>4.8824999999999997E-11</c:v>
                </c:pt>
                <c:pt idx="3683">
                  <c:v>4.8547999999999999E-11</c:v>
                </c:pt>
                <c:pt idx="3684">
                  <c:v>4.8272999999999998E-11</c:v>
                </c:pt>
                <c:pt idx="3685">
                  <c:v>4.8000000000000002E-11</c:v>
                </c:pt>
                <c:pt idx="3686">
                  <c:v>4.7728000000000002E-11</c:v>
                </c:pt>
                <c:pt idx="3687">
                  <c:v>4.7456999999999997E-11</c:v>
                </c:pt>
                <c:pt idx="3688">
                  <c:v>4.7188000000000003E-11</c:v>
                </c:pt>
                <c:pt idx="3689">
                  <c:v>4.6919999999999998E-11</c:v>
                </c:pt>
                <c:pt idx="3690">
                  <c:v>4.6653999999999997E-11</c:v>
                </c:pt>
                <c:pt idx="3691">
                  <c:v>4.6388000000000003E-11</c:v>
                </c:pt>
                <c:pt idx="3692">
                  <c:v>4.6125000000000002E-11</c:v>
                </c:pt>
                <c:pt idx="3693">
                  <c:v>4.5862000000000001E-11</c:v>
                </c:pt>
                <c:pt idx="3694">
                  <c:v>4.5600999999999998E-11</c:v>
                </c:pt>
                <c:pt idx="3695">
                  <c:v>4.5340000000000002E-11</c:v>
                </c:pt>
                <c:pt idx="3696">
                  <c:v>4.5081000000000003E-11</c:v>
                </c:pt>
                <c:pt idx="3697">
                  <c:v>4.4821999999999998E-11</c:v>
                </c:pt>
                <c:pt idx="3698">
                  <c:v>4.4564999999999997E-11</c:v>
                </c:pt>
                <c:pt idx="3699">
                  <c:v>4.4308000000000002E-11</c:v>
                </c:pt>
                <c:pt idx="3700">
                  <c:v>4.4051999999999997E-11</c:v>
                </c:pt>
                <c:pt idx="3701">
                  <c:v>4.3798000000000002E-11</c:v>
                </c:pt>
                <c:pt idx="3702">
                  <c:v>4.3544000000000001E-11</c:v>
                </c:pt>
                <c:pt idx="3703">
                  <c:v>4.3291999999999998E-11</c:v>
                </c:pt>
                <c:pt idx="3704">
                  <c:v>4.3041000000000003E-11</c:v>
                </c:pt>
                <c:pt idx="3705">
                  <c:v>4.2791999999999999E-11</c:v>
                </c:pt>
                <c:pt idx="3706">
                  <c:v>4.2543999999999998E-11</c:v>
                </c:pt>
                <c:pt idx="3707">
                  <c:v>4.2298000000000001E-11</c:v>
                </c:pt>
                <c:pt idx="3708">
                  <c:v>4.2052999999999999E-11</c:v>
                </c:pt>
                <c:pt idx="3709">
                  <c:v>4.1809E-11</c:v>
                </c:pt>
                <c:pt idx="3710">
                  <c:v>4.1566999999999998E-11</c:v>
                </c:pt>
                <c:pt idx="3711">
                  <c:v>4.1325999999999999E-11</c:v>
                </c:pt>
                <c:pt idx="3712">
                  <c:v>4.1086000000000002E-11</c:v>
                </c:pt>
                <c:pt idx="3713">
                  <c:v>4.0848000000000002E-11</c:v>
                </c:pt>
                <c:pt idx="3714">
                  <c:v>4.0610999999999998E-11</c:v>
                </c:pt>
                <c:pt idx="3715">
                  <c:v>4.0375000000000003E-11</c:v>
                </c:pt>
                <c:pt idx="3716">
                  <c:v>4.0140000000000003E-11</c:v>
                </c:pt>
                <c:pt idx="3717">
                  <c:v>3.9907000000000001E-11</c:v>
                </c:pt>
                <c:pt idx="3718">
                  <c:v>3.9675000000000001E-11</c:v>
                </c:pt>
                <c:pt idx="3719">
                  <c:v>3.9443000000000001E-11</c:v>
                </c:pt>
                <c:pt idx="3720">
                  <c:v>3.9212999999999999E-11</c:v>
                </c:pt>
                <c:pt idx="3721">
                  <c:v>3.8983999999999999E-11</c:v>
                </c:pt>
                <c:pt idx="3722">
                  <c:v>3.8756000000000002E-11</c:v>
                </c:pt>
                <c:pt idx="3723">
                  <c:v>3.8529E-11</c:v>
                </c:pt>
                <c:pt idx="3724">
                  <c:v>3.8304000000000002E-11</c:v>
                </c:pt>
                <c:pt idx="3725">
                  <c:v>3.8078999999999997E-11</c:v>
                </c:pt>
                <c:pt idx="3726">
                  <c:v>3.7855999999999997E-11</c:v>
                </c:pt>
                <c:pt idx="3727">
                  <c:v>3.7633999999999999E-11</c:v>
                </c:pt>
                <c:pt idx="3728">
                  <c:v>3.7413000000000003E-11</c:v>
                </c:pt>
                <c:pt idx="3729">
                  <c:v>3.7193000000000003E-11</c:v>
                </c:pt>
                <c:pt idx="3730">
                  <c:v>3.6975E-11</c:v>
                </c:pt>
                <c:pt idx="3731">
                  <c:v>3.6758E-11</c:v>
                </c:pt>
                <c:pt idx="3732">
                  <c:v>3.6540999999999999E-11</c:v>
                </c:pt>
                <c:pt idx="3733">
                  <c:v>3.6325999999999997E-11</c:v>
                </c:pt>
                <c:pt idx="3734">
                  <c:v>3.6112000000000003E-11</c:v>
                </c:pt>
                <c:pt idx="3735">
                  <c:v>3.5898999999999998E-11</c:v>
                </c:pt>
                <c:pt idx="3736">
                  <c:v>3.5687999999999997E-11</c:v>
                </c:pt>
                <c:pt idx="3737">
                  <c:v>3.5477000000000003E-11</c:v>
                </c:pt>
                <c:pt idx="3738">
                  <c:v>3.5266999999999998E-11</c:v>
                </c:pt>
                <c:pt idx="3739">
                  <c:v>3.5058000000000002E-11</c:v>
                </c:pt>
                <c:pt idx="3740">
                  <c:v>3.4850000000000001E-11</c:v>
                </c:pt>
                <c:pt idx="3741">
                  <c:v>3.4643000000000003E-11</c:v>
                </c:pt>
                <c:pt idx="3742">
                  <c:v>3.4437E-11</c:v>
                </c:pt>
                <c:pt idx="3743">
                  <c:v>3.4231000000000003E-11</c:v>
                </c:pt>
                <c:pt idx="3744">
                  <c:v>3.4025E-11</c:v>
                </c:pt>
                <c:pt idx="3745">
                  <c:v>3.3819999999999999E-11</c:v>
                </c:pt>
                <c:pt idx="3746">
                  <c:v>3.3616000000000001E-11</c:v>
                </c:pt>
                <c:pt idx="3747">
                  <c:v>3.3412999999999997E-11</c:v>
                </c:pt>
                <c:pt idx="3748">
                  <c:v>3.3210000000000001E-11</c:v>
                </c:pt>
                <c:pt idx="3749">
                  <c:v>3.3008E-11</c:v>
                </c:pt>
                <c:pt idx="3750">
                  <c:v>3.2805999999999999E-11</c:v>
                </c:pt>
                <c:pt idx="3751">
                  <c:v>3.2605E-11</c:v>
                </c:pt>
                <c:pt idx="3752">
                  <c:v>3.2404999999999997E-11</c:v>
                </c:pt>
                <c:pt idx="3753">
                  <c:v>3.2206000000000002E-11</c:v>
                </c:pt>
                <c:pt idx="3754">
                  <c:v>3.2007000000000001E-11</c:v>
                </c:pt>
                <c:pt idx="3755">
                  <c:v>3.1809000000000002E-11</c:v>
                </c:pt>
                <c:pt idx="3756">
                  <c:v>3.1611999999999999E-11</c:v>
                </c:pt>
                <c:pt idx="3757">
                  <c:v>3.1415000000000002E-11</c:v>
                </c:pt>
                <c:pt idx="3758">
                  <c:v>3.1220000000000003E-11</c:v>
                </c:pt>
                <c:pt idx="3759">
                  <c:v>3.1024999999999998E-11</c:v>
                </c:pt>
                <c:pt idx="3760">
                  <c:v>3.0829999999999998E-11</c:v>
                </c:pt>
                <c:pt idx="3761">
                  <c:v>3.0636999999999997E-11</c:v>
                </c:pt>
                <c:pt idx="3762">
                  <c:v>3.0444000000000002E-11</c:v>
                </c:pt>
                <c:pt idx="3763">
                  <c:v>3.0252000000000003E-11</c:v>
                </c:pt>
                <c:pt idx="3764">
                  <c:v>3.0059999999999998E-11</c:v>
                </c:pt>
                <c:pt idx="3765">
                  <c:v>2.9870000000000003E-11</c:v>
                </c:pt>
                <c:pt idx="3766">
                  <c:v>2.9680000000000001E-11</c:v>
                </c:pt>
                <c:pt idx="3767">
                  <c:v>2.9491000000000002E-11</c:v>
                </c:pt>
                <c:pt idx="3768">
                  <c:v>2.9302999999999998E-11</c:v>
                </c:pt>
                <c:pt idx="3769">
                  <c:v>2.9115000000000001E-11</c:v>
                </c:pt>
                <c:pt idx="3770">
                  <c:v>2.8928999999999998E-11</c:v>
                </c:pt>
                <c:pt idx="3771">
                  <c:v>2.8744000000000001E-11</c:v>
                </c:pt>
                <c:pt idx="3772">
                  <c:v>2.8559999999999999E-11</c:v>
                </c:pt>
                <c:pt idx="3773">
                  <c:v>2.8376000000000001E-11</c:v>
                </c:pt>
                <c:pt idx="3774">
                  <c:v>2.8194E-11</c:v>
                </c:pt>
                <c:pt idx="3775">
                  <c:v>2.8012999999999999E-11</c:v>
                </c:pt>
                <c:pt idx="3776">
                  <c:v>2.7832999999999999E-11</c:v>
                </c:pt>
                <c:pt idx="3777">
                  <c:v>2.7654000000000002E-11</c:v>
                </c:pt>
                <c:pt idx="3778">
                  <c:v>2.7476999999999999E-11</c:v>
                </c:pt>
                <c:pt idx="3779">
                  <c:v>2.7299999999999999E-11</c:v>
                </c:pt>
                <c:pt idx="3780">
                  <c:v>2.7124000000000001E-11</c:v>
                </c:pt>
                <c:pt idx="3781">
                  <c:v>2.6948999999999999E-11</c:v>
                </c:pt>
                <c:pt idx="3782">
                  <c:v>2.6774999999999999E-11</c:v>
                </c:pt>
                <c:pt idx="3783">
                  <c:v>2.6602000000000002E-11</c:v>
                </c:pt>
                <c:pt idx="3784">
                  <c:v>2.6429999999999999E-11</c:v>
                </c:pt>
                <c:pt idx="3785">
                  <c:v>2.6258999999999999E-11</c:v>
                </c:pt>
                <c:pt idx="3786">
                  <c:v>2.6088999999999998E-11</c:v>
                </c:pt>
                <c:pt idx="3787">
                  <c:v>2.5921000000000002E-11</c:v>
                </c:pt>
                <c:pt idx="3788">
                  <c:v>2.5753000000000001E-11</c:v>
                </c:pt>
                <c:pt idx="3789">
                  <c:v>2.5586E-11</c:v>
                </c:pt>
                <c:pt idx="3790">
                  <c:v>2.5420000000000001E-11</c:v>
                </c:pt>
                <c:pt idx="3791">
                  <c:v>2.5255000000000001E-11</c:v>
                </c:pt>
                <c:pt idx="3792">
                  <c:v>2.5091E-11</c:v>
                </c:pt>
                <c:pt idx="3793">
                  <c:v>2.4928E-11</c:v>
                </c:pt>
                <c:pt idx="3794">
                  <c:v>2.4765000000000001E-11</c:v>
                </c:pt>
                <c:pt idx="3795">
                  <c:v>2.4604E-11</c:v>
                </c:pt>
                <c:pt idx="3796">
                  <c:v>2.4443000000000002E-11</c:v>
                </c:pt>
                <c:pt idx="3797">
                  <c:v>2.4282999999999999E-11</c:v>
                </c:pt>
                <c:pt idx="3798">
                  <c:v>2.4123E-11</c:v>
                </c:pt>
                <c:pt idx="3799">
                  <c:v>2.3965000000000001E-11</c:v>
                </c:pt>
                <c:pt idx="3800">
                  <c:v>2.3807E-11</c:v>
                </c:pt>
                <c:pt idx="3801">
                  <c:v>2.365E-11</c:v>
                </c:pt>
                <c:pt idx="3802">
                  <c:v>2.3493000000000001E-11</c:v>
                </c:pt>
                <c:pt idx="3803">
                  <c:v>2.3337E-11</c:v>
                </c:pt>
                <c:pt idx="3804">
                  <c:v>2.3181E-11</c:v>
                </c:pt>
                <c:pt idx="3805">
                  <c:v>2.3026000000000001E-11</c:v>
                </c:pt>
                <c:pt idx="3806">
                  <c:v>2.2871E-11</c:v>
                </c:pt>
                <c:pt idx="3807">
                  <c:v>2.2717999999999999E-11</c:v>
                </c:pt>
                <c:pt idx="3808">
                  <c:v>2.2564E-11</c:v>
                </c:pt>
                <c:pt idx="3809">
                  <c:v>2.2412000000000001E-11</c:v>
                </c:pt>
                <c:pt idx="3810">
                  <c:v>2.2259E-11</c:v>
                </c:pt>
                <c:pt idx="3811">
                  <c:v>2.2108000000000001E-11</c:v>
                </c:pt>
                <c:pt idx="3812">
                  <c:v>2.1957000000000001E-11</c:v>
                </c:pt>
                <c:pt idx="3813">
                  <c:v>2.1807E-11</c:v>
                </c:pt>
                <c:pt idx="3814">
                  <c:v>2.1657999999999998E-11</c:v>
                </c:pt>
                <c:pt idx="3815">
                  <c:v>2.1509E-11</c:v>
                </c:pt>
                <c:pt idx="3816">
                  <c:v>2.1360000000000001E-11</c:v>
                </c:pt>
                <c:pt idx="3817">
                  <c:v>2.1212000000000001E-11</c:v>
                </c:pt>
                <c:pt idx="3818">
                  <c:v>2.1065E-11</c:v>
                </c:pt>
                <c:pt idx="3819">
                  <c:v>2.0918E-11</c:v>
                </c:pt>
                <c:pt idx="3820">
                  <c:v>2.0772000000000001E-11</c:v>
                </c:pt>
                <c:pt idx="3821">
                  <c:v>2.0625999999999999E-11</c:v>
                </c:pt>
                <c:pt idx="3822">
                  <c:v>2.0480999999999999E-11</c:v>
                </c:pt>
                <c:pt idx="3823">
                  <c:v>2.0335999999999999E-11</c:v>
                </c:pt>
                <c:pt idx="3824">
                  <c:v>2.0192000000000001E-11</c:v>
                </c:pt>
                <c:pt idx="3825">
                  <c:v>2.0048999999999999E-11</c:v>
                </c:pt>
                <c:pt idx="3826">
                  <c:v>1.9906E-11</c:v>
                </c:pt>
                <c:pt idx="3827">
                  <c:v>1.9764E-11</c:v>
                </c:pt>
                <c:pt idx="3828">
                  <c:v>1.9622999999999999E-11</c:v>
                </c:pt>
                <c:pt idx="3829">
                  <c:v>1.9483E-11</c:v>
                </c:pt>
                <c:pt idx="3830">
                  <c:v>1.9343000000000001E-11</c:v>
                </c:pt>
                <c:pt idx="3831">
                  <c:v>1.9204000000000001E-11</c:v>
                </c:pt>
                <c:pt idx="3832">
                  <c:v>1.9066E-11</c:v>
                </c:pt>
                <c:pt idx="3833">
                  <c:v>1.8927999999999999E-11</c:v>
                </c:pt>
                <c:pt idx="3834">
                  <c:v>1.8792000000000002E-11</c:v>
                </c:pt>
                <c:pt idx="3835">
                  <c:v>1.8656000000000001E-11</c:v>
                </c:pt>
                <c:pt idx="3836">
                  <c:v>1.8520000000000001E-11</c:v>
                </c:pt>
                <c:pt idx="3837">
                  <c:v>1.8385999999999999E-11</c:v>
                </c:pt>
                <c:pt idx="3838">
                  <c:v>1.8251999999999999E-11</c:v>
                </c:pt>
                <c:pt idx="3839">
                  <c:v>1.8118999999999999E-11</c:v>
                </c:pt>
                <c:pt idx="3840">
                  <c:v>1.7987000000000001E-11</c:v>
                </c:pt>
                <c:pt idx="3841">
                  <c:v>1.7856000000000001E-11</c:v>
                </c:pt>
                <c:pt idx="3842">
                  <c:v>1.7724999999999999E-11</c:v>
                </c:pt>
                <c:pt idx="3843">
                  <c:v>1.7594999999999998E-11</c:v>
                </c:pt>
                <c:pt idx="3844">
                  <c:v>1.7465000000000001E-11</c:v>
                </c:pt>
                <c:pt idx="3845">
                  <c:v>1.7336E-11</c:v>
                </c:pt>
                <c:pt idx="3846">
                  <c:v>1.7208E-11</c:v>
                </c:pt>
                <c:pt idx="3847">
                  <c:v>1.7081E-11</c:v>
                </c:pt>
                <c:pt idx="3848">
                  <c:v>1.6953999999999999E-11</c:v>
                </c:pt>
                <c:pt idx="3849">
                  <c:v>1.6828000000000001E-11</c:v>
                </c:pt>
                <c:pt idx="3850">
                  <c:v>1.6701999999999999E-11</c:v>
                </c:pt>
                <c:pt idx="3851">
                  <c:v>1.6576999999999999E-11</c:v>
                </c:pt>
                <c:pt idx="3852">
                  <c:v>1.6452999999999999E-11</c:v>
                </c:pt>
                <c:pt idx="3853">
                  <c:v>1.633E-11</c:v>
                </c:pt>
                <c:pt idx="3854">
                  <c:v>1.6207000000000002E-11</c:v>
                </c:pt>
                <c:pt idx="3855">
                  <c:v>1.6086000000000001E-11</c:v>
                </c:pt>
                <c:pt idx="3856">
                  <c:v>1.5965E-11</c:v>
                </c:pt>
                <c:pt idx="3857">
                  <c:v>1.5845000000000001E-11</c:v>
                </c:pt>
                <c:pt idx="3858">
                  <c:v>1.5724999999999999E-11</c:v>
                </c:pt>
                <c:pt idx="3859">
                  <c:v>1.5606999999999998E-11</c:v>
                </c:pt>
                <c:pt idx="3860">
                  <c:v>1.5489000000000001E-11</c:v>
                </c:pt>
                <c:pt idx="3861">
                  <c:v>1.5371999999999999E-11</c:v>
                </c:pt>
                <c:pt idx="3862">
                  <c:v>1.5255999999999999E-11</c:v>
                </c:pt>
                <c:pt idx="3863">
                  <c:v>1.5139999999999999E-11</c:v>
                </c:pt>
                <c:pt idx="3864">
                  <c:v>1.5025000000000001E-11</c:v>
                </c:pt>
                <c:pt idx="3865">
                  <c:v>1.4910999999999999E-11</c:v>
                </c:pt>
                <c:pt idx="3866">
                  <c:v>1.4797999999999999E-11</c:v>
                </c:pt>
                <c:pt idx="3867">
                  <c:v>1.4684999999999999E-11</c:v>
                </c:pt>
                <c:pt idx="3868">
                  <c:v>1.4573000000000001E-11</c:v>
                </c:pt>
                <c:pt idx="3869">
                  <c:v>1.4462E-11</c:v>
                </c:pt>
                <c:pt idx="3870">
                  <c:v>1.4351E-11</c:v>
                </c:pt>
                <c:pt idx="3871">
                  <c:v>1.4241E-11</c:v>
                </c:pt>
                <c:pt idx="3872">
                  <c:v>1.4132E-11</c:v>
                </c:pt>
                <c:pt idx="3873">
                  <c:v>1.4023E-11</c:v>
                </c:pt>
                <c:pt idx="3874">
                  <c:v>1.3915E-11</c:v>
                </c:pt>
                <c:pt idx="3875">
                  <c:v>1.3807999999999999E-11</c:v>
                </c:pt>
                <c:pt idx="3876">
                  <c:v>1.3702E-11</c:v>
                </c:pt>
                <c:pt idx="3877">
                  <c:v>1.3596E-11</c:v>
                </c:pt>
                <c:pt idx="3878">
                  <c:v>1.3491000000000001E-11</c:v>
                </c:pt>
                <c:pt idx="3879">
                  <c:v>1.3387E-11</c:v>
                </c:pt>
                <c:pt idx="3880">
                  <c:v>1.3284E-11</c:v>
                </c:pt>
                <c:pt idx="3881">
                  <c:v>1.3181999999999999E-11</c:v>
                </c:pt>
                <c:pt idx="3882">
                  <c:v>1.3081000000000001E-11</c:v>
                </c:pt>
                <c:pt idx="3883">
                  <c:v>1.298E-11</c:v>
                </c:pt>
                <c:pt idx="3884">
                  <c:v>1.288E-11</c:v>
                </c:pt>
                <c:pt idx="3885">
                  <c:v>1.2781000000000001E-11</c:v>
                </c:pt>
                <c:pt idx="3886">
                  <c:v>1.2683E-11</c:v>
                </c:pt>
                <c:pt idx="3887">
                  <c:v>1.2586E-11</c:v>
                </c:pt>
                <c:pt idx="3888">
                  <c:v>1.2489E-11</c:v>
                </c:pt>
                <c:pt idx="3889">
                  <c:v>1.2394000000000001E-11</c:v>
                </c:pt>
                <c:pt idx="3890">
                  <c:v>1.2299E-11</c:v>
                </c:pt>
                <c:pt idx="3891">
                  <c:v>1.2203999999999999E-11</c:v>
                </c:pt>
                <c:pt idx="3892">
                  <c:v>1.2111E-11</c:v>
                </c:pt>
                <c:pt idx="3893">
                  <c:v>1.2018E-11</c:v>
                </c:pt>
                <c:pt idx="3894">
                  <c:v>1.1925E-11</c:v>
                </c:pt>
                <c:pt idx="3895">
                  <c:v>1.1834E-11</c:v>
                </c:pt>
                <c:pt idx="3896">
                  <c:v>1.1743E-11</c:v>
                </c:pt>
                <c:pt idx="3897">
                  <c:v>1.1653E-11</c:v>
                </c:pt>
                <c:pt idx="3898">
                  <c:v>1.1564E-11</c:v>
                </c:pt>
                <c:pt idx="3899">
                  <c:v>1.1474999999999999E-11</c:v>
                </c:pt>
                <c:pt idx="3900">
                  <c:v>1.1387000000000001E-11</c:v>
                </c:pt>
                <c:pt idx="3901">
                  <c:v>1.1300000000000001E-11</c:v>
                </c:pt>
                <c:pt idx="3902">
                  <c:v>1.1213000000000001E-11</c:v>
                </c:pt>
                <c:pt idx="3903">
                  <c:v>1.1127E-11</c:v>
                </c:pt>
                <c:pt idx="3904">
                  <c:v>1.1041999999999999E-11</c:v>
                </c:pt>
                <c:pt idx="3905">
                  <c:v>1.0957E-11</c:v>
                </c:pt>
                <c:pt idx="3906">
                  <c:v>1.0873E-11</c:v>
                </c:pt>
                <c:pt idx="3907">
                  <c:v>1.0789E-11</c:v>
                </c:pt>
                <c:pt idx="3908">
                  <c:v>1.0706000000000001E-11</c:v>
                </c:pt>
                <c:pt idx="3909">
                  <c:v>1.0624E-11</c:v>
                </c:pt>
                <c:pt idx="3910">
                  <c:v>1.0543E-11</c:v>
                </c:pt>
                <c:pt idx="3911">
                  <c:v>1.0462E-11</c:v>
                </c:pt>
                <c:pt idx="3912">
                  <c:v>1.0382E-11</c:v>
                </c:pt>
                <c:pt idx="3913">
                  <c:v>1.0302E-11</c:v>
                </c:pt>
                <c:pt idx="3914">
                  <c:v>1.0224E-11</c:v>
                </c:pt>
                <c:pt idx="3915">
                  <c:v>1.0146E-11</c:v>
                </c:pt>
                <c:pt idx="3916">
                  <c:v>1.0069E-11</c:v>
                </c:pt>
                <c:pt idx="3917">
                  <c:v>9.9932999999999994E-12</c:v>
                </c:pt>
                <c:pt idx="3918">
                  <c:v>9.9180999999999999E-12</c:v>
                </c:pt>
                <c:pt idx="3919">
                  <c:v>9.8437000000000002E-12</c:v>
                </c:pt>
                <c:pt idx="3920">
                  <c:v>9.7701000000000001E-12</c:v>
                </c:pt>
                <c:pt idx="3921">
                  <c:v>9.6972999999999999E-12</c:v>
                </c:pt>
                <c:pt idx="3922">
                  <c:v>9.6251999999999998E-12</c:v>
                </c:pt>
                <c:pt idx="3923">
                  <c:v>9.5538999999999995E-12</c:v>
                </c:pt>
                <c:pt idx="3924">
                  <c:v>9.4832999999999994E-12</c:v>
                </c:pt>
                <c:pt idx="3925">
                  <c:v>9.4135000000000006E-12</c:v>
                </c:pt>
                <c:pt idx="3926">
                  <c:v>9.3444000000000005E-12</c:v>
                </c:pt>
                <c:pt idx="3927">
                  <c:v>9.2758999999999993E-12</c:v>
                </c:pt>
                <c:pt idx="3928">
                  <c:v>9.2081999999999995E-12</c:v>
                </c:pt>
                <c:pt idx="3929">
                  <c:v>9.1411000000000003E-12</c:v>
                </c:pt>
                <c:pt idx="3930">
                  <c:v>9.0746999999999997E-12</c:v>
                </c:pt>
                <c:pt idx="3931">
                  <c:v>9.0088000000000001E-12</c:v>
                </c:pt>
                <c:pt idx="3932">
                  <c:v>8.9436000000000008E-12</c:v>
                </c:pt>
                <c:pt idx="3933">
                  <c:v>8.8790000000000004E-12</c:v>
                </c:pt>
                <c:pt idx="3934">
                  <c:v>8.8148999999999995E-12</c:v>
                </c:pt>
                <c:pt idx="3935">
                  <c:v>8.7513999999999992E-12</c:v>
                </c:pt>
                <c:pt idx="3936">
                  <c:v>8.6884E-12</c:v>
                </c:pt>
                <c:pt idx="3937">
                  <c:v>8.6259000000000002E-12</c:v>
                </c:pt>
                <c:pt idx="3938">
                  <c:v>8.5639999999999995E-12</c:v>
                </c:pt>
                <c:pt idx="3939">
                  <c:v>8.5025999999999997E-12</c:v>
                </c:pt>
                <c:pt idx="3940">
                  <c:v>8.4416999999999995E-12</c:v>
                </c:pt>
                <c:pt idx="3941">
                  <c:v>8.3813000000000002E-12</c:v>
                </c:pt>
                <c:pt idx="3942">
                  <c:v>8.3215E-12</c:v>
                </c:pt>
                <c:pt idx="3943">
                  <c:v>8.2621999999999993E-12</c:v>
                </c:pt>
                <c:pt idx="3944">
                  <c:v>8.2035000000000007E-12</c:v>
                </c:pt>
                <c:pt idx="3945">
                  <c:v>8.1452000000000005E-12</c:v>
                </c:pt>
                <c:pt idx="3946">
                  <c:v>8.0876000000000004E-12</c:v>
                </c:pt>
                <c:pt idx="3947">
                  <c:v>8.0304000000000002E-12</c:v>
                </c:pt>
                <c:pt idx="3948">
                  <c:v>7.9738000000000006E-12</c:v>
                </c:pt>
                <c:pt idx="3949">
                  <c:v>7.9178E-12</c:v>
                </c:pt>
                <c:pt idx="3950">
                  <c:v>7.8621999999999994E-12</c:v>
                </c:pt>
                <c:pt idx="3951">
                  <c:v>7.8071999999999993E-12</c:v>
                </c:pt>
                <c:pt idx="3952">
                  <c:v>7.7527000000000003E-12</c:v>
                </c:pt>
                <c:pt idx="3953">
                  <c:v>7.6987000000000007E-12</c:v>
                </c:pt>
                <c:pt idx="3954">
                  <c:v>7.6450999999999994E-12</c:v>
                </c:pt>
                <c:pt idx="3955">
                  <c:v>7.5920000000000008E-12</c:v>
                </c:pt>
                <c:pt idx="3956">
                  <c:v>7.5394E-12</c:v>
                </c:pt>
                <c:pt idx="3957">
                  <c:v>7.4872000000000007E-12</c:v>
                </c:pt>
                <c:pt idx="3958">
                  <c:v>7.4355000000000008E-12</c:v>
                </c:pt>
                <c:pt idx="3959">
                  <c:v>7.3842000000000008E-12</c:v>
                </c:pt>
                <c:pt idx="3960">
                  <c:v>7.3334000000000002E-12</c:v>
                </c:pt>
                <c:pt idx="3961">
                  <c:v>7.2829999999999996E-12</c:v>
                </c:pt>
                <c:pt idx="3962">
                  <c:v>7.2330999999999999E-12</c:v>
                </c:pt>
                <c:pt idx="3963">
                  <c:v>7.1836999999999998E-12</c:v>
                </c:pt>
                <c:pt idx="3964">
                  <c:v>7.1347999999999999E-12</c:v>
                </c:pt>
                <c:pt idx="3965">
                  <c:v>7.0862999999999998E-12</c:v>
                </c:pt>
                <c:pt idx="3966">
                  <c:v>7.0384000000000004E-12</c:v>
                </c:pt>
                <c:pt idx="3967">
                  <c:v>6.9909E-12</c:v>
                </c:pt>
                <c:pt idx="3968">
                  <c:v>6.9440000000000003E-12</c:v>
                </c:pt>
                <c:pt idx="3969">
                  <c:v>6.8976E-12</c:v>
                </c:pt>
                <c:pt idx="3970">
                  <c:v>6.8517E-12</c:v>
                </c:pt>
                <c:pt idx="3971">
                  <c:v>6.8063000000000002E-12</c:v>
                </c:pt>
                <c:pt idx="3972">
                  <c:v>6.7615000000000002E-12</c:v>
                </c:pt>
                <c:pt idx="3973">
                  <c:v>6.7171999999999997E-12</c:v>
                </c:pt>
                <c:pt idx="3974">
                  <c:v>6.6732999999999998E-12</c:v>
                </c:pt>
                <c:pt idx="3975">
                  <c:v>6.6299999999999998E-12</c:v>
                </c:pt>
                <c:pt idx="3976">
                  <c:v>6.5872E-12</c:v>
                </c:pt>
                <c:pt idx="3977">
                  <c:v>6.5448999999999997E-12</c:v>
                </c:pt>
                <c:pt idx="3978">
                  <c:v>6.5030000000000001E-12</c:v>
                </c:pt>
                <c:pt idx="3979">
                  <c:v>6.4615999999999999E-12</c:v>
                </c:pt>
                <c:pt idx="3980">
                  <c:v>6.4206000000000003E-12</c:v>
                </c:pt>
                <c:pt idx="3981">
                  <c:v>6.3799999999999999E-12</c:v>
                </c:pt>
                <c:pt idx="3982">
                  <c:v>6.3398999999999997E-12</c:v>
                </c:pt>
                <c:pt idx="3983">
                  <c:v>6.3000999999999998E-12</c:v>
                </c:pt>
                <c:pt idx="3984">
                  <c:v>5.2034999999999998E-12</c:v>
                </c:pt>
                <c:pt idx="3985">
                  <c:v>4.8832E-12</c:v>
                </c:pt>
                <c:pt idx="3986">
                  <c:v>4.8103000000000002E-12</c:v>
                </c:pt>
                <c:pt idx="3987">
                  <c:v>4.7806E-12</c:v>
                </c:pt>
                <c:pt idx="3988">
                  <c:v>4.7512999999999998E-12</c:v>
                </c:pt>
                <c:pt idx="3989">
                  <c:v>4.7222999999999998E-12</c:v>
                </c:pt>
                <c:pt idx="3990">
                  <c:v>4.6389999999999999E-12</c:v>
                </c:pt>
                <c:pt idx="3991">
                  <c:v>4.4784E-12</c:v>
                </c:pt>
                <c:pt idx="3992">
                  <c:v>4.4514999999999998E-12</c:v>
                </c:pt>
                <c:pt idx="3993">
                  <c:v>4.4246999999999999E-12</c:v>
                </c:pt>
                <c:pt idx="3994">
                  <c:v>4.3982000000000004E-12</c:v>
                </c:pt>
                <c:pt idx="3995">
                  <c:v>4.3720000000000004E-12</c:v>
                </c:pt>
                <c:pt idx="3996">
                  <c:v>4.3460000000000003E-12</c:v>
                </c:pt>
                <c:pt idx="3997">
                  <c:v>4.3202999999999997E-12</c:v>
                </c:pt>
                <c:pt idx="3998">
                  <c:v>4.2947000000000003E-12</c:v>
                </c:pt>
                <c:pt idx="3999">
                  <c:v>4.2694000000000004E-12</c:v>
                </c:pt>
                <c:pt idx="4000">
                  <c:v>4.2443000000000004E-12</c:v>
                </c:pt>
                <c:pt idx="4001">
                  <c:v>4.2194000000000004E-12</c:v>
                </c:pt>
                <c:pt idx="4002">
                  <c:v>4.1947000000000003E-12</c:v>
                </c:pt>
                <c:pt idx="4003">
                  <c:v>3.6317E-12</c:v>
                </c:pt>
                <c:pt idx="4004">
                  <c:v>3.0094000000000001E-12</c:v>
                </c:pt>
                <c:pt idx="4005">
                  <c:v>2.7656999999999998E-12</c:v>
                </c:pt>
                <c:pt idx="4006">
                  <c:v>2.7496999999999999E-12</c:v>
                </c:pt>
                <c:pt idx="4007">
                  <c:v>2.7338999999999999E-12</c:v>
                </c:pt>
                <c:pt idx="4008">
                  <c:v>2.7181999999999999E-12</c:v>
                </c:pt>
                <c:pt idx="4009">
                  <c:v>2.7025999999999998E-12</c:v>
                </c:pt>
                <c:pt idx="4010">
                  <c:v>2.6872000000000001E-12</c:v>
                </c:pt>
                <c:pt idx="4011">
                  <c:v>2.6719E-12</c:v>
                </c:pt>
                <c:pt idx="4012">
                  <c:v>2.6567000000000002E-12</c:v>
                </c:pt>
                <c:pt idx="4013">
                  <c:v>2.6416999999999999E-12</c:v>
                </c:pt>
                <c:pt idx="4014">
                  <c:v>2.6267000000000001E-12</c:v>
                </c:pt>
                <c:pt idx="4015">
                  <c:v>2.6118999999999998E-12</c:v>
                </c:pt>
                <c:pt idx="4016">
                  <c:v>2.5971999999999999E-12</c:v>
                </c:pt>
                <c:pt idx="4017">
                  <c:v>2.5826999999999999E-12</c:v>
                </c:pt>
              </c:numCache>
            </c:numRef>
          </c:yVal>
          <c:smooth val="1"/>
          <c:extLst>
            <c:ext xmlns:c16="http://schemas.microsoft.com/office/drawing/2014/chart" uri="{C3380CC4-5D6E-409C-BE32-E72D297353CC}">
              <c16:uniqueId val="{00000003-230B-4D3C-A1CD-12B34BB3E06C}"/>
            </c:ext>
          </c:extLst>
        </c:ser>
        <c:dLbls>
          <c:showLegendKey val="0"/>
          <c:showVal val="0"/>
          <c:showCatName val="0"/>
          <c:showSerName val="0"/>
          <c:showPercent val="0"/>
          <c:showBubbleSize val="0"/>
        </c:dLbls>
        <c:axId val="541054815"/>
        <c:axId val="514067423"/>
      </c:scatterChart>
      <c:valAx>
        <c:axId val="541054815"/>
        <c:scaling>
          <c:orientation val="minMax"/>
          <c:min val="387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t>Time (days)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18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14067423"/>
        <c:crosses val="autoZero"/>
        <c:crossBetween val="midCat"/>
        <c:majorUnit val="365"/>
      </c:valAx>
      <c:valAx>
        <c:axId val="514067423"/>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t>Concentration (ppb)</a:t>
                </a:r>
              </a:p>
            </c:rich>
          </c:tx>
          <c:layout>
            <c:manualLayout>
              <c:xMode val="edge"/>
              <c:yMode val="edge"/>
              <c:x val="2.2413411076999942E-2"/>
              <c:y val="0.2646634777525462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054815"/>
        <c:crosses val="autoZero"/>
        <c:crossBetween val="midCat"/>
      </c:valAx>
      <c:spPr>
        <a:noFill/>
        <a:ln>
          <a:noFill/>
        </a:ln>
        <a:effectLst/>
      </c:spPr>
    </c:plotArea>
    <c:legend>
      <c:legendPos val="b"/>
      <c:layout>
        <c:manualLayout>
          <c:xMode val="edge"/>
          <c:yMode val="edge"/>
          <c:x val="0.71158392066390141"/>
          <c:y val="0.18125266991928413"/>
          <c:w val="0.17967646535533563"/>
          <c:h val="0.20984047934887698"/>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GB" sz="1400" dirty="0">
                <a:solidFill>
                  <a:schemeClr val="tx1"/>
                </a:solidFill>
              </a:rPr>
              <a:t>Soil: loamy sand</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871170732546408"/>
          <c:y val="0.10499997350091521"/>
          <c:w val="0.86025852159482119"/>
          <c:h val="0.7007960383336268"/>
        </c:manualLayout>
      </c:layout>
      <c:lineChart>
        <c:grouping val="standard"/>
        <c:varyColors val="0"/>
        <c:ser>
          <c:idx val="0"/>
          <c:order val="0"/>
          <c:tx>
            <c:v>1 kg/ha</c:v>
          </c:tx>
          <c:spPr>
            <a:ln w="22225" cap="rnd">
              <a:solidFill>
                <a:srgbClr val="FFC000"/>
              </a:solidFill>
              <a:round/>
            </a:ln>
            <a:effectLst/>
          </c:spPr>
          <c:marker>
            <c:symbol val="none"/>
          </c:marker>
          <c:cat>
            <c:numRef>
              <c:f>ANÁLISIS!$A$4:$A$4021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cat>
          <c:val>
            <c:numRef>
              <c:f>ANÁLISIS!$L$4:$L$4021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6.3619E-19</c:v>
                </c:pt>
                <c:pt idx="91">
                  <c:v>4.6472000000000002E-18</c:v>
                </c:pt>
                <c:pt idx="92">
                  <c:v>1.8424999999999999E-17</c:v>
                </c:pt>
                <c:pt idx="93">
                  <c:v>5.321E-17</c:v>
                </c:pt>
                <c:pt idx="94">
                  <c:v>1.2672999999999999E-16</c:v>
                </c:pt>
                <c:pt idx="95">
                  <c:v>2.6568000000000001E-16</c:v>
                </c:pt>
                <c:pt idx="96">
                  <c:v>5.0814000000000001E-16</c:v>
                </c:pt>
                <c:pt idx="97">
                  <c:v>9.0370000000000007E-16</c:v>
                </c:pt>
                <c:pt idx="98">
                  <c:v>1.5135E-15</c:v>
                </c:pt>
                <c:pt idx="99">
                  <c:v>2.4103000000000001E-15</c:v>
                </c:pt>
                <c:pt idx="100">
                  <c:v>3.6752000000000002E-15</c:v>
                </c:pt>
                <c:pt idx="101">
                  <c:v>5.3967000000000003E-15</c:v>
                </c:pt>
                <c:pt idx="102">
                  <c:v>7.6698999999999995E-15</c:v>
                </c:pt>
                <c:pt idx="103">
                  <c:v>1.0598000000000001E-14</c:v>
                </c:pt>
                <c:pt idx="104">
                  <c:v>1.43E-14</c:v>
                </c:pt>
                <c:pt idx="105">
                  <c:v>1.8915000000000001E-14</c:v>
                </c:pt>
                <c:pt idx="106">
                  <c:v>2.4589999999999999E-14</c:v>
                </c:pt>
                <c:pt idx="107">
                  <c:v>3.1480999999999999E-14</c:v>
                </c:pt>
                <c:pt idx="108">
                  <c:v>3.9752000000000001E-14</c:v>
                </c:pt>
                <c:pt idx="109">
                  <c:v>4.9569999999999997E-14</c:v>
                </c:pt>
                <c:pt idx="110">
                  <c:v>6.1118000000000003E-14</c:v>
                </c:pt>
                <c:pt idx="111">
                  <c:v>7.4578000000000003E-14</c:v>
                </c:pt>
                <c:pt idx="112">
                  <c:v>9.0143999999999994E-14</c:v>
                </c:pt>
                <c:pt idx="113">
                  <c:v>1.0804E-13</c:v>
                </c:pt>
                <c:pt idx="114">
                  <c:v>1.2850000000000001E-13</c:v>
                </c:pt>
                <c:pt idx="115">
                  <c:v>1.5183E-13</c:v>
                </c:pt>
                <c:pt idx="116">
                  <c:v>1.7834999999999999E-13</c:v>
                </c:pt>
                <c:pt idx="117">
                  <c:v>2.0840999999999999E-13</c:v>
                </c:pt>
                <c:pt idx="118">
                  <c:v>2.4240000000000001E-13</c:v>
                </c:pt>
                <c:pt idx="119">
                  <c:v>2.8068999999999999E-13</c:v>
                </c:pt>
                <c:pt idx="120">
                  <c:v>3.2369000000000001E-13</c:v>
                </c:pt>
                <c:pt idx="121">
                  <c:v>3.7187999999999998E-13</c:v>
                </c:pt>
                <c:pt idx="122">
                  <c:v>4.2577999999999998E-13</c:v>
                </c:pt>
                <c:pt idx="123">
                  <c:v>4.8594000000000005E-13</c:v>
                </c:pt>
                <c:pt idx="124">
                  <c:v>5.5287999999999996E-13</c:v>
                </c:pt>
                <c:pt idx="125">
                  <c:v>6.2727000000000001E-13</c:v>
                </c:pt>
                <c:pt idx="126">
                  <c:v>7.0990000000000003E-13</c:v>
                </c:pt>
                <c:pt idx="127">
                  <c:v>8.0176000000000001E-13</c:v>
                </c:pt>
                <c:pt idx="128">
                  <c:v>9.0381999999999998E-13</c:v>
                </c:pt>
                <c:pt idx="129">
                  <c:v>1.017E-12</c:v>
                </c:pt>
                <c:pt idx="130">
                  <c:v>1.142E-12</c:v>
                </c:pt>
                <c:pt idx="131">
                  <c:v>1.2797000000000001E-12</c:v>
                </c:pt>
                <c:pt idx="132">
                  <c:v>1.4309000000000001E-12</c:v>
                </c:pt>
                <c:pt idx="133">
                  <c:v>1.5968E-12</c:v>
                </c:pt>
                <c:pt idx="134">
                  <c:v>1.7784999999999999E-12</c:v>
                </c:pt>
                <c:pt idx="135">
                  <c:v>1.9777999999999999E-12</c:v>
                </c:pt>
                <c:pt idx="136">
                  <c:v>2.1967000000000001E-12</c:v>
                </c:pt>
                <c:pt idx="137">
                  <c:v>2.4378999999999999E-12</c:v>
                </c:pt>
                <c:pt idx="138">
                  <c:v>2.7047E-12</c:v>
                </c:pt>
                <c:pt idx="139">
                  <c:v>3.0008999999999999E-12</c:v>
                </c:pt>
                <c:pt idx="140">
                  <c:v>3.3305E-12</c:v>
                </c:pt>
                <c:pt idx="141">
                  <c:v>3.6979999999999998E-12</c:v>
                </c:pt>
                <c:pt idx="142">
                  <c:v>4.1070000000000002E-12</c:v>
                </c:pt>
                <c:pt idx="143">
                  <c:v>4.56E-12</c:v>
                </c:pt>
                <c:pt idx="144">
                  <c:v>5.0592000000000001E-12</c:v>
                </c:pt>
                <c:pt idx="145">
                  <c:v>5.6075000000000001E-12</c:v>
                </c:pt>
                <c:pt idx="146">
                  <c:v>6.2095000000000001E-12</c:v>
                </c:pt>
                <c:pt idx="147">
                  <c:v>6.8730000000000003E-12</c:v>
                </c:pt>
                <c:pt idx="148">
                  <c:v>7.6080000000000007E-12</c:v>
                </c:pt>
                <c:pt idx="149">
                  <c:v>8.4248999999999998E-12</c:v>
                </c:pt>
                <c:pt idx="150">
                  <c:v>9.3307999999999998E-12</c:v>
                </c:pt>
                <c:pt idx="151">
                  <c:v>1.0331E-11</c:v>
                </c:pt>
                <c:pt idx="152">
                  <c:v>1.143E-11</c:v>
                </c:pt>
                <c:pt idx="153">
                  <c:v>1.2632E-11</c:v>
                </c:pt>
                <c:pt idx="154">
                  <c:v>1.3944E-11</c:v>
                </c:pt>
                <c:pt idx="155">
                  <c:v>1.5374E-11</c:v>
                </c:pt>
                <c:pt idx="156">
                  <c:v>1.693E-11</c:v>
                </c:pt>
                <c:pt idx="157">
                  <c:v>1.8625999999999999E-11</c:v>
                </c:pt>
                <c:pt idx="158">
                  <c:v>2.0471999999999999E-11</c:v>
                </c:pt>
                <c:pt idx="159">
                  <c:v>2.2479000000000001E-11</c:v>
                </c:pt>
                <c:pt idx="160">
                  <c:v>2.4658000000000001E-11</c:v>
                </c:pt>
                <c:pt idx="161">
                  <c:v>2.7021999999999999E-11</c:v>
                </c:pt>
                <c:pt idx="162">
                  <c:v>2.9580000000000003E-11</c:v>
                </c:pt>
                <c:pt idx="163">
                  <c:v>3.2343999999999997E-11</c:v>
                </c:pt>
                <c:pt idx="164">
                  <c:v>3.5326E-11</c:v>
                </c:pt>
                <c:pt idx="165">
                  <c:v>3.8536999999999997E-11</c:v>
                </c:pt>
                <c:pt idx="166">
                  <c:v>4.1993000000000002E-11</c:v>
                </c:pt>
                <c:pt idx="167">
                  <c:v>4.5713000000000003E-11</c:v>
                </c:pt>
                <c:pt idx="168">
                  <c:v>4.9720999999999999E-11</c:v>
                </c:pt>
                <c:pt idx="169">
                  <c:v>5.4044999999999999E-11</c:v>
                </c:pt>
                <c:pt idx="170">
                  <c:v>5.8712999999999997E-11</c:v>
                </c:pt>
                <c:pt idx="171">
                  <c:v>6.3758999999999999E-11</c:v>
                </c:pt>
                <c:pt idx="172">
                  <c:v>6.9218999999999999E-11</c:v>
                </c:pt>
                <c:pt idx="173">
                  <c:v>7.5133000000000003E-11</c:v>
                </c:pt>
                <c:pt idx="174">
                  <c:v>8.1542000000000001E-11</c:v>
                </c:pt>
                <c:pt idx="175">
                  <c:v>8.8492999999999996E-11</c:v>
                </c:pt>
                <c:pt idx="176">
                  <c:v>9.6039999999999999E-11</c:v>
                </c:pt>
                <c:pt idx="177">
                  <c:v>1.0423999999999999E-10</c:v>
                </c:pt>
                <c:pt idx="178">
                  <c:v>1.1314E-10</c:v>
                </c:pt>
                <c:pt idx="179">
                  <c:v>1.2282E-10</c:v>
                </c:pt>
                <c:pt idx="180">
                  <c:v>1.3334E-10</c:v>
                </c:pt>
                <c:pt idx="181">
                  <c:v>1.4477000000000001E-10</c:v>
                </c:pt>
                <c:pt idx="182">
                  <c:v>1.5720000000000001E-10</c:v>
                </c:pt>
                <c:pt idx="183">
                  <c:v>1.7071E-10</c:v>
                </c:pt>
                <c:pt idx="184">
                  <c:v>1.8541000000000001E-10</c:v>
                </c:pt>
                <c:pt idx="185">
                  <c:v>2.0137E-10</c:v>
                </c:pt>
                <c:pt idx="186">
                  <c:v>2.1867000000000001E-10</c:v>
                </c:pt>
                <c:pt idx="187">
                  <c:v>2.3736E-10</c:v>
                </c:pt>
                <c:pt idx="188">
                  <c:v>2.5752000000000001E-10</c:v>
                </c:pt>
                <c:pt idx="189">
                  <c:v>2.7921000000000001E-10</c:v>
                </c:pt>
                <c:pt idx="190">
                  <c:v>3.0252999999999999E-10</c:v>
                </c:pt>
                <c:pt idx="191">
                  <c:v>3.2755000000000002E-10</c:v>
                </c:pt>
                <c:pt idx="192">
                  <c:v>3.5441000000000002E-10</c:v>
                </c:pt>
                <c:pt idx="193">
                  <c:v>3.8319E-10</c:v>
                </c:pt>
                <c:pt idx="194">
                  <c:v>4.1404E-10</c:v>
                </c:pt>
                <c:pt idx="195">
                  <c:v>4.4709E-10</c:v>
                </c:pt>
                <c:pt idx="196">
                  <c:v>4.8248999999999995E-10</c:v>
                </c:pt>
                <c:pt idx="197">
                  <c:v>5.2035999999999995E-10</c:v>
                </c:pt>
                <c:pt idx="198">
                  <c:v>5.6087000000000005E-10</c:v>
                </c:pt>
                <c:pt idx="199">
                  <c:v>6.0411999999999998E-10</c:v>
                </c:pt>
                <c:pt idx="200">
                  <c:v>6.5024000000000002E-10</c:v>
                </c:pt>
                <c:pt idx="201">
                  <c:v>6.9927999999999999E-10</c:v>
                </c:pt>
                <c:pt idx="202">
                  <c:v>7.5135999999999998E-10</c:v>
                </c:pt>
                <c:pt idx="203">
                  <c:v>8.0653999999999999E-10</c:v>
                </c:pt>
                <c:pt idx="204">
                  <c:v>8.6493000000000003E-10</c:v>
                </c:pt>
                <c:pt idx="205">
                  <c:v>9.2663000000000004E-10</c:v>
                </c:pt>
                <c:pt idx="206">
                  <c:v>9.917600000000001E-10</c:v>
                </c:pt>
                <c:pt idx="207">
                  <c:v>1.0604E-9</c:v>
                </c:pt>
                <c:pt idx="208">
                  <c:v>1.1326E-9</c:v>
                </c:pt>
                <c:pt idx="209">
                  <c:v>1.2083000000000001E-9</c:v>
                </c:pt>
                <c:pt idx="210">
                  <c:v>1.2878E-9</c:v>
                </c:pt>
                <c:pt idx="211">
                  <c:v>1.3710999999999999E-9</c:v>
                </c:pt>
                <c:pt idx="212">
                  <c:v>1.4583E-9</c:v>
                </c:pt>
                <c:pt idx="213">
                  <c:v>1.5495999999999999E-9</c:v>
                </c:pt>
                <c:pt idx="214">
                  <c:v>1.6449E-9</c:v>
                </c:pt>
                <c:pt idx="215">
                  <c:v>1.7442E-9</c:v>
                </c:pt>
                <c:pt idx="216">
                  <c:v>1.8475000000000001E-9</c:v>
                </c:pt>
                <c:pt idx="217">
                  <c:v>1.9546999999999999E-9</c:v>
                </c:pt>
                <c:pt idx="218">
                  <c:v>2.0657E-9</c:v>
                </c:pt>
                <c:pt idx="219">
                  <c:v>2.1805000000000001E-9</c:v>
                </c:pt>
                <c:pt idx="220">
                  <c:v>2.299E-9</c:v>
                </c:pt>
                <c:pt idx="221">
                  <c:v>2.4210999999999998E-9</c:v>
                </c:pt>
                <c:pt idx="222">
                  <c:v>2.5467999999999999E-9</c:v>
                </c:pt>
                <c:pt idx="223">
                  <c:v>2.6757999999999998E-9</c:v>
                </c:pt>
                <c:pt idx="224">
                  <c:v>2.8079000000000002E-9</c:v>
                </c:pt>
                <c:pt idx="225">
                  <c:v>2.9430999999999999E-9</c:v>
                </c:pt>
                <c:pt idx="226">
                  <c:v>3.0812000000000001E-9</c:v>
                </c:pt>
                <c:pt idx="227">
                  <c:v>3.2221999999999999E-9</c:v>
                </c:pt>
                <c:pt idx="228">
                  <c:v>3.3661999999999998E-9</c:v>
                </c:pt>
                <c:pt idx="229">
                  <c:v>3.5130000000000002E-9</c:v>
                </c:pt>
                <c:pt idx="230">
                  <c:v>3.6623000000000001E-9</c:v>
                </c:pt>
                <c:pt idx="231">
                  <c:v>3.8138999999999998E-9</c:v>
                </c:pt>
                <c:pt idx="232">
                  <c:v>3.9678999999999999E-9</c:v>
                </c:pt>
                <c:pt idx="233">
                  <c:v>4.1240000000000002E-9</c:v>
                </c:pt>
                <c:pt idx="234">
                  <c:v>4.2821000000000003E-9</c:v>
                </c:pt>
                <c:pt idx="235">
                  <c:v>4.4422000000000002E-9</c:v>
                </c:pt>
                <c:pt idx="236">
                  <c:v>4.6045999999999996E-9</c:v>
                </c:pt>
                <c:pt idx="237">
                  <c:v>4.7693999999999997E-9</c:v>
                </c:pt>
                <c:pt idx="238">
                  <c:v>4.9369999999999998E-9</c:v>
                </c:pt>
                <c:pt idx="239">
                  <c:v>5.1074E-9</c:v>
                </c:pt>
                <c:pt idx="240">
                  <c:v>5.2806000000000001E-9</c:v>
                </c:pt>
                <c:pt idx="241">
                  <c:v>5.4566000000000004E-9</c:v>
                </c:pt>
                <c:pt idx="242">
                  <c:v>5.6353000000000002E-9</c:v>
                </c:pt>
                <c:pt idx="243">
                  <c:v>5.8166E-9</c:v>
                </c:pt>
                <c:pt idx="244">
                  <c:v>6.0002999999999996E-9</c:v>
                </c:pt>
                <c:pt idx="245">
                  <c:v>6.1862999999999996E-9</c:v>
                </c:pt>
                <c:pt idx="246">
                  <c:v>6.3745999999999999E-9</c:v>
                </c:pt>
                <c:pt idx="247">
                  <c:v>6.5651999999999996E-9</c:v>
                </c:pt>
                <c:pt idx="248">
                  <c:v>6.7578E-9</c:v>
                </c:pt>
                <c:pt idx="249">
                  <c:v>6.9522999999999997E-9</c:v>
                </c:pt>
                <c:pt idx="250">
                  <c:v>7.1483999999999998E-9</c:v>
                </c:pt>
                <c:pt idx="251">
                  <c:v>7.3460000000000001E-9</c:v>
                </c:pt>
                <c:pt idx="252">
                  <c:v>7.5449000000000003E-9</c:v>
                </c:pt>
                <c:pt idx="253">
                  <c:v>7.7448E-9</c:v>
                </c:pt>
                <c:pt idx="254">
                  <c:v>7.9453000000000007E-9</c:v>
                </c:pt>
                <c:pt idx="255">
                  <c:v>8.1460000000000006E-9</c:v>
                </c:pt>
                <c:pt idx="256">
                  <c:v>8.3463999999999992E-9</c:v>
                </c:pt>
                <c:pt idx="257">
                  <c:v>8.5459000000000004E-9</c:v>
                </c:pt>
                <c:pt idx="258">
                  <c:v>8.7440999999999992E-9</c:v>
                </c:pt>
                <c:pt idx="259">
                  <c:v>8.9407999999999996E-9</c:v>
                </c:pt>
                <c:pt idx="260">
                  <c:v>9.1361000000000003E-9</c:v>
                </c:pt>
                <c:pt idx="261">
                  <c:v>9.3302000000000007E-9</c:v>
                </c:pt>
                <c:pt idx="262">
                  <c:v>9.5231000000000007E-9</c:v>
                </c:pt>
                <c:pt idx="263">
                  <c:v>9.7148999999999992E-9</c:v>
                </c:pt>
                <c:pt idx="264">
                  <c:v>9.9059000000000007E-9</c:v>
                </c:pt>
                <c:pt idx="265">
                  <c:v>1.0096E-8</c:v>
                </c:pt>
                <c:pt idx="266">
                  <c:v>1.0285000000000001E-8</c:v>
                </c:pt>
                <c:pt idx="267">
                  <c:v>1.0474E-8</c:v>
                </c:pt>
                <c:pt idx="268">
                  <c:v>1.0662E-8</c:v>
                </c:pt>
                <c:pt idx="269">
                  <c:v>1.0849E-8</c:v>
                </c:pt>
                <c:pt idx="270">
                  <c:v>1.1034999999999999E-8</c:v>
                </c:pt>
                <c:pt idx="271">
                  <c:v>1.1221E-8</c:v>
                </c:pt>
                <c:pt idx="272">
                  <c:v>1.1406999999999999E-8</c:v>
                </c:pt>
                <c:pt idx="273">
                  <c:v>1.1592000000000001E-8</c:v>
                </c:pt>
                <c:pt idx="274">
                  <c:v>1.1778E-8</c:v>
                </c:pt>
                <c:pt idx="275">
                  <c:v>1.1965999999999999E-8</c:v>
                </c:pt>
                <c:pt idx="276">
                  <c:v>1.2153999999999999E-8</c:v>
                </c:pt>
                <c:pt idx="277">
                  <c:v>1.2343E-8</c:v>
                </c:pt>
                <c:pt idx="278">
                  <c:v>1.2533E-8</c:v>
                </c:pt>
                <c:pt idx="279">
                  <c:v>1.2722999999999999E-8</c:v>
                </c:pt>
                <c:pt idx="280">
                  <c:v>1.2914000000000001E-8</c:v>
                </c:pt>
                <c:pt idx="281">
                  <c:v>1.3103999999999999E-8</c:v>
                </c:pt>
                <c:pt idx="282">
                  <c:v>1.3294999999999999E-8</c:v>
                </c:pt>
                <c:pt idx="283">
                  <c:v>1.3485E-8</c:v>
                </c:pt>
                <c:pt idx="284">
                  <c:v>1.3675E-8</c:v>
                </c:pt>
                <c:pt idx="285">
                  <c:v>1.3865E-8</c:v>
                </c:pt>
                <c:pt idx="286">
                  <c:v>1.4054E-8</c:v>
                </c:pt>
                <c:pt idx="287">
                  <c:v>1.4243000000000001E-8</c:v>
                </c:pt>
                <c:pt idx="288">
                  <c:v>1.4429E-8</c:v>
                </c:pt>
                <c:pt idx="289">
                  <c:v>1.4613999999999999E-8</c:v>
                </c:pt>
                <c:pt idx="290">
                  <c:v>1.4797E-8</c:v>
                </c:pt>
                <c:pt idx="291">
                  <c:v>1.4979000000000001E-8</c:v>
                </c:pt>
                <c:pt idx="292">
                  <c:v>1.5159E-8</c:v>
                </c:pt>
                <c:pt idx="293">
                  <c:v>1.5338000000000001E-8</c:v>
                </c:pt>
                <c:pt idx="294">
                  <c:v>1.5516999999999999E-8</c:v>
                </c:pt>
                <c:pt idx="295">
                  <c:v>1.5694999999999999E-8</c:v>
                </c:pt>
                <c:pt idx="296">
                  <c:v>1.5872999999999999E-8</c:v>
                </c:pt>
                <c:pt idx="297">
                  <c:v>1.6052E-8</c:v>
                </c:pt>
                <c:pt idx="298">
                  <c:v>1.6231999999999999E-8</c:v>
                </c:pt>
                <c:pt idx="299">
                  <c:v>1.6412999999999999E-8</c:v>
                </c:pt>
                <c:pt idx="300">
                  <c:v>1.6595999999999999E-8</c:v>
                </c:pt>
                <c:pt idx="301">
                  <c:v>1.6779000000000001E-8</c:v>
                </c:pt>
                <c:pt idx="302">
                  <c:v>1.6965E-8</c:v>
                </c:pt>
                <c:pt idx="303">
                  <c:v>1.7152E-8</c:v>
                </c:pt>
                <c:pt idx="304">
                  <c:v>1.7341E-8</c:v>
                </c:pt>
                <c:pt idx="305">
                  <c:v>1.7529999999999999E-8</c:v>
                </c:pt>
                <c:pt idx="306">
                  <c:v>1.7719999999999999E-8</c:v>
                </c:pt>
                <c:pt idx="307">
                  <c:v>1.2303000000000001E-7</c:v>
                </c:pt>
                <c:pt idx="308">
                  <c:v>1.2321E-7</c:v>
                </c:pt>
                <c:pt idx="309">
                  <c:v>1.2337E-7</c:v>
                </c:pt>
                <c:pt idx="310">
                  <c:v>8.2131999999999997E-2</c:v>
                </c:pt>
                <c:pt idx="311">
                  <c:v>0.11441999999999999</c:v>
                </c:pt>
                <c:pt idx="312">
                  <c:v>0.11365</c:v>
                </c:pt>
                <c:pt idx="313">
                  <c:v>0.11289</c:v>
                </c:pt>
                <c:pt idx="314">
                  <c:v>0.11214</c:v>
                </c:pt>
                <c:pt idx="315">
                  <c:v>0.1114</c:v>
                </c:pt>
                <c:pt idx="316">
                  <c:v>0.11067</c:v>
                </c:pt>
                <c:pt idx="317">
                  <c:v>0.10994</c:v>
                </c:pt>
                <c:pt idx="318">
                  <c:v>0.10922</c:v>
                </c:pt>
                <c:pt idx="319">
                  <c:v>0.10851</c:v>
                </c:pt>
                <c:pt idx="320">
                  <c:v>0.10780000000000001</c:v>
                </c:pt>
                <c:pt idx="321">
                  <c:v>0.10711</c:v>
                </c:pt>
                <c:pt idx="322">
                  <c:v>0.10642</c:v>
                </c:pt>
                <c:pt idx="323">
                  <c:v>0.10573</c:v>
                </c:pt>
                <c:pt idx="324">
                  <c:v>0.10506</c:v>
                </c:pt>
                <c:pt idx="325">
                  <c:v>0.10439</c:v>
                </c:pt>
                <c:pt idx="326">
                  <c:v>0.10373</c:v>
                </c:pt>
                <c:pt idx="327">
                  <c:v>0.10308</c:v>
                </c:pt>
                <c:pt idx="328">
                  <c:v>0.10242999999999999</c:v>
                </c:pt>
                <c:pt idx="329">
                  <c:v>0.10179000000000001</c:v>
                </c:pt>
                <c:pt idx="330">
                  <c:v>0.10115</c:v>
                </c:pt>
                <c:pt idx="331">
                  <c:v>0.10052</c:v>
                </c:pt>
                <c:pt idx="332">
                  <c:v>9.9898000000000001E-2</c:v>
                </c:pt>
                <c:pt idx="333">
                  <c:v>9.9279999999999993E-2</c:v>
                </c:pt>
                <c:pt idx="334">
                  <c:v>9.8667000000000005E-2</c:v>
                </c:pt>
                <c:pt idx="335">
                  <c:v>9.8059999999999994E-2</c:v>
                </c:pt>
                <c:pt idx="336">
                  <c:v>9.7458000000000003E-2</c:v>
                </c:pt>
                <c:pt idx="337">
                  <c:v>9.6862000000000004E-2</c:v>
                </c:pt>
                <c:pt idx="338">
                  <c:v>9.6270999999999995E-2</c:v>
                </c:pt>
                <c:pt idx="339">
                  <c:v>9.5685999999999993E-2</c:v>
                </c:pt>
                <c:pt idx="340">
                  <c:v>9.5105999999999996E-2</c:v>
                </c:pt>
                <c:pt idx="341">
                  <c:v>9.4531000000000004E-2</c:v>
                </c:pt>
                <c:pt idx="342">
                  <c:v>9.3961000000000003E-2</c:v>
                </c:pt>
                <c:pt idx="343">
                  <c:v>9.3396000000000007E-2</c:v>
                </c:pt>
                <c:pt idx="344">
                  <c:v>9.2837000000000003E-2</c:v>
                </c:pt>
                <c:pt idx="345">
                  <c:v>9.2282000000000003E-2</c:v>
                </c:pt>
                <c:pt idx="346">
                  <c:v>9.1732999999999995E-2</c:v>
                </c:pt>
                <c:pt idx="347">
                  <c:v>9.1189000000000006E-2</c:v>
                </c:pt>
                <c:pt idx="348">
                  <c:v>9.0650999999999995E-2</c:v>
                </c:pt>
                <c:pt idx="349">
                  <c:v>9.0118000000000004E-2</c:v>
                </c:pt>
                <c:pt idx="350">
                  <c:v>8.9590000000000003E-2</c:v>
                </c:pt>
                <c:pt idx="351">
                  <c:v>8.9067999999999994E-2</c:v>
                </c:pt>
                <c:pt idx="352">
                  <c:v>8.8551000000000005E-2</c:v>
                </c:pt>
                <c:pt idx="353">
                  <c:v>9.5492999999999995E-2</c:v>
                </c:pt>
                <c:pt idx="354">
                  <c:v>9.4944000000000001E-2</c:v>
                </c:pt>
                <c:pt idx="355">
                  <c:v>9.4400999999999999E-2</c:v>
                </c:pt>
                <c:pt idx="356">
                  <c:v>9.3863000000000002E-2</c:v>
                </c:pt>
                <c:pt idx="357">
                  <c:v>9.3329999999999996E-2</c:v>
                </c:pt>
                <c:pt idx="358">
                  <c:v>9.2803999999999998E-2</c:v>
                </c:pt>
                <c:pt idx="359">
                  <c:v>9.2282000000000003E-2</c:v>
                </c:pt>
                <c:pt idx="360">
                  <c:v>9.1766E-2</c:v>
                </c:pt>
                <c:pt idx="361">
                  <c:v>9.1255000000000003E-2</c:v>
                </c:pt>
                <c:pt idx="362">
                  <c:v>9.0748999999999996E-2</c:v>
                </c:pt>
                <c:pt idx="363">
                  <c:v>9.0248999999999996E-2</c:v>
                </c:pt>
                <c:pt idx="364">
                  <c:v>8.9752999999999999E-2</c:v>
                </c:pt>
                <c:pt idx="365">
                  <c:v>8.9260999999999993E-2</c:v>
                </c:pt>
                <c:pt idx="366">
                  <c:v>8.8774000000000006E-2</c:v>
                </c:pt>
                <c:pt idx="367">
                  <c:v>8.8290999999999994E-2</c:v>
                </c:pt>
                <c:pt idx="368">
                  <c:v>8.7811E-2</c:v>
                </c:pt>
                <c:pt idx="369">
                  <c:v>8.7334999999999996E-2</c:v>
                </c:pt>
                <c:pt idx="370">
                  <c:v>8.6862999999999996E-2</c:v>
                </c:pt>
                <c:pt idx="371">
                  <c:v>8.6392999999999998E-2</c:v>
                </c:pt>
                <c:pt idx="372">
                  <c:v>8.5927000000000003E-2</c:v>
                </c:pt>
                <c:pt idx="373">
                  <c:v>8.5463999999999998E-2</c:v>
                </c:pt>
                <c:pt idx="374">
                  <c:v>8.5002999999999995E-2</c:v>
                </c:pt>
                <c:pt idx="375">
                  <c:v>8.4544999999999995E-2</c:v>
                </c:pt>
                <c:pt idx="376">
                  <c:v>8.4088999999999997E-2</c:v>
                </c:pt>
                <c:pt idx="377">
                  <c:v>8.3637000000000003E-2</c:v>
                </c:pt>
                <c:pt idx="378">
                  <c:v>8.3185999999999996E-2</c:v>
                </c:pt>
                <c:pt idx="379">
                  <c:v>8.2738999999999993E-2</c:v>
                </c:pt>
                <c:pt idx="380">
                  <c:v>8.2293000000000005E-2</c:v>
                </c:pt>
                <c:pt idx="381">
                  <c:v>8.1850000000000006E-2</c:v>
                </c:pt>
                <c:pt idx="382">
                  <c:v>8.1409999999999996E-2</c:v>
                </c:pt>
                <c:pt idx="383">
                  <c:v>8.0972000000000002E-2</c:v>
                </c:pt>
                <c:pt idx="384">
                  <c:v>8.0536999999999997E-2</c:v>
                </c:pt>
                <c:pt idx="385">
                  <c:v>8.0102999999999994E-2</c:v>
                </c:pt>
                <c:pt idx="386">
                  <c:v>7.9672000000000007E-2</c:v>
                </c:pt>
                <c:pt idx="387">
                  <c:v>7.9242999999999994E-2</c:v>
                </c:pt>
                <c:pt idx="388">
                  <c:v>7.8814999999999996E-2</c:v>
                </c:pt>
                <c:pt idx="389">
                  <c:v>7.8390000000000001E-2</c:v>
                </c:pt>
                <c:pt idx="390">
                  <c:v>0.14943000000000001</c:v>
                </c:pt>
                <c:pt idx="391">
                  <c:v>0.14862</c:v>
                </c:pt>
                <c:pt idx="392">
                  <c:v>0.14781</c:v>
                </c:pt>
                <c:pt idx="393">
                  <c:v>0.14701</c:v>
                </c:pt>
                <c:pt idx="394">
                  <c:v>0.14621999999999999</c:v>
                </c:pt>
                <c:pt idx="395">
                  <c:v>0.14543</c:v>
                </c:pt>
                <c:pt idx="396">
                  <c:v>0.14465</c:v>
                </c:pt>
                <c:pt idx="397">
                  <c:v>0.14387</c:v>
                </c:pt>
                <c:pt idx="398">
                  <c:v>0.1431</c:v>
                </c:pt>
                <c:pt idx="399">
                  <c:v>0.15165999999999999</c:v>
                </c:pt>
                <c:pt idx="400">
                  <c:v>0.15084</c:v>
                </c:pt>
                <c:pt idx="401">
                  <c:v>0.15004000000000001</c:v>
                </c:pt>
                <c:pt idx="402">
                  <c:v>0.14924000000000001</c:v>
                </c:pt>
                <c:pt idx="403">
                  <c:v>0.16009000000000001</c:v>
                </c:pt>
                <c:pt idx="404">
                  <c:v>0.15939</c:v>
                </c:pt>
                <c:pt idx="405">
                  <c:v>0.15853999999999999</c:v>
                </c:pt>
                <c:pt idx="406">
                  <c:v>0.15769</c:v>
                </c:pt>
                <c:pt idx="407">
                  <c:v>0.15684999999999999</c:v>
                </c:pt>
                <c:pt idx="408">
                  <c:v>0.15601000000000001</c:v>
                </c:pt>
                <c:pt idx="409">
                  <c:v>0.15517</c:v>
                </c:pt>
                <c:pt idx="410">
                  <c:v>0.15434</c:v>
                </c:pt>
                <c:pt idx="411">
                  <c:v>0.1535</c:v>
                </c:pt>
                <c:pt idx="412">
                  <c:v>0.15267</c:v>
                </c:pt>
                <c:pt idx="413">
                  <c:v>0.15184</c:v>
                </c:pt>
                <c:pt idx="414">
                  <c:v>0.15101999999999999</c:v>
                </c:pt>
                <c:pt idx="415">
                  <c:v>0.15018999999999999</c:v>
                </c:pt>
                <c:pt idx="416">
                  <c:v>0.14937</c:v>
                </c:pt>
                <c:pt idx="417">
                  <c:v>0.14854000000000001</c:v>
                </c:pt>
                <c:pt idx="418">
                  <c:v>0.14771999999999999</c:v>
                </c:pt>
                <c:pt idx="419">
                  <c:v>0.14691000000000001</c:v>
                </c:pt>
                <c:pt idx="420">
                  <c:v>0.14609</c:v>
                </c:pt>
                <c:pt idx="421">
                  <c:v>0.14527999999999999</c:v>
                </c:pt>
                <c:pt idx="422">
                  <c:v>0.14446999999999999</c:v>
                </c:pt>
                <c:pt idx="423">
                  <c:v>0.14366000000000001</c:v>
                </c:pt>
                <c:pt idx="424">
                  <c:v>0.14285999999999999</c:v>
                </c:pt>
                <c:pt idx="425">
                  <c:v>0.14205999999999999</c:v>
                </c:pt>
                <c:pt idx="426">
                  <c:v>0.14126</c:v>
                </c:pt>
                <c:pt idx="427">
                  <c:v>0.14046</c:v>
                </c:pt>
                <c:pt idx="428">
                  <c:v>0.13966999999999999</c:v>
                </c:pt>
                <c:pt idx="429">
                  <c:v>0.13886999999999999</c:v>
                </c:pt>
                <c:pt idx="430">
                  <c:v>0.13808000000000001</c:v>
                </c:pt>
                <c:pt idx="431">
                  <c:v>0.13729</c:v>
                </c:pt>
                <c:pt idx="432">
                  <c:v>0.13650000000000001</c:v>
                </c:pt>
                <c:pt idx="433">
                  <c:v>0.13571</c:v>
                </c:pt>
                <c:pt idx="434">
                  <c:v>0.13492000000000001</c:v>
                </c:pt>
                <c:pt idx="435">
                  <c:v>0.13413</c:v>
                </c:pt>
                <c:pt idx="436">
                  <c:v>0.13335</c:v>
                </c:pt>
                <c:pt idx="437">
                  <c:v>0.13256999999999999</c:v>
                </c:pt>
                <c:pt idx="438">
                  <c:v>0.13178999999999999</c:v>
                </c:pt>
                <c:pt idx="439">
                  <c:v>0.13102</c:v>
                </c:pt>
                <c:pt idx="440">
                  <c:v>0.13023999999999999</c:v>
                </c:pt>
                <c:pt idx="441">
                  <c:v>0.12948000000000001</c:v>
                </c:pt>
                <c:pt idx="442">
                  <c:v>0.12870999999999999</c:v>
                </c:pt>
                <c:pt idx="443">
                  <c:v>0.12795000000000001</c:v>
                </c:pt>
                <c:pt idx="444">
                  <c:v>0.12719</c:v>
                </c:pt>
                <c:pt idx="445">
                  <c:v>0.12644</c:v>
                </c:pt>
                <c:pt idx="446">
                  <c:v>0.12569</c:v>
                </c:pt>
                <c:pt idx="447">
                  <c:v>0.12495000000000001</c:v>
                </c:pt>
                <c:pt idx="448">
                  <c:v>0.12421</c:v>
                </c:pt>
                <c:pt idx="449">
                  <c:v>0.12348000000000001</c:v>
                </c:pt>
                <c:pt idx="450">
                  <c:v>0.12274</c:v>
                </c:pt>
                <c:pt idx="451">
                  <c:v>0.13272</c:v>
                </c:pt>
                <c:pt idx="452">
                  <c:v>0.13192999999999999</c:v>
                </c:pt>
                <c:pt idx="453">
                  <c:v>0.13114999999999999</c:v>
                </c:pt>
                <c:pt idx="454">
                  <c:v>0.13038</c:v>
                </c:pt>
                <c:pt idx="455">
                  <c:v>0.12961</c:v>
                </c:pt>
                <c:pt idx="456">
                  <c:v>0.12884000000000001</c:v>
                </c:pt>
                <c:pt idx="457">
                  <c:v>0.12808</c:v>
                </c:pt>
                <c:pt idx="458">
                  <c:v>0.12731999999999999</c:v>
                </c:pt>
                <c:pt idx="459">
                  <c:v>0.12656999999999999</c:v>
                </c:pt>
                <c:pt idx="460">
                  <c:v>0.13652</c:v>
                </c:pt>
                <c:pt idx="461">
                  <c:v>0.14754</c:v>
                </c:pt>
                <c:pt idx="462">
                  <c:v>0.14666000000000001</c:v>
                </c:pt>
                <c:pt idx="463">
                  <c:v>0.14579</c:v>
                </c:pt>
                <c:pt idx="464">
                  <c:v>0.14493</c:v>
                </c:pt>
                <c:pt idx="465">
                  <c:v>0.14407</c:v>
                </c:pt>
                <c:pt idx="466">
                  <c:v>0.14321999999999999</c:v>
                </c:pt>
                <c:pt idx="467">
                  <c:v>0.14237</c:v>
                </c:pt>
                <c:pt idx="468">
                  <c:v>0.14152999999999999</c:v>
                </c:pt>
                <c:pt idx="469">
                  <c:v>0.14069000000000001</c:v>
                </c:pt>
                <c:pt idx="470">
                  <c:v>0.13986000000000001</c:v>
                </c:pt>
                <c:pt idx="471">
                  <c:v>0.13904</c:v>
                </c:pt>
                <c:pt idx="472">
                  <c:v>0.13822000000000001</c:v>
                </c:pt>
                <c:pt idx="473">
                  <c:v>0.13739999999999999</c:v>
                </c:pt>
                <c:pt idx="474">
                  <c:v>0.1366</c:v>
                </c:pt>
                <c:pt idx="475">
                  <c:v>0.13578999999999999</c:v>
                </c:pt>
                <c:pt idx="476">
                  <c:v>0.13499</c:v>
                </c:pt>
                <c:pt idx="477">
                  <c:v>0.13420000000000001</c:v>
                </c:pt>
                <c:pt idx="478">
                  <c:v>0.13341</c:v>
                </c:pt>
                <c:pt idx="479">
                  <c:v>0.13263</c:v>
                </c:pt>
                <c:pt idx="480">
                  <c:v>0.13184000000000001</c:v>
                </c:pt>
                <c:pt idx="481">
                  <c:v>0.13106000000000001</c:v>
                </c:pt>
                <c:pt idx="482">
                  <c:v>0.13028999999999999</c:v>
                </c:pt>
                <c:pt idx="483">
                  <c:v>0.12952</c:v>
                </c:pt>
                <c:pt idx="484">
                  <c:v>0.12875</c:v>
                </c:pt>
                <c:pt idx="485">
                  <c:v>0.12798000000000001</c:v>
                </c:pt>
                <c:pt idx="486">
                  <c:v>0.12722</c:v>
                </c:pt>
                <c:pt idx="487">
                  <c:v>0.12645999999999999</c:v>
                </c:pt>
                <c:pt idx="488">
                  <c:v>0.12570000000000001</c:v>
                </c:pt>
                <c:pt idx="489">
                  <c:v>0.12494</c:v>
                </c:pt>
                <c:pt idx="490">
                  <c:v>0.12418999999999999</c:v>
                </c:pt>
                <c:pt idx="491">
                  <c:v>0.12343999999999999</c:v>
                </c:pt>
                <c:pt idx="492">
                  <c:v>0.1227</c:v>
                </c:pt>
                <c:pt idx="493">
                  <c:v>0.12195</c:v>
                </c:pt>
                <c:pt idx="494">
                  <c:v>0.12121</c:v>
                </c:pt>
                <c:pt idx="495">
                  <c:v>0.12048</c:v>
                </c:pt>
                <c:pt idx="496">
                  <c:v>0.11974</c:v>
                </c:pt>
                <c:pt idx="497">
                  <c:v>0.11899999999999999</c:v>
                </c:pt>
                <c:pt idx="498">
                  <c:v>0.11827</c:v>
                </c:pt>
                <c:pt idx="499">
                  <c:v>0.11754000000000001</c:v>
                </c:pt>
                <c:pt idx="500">
                  <c:v>0.11681</c:v>
                </c:pt>
                <c:pt idx="501">
                  <c:v>0.11607000000000001</c:v>
                </c:pt>
                <c:pt idx="502">
                  <c:v>0.11534</c:v>
                </c:pt>
                <c:pt idx="503">
                  <c:v>0.11462</c:v>
                </c:pt>
                <c:pt idx="504">
                  <c:v>0.11389000000000001</c:v>
                </c:pt>
                <c:pt idx="505">
                  <c:v>0.11317000000000001</c:v>
                </c:pt>
                <c:pt idx="506">
                  <c:v>0.11244</c:v>
                </c:pt>
                <c:pt idx="507">
                  <c:v>0.11172</c:v>
                </c:pt>
                <c:pt idx="508">
                  <c:v>0.111</c:v>
                </c:pt>
                <c:pt idx="509">
                  <c:v>0.11028</c:v>
                </c:pt>
                <c:pt idx="510">
                  <c:v>0.10957</c:v>
                </c:pt>
                <c:pt idx="511">
                  <c:v>0.10886</c:v>
                </c:pt>
                <c:pt idx="512">
                  <c:v>0.10815</c:v>
                </c:pt>
                <c:pt idx="513">
                  <c:v>0.10743999999999999</c:v>
                </c:pt>
                <c:pt idx="514">
                  <c:v>0.10674</c:v>
                </c:pt>
                <c:pt idx="515">
                  <c:v>0.10604</c:v>
                </c:pt>
                <c:pt idx="516">
                  <c:v>0.10534</c:v>
                </c:pt>
                <c:pt idx="517">
                  <c:v>0.10464</c:v>
                </c:pt>
                <c:pt idx="518">
                  <c:v>0.10395</c:v>
                </c:pt>
                <c:pt idx="519">
                  <c:v>0.10326</c:v>
                </c:pt>
                <c:pt idx="520">
                  <c:v>0.10256999999999999</c:v>
                </c:pt>
                <c:pt idx="521">
                  <c:v>0.10188</c:v>
                </c:pt>
                <c:pt idx="522">
                  <c:v>0.1012</c:v>
                </c:pt>
                <c:pt idx="523">
                  <c:v>0.10052</c:v>
                </c:pt>
                <c:pt idx="524">
                  <c:v>9.9845000000000003E-2</c:v>
                </c:pt>
                <c:pt idx="525">
                  <c:v>9.9169999999999994E-2</c:v>
                </c:pt>
                <c:pt idx="526">
                  <c:v>9.8499000000000003E-2</c:v>
                </c:pt>
                <c:pt idx="527">
                  <c:v>9.7831000000000001E-2</c:v>
                </c:pt>
                <c:pt idx="528">
                  <c:v>9.7166000000000002E-2</c:v>
                </c:pt>
                <c:pt idx="529">
                  <c:v>9.6504000000000006E-2</c:v>
                </c:pt>
                <c:pt idx="530">
                  <c:v>9.5843999999999999E-2</c:v>
                </c:pt>
                <c:pt idx="531">
                  <c:v>9.5187999999999995E-2</c:v>
                </c:pt>
                <c:pt idx="532">
                  <c:v>9.4534999999999994E-2</c:v>
                </c:pt>
                <c:pt idx="533">
                  <c:v>9.3883999999999995E-2</c:v>
                </c:pt>
                <c:pt idx="534">
                  <c:v>9.3237E-2</c:v>
                </c:pt>
                <c:pt idx="535">
                  <c:v>9.2591000000000007E-2</c:v>
                </c:pt>
                <c:pt idx="536">
                  <c:v>9.1949000000000003E-2</c:v>
                </c:pt>
                <c:pt idx="537">
                  <c:v>9.1308E-2</c:v>
                </c:pt>
                <c:pt idx="538">
                  <c:v>9.0671000000000002E-2</c:v>
                </c:pt>
                <c:pt idx="539">
                  <c:v>9.0035000000000004E-2</c:v>
                </c:pt>
                <c:pt idx="540">
                  <c:v>8.9402999999999996E-2</c:v>
                </c:pt>
                <c:pt idx="541">
                  <c:v>8.8773000000000005E-2</c:v>
                </c:pt>
                <c:pt idx="542">
                  <c:v>8.8145000000000001E-2</c:v>
                </c:pt>
                <c:pt idx="543">
                  <c:v>8.7521000000000002E-2</c:v>
                </c:pt>
                <c:pt idx="544">
                  <c:v>8.6900000000000005E-2</c:v>
                </c:pt>
                <c:pt idx="545">
                  <c:v>8.6280999999999997E-2</c:v>
                </c:pt>
                <c:pt idx="546">
                  <c:v>8.5666999999999993E-2</c:v>
                </c:pt>
                <c:pt idx="547">
                  <c:v>8.5055000000000006E-2</c:v>
                </c:pt>
                <c:pt idx="548">
                  <c:v>8.4446999999999994E-2</c:v>
                </c:pt>
                <c:pt idx="549">
                  <c:v>8.3843000000000001E-2</c:v>
                </c:pt>
                <c:pt idx="550">
                  <c:v>8.3240999999999996E-2</c:v>
                </c:pt>
                <c:pt idx="551">
                  <c:v>8.2642999999999994E-2</c:v>
                </c:pt>
                <c:pt idx="552">
                  <c:v>8.2048999999999997E-2</c:v>
                </c:pt>
                <c:pt idx="553">
                  <c:v>8.1457000000000002E-2</c:v>
                </c:pt>
                <c:pt idx="554">
                  <c:v>8.0868999999999996E-2</c:v>
                </c:pt>
                <c:pt idx="555">
                  <c:v>8.0284999999999995E-2</c:v>
                </c:pt>
                <c:pt idx="556">
                  <c:v>7.9703999999999997E-2</c:v>
                </c:pt>
                <c:pt idx="557">
                  <c:v>7.9127000000000003E-2</c:v>
                </c:pt>
                <c:pt idx="558">
                  <c:v>7.8552999999999998E-2</c:v>
                </c:pt>
                <c:pt idx="559">
                  <c:v>7.7982999999999997E-2</c:v>
                </c:pt>
                <c:pt idx="560">
                  <c:v>7.7415999999999999E-2</c:v>
                </c:pt>
                <c:pt idx="561">
                  <c:v>7.6853000000000005E-2</c:v>
                </c:pt>
                <c:pt idx="562">
                  <c:v>7.6294000000000001E-2</c:v>
                </c:pt>
                <c:pt idx="563">
                  <c:v>7.5739000000000001E-2</c:v>
                </c:pt>
                <c:pt idx="564">
                  <c:v>7.5187000000000004E-2</c:v>
                </c:pt>
                <c:pt idx="565">
                  <c:v>7.4638999999999997E-2</c:v>
                </c:pt>
                <c:pt idx="566">
                  <c:v>7.4094999999999994E-2</c:v>
                </c:pt>
                <c:pt idx="567">
                  <c:v>7.3552999999999993E-2</c:v>
                </c:pt>
                <c:pt idx="568">
                  <c:v>7.3014999999999997E-2</c:v>
                </c:pt>
                <c:pt idx="569">
                  <c:v>7.2481000000000004E-2</c:v>
                </c:pt>
                <c:pt idx="570">
                  <c:v>7.1948999999999999E-2</c:v>
                </c:pt>
                <c:pt idx="571">
                  <c:v>7.1420999999999998E-2</c:v>
                </c:pt>
                <c:pt idx="572">
                  <c:v>7.0896000000000001E-2</c:v>
                </c:pt>
                <c:pt idx="573">
                  <c:v>7.0374000000000006E-2</c:v>
                </c:pt>
                <c:pt idx="574">
                  <c:v>6.9855E-2</c:v>
                </c:pt>
                <c:pt idx="575">
                  <c:v>6.9338999999999998E-2</c:v>
                </c:pt>
                <c:pt idx="576">
                  <c:v>6.8824999999999997E-2</c:v>
                </c:pt>
                <c:pt idx="577">
                  <c:v>6.8315000000000001E-2</c:v>
                </c:pt>
                <c:pt idx="578">
                  <c:v>6.7807999999999993E-2</c:v>
                </c:pt>
                <c:pt idx="579">
                  <c:v>6.7303000000000002E-2</c:v>
                </c:pt>
                <c:pt idx="580">
                  <c:v>6.6800999999999999E-2</c:v>
                </c:pt>
                <c:pt idx="581">
                  <c:v>6.6303000000000001E-2</c:v>
                </c:pt>
                <c:pt idx="582">
                  <c:v>6.5807000000000004E-2</c:v>
                </c:pt>
                <c:pt idx="583">
                  <c:v>6.5314999999999998E-2</c:v>
                </c:pt>
                <c:pt idx="584">
                  <c:v>6.4825999999999995E-2</c:v>
                </c:pt>
                <c:pt idx="585">
                  <c:v>6.4339999999999994E-2</c:v>
                </c:pt>
                <c:pt idx="586">
                  <c:v>6.3857999999999998E-2</c:v>
                </c:pt>
                <c:pt idx="587">
                  <c:v>6.3380000000000006E-2</c:v>
                </c:pt>
                <c:pt idx="588">
                  <c:v>6.2905000000000003E-2</c:v>
                </c:pt>
                <c:pt idx="589">
                  <c:v>6.2433000000000002E-2</c:v>
                </c:pt>
                <c:pt idx="590">
                  <c:v>6.1966E-2</c:v>
                </c:pt>
                <c:pt idx="591">
                  <c:v>6.1502000000000001E-2</c:v>
                </c:pt>
                <c:pt idx="592">
                  <c:v>6.1041999999999999E-2</c:v>
                </c:pt>
                <c:pt idx="593">
                  <c:v>6.0585E-2</c:v>
                </c:pt>
                <c:pt idx="594">
                  <c:v>6.0131999999999998E-2</c:v>
                </c:pt>
                <c:pt idx="595">
                  <c:v>5.9681999999999999E-2</c:v>
                </c:pt>
                <c:pt idx="596">
                  <c:v>5.9235000000000003E-2</c:v>
                </c:pt>
                <c:pt idx="597">
                  <c:v>5.8791999999999997E-2</c:v>
                </c:pt>
                <c:pt idx="598">
                  <c:v>5.8352000000000001E-2</c:v>
                </c:pt>
                <c:pt idx="599">
                  <c:v>5.7916000000000002E-2</c:v>
                </c:pt>
                <c:pt idx="600">
                  <c:v>5.7482999999999999E-2</c:v>
                </c:pt>
                <c:pt idx="601">
                  <c:v>5.7054000000000001E-2</c:v>
                </c:pt>
                <c:pt idx="602">
                  <c:v>5.6627999999999998E-2</c:v>
                </c:pt>
                <c:pt idx="603">
                  <c:v>5.6207E-2</c:v>
                </c:pt>
                <c:pt idx="604">
                  <c:v>5.5788999999999998E-2</c:v>
                </c:pt>
                <c:pt idx="605">
                  <c:v>5.5374E-2</c:v>
                </c:pt>
                <c:pt idx="606">
                  <c:v>5.4963999999999999E-2</c:v>
                </c:pt>
                <c:pt idx="607">
                  <c:v>5.4557000000000001E-2</c:v>
                </c:pt>
                <c:pt idx="608">
                  <c:v>5.4153E-2</c:v>
                </c:pt>
                <c:pt idx="609">
                  <c:v>5.3753000000000002E-2</c:v>
                </c:pt>
                <c:pt idx="610">
                  <c:v>5.3356000000000001E-2</c:v>
                </c:pt>
                <c:pt idx="611">
                  <c:v>5.2962000000000002E-2</c:v>
                </c:pt>
                <c:pt idx="612">
                  <c:v>5.2572000000000001E-2</c:v>
                </c:pt>
                <c:pt idx="613">
                  <c:v>5.2185000000000002E-2</c:v>
                </c:pt>
                <c:pt idx="614">
                  <c:v>5.1801E-2</c:v>
                </c:pt>
                <c:pt idx="615">
                  <c:v>5.142E-2</c:v>
                </c:pt>
                <c:pt idx="616">
                  <c:v>5.1042999999999998E-2</c:v>
                </c:pt>
                <c:pt idx="617">
                  <c:v>5.067E-2</c:v>
                </c:pt>
                <c:pt idx="618">
                  <c:v>5.0299000000000003E-2</c:v>
                </c:pt>
                <c:pt idx="619">
                  <c:v>4.9931999999999997E-2</c:v>
                </c:pt>
                <c:pt idx="620">
                  <c:v>4.9568000000000001E-2</c:v>
                </c:pt>
                <c:pt idx="621">
                  <c:v>5.2595999999999997E-2</c:v>
                </c:pt>
                <c:pt idx="622">
                  <c:v>5.2214000000000003E-2</c:v>
                </c:pt>
                <c:pt idx="623">
                  <c:v>5.1836E-2</c:v>
                </c:pt>
                <c:pt idx="624">
                  <c:v>5.1461E-2</c:v>
                </c:pt>
                <c:pt idx="625">
                  <c:v>5.1089000000000002E-2</c:v>
                </c:pt>
                <c:pt idx="626">
                  <c:v>5.0721000000000002E-2</c:v>
                </c:pt>
                <c:pt idx="627">
                  <c:v>5.0355999999999998E-2</c:v>
                </c:pt>
                <c:pt idx="628">
                  <c:v>5.3686999999999999E-2</c:v>
                </c:pt>
                <c:pt idx="629">
                  <c:v>5.5023000000000002E-2</c:v>
                </c:pt>
                <c:pt idx="630">
                  <c:v>5.4629999999999998E-2</c:v>
                </c:pt>
                <c:pt idx="631">
                  <c:v>5.4240999999999998E-2</c:v>
                </c:pt>
                <c:pt idx="632">
                  <c:v>5.3855E-2</c:v>
                </c:pt>
                <c:pt idx="633">
                  <c:v>5.3471999999999999E-2</c:v>
                </c:pt>
                <c:pt idx="634">
                  <c:v>5.3093000000000001E-2</c:v>
                </c:pt>
                <c:pt idx="635">
                  <c:v>5.2717E-2</c:v>
                </c:pt>
                <c:pt idx="636">
                  <c:v>5.2345000000000003E-2</c:v>
                </c:pt>
                <c:pt idx="637">
                  <c:v>5.1976000000000001E-2</c:v>
                </c:pt>
                <c:pt idx="638">
                  <c:v>5.1610999999999997E-2</c:v>
                </c:pt>
                <c:pt idx="639">
                  <c:v>5.1249000000000003E-2</c:v>
                </c:pt>
                <c:pt idx="640">
                  <c:v>5.0890999999999999E-2</c:v>
                </c:pt>
                <c:pt idx="641">
                  <c:v>5.0535999999999998E-2</c:v>
                </c:pt>
                <c:pt idx="642">
                  <c:v>5.0183999999999999E-2</c:v>
                </c:pt>
                <c:pt idx="643">
                  <c:v>4.9834999999999997E-2</c:v>
                </c:pt>
                <c:pt idx="644">
                  <c:v>4.9488999999999998E-2</c:v>
                </c:pt>
                <c:pt idx="645">
                  <c:v>4.9147000000000003E-2</c:v>
                </c:pt>
                <c:pt idx="646">
                  <c:v>4.8807000000000003E-2</c:v>
                </c:pt>
                <c:pt idx="647">
                  <c:v>4.8469999999999999E-2</c:v>
                </c:pt>
                <c:pt idx="648">
                  <c:v>6.0825999999999998E-2</c:v>
                </c:pt>
                <c:pt idx="649">
                  <c:v>0.27377000000000001</c:v>
                </c:pt>
                <c:pt idx="650">
                  <c:v>0.27189999999999998</c:v>
                </c:pt>
                <c:pt idx="651">
                  <c:v>0.27005000000000001</c:v>
                </c:pt>
                <c:pt idx="652">
                  <c:v>0.26822000000000001</c:v>
                </c:pt>
                <c:pt idx="653">
                  <c:v>0.27956999999999999</c:v>
                </c:pt>
                <c:pt idx="654">
                  <c:v>0.27767999999999998</c:v>
                </c:pt>
                <c:pt idx="655">
                  <c:v>0.33516000000000001</c:v>
                </c:pt>
                <c:pt idx="656">
                  <c:v>0.33289999999999997</c:v>
                </c:pt>
                <c:pt idx="657">
                  <c:v>0.33066000000000001</c:v>
                </c:pt>
                <c:pt idx="658">
                  <c:v>0.32845000000000002</c:v>
                </c:pt>
                <c:pt idx="659">
                  <c:v>0.32624999999999998</c:v>
                </c:pt>
                <c:pt idx="660">
                  <c:v>0.32407000000000002</c:v>
                </c:pt>
                <c:pt idx="661">
                  <c:v>0.32191999999999998</c:v>
                </c:pt>
                <c:pt idx="662">
                  <c:v>0.41896</c:v>
                </c:pt>
                <c:pt idx="663">
                  <c:v>0.41617999999999999</c:v>
                </c:pt>
                <c:pt idx="664">
                  <c:v>0.41343000000000002</c:v>
                </c:pt>
                <c:pt idx="665">
                  <c:v>0.41070000000000001</c:v>
                </c:pt>
                <c:pt idx="666">
                  <c:v>0.40799000000000002</c:v>
                </c:pt>
                <c:pt idx="667">
                  <c:v>0.40531</c:v>
                </c:pt>
                <c:pt idx="668">
                  <c:v>0.40266000000000002</c:v>
                </c:pt>
                <c:pt idx="669">
                  <c:v>0.40003</c:v>
                </c:pt>
                <c:pt idx="670">
                  <c:v>0.39743000000000001</c:v>
                </c:pt>
                <c:pt idx="671">
                  <c:v>0.39485999999999999</c:v>
                </c:pt>
                <c:pt idx="672">
                  <c:v>0.39229999999999998</c:v>
                </c:pt>
                <c:pt idx="673">
                  <c:v>0.38978000000000002</c:v>
                </c:pt>
                <c:pt idx="674">
                  <c:v>0.38728000000000001</c:v>
                </c:pt>
                <c:pt idx="675">
                  <c:v>0.38480999999999999</c:v>
                </c:pt>
                <c:pt idx="676">
                  <c:v>0.38235999999999998</c:v>
                </c:pt>
                <c:pt idx="677">
                  <c:v>0.37994</c:v>
                </c:pt>
                <c:pt idx="678">
                  <c:v>0.37753999999999999</c:v>
                </c:pt>
                <c:pt idx="679">
                  <c:v>0.37517</c:v>
                </c:pt>
                <c:pt idx="680">
                  <c:v>0.37281999999999998</c:v>
                </c:pt>
                <c:pt idx="681">
                  <c:v>0.37048999999999999</c:v>
                </c:pt>
                <c:pt idx="682">
                  <c:v>0.36819000000000002</c:v>
                </c:pt>
                <c:pt idx="683">
                  <c:v>0.36592000000000002</c:v>
                </c:pt>
                <c:pt idx="684">
                  <c:v>0.36365999999999998</c:v>
                </c:pt>
                <c:pt idx="685">
                  <c:v>0.36142999999999997</c:v>
                </c:pt>
                <c:pt idx="686">
                  <c:v>0.35921999999999998</c:v>
                </c:pt>
                <c:pt idx="687">
                  <c:v>0.35703000000000001</c:v>
                </c:pt>
                <c:pt idx="688">
                  <c:v>0.35487000000000002</c:v>
                </c:pt>
                <c:pt idx="689">
                  <c:v>0.35272999999999999</c:v>
                </c:pt>
                <c:pt idx="690">
                  <c:v>0.35060999999999998</c:v>
                </c:pt>
                <c:pt idx="691">
                  <c:v>0.34850999999999999</c:v>
                </c:pt>
                <c:pt idx="692">
                  <c:v>0.34644000000000003</c:v>
                </c:pt>
                <c:pt idx="693">
                  <c:v>0.34438000000000002</c:v>
                </c:pt>
                <c:pt idx="694">
                  <c:v>0.34234999999999999</c:v>
                </c:pt>
                <c:pt idx="695">
                  <c:v>0.34033000000000002</c:v>
                </c:pt>
                <c:pt idx="696">
                  <c:v>0.33833000000000002</c:v>
                </c:pt>
                <c:pt idx="697">
                  <c:v>0.33635999999999999</c:v>
                </c:pt>
                <c:pt idx="698">
                  <c:v>0.33439999999999998</c:v>
                </c:pt>
                <c:pt idx="699">
                  <c:v>0.33245999999999998</c:v>
                </c:pt>
                <c:pt idx="700">
                  <c:v>0.33052999999999999</c:v>
                </c:pt>
                <c:pt idx="701">
                  <c:v>0.32862999999999998</c:v>
                </c:pt>
                <c:pt idx="702">
                  <c:v>0.32673999999999997</c:v>
                </c:pt>
                <c:pt idx="703">
                  <c:v>0.32486999999999999</c:v>
                </c:pt>
                <c:pt idx="704">
                  <c:v>0.32301000000000002</c:v>
                </c:pt>
                <c:pt idx="705">
                  <c:v>0.32117000000000001</c:v>
                </c:pt>
                <c:pt idx="706">
                  <c:v>0.31934000000000001</c:v>
                </c:pt>
                <c:pt idx="707">
                  <c:v>0.31752999999999998</c:v>
                </c:pt>
                <c:pt idx="708">
                  <c:v>0.31573000000000001</c:v>
                </c:pt>
                <c:pt idx="709">
                  <c:v>0.31394</c:v>
                </c:pt>
                <c:pt idx="710">
                  <c:v>0.31215999999999999</c:v>
                </c:pt>
                <c:pt idx="711">
                  <c:v>0.31039</c:v>
                </c:pt>
                <c:pt idx="712">
                  <c:v>0.30864000000000003</c:v>
                </c:pt>
                <c:pt idx="713">
                  <c:v>0.30690000000000001</c:v>
                </c:pt>
                <c:pt idx="714">
                  <c:v>0.30517</c:v>
                </c:pt>
                <c:pt idx="715">
                  <c:v>0.30345</c:v>
                </c:pt>
                <c:pt idx="716">
                  <c:v>0.30601</c:v>
                </c:pt>
                <c:pt idx="717">
                  <c:v>0.32179000000000002</c:v>
                </c:pt>
                <c:pt idx="718">
                  <c:v>0.36575000000000002</c:v>
                </c:pt>
                <c:pt idx="719">
                  <c:v>0.38918999999999998</c:v>
                </c:pt>
                <c:pt idx="720">
                  <c:v>0.41015000000000001</c:v>
                </c:pt>
                <c:pt idx="721">
                  <c:v>0.40788000000000002</c:v>
                </c:pt>
                <c:pt idx="722">
                  <c:v>0.40564</c:v>
                </c:pt>
                <c:pt idx="723">
                  <c:v>0.40340999999999999</c:v>
                </c:pt>
                <c:pt idx="724">
                  <c:v>0.4012</c:v>
                </c:pt>
                <c:pt idx="725">
                  <c:v>0.39900999999999998</c:v>
                </c:pt>
                <c:pt idx="726">
                  <c:v>0.39684000000000003</c:v>
                </c:pt>
                <c:pt idx="727">
                  <c:v>0.39467999999999998</c:v>
                </c:pt>
                <c:pt idx="728">
                  <c:v>0.39254</c:v>
                </c:pt>
                <c:pt idx="729">
                  <c:v>0.39040999999999998</c:v>
                </c:pt>
                <c:pt idx="730">
                  <c:v>0.38829999999999998</c:v>
                </c:pt>
                <c:pt idx="731">
                  <c:v>0.38619999999999999</c:v>
                </c:pt>
                <c:pt idx="732">
                  <c:v>0.38413000000000003</c:v>
                </c:pt>
                <c:pt idx="733">
                  <c:v>0.38206000000000001</c:v>
                </c:pt>
                <c:pt idx="734">
                  <c:v>0.38001000000000001</c:v>
                </c:pt>
                <c:pt idx="735">
                  <c:v>0.37797999999999998</c:v>
                </c:pt>
                <c:pt idx="736">
                  <c:v>0.37595000000000001</c:v>
                </c:pt>
                <c:pt idx="737">
                  <c:v>0.37393999999999999</c:v>
                </c:pt>
                <c:pt idx="738">
                  <c:v>0.37193999999999999</c:v>
                </c:pt>
                <c:pt idx="739">
                  <c:v>0.36996000000000001</c:v>
                </c:pt>
                <c:pt idx="740">
                  <c:v>0.36797999999999997</c:v>
                </c:pt>
                <c:pt idx="741">
                  <c:v>0.36601</c:v>
                </c:pt>
                <c:pt idx="742">
                  <c:v>0.36404999999999998</c:v>
                </c:pt>
                <c:pt idx="743">
                  <c:v>0.36209999999999998</c:v>
                </c:pt>
                <c:pt idx="744">
                  <c:v>0.36015999999999998</c:v>
                </c:pt>
                <c:pt idx="745">
                  <c:v>0.35822999999999999</c:v>
                </c:pt>
                <c:pt idx="746">
                  <c:v>0.35631000000000002</c:v>
                </c:pt>
                <c:pt idx="747">
                  <c:v>0.35439999999999999</c:v>
                </c:pt>
                <c:pt idx="748">
                  <c:v>0.35249000000000003</c:v>
                </c:pt>
                <c:pt idx="749">
                  <c:v>0.35060000000000002</c:v>
                </c:pt>
                <c:pt idx="750">
                  <c:v>0.34871000000000002</c:v>
                </c:pt>
                <c:pt idx="751">
                  <c:v>0.34683000000000003</c:v>
                </c:pt>
                <c:pt idx="752">
                  <c:v>0.34495999999999999</c:v>
                </c:pt>
                <c:pt idx="753">
                  <c:v>0.34310000000000002</c:v>
                </c:pt>
                <c:pt idx="754">
                  <c:v>0.34125</c:v>
                </c:pt>
                <c:pt idx="755">
                  <c:v>0.33939999999999998</c:v>
                </c:pt>
                <c:pt idx="756">
                  <c:v>0.33756000000000003</c:v>
                </c:pt>
                <c:pt idx="757">
                  <c:v>0.33572999999999997</c:v>
                </c:pt>
                <c:pt idx="758">
                  <c:v>0.33390999999999998</c:v>
                </c:pt>
                <c:pt idx="759">
                  <c:v>0.33210000000000001</c:v>
                </c:pt>
                <c:pt idx="760">
                  <c:v>0.33028999999999997</c:v>
                </c:pt>
                <c:pt idx="761">
                  <c:v>0.32850000000000001</c:v>
                </c:pt>
                <c:pt idx="762">
                  <c:v>0.32672000000000001</c:v>
                </c:pt>
                <c:pt idx="763">
                  <c:v>0.32494000000000001</c:v>
                </c:pt>
                <c:pt idx="764">
                  <c:v>0.32318000000000002</c:v>
                </c:pt>
                <c:pt idx="765">
                  <c:v>0.32141999999999998</c:v>
                </c:pt>
                <c:pt idx="766">
                  <c:v>0.31968000000000002</c:v>
                </c:pt>
                <c:pt idx="767">
                  <c:v>0.31794</c:v>
                </c:pt>
                <c:pt idx="768">
                  <c:v>0.31620999999999999</c:v>
                </c:pt>
                <c:pt idx="769">
                  <c:v>0.31448999999999999</c:v>
                </c:pt>
                <c:pt idx="770">
                  <c:v>0.31278</c:v>
                </c:pt>
                <c:pt idx="771">
                  <c:v>0.31107000000000001</c:v>
                </c:pt>
                <c:pt idx="772">
                  <c:v>0.30937999999999999</c:v>
                </c:pt>
                <c:pt idx="773">
                  <c:v>0.30769000000000002</c:v>
                </c:pt>
                <c:pt idx="774">
                  <c:v>0.30601</c:v>
                </c:pt>
                <c:pt idx="775">
                  <c:v>0.30434</c:v>
                </c:pt>
                <c:pt idx="776">
                  <c:v>0.30268</c:v>
                </c:pt>
                <c:pt idx="777">
                  <c:v>0.30103000000000002</c:v>
                </c:pt>
                <c:pt idx="778">
                  <c:v>0.33976000000000001</c:v>
                </c:pt>
                <c:pt idx="779">
                  <c:v>0.36271999999999999</c:v>
                </c:pt>
                <c:pt idx="780">
                  <c:v>0.36677999999999999</c:v>
                </c:pt>
                <c:pt idx="781">
                  <c:v>0.36477999999999999</c:v>
                </c:pt>
                <c:pt idx="782">
                  <c:v>0.36277999999999999</c:v>
                </c:pt>
                <c:pt idx="783">
                  <c:v>0.36080000000000001</c:v>
                </c:pt>
                <c:pt idx="784">
                  <c:v>0.37025000000000002</c:v>
                </c:pt>
                <c:pt idx="785">
                  <c:v>0.36821999999999999</c:v>
                </c:pt>
                <c:pt idx="786">
                  <c:v>0.36620000000000003</c:v>
                </c:pt>
                <c:pt idx="787">
                  <c:v>0.36419000000000001</c:v>
                </c:pt>
                <c:pt idx="788">
                  <c:v>0.36219000000000001</c:v>
                </c:pt>
                <c:pt idx="789">
                  <c:v>0.36020000000000002</c:v>
                </c:pt>
                <c:pt idx="790">
                  <c:v>0.35821999999999998</c:v>
                </c:pt>
                <c:pt idx="791">
                  <c:v>0.35624</c:v>
                </c:pt>
                <c:pt idx="792">
                  <c:v>0.35426999999999997</c:v>
                </c:pt>
                <c:pt idx="793">
                  <c:v>0.3523</c:v>
                </c:pt>
                <c:pt idx="794">
                  <c:v>0.35034999999999999</c:v>
                </c:pt>
                <c:pt idx="795">
                  <c:v>0.34838999999999998</c:v>
                </c:pt>
                <c:pt idx="796">
                  <c:v>0.34644999999999998</c:v>
                </c:pt>
                <c:pt idx="797">
                  <c:v>0.34450999999999998</c:v>
                </c:pt>
                <c:pt idx="798">
                  <c:v>0.34256999999999999</c:v>
                </c:pt>
                <c:pt idx="799">
                  <c:v>0.34064</c:v>
                </c:pt>
                <c:pt idx="800">
                  <c:v>0.33872000000000002</c:v>
                </c:pt>
                <c:pt idx="801">
                  <c:v>0.33679999999999999</c:v>
                </c:pt>
                <c:pt idx="802">
                  <c:v>0.33489000000000002</c:v>
                </c:pt>
                <c:pt idx="803">
                  <c:v>0.33299000000000001</c:v>
                </c:pt>
                <c:pt idx="804">
                  <c:v>0.33109</c:v>
                </c:pt>
                <c:pt idx="805">
                  <c:v>0.32918999999999998</c:v>
                </c:pt>
                <c:pt idx="806">
                  <c:v>0.32729999999999998</c:v>
                </c:pt>
                <c:pt idx="807">
                  <c:v>0.32541999999999999</c:v>
                </c:pt>
                <c:pt idx="808">
                  <c:v>0.32352999999999998</c:v>
                </c:pt>
                <c:pt idx="809">
                  <c:v>0.32164999999999999</c:v>
                </c:pt>
                <c:pt idx="810">
                  <c:v>0.31978000000000001</c:v>
                </c:pt>
                <c:pt idx="811">
                  <c:v>0.31791000000000003</c:v>
                </c:pt>
                <c:pt idx="812">
                  <c:v>0.31603999999999999</c:v>
                </c:pt>
                <c:pt idx="813">
                  <c:v>0.31418000000000001</c:v>
                </c:pt>
                <c:pt idx="814">
                  <c:v>0.31233</c:v>
                </c:pt>
                <c:pt idx="815">
                  <c:v>0.31048999999999999</c:v>
                </c:pt>
                <c:pt idx="816">
                  <c:v>0.30864999999999998</c:v>
                </c:pt>
                <c:pt idx="817">
                  <c:v>0.30681999999999998</c:v>
                </c:pt>
                <c:pt idx="818">
                  <c:v>0.30499999999999999</c:v>
                </c:pt>
                <c:pt idx="819">
                  <c:v>0.30319000000000002</c:v>
                </c:pt>
                <c:pt idx="820">
                  <c:v>0.30137999999999998</c:v>
                </c:pt>
                <c:pt idx="821">
                  <c:v>0.29958000000000001</c:v>
                </c:pt>
                <c:pt idx="822">
                  <c:v>0.29779</c:v>
                </c:pt>
                <c:pt idx="823">
                  <c:v>0.29599999999999999</c:v>
                </c:pt>
                <c:pt idx="824">
                  <c:v>0.29422999999999999</c:v>
                </c:pt>
                <c:pt idx="825">
                  <c:v>0.29246</c:v>
                </c:pt>
                <c:pt idx="826">
                  <c:v>0.29069</c:v>
                </c:pt>
                <c:pt idx="827">
                  <c:v>0.28893000000000002</c:v>
                </c:pt>
                <c:pt idx="828">
                  <c:v>0.28717999999999999</c:v>
                </c:pt>
                <c:pt idx="829">
                  <c:v>0.28543000000000002</c:v>
                </c:pt>
                <c:pt idx="830">
                  <c:v>0.28369</c:v>
                </c:pt>
                <c:pt idx="831">
                  <c:v>0.28195999999999999</c:v>
                </c:pt>
                <c:pt idx="832">
                  <c:v>0.28022999999999998</c:v>
                </c:pt>
                <c:pt idx="833">
                  <c:v>0.27850999999999998</c:v>
                </c:pt>
                <c:pt idx="834">
                  <c:v>0.27678999999999998</c:v>
                </c:pt>
                <c:pt idx="835">
                  <c:v>0.27507999999999999</c:v>
                </c:pt>
                <c:pt idx="836">
                  <c:v>0.27337</c:v>
                </c:pt>
                <c:pt idx="837">
                  <c:v>0.27167000000000002</c:v>
                </c:pt>
                <c:pt idx="838">
                  <c:v>0.26998</c:v>
                </c:pt>
                <c:pt idx="839">
                  <c:v>0.26829999999999998</c:v>
                </c:pt>
                <c:pt idx="840">
                  <c:v>0.26662999999999998</c:v>
                </c:pt>
                <c:pt idx="841">
                  <c:v>0.26495999999999997</c:v>
                </c:pt>
                <c:pt idx="842">
                  <c:v>0.26330999999999999</c:v>
                </c:pt>
                <c:pt idx="843">
                  <c:v>0.26166</c:v>
                </c:pt>
                <c:pt idx="844">
                  <c:v>0.26001999999999997</c:v>
                </c:pt>
                <c:pt idx="845">
                  <c:v>0.25839000000000001</c:v>
                </c:pt>
                <c:pt idx="846">
                  <c:v>0.25677</c:v>
                </c:pt>
                <c:pt idx="847">
                  <c:v>0.25514999999999999</c:v>
                </c:pt>
                <c:pt idx="848">
                  <c:v>0.25355</c:v>
                </c:pt>
                <c:pt idx="849">
                  <c:v>0.25195000000000001</c:v>
                </c:pt>
                <c:pt idx="850">
                  <c:v>0.25036000000000003</c:v>
                </c:pt>
                <c:pt idx="851">
                  <c:v>0.24876999999999999</c:v>
                </c:pt>
                <c:pt idx="852">
                  <c:v>0.2472</c:v>
                </c:pt>
                <c:pt idx="853">
                  <c:v>0.24562999999999999</c:v>
                </c:pt>
                <c:pt idx="854">
                  <c:v>0.24406</c:v>
                </c:pt>
                <c:pt idx="855">
                  <c:v>0.24251</c:v>
                </c:pt>
                <c:pt idx="856">
                  <c:v>0.24096000000000001</c:v>
                </c:pt>
                <c:pt idx="857">
                  <c:v>0.23941999999999999</c:v>
                </c:pt>
                <c:pt idx="858">
                  <c:v>0.24531</c:v>
                </c:pt>
                <c:pt idx="859">
                  <c:v>0.24384</c:v>
                </c:pt>
                <c:pt idx="860">
                  <c:v>0.25152999999999998</c:v>
                </c:pt>
                <c:pt idx="861">
                  <c:v>0.25780999999999998</c:v>
                </c:pt>
                <c:pt idx="862">
                  <c:v>0.25614999999999999</c:v>
                </c:pt>
                <c:pt idx="863">
                  <c:v>0.2545</c:v>
                </c:pt>
                <c:pt idx="864">
                  <c:v>0.25285999999999997</c:v>
                </c:pt>
                <c:pt idx="865">
                  <c:v>0.25123000000000001</c:v>
                </c:pt>
                <c:pt idx="866">
                  <c:v>0.24961</c:v>
                </c:pt>
                <c:pt idx="867">
                  <c:v>0.248</c:v>
                </c:pt>
                <c:pt idx="868">
                  <c:v>0.25152000000000002</c:v>
                </c:pt>
                <c:pt idx="869">
                  <c:v>0.24990000000000001</c:v>
                </c:pt>
                <c:pt idx="870">
                  <c:v>0.24829000000000001</c:v>
                </c:pt>
                <c:pt idx="871">
                  <c:v>0.2467</c:v>
                </c:pt>
                <c:pt idx="872">
                  <c:v>0.24510999999999999</c:v>
                </c:pt>
                <c:pt idx="873">
                  <c:v>0.24353</c:v>
                </c:pt>
                <c:pt idx="874">
                  <c:v>0.24196000000000001</c:v>
                </c:pt>
                <c:pt idx="875">
                  <c:v>0.2404</c:v>
                </c:pt>
                <c:pt idx="876">
                  <c:v>0.23884</c:v>
                </c:pt>
                <c:pt idx="877">
                  <c:v>0.23730000000000001</c:v>
                </c:pt>
                <c:pt idx="878">
                  <c:v>0.23577000000000001</c:v>
                </c:pt>
                <c:pt idx="879">
                  <c:v>0.23424</c:v>
                </c:pt>
                <c:pt idx="880">
                  <c:v>0.23272000000000001</c:v>
                </c:pt>
                <c:pt idx="881">
                  <c:v>0.23121</c:v>
                </c:pt>
                <c:pt idx="882">
                  <c:v>0.22971</c:v>
                </c:pt>
                <c:pt idx="883">
                  <c:v>0.22822000000000001</c:v>
                </c:pt>
                <c:pt idx="884">
                  <c:v>0.22672999999999999</c:v>
                </c:pt>
                <c:pt idx="885">
                  <c:v>0.22525999999999999</c:v>
                </c:pt>
                <c:pt idx="886">
                  <c:v>0.22378999999999999</c:v>
                </c:pt>
                <c:pt idx="887">
                  <c:v>0.22233</c:v>
                </c:pt>
                <c:pt idx="888">
                  <c:v>0.22087999999999999</c:v>
                </c:pt>
                <c:pt idx="889">
                  <c:v>0.21942999999999999</c:v>
                </c:pt>
                <c:pt idx="890">
                  <c:v>0.23202999999999999</c:v>
                </c:pt>
                <c:pt idx="891">
                  <c:v>0.23050999999999999</c:v>
                </c:pt>
                <c:pt idx="892">
                  <c:v>0.22899</c:v>
                </c:pt>
                <c:pt idx="893">
                  <c:v>0.22749</c:v>
                </c:pt>
                <c:pt idx="894">
                  <c:v>0.22599</c:v>
                </c:pt>
                <c:pt idx="895">
                  <c:v>0.22450999999999999</c:v>
                </c:pt>
                <c:pt idx="896">
                  <c:v>0.22303000000000001</c:v>
                </c:pt>
                <c:pt idx="897">
                  <c:v>0.22156000000000001</c:v>
                </c:pt>
                <c:pt idx="898">
                  <c:v>0.22009999999999999</c:v>
                </c:pt>
                <c:pt idx="899">
                  <c:v>0.21864</c:v>
                </c:pt>
                <c:pt idx="900">
                  <c:v>0.21718999999999999</c:v>
                </c:pt>
                <c:pt idx="901">
                  <c:v>0.21575</c:v>
                </c:pt>
                <c:pt idx="902">
                  <c:v>0.21432000000000001</c:v>
                </c:pt>
                <c:pt idx="903">
                  <c:v>0.21289</c:v>
                </c:pt>
                <c:pt idx="904">
                  <c:v>0.21146999999999999</c:v>
                </c:pt>
                <c:pt idx="905">
                  <c:v>0.21004999999999999</c:v>
                </c:pt>
                <c:pt idx="906">
                  <c:v>0.20863999999999999</c:v>
                </c:pt>
                <c:pt idx="907">
                  <c:v>0.20723</c:v>
                </c:pt>
                <c:pt idx="908">
                  <c:v>0.20583000000000001</c:v>
                </c:pt>
                <c:pt idx="909">
                  <c:v>0.20443</c:v>
                </c:pt>
                <c:pt idx="910">
                  <c:v>0.20304</c:v>
                </c:pt>
                <c:pt idx="911">
                  <c:v>0.20165</c:v>
                </c:pt>
                <c:pt idx="912">
                  <c:v>0.20027</c:v>
                </c:pt>
                <c:pt idx="913">
                  <c:v>0.19889000000000001</c:v>
                </c:pt>
                <c:pt idx="914">
                  <c:v>0.19752</c:v>
                </c:pt>
                <c:pt idx="915">
                  <c:v>0.19614999999999999</c:v>
                </c:pt>
                <c:pt idx="916">
                  <c:v>0.19478000000000001</c:v>
                </c:pt>
                <c:pt idx="917">
                  <c:v>0.19342000000000001</c:v>
                </c:pt>
                <c:pt idx="918">
                  <c:v>0.19206999999999999</c:v>
                </c:pt>
                <c:pt idx="919">
                  <c:v>0.19072</c:v>
                </c:pt>
                <c:pt idx="920">
                  <c:v>0.18937000000000001</c:v>
                </c:pt>
                <c:pt idx="921">
                  <c:v>0.18803</c:v>
                </c:pt>
                <c:pt idx="922">
                  <c:v>0.18668999999999999</c:v>
                </c:pt>
                <c:pt idx="923">
                  <c:v>0.18536</c:v>
                </c:pt>
                <c:pt idx="924">
                  <c:v>0.18403</c:v>
                </c:pt>
                <c:pt idx="925">
                  <c:v>0.18271000000000001</c:v>
                </c:pt>
                <c:pt idx="926">
                  <c:v>0.18139</c:v>
                </c:pt>
                <c:pt idx="927">
                  <c:v>0.18007999999999999</c:v>
                </c:pt>
                <c:pt idx="928">
                  <c:v>0.17877999999999999</c:v>
                </c:pt>
                <c:pt idx="929">
                  <c:v>0.17748</c:v>
                </c:pt>
                <c:pt idx="930">
                  <c:v>0.17619000000000001</c:v>
                </c:pt>
                <c:pt idx="931">
                  <c:v>0.17491000000000001</c:v>
                </c:pt>
                <c:pt idx="932">
                  <c:v>0.17363999999999999</c:v>
                </c:pt>
                <c:pt idx="933">
                  <c:v>0.17238000000000001</c:v>
                </c:pt>
                <c:pt idx="934">
                  <c:v>0.17111999999999999</c:v>
                </c:pt>
                <c:pt idx="935">
                  <c:v>0.16988</c:v>
                </c:pt>
                <c:pt idx="936">
                  <c:v>0.16864000000000001</c:v>
                </c:pt>
                <c:pt idx="937">
                  <c:v>0.16741</c:v>
                </c:pt>
                <c:pt idx="938">
                  <c:v>0.16617999999999999</c:v>
                </c:pt>
                <c:pt idx="939">
                  <c:v>0.16497000000000001</c:v>
                </c:pt>
                <c:pt idx="940">
                  <c:v>0.16375999999999999</c:v>
                </c:pt>
                <c:pt idx="941">
                  <c:v>0.16256000000000001</c:v>
                </c:pt>
                <c:pt idx="942">
                  <c:v>0.16136</c:v>
                </c:pt>
                <c:pt idx="943">
                  <c:v>0.16017000000000001</c:v>
                </c:pt>
                <c:pt idx="944">
                  <c:v>0.15898999999999999</c:v>
                </c:pt>
                <c:pt idx="945">
                  <c:v>0.15781999999999999</c:v>
                </c:pt>
                <c:pt idx="946">
                  <c:v>0.15665000000000001</c:v>
                </c:pt>
                <c:pt idx="947">
                  <c:v>0.15548999999999999</c:v>
                </c:pt>
                <c:pt idx="948">
                  <c:v>0.15434</c:v>
                </c:pt>
                <c:pt idx="949">
                  <c:v>0.15318999999999999</c:v>
                </c:pt>
                <c:pt idx="950">
                  <c:v>0.15204999999999999</c:v>
                </c:pt>
                <c:pt idx="951">
                  <c:v>0.15092</c:v>
                </c:pt>
                <c:pt idx="952">
                  <c:v>0.14979000000000001</c:v>
                </c:pt>
                <c:pt idx="953">
                  <c:v>0.14867</c:v>
                </c:pt>
                <c:pt idx="954">
                  <c:v>0.14756</c:v>
                </c:pt>
                <c:pt idx="955">
                  <c:v>0.14646000000000001</c:v>
                </c:pt>
                <c:pt idx="956">
                  <c:v>0.14535999999999999</c:v>
                </c:pt>
                <c:pt idx="957">
                  <c:v>0.14427000000000001</c:v>
                </c:pt>
                <c:pt idx="958">
                  <c:v>0.14318</c:v>
                </c:pt>
                <c:pt idx="959">
                  <c:v>0.14210999999999999</c:v>
                </c:pt>
                <c:pt idx="960">
                  <c:v>0.14104</c:v>
                </c:pt>
                <c:pt idx="961">
                  <c:v>0.13997000000000001</c:v>
                </c:pt>
                <c:pt idx="962">
                  <c:v>0.13891999999999999</c:v>
                </c:pt>
                <c:pt idx="963">
                  <c:v>0.13786999999999999</c:v>
                </c:pt>
                <c:pt idx="964">
                  <c:v>0.13683000000000001</c:v>
                </c:pt>
                <c:pt idx="965">
                  <c:v>0.1358</c:v>
                </c:pt>
                <c:pt idx="966">
                  <c:v>0.13478000000000001</c:v>
                </c:pt>
                <c:pt idx="967">
                  <c:v>0.13377</c:v>
                </c:pt>
                <c:pt idx="968">
                  <c:v>0.13275999999999999</c:v>
                </c:pt>
                <c:pt idx="969">
                  <c:v>0.13175999999999999</c:v>
                </c:pt>
                <c:pt idx="970">
                  <c:v>0.13077</c:v>
                </c:pt>
                <c:pt idx="971">
                  <c:v>0.12978999999999999</c:v>
                </c:pt>
                <c:pt idx="972">
                  <c:v>0.12881000000000001</c:v>
                </c:pt>
                <c:pt idx="973">
                  <c:v>0.12784999999999999</c:v>
                </c:pt>
                <c:pt idx="974">
                  <c:v>0.12689</c:v>
                </c:pt>
                <c:pt idx="975">
                  <c:v>0.12594</c:v>
                </c:pt>
                <c:pt idx="976">
                  <c:v>0.12499</c:v>
                </c:pt>
                <c:pt idx="977">
                  <c:v>0.12406</c:v>
                </c:pt>
                <c:pt idx="978">
                  <c:v>0.12313</c:v>
                </c:pt>
                <c:pt idx="979">
                  <c:v>0.12221</c:v>
                </c:pt>
                <c:pt idx="980">
                  <c:v>0.12130000000000001</c:v>
                </c:pt>
                <c:pt idx="981">
                  <c:v>0.12039</c:v>
                </c:pt>
                <c:pt idx="982">
                  <c:v>0.11949</c:v>
                </c:pt>
                <c:pt idx="983">
                  <c:v>0.1186</c:v>
                </c:pt>
                <c:pt idx="984">
                  <c:v>0.11772000000000001</c:v>
                </c:pt>
                <c:pt idx="985">
                  <c:v>0.11684</c:v>
                </c:pt>
                <c:pt idx="986">
                  <c:v>0.11597</c:v>
                </c:pt>
                <c:pt idx="987">
                  <c:v>0.11511</c:v>
                </c:pt>
                <c:pt idx="988">
                  <c:v>0.11426</c:v>
                </c:pt>
                <c:pt idx="989">
                  <c:v>0.11341</c:v>
                </c:pt>
                <c:pt idx="990">
                  <c:v>0.11257</c:v>
                </c:pt>
                <c:pt idx="991">
                  <c:v>0.11174000000000001</c:v>
                </c:pt>
                <c:pt idx="992">
                  <c:v>0.11092</c:v>
                </c:pt>
                <c:pt idx="993">
                  <c:v>0.11011</c:v>
                </c:pt>
                <c:pt idx="994">
                  <c:v>0.10929999999999999</c:v>
                </c:pt>
                <c:pt idx="995">
                  <c:v>0.1085</c:v>
                </c:pt>
                <c:pt idx="996">
                  <c:v>0.10771</c:v>
                </c:pt>
                <c:pt idx="997">
                  <c:v>0.10692</c:v>
                </c:pt>
                <c:pt idx="998">
                  <c:v>0.10614999999999999</c:v>
                </c:pt>
                <c:pt idx="999">
                  <c:v>0.10538</c:v>
                </c:pt>
                <c:pt idx="1000">
                  <c:v>0.10462</c:v>
                </c:pt>
                <c:pt idx="1001">
                  <c:v>0.10385999999999999</c:v>
                </c:pt>
                <c:pt idx="1002">
                  <c:v>0.10312</c:v>
                </c:pt>
                <c:pt idx="1003">
                  <c:v>0.10238</c:v>
                </c:pt>
                <c:pt idx="1004">
                  <c:v>0.10165</c:v>
                </c:pt>
                <c:pt idx="1005">
                  <c:v>0.10093000000000001</c:v>
                </c:pt>
                <c:pt idx="1006">
                  <c:v>0.10022</c:v>
                </c:pt>
                <c:pt idx="1007">
                  <c:v>9.9512000000000003E-2</c:v>
                </c:pt>
                <c:pt idx="1008">
                  <c:v>9.8815E-2</c:v>
                </c:pt>
                <c:pt idx="1009">
                  <c:v>9.8126000000000005E-2</c:v>
                </c:pt>
                <c:pt idx="1010">
                  <c:v>9.7443000000000002E-2</c:v>
                </c:pt>
                <c:pt idx="1011">
                  <c:v>9.6768999999999994E-2</c:v>
                </c:pt>
                <c:pt idx="1012">
                  <c:v>0.10953</c:v>
                </c:pt>
                <c:pt idx="1013">
                  <c:v>0.10878</c:v>
                </c:pt>
                <c:pt idx="1014">
                  <c:v>0.10803</c:v>
                </c:pt>
                <c:pt idx="1015">
                  <c:v>0.11459</c:v>
                </c:pt>
                <c:pt idx="1016">
                  <c:v>0.13680999999999999</c:v>
                </c:pt>
                <c:pt idx="1017">
                  <c:v>0.13589000000000001</c:v>
                </c:pt>
                <c:pt idx="1018">
                  <c:v>0.13497000000000001</c:v>
                </c:pt>
                <c:pt idx="1019">
                  <c:v>0.13406000000000001</c:v>
                </c:pt>
                <c:pt idx="1020">
                  <c:v>0.13316</c:v>
                </c:pt>
                <c:pt idx="1021">
                  <c:v>0.15803</c:v>
                </c:pt>
                <c:pt idx="1022">
                  <c:v>0.15731999999999999</c:v>
                </c:pt>
                <c:pt idx="1023">
                  <c:v>0.15628</c:v>
                </c:pt>
                <c:pt idx="1024">
                  <c:v>0.15523000000000001</c:v>
                </c:pt>
                <c:pt idx="1025">
                  <c:v>0.1542</c:v>
                </c:pt>
                <c:pt idx="1026">
                  <c:v>0.15318000000000001</c:v>
                </c:pt>
                <c:pt idx="1027">
                  <c:v>0.16263</c:v>
                </c:pt>
                <c:pt idx="1028">
                  <c:v>0.16156000000000001</c:v>
                </c:pt>
                <c:pt idx="1029">
                  <c:v>0.16048999999999999</c:v>
                </c:pt>
                <c:pt idx="1030">
                  <c:v>0.15942999999999999</c:v>
                </c:pt>
                <c:pt idx="1031">
                  <c:v>0.16632</c:v>
                </c:pt>
                <c:pt idx="1032">
                  <c:v>0.17884</c:v>
                </c:pt>
                <c:pt idx="1033">
                  <c:v>0.17766999999999999</c:v>
                </c:pt>
                <c:pt idx="1034">
                  <c:v>0.17651</c:v>
                </c:pt>
                <c:pt idx="1035">
                  <c:v>0.19170000000000001</c:v>
                </c:pt>
                <c:pt idx="1036">
                  <c:v>0.21371999999999999</c:v>
                </c:pt>
                <c:pt idx="1037">
                  <c:v>0.21232999999999999</c:v>
                </c:pt>
                <c:pt idx="1038">
                  <c:v>0.21096000000000001</c:v>
                </c:pt>
                <c:pt idx="1039">
                  <c:v>0.20960000000000001</c:v>
                </c:pt>
                <c:pt idx="1040">
                  <c:v>0.20824999999999999</c:v>
                </c:pt>
                <c:pt idx="1041">
                  <c:v>0.20691999999999999</c:v>
                </c:pt>
                <c:pt idx="1042">
                  <c:v>0.2056</c:v>
                </c:pt>
                <c:pt idx="1043">
                  <c:v>0.20429</c:v>
                </c:pt>
                <c:pt idx="1044">
                  <c:v>0.20300000000000001</c:v>
                </c:pt>
                <c:pt idx="1045">
                  <c:v>0.20172999999999999</c:v>
                </c:pt>
                <c:pt idx="1046">
                  <c:v>0.20046</c:v>
                </c:pt>
                <c:pt idx="1047">
                  <c:v>0.19921</c:v>
                </c:pt>
                <c:pt idx="1048">
                  <c:v>0.19797000000000001</c:v>
                </c:pt>
                <c:pt idx="1049">
                  <c:v>0.19675000000000001</c:v>
                </c:pt>
                <c:pt idx="1050">
                  <c:v>0.19553000000000001</c:v>
                </c:pt>
                <c:pt idx="1051">
                  <c:v>0.19433</c:v>
                </c:pt>
                <c:pt idx="1052">
                  <c:v>0.19314000000000001</c:v>
                </c:pt>
                <c:pt idx="1053">
                  <c:v>0.19197</c:v>
                </c:pt>
                <c:pt idx="1054">
                  <c:v>0.1908</c:v>
                </c:pt>
                <c:pt idx="1055">
                  <c:v>0.18965000000000001</c:v>
                </c:pt>
                <c:pt idx="1056">
                  <c:v>0.18851000000000001</c:v>
                </c:pt>
                <c:pt idx="1057">
                  <c:v>0.18737999999999999</c:v>
                </c:pt>
                <c:pt idx="1058">
                  <c:v>0.18626999999999999</c:v>
                </c:pt>
                <c:pt idx="1059">
                  <c:v>0.18515999999999999</c:v>
                </c:pt>
                <c:pt idx="1060">
                  <c:v>0.18406</c:v>
                </c:pt>
                <c:pt idx="1061">
                  <c:v>0.18298</c:v>
                </c:pt>
                <c:pt idx="1062">
                  <c:v>0.18190000000000001</c:v>
                </c:pt>
                <c:pt idx="1063">
                  <c:v>0.18084</c:v>
                </c:pt>
                <c:pt idx="1064">
                  <c:v>0.17978</c:v>
                </c:pt>
                <c:pt idx="1065">
                  <c:v>0.17874000000000001</c:v>
                </c:pt>
                <c:pt idx="1066">
                  <c:v>0.1777</c:v>
                </c:pt>
                <c:pt idx="1067">
                  <c:v>0.17668</c:v>
                </c:pt>
                <c:pt idx="1068">
                  <c:v>0.17566999999999999</c:v>
                </c:pt>
                <c:pt idx="1069">
                  <c:v>0.17466000000000001</c:v>
                </c:pt>
                <c:pt idx="1070">
                  <c:v>0.17366999999999999</c:v>
                </c:pt>
                <c:pt idx="1071">
                  <c:v>0.17269000000000001</c:v>
                </c:pt>
                <c:pt idx="1072">
                  <c:v>0.23685999999999999</c:v>
                </c:pt>
                <c:pt idx="1073">
                  <c:v>0.26029000000000002</c:v>
                </c:pt>
                <c:pt idx="1074">
                  <c:v>0.25883</c:v>
                </c:pt>
                <c:pt idx="1075">
                  <c:v>0.25738</c:v>
                </c:pt>
                <c:pt idx="1076">
                  <c:v>0.25594</c:v>
                </c:pt>
                <c:pt idx="1077">
                  <c:v>0.25451000000000001</c:v>
                </c:pt>
                <c:pt idx="1078">
                  <c:v>0.25308999999999998</c:v>
                </c:pt>
                <c:pt idx="1079">
                  <c:v>0.25169000000000002</c:v>
                </c:pt>
                <c:pt idx="1080">
                  <c:v>0.25029000000000001</c:v>
                </c:pt>
                <c:pt idx="1081">
                  <c:v>0.24890999999999999</c:v>
                </c:pt>
                <c:pt idx="1082">
                  <c:v>0.24754000000000001</c:v>
                </c:pt>
                <c:pt idx="1083">
                  <c:v>0.24618000000000001</c:v>
                </c:pt>
                <c:pt idx="1084">
                  <c:v>0.24482999999999999</c:v>
                </c:pt>
                <c:pt idx="1085">
                  <c:v>0.24349000000000001</c:v>
                </c:pt>
                <c:pt idx="1086">
                  <c:v>0.24215999999999999</c:v>
                </c:pt>
                <c:pt idx="1087">
                  <c:v>0.24084</c:v>
                </c:pt>
                <c:pt idx="1088">
                  <c:v>0.23954</c:v>
                </c:pt>
                <c:pt idx="1089">
                  <c:v>0.23824000000000001</c:v>
                </c:pt>
                <c:pt idx="1090">
                  <c:v>0.23694999999999999</c:v>
                </c:pt>
                <c:pt idx="1091">
                  <c:v>0.23566999999999999</c:v>
                </c:pt>
                <c:pt idx="1092">
                  <c:v>0.2344</c:v>
                </c:pt>
                <c:pt idx="1093">
                  <c:v>0.23313999999999999</c:v>
                </c:pt>
                <c:pt idx="1094">
                  <c:v>0.23189000000000001</c:v>
                </c:pt>
                <c:pt idx="1095">
                  <c:v>0.23064999999999999</c:v>
                </c:pt>
                <c:pt idx="1096">
                  <c:v>0.22942000000000001</c:v>
                </c:pt>
                <c:pt idx="1097">
                  <c:v>0.22819999999999999</c:v>
                </c:pt>
                <c:pt idx="1098">
                  <c:v>0.23522000000000001</c:v>
                </c:pt>
                <c:pt idx="1099">
                  <c:v>0.28704000000000002</c:v>
                </c:pt>
                <c:pt idx="1100">
                  <c:v>0.28552</c:v>
                </c:pt>
                <c:pt idx="1101">
                  <c:v>0.28399999999999997</c:v>
                </c:pt>
                <c:pt idx="1102">
                  <c:v>0.28249000000000002</c:v>
                </c:pt>
                <c:pt idx="1103">
                  <c:v>0.28100000000000003</c:v>
                </c:pt>
                <c:pt idx="1104">
                  <c:v>0.27950999999999998</c:v>
                </c:pt>
                <c:pt idx="1105">
                  <c:v>0.27803</c:v>
                </c:pt>
                <c:pt idx="1106">
                  <c:v>0.27656999999999998</c:v>
                </c:pt>
                <c:pt idx="1107">
                  <c:v>0.27511000000000002</c:v>
                </c:pt>
                <c:pt idx="1108">
                  <c:v>0.27366000000000001</c:v>
                </c:pt>
                <c:pt idx="1109">
                  <c:v>0.27223000000000003</c:v>
                </c:pt>
                <c:pt idx="1110">
                  <c:v>0.27079999999999999</c:v>
                </c:pt>
                <c:pt idx="1111">
                  <c:v>0.26939000000000002</c:v>
                </c:pt>
                <c:pt idx="1112">
                  <c:v>0.26798</c:v>
                </c:pt>
                <c:pt idx="1113">
                  <c:v>0.26658999999999999</c:v>
                </c:pt>
                <c:pt idx="1114">
                  <c:v>0.26519999999999999</c:v>
                </c:pt>
                <c:pt idx="1115">
                  <c:v>0.26382</c:v>
                </c:pt>
                <c:pt idx="1116">
                  <c:v>0.26246000000000003</c:v>
                </c:pt>
                <c:pt idx="1117">
                  <c:v>0.26108999999999999</c:v>
                </c:pt>
                <c:pt idx="1118">
                  <c:v>0.25974000000000003</c:v>
                </c:pt>
                <c:pt idx="1119">
                  <c:v>0.25839000000000001</c:v>
                </c:pt>
                <c:pt idx="1120">
                  <c:v>0.25705</c:v>
                </c:pt>
                <c:pt idx="1121">
                  <c:v>0.25572</c:v>
                </c:pt>
                <c:pt idx="1122">
                  <c:v>0.25438</c:v>
                </c:pt>
                <c:pt idx="1123">
                  <c:v>0.25306000000000001</c:v>
                </c:pt>
                <c:pt idx="1124">
                  <c:v>0.25174000000000002</c:v>
                </c:pt>
                <c:pt idx="1125">
                  <c:v>0.25041999999999998</c:v>
                </c:pt>
                <c:pt idx="1126">
                  <c:v>0.24911</c:v>
                </c:pt>
                <c:pt idx="1127">
                  <c:v>0.24779999999999999</c:v>
                </c:pt>
                <c:pt idx="1128">
                  <c:v>0.24648999999999999</c:v>
                </c:pt>
                <c:pt idx="1129">
                  <c:v>0.24518999999999999</c:v>
                </c:pt>
                <c:pt idx="1130">
                  <c:v>0.24389</c:v>
                </c:pt>
                <c:pt idx="1131">
                  <c:v>0.24260000000000001</c:v>
                </c:pt>
                <c:pt idx="1132">
                  <c:v>0.24131</c:v>
                </c:pt>
                <c:pt idx="1133">
                  <c:v>0.24002999999999999</c:v>
                </c:pt>
                <c:pt idx="1134">
                  <c:v>0.23874999999999999</c:v>
                </c:pt>
                <c:pt idx="1135">
                  <c:v>0.23748</c:v>
                </c:pt>
                <c:pt idx="1136">
                  <c:v>0.23621</c:v>
                </c:pt>
                <c:pt idx="1137">
                  <c:v>0.23494999999999999</c:v>
                </c:pt>
                <c:pt idx="1138">
                  <c:v>0.23369000000000001</c:v>
                </c:pt>
                <c:pt idx="1139">
                  <c:v>0.23244000000000001</c:v>
                </c:pt>
                <c:pt idx="1140">
                  <c:v>0.23119000000000001</c:v>
                </c:pt>
                <c:pt idx="1141">
                  <c:v>0.22994000000000001</c:v>
                </c:pt>
                <c:pt idx="1142">
                  <c:v>0.22871</c:v>
                </c:pt>
                <c:pt idx="1143">
                  <c:v>0.22747000000000001</c:v>
                </c:pt>
                <c:pt idx="1144">
                  <c:v>0.22624</c:v>
                </c:pt>
                <c:pt idx="1145">
                  <c:v>0.22502</c:v>
                </c:pt>
                <c:pt idx="1146">
                  <c:v>0.2238</c:v>
                </c:pt>
                <c:pt idx="1147">
                  <c:v>0.22259000000000001</c:v>
                </c:pt>
                <c:pt idx="1148">
                  <c:v>0.22137999999999999</c:v>
                </c:pt>
                <c:pt idx="1149">
                  <c:v>0.22017999999999999</c:v>
                </c:pt>
                <c:pt idx="1150">
                  <c:v>0.21898999999999999</c:v>
                </c:pt>
                <c:pt idx="1151">
                  <c:v>0.21779999999999999</c:v>
                </c:pt>
                <c:pt idx="1152">
                  <c:v>0.21661</c:v>
                </c:pt>
                <c:pt idx="1153">
                  <c:v>0.21543000000000001</c:v>
                </c:pt>
                <c:pt idx="1154">
                  <c:v>0.21426000000000001</c:v>
                </c:pt>
                <c:pt idx="1155">
                  <c:v>0.21309</c:v>
                </c:pt>
                <c:pt idx="1156">
                  <c:v>0.21193000000000001</c:v>
                </c:pt>
                <c:pt idx="1157">
                  <c:v>0.28949999999999998</c:v>
                </c:pt>
                <c:pt idx="1158">
                  <c:v>0.28792000000000001</c:v>
                </c:pt>
                <c:pt idx="1159">
                  <c:v>0.28633999999999998</c:v>
                </c:pt>
                <c:pt idx="1160">
                  <c:v>0.28477000000000002</c:v>
                </c:pt>
                <c:pt idx="1161">
                  <c:v>0.28321000000000002</c:v>
                </c:pt>
                <c:pt idx="1162">
                  <c:v>0.28166000000000002</c:v>
                </c:pt>
                <c:pt idx="1163">
                  <c:v>0.28011000000000003</c:v>
                </c:pt>
                <c:pt idx="1164">
                  <c:v>0.27855999999999997</c:v>
                </c:pt>
                <c:pt idx="1165">
                  <c:v>0.27701999999999999</c:v>
                </c:pt>
                <c:pt idx="1166">
                  <c:v>0.27549000000000001</c:v>
                </c:pt>
                <c:pt idx="1167">
                  <c:v>0.27395999999999998</c:v>
                </c:pt>
                <c:pt idx="1168">
                  <c:v>0.27244000000000002</c:v>
                </c:pt>
                <c:pt idx="1169">
                  <c:v>0.27091999999999999</c:v>
                </c:pt>
                <c:pt idx="1170">
                  <c:v>0.26939999999999997</c:v>
                </c:pt>
                <c:pt idx="1171">
                  <c:v>0.26789000000000002</c:v>
                </c:pt>
                <c:pt idx="1172">
                  <c:v>0.26638000000000001</c:v>
                </c:pt>
                <c:pt idx="1173">
                  <c:v>0.26488</c:v>
                </c:pt>
                <c:pt idx="1174">
                  <c:v>0.26338</c:v>
                </c:pt>
                <c:pt idx="1175">
                  <c:v>0.26188</c:v>
                </c:pt>
                <c:pt idx="1176">
                  <c:v>0.26039000000000001</c:v>
                </c:pt>
                <c:pt idx="1177">
                  <c:v>0.25890999999999997</c:v>
                </c:pt>
                <c:pt idx="1178">
                  <c:v>0.25742999999999999</c:v>
                </c:pt>
                <c:pt idx="1179">
                  <c:v>0.25595000000000001</c:v>
                </c:pt>
                <c:pt idx="1180">
                  <c:v>0.25447999999999998</c:v>
                </c:pt>
                <c:pt idx="1181">
                  <c:v>0.25301000000000001</c:v>
                </c:pt>
                <c:pt idx="1182">
                  <c:v>0.25155</c:v>
                </c:pt>
                <c:pt idx="1183">
                  <c:v>0.25009999999999999</c:v>
                </c:pt>
                <c:pt idx="1184">
                  <c:v>0.3054</c:v>
                </c:pt>
                <c:pt idx="1185">
                  <c:v>0.30517</c:v>
                </c:pt>
                <c:pt idx="1186">
                  <c:v>0.30338999999999999</c:v>
                </c:pt>
                <c:pt idx="1187">
                  <c:v>0.30163000000000001</c:v>
                </c:pt>
                <c:pt idx="1188">
                  <c:v>0.29987000000000003</c:v>
                </c:pt>
                <c:pt idx="1189">
                  <c:v>0.29812</c:v>
                </c:pt>
                <c:pt idx="1190">
                  <c:v>0.29637000000000002</c:v>
                </c:pt>
                <c:pt idx="1191">
                  <c:v>0.29464000000000001</c:v>
                </c:pt>
                <c:pt idx="1192">
                  <c:v>0.29292000000000001</c:v>
                </c:pt>
                <c:pt idx="1193">
                  <c:v>0.29120000000000001</c:v>
                </c:pt>
                <c:pt idx="1194">
                  <c:v>0.28949000000000003</c:v>
                </c:pt>
                <c:pt idx="1195">
                  <c:v>0.28777999999999998</c:v>
                </c:pt>
                <c:pt idx="1196">
                  <c:v>0.28609000000000001</c:v>
                </c:pt>
                <c:pt idx="1197">
                  <c:v>0.28439999999999999</c:v>
                </c:pt>
                <c:pt idx="1198">
                  <c:v>0.28272000000000003</c:v>
                </c:pt>
                <c:pt idx="1199">
                  <c:v>0.28105000000000002</c:v>
                </c:pt>
                <c:pt idx="1200">
                  <c:v>0.27938000000000002</c:v>
                </c:pt>
                <c:pt idx="1201">
                  <c:v>0.27772000000000002</c:v>
                </c:pt>
                <c:pt idx="1202">
                  <c:v>0.27607999999999999</c:v>
                </c:pt>
                <c:pt idx="1203">
                  <c:v>0.27443000000000001</c:v>
                </c:pt>
                <c:pt idx="1204">
                  <c:v>0.27279999999999999</c:v>
                </c:pt>
                <c:pt idx="1205">
                  <c:v>0.27117000000000002</c:v>
                </c:pt>
                <c:pt idx="1206">
                  <c:v>0.26955000000000001</c:v>
                </c:pt>
                <c:pt idx="1207">
                  <c:v>0.26794000000000001</c:v>
                </c:pt>
                <c:pt idx="1208">
                  <c:v>0.26634000000000002</c:v>
                </c:pt>
                <c:pt idx="1209">
                  <c:v>0.26473999999999998</c:v>
                </c:pt>
                <c:pt idx="1210">
                  <c:v>0.26315</c:v>
                </c:pt>
                <c:pt idx="1211">
                  <c:v>0.26157000000000002</c:v>
                </c:pt>
                <c:pt idx="1212">
                  <c:v>0.25999</c:v>
                </c:pt>
                <c:pt idx="1213">
                  <c:v>0.25841999999999998</c:v>
                </c:pt>
                <c:pt idx="1214">
                  <c:v>0.25685999999999998</c:v>
                </c:pt>
                <c:pt idx="1215">
                  <c:v>0.25530000000000003</c:v>
                </c:pt>
                <c:pt idx="1216">
                  <c:v>0.25374999999999998</c:v>
                </c:pt>
                <c:pt idx="1217">
                  <c:v>0.25219999999999998</c:v>
                </c:pt>
                <c:pt idx="1218">
                  <c:v>0.25065999999999999</c:v>
                </c:pt>
                <c:pt idx="1219">
                  <c:v>0.24912999999999999</c:v>
                </c:pt>
                <c:pt idx="1220">
                  <c:v>0.24759999999999999</c:v>
                </c:pt>
                <c:pt idx="1221">
                  <c:v>0.24607999999999999</c:v>
                </c:pt>
                <c:pt idx="1222">
                  <c:v>0.24456</c:v>
                </c:pt>
                <c:pt idx="1223">
                  <c:v>0.24304999999999999</c:v>
                </c:pt>
                <c:pt idx="1224">
                  <c:v>0.24154</c:v>
                </c:pt>
                <c:pt idx="1225">
                  <c:v>0.24004</c:v>
                </c:pt>
                <c:pt idx="1226">
                  <c:v>0.23855000000000001</c:v>
                </c:pt>
                <c:pt idx="1227">
                  <c:v>0.23705999999999999</c:v>
                </c:pt>
                <c:pt idx="1228">
                  <c:v>0.23557</c:v>
                </c:pt>
                <c:pt idx="1229">
                  <c:v>0.23408999999999999</c:v>
                </c:pt>
                <c:pt idx="1230">
                  <c:v>0.23261999999999999</c:v>
                </c:pt>
                <c:pt idx="1231">
                  <c:v>0.23114999999999999</c:v>
                </c:pt>
                <c:pt idx="1232">
                  <c:v>0.22968</c:v>
                </c:pt>
                <c:pt idx="1233">
                  <c:v>0.22822000000000001</c:v>
                </c:pt>
                <c:pt idx="1234">
                  <c:v>0.22677</c:v>
                </c:pt>
                <c:pt idx="1235">
                  <c:v>0.22531999999999999</c:v>
                </c:pt>
                <c:pt idx="1236">
                  <c:v>0.22388</c:v>
                </c:pt>
                <c:pt idx="1237">
                  <c:v>0.22244</c:v>
                </c:pt>
                <c:pt idx="1238">
                  <c:v>0.22101000000000001</c:v>
                </c:pt>
                <c:pt idx="1239">
                  <c:v>0.21959000000000001</c:v>
                </c:pt>
                <c:pt idx="1240">
                  <c:v>0.21817</c:v>
                </c:pt>
                <c:pt idx="1241">
                  <c:v>0.21675</c:v>
                </c:pt>
                <c:pt idx="1242">
                  <c:v>0.21534</c:v>
                </c:pt>
                <c:pt idx="1243">
                  <c:v>0.21393999999999999</c:v>
                </c:pt>
                <c:pt idx="1244">
                  <c:v>0.21254000000000001</c:v>
                </c:pt>
                <c:pt idx="1245">
                  <c:v>0.21113999999999999</c:v>
                </c:pt>
                <c:pt idx="1246">
                  <c:v>0.20976</c:v>
                </c:pt>
                <c:pt idx="1247">
                  <c:v>0.20837</c:v>
                </c:pt>
                <c:pt idx="1248">
                  <c:v>0.20699000000000001</c:v>
                </c:pt>
                <c:pt idx="1249">
                  <c:v>0.20562</c:v>
                </c:pt>
                <c:pt idx="1250">
                  <c:v>0.20426</c:v>
                </c:pt>
                <c:pt idx="1251">
                  <c:v>0.2029</c:v>
                </c:pt>
                <c:pt idx="1252">
                  <c:v>0.20154</c:v>
                </c:pt>
                <c:pt idx="1253">
                  <c:v>0.20019999999999999</c:v>
                </c:pt>
                <c:pt idx="1254">
                  <c:v>0.19885</c:v>
                </c:pt>
                <c:pt idx="1255">
                  <c:v>0.19752</c:v>
                </c:pt>
                <c:pt idx="1256">
                  <c:v>0.19619</c:v>
                </c:pt>
                <c:pt idx="1257">
                  <c:v>0.19486000000000001</c:v>
                </c:pt>
                <c:pt idx="1258">
                  <c:v>0.19353999999999999</c:v>
                </c:pt>
                <c:pt idx="1259">
                  <c:v>0.19223000000000001</c:v>
                </c:pt>
                <c:pt idx="1260">
                  <c:v>0.19092000000000001</c:v>
                </c:pt>
                <c:pt idx="1261">
                  <c:v>0.18961</c:v>
                </c:pt>
                <c:pt idx="1262">
                  <c:v>0.18831999999999999</c:v>
                </c:pt>
                <c:pt idx="1263">
                  <c:v>0.18701999999999999</c:v>
                </c:pt>
                <c:pt idx="1264">
                  <c:v>0.18573999999999999</c:v>
                </c:pt>
                <c:pt idx="1265">
                  <c:v>0.18446000000000001</c:v>
                </c:pt>
                <c:pt idx="1266">
                  <c:v>0.18318000000000001</c:v>
                </c:pt>
                <c:pt idx="1267">
                  <c:v>0.18190999999999999</c:v>
                </c:pt>
                <c:pt idx="1268">
                  <c:v>0.18064</c:v>
                </c:pt>
                <c:pt idx="1269">
                  <c:v>0.17938000000000001</c:v>
                </c:pt>
                <c:pt idx="1270">
                  <c:v>0.17813000000000001</c:v>
                </c:pt>
                <c:pt idx="1271">
                  <c:v>0.17688000000000001</c:v>
                </c:pt>
                <c:pt idx="1272">
                  <c:v>0.17563999999999999</c:v>
                </c:pt>
                <c:pt idx="1273">
                  <c:v>0.1744</c:v>
                </c:pt>
                <c:pt idx="1274">
                  <c:v>0.17316999999999999</c:v>
                </c:pt>
                <c:pt idx="1275">
                  <c:v>0.17194000000000001</c:v>
                </c:pt>
                <c:pt idx="1276">
                  <c:v>0.17072999999999999</c:v>
                </c:pt>
                <c:pt idx="1277">
                  <c:v>0.16950999999999999</c:v>
                </c:pt>
                <c:pt idx="1278">
                  <c:v>0.16830999999999999</c:v>
                </c:pt>
                <c:pt idx="1279">
                  <c:v>0.16711000000000001</c:v>
                </c:pt>
                <c:pt idx="1280">
                  <c:v>0.16591</c:v>
                </c:pt>
                <c:pt idx="1281">
                  <c:v>0.16472000000000001</c:v>
                </c:pt>
                <c:pt idx="1282">
                  <c:v>0.16353999999999999</c:v>
                </c:pt>
                <c:pt idx="1283">
                  <c:v>0.16236</c:v>
                </c:pt>
                <c:pt idx="1284">
                  <c:v>0.18498000000000001</c:v>
                </c:pt>
                <c:pt idx="1285">
                  <c:v>0.18364</c:v>
                </c:pt>
                <c:pt idx="1286">
                  <c:v>0.18231</c:v>
                </c:pt>
                <c:pt idx="1287">
                  <c:v>0.18098</c:v>
                </c:pt>
                <c:pt idx="1288">
                  <c:v>0.17965999999999999</c:v>
                </c:pt>
                <c:pt idx="1289">
                  <c:v>0.17835000000000001</c:v>
                </c:pt>
                <c:pt idx="1290">
                  <c:v>0.17704</c:v>
                </c:pt>
                <c:pt idx="1291">
                  <c:v>0.17574000000000001</c:v>
                </c:pt>
                <c:pt idx="1292">
                  <c:v>0.17444999999999999</c:v>
                </c:pt>
                <c:pt idx="1293">
                  <c:v>0.17316000000000001</c:v>
                </c:pt>
                <c:pt idx="1294">
                  <c:v>0.17188000000000001</c:v>
                </c:pt>
                <c:pt idx="1295">
                  <c:v>0.17061000000000001</c:v>
                </c:pt>
                <c:pt idx="1296">
                  <c:v>0.16935</c:v>
                </c:pt>
                <c:pt idx="1297">
                  <c:v>0.16808999999999999</c:v>
                </c:pt>
                <c:pt idx="1298">
                  <c:v>0.16683999999999999</c:v>
                </c:pt>
                <c:pt idx="1299">
                  <c:v>0.16558999999999999</c:v>
                </c:pt>
                <c:pt idx="1300">
                  <c:v>0.16436000000000001</c:v>
                </c:pt>
                <c:pt idx="1301">
                  <c:v>0.16313</c:v>
                </c:pt>
                <c:pt idx="1302">
                  <c:v>0.16191</c:v>
                </c:pt>
                <c:pt idx="1303">
                  <c:v>0.16069</c:v>
                </c:pt>
                <c:pt idx="1304">
                  <c:v>0.15948999999999999</c:v>
                </c:pt>
                <c:pt idx="1305">
                  <c:v>0.15828999999999999</c:v>
                </c:pt>
                <c:pt idx="1306">
                  <c:v>0.15709999999999999</c:v>
                </c:pt>
                <c:pt idx="1307">
                  <c:v>0.15592</c:v>
                </c:pt>
                <c:pt idx="1308">
                  <c:v>0.15473999999999999</c:v>
                </c:pt>
                <c:pt idx="1309">
                  <c:v>0.15357000000000001</c:v>
                </c:pt>
                <c:pt idx="1310">
                  <c:v>0.15240999999999999</c:v>
                </c:pt>
                <c:pt idx="1311">
                  <c:v>0.15126000000000001</c:v>
                </c:pt>
                <c:pt idx="1312">
                  <c:v>0.15010999999999999</c:v>
                </c:pt>
                <c:pt idx="1313">
                  <c:v>0.14896999999999999</c:v>
                </c:pt>
                <c:pt idx="1314">
                  <c:v>0.14784</c:v>
                </c:pt>
                <c:pt idx="1315">
                  <c:v>0.14671000000000001</c:v>
                </c:pt>
                <c:pt idx="1316">
                  <c:v>0.14560000000000001</c:v>
                </c:pt>
                <c:pt idx="1317">
                  <c:v>0.14449000000000001</c:v>
                </c:pt>
                <c:pt idx="1318">
                  <c:v>0.14338999999999999</c:v>
                </c:pt>
                <c:pt idx="1319">
                  <c:v>0.14230000000000001</c:v>
                </c:pt>
                <c:pt idx="1320">
                  <c:v>0.14121</c:v>
                </c:pt>
                <c:pt idx="1321">
                  <c:v>0.14013999999999999</c:v>
                </c:pt>
                <c:pt idx="1322">
                  <c:v>0.13908000000000001</c:v>
                </c:pt>
                <c:pt idx="1323">
                  <c:v>0.13802</c:v>
                </c:pt>
                <c:pt idx="1324">
                  <c:v>0.13697000000000001</c:v>
                </c:pt>
                <c:pt idx="1325">
                  <c:v>0.13594000000000001</c:v>
                </c:pt>
                <c:pt idx="1326">
                  <c:v>0.13491</c:v>
                </c:pt>
                <c:pt idx="1327">
                  <c:v>0.13389000000000001</c:v>
                </c:pt>
                <c:pt idx="1328">
                  <c:v>0.13288</c:v>
                </c:pt>
                <c:pt idx="1329">
                  <c:v>0.13186999999999999</c:v>
                </c:pt>
                <c:pt idx="1330">
                  <c:v>0.13088</c:v>
                </c:pt>
                <c:pt idx="1331">
                  <c:v>0.12989000000000001</c:v>
                </c:pt>
                <c:pt idx="1332">
                  <c:v>0.12891</c:v>
                </c:pt>
                <c:pt idx="1333">
                  <c:v>0.12792999999999999</c:v>
                </c:pt>
                <c:pt idx="1334">
                  <c:v>0.12695999999999999</c:v>
                </c:pt>
                <c:pt idx="1335">
                  <c:v>0.12601000000000001</c:v>
                </c:pt>
                <c:pt idx="1336">
                  <c:v>0.12504999999999999</c:v>
                </c:pt>
                <c:pt idx="1337">
                  <c:v>0.12411</c:v>
                </c:pt>
                <c:pt idx="1338">
                  <c:v>0.12317</c:v>
                </c:pt>
                <c:pt idx="1339">
                  <c:v>0.12224</c:v>
                </c:pt>
                <c:pt idx="1340">
                  <c:v>0.12131</c:v>
                </c:pt>
                <c:pt idx="1341">
                  <c:v>0.12039999999999999</c:v>
                </c:pt>
                <c:pt idx="1342">
                  <c:v>0.11949</c:v>
                </c:pt>
                <c:pt idx="1343">
                  <c:v>0.11858</c:v>
                </c:pt>
                <c:pt idx="1344">
                  <c:v>0.11769</c:v>
                </c:pt>
                <c:pt idx="1345">
                  <c:v>0.1168</c:v>
                </c:pt>
                <c:pt idx="1346">
                  <c:v>0.11591</c:v>
                </c:pt>
                <c:pt idx="1347">
                  <c:v>0.11504</c:v>
                </c:pt>
                <c:pt idx="1348">
                  <c:v>0.11416999999999999</c:v>
                </c:pt>
                <c:pt idx="1349">
                  <c:v>0.11330999999999999</c:v>
                </c:pt>
                <c:pt idx="1350">
                  <c:v>0.11246</c:v>
                </c:pt>
                <c:pt idx="1351">
                  <c:v>0.11162</c:v>
                </c:pt>
                <c:pt idx="1352">
                  <c:v>0.11078</c:v>
                </c:pt>
                <c:pt idx="1353">
                  <c:v>0.10996</c:v>
                </c:pt>
                <c:pt idx="1354">
                  <c:v>0.10914</c:v>
                </c:pt>
                <c:pt idx="1355">
                  <c:v>0.10833</c:v>
                </c:pt>
                <c:pt idx="1356">
                  <c:v>0.10752</c:v>
                </c:pt>
                <c:pt idx="1357">
                  <c:v>0.10673000000000001</c:v>
                </c:pt>
                <c:pt idx="1358">
                  <c:v>0.10594000000000001</c:v>
                </c:pt>
                <c:pt idx="1359">
                  <c:v>0.10517</c:v>
                </c:pt>
                <c:pt idx="1360">
                  <c:v>0.10440000000000001</c:v>
                </c:pt>
                <c:pt idx="1361">
                  <c:v>0.25536999999999999</c:v>
                </c:pt>
                <c:pt idx="1362">
                  <c:v>0.25352999999999998</c:v>
                </c:pt>
                <c:pt idx="1363">
                  <c:v>0.25170999999999999</c:v>
                </c:pt>
                <c:pt idx="1364">
                  <c:v>0.24992</c:v>
                </c:pt>
                <c:pt idx="1365">
                  <c:v>0.27323999999999998</c:v>
                </c:pt>
                <c:pt idx="1366">
                  <c:v>0.34744000000000003</c:v>
                </c:pt>
                <c:pt idx="1367">
                  <c:v>0.47738000000000003</c:v>
                </c:pt>
                <c:pt idx="1368">
                  <c:v>0.47402</c:v>
                </c:pt>
                <c:pt idx="1369">
                  <c:v>0.47070000000000001</c:v>
                </c:pt>
                <c:pt idx="1370">
                  <c:v>0.46740999999999999</c:v>
                </c:pt>
                <c:pt idx="1371">
                  <c:v>0.46415000000000001</c:v>
                </c:pt>
                <c:pt idx="1372">
                  <c:v>0.46093000000000001</c:v>
                </c:pt>
                <c:pt idx="1373">
                  <c:v>0.45773000000000003</c:v>
                </c:pt>
                <c:pt idx="1374">
                  <c:v>0.45456000000000002</c:v>
                </c:pt>
                <c:pt idx="1375">
                  <c:v>0.45141999999999999</c:v>
                </c:pt>
                <c:pt idx="1376">
                  <c:v>0.44830999999999999</c:v>
                </c:pt>
                <c:pt idx="1377">
                  <c:v>0.44522</c:v>
                </c:pt>
                <c:pt idx="1378">
                  <c:v>0.44216</c:v>
                </c:pt>
                <c:pt idx="1379">
                  <c:v>0.43912000000000001</c:v>
                </c:pt>
                <c:pt idx="1380">
                  <c:v>0.43611</c:v>
                </c:pt>
                <c:pt idx="1381">
                  <c:v>0.43312</c:v>
                </c:pt>
                <c:pt idx="1382">
                  <c:v>0.43014000000000002</c:v>
                </c:pt>
                <c:pt idx="1383">
                  <c:v>0.42720000000000002</c:v>
                </c:pt>
                <c:pt idx="1384">
                  <c:v>0.42426999999999998</c:v>
                </c:pt>
                <c:pt idx="1385">
                  <c:v>0.42136000000000001</c:v>
                </c:pt>
                <c:pt idx="1386">
                  <c:v>0.41848000000000002</c:v>
                </c:pt>
                <c:pt idx="1387">
                  <c:v>0.41561999999999999</c:v>
                </c:pt>
                <c:pt idx="1388">
                  <c:v>0.41278999999999999</c:v>
                </c:pt>
                <c:pt idx="1389">
                  <c:v>0.40998000000000001</c:v>
                </c:pt>
                <c:pt idx="1390">
                  <c:v>0.40719</c:v>
                </c:pt>
                <c:pt idx="1391">
                  <c:v>0.40444000000000002</c:v>
                </c:pt>
                <c:pt idx="1392">
                  <c:v>0.4017</c:v>
                </c:pt>
                <c:pt idx="1393">
                  <c:v>0.39899000000000001</c:v>
                </c:pt>
                <c:pt idx="1394">
                  <c:v>0.39631</c:v>
                </c:pt>
                <c:pt idx="1395">
                  <c:v>0.39365</c:v>
                </c:pt>
                <c:pt idx="1396">
                  <c:v>0.39101000000000002</c:v>
                </c:pt>
                <c:pt idx="1397">
                  <c:v>0.38840000000000002</c:v>
                </c:pt>
                <c:pt idx="1398">
                  <c:v>0.38579999999999998</c:v>
                </c:pt>
                <c:pt idx="1399">
                  <c:v>0.38323000000000002</c:v>
                </c:pt>
                <c:pt idx="1400">
                  <c:v>0.38067000000000001</c:v>
                </c:pt>
                <c:pt idx="1401">
                  <c:v>0.37813999999999998</c:v>
                </c:pt>
                <c:pt idx="1402">
                  <c:v>0.37562000000000001</c:v>
                </c:pt>
                <c:pt idx="1403">
                  <c:v>0.37313000000000002</c:v>
                </c:pt>
                <c:pt idx="1404">
                  <c:v>0.37064999999999998</c:v>
                </c:pt>
                <c:pt idx="1405">
                  <c:v>0.36819000000000002</c:v>
                </c:pt>
                <c:pt idx="1406">
                  <c:v>0.36574000000000001</c:v>
                </c:pt>
                <c:pt idx="1407">
                  <c:v>0.36331999999999998</c:v>
                </c:pt>
                <c:pt idx="1408">
                  <c:v>0.36092000000000002</c:v>
                </c:pt>
                <c:pt idx="1409">
                  <c:v>0.35854000000000003</c:v>
                </c:pt>
                <c:pt idx="1410">
                  <c:v>0.35618</c:v>
                </c:pt>
                <c:pt idx="1411">
                  <c:v>0.35383999999999999</c:v>
                </c:pt>
                <c:pt idx="1412">
                  <c:v>0.35152</c:v>
                </c:pt>
                <c:pt idx="1413">
                  <c:v>0.34922999999999998</c:v>
                </c:pt>
                <c:pt idx="1414">
                  <c:v>0.34695999999999999</c:v>
                </c:pt>
                <c:pt idx="1415">
                  <c:v>0.34470000000000001</c:v>
                </c:pt>
                <c:pt idx="1416">
                  <c:v>0.34247</c:v>
                </c:pt>
                <c:pt idx="1417">
                  <c:v>0.34026000000000001</c:v>
                </c:pt>
                <c:pt idx="1418">
                  <c:v>0.33806999999999998</c:v>
                </c:pt>
                <c:pt idx="1419">
                  <c:v>0.33590999999999999</c:v>
                </c:pt>
                <c:pt idx="1420">
                  <c:v>0.33376</c:v>
                </c:pt>
                <c:pt idx="1421">
                  <c:v>0.33162999999999998</c:v>
                </c:pt>
                <c:pt idx="1422">
                  <c:v>0.32951999999999998</c:v>
                </c:pt>
                <c:pt idx="1423">
                  <c:v>0.32743</c:v>
                </c:pt>
                <c:pt idx="1424">
                  <c:v>0.32535999999999998</c:v>
                </c:pt>
                <c:pt idx="1425">
                  <c:v>0.32329999999999998</c:v>
                </c:pt>
                <c:pt idx="1426">
                  <c:v>0.32127</c:v>
                </c:pt>
                <c:pt idx="1427">
                  <c:v>0.31924999999999998</c:v>
                </c:pt>
                <c:pt idx="1428">
                  <c:v>0.31724999999999998</c:v>
                </c:pt>
                <c:pt idx="1429">
                  <c:v>0.31526999999999999</c:v>
                </c:pt>
                <c:pt idx="1430">
                  <c:v>0.31330999999999998</c:v>
                </c:pt>
                <c:pt idx="1431">
                  <c:v>0.31136999999999998</c:v>
                </c:pt>
                <c:pt idx="1432">
                  <c:v>0.30943999999999999</c:v>
                </c:pt>
                <c:pt idx="1433">
                  <c:v>0.30753000000000003</c:v>
                </c:pt>
                <c:pt idx="1434">
                  <c:v>0.30564000000000002</c:v>
                </c:pt>
                <c:pt idx="1435">
                  <c:v>0.30376999999999998</c:v>
                </c:pt>
                <c:pt idx="1436">
                  <c:v>0.30192000000000002</c:v>
                </c:pt>
                <c:pt idx="1437">
                  <c:v>0.30008000000000001</c:v>
                </c:pt>
                <c:pt idx="1438">
                  <c:v>0.29826999999999998</c:v>
                </c:pt>
                <c:pt idx="1439">
                  <c:v>0.29647000000000001</c:v>
                </c:pt>
                <c:pt idx="1440">
                  <c:v>0.29468</c:v>
                </c:pt>
                <c:pt idx="1441">
                  <c:v>0.29291</c:v>
                </c:pt>
                <c:pt idx="1442">
                  <c:v>0.29115999999999997</c:v>
                </c:pt>
                <c:pt idx="1443">
                  <c:v>0.35948000000000002</c:v>
                </c:pt>
                <c:pt idx="1444">
                  <c:v>0.35733999999999999</c:v>
                </c:pt>
                <c:pt idx="1445">
                  <c:v>0.35522999999999999</c:v>
                </c:pt>
                <c:pt idx="1446">
                  <c:v>0.35314000000000001</c:v>
                </c:pt>
                <c:pt idx="1447">
                  <c:v>0.35106999999999999</c:v>
                </c:pt>
                <c:pt idx="1448">
                  <c:v>0.34902</c:v>
                </c:pt>
                <c:pt idx="1449">
                  <c:v>0.34699000000000002</c:v>
                </c:pt>
                <c:pt idx="1450">
                  <c:v>0.34499000000000002</c:v>
                </c:pt>
                <c:pt idx="1451">
                  <c:v>0.34300999999999998</c:v>
                </c:pt>
                <c:pt idx="1452">
                  <c:v>0.34122999999999998</c:v>
                </c:pt>
                <c:pt idx="1453">
                  <c:v>0.34608</c:v>
                </c:pt>
                <c:pt idx="1454">
                  <c:v>0.35093000000000002</c:v>
                </c:pt>
                <c:pt idx="1455">
                  <c:v>0.35413</c:v>
                </c:pt>
                <c:pt idx="1456">
                  <c:v>0.35215000000000002</c:v>
                </c:pt>
                <c:pt idx="1457">
                  <c:v>0.35016999999999998</c:v>
                </c:pt>
                <c:pt idx="1458">
                  <c:v>0.34821999999999997</c:v>
                </c:pt>
                <c:pt idx="1459">
                  <c:v>0.34627999999999998</c:v>
                </c:pt>
                <c:pt idx="1460">
                  <c:v>0.34436</c:v>
                </c:pt>
                <c:pt idx="1461">
                  <c:v>0.34244000000000002</c:v>
                </c:pt>
                <c:pt idx="1462">
                  <c:v>0.34054000000000001</c:v>
                </c:pt>
                <c:pt idx="1463">
                  <c:v>0.33865000000000001</c:v>
                </c:pt>
                <c:pt idx="1464">
                  <c:v>0.35097</c:v>
                </c:pt>
                <c:pt idx="1465">
                  <c:v>0.37897999999999998</c:v>
                </c:pt>
                <c:pt idx="1466">
                  <c:v>0.37686999999999998</c:v>
                </c:pt>
                <c:pt idx="1467">
                  <c:v>0.45073999999999997</c:v>
                </c:pt>
                <c:pt idx="1468">
                  <c:v>0.47110999999999997</c:v>
                </c:pt>
                <c:pt idx="1469">
                  <c:v>0.46849000000000002</c:v>
                </c:pt>
                <c:pt idx="1470">
                  <c:v>0.46589000000000003</c:v>
                </c:pt>
                <c:pt idx="1471">
                  <c:v>0.46331</c:v>
                </c:pt>
                <c:pt idx="1472">
                  <c:v>0.46074999999999999</c:v>
                </c:pt>
                <c:pt idx="1473">
                  <c:v>0.4582</c:v>
                </c:pt>
                <c:pt idx="1474">
                  <c:v>0.45568999999999998</c:v>
                </c:pt>
                <c:pt idx="1475">
                  <c:v>0.45318999999999998</c:v>
                </c:pt>
                <c:pt idx="1476">
                  <c:v>0.45071</c:v>
                </c:pt>
                <c:pt idx="1477">
                  <c:v>0.44824999999999998</c:v>
                </c:pt>
                <c:pt idx="1478">
                  <c:v>0.44580999999999998</c:v>
                </c:pt>
                <c:pt idx="1479">
                  <c:v>0.44339000000000001</c:v>
                </c:pt>
                <c:pt idx="1480">
                  <c:v>0.44097999999999998</c:v>
                </c:pt>
                <c:pt idx="1481">
                  <c:v>0.43858999999999998</c:v>
                </c:pt>
                <c:pt idx="1482">
                  <c:v>0.43622</c:v>
                </c:pt>
                <c:pt idx="1483">
                  <c:v>0.43385000000000001</c:v>
                </c:pt>
                <c:pt idx="1484">
                  <c:v>0.43149999999999999</c:v>
                </c:pt>
                <c:pt idx="1485">
                  <c:v>0.42915999999999999</c:v>
                </c:pt>
                <c:pt idx="1486">
                  <c:v>0.42684</c:v>
                </c:pt>
                <c:pt idx="1487">
                  <c:v>0.42452000000000001</c:v>
                </c:pt>
                <c:pt idx="1488">
                  <c:v>0.42221999999999998</c:v>
                </c:pt>
                <c:pt idx="1489">
                  <c:v>0.41993999999999998</c:v>
                </c:pt>
                <c:pt idx="1490">
                  <c:v>0.41765999999999998</c:v>
                </c:pt>
                <c:pt idx="1491">
                  <c:v>0.41541</c:v>
                </c:pt>
                <c:pt idx="1492">
                  <c:v>0.41316000000000003</c:v>
                </c:pt>
                <c:pt idx="1493">
                  <c:v>0.41093000000000002</c:v>
                </c:pt>
                <c:pt idx="1494">
                  <c:v>0.40872000000000003</c:v>
                </c:pt>
                <c:pt idx="1495">
                  <c:v>0.40651999999999999</c:v>
                </c:pt>
                <c:pt idx="1496">
                  <c:v>0.40433000000000002</c:v>
                </c:pt>
                <c:pt idx="1497">
                  <c:v>0.40216000000000002</c:v>
                </c:pt>
                <c:pt idx="1498">
                  <c:v>0.4</c:v>
                </c:pt>
                <c:pt idx="1499">
                  <c:v>0.39784999999999998</c:v>
                </c:pt>
                <c:pt idx="1500">
                  <c:v>0.39571000000000001</c:v>
                </c:pt>
                <c:pt idx="1501">
                  <c:v>0.39359</c:v>
                </c:pt>
                <c:pt idx="1502">
                  <c:v>0.39146999999999998</c:v>
                </c:pt>
                <c:pt idx="1503">
                  <c:v>0.38935999999999998</c:v>
                </c:pt>
                <c:pt idx="1504">
                  <c:v>0.38727</c:v>
                </c:pt>
                <c:pt idx="1505">
                  <c:v>0.38518000000000002</c:v>
                </c:pt>
                <c:pt idx="1506">
                  <c:v>0.38311000000000001</c:v>
                </c:pt>
                <c:pt idx="1507">
                  <c:v>0.38103999999999999</c:v>
                </c:pt>
                <c:pt idx="1508">
                  <c:v>0.37898999999999999</c:v>
                </c:pt>
                <c:pt idx="1509">
                  <c:v>0.38555</c:v>
                </c:pt>
                <c:pt idx="1510">
                  <c:v>0.38346999999999998</c:v>
                </c:pt>
                <c:pt idx="1511">
                  <c:v>0.38141000000000003</c:v>
                </c:pt>
                <c:pt idx="1512">
                  <c:v>0.37935999999999998</c:v>
                </c:pt>
                <c:pt idx="1513">
                  <c:v>0.37733</c:v>
                </c:pt>
                <c:pt idx="1514">
                  <c:v>0.37530999999999998</c:v>
                </c:pt>
                <c:pt idx="1515">
                  <c:v>0.37329000000000001</c:v>
                </c:pt>
                <c:pt idx="1516">
                  <c:v>0.37129000000000001</c:v>
                </c:pt>
                <c:pt idx="1517">
                  <c:v>0.36930000000000002</c:v>
                </c:pt>
                <c:pt idx="1518">
                  <c:v>0.36731000000000003</c:v>
                </c:pt>
                <c:pt idx="1519">
                  <c:v>0.36532999999999999</c:v>
                </c:pt>
                <c:pt idx="1520">
                  <c:v>0.36336000000000002</c:v>
                </c:pt>
                <c:pt idx="1521">
                  <c:v>0.36166999999999999</c:v>
                </c:pt>
                <c:pt idx="1522">
                  <c:v>0.36235000000000001</c:v>
                </c:pt>
                <c:pt idx="1523">
                  <c:v>0.36037999999999998</c:v>
                </c:pt>
                <c:pt idx="1524">
                  <c:v>0.37179000000000001</c:v>
                </c:pt>
                <c:pt idx="1525">
                  <c:v>0.36975000000000002</c:v>
                </c:pt>
                <c:pt idx="1526">
                  <c:v>0.37071999999999999</c:v>
                </c:pt>
                <c:pt idx="1527">
                  <c:v>0.37719000000000003</c:v>
                </c:pt>
                <c:pt idx="1528">
                  <c:v>0.37509999999999999</c:v>
                </c:pt>
                <c:pt idx="1529">
                  <c:v>0.37302000000000002</c:v>
                </c:pt>
                <c:pt idx="1530">
                  <c:v>0.37093999999999999</c:v>
                </c:pt>
                <c:pt idx="1531">
                  <c:v>0.36886999999999998</c:v>
                </c:pt>
                <c:pt idx="1532">
                  <c:v>0.36681000000000002</c:v>
                </c:pt>
                <c:pt idx="1533">
                  <c:v>0.36475999999999997</c:v>
                </c:pt>
                <c:pt idx="1534">
                  <c:v>0.36271999999999999</c:v>
                </c:pt>
                <c:pt idx="1535">
                  <c:v>0.36069000000000001</c:v>
                </c:pt>
                <c:pt idx="1536">
                  <c:v>0.35868</c:v>
                </c:pt>
                <c:pt idx="1537">
                  <c:v>0.35666999999999999</c:v>
                </c:pt>
                <c:pt idx="1538">
                  <c:v>0.35466999999999999</c:v>
                </c:pt>
                <c:pt idx="1539">
                  <c:v>0.35269</c:v>
                </c:pt>
                <c:pt idx="1540">
                  <c:v>0.35071000000000002</c:v>
                </c:pt>
                <c:pt idx="1541">
                  <c:v>0.34875</c:v>
                </c:pt>
                <c:pt idx="1542">
                  <c:v>0.34678999999999999</c:v>
                </c:pt>
                <c:pt idx="1543">
                  <c:v>0.34483999999999998</c:v>
                </c:pt>
                <c:pt idx="1544">
                  <c:v>0.34289999999999998</c:v>
                </c:pt>
                <c:pt idx="1545">
                  <c:v>0.34095999999999999</c:v>
                </c:pt>
                <c:pt idx="1546">
                  <c:v>0.33903</c:v>
                </c:pt>
                <c:pt idx="1547">
                  <c:v>0.33711000000000002</c:v>
                </c:pt>
                <c:pt idx="1548">
                  <c:v>0.33518999999999999</c:v>
                </c:pt>
                <c:pt idx="1549">
                  <c:v>0.33328000000000002</c:v>
                </c:pt>
                <c:pt idx="1550">
                  <c:v>0.33137</c:v>
                </c:pt>
                <c:pt idx="1551">
                  <c:v>0.32945999999999998</c:v>
                </c:pt>
                <c:pt idx="1552">
                  <c:v>0.32756000000000002</c:v>
                </c:pt>
                <c:pt idx="1553">
                  <c:v>0.32567000000000002</c:v>
                </c:pt>
                <c:pt idx="1554">
                  <c:v>0.32378000000000001</c:v>
                </c:pt>
                <c:pt idx="1555">
                  <c:v>0.32189000000000001</c:v>
                </c:pt>
                <c:pt idx="1556">
                  <c:v>0.32001000000000002</c:v>
                </c:pt>
                <c:pt idx="1557">
                  <c:v>0.31813000000000002</c:v>
                </c:pt>
                <c:pt idx="1558">
                  <c:v>0.31627</c:v>
                </c:pt>
                <c:pt idx="1559">
                  <c:v>0.31440000000000001</c:v>
                </c:pt>
                <c:pt idx="1560">
                  <c:v>0.31254999999999999</c:v>
                </c:pt>
                <c:pt idx="1561">
                  <c:v>0.31069999999999998</c:v>
                </c:pt>
                <c:pt idx="1562">
                  <c:v>0.30886000000000002</c:v>
                </c:pt>
                <c:pt idx="1563">
                  <c:v>0.30703000000000003</c:v>
                </c:pt>
                <c:pt idx="1564">
                  <c:v>0.30520000000000003</c:v>
                </c:pt>
                <c:pt idx="1565">
                  <c:v>0.30337999999999998</c:v>
                </c:pt>
                <c:pt idx="1566">
                  <c:v>0.30158000000000001</c:v>
                </c:pt>
                <c:pt idx="1567">
                  <c:v>0.29977999999999999</c:v>
                </c:pt>
                <c:pt idx="1568">
                  <c:v>0.29798999999999998</c:v>
                </c:pt>
                <c:pt idx="1569">
                  <c:v>0.29620999999999997</c:v>
                </c:pt>
                <c:pt idx="1570">
                  <c:v>0.29444999999999999</c:v>
                </c:pt>
                <c:pt idx="1571">
                  <c:v>0.29269000000000001</c:v>
                </c:pt>
                <c:pt idx="1572">
                  <c:v>0.29093999999999998</c:v>
                </c:pt>
                <c:pt idx="1573">
                  <c:v>0.28920000000000001</c:v>
                </c:pt>
                <c:pt idx="1574">
                  <c:v>0.28747</c:v>
                </c:pt>
                <c:pt idx="1575">
                  <c:v>0.28575</c:v>
                </c:pt>
                <c:pt idx="1576">
                  <c:v>0.28403</c:v>
                </c:pt>
                <c:pt idx="1577">
                  <c:v>0.28233000000000003</c:v>
                </c:pt>
                <c:pt idx="1578">
                  <c:v>0.28062999999999999</c:v>
                </c:pt>
                <c:pt idx="1579">
                  <c:v>0.27893000000000001</c:v>
                </c:pt>
                <c:pt idx="1580">
                  <c:v>0.27723999999999999</c:v>
                </c:pt>
                <c:pt idx="1581">
                  <c:v>0.27556000000000003</c:v>
                </c:pt>
                <c:pt idx="1582">
                  <c:v>0.27388000000000001</c:v>
                </c:pt>
                <c:pt idx="1583">
                  <c:v>0.28433999999999998</c:v>
                </c:pt>
                <c:pt idx="1584">
                  <c:v>0.28260000000000002</c:v>
                </c:pt>
                <c:pt idx="1585">
                  <c:v>0.28086</c:v>
                </c:pt>
                <c:pt idx="1586">
                  <c:v>0.27912999999999999</c:v>
                </c:pt>
                <c:pt idx="1587">
                  <c:v>0.27739999999999998</c:v>
                </c:pt>
                <c:pt idx="1588">
                  <c:v>0.27567999999999998</c:v>
                </c:pt>
                <c:pt idx="1589">
                  <c:v>0.27396999999999999</c:v>
                </c:pt>
                <c:pt idx="1590">
                  <c:v>0.27226</c:v>
                </c:pt>
                <c:pt idx="1591">
                  <c:v>0.27056000000000002</c:v>
                </c:pt>
                <c:pt idx="1592">
                  <c:v>0.26887</c:v>
                </c:pt>
                <c:pt idx="1593">
                  <c:v>0.26718999999999998</c:v>
                </c:pt>
                <c:pt idx="1594">
                  <c:v>0.26551000000000002</c:v>
                </c:pt>
                <c:pt idx="1595">
                  <c:v>0.26384000000000002</c:v>
                </c:pt>
                <c:pt idx="1596">
                  <c:v>0.26218999999999998</c:v>
                </c:pt>
                <c:pt idx="1597">
                  <c:v>0.26053999999999999</c:v>
                </c:pt>
                <c:pt idx="1598">
                  <c:v>0.25889000000000001</c:v>
                </c:pt>
                <c:pt idx="1599">
                  <c:v>0.25725999999999999</c:v>
                </c:pt>
                <c:pt idx="1600">
                  <c:v>0.25563999999999998</c:v>
                </c:pt>
                <c:pt idx="1601">
                  <c:v>0.25402000000000002</c:v>
                </c:pt>
                <c:pt idx="1602">
                  <c:v>0.25241000000000002</c:v>
                </c:pt>
                <c:pt idx="1603">
                  <c:v>0.25080999999999998</c:v>
                </c:pt>
                <c:pt idx="1604">
                  <c:v>0.24922</c:v>
                </c:pt>
                <c:pt idx="1605">
                  <c:v>0.24762999999999999</c:v>
                </c:pt>
                <c:pt idx="1606">
                  <c:v>0.24606</c:v>
                </c:pt>
                <c:pt idx="1607">
                  <c:v>0.24448</c:v>
                </c:pt>
                <c:pt idx="1608">
                  <c:v>0.24290999999999999</c:v>
                </c:pt>
                <c:pt idx="1609">
                  <c:v>0.24135000000000001</c:v>
                </c:pt>
                <c:pt idx="1610">
                  <c:v>0.23980000000000001</c:v>
                </c:pt>
                <c:pt idx="1611">
                  <c:v>0.23824999999999999</c:v>
                </c:pt>
                <c:pt idx="1612">
                  <c:v>0.23669999999999999</c:v>
                </c:pt>
                <c:pt idx="1613">
                  <c:v>0.23516000000000001</c:v>
                </c:pt>
                <c:pt idx="1614">
                  <c:v>0.23363</c:v>
                </c:pt>
                <c:pt idx="1615">
                  <c:v>0.2321</c:v>
                </c:pt>
                <c:pt idx="1616">
                  <c:v>0.23057</c:v>
                </c:pt>
                <c:pt idx="1617">
                  <c:v>0.22905</c:v>
                </c:pt>
                <c:pt idx="1618">
                  <c:v>0.22753000000000001</c:v>
                </c:pt>
                <c:pt idx="1619">
                  <c:v>0.22602</c:v>
                </c:pt>
                <c:pt idx="1620">
                  <c:v>0.22450999999999999</c:v>
                </c:pt>
                <c:pt idx="1621">
                  <c:v>0.22301000000000001</c:v>
                </c:pt>
                <c:pt idx="1622">
                  <c:v>0.22151000000000001</c:v>
                </c:pt>
                <c:pt idx="1623">
                  <c:v>0.22001999999999999</c:v>
                </c:pt>
                <c:pt idx="1624">
                  <c:v>0.21853</c:v>
                </c:pt>
                <c:pt idx="1625">
                  <c:v>0.21706</c:v>
                </c:pt>
                <c:pt idx="1626">
                  <c:v>0.21559</c:v>
                </c:pt>
                <c:pt idx="1627">
                  <c:v>0.21412</c:v>
                </c:pt>
                <c:pt idx="1628">
                  <c:v>0.21267</c:v>
                </c:pt>
                <c:pt idx="1629">
                  <c:v>0.21121999999999999</c:v>
                </c:pt>
                <c:pt idx="1630">
                  <c:v>0.20977999999999999</c:v>
                </c:pt>
                <c:pt idx="1631">
                  <c:v>0.20835000000000001</c:v>
                </c:pt>
                <c:pt idx="1632">
                  <c:v>0.20693</c:v>
                </c:pt>
                <c:pt idx="1633">
                  <c:v>0.20552000000000001</c:v>
                </c:pt>
                <c:pt idx="1634">
                  <c:v>0.20411000000000001</c:v>
                </c:pt>
                <c:pt idx="1635">
                  <c:v>0.20272000000000001</c:v>
                </c:pt>
                <c:pt idx="1636">
                  <c:v>0.20133999999999999</c:v>
                </c:pt>
                <c:pt idx="1637">
                  <c:v>0.19996</c:v>
                </c:pt>
                <c:pt idx="1638">
                  <c:v>0.19858999999999999</c:v>
                </c:pt>
                <c:pt idx="1639">
                  <c:v>0.19722999999999999</c:v>
                </c:pt>
                <c:pt idx="1640">
                  <c:v>0.19588</c:v>
                </c:pt>
                <c:pt idx="1641">
                  <c:v>0.19453999999999999</c:v>
                </c:pt>
                <c:pt idx="1642">
                  <c:v>0.19320000000000001</c:v>
                </c:pt>
                <c:pt idx="1643">
                  <c:v>0.19188</c:v>
                </c:pt>
                <c:pt idx="1644">
                  <c:v>0.19055</c:v>
                </c:pt>
                <c:pt idx="1645">
                  <c:v>0.18923999999999999</c:v>
                </c:pt>
                <c:pt idx="1646">
                  <c:v>0.18792</c:v>
                </c:pt>
                <c:pt idx="1647">
                  <c:v>0.18662000000000001</c:v>
                </c:pt>
                <c:pt idx="1648">
                  <c:v>0.18532000000000001</c:v>
                </c:pt>
                <c:pt idx="1649">
                  <c:v>0.18401999999999999</c:v>
                </c:pt>
                <c:pt idx="1650">
                  <c:v>0.18273</c:v>
                </c:pt>
                <c:pt idx="1651">
                  <c:v>0.18145</c:v>
                </c:pt>
                <c:pt idx="1652">
                  <c:v>0.18017</c:v>
                </c:pt>
                <c:pt idx="1653">
                  <c:v>0.17888999999999999</c:v>
                </c:pt>
                <c:pt idx="1654">
                  <c:v>0.17762</c:v>
                </c:pt>
                <c:pt idx="1655">
                  <c:v>0.17635999999999999</c:v>
                </c:pt>
                <c:pt idx="1656">
                  <c:v>0.17510000000000001</c:v>
                </c:pt>
                <c:pt idx="1657">
                  <c:v>0.17383999999999999</c:v>
                </c:pt>
                <c:pt idx="1658">
                  <c:v>0.17258999999999999</c:v>
                </c:pt>
                <c:pt idx="1659">
                  <c:v>0.17135</c:v>
                </c:pt>
                <c:pt idx="1660">
                  <c:v>0.1701</c:v>
                </c:pt>
                <c:pt idx="1661">
                  <c:v>0.16886999999999999</c:v>
                </c:pt>
                <c:pt idx="1662">
                  <c:v>0.16764000000000001</c:v>
                </c:pt>
                <c:pt idx="1663">
                  <c:v>0.16641</c:v>
                </c:pt>
                <c:pt idx="1664">
                  <c:v>0.16519</c:v>
                </c:pt>
                <c:pt idx="1665">
                  <c:v>0.16397999999999999</c:v>
                </c:pt>
                <c:pt idx="1666">
                  <c:v>0.16277</c:v>
                </c:pt>
                <c:pt idx="1667">
                  <c:v>0.16156999999999999</c:v>
                </c:pt>
                <c:pt idx="1668">
                  <c:v>0.16037000000000001</c:v>
                </c:pt>
                <c:pt idx="1669">
                  <c:v>0.15919</c:v>
                </c:pt>
                <c:pt idx="1670">
                  <c:v>0.158</c:v>
                </c:pt>
                <c:pt idx="1671">
                  <c:v>0.15683</c:v>
                </c:pt>
                <c:pt idx="1672">
                  <c:v>0.15565999999999999</c:v>
                </c:pt>
                <c:pt idx="1673">
                  <c:v>0.1545</c:v>
                </c:pt>
                <c:pt idx="1674">
                  <c:v>0.15334999999999999</c:v>
                </c:pt>
                <c:pt idx="1675">
                  <c:v>0.1522</c:v>
                </c:pt>
                <c:pt idx="1676">
                  <c:v>0.15107000000000001</c:v>
                </c:pt>
                <c:pt idx="1677">
                  <c:v>0.14993000000000001</c:v>
                </c:pt>
                <c:pt idx="1678">
                  <c:v>0.14881</c:v>
                </c:pt>
                <c:pt idx="1679">
                  <c:v>0.14768999999999999</c:v>
                </c:pt>
                <c:pt idx="1680">
                  <c:v>0.14657999999999999</c:v>
                </c:pt>
                <c:pt idx="1681">
                  <c:v>0.14548</c:v>
                </c:pt>
                <c:pt idx="1682">
                  <c:v>0.14438999999999999</c:v>
                </c:pt>
                <c:pt idx="1683">
                  <c:v>0.14330000000000001</c:v>
                </c:pt>
                <c:pt idx="1684">
                  <c:v>0.14222000000000001</c:v>
                </c:pt>
                <c:pt idx="1685">
                  <c:v>0.14115</c:v>
                </c:pt>
                <c:pt idx="1686">
                  <c:v>0.14008999999999999</c:v>
                </c:pt>
                <c:pt idx="1687">
                  <c:v>0.13902999999999999</c:v>
                </c:pt>
                <c:pt idx="1688">
                  <c:v>0.13799</c:v>
                </c:pt>
                <c:pt idx="1689">
                  <c:v>0.13694999999999999</c:v>
                </c:pt>
                <c:pt idx="1690">
                  <c:v>0.13592000000000001</c:v>
                </c:pt>
                <c:pt idx="1691">
                  <c:v>0.13489999999999999</c:v>
                </c:pt>
                <c:pt idx="1692">
                  <c:v>0.13389000000000001</c:v>
                </c:pt>
                <c:pt idx="1693">
                  <c:v>0.13289000000000001</c:v>
                </c:pt>
                <c:pt idx="1694">
                  <c:v>0.13189000000000001</c:v>
                </c:pt>
                <c:pt idx="1695">
                  <c:v>0.13091</c:v>
                </c:pt>
                <c:pt idx="1696">
                  <c:v>0.12992999999999999</c:v>
                </c:pt>
                <c:pt idx="1697">
                  <c:v>0.12895999999999999</c:v>
                </c:pt>
                <c:pt idx="1698">
                  <c:v>0.128</c:v>
                </c:pt>
                <c:pt idx="1699">
                  <c:v>0.12703999999999999</c:v>
                </c:pt>
                <c:pt idx="1700">
                  <c:v>0.12609000000000001</c:v>
                </c:pt>
                <c:pt idx="1701">
                  <c:v>0.12515000000000001</c:v>
                </c:pt>
                <c:pt idx="1702">
                  <c:v>0.12422</c:v>
                </c:pt>
                <c:pt idx="1703">
                  <c:v>0.12328</c:v>
                </c:pt>
                <c:pt idx="1704">
                  <c:v>0.12236</c:v>
                </c:pt>
                <c:pt idx="1705">
                  <c:v>0.12144000000000001</c:v>
                </c:pt>
                <c:pt idx="1706">
                  <c:v>0.12053</c:v>
                </c:pt>
                <c:pt idx="1707">
                  <c:v>0.11962</c:v>
                </c:pt>
                <c:pt idx="1708">
                  <c:v>0.11872000000000001</c:v>
                </c:pt>
                <c:pt idx="1709">
                  <c:v>0.11781999999999999</c:v>
                </c:pt>
                <c:pt idx="1710">
                  <c:v>0.11694</c:v>
                </c:pt>
                <c:pt idx="1711">
                  <c:v>0.11606</c:v>
                </c:pt>
                <c:pt idx="1712">
                  <c:v>0.11518</c:v>
                </c:pt>
                <c:pt idx="1713">
                  <c:v>0.11432</c:v>
                </c:pt>
                <c:pt idx="1714">
                  <c:v>0.11346000000000001</c:v>
                </c:pt>
                <c:pt idx="1715">
                  <c:v>0.11260000000000001</c:v>
                </c:pt>
                <c:pt idx="1716">
                  <c:v>0.11176</c:v>
                </c:pt>
                <c:pt idx="1717">
                  <c:v>0.11092</c:v>
                </c:pt>
                <c:pt idx="1718">
                  <c:v>0.11008999999999999</c:v>
                </c:pt>
                <c:pt idx="1719">
                  <c:v>0.10927000000000001</c:v>
                </c:pt>
                <c:pt idx="1720">
                  <c:v>0.11606</c:v>
                </c:pt>
                <c:pt idx="1721">
                  <c:v>0.1152</c:v>
                </c:pt>
                <c:pt idx="1722">
                  <c:v>0.11434</c:v>
                </c:pt>
                <c:pt idx="1723">
                  <c:v>0.1135</c:v>
                </c:pt>
                <c:pt idx="1724">
                  <c:v>0.11266</c:v>
                </c:pt>
                <c:pt idx="1725">
                  <c:v>0.11183</c:v>
                </c:pt>
                <c:pt idx="1726">
                  <c:v>0.11101</c:v>
                </c:pt>
                <c:pt idx="1727">
                  <c:v>0.11020000000000001</c:v>
                </c:pt>
                <c:pt idx="1728">
                  <c:v>0.1094</c:v>
                </c:pt>
                <c:pt idx="1729">
                  <c:v>0.1086</c:v>
                </c:pt>
                <c:pt idx="1730">
                  <c:v>0.10781</c:v>
                </c:pt>
                <c:pt idx="1731">
                  <c:v>0.10703</c:v>
                </c:pt>
                <c:pt idx="1732">
                  <c:v>0.10625</c:v>
                </c:pt>
                <c:pt idx="1733">
                  <c:v>0.10549</c:v>
                </c:pt>
                <c:pt idx="1734">
                  <c:v>0.10473</c:v>
                </c:pt>
                <c:pt idx="1735">
                  <c:v>0.10398</c:v>
                </c:pt>
                <c:pt idx="1736">
                  <c:v>0.10324</c:v>
                </c:pt>
                <c:pt idx="1737">
                  <c:v>0.10249999999999999</c:v>
                </c:pt>
                <c:pt idx="1738">
                  <c:v>0.10177</c:v>
                </c:pt>
                <c:pt idx="1739">
                  <c:v>0.10105</c:v>
                </c:pt>
                <c:pt idx="1740">
                  <c:v>0.10033</c:v>
                </c:pt>
                <c:pt idx="1741">
                  <c:v>9.9623000000000003E-2</c:v>
                </c:pt>
                <c:pt idx="1742">
                  <c:v>9.8919000000000007E-2</c:v>
                </c:pt>
                <c:pt idx="1743">
                  <c:v>9.8221000000000003E-2</c:v>
                </c:pt>
                <c:pt idx="1744">
                  <c:v>9.7530000000000006E-2</c:v>
                </c:pt>
                <c:pt idx="1745">
                  <c:v>0.11183</c:v>
                </c:pt>
                <c:pt idx="1746">
                  <c:v>0.11312</c:v>
                </c:pt>
                <c:pt idx="1747">
                  <c:v>0.11233</c:v>
                </c:pt>
                <c:pt idx="1748">
                  <c:v>0.11155</c:v>
                </c:pt>
                <c:pt idx="1749">
                  <c:v>0.11076999999999999</c:v>
                </c:pt>
                <c:pt idx="1750">
                  <c:v>0.11001</c:v>
                </c:pt>
                <c:pt idx="1751">
                  <c:v>0.10925</c:v>
                </c:pt>
                <c:pt idx="1752">
                  <c:v>0.1085</c:v>
                </c:pt>
                <c:pt idx="1753">
                  <c:v>0.10775</c:v>
                </c:pt>
                <c:pt idx="1754">
                  <c:v>0.10702</c:v>
                </c:pt>
                <c:pt idx="1755">
                  <c:v>0.10629</c:v>
                </c:pt>
                <c:pt idx="1756">
                  <c:v>0.10556</c:v>
                </c:pt>
                <c:pt idx="1757">
                  <c:v>0.10485</c:v>
                </c:pt>
                <c:pt idx="1758">
                  <c:v>0.10414</c:v>
                </c:pt>
                <c:pt idx="1759">
                  <c:v>0.10344</c:v>
                </c:pt>
                <c:pt idx="1760">
                  <c:v>0.10274999999999999</c:v>
                </c:pt>
                <c:pt idx="1761">
                  <c:v>0.10206</c:v>
                </c:pt>
                <c:pt idx="1762">
                  <c:v>0.10138</c:v>
                </c:pt>
                <c:pt idx="1763">
                  <c:v>0.10070999999999999</c:v>
                </c:pt>
                <c:pt idx="1764">
                  <c:v>0.10004</c:v>
                </c:pt>
                <c:pt idx="1765">
                  <c:v>9.9384E-2</c:v>
                </c:pt>
                <c:pt idx="1766">
                  <c:v>9.8730999999999999E-2</c:v>
                </c:pt>
                <c:pt idx="1767">
                  <c:v>9.8085000000000006E-2</c:v>
                </c:pt>
                <c:pt idx="1768">
                  <c:v>9.7445000000000004E-2</c:v>
                </c:pt>
                <c:pt idx="1769">
                  <c:v>9.6811999999999995E-2</c:v>
                </c:pt>
                <c:pt idx="1770">
                  <c:v>9.6184000000000006E-2</c:v>
                </c:pt>
                <c:pt idx="1771">
                  <c:v>9.5562999999999995E-2</c:v>
                </c:pt>
                <c:pt idx="1772">
                  <c:v>9.4947000000000004E-2</c:v>
                </c:pt>
                <c:pt idx="1773">
                  <c:v>9.4338000000000005E-2</c:v>
                </c:pt>
                <c:pt idx="1774">
                  <c:v>9.3733999999999998E-2</c:v>
                </c:pt>
                <c:pt idx="1775">
                  <c:v>9.3135999999999997E-2</c:v>
                </c:pt>
                <c:pt idx="1776">
                  <c:v>9.2544000000000001E-2</c:v>
                </c:pt>
                <c:pt idx="1777">
                  <c:v>9.1956999999999997E-2</c:v>
                </c:pt>
                <c:pt idx="1778">
                  <c:v>9.1375999999999999E-2</c:v>
                </c:pt>
                <c:pt idx="1779">
                  <c:v>9.0800000000000006E-2</c:v>
                </c:pt>
                <c:pt idx="1780">
                  <c:v>9.0229000000000004E-2</c:v>
                </c:pt>
                <c:pt idx="1781">
                  <c:v>8.9663999999999994E-2</c:v>
                </c:pt>
                <c:pt idx="1782">
                  <c:v>8.9103000000000002E-2</c:v>
                </c:pt>
                <c:pt idx="1783">
                  <c:v>8.8548000000000002E-2</c:v>
                </c:pt>
                <c:pt idx="1784">
                  <c:v>8.7997000000000006E-2</c:v>
                </c:pt>
                <c:pt idx="1785">
                  <c:v>8.7452000000000002E-2</c:v>
                </c:pt>
                <c:pt idx="1786">
                  <c:v>8.6912000000000003E-2</c:v>
                </c:pt>
                <c:pt idx="1787">
                  <c:v>8.6376999999999995E-2</c:v>
                </c:pt>
                <c:pt idx="1788">
                  <c:v>8.5847999999999994E-2</c:v>
                </c:pt>
                <c:pt idx="1789">
                  <c:v>8.5322999999999996E-2</c:v>
                </c:pt>
                <c:pt idx="1790">
                  <c:v>8.4804000000000004E-2</c:v>
                </c:pt>
                <c:pt idx="1791">
                  <c:v>8.4290000000000004E-2</c:v>
                </c:pt>
                <c:pt idx="1792">
                  <c:v>8.3781999999999995E-2</c:v>
                </c:pt>
                <c:pt idx="1793">
                  <c:v>8.3278000000000005E-2</c:v>
                </c:pt>
                <c:pt idx="1794">
                  <c:v>8.2780000000000006E-2</c:v>
                </c:pt>
                <c:pt idx="1795">
                  <c:v>8.2286999999999999E-2</c:v>
                </c:pt>
                <c:pt idx="1796">
                  <c:v>8.1798999999999997E-2</c:v>
                </c:pt>
                <c:pt idx="1797">
                  <c:v>8.1317E-2</c:v>
                </c:pt>
                <c:pt idx="1798">
                  <c:v>8.0839999999999995E-2</c:v>
                </c:pt>
                <c:pt idx="1799">
                  <c:v>8.0367999999999995E-2</c:v>
                </c:pt>
                <c:pt idx="1800">
                  <c:v>7.9901E-2</c:v>
                </c:pt>
                <c:pt idx="1801">
                  <c:v>7.9438999999999996E-2</c:v>
                </c:pt>
                <c:pt idx="1802">
                  <c:v>7.8981999999999997E-2</c:v>
                </c:pt>
                <c:pt idx="1803">
                  <c:v>7.8529000000000002E-2</c:v>
                </c:pt>
                <c:pt idx="1804">
                  <c:v>7.8080999999999998E-2</c:v>
                </c:pt>
                <c:pt idx="1805">
                  <c:v>7.7636999999999998E-2</c:v>
                </c:pt>
                <c:pt idx="1806">
                  <c:v>7.7196000000000001E-2</c:v>
                </c:pt>
                <c:pt idx="1807">
                  <c:v>7.6758999999999994E-2</c:v>
                </c:pt>
                <c:pt idx="1808">
                  <c:v>7.6325000000000004E-2</c:v>
                </c:pt>
                <c:pt idx="1809">
                  <c:v>7.5894000000000003E-2</c:v>
                </c:pt>
                <c:pt idx="1810">
                  <c:v>7.5467000000000006E-2</c:v>
                </c:pt>
                <c:pt idx="1811">
                  <c:v>7.5042999999999999E-2</c:v>
                </c:pt>
                <c:pt idx="1812">
                  <c:v>7.4621999999999994E-2</c:v>
                </c:pt>
                <c:pt idx="1813">
                  <c:v>7.4204000000000006E-2</c:v>
                </c:pt>
                <c:pt idx="1814">
                  <c:v>7.3790999999999995E-2</c:v>
                </c:pt>
                <c:pt idx="1815">
                  <c:v>7.3380000000000001E-2</c:v>
                </c:pt>
                <c:pt idx="1816">
                  <c:v>7.2972999999999996E-2</c:v>
                </c:pt>
                <c:pt idx="1817">
                  <c:v>7.2569999999999996E-2</c:v>
                </c:pt>
                <c:pt idx="1818">
                  <c:v>7.2169999999999998E-2</c:v>
                </c:pt>
                <c:pt idx="1819">
                  <c:v>7.1773000000000003E-2</c:v>
                </c:pt>
                <c:pt idx="1820">
                  <c:v>7.1379999999999999E-2</c:v>
                </c:pt>
                <c:pt idx="1821">
                  <c:v>7.0989999999999998E-2</c:v>
                </c:pt>
                <c:pt idx="1822">
                  <c:v>7.0602999999999999E-2</c:v>
                </c:pt>
                <c:pt idx="1823">
                  <c:v>7.0219000000000004E-2</c:v>
                </c:pt>
                <c:pt idx="1824">
                  <c:v>6.9837999999999997E-2</c:v>
                </c:pt>
                <c:pt idx="1825">
                  <c:v>6.9460999999999995E-2</c:v>
                </c:pt>
                <c:pt idx="1826">
                  <c:v>6.9086999999999996E-2</c:v>
                </c:pt>
                <c:pt idx="1827">
                  <c:v>6.8714999999999998E-2</c:v>
                </c:pt>
                <c:pt idx="1828">
                  <c:v>6.8347000000000005E-2</c:v>
                </c:pt>
                <c:pt idx="1829">
                  <c:v>6.7981E-2</c:v>
                </c:pt>
                <c:pt idx="1830">
                  <c:v>6.7618999999999999E-2</c:v>
                </c:pt>
                <c:pt idx="1831">
                  <c:v>6.7257999999999998E-2</c:v>
                </c:pt>
                <c:pt idx="1832">
                  <c:v>6.6900000000000001E-2</c:v>
                </c:pt>
                <c:pt idx="1833">
                  <c:v>6.6544000000000006E-2</c:v>
                </c:pt>
                <c:pt idx="1834">
                  <c:v>6.6191E-2</c:v>
                </c:pt>
                <c:pt idx="1835">
                  <c:v>6.5838999999999995E-2</c:v>
                </c:pt>
                <c:pt idx="1836">
                  <c:v>6.5488000000000005E-2</c:v>
                </c:pt>
                <c:pt idx="1837">
                  <c:v>6.5140000000000003E-2</c:v>
                </c:pt>
                <c:pt idx="1838">
                  <c:v>6.4792000000000002E-2</c:v>
                </c:pt>
                <c:pt idx="1839">
                  <c:v>6.4446000000000003E-2</c:v>
                </c:pt>
                <c:pt idx="1840">
                  <c:v>6.4101000000000005E-2</c:v>
                </c:pt>
                <c:pt idx="1841">
                  <c:v>6.3756999999999994E-2</c:v>
                </c:pt>
                <c:pt idx="1842">
                  <c:v>6.3414999999999999E-2</c:v>
                </c:pt>
                <c:pt idx="1843">
                  <c:v>6.3074000000000005E-2</c:v>
                </c:pt>
                <c:pt idx="1844">
                  <c:v>6.2733999999999998E-2</c:v>
                </c:pt>
                <c:pt idx="1845">
                  <c:v>6.2396E-2</c:v>
                </c:pt>
                <c:pt idx="1846">
                  <c:v>6.2059000000000003E-2</c:v>
                </c:pt>
                <c:pt idx="1847">
                  <c:v>6.1724000000000001E-2</c:v>
                </c:pt>
                <c:pt idx="1848">
                  <c:v>6.139E-2</c:v>
                </c:pt>
                <c:pt idx="1849">
                  <c:v>6.1059000000000002E-2</c:v>
                </c:pt>
                <c:pt idx="1850">
                  <c:v>6.0729999999999999E-2</c:v>
                </c:pt>
                <c:pt idx="1851">
                  <c:v>6.0401999999999997E-2</c:v>
                </c:pt>
                <c:pt idx="1852">
                  <c:v>6.0077999999999999E-2</c:v>
                </c:pt>
                <c:pt idx="1853">
                  <c:v>5.9755999999999997E-2</c:v>
                </c:pt>
                <c:pt idx="1854">
                  <c:v>5.9436000000000003E-2</c:v>
                </c:pt>
                <c:pt idx="1855">
                  <c:v>5.9118999999999998E-2</c:v>
                </c:pt>
                <c:pt idx="1856">
                  <c:v>5.8804000000000002E-2</c:v>
                </c:pt>
                <c:pt idx="1857">
                  <c:v>5.8492000000000002E-2</c:v>
                </c:pt>
                <c:pt idx="1858">
                  <c:v>5.8181999999999998E-2</c:v>
                </c:pt>
                <c:pt idx="1859">
                  <c:v>5.7875000000000003E-2</c:v>
                </c:pt>
                <c:pt idx="1860">
                  <c:v>5.7570000000000003E-2</c:v>
                </c:pt>
                <c:pt idx="1861">
                  <c:v>5.7265999999999997E-2</c:v>
                </c:pt>
                <c:pt idx="1862">
                  <c:v>5.6965000000000002E-2</c:v>
                </c:pt>
                <c:pt idx="1863">
                  <c:v>5.6666000000000001E-2</c:v>
                </c:pt>
                <c:pt idx="1864">
                  <c:v>5.6368000000000001E-2</c:v>
                </c:pt>
                <c:pt idx="1865">
                  <c:v>5.6071999999999997E-2</c:v>
                </c:pt>
                <c:pt idx="1866">
                  <c:v>5.5777E-2</c:v>
                </c:pt>
                <c:pt idx="1867">
                  <c:v>5.5483999999999999E-2</c:v>
                </c:pt>
                <c:pt idx="1868">
                  <c:v>5.5191999999999998E-2</c:v>
                </c:pt>
                <c:pt idx="1869">
                  <c:v>5.4901999999999999E-2</c:v>
                </c:pt>
                <c:pt idx="1870">
                  <c:v>5.4613000000000002E-2</c:v>
                </c:pt>
                <c:pt idx="1871">
                  <c:v>5.4324999999999998E-2</c:v>
                </c:pt>
                <c:pt idx="1872">
                  <c:v>5.4038000000000003E-2</c:v>
                </c:pt>
                <c:pt idx="1873">
                  <c:v>5.3753000000000002E-2</c:v>
                </c:pt>
                <c:pt idx="1874">
                  <c:v>5.3469000000000003E-2</c:v>
                </c:pt>
                <c:pt idx="1875">
                  <c:v>5.3185000000000003E-2</c:v>
                </c:pt>
                <c:pt idx="1876">
                  <c:v>5.2902999999999999E-2</c:v>
                </c:pt>
                <c:pt idx="1877">
                  <c:v>5.2621000000000001E-2</c:v>
                </c:pt>
                <c:pt idx="1878">
                  <c:v>5.2340999999999999E-2</c:v>
                </c:pt>
                <c:pt idx="1879">
                  <c:v>5.2061000000000003E-2</c:v>
                </c:pt>
                <c:pt idx="1880">
                  <c:v>5.1782000000000002E-2</c:v>
                </c:pt>
                <c:pt idx="1881">
                  <c:v>5.1503E-2</c:v>
                </c:pt>
                <c:pt idx="1882">
                  <c:v>5.1225E-2</c:v>
                </c:pt>
                <c:pt idx="1883">
                  <c:v>5.0946999999999999E-2</c:v>
                </c:pt>
                <c:pt idx="1884">
                  <c:v>5.067E-2</c:v>
                </c:pt>
                <c:pt idx="1885">
                  <c:v>5.0393E-2</c:v>
                </c:pt>
                <c:pt idx="1886">
                  <c:v>5.0117000000000002E-2</c:v>
                </c:pt>
                <c:pt idx="1887">
                  <c:v>4.9841999999999997E-2</c:v>
                </c:pt>
                <c:pt idx="1888">
                  <c:v>4.9567E-2</c:v>
                </c:pt>
                <c:pt idx="1889">
                  <c:v>4.9292999999999997E-2</c:v>
                </c:pt>
                <c:pt idx="1890">
                  <c:v>4.9020000000000001E-2</c:v>
                </c:pt>
                <c:pt idx="1891">
                  <c:v>4.8749000000000001E-2</c:v>
                </c:pt>
                <c:pt idx="1892">
                  <c:v>4.8478E-2</c:v>
                </c:pt>
                <c:pt idx="1893">
                  <c:v>4.8209000000000002E-2</c:v>
                </c:pt>
                <c:pt idx="1894">
                  <c:v>4.7940000000000003E-2</c:v>
                </c:pt>
                <c:pt idx="1895">
                  <c:v>4.7674000000000001E-2</c:v>
                </c:pt>
                <c:pt idx="1896">
                  <c:v>5.4467000000000002E-2</c:v>
                </c:pt>
                <c:pt idx="1897">
                  <c:v>5.4163999999999997E-2</c:v>
                </c:pt>
                <c:pt idx="1898">
                  <c:v>5.3863000000000001E-2</c:v>
                </c:pt>
                <c:pt idx="1899">
                  <c:v>5.3561999999999999E-2</c:v>
                </c:pt>
                <c:pt idx="1900">
                  <c:v>5.3263999999999999E-2</c:v>
                </c:pt>
                <c:pt idx="1901">
                  <c:v>5.2965999999999999E-2</c:v>
                </c:pt>
                <c:pt idx="1902">
                  <c:v>5.2670000000000002E-2</c:v>
                </c:pt>
                <c:pt idx="1903">
                  <c:v>5.2373999999999997E-2</c:v>
                </c:pt>
                <c:pt idx="1904">
                  <c:v>5.2080000000000001E-2</c:v>
                </c:pt>
                <c:pt idx="1905">
                  <c:v>5.1787E-2</c:v>
                </c:pt>
                <c:pt idx="1906">
                  <c:v>5.1494999999999999E-2</c:v>
                </c:pt>
                <c:pt idx="1907">
                  <c:v>5.5999E-2</c:v>
                </c:pt>
                <c:pt idx="1908">
                  <c:v>5.8365E-2</c:v>
                </c:pt>
                <c:pt idx="1909">
                  <c:v>5.8034000000000002E-2</c:v>
                </c:pt>
                <c:pt idx="1910">
                  <c:v>5.7704999999999999E-2</c:v>
                </c:pt>
                <c:pt idx="1911">
                  <c:v>5.7376999999999997E-2</c:v>
                </c:pt>
                <c:pt idx="1912">
                  <c:v>5.7049999999999997E-2</c:v>
                </c:pt>
                <c:pt idx="1913">
                  <c:v>5.6723999999999997E-2</c:v>
                </c:pt>
                <c:pt idx="1914">
                  <c:v>5.6398999999999998E-2</c:v>
                </c:pt>
                <c:pt idx="1915">
                  <c:v>5.6076000000000001E-2</c:v>
                </c:pt>
                <c:pt idx="1916">
                  <c:v>5.5753999999999998E-2</c:v>
                </c:pt>
                <c:pt idx="1917">
                  <c:v>5.5432000000000002E-2</c:v>
                </c:pt>
                <c:pt idx="1918">
                  <c:v>5.5112000000000001E-2</c:v>
                </c:pt>
                <c:pt idx="1919">
                  <c:v>5.4792E-2</c:v>
                </c:pt>
                <c:pt idx="1920">
                  <c:v>5.4473000000000001E-2</c:v>
                </c:pt>
                <c:pt idx="1921">
                  <c:v>5.4154000000000001E-2</c:v>
                </c:pt>
                <c:pt idx="1922">
                  <c:v>5.3836000000000002E-2</c:v>
                </c:pt>
                <c:pt idx="1923">
                  <c:v>5.3518000000000003E-2</c:v>
                </c:pt>
                <c:pt idx="1924">
                  <c:v>5.3200999999999998E-2</c:v>
                </c:pt>
                <c:pt idx="1925">
                  <c:v>5.2884E-2</c:v>
                </c:pt>
                <c:pt idx="1926">
                  <c:v>5.2567999999999997E-2</c:v>
                </c:pt>
                <c:pt idx="1927">
                  <c:v>5.2252E-2</c:v>
                </c:pt>
                <c:pt idx="1928">
                  <c:v>5.1936000000000003E-2</c:v>
                </c:pt>
                <c:pt idx="1929">
                  <c:v>5.1619999999999999E-2</c:v>
                </c:pt>
                <c:pt idx="1930">
                  <c:v>5.1305000000000003E-2</c:v>
                </c:pt>
                <c:pt idx="1931">
                  <c:v>5.0990000000000001E-2</c:v>
                </c:pt>
                <c:pt idx="1932">
                  <c:v>5.0677E-2</c:v>
                </c:pt>
                <c:pt idx="1933">
                  <c:v>5.0362999999999998E-2</c:v>
                </c:pt>
                <c:pt idx="1934">
                  <c:v>5.0050999999999998E-2</c:v>
                </c:pt>
                <c:pt idx="1935">
                  <c:v>4.9739999999999999E-2</c:v>
                </c:pt>
                <c:pt idx="1936">
                  <c:v>4.9431000000000003E-2</c:v>
                </c:pt>
                <c:pt idx="1937">
                  <c:v>5.3457999999999999E-2</c:v>
                </c:pt>
                <c:pt idx="1938">
                  <c:v>6.0152999999999998E-2</c:v>
                </c:pt>
                <c:pt idx="1939">
                  <c:v>5.9777999999999998E-2</c:v>
                </c:pt>
                <c:pt idx="1940">
                  <c:v>5.9403999999999998E-2</c:v>
                </c:pt>
                <c:pt idx="1941">
                  <c:v>5.9033000000000002E-2</c:v>
                </c:pt>
                <c:pt idx="1942">
                  <c:v>5.8665000000000002E-2</c:v>
                </c:pt>
                <c:pt idx="1943">
                  <c:v>5.8298000000000003E-2</c:v>
                </c:pt>
                <c:pt idx="1944">
                  <c:v>5.7932999999999998E-2</c:v>
                </c:pt>
                <c:pt idx="1945">
                  <c:v>5.7570999999999997E-2</c:v>
                </c:pt>
                <c:pt idx="1946">
                  <c:v>5.7210999999999998E-2</c:v>
                </c:pt>
                <c:pt idx="1947">
                  <c:v>5.6853000000000001E-2</c:v>
                </c:pt>
                <c:pt idx="1948">
                  <c:v>5.6495999999999998E-2</c:v>
                </c:pt>
                <c:pt idx="1949">
                  <c:v>5.6141999999999997E-2</c:v>
                </c:pt>
                <c:pt idx="1950">
                  <c:v>5.5789999999999999E-2</c:v>
                </c:pt>
                <c:pt idx="1951">
                  <c:v>5.5440000000000003E-2</c:v>
                </c:pt>
                <c:pt idx="1952">
                  <c:v>5.5092000000000002E-2</c:v>
                </c:pt>
                <c:pt idx="1953">
                  <c:v>5.4745000000000002E-2</c:v>
                </c:pt>
                <c:pt idx="1954">
                  <c:v>5.4400999999999998E-2</c:v>
                </c:pt>
                <c:pt idx="1955">
                  <c:v>5.4058000000000002E-2</c:v>
                </c:pt>
                <c:pt idx="1956">
                  <c:v>5.3717000000000001E-2</c:v>
                </c:pt>
                <c:pt idx="1957">
                  <c:v>5.3378000000000002E-2</c:v>
                </c:pt>
                <c:pt idx="1958">
                  <c:v>5.3039999999999997E-2</c:v>
                </c:pt>
                <c:pt idx="1959">
                  <c:v>5.2704000000000001E-2</c:v>
                </c:pt>
                <c:pt idx="1960">
                  <c:v>5.237E-2</c:v>
                </c:pt>
                <c:pt idx="1961">
                  <c:v>5.2037E-2</c:v>
                </c:pt>
                <c:pt idx="1962">
                  <c:v>5.1706000000000002E-2</c:v>
                </c:pt>
                <c:pt idx="1963">
                  <c:v>5.1376999999999999E-2</c:v>
                </c:pt>
                <c:pt idx="1964">
                  <c:v>5.1048999999999997E-2</c:v>
                </c:pt>
                <c:pt idx="1965">
                  <c:v>5.0722999999999997E-2</c:v>
                </c:pt>
                <c:pt idx="1966">
                  <c:v>5.0397999999999998E-2</c:v>
                </c:pt>
                <c:pt idx="1967">
                  <c:v>5.0075000000000001E-2</c:v>
                </c:pt>
                <c:pt idx="1968">
                  <c:v>4.9754E-2</c:v>
                </c:pt>
                <c:pt idx="1969">
                  <c:v>4.9435E-2</c:v>
                </c:pt>
                <c:pt idx="1970">
                  <c:v>4.9117000000000001E-2</c:v>
                </c:pt>
                <c:pt idx="1971">
                  <c:v>4.8800000000000003E-2</c:v>
                </c:pt>
                <c:pt idx="1972">
                  <c:v>4.8485E-2</c:v>
                </c:pt>
                <c:pt idx="1973">
                  <c:v>4.8172E-2</c:v>
                </c:pt>
                <c:pt idx="1974">
                  <c:v>4.7858999999999999E-2</c:v>
                </c:pt>
                <c:pt idx="1975">
                  <c:v>4.7546999999999999E-2</c:v>
                </c:pt>
                <c:pt idx="1976">
                  <c:v>4.7237000000000001E-2</c:v>
                </c:pt>
                <c:pt idx="1977">
                  <c:v>4.6927999999999997E-2</c:v>
                </c:pt>
                <c:pt idx="1978">
                  <c:v>4.6620000000000002E-2</c:v>
                </c:pt>
                <c:pt idx="1979">
                  <c:v>4.6313E-2</c:v>
                </c:pt>
                <c:pt idx="1980">
                  <c:v>4.6006999999999999E-2</c:v>
                </c:pt>
                <c:pt idx="1981">
                  <c:v>4.5702E-2</c:v>
                </c:pt>
                <c:pt idx="1982">
                  <c:v>4.5399000000000002E-2</c:v>
                </c:pt>
                <c:pt idx="1983">
                  <c:v>4.5097999999999999E-2</c:v>
                </c:pt>
                <c:pt idx="1984">
                  <c:v>4.4797999999999998E-2</c:v>
                </c:pt>
                <c:pt idx="1985">
                  <c:v>4.4498999999999997E-2</c:v>
                </c:pt>
                <c:pt idx="1986">
                  <c:v>4.4202999999999999E-2</c:v>
                </c:pt>
                <c:pt idx="1987">
                  <c:v>4.3908000000000003E-2</c:v>
                </c:pt>
                <c:pt idx="1988">
                  <c:v>4.3615000000000001E-2</c:v>
                </c:pt>
                <c:pt idx="1989">
                  <c:v>4.3323E-2</c:v>
                </c:pt>
                <c:pt idx="1990">
                  <c:v>4.3033000000000002E-2</c:v>
                </c:pt>
                <c:pt idx="1991">
                  <c:v>4.2744999999999998E-2</c:v>
                </c:pt>
                <c:pt idx="1992">
                  <c:v>4.2458000000000003E-2</c:v>
                </c:pt>
                <c:pt idx="1993">
                  <c:v>4.2172000000000001E-2</c:v>
                </c:pt>
                <c:pt idx="1994">
                  <c:v>4.1888000000000002E-2</c:v>
                </c:pt>
                <c:pt idx="1995">
                  <c:v>4.1605999999999997E-2</c:v>
                </c:pt>
                <c:pt idx="1996">
                  <c:v>4.1324E-2</c:v>
                </c:pt>
                <c:pt idx="1997">
                  <c:v>4.1043999999999997E-2</c:v>
                </c:pt>
                <c:pt idx="1998">
                  <c:v>4.0764000000000002E-2</c:v>
                </c:pt>
                <c:pt idx="1999">
                  <c:v>4.0486000000000001E-2</c:v>
                </c:pt>
                <c:pt idx="2000">
                  <c:v>4.0209000000000002E-2</c:v>
                </c:pt>
                <c:pt idx="2001">
                  <c:v>3.9933999999999997E-2</c:v>
                </c:pt>
                <c:pt idx="2002">
                  <c:v>3.9659E-2</c:v>
                </c:pt>
                <c:pt idx="2003">
                  <c:v>3.9385000000000003E-2</c:v>
                </c:pt>
                <c:pt idx="2004">
                  <c:v>3.9113000000000002E-2</c:v>
                </c:pt>
                <c:pt idx="2005">
                  <c:v>3.8842000000000002E-2</c:v>
                </c:pt>
                <c:pt idx="2006">
                  <c:v>3.8571000000000001E-2</c:v>
                </c:pt>
                <c:pt idx="2007">
                  <c:v>3.8302000000000003E-2</c:v>
                </c:pt>
                <c:pt idx="2008">
                  <c:v>3.8033999999999998E-2</c:v>
                </c:pt>
                <c:pt idx="2009">
                  <c:v>3.7768000000000003E-2</c:v>
                </c:pt>
                <c:pt idx="2010">
                  <c:v>3.7502000000000001E-2</c:v>
                </c:pt>
                <c:pt idx="2011">
                  <c:v>3.7236999999999999E-2</c:v>
                </c:pt>
                <c:pt idx="2012">
                  <c:v>3.6974E-2</c:v>
                </c:pt>
                <c:pt idx="2013">
                  <c:v>3.6711000000000001E-2</c:v>
                </c:pt>
                <c:pt idx="2014">
                  <c:v>3.6450000000000003E-2</c:v>
                </c:pt>
                <c:pt idx="2015">
                  <c:v>3.6188999999999999E-2</c:v>
                </c:pt>
                <c:pt idx="2016">
                  <c:v>3.5929999999999997E-2</c:v>
                </c:pt>
                <c:pt idx="2017">
                  <c:v>3.5672000000000002E-2</c:v>
                </c:pt>
                <c:pt idx="2018">
                  <c:v>3.5415000000000002E-2</c:v>
                </c:pt>
                <c:pt idx="2019">
                  <c:v>3.5159000000000003E-2</c:v>
                </c:pt>
                <c:pt idx="2020">
                  <c:v>3.4903999999999998E-2</c:v>
                </c:pt>
                <c:pt idx="2021">
                  <c:v>3.4651000000000001E-2</c:v>
                </c:pt>
                <c:pt idx="2022">
                  <c:v>3.4398999999999999E-2</c:v>
                </c:pt>
                <c:pt idx="2023">
                  <c:v>3.4147999999999998E-2</c:v>
                </c:pt>
                <c:pt idx="2024">
                  <c:v>3.3897999999999998E-2</c:v>
                </c:pt>
                <c:pt idx="2025">
                  <c:v>3.3649999999999999E-2</c:v>
                </c:pt>
                <c:pt idx="2026">
                  <c:v>3.3404000000000003E-2</c:v>
                </c:pt>
                <c:pt idx="2027">
                  <c:v>3.3159000000000001E-2</c:v>
                </c:pt>
                <c:pt idx="2028">
                  <c:v>3.2915E-2</c:v>
                </c:pt>
                <c:pt idx="2029">
                  <c:v>3.2673000000000001E-2</c:v>
                </c:pt>
                <c:pt idx="2030">
                  <c:v>3.2432000000000002E-2</c:v>
                </c:pt>
                <c:pt idx="2031">
                  <c:v>3.2192999999999999E-2</c:v>
                </c:pt>
                <c:pt idx="2032">
                  <c:v>3.1955999999999998E-2</c:v>
                </c:pt>
                <c:pt idx="2033">
                  <c:v>3.1719999999999998E-2</c:v>
                </c:pt>
                <c:pt idx="2034">
                  <c:v>3.1486E-2</c:v>
                </c:pt>
                <c:pt idx="2035">
                  <c:v>3.1253999999999997E-2</c:v>
                </c:pt>
                <c:pt idx="2036">
                  <c:v>3.1022999999999998E-2</c:v>
                </c:pt>
                <c:pt idx="2037">
                  <c:v>3.0793999999999998E-2</c:v>
                </c:pt>
                <c:pt idx="2038">
                  <c:v>3.0567E-2</c:v>
                </c:pt>
                <c:pt idx="2039">
                  <c:v>3.0341E-2</c:v>
                </c:pt>
                <c:pt idx="2040">
                  <c:v>3.0117000000000001E-2</c:v>
                </c:pt>
                <c:pt idx="2041">
                  <c:v>2.9894E-2</c:v>
                </c:pt>
                <c:pt idx="2042">
                  <c:v>2.9673000000000001E-2</c:v>
                </c:pt>
                <c:pt idx="2043">
                  <c:v>2.9454000000000001E-2</c:v>
                </c:pt>
                <c:pt idx="2044">
                  <c:v>2.9236000000000002E-2</c:v>
                </c:pt>
                <c:pt idx="2045">
                  <c:v>2.9019E-2</c:v>
                </c:pt>
                <c:pt idx="2046">
                  <c:v>2.8804E-2</c:v>
                </c:pt>
                <c:pt idx="2047">
                  <c:v>2.8590000000000001E-2</c:v>
                </c:pt>
                <c:pt idx="2048">
                  <c:v>2.8378E-2</c:v>
                </c:pt>
                <c:pt idx="2049">
                  <c:v>2.8167000000000001E-2</c:v>
                </c:pt>
                <c:pt idx="2050">
                  <c:v>2.7958E-2</c:v>
                </c:pt>
                <c:pt idx="2051">
                  <c:v>2.775E-2</c:v>
                </c:pt>
                <c:pt idx="2052">
                  <c:v>2.7543000000000002E-2</c:v>
                </c:pt>
                <c:pt idx="2053">
                  <c:v>2.7338000000000001E-2</c:v>
                </c:pt>
                <c:pt idx="2054">
                  <c:v>2.7133999999999998E-2</c:v>
                </c:pt>
                <c:pt idx="2055">
                  <c:v>2.6932000000000001E-2</c:v>
                </c:pt>
                <c:pt idx="2056">
                  <c:v>2.6731000000000001E-2</c:v>
                </c:pt>
                <c:pt idx="2057">
                  <c:v>2.6532E-2</c:v>
                </c:pt>
                <c:pt idx="2058">
                  <c:v>2.6334E-2</c:v>
                </c:pt>
                <c:pt idx="2059">
                  <c:v>2.6137000000000001E-2</c:v>
                </c:pt>
                <c:pt idx="2060">
                  <c:v>2.5942E-2</c:v>
                </c:pt>
                <c:pt idx="2061">
                  <c:v>2.5748E-2</c:v>
                </c:pt>
                <c:pt idx="2062">
                  <c:v>2.5555999999999999E-2</c:v>
                </c:pt>
                <c:pt idx="2063">
                  <c:v>2.5364999999999999E-2</c:v>
                </c:pt>
                <c:pt idx="2064">
                  <c:v>2.5174999999999999E-2</c:v>
                </c:pt>
                <c:pt idx="2065">
                  <c:v>2.4986999999999999E-2</c:v>
                </c:pt>
                <c:pt idx="2066">
                  <c:v>2.4799999999999999E-2</c:v>
                </c:pt>
                <c:pt idx="2067">
                  <c:v>2.4614E-2</c:v>
                </c:pt>
                <c:pt idx="2068">
                  <c:v>2.443E-2</c:v>
                </c:pt>
                <c:pt idx="2069">
                  <c:v>2.4246E-2</c:v>
                </c:pt>
                <c:pt idx="2070">
                  <c:v>2.4065E-2</c:v>
                </c:pt>
                <c:pt idx="2071">
                  <c:v>2.3883999999999999E-2</c:v>
                </c:pt>
                <c:pt idx="2072">
                  <c:v>2.3705E-2</c:v>
                </c:pt>
                <c:pt idx="2073">
                  <c:v>2.3526999999999999E-2</c:v>
                </c:pt>
                <c:pt idx="2074">
                  <c:v>2.3351E-2</c:v>
                </c:pt>
                <c:pt idx="2075">
                  <c:v>2.3175999999999999E-2</c:v>
                </c:pt>
                <c:pt idx="2076">
                  <c:v>2.3002000000000002E-2</c:v>
                </c:pt>
                <c:pt idx="2077">
                  <c:v>2.283E-2</c:v>
                </c:pt>
                <c:pt idx="2078">
                  <c:v>2.266E-2</c:v>
                </c:pt>
                <c:pt idx="2079">
                  <c:v>2.249E-2</c:v>
                </c:pt>
                <c:pt idx="2080">
                  <c:v>2.2322000000000002E-2</c:v>
                </c:pt>
                <c:pt idx="2081">
                  <c:v>2.2155999999999999E-2</c:v>
                </c:pt>
                <c:pt idx="2082">
                  <c:v>2.1991E-2</c:v>
                </c:pt>
                <c:pt idx="2083">
                  <c:v>2.1826999999999999E-2</c:v>
                </c:pt>
                <c:pt idx="2084">
                  <c:v>2.1663999999999999E-2</c:v>
                </c:pt>
                <c:pt idx="2085">
                  <c:v>2.1503000000000001E-2</c:v>
                </c:pt>
                <c:pt idx="2086">
                  <c:v>2.1343999999999998E-2</c:v>
                </c:pt>
                <c:pt idx="2087">
                  <c:v>2.1184999999999999E-2</c:v>
                </c:pt>
                <c:pt idx="2088">
                  <c:v>2.1028000000000002E-2</c:v>
                </c:pt>
                <c:pt idx="2089">
                  <c:v>2.0872000000000002E-2</c:v>
                </c:pt>
                <c:pt idx="2090">
                  <c:v>2.0718E-2</c:v>
                </c:pt>
                <c:pt idx="2091">
                  <c:v>2.0565E-2</c:v>
                </c:pt>
                <c:pt idx="2092">
                  <c:v>2.0414000000000002E-2</c:v>
                </c:pt>
                <c:pt idx="2093">
                  <c:v>2.0264000000000001E-2</c:v>
                </c:pt>
                <c:pt idx="2094">
                  <c:v>2.0115000000000001E-2</c:v>
                </c:pt>
                <c:pt idx="2095">
                  <c:v>1.9968E-2</c:v>
                </c:pt>
                <c:pt idx="2096">
                  <c:v>1.9821999999999999E-2</c:v>
                </c:pt>
                <c:pt idx="2097">
                  <c:v>1.9678000000000001E-2</c:v>
                </c:pt>
                <c:pt idx="2098">
                  <c:v>1.9535E-2</c:v>
                </c:pt>
                <c:pt idx="2099">
                  <c:v>1.9393000000000001E-2</c:v>
                </c:pt>
                <c:pt idx="2100">
                  <c:v>1.9252999999999999E-2</c:v>
                </c:pt>
                <c:pt idx="2101">
                  <c:v>1.9113999999999999E-2</c:v>
                </c:pt>
                <c:pt idx="2102">
                  <c:v>1.8977000000000001E-2</c:v>
                </c:pt>
                <c:pt idx="2103">
                  <c:v>1.8841E-2</c:v>
                </c:pt>
                <c:pt idx="2104">
                  <c:v>1.8706E-2</c:v>
                </c:pt>
                <c:pt idx="2105">
                  <c:v>1.8572999999999999E-2</c:v>
                </c:pt>
                <c:pt idx="2106">
                  <c:v>1.8440999999999999E-2</c:v>
                </c:pt>
                <c:pt idx="2107">
                  <c:v>1.831E-2</c:v>
                </c:pt>
                <c:pt idx="2108">
                  <c:v>1.8180000000000002E-2</c:v>
                </c:pt>
                <c:pt idx="2109">
                  <c:v>1.8051000000000001E-2</c:v>
                </c:pt>
                <c:pt idx="2110">
                  <c:v>1.7923999999999999E-2</c:v>
                </c:pt>
                <c:pt idx="2111">
                  <c:v>1.7797E-2</c:v>
                </c:pt>
                <c:pt idx="2112">
                  <c:v>1.7672E-2</c:v>
                </c:pt>
                <c:pt idx="2113">
                  <c:v>1.7548000000000001E-2</c:v>
                </c:pt>
                <c:pt idx="2114">
                  <c:v>1.7425E-2</c:v>
                </c:pt>
                <c:pt idx="2115">
                  <c:v>1.7302999999999999E-2</c:v>
                </c:pt>
                <c:pt idx="2116">
                  <c:v>1.7181999999999999E-2</c:v>
                </c:pt>
                <c:pt idx="2117">
                  <c:v>1.7062000000000001E-2</c:v>
                </c:pt>
                <c:pt idx="2118">
                  <c:v>1.6941999999999999E-2</c:v>
                </c:pt>
                <c:pt idx="2119">
                  <c:v>1.6823999999999999E-2</c:v>
                </c:pt>
                <c:pt idx="2120">
                  <c:v>1.6707E-2</c:v>
                </c:pt>
                <c:pt idx="2121">
                  <c:v>1.6591000000000002E-2</c:v>
                </c:pt>
                <c:pt idx="2122">
                  <c:v>1.6476000000000001E-2</c:v>
                </c:pt>
                <c:pt idx="2123">
                  <c:v>1.6362000000000002E-2</c:v>
                </c:pt>
                <c:pt idx="2124">
                  <c:v>1.6249E-2</c:v>
                </c:pt>
                <c:pt idx="2125">
                  <c:v>1.6136999999999999E-2</c:v>
                </c:pt>
                <c:pt idx="2126">
                  <c:v>1.6025999999999999E-2</c:v>
                </c:pt>
                <c:pt idx="2127">
                  <c:v>1.5917000000000001E-2</c:v>
                </c:pt>
                <c:pt idx="2128">
                  <c:v>1.5807999999999999E-2</c:v>
                </c:pt>
                <c:pt idx="2129">
                  <c:v>1.5699999999999999E-2</c:v>
                </c:pt>
                <c:pt idx="2130">
                  <c:v>1.5594E-2</c:v>
                </c:pt>
                <c:pt idx="2131">
                  <c:v>1.5488E-2</c:v>
                </c:pt>
                <c:pt idx="2132">
                  <c:v>1.5384E-2</c:v>
                </c:pt>
                <c:pt idx="2133">
                  <c:v>1.528E-2</c:v>
                </c:pt>
                <c:pt idx="2134">
                  <c:v>1.5178000000000001E-2</c:v>
                </c:pt>
                <c:pt idx="2135">
                  <c:v>1.5076000000000001E-2</c:v>
                </c:pt>
                <c:pt idx="2136">
                  <c:v>1.4976E-2</c:v>
                </c:pt>
                <c:pt idx="2137">
                  <c:v>1.4877E-2</c:v>
                </c:pt>
                <c:pt idx="2138">
                  <c:v>1.4777999999999999E-2</c:v>
                </c:pt>
                <c:pt idx="2139">
                  <c:v>1.4681E-2</c:v>
                </c:pt>
                <c:pt idx="2140">
                  <c:v>1.4585000000000001E-2</c:v>
                </c:pt>
                <c:pt idx="2141">
                  <c:v>1.4489999999999999E-2</c:v>
                </c:pt>
                <c:pt idx="2142">
                  <c:v>1.4396000000000001E-2</c:v>
                </c:pt>
                <c:pt idx="2143">
                  <c:v>1.4303E-2</c:v>
                </c:pt>
                <c:pt idx="2144">
                  <c:v>1.421E-2</c:v>
                </c:pt>
                <c:pt idx="2145">
                  <c:v>1.4119E-2</c:v>
                </c:pt>
                <c:pt idx="2146">
                  <c:v>1.4029E-2</c:v>
                </c:pt>
                <c:pt idx="2147">
                  <c:v>1.3939E-2</c:v>
                </c:pt>
                <c:pt idx="2148">
                  <c:v>1.3849999999999999E-2</c:v>
                </c:pt>
                <c:pt idx="2149">
                  <c:v>1.3762999999999999E-2</c:v>
                </c:pt>
                <c:pt idx="2150">
                  <c:v>1.3792E-2</c:v>
                </c:pt>
                <c:pt idx="2151">
                  <c:v>0.41078999999999999</c:v>
                </c:pt>
                <c:pt idx="2152">
                  <c:v>0.41044999999999998</c:v>
                </c:pt>
                <c:pt idx="2153">
                  <c:v>0.40788000000000002</c:v>
                </c:pt>
                <c:pt idx="2154">
                  <c:v>0.40533999999999998</c:v>
                </c:pt>
                <c:pt idx="2155">
                  <c:v>0.40283000000000002</c:v>
                </c:pt>
                <c:pt idx="2156">
                  <c:v>0.40033999999999997</c:v>
                </c:pt>
                <c:pt idx="2157">
                  <c:v>0.39787</c:v>
                </c:pt>
                <c:pt idx="2158">
                  <c:v>0.39543</c:v>
                </c:pt>
                <c:pt idx="2159">
                  <c:v>0.39300000000000002</c:v>
                </c:pt>
                <c:pt idx="2160">
                  <c:v>0.39061000000000001</c:v>
                </c:pt>
                <c:pt idx="2161">
                  <c:v>0.38823000000000002</c:v>
                </c:pt>
                <c:pt idx="2162">
                  <c:v>0.38588</c:v>
                </c:pt>
                <c:pt idx="2163">
                  <c:v>0.38353999999999999</c:v>
                </c:pt>
                <c:pt idx="2164">
                  <c:v>0.38124000000000002</c:v>
                </c:pt>
                <c:pt idx="2165">
                  <c:v>0.37895000000000001</c:v>
                </c:pt>
                <c:pt idx="2166">
                  <c:v>0.37668000000000001</c:v>
                </c:pt>
                <c:pt idx="2167">
                  <c:v>0.37444</c:v>
                </c:pt>
                <c:pt idx="2168">
                  <c:v>0.37220999999999999</c:v>
                </c:pt>
                <c:pt idx="2169">
                  <c:v>0.37001000000000001</c:v>
                </c:pt>
                <c:pt idx="2170">
                  <c:v>0.36781999999999998</c:v>
                </c:pt>
                <c:pt idx="2171">
                  <c:v>0.36565999999999999</c:v>
                </c:pt>
                <c:pt idx="2172">
                  <c:v>0.36351</c:v>
                </c:pt>
                <c:pt idx="2173">
                  <c:v>0.36138999999999999</c:v>
                </c:pt>
                <c:pt idx="2174">
                  <c:v>0.35927999999999999</c:v>
                </c:pt>
                <c:pt idx="2175">
                  <c:v>0.35719000000000001</c:v>
                </c:pt>
                <c:pt idx="2176">
                  <c:v>0.35511999999999999</c:v>
                </c:pt>
                <c:pt idx="2177">
                  <c:v>0.35306999999999999</c:v>
                </c:pt>
                <c:pt idx="2178">
                  <c:v>0.35103000000000001</c:v>
                </c:pt>
                <c:pt idx="2179">
                  <c:v>0.34900999999999999</c:v>
                </c:pt>
                <c:pt idx="2180">
                  <c:v>0.34699999999999998</c:v>
                </c:pt>
                <c:pt idx="2181">
                  <c:v>0.34500999999999998</c:v>
                </c:pt>
                <c:pt idx="2182">
                  <c:v>0.34304000000000001</c:v>
                </c:pt>
                <c:pt idx="2183">
                  <c:v>0.34107999999999999</c:v>
                </c:pt>
                <c:pt idx="2184">
                  <c:v>0.33914</c:v>
                </c:pt>
                <c:pt idx="2185">
                  <c:v>0.33721000000000001</c:v>
                </c:pt>
                <c:pt idx="2186">
                  <c:v>0.33528999999999998</c:v>
                </c:pt>
                <c:pt idx="2187">
                  <c:v>0.33339999999999997</c:v>
                </c:pt>
                <c:pt idx="2188">
                  <c:v>0.33151000000000003</c:v>
                </c:pt>
                <c:pt idx="2189">
                  <c:v>0.32963999999999999</c:v>
                </c:pt>
                <c:pt idx="2190">
                  <c:v>0.32779000000000003</c:v>
                </c:pt>
                <c:pt idx="2191">
                  <c:v>0.32595000000000002</c:v>
                </c:pt>
                <c:pt idx="2192">
                  <c:v>0.32412999999999997</c:v>
                </c:pt>
                <c:pt idx="2193">
                  <c:v>0.32232</c:v>
                </c:pt>
                <c:pt idx="2194">
                  <c:v>0.32052000000000003</c:v>
                </c:pt>
                <c:pt idx="2195">
                  <c:v>0.31874000000000002</c:v>
                </c:pt>
                <c:pt idx="2196">
                  <c:v>0.31696999999999997</c:v>
                </c:pt>
                <c:pt idx="2197">
                  <c:v>0.31520999999999999</c:v>
                </c:pt>
                <c:pt idx="2198">
                  <c:v>0.31346000000000002</c:v>
                </c:pt>
                <c:pt idx="2199">
                  <c:v>0.31172</c:v>
                </c:pt>
                <c:pt idx="2200">
                  <c:v>0.30998999999999999</c:v>
                </c:pt>
                <c:pt idx="2201">
                  <c:v>0.30826999999999999</c:v>
                </c:pt>
                <c:pt idx="2202">
                  <c:v>0.30656</c:v>
                </c:pt>
                <c:pt idx="2203">
                  <c:v>0.30486000000000002</c:v>
                </c:pt>
                <c:pt idx="2204">
                  <c:v>0.30317</c:v>
                </c:pt>
                <c:pt idx="2205">
                  <c:v>0.30148999999999998</c:v>
                </c:pt>
                <c:pt idx="2206">
                  <c:v>0.34232000000000001</c:v>
                </c:pt>
                <c:pt idx="2207">
                  <c:v>0.34043000000000001</c:v>
                </c:pt>
                <c:pt idx="2208">
                  <c:v>0.33856000000000003</c:v>
                </c:pt>
                <c:pt idx="2209">
                  <c:v>0.33668999999999999</c:v>
                </c:pt>
                <c:pt idx="2210">
                  <c:v>0.33484000000000003</c:v>
                </c:pt>
                <c:pt idx="2211">
                  <c:v>0.33300999999999997</c:v>
                </c:pt>
                <c:pt idx="2212">
                  <c:v>0.33117999999999997</c:v>
                </c:pt>
                <c:pt idx="2213">
                  <c:v>0.32937</c:v>
                </c:pt>
                <c:pt idx="2214">
                  <c:v>0.32756999999999997</c:v>
                </c:pt>
                <c:pt idx="2215">
                  <c:v>0.32578000000000001</c:v>
                </c:pt>
                <c:pt idx="2216">
                  <c:v>0.32400000000000001</c:v>
                </c:pt>
                <c:pt idx="2217">
                  <c:v>0.32223000000000002</c:v>
                </c:pt>
                <c:pt idx="2218">
                  <c:v>0.32047999999999999</c:v>
                </c:pt>
                <c:pt idx="2219">
                  <c:v>0.31873000000000001</c:v>
                </c:pt>
                <c:pt idx="2220">
                  <c:v>0.317</c:v>
                </c:pt>
                <c:pt idx="2221">
                  <c:v>0.31528</c:v>
                </c:pt>
                <c:pt idx="2222">
                  <c:v>0.31357000000000002</c:v>
                </c:pt>
                <c:pt idx="2223">
                  <c:v>0.31187999999999999</c:v>
                </c:pt>
                <c:pt idx="2224">
                  <c:v>0.31019000000000002</c:v>
                </c:pt>
                <c:pt idx="2225">
                  <c:v>0.30851000000000001</c:v>
                </c:pt>
                <c:pt idx="2226">
                  <c:v>0.30685000000000001</c:v>
                </c:pt>
                <c:pt idx="2227">
                  <c:v>0.30520000000000003</c:v>
                </c:pt>
                <c:pt idx="2228">
                  <c:v>0.30356</c:v>
                </c:pt>
                <c:pt idx="2229">
                  <c:v>0.30192999999999998</c:v>
                </c:pt>
                <c:pt idx="2230">
                  <c:v>0.30031000000000002</c:v>
                </c:pt>
                <c:pt idx="2231">
                  <c:v>0.29870000000000002</c:v>
                </c:pt>
                <c:pt idx="2232">
                  <c:v>0.29709999999999998</c:v>
                </c:pt>
                <c:pt idx="2233">
                  <c:v>0.29550999999999999</c:v>
                </c:pt>
                <c:pt idx="2234">
                  <c:v>0.29393999999999998</c:v>
                </c:pt>
                <c:pt idx="2235">
                  <c:v>0.29237999999999997</c:v>
                </c:pt>
                <c:pt idx="2236">
                  <c:v>0.29082000000000002</c:v>
                </c:pt>
                <c:pt idx="2237">
                  <c:v>0.28927999999999998</c:v>
                </c:pt>
                <c:pt idx="2238">
                  <c:v>0.28775000000000001</c:v>
                </c:pt>
                <c:pt idx="2239">
                  <c:v>0.28622999999999998</c:v>
                </c:pt>
                <c:pt idx="2240">
                  <c:v>0.28472999999999998</c:v>
                </c:pt>
                <c:pt idx="2241">
                  <c:v>0.28322999999999998</c:v>
                </c:pt>
                <c:pt idx="2242">
                  <c:v>0.28173999999999999</c:v>
                </c:pt>
                <c:pt idx="2243">
                  <c:v>0.28026000000000001</c:v>
                </c:pt>
                <c:pt idx="2244">
                  <c:v>0.27878999999999998</c:v>
                </c:pt>
                <c:pt idx="2245">
                  <c:v>0.27733000000000002</c:v>
                </c:pt>
                <c:pt idx="2246">
                  <c:v>0.27587</c:v>
                </c:pt>
                <c:pt idx="2247">
                  <c:v>0.27443000000000001</c:v>
                </c:pt>
                <c:pt idx="2248">
                  <c:v>0.27299000000000001</c:v>
                </c:pt>
                <c:pt idx="2249">
                  <c:v>0.27156000000000002</c:v>
                </c:pt>
                <c:pt idx="2250">
                  <c:v>0.27012999999999998</c:v>
                </c:pt>
                <c:pt idx="2251">
                  <c:v>0.26871</c:v>
                </c:pt>
                <c:pt idx="2252">
                  <c:v>0.26729999999999998</c:v>
                </c:pt>
                <c:pt idx="2253">
                  <c:v>0.26589000000000002</c:v>
                </c:pt>
                <c:pt idx="2254">
                  <c:v>0.26447999999999999</c:v>
                </c:pt>
                <c:pt idx="2255">
                  <c:v>0.26307999999999998</c:v>
                </c:pt>
                <c:pt idx="2256">
                  <c:v>0.26168000000000002</c:v>
                </c:pt>
                <c:pt idx="2257">
                  <c:v>0.26028000000000001</c:v>
                </c:pt>
                <c:pt idx="2258">
                  <c:v>0.25889000000000001</c:v>
                </c:pt>
                <c:pt idx="2259">
                  <c:v>0.25750000000000001</c:v>
                </c:pt>
                <c:pt idx="2260">
                  <c:v>0.25611</c:v>
                </c:pt>
                <c:pt idx="2261">
                  <c:v>0.25472</c:v>
                </c:pt>
                <c:pt idx="2262">
                  <c:v>0.25334000000000001</c:v>
                </c:pt>
                <c:pt idx="2263">
                  <c:v>0.25196000000000002</c:v>
                </c:pt>
                <c:pt idx="2264">
                  <c:v>0.25058000000000002</c:v>
                </c:pt>
                <c:pt idx="2265">
                  <c:v>0.24920999999999999</c:v>
                </c:pt>
                <c:pt idx="2266">
                  <c:v>0.24784</c:v>
                </c:pt>
                <c:pt idx="2267">
                  <c:v>0.24646999999999999</c:v>
                </c:pt>
                <c:pt idx="2268">
                  <c:v>0.24510999999999999</c:v>
                </c:pt>
                <c:pt idx="2269">
                  <c:v>0.24374999999999999</c:v>
                </c:pt>
                <c:pt idx="2270">
                  <c:v>0.31218000000000001</c:v>
                </c:pt>
                <c:pt idx="2271">
                  <c:v>0.31042999999999998</c:v>
                </c:pt>
                <c:pt idx="2272">
                  <c:v>0.30869000000000002</c:v>
                </c:pt>
                <c:pt idx="2273">
                  <c:v>0.30696000000000001</c:v>
                </c:pt>
                <c:pt idx="2274">
                  <c:v>0.30523</c:v>
                </c:pt>
                <c:pt idx="2275">
                  <c:v>0.30349999999999999</c:v>
                </c:pt>
                <c:pt idx="2276">
                  <c:v>0.30179</c:v>
                </c:pt>
                <c:pt idx="2277">
                  <c:v>0.30007</c:v>
                </c:pt>
                <c:pt idx="2278">
                  <c:v>0.29837000000000002</c:v>
                </c:pt>
                <c:pt idx="2279">
                  <c:v>0.29666999999999999</c:v>
                </c:pt>
                <c:pt idx="2280">
                  <c:v>0.29498000000000002</c:v>
                </c:pt>
                <c:pt idx="2281">
                  <c:v>0.29329</c:v>
                </c:pt>
                <c:pt idx="2282">
                  <c:v>0.29160999999999998</c:v>
                </c:pt>
                <c:pt idx="2283">
                  <c:v>0.28993999999999998</c:v>
                </c:pt>
                <c:pt idx="2284">
                  <c:v>0.28827000000000003</c:v>
                </c:pt>
                <c:pt idx="2285">
                  <c:v>0.28660999999999998</c:v>
                </c:pt>
                <c:pt idx="2286">
                  <c:v>0.28494999999999998</c:v>
                </c:pt>
                <c:pt idx="2287">
                  <c:v>0.2833</c:v>
                </c:pt>
                <c:pt idx="2288">
                  <c:v>0.28165000000000001</c:v>
                </c:pt>
                <c:pt idx="2289">
                  <c:v>0.28000000000000003</c:v>
                </c:pt>
                <c:pt idx="2290">
                  <c:v>0.27836</c:v>
                </c:pt>
                <c:pt idx="2291">
                  <c:v>0.27672000000000002</c:v>
                </c:pt>
                <c:pt idx="2292">
                  <c:v>0.27509</c:v>
                </c:pt>
                <c:pt idx="2293">
                  <c:v>0.27345999999999998</c:v>
                </c:pt>
                <c:pt idx="2294">
                  <c:v>0.27184000000000003</c:v>
                </c:pt>
                <c:pt idx="2295">
                  <c:v>0.27022000000000002</c:v>
                </c:pt>
                <c:pt idx="2296">
                  <c:v>0.26860000000000001</c:v>
                </c:pt>
                <c:pt idx="2297">
                  <c:v>0.26699000000000001</c:v>
                </c:pt>
                <c:pt idx="2298">
                  <c:v>0.26539000000000001</c:v>
                </c:pt>
                <c:pt idx="2299">
                  <c:v>0.26379000000000002</c:v>
                </c:pt>
                <c:pt idx="2300">
                  <c:v>0.26219999999999999</c:v>
                </c:pt>
                <c:pt idx="2301">
                  <c:v>0.26061000000000001</c:v>
                </c:pt>
                <c:pt idx="2302">
                  <c:v>0.25902999999999998</c:v>
                </c:pt>
                <c:pt idx="2303">
                  <c:v>0.25746000000000002</c:v>
                </c:pt>
                <c:pt idx="2304">
                  <c:v>0.25589000000000001</c:v>
                </c:pt>
                <c:pt idx="2305">
                  <c:v>0.25431999999999999</c:v>
                </c:pt>
                <c:pt idx="2306">
                  <c:v>0.25276999999999999</c:v>
                </c:pt>
                <c:pt idx="2307">
                  <c:v>0.25122</c:v>
                </c:pt>
                <c:pt idx="2308">
                  <c:v>0.24967</c:v>
                </c:pt>
                <c:pt idx="2309">
                  <c:v>0.24812999999999999</c:v>
                </c:pt>
                <c:pt idx="2310">
                  <c:v>0.24659</c:v>
                </c:pt>
                <c:pt idx="2311">
                  <c:v>0.24506</c:v>
                </c:pt>
                <c:pt idx="2312">
                  <c:v>0.24354000000000001</c:v>
                </c:pt>
                <c:pt idx="2313">
                  <c:v>0.24202000000000001</c:v>
                </c:pt>
                <c:pt idx="2314">
                  <c:v>0.24051</c:v>
                </c:pt>
                <c:pt idx="2315">
                  <c:v>0.23901</c:v>
                </c:pt>
                <c:pt idx="2316">
                  <c:v>0.23751</c:v>
                </c:pt>
                <c:pt idx="2317">
                  <c:v>0.23602000000000001</c:v>
                </c:pt>
                <c:pt idx="2318">
                  <c:v>0.23454</c:v>
                </c:pt>
                <c:pt idx="2319">
                  <c:v>0.23305999999999999</c:v>
                </c:pt>
                <c:pt idx="2320">
                  <c:v>0.23158999999999999</c:v>
                </c:pt>
                <c:pt idx="2321">
                  <c:v>0.23013</c:v>
                </c:pt>
                <c:pt idx="2322">
                  <c:v>0.22867000000000001</c:v>
                </c:pt>
                <c:pt idx="2323">
                  <c:v>0.22722000000000001</c:v>
                </c:pt>
                <c:pt idx="2324">
                  <c:v>0.22577</c:v>
                </c:pt>
                <c:pt idx="2325">
                  <c:v>0.22431999999999999</c:v>
                </c:pt>
                <c:pt idx="2326">
                  <c:v>0.22287999999999999</c:v>
                </c:pt>
                <c:pt idx="2327">
                  <c:v>0.22144</c:v>
                </c:pt>
                <c:pt idx="2328">
                  <c:v>0.22001000000000001</c:v>
                </c:pt>
                <c:pt idx="2329">
                  <c:v>0.21856999999999999</c:v>
                </c:pt>
                <c:pt idx="2330">
                  <c:v>0.21715000000000001</c:v>
                </c:pt>
                <c:pt idx="2331">
                  <c:v>0.21572</c:v>
                </c:pt>
                <c:pt idx="2332">
                  <c:v>0.21431</c:v>
                </c:pt>
                <c:pt idx="2333">
                  <c:v>0.21289</c:v>
                </c:pt>
                <c:pt idx="2334">
                  <c:v>0.21149000000000001</c:v>
                </c:pt>
                <c:pt idx="2335">
                  <c:v>0.21009</c:v>
                </c:pt>
                <c:pt idx="2336">
                  <c:v>0.2087</c:v>
                </c:pt>
                <c:pt idx="2337">
                  <c:v>0.20730999999999999</c:v>
                </c:pt>
                <c:pt idx="2338">
                  <c:v>0.20593</c:v>
                </c:pt>
                <c:pt idx="2339">
                  <c:v>0.20455000000000001</c:v>
                </c:pt>
                <c:pt idx="2340">
                  <c:v>0.20319000000000001</c:v>
                </c:pt>
                <c:pt idx="2341">
                  <c:v>0.20183000000000001</c:v>
                </c:pt>
                <c:pt idx="2342">
                  <c:v>0.20047000000000001</c:v>
                </c:pt>
                <c:pt idx="2343">
                  <c:v>0.19913</c:v>
                </c:pt>
                <c:pt idx="2344">
                  <c:v>0.19778999999999999</c:v>
                </c:pt>
                <c:pt idx="2345">
                  <c:v>0.19645000000000001</c:v>
                </c:pt>
                <c:pt idx="2346">
                  <c:v>0.19513</c:v>
                </c:pt>
                <c:pt idx="2347">
                  <c:v>0.19381000000000001</c:v>
                </c:pt>
                <c:pt idx="2348">
                  <c:v>0.19248999999999999</c:v>
                </c:pt>
                <c:pt idx="2349">
                  <c:v>0.19117999999999999</c:v>
                </c:pt>
                <c:pt idx="2350">
                  <c:v>0.18987000000000001</c:v>
                </c:pt>
                <c:pt idx="2351">
                  <c:v>0.18856999999999999</c:v>
                </c:pt>
                <c:pt idx="2352">
                  <c:v>0.18728</c:v>
                </c:pt>
                <c:pt idx="2353">
                  <c:v>0.18598999999999999</c:v>
                </c:pt>
                <c:pt idx="2354">
                  <c:v>0.1847</c:v>
                </c:pt>
                <c:pt idx="2355">
                  <c:v>0.18342</c:v>
                </c:pt>
                <c:pt idx="2356">
                  <c:v>0.18214</c:v>
                </c:pt>
                <c:pt idx="2357">
                  <c:v>0.18085999999999999</c:v>
                </c:pt>
                <c:pt idx="2358">
                  <c:v>0.17959</c:v>
                </c:pt>
                <c:pt idx="2359">
                  <c:v>0.17832999999999999</c:v>
                </c:pt>
                <c:pt idx="2360">
                  <c:v>0.17707000000000001</c:v>
                </c:pt>
                <c:pt idx="2361">
                  <c:v>0.17582</c:v>
                </c:pt>
                <c:pt idx="2362">
                  <c:v>0.17457</c:v>
                </c:pt>
                <c:pt idx="2363">
                  <c:v>0.17333000000000001</c:v>
                </c:pt>
                <c:pt idx="2364">
                  <c:v>0.1721</c:v>
                </c:pt>
                <c:pt idx="2365">
                  <c:v>0.17086999999999999</c:v>
                </c:pt>
                <c:pt idx="2366">
                  <c:v>0.16965</c:v>
                </c:pt>
                <c:pt idx="2367">
                  <c:v>0.16844000000000001</c:v>
                </c:pt>
                <c:pt idx="2368">
                  <c:v>0.16722999999999999</c:v>
                </c:pt>
                <c:pt idx="2369">
                  <c:v>0.16603000000000001</c:v>
                </c:pt>
                <c:pt idx="2370">
                  <c:v>0.16483</c:v>
                </c:pt>
                <c:pt idx="2371">
                  <c:v>0.16364000000000001</c:v>
                </c:pt>
                <c:pt idx="2372">
                  <c:v>0.16245999999999999</c:v>
                </c:pt>
                <c:pt idx="2373">
                  <c:v>0.16128000000000001</c:v>
                </c:pt>
                <c:pt idx="2374">
                  <c:v>0.16011</c:v>
                </c:pt>
                <c:pt idx="2375">
                  <c:v>0.15895000000000001</c:v>
                </c:pt>
                <c:pt idx="2376">
                  <c:v>0.15779000000000001</c:v>
                </c:pt>
                <c:pt idx="2377">
                  <c:v>0.15662999999999999</c:v>
                </c:pt>
                <c:pt idx="2378">
                  <c:v>0.15548999999999999</c:v>
                </c:pt>
                <c:pt idx="2379">
                  <c:v>0.15434</c:v>
                </c:pt>
                <c:pt idx="2380">
                  <c:v>0.15321000000000001</c:v>
                </c:pt>
                <c:pt idx="2381">
                  <c:v>0.15207999999999999</c:v>
                </c:pt>
                <c:pt idx="2382">
                  <c:v>0.15096000000000001</c:v>
                </c:pt>
                <c:pt idx="2383">
                  <c:v>0.14984</c:v>
                </c:pt>
                <c:pt idx="2384">
                  <c:v>0.14874000000000001</c:v>
                </c:pt>
                <c:pt idx="2385">
                  <c:v>0.14763000000000001</c:v>
                </c:pt>
                <c:pt idx="2386">
                  <c:v>0.14654</c:v>
                </c:pt>
                <c:pt idx="2387">
                  <c:v>0.14545</c:v>
                </c:pt>
                <c:pt idx="2388">
                  <c:v>0.14437</c:v>
                </c:pt>
                <c:pt idx="2389">
                  <c:v>0.14330000000000001</c:v>
                </c:pt>
                <c:pt idx="2390">
                  <c:v>0.14223</c:v>
                </c:pt>
                <c:pt idx="2391">
                  <c:v>0.14116999999999999</c:v>
                </c:pt>
                <c:pt idx="2392">
                  <c:v>0.14011000000000001</c:v>
                </c:pt>
                <c:pt idx="2393">
                  <c:v>0.13905999999999999</c:v>
                </c:pt>
                <c:pt idx="2394">
                  <c:v>0.13802</c:v>
                </c:pt>
                <c:pt idx="2395">
                  <c:v>0.13699</c:v>
                </c:pt>
                <c:pt idx="2396">
                  <c:v>0.13596</c:v>
                </c:pt>
                <c:pt idx="2397">
                  <c:v>0.13492999999999999</c:v>
                </c:pt>
                <c:pt idx="2398">
                  <c:v>0.13391</c:v>
                </c:pt>
                <c:pt idx="2399">
                  <c:v>0.13289999999999999</c:v>
                </c:pt>
                <c:pt idx="2400">
                  <c:v>0.13189999999999999</c:v>
                </c:pt>
                <c:pt idx="2401">
                  <c:v>0.13089999999999999</c:v>
                </c:pt>
                <c:pt idx="2402">
                  <c:v>0.12991</c:v>
                </c:pt>
                <c:pt idx="2403">
                  <c:v>0.12892999999999999</c:v>
                </c:pt>
                <c:pt idx="2404">
                  <c:v>0.12795000000000001</c:v>
                </c:pt>
                <c:pt idx="2405">
                  <c:v>0.12698000000000001</c:v>
                </c:pt>
                <c:pt idx="2406">
                  <c:v>0.12601999999999999</c:v>
                </c:pt>
                <c:pt idx="2407">
                  <c:v>0.12506</c:v>
                </c:pt>
                <c:pt idx="2408">
                  <c:v>0.12411</c:v>
                </c:pt>
                <c:pt idx="2409">
                  <c:v>0.12317</c:v>
                </c:pt>
                <c:pt idx="2410">
                  <c:v>0.12224</c:v>
                </c:pt>
                <c:pt idx="2411">
                  <c:v>0.12131</c:v>
                </c:pt>
                <c:pt idx="2412">
                  <c:v>0.12039</c:v>
                </c:pt>
                <c:pt idx="2413">
                  <c:v>0.11947000000000001</c:v>
                </c:pt>
                <c:pt idx="2414">
                  <c:v>0.11856999999999999</c:v>
                </c:pt>
                <c:pt idx="2415">
                  <c:v>0.11767</c:v>
                </c:pt>
                <c:pt idx="2416">
                  <c:v>0.11677</c:v>
                </c:pt>
                <c:pt idx="2417">
                  <c:v>0.11588</c:v>
                </c:pt>
                <c:pt idx="2418">
                  <c:v>0.115</c:v>
                </c:pt>
                <c:pt idx="2419">
                  <c:v>0.11413</c:v>
                </c:pt>
                <c:pt idx="2420">
                  <c:v>0.11326</c:v>
                </c:pt>
                <c:pt idx="2421">
                  <c:v>0.1124</c:v>
                </c:pt>
                <c:pt idx="2422">
                  <c:v>0.11154</c:v>
                </c:pt>
                <c:pt idx="2423">
                  <c:v>0.11069</c:v>
                </c:pt>
                <c:pt idx="2424">
                  <c:v>0.10985</c:v>
                </c:pt>
                <c:pt idx="2425">
                  <c:v>0.10901</c:v>
                </c:pt>
                <c:pt idx="2426">
                  <c:v>0.10818</c:v>
                </c:pt>
                <c:pt idx="2427">
                  <c:v>0.10735</c:v>
                </c:pt>
                <c:pt idx="2428">
                  <c:v>0.10653</c:v>
                </c:pt>
                <c:pt idx="2429">
                  <c:v>0.10571</c:v>
                </c:pt>
                <c:pt idx="2430">
                  <c:v>0.10489999999999999</c:v>
                </c:pt>
                <c:pt idx="2431">
                  <c:v>0.1041</c:v>
                </c:pt>
                <c:pt idx="2432">
                  <c:v>0.10329000000000001</c:v>
                </c:pt>
                <c:pt idx="2433">
                  <c:v>0.10249999999999999</c:v>
                </c:pt>
                <c:pt idx="2434">
                  <c:v>0.10170999999999999</c:v>
                </c:pt>
                <c:pt idx="2435">
                  <c:v>0.10093000000000001</c:v>
                </c:pt>
                <c:pt idx="2436">
                  <c:v>0.10015</c:v>
                </c:pt>
                <c:pt idx="2437">
                  <c:v>9.9376999999999993E-2</c:v>
                </c:pt>
                <c:pt idx="2438">
                  <c:v>9.8612000000000005E-2</c:v>
                </c:pt>
                <c:pt idx="2439">
                  <c:v>9.7853999999999997E-2</c:v>
                </c:pt>
                <c:pt idx="2440">
                  <c:v>9.7102999999999995E-2</c:v>
                </c:pt>
                <c:pt idx="2441">
                  <c:v>9.6360000000000001E-2</c:v>
                </c:pt>
                <c:pt idx="2442">
                  <c:v>9.5624000000000001E-2</c:v>
                </c:pt>
                <c:pt idx="2443">
                  <c:v>9.4896999999999995E-2</c:v>
                </c:pt>
                <c:pt idx="2444">
                  <c:v>9.4175999999999996E-2</c:v>
                </c:pt>
                <c:pt idx="2445">
                  <c:v>9.3464000000000005E-2</c:v>
                </c:pt>
                <c:pt idx="2446">
                  <c:v>9.2758999999999994E-2</c:v>
                </c:pt>
                <c:pt idx="2447">
                  <c:v>9.2061000000000004E-2</c:v>
                </c:pt>
                <c:pt idx="2448">
                  <c:v>9.1370000000000007E-2</c:v>
                </c:pt>
                <c:pt idx="2449">
                  <c:v>9.0686000000000003E-2</c:v>
                </c:pt>
                <c:pt idx="2450">
                  <c:v>9.0009000000000006E-2</c:v>
                </c:pt>
                <c:pt idx="2451">
                  <c:v>8.9339000000000002E-2</c:v>
                </c:pt>
                <c:pt idx="2452">
                  <c:v>8.8675000000000004E-2</c:v>
                </c:pt>
                <c:pt idx="2453">
                  <c:v>8.8017999999999999E-2</c:v>
                </c:pt>
                <c:pt idx="2454">
                  <c:v>8.7365999999999999E-2</c:v>
                </c:pt>
                <c:pt idx="2455">
                  <c:v>8.6721000000000006E-2</c:v>
                </c:pt>
                <c:pt idx="2456">
                  <c:v>8.6082000000000006E-2</c:v>
                </c:pt>
                <c:pt idx="2457">
                  <c:v>8.5448999999999997E-2</c:v>
                </c:pt>
                <c:pt idx="2458">
                  <c:v>8.4821999999999995E-2</c:v>
                </c:pt>
                <c:pt idx="2459">
                  <c:v>8.4199999999999997E-2</c:v>
                </c:pt>
                <c:pt idx="2460">
                  <c:v>8.3584000000000006E-2</c:v>
                </c:pt>
                <c:pt idx="2461">
                  <c:v>8.2973000000000005E-2</c:v>
                </c:pt>
                <c:pt idx="2462">
                  <c:v>0.33409</c:v>
                </c:pt>
                <c:pt idx="2463">
                  <c:v>0.38492999999999999</c:v>
                </c:pt>
                <c:pt idx="2464">
                  <c:v>0.38218999999999997</c:v>
                </c:pt>
                <c:pt idx="2465">
                  <c:v>0.37946999999999997</c:v>
                </c:pt>
                <c:pt idx="2466">
                  <c:v>0.37679000000000001</c:v>
                </c:pt>
                <c:pt idx="2467">
                  <c:v>0.37413000000000002</c:v>
                </c:pt>
                <c:pt idx="2468">
                  <c:v>0.3715</c:v>
                </c:pt>
                <c:pt idx="2469">
                  <c:v>0.36889</c:v>
                </c:pt>
                <c:pt idx="2470">
                  <c:v>0.36631000000000002</c:v>
                </c:pt>
                <c:pt idx="2471">
                  <c:v>0.36375000000000002</c:v>
                </c:pt>
                <c:pt idx="2472">
                  <c:v>0.36121999999999999</c:v>
                </c:pt>
                <c:pt idx="2473">
                  <c:v>0.35871999999999998</c:v>
                </c:pt>
                <c:pt idx="2474">
                  <c:v>0.35622999999999999</c:v>
                </c:pt>
                <c:pt idx="2475">
                  <c:v>0.35376999999999997</c:v>
                </c:pt>
                <c:pt idx="2476">
                  <c:v>0.40505000000000002</c:v>
                </c:pt>
                <c:pt idx="2477">
                  <c:v>0.40226000000000001</c:v>
                </c:pt>
                <c:pt idx="2478">
                  <c:v>0.39949000000000001</c:v>
                </c:pt>
                <c:pt idx="2479">
                  <c:v>0.39673999999999998</c:v>
                </c:pt>
                <c:pt idx="2480">
                  <c:v>0.39401000000000003</c:v>
                </c:pt>
                <c:pt idx="2481">
                  <c:v>0.39129999999999998</c:v>
                </c:pt>
                <c:pt idx="2482">
                  <c:v>0.38861000000000001</c:v>
                </c:pt>
                <c:pt idx="2483">
                  <c:v>0.38594000000000001</c:v>
                </c:pt>
                <c:pt idx="2484">
                  <c:v>0.38329999999999997</c:v>
                </c:pt>
                <c:pt idx="2485">
                  <c:v>0.42019000000000001</c:v>
                </c:pt>
                <c:pt idx="2486">
                  <c:v>0.41732000000000002</c:v>
                </c:pt>
                <c:pt idx="2487">
                  <c:v>0.41447000000000001</c:v>
                </c:pt>
                <c:pt idx="2488">
                  <c:v>0.41165000000000002</c:v>
                </c:pt>
                <c:pt idx="2489">
                  <c:v>0.42735000000000001</c:v>
                </c:pt>
                <c:pt idx="2490">
                  <c:v>0.42444999999999999</c:v>
                </c:pt>
                <c:pt idx="2491">
                  <c:v>0.42158000000000001</c:v>
                </c:pt>
                <c:pt idx="2492">
                  <c:v>0.41874</c:v>
                </c:pt>
                <c:pt idx="2493">
                  <c:v>0.41592000000000001</c:v>
                </c:pt>
                <c:pt idx="2494">
                  <c:v>0.41313</c:v>
                </c:pt>
                <c:pt idx="2495">
                  <c:v>0.41037000000000001</c:v>
                </c:pt>
                <c:pt idx="2496">
                  <c:v>0.40762999999999999</c:v>
                </c:pt>
                <c:pt idx="2497">
                  <c:v>0.40493000000000001</c:v>
                </c:pt>
                <c:pt idx="2498">
                  <c:v>0.40225</c:v>
                </c:pt>
                <c:pt idx="2499">
                  <c:v>0.39960000000000001</c:v>
                </c:pt>
                <c:pt idx="2500">
                  <c:v>0.39698</c:v>
                </c:pt>
                <c:pt idx="2501">
                  <c:v>0.39439000000000002</c:v>
                </c:pt>
                <c:pt idx="2502">
                  <c:v>0.39182</c:v>
                </c:pt>
                <c:pt idx="2503">
                  <c:v>0.38928000000000001</c:v>
                </c:pt>
                <c:pt idx="2504">
                  <c:v>0.38754</c:v>
                </c:pt>
                <c:pt idx="2505">
                  <c:v>0.38505</c:v>
                </c:pt>
                <c:pt idx="2506">
                  <c:v>0.41369</c:v>
                </c:pt>
                <c:pt idx="2507">
                  <c:v>0.41105000000000003</c:v>
                </c:pt>
                <c:pt idx="2508">
                  <c:v>0.43852000000000002</c:v>
                </c:pt>
                <c:pt idx="2509">
                  <c:v>0.43575000000000003</c:v>
                </c:pt>
                <c:pt idx="2510">
                  <c:v>0.43301000000000001</c:v>
                </c:pt>
                <c:pt idx="2511">
                  <c:v>0.43030000000000002</c:v>
                </c:pt>
                <c:pt idx="2512">
                  <c:v>0.48196</c:v>
                </c:pt>
                <c:pt idx="2513">
                  <c:v>0.53435999999999995</c:v>
                </c:pt>
                <c:pt idx="2514">
                  <c:v>0.53105999999999998</c:v>
                </c:pt>
                <c:pt idx="2515">
                  <c:v>0.52778000000000003</c:v>
                </c:pt>
                <c:pt idx="2516">
                  <c:v>0.52454000000000001</c:v>
                </c:pt>
                <c:pt idx="2517">
                  <c:v>0.52132999999999996</c:v>
                </c:pt>
                <c:pt idx="2518">
                  <c:v>0.51815</c:v>
                </c:pt>
                <c:pt idx="2519">
                  <c:v>0.51498999999999995</c:v>
                </c:pt>
                <c:pt idx="2520">
                  <c:v>0.51187000000000005</c:v>
                </c:pt>
                <c:pt idx="2521">
                  <c:v>0.50876999999999994</c:v>
                </c:pt>
                <c:pt idx="2522">
                  <c:v>0.50570000000000004</c:v>
                </c:pt>
                <c:pt idx="2523">
                  <c:v>0.50266</c:v>
                </c:pt>
                <c:pt idx="2524">
                  <c:v>0.49964999999999998</c:v>
                </c:pt>
                <c:pt idx="2525">
                  <c:v>0.49665999999999999</c:v>
                </c:pt>
                <c:pt idx="2526">
                  <c:v>0.49370000000000003</c:v>
                </c:pt>
                <c:pt idx="2527">
                  <c:v>0.49076999999999998</c:v>
                </c:pt>
                <c:pt idx="2528">
                  <c:v>0.48786000000000002</c:v>
                </c:pt>
                <c:pt idx="2529">
                  <c:v>0.48498999999999998</c:v>
                </c:pt>
                <c:pt idx="2530">
                  <c:v>0.48214000000000001</c:v>
                </c:pt>
                <c:pt idx="2531">
                  <c:v>0.47932000000000002</c:v>
                </c:pt>
                <c:pt idx="2532">
                  <c:v>0.47653000000000001</c:v>
                </c:pt>
                <c:pt idx="2533">
                  <c:v>0.47377000000000002</c:v>
                </c:pt>
                <c:pt idx="2534">
                  <c:v>0.47103</c:v>
                </c:pt>
                <c:pt idx="2535">
                  <c:v>0.46832000000000001</c:v>
                </c:pt>
                <c:pt idx="2536">
                  <c:v>0.46564</c:v>
                </c:pt>
                <c:pt idx="2537">
                  <c:v>0.46298</c:v>
                </c:pt>
                <c:pt idx="2538">
                  <c:v>0.46034999999999998</c:v>
                </c:pt>
                <c:pt idx="2539">
                  <c:v>0.45773999999999998</c:v>
                </c:pt>
                <c:pt idx="2540">
                  <c:v>0.45515</c:v>
                </c:pt>
                <c:pt idx="2541">
                  <c:v>0.45258999999999999</c:v>
                </c:pt>
                <c:pt idx="2542">
                  <c:v>0.45006000000000002</c:v>
                </c:pt>
                <c:pt idx="2543">
                  <c:v>0.44753999999999999</c:v>
                </c:pt>
                <c:pt idx="2544">
                  <c:v>0.44503999999999999</c:v>
                </c:pt>
                <c:pt idx="2545">
                  <c:v>0.44256000000000001</c:v>
                </c:pt>
                <c:pt idx="2546">
                  <c:v>0.44009999999999999</c:v>
                </c:pt>
                <c:pt idx="2547">
                  <c:v>0.43765999999999999</c:v>
                </c:pt>
                <c:pt idx="2548">
                  <c:v>0.43522</c:v>
                </c:pt>
                <c:pt idx="2549">
                  <c:v>0.43280999999999997</c:v>
                </c:pt>
                <c:pt idx="2550">
                  <c:v>0.4304</c:v>
                </c:pt>
                <c:pt idx="2551">
                  <c:v>0.42801</c:v>
                </c:pt>
                <c:pt idx="2552">
                  <c:v>0.42563000000000001</c:v>
                </c:pt>
                <c:pt idx="2553">
                  <c:v>0.42326000000000003</c:v>
                </c:pt>
                <c:pt idx="2554">
                  <c:v>0.42091000000000001</c:v>
                </c:pt>
                <c:pt idx="2555">
                  <c:v>0.41855999999999999</c:v>
                </c:pt>
                <c:pt idx="2556">
                  <c:v>0.41624</c:v>
                </c:pt>
                <c:pt idx="2557">
                  <c:v>0.41392000000000001</c:v>
                </c:pt>
                <c:pt idx="2558">
                  <c:v>0.41161999999999999</c:v>
                </c:pt>
                <c:pt idx="2559">
                  <c:v>0.40933000000000003</c:v>
                </c:pt>
                <c:pt idx="2560">
                  <c:v>0.40705999999999998</c:v>
                </c:pt>
                <c:pt idx="2561">
                  <c:v>0.40479999999999999</c:v>
                </c:pt>
                <c:pt idx="2562">
                  <c:v>0.40255999999999997</c:v>
                </c:pt>
                <c:pt idx="2563">
                  <c:v>0.40033000000000002</c:v>
                </c:pt>
                <c:pt idx="2564">
                  <c:v>0.39811999999999997</c:v>
                </c:pt>
                <c:pt idx="2565">
                  <c:v>0.39593</c:v>
                </c:pt>
                <c:pt idx="2566">
                  <c:v>0.39373999999999998</c:v>
                </c:pt>
                <c:pt idx="2567">
                  <c:v>0.39156999999999997</c:v>
                </c:pt>
                <c:pt idx="2568">
                  <c:v>0.38941999999999999</c:v>
                </c:pt>
                <c:pt idx="2569">
                  <c:v>0.38728000000000001</c:v>
                </c:pt>
                <c:pt idx="2570">
                  <c:v>0.38514999999999999</c:v>
                </c:pt>
                <c:pt idx="2571">
                  <c:v>0.38302999999999998</c:v>
                </c:pt>
                <c:pt idx="2572">
                  <c:v>0.38091999999999998</c:v>
                </c:pt>
                <c:pt idx="2573">
                  <c:v>0.37883</c:v>
                </c:pt>
                <c:pt idx="2574">
                  <c:v>0.37674999999999997</c:v>
                </c:pt>
                <c:pt idx="2575">
                  <c:v>0.37468000000000001</c:v>
                </c:pt>
                <c:pt idx="2576">
                  <c:v>0.37262000000000001</c:v>
                </c:pt>
                <c:pt idx="2577">
                  <c:v>0.37058000000000002</c:v>
                </c:pt>
                <c:pt idx="2578">
                  <c:v>0.36853999999999998</c:v>
                </c:pt>
                <c:pt idx="2579">
                  <c:v>0.36652000000000001</c:v>
                </c:pt>
                <c:pt idx="2580">
                  <c:v>0.36451</c:v>
                </c:pt>
                <c:pt idx="2581">
                  <c:v>0.36251</c:v>
                </c:pt>
                <c:pt idx="2582">
                  <c:v>0.36052000000000001</c:v>
                </c:pt>
                <c:pt idx="2583">
                  <c:v>0.35854000000000003</c:v>
                </c:pt>
                <c:pt idx="2584">
                  <c:v>0.35657</c:v>
                </c:pt>
                <c:pt idx="2585">
                  <c:v>0.35460999999999998</c:v>
                </c:pt>
                <c:pt idx="2586">
                  <c:v>0.35265999999999997</c:v>
                </c:pt>
                <c:pt idx="2587">
                  <c:v>0.35072999999999999</c:v>
                </c:pt>
                <c:pt idx="2588">
                  <c:v>0.3488</c:v>
                </c:pt>
                <c:pt idx="2589">
                  <c:v>0.34688000000000002</c:v>
                </c:pt>
                <c:pt idx="2590">
                  <c:v>0.34497</c:v>
                </c:pt>
                <c:pt idx="2591">
                  <c:v>0.34306999999999999</c:v>
                </c:pt>
                <c:pt idx="2592">
                  <c:v>0.34117999999999998</c:v>
                </c:pt>
                <c:pt idx="2593">
                  <c:v>0.33928999999999998</c:v>
                </c:pt>
                <c:pt idx="2594">
                  <c:v>0.33740999999999999</c:v>
                </c:pt>
                <c:pt idx="2595">
                  <c:v>0.33554</c:v>
                </c:pt>
                <c:pt idx="2596">
                  <c:v>0.33367999999999998</c:v>
                </c:pt>
                <c:pt idx="2597">
                  <c:v>0.33183000000000001</c:v>
                </c:pt>
                <c:pt idx="2598">
                  <c:v>0.32998</c:v>
                </c:pt>
                <c:pt idx="2599">
                  <c:v>0.32813999999999999</c:v>
                </c:pt>
                <c:pt idx="2600">
                  <c:v>0.32630999999999999</c:v>
                </c:pt>
                <c:pt idx="2601">
                  <c:v>0.32450000000000001</c:v>
                </c:pt>
                <c:pt idx="2602">
                  <c:v>0.32268999999999998</c:v>
                </c:pt>
                <c:pt idx="2603">
                  <c:v>0.32089000000000001</c:v>
                </c:pt>
                <c:pt idx="2604">
                  <c:v>0.31909999999999999</c:v>
                </c:pt>
                <c:pt idx="2605">
                  <c:v>0.31731999999999999</c:v>
                </c:pt>
                <c:pt idx="2606">
                  <c:v>0.31555</c:v>
                </c:pt>
                <c:pt idx="2607">
                  <c:v>0.31379000000000001</c:v>
                </c:pt>
                <c:pt idx="2608">
                  <c:v>0.31203999999999998</c:v>
                </c:pt>
                <c:pt idx="2609">
                  <c:v>0.31030000000000002</c:v>
                </c:pt>
                <c:pt idx="2610">
                  <c:v>0.30856</c:v>
                </c:pt>
                <c:pt idx="2611">
                  <c:v>0.30684</c:v>
                </c:pt>
                <c:pt idx="2612">
                  <c:v>0.30512</c:v>
                </c:pt>
                <c:pt idx="2613">
                  <c:v>0.30341000000000001</c:v>
                </c:pt>
                <c:pt idx="2614">
                  <c:v>0.30171999999999999</c:v>
                </c:pt>
                <c:pt idx="2615">
                  <c:v>0.48904999999999998</c:v>
                </c:pt>
                <c:pt idx="2616">
                  <c:v>0.52178999999999998</c:v>
                </c:pt>
                <c:pt idx="2617">
                  <c:v>0.51887000000000005</c:v>
                </c:pt>
                <c:pt idx="2618">
                  <c:v>0.51597000000000004</c:v>
                </c:pt>
                <c:pt idx="2619">
                  <c:v>0.56920000000000004</c:v>
                </c:pt>
                <c:pt idx="2620">
                  <c:v>0.62829999999999997</c:v>
                </c:pt>
                <c:pt idx="2621">
                  <c:v>0.62480000000000002</c:v>
                </c:pt>
                <c:pt idx="2622">
                  <c:v>0.62131999999999998</c:v>
                </c:pt>
                <c:pt idx="2623">
                  <c:v>0.61785999999999996</c:v>
                </c:pt>
                <c:pt idx="2624">
                  <c:v>0.61441999999999997</c:v>
                </c:pt>
                <c:pt idx="2625">
                  <c:v>0.61099999999999999</c:v>
                </c:pt>
                <c:pt idx="2626">
                  <c:v>0.60760000000000003</c:v>
                </c:pt>
                <c:pt idx="2627">
                  <c:v>0.60419999999999996</c:v>
                </c:pt>
                <c:pt idx="2628">
                  <c:v>0.60082000000000002</c:v>
                </c:pt>
                <c:pt idx="2629">
                  <c:v>0.59745000000000004</c:v>
                </c:pt>
                <c:pt idx="2630">
                  <c:v>0.59409000000000001</c:v>
                </c:pt>
                <c:pt idx="2631">
                  <c:v>0.59074000000000004</c:v>
                </c:pt>
                <c:pt idx="2632">
                  <c:v>0.58740000000000003</c:v>
                </c:pt>
                <c:pt idx="2633">
                  <c:v>0.58408000000000004</c:v>
                </c:pt>
                <c:pt idx="2634">
                  <c:v>0.58076000000000005</c:v>
                </c:pt>
                <c:pt idx="2635">
                  <c:v>0.57745999999999997</c:v>
                </c:pt>
                <c:pt idx="2636">
                  <c:v>0.57416999999999996</c:v>
                </c:pt>
                <c:pt idx="2637">
                  <c:v>0.57089000000000001</c:v>
                </c:pt>
                <c:pt idx="2638">
                  <c:v>0.56762000000000001</c:v>
                </c:pt>
                <c:pt idx="2639">
                  <c:v>0.56437000000000004</c:v>
                </c:pt>
                <c:pt idx="2640">
                  <c:v>0.56111999999999995</c:v>
                </c:pt>
                <c:pt idx="2641">
                  <c:v>0.55788000000000004</c:v>
                </c:pt>
                <c:pt idx="2642">
                  <c:v>0.55466000000000004</c:v>
                </c:pt>
                <c:pt idx="2643">
                  <c:v>0.55144000000000004</c:v>
                </c:pt>
                <c:pt idx="2644">
                  <c:v>0.54823999999999995</c:v>
                </c:pt>
                <c:pt idx="2645">
                  <c:v>0.54503999999999997</c:v>
                </c:pt>
                <c:pt idx="2646">
                  <c:v>0.54185000000000005</c:v>
                </c:pt>
                <c:pt idx="2647">
                  <c:v>0.53866999999999998</c:v>
                </c:pt>
                <c:pt idx="2648">
                  <c:v>0.53549000000000002</c:v>
                </c:pt>
                <c:pt idx="2649">
                  <c:v>0.53232999999999997</c:v>
                </c:pt>
                <c:pt idx="2650">
                  <c:v>0.52917000000000003</c:v>
                </c:pt>
                <c:pt idx="2651">
                  <c:v>0.52602000000000004</c:v>
                </c:pt>
                <c:pt idx="2652">
                  <c:v>0.52288000000000001</c:v>
                </c:pt>
                <c:pt idx="2653">
                  <c:v>0.51973999999999998</c:v>
                </c:pt>
                <c:pt idx="2654">
                  <c:v>0.51661999999999997</c:v>
                </c:pt>
                <c:pt idx="2655">
                  <c:v>0.51351000000000002</c:v>
                </c:pt>
                <c:pt idx="2656">
                  <c:v>0.51041000000000003</c:v>
                </c:pt>
                <c:pt idx="2657">
                  <c:v>0.50731999999999999</c:v>
                </c:pt>
                <c:pt idx="2658">
                  <c:v>0.50424000000000002</c:v>
                </c:pt>
                <c:pt idx="2659">
                  <c:v>0.50117</c:v>
                </c:pt>
                <c:pt idx="2660">
                  <c:v>0.49812000000000001</c:v>
                </c:pt>
                <c:pt idx="2661">
                  <c:v>0.49507000000000001</c:v>
                </c:pt>
                <c:pt idx="2662">
                  <c:v>0.49203000000000002</c:v>
                </c:pt>
                <c:pt idx="2663">
                  <c:v>0.48901</c:v>
                </c:pt>
                <c:pt idx="2664">
                  <c:v>0.48598999999999998</c:v>
                </c:pt>
                <c:pt idx="2665">
                  <c:v>0.48298999999999997</c:v>
                </c:pt>
                <c:pt idx="2666">
                  <c:v>0.48</c:v>
                </c:pt>
                <c:pt idx="2667">
                  <c:v>0.47702</c:v>
                </c:pt>
                <c:pt idx="2668">
                  <c:v>0.47405000000000003</c:v>
                </c:pt>
                <c:pt idx="2669">
                  <c:v>0.47110000000000002</c:v>
                </c:pt>
                <c:pt idx="2670">
                  <c:v>0.46816000000000002</c:v>
                </c:pt>
                <c:pt idx="2671">
                  <c:v>0.51966999999999997</c:v>
                </c:pt>
                <c:pt idx="2672">
                  <c:v>0.51834000000000002</c:v>
                </c:pt>
                <c:pt idx="2673">
                  <c:v>0.60816999999999999</c:v>
                </c:pt>
                <c:pt idx="2674">
                  <c:v>0.63446999999999998</c:v>
                </c:pt>
                <c:pt idx="2675">
                  <c:v>0.64742</c:v>
                </c:pt>
                <c:pt idx="2676">
                  <c:v>0.66664000000000001</c:v>
                </c:pt>
                <c:pt idx="2677">
                  <c:v>0.66247999999999996</c:v>
                </c:pt>
                <c:pt idx="2678">
                  <c:v>0.65834999999999999</c:v>
                </c:pt>
                <c:pt idx="2679">
                  <c:v>0.65425999999999995</c:v>
                </c:pt>
                <c:pt idx="2680">
                  <c:v>0.6502</c:v>
                </c:pt>
                <c:pt idx="2681">
                  <c:v>0.64617999999999998</c:v>
                </c:pt>
                <c:pt idx="2682">
                  <c:v>0.64217999999999997</c:v>
                </c:pt>
                <c:pt idx="2683">
                  <c:v>0.63822000000000001</c:v>
                </c:pt>
                <c:pt idx="2684">
                  <c:v>0.63427999999999995</c:v>
                </c:pt>
                <c:pt idx="2685">
                  <c:v>0.63036000000000003</c:v>
                </c:pt>
                <c:pt idx="2686">
                  <c:v>0.62646000000000002</c:v>
                </c:pt>
                <c:pt idx="2687">
                  <c:v>0.62258000000000002</c:v>
                </c:pt>
                <c:pt idx="2688">
                  <c:v>0.61872000000000005</c:v>
                </c:pt>
                <c:pt idx="2689">
                  <c:v>0.61487000000000003</c:v>
                </c:pt>
                <c:pt idx="2690">
                  <c:v>0.61102999999999996</c:v>
                </c:pt>
                <c:pt idx="2691">
                  <c:v>0.60721000000000003</c:v>
                </c:pt>
                <c:pt idx="2692">
                  <c:v>0.60340000000000005</c:v>
                </c:pt>
                <c:pt idx="2693">
                  <c:v>0.59960000000000002</c:v>
                </c:pt>
                <c:pt idx="2694">
                  <c:v>0.59582000000000002</c:v>
                </c:pt>
                <c:pt idx="2695">
                  <c:v>0.59204999999999997</c:v>
                </c:pt>
                <c:pt idx="2696">
                  <c:v>0.58831</c:v>
                </c:pt>
                <c:pt idx="2697">
                  <c:v>0.58457999999999999</c:v>
                </c:pt>
                <c:pt idx="2698">
                  <c:v>0.58087</c:v>
                </c:pt>
                <c:pt idx="2699">
                  <c:v>0.57718000000000003</c:v>
                </c:pt>
                <c:pt idx="2700">
                  <c:v>0.57352000000000003</c:v>
                </c:pt>
                <c:pt idx="2701">
                  <c:v>0.56986999999999999</c:v>
                </c:pt>
                <c:pt idx="2702">
                  <c:v>0.56625000000000003</c:v>
                </c:pt>
                <c:pt idx="2703">
                  <c:v>0.56264999999999998</c:v>
                </c:pt>
                <c:pt idx="2704">
                  <c:v>0.55906999999999996</c:v>
                </c:pt>
                <c:pt idx="2705">
                  <c:v>0.55552000000000001</c:v>
                </c:pt>
                <c:pt idx="2706">
                  <c:v>0.55198000000000003</c:v>
                </c:pt>
                <c:pt idx="2707">
                  <c:v>0.54847000000000001</c:v>
                </c:pt>
                <c:pt idx="2708">
                  <c:v>0.54496999999999995</c:v>
                </c:pt>
                <c:pt idx="2709">
                  <c:v>0.54149999999999998</c:v>
                </c:pt>
                <c:pt idx="2710">
                  <c:v>0.53805000000000003</c:v>
                </c:pt>
                <c:pt idx="2711">
                  <c:v>0.53461000000000003</c:v>
                </c:pt>
                <c:pt idx="2712">
                  <c:v>0.53120000000000001</c:v>
                </c:pt>
                <c:pt idx="2713">
                  <c:v>0.52780000000000005</c:v>
                </c:pt>
                <c:pt idx="2714">
                  <c:v>0.52442</c:v>
                </c:pt>
                <c:pt idx="2715">
                  <c:v>0.52105000000000001</c:v>
                </c:pt>
                <c:pt idx="2716">
                  <c:v>0.51770000000000005</c:v>
                </c:pt>
                <c:pt idx="2717">
                  <c:v>0.51436999999999999</c:v>
                </c:pt>
                <c:pt idx="2718">
                  <c:v>0.51105</c:v>
                </c:pt>
                <c:pt idx="2719">
                  <c:v>0.50773999999999997</c:v>
                </c:pt>
                <c:pt idx="2720">
                  <c:v>0.50444999999999995</c:v>
                </c:pt>
                <c:pt idx="2721">
                  <c:v>0.50117</c:v>
                </c:pt>
                <c:pt idx="2722">
                  <c:v>0.49790000000000001</c:v>
                </c:pt>
                <c:pt idx="2723">
                  <c:v>0.49464999999999998</c:v>
                </c:pt>
                <c:pt idx="2724">
                  <c:v>1.4617</c:v>
                </c:pt>
                <c:pt idx="2725">
                  <c:v>1.4568000000000001</c:v>
                </c:pt>
                <c:pt idx="2726">
                  <c:v>1.4471000000000001</c:v>
                </c:pt>
                <c:pt idx="2727">
                  <c:v>1.4375</c:v>
                </c:pt>
                <c:pt idx="2728">
                  <c:v>1.4278999999999999</c:v>
                </c:pt>
                <c:pt idx="2729">
                  <c:v>1.4182999999999999</c:v>
                </c:pt>
                <c:pt idx="2730">
                  <c:v>1.4088000000000001</c:v>
                </c:pt>
                <c:pt idx="2731">
                  <c:v>1.3993</c:v>
                </c:pt>
                <c:pt idx="2732">
                  <c:v>1.3897999999999999</c:v>
                </c:pt>
                <c:pt idx="2733">
                  <c:v>1.3804000000000001</c:v>
                </c:pt>
                <c:pt idx="2734">
                  <c:v>1.3711</c:v>
                </c:pt>
                <c:pt idx="2735">
                  <c:v>1.3616999999999999</c:v>
                </c:pt>
                <c:pt idx="2736">
                  <c:v>1.3525</c:v>
                </c:pt>
                <c:pt idx="2737">
                  <c:v>1.3431999999999999</c:v>
                </c:pt>
                <c:pt idx="2738">
                  <c:v>1.3341000000000001</c:v>
                </c:pt>
                <c:pt idx="2739">
                  <c:v>1.3249</c:v>
                </c:pt>
                <c:pt idx="2740">
                  <c:v>1.3158000000000001</c:v>
                </c:pt>
                <c:pt idx="2741">
                  <c:v>1.3068</c:v>
                </c:pt>
                <c:pt idx="2742">
                  <c:v>1.2978000000000001</c:v>
                </c:pt>
                <c:pt idx="2743">
                  <c:v>1.2887999999999999</c:v>
                </c:pt>
                <c:pt idx="2744">
                  <c:v>1.2799</c:v>
                </c:pt>
                <c:pt idx="2745">
                  <c:v>1.2709999999999999</c:v>
                </c:pt>
                <c:pt idx="2746">
                  <c:v>1.2622</c:v>
                </c:pt>
                <c:pt idx="2747">
                  <c:v>1.2534000000000001</c:v>
                </c:pt>
                <c:pt idx="2748">
                  <c:v>1.2445999999999999</c:v>
                </c:pt>
                <c:pt idx="2749">
                  <c:v>1.2359</c:v>
                </c:pt>
                <c:pt idx="2750">
                  <c:v>1.2272000000000001</c:v>
                </c:pt>
                <c:pt idx="2751">
                  <c:v>1.2184999999999999</c:v>
                </c:pt>
                <c:pt idx="2752">
                  <c:v>1.2099</c:v>
                </c:pt>
                <c:pt idx="2753">
                  <c:v>1.2013</c:v>
                </c:pt>
                <c:pt idx="2754">
                  <c:v>1.1928000000000001</c:v>
                </c:pt>
                <c:pt idx="2755">
                  <c:v>1.1841999999999999</c:v>
                </c:pt>
                <c:pt idx="2756">
                  <c:v>1.1758</c:v>
                </c:pt>
                <c:pt idx="2757">
                  <c:v>1.1673</c:v>
                </c:pt>
                <c:pt idx="2758">
                  <c:v>1.1589</c:v>
                </c:pt>
                <c:pt idx="2759">
                  <c:v>1.1506000000000001</c:v>
                </c:pt>
                <c:pt idx="2760">
                  <c:v>1.1422000000000001</c:v>
                </c:pt>
                <c:pt idx="2761">
                  <c:v>1.1339999999999999</c:v>
                </c:pt>
                <c:pt idx="2762">
                  <c:v>1.1256999999999999</c:v>
                </c:pt>
                <c:pt idx="2763">
                  <c:v>1.1174999999999999</c:v>
                </c:pt>
                <c:pt idx="2764">
                  <c:v>1.1093999999999999</c:v>
                </c:pt>
                <c:pt idx="2765">
                  <c:v>1.1012</c:v>
                </c:pt>
                <c:pt idx="2766">
                  <c:v>1.0931999999999999</c:v>
                </c:pt>
                <c:pt idx="2767">
                  <c:v>1.0851</c:v>
                </c:pt>
                <c:pt idx="2768">
                  <c:v>1.0770999999999999</c:v>
                </c:pt>
                <c:pt idx="2769">
                  <c:v>1.0691999999999999</c:v>
                </c:pt>
                <c:pt idx="2770">
                  <c:v>1.0612999999999999</c:v>
                </c:pt>
                <c:pt idx="2771">
                  <c:v>1.0533999999999999</c:v>
                </c:pt>
                <c:pt idx="2772">
                  <c:v>1.0456000000000001</c:v>
                </c:pt>
                <c:pt idx="2773">
                  <c:v>1.0378000000000001</c:v>
                </c:pt>
                <c:pt idx="2774">
                  <c:v>1.0301</c:v>
                </c:pt>
                <c:pt idx="2775">
                  <c:v>1.0224</c:v>
                </c:pt>
                <c:pt idx="2776">
                  <c:v>1.0147999999999999</c:v>
                </c:pt>
                <c:pt idx="2777">
                  <c:v>1.0072000000000001</c:v>
                </c:pt>
                <c:pt idx="2778">
                  <c:v>0.99968999999999997</c:v>
                </c:pt>
                <c:pt idx="2779">
                  <c:v>0.99219999999999997</c:v>
                </c:pt>
                <c:pt idx="2780">
                  <c:v>0.98475999999999997</c:v>
                </c:pt>
                <c:pt idx="2781">
                  <c:v>0.97738000000000003</c:v>
                </c:pt>
                <c:pt idx="2782">
                  <c:v>0.97006000000000003</c:v>
                </c:pt>
                <c:pt idx="2783">
                  <c:v>0.96279999999999999</c:v>
                </c:pt>
                <c:pt idx="2784">
                  <c:v>0.9556</c:v>
                </c:pt>
                <c:pt idx="2785">
                  <c:v>0.94845999999999997</c:v>
                </c:pt>
                <c:pt idx="2786">
                  <c:v>0.94137999999999999</c:v>
                </c:pt>
                <c:pt idx="2787">
                  <c:v>0.93435999999999997</c:v>
                </c:pt>
                <c:pt idx="2788">
                  <c:v>0.92739000000000005</c:v>
                </c:pt>
                <c:pt idx="2789">
                  <c:v>0.92047999999999996</c:v>
                </c:pt>
                <c:pt idx="2790">
                  <c:v>0.91363000000000005</c:v>
                </c:pt>
                <c:pt idx="2791">
                  <c:v>0.90683000000000002</c:v>
                </c:pt>
                <c:pt idx="2792">
                  <c:v>0.90007999999999999</c:v>
                </c:pt>
                <c:pt idx="2793">
                  <c:v>0.89337999999999995</c:v>
                </c:pt>
                <c:pt idx="2794">
                  <c:v>0.88673000000000002</c:v>
                </c:pt>
                <c:pt idx="2795">
                  <c:v>0.88012999999999997</c:v>
                </c:pt>
                <c:pt idx="2796">
                  <c:v>0.87358999999999998</c:v>
                </c:pt>
                <c:pt idx="2797">
                  <c:v>0.86709000000000003</c:v>
                </c:pt>
                <c:pt idx="2798">
                  <c:v>0.86065000000000003</c:v>
                </c:pt>
                <c:pt idx="2799">
                  <c:v>0.85426999999999997</c:v>
                </c:pt>
                <c:pt idx="2800">
                  <c:v>0.84794000000000003</c:v>
                </c:pt>
                <c:pt idx="2801">
                  <c:v>0.84167000000000003</c:v>
                </c:pt>
                <c:pt idx="2802">
                  <c:v>0.83545000000000003</c:v>
                </c:pt>
                <c:pt idx="2803">
                  <c:v>0.82930000000000004</c:v>
                </c:pt>
                <c:pt idx="2804">
                  <c:v>0.82321</c:v>
                </c:pt>
                <c:pt idx="2805">
                  <c:v>0.81716999999999995</c:v>
                </c:pt>
                <c:pt idx="2806">
                  <c:v>0.81118999999999997</c:v>
                </c:pt>
                <c:pt idx="2807">
                  <c:v>0.80525999999999998</c:v>
                </c:pt>
                <c:pt idx="2808">
                  <c:v>0.79939000000000004</c:v>
                </c:pt>
                <c:pt idx="2809">
                  <c:v>0.79357</c:v>
                </c:pt>
                <c:pt idx="2810">
                  <c:v>0.78781000000000001</c:v>
                </c:pt>
                <c:pt idx="2811">
                  <c:v>0.78210000000000002</c:v>
                </c:pt>
                <c:pt idx="2812">
                  <c:v>0.77642999999999995</c:v>
                </c:pt>
                <c:pt idx="2813">
                  <c:v>0.77081999999999995</c:v>
                </c:pt>
                <c:pt idx="2814">
                  <c:v>0.76524999999999999</c:v>
                </c:pt>
                <c:pt idx="2815">
                  <c:v>0.75973999999999997</c:v>
                </c:pt>
                <c:pt idx="2816">
                  <c:v>0.75427</c:v>
                </c:pt>
                <c:pt idx="2817">
                  <c:v>0.74885000000000002</c:v>
                </c:pt>
                <c:pt idx="2818">
                  <c:v>0.74346999999999996</c:v>
                </c:pt>
                <c:pt idx="2819">
                  <c:v>0.73814000000000002</c:v>
                </c:pt>
                <c:pt idx="2820">
                  <c:v>0.73285</c:v>
                </c:pt>
                <c:pt idx="2821">
                  <c:v>0.72760999999999998</c:v>
                </c:pt>
                <c:pt idx="2822">
                  <c:v>0.72241</c:v>
                </c:pt>
                <c:pt idx="2823">
                  <c:v>0.71725000000000005</c:v>
                </c:pt>
                <c:pt idx="2824">
                  <c:v>0.71213000000000004</c:v>
                </c:pt>
                <c:pt idx="2825">
                  <c:v>0.70706000000000002</c:v>
                </c:pt>
                <c:pt idx="2826">
                  <c:v>0.70203000000000004</c:v>
                </c:pt>
                <c:pt idx="2827">
                  <c:v>0.69703000000000004</c:v>
                </c:pt>
                <c:pt idx="2828">
                  <c:v>0.69208000000000003</c:v>
                </c:pt>
                <c:pt idx="2829">
                  <c:v>0.68715999999999999</c:v>
                </c:pt>
                <c:pt idx="2830">
                  <c:v>0.68228999999999995</c:v>
                </c:pt>
                <c:pt idx="2831">
                  <c:v>0.67745</c:v>
                </c:pt>
                <c:pt idx="2832">
                  <c:v>0.67264999999999997</c:v>
                </c:pt>
                <c:pt idx="2833">
                  <c:v>0.66788000000000003</c:v>
                </c:pt>
                <c:pt idx="2834">
                  <c:v>0.66313999999999995</c:v>
                </c:pt>
                <c:pt idx="2835">
                  <c:v>0.65844000000000003</c:v>
                </c:pt>
                <c:pt idx="2836">
                  <c:v>0.65376000000000001</c:v>
                </c:pt>
                <c:pt idx="2837">
                  <c:v>0.64912000000000003</c:v>
                </c:pt>
                <c:pt idx="2838">
                  <c:v>0.64451000000000003</c:v>
                </c:pt>
                <c:pt idx="2839">
                  <c:v>0.63993</c:v>
                </c:pt>
                <c:pt idx="2840">
                  <c:v>0.63537999999999994</c:v>
                </c:pt>
                <c:pt idx="2841">
                  <c:v>0.63085999999999998</c:v>
                </c:pt>
                <c:pt idx="2842">
                  <c:v>0.62638000000000005</c:v>
                </c:pt>
                <c:pt idx="2843">
                  <c:v>0.62192999999999998</c:v>
                </c:pt>
                <c:pt idx="2844">
                  <c:v>0.61751999999999996</c:v>
                </c:pt>
                <c:pt idx="2845">
                  <c:v>0.61314000000000002</c:v>
                </c:pt>
                <c:pt idx="2846">
                  <c:v>0.60880000000000001</c:v>
                </c:pt>
                <c:pt idx="2847">
                  <c:v>0.60448999999999997</c:v>
                </c:pt>
                <c:pt idx="2848">
                  <c:v>0.60021000000000002</c:v>
                </c:pt>
                <c:pt idx="2849">
                  <c:v>0.59597</c:v>
                </c:pt>
                <c:pt idx="2850">
                  <c:v>0.59175999999999995</c:v>
                </c:pt>
                <c:pt idx="2851">
                  <c:v>0.58758999999999995</c:v>
                </c:pt>
                <c:pt idx="2852">
                  <c:v>0.58345000000000002</c:v>
                </c:pt>
                <c:pt idx="2853">
                  <c:v>0.57933999999999997</c:v>
                </c:pt>
                <c:pt idx="2854">
                  <c:v>0.57526999999999995</c:v>
                </c:pt>
                <c:pt idx="2855">
                  <c:v>0.57121999999999995</c:v>
                </c:pt>
                <c:pt idx="2856">
                  <c:v>0.56720999999999999</c:v>
                </c:pt>
                <c:pt idx="2857">
                  <c:v>0.56323000000000001</c:v>
                </c:pt>
                <c:pt idx="2858">
                  <c:v>0.55928999999999995</c:v>
                </c:pt>
                <c:pt idx="2859">
                  <c:v>0.55537000000000003</c:v>
                </c:pt>
                <c:pt idx="2860">
                  <c:v>0.55147999999999997</c:v>
                </c:pt>
                <c:pt idx="2861">
                  <c:v>0.54762999999999995</c:v>
                </c:pt>
                <c:pt idx="2862">
                  <c:v>0.54381000000000002</c:v>
                </c:pt>
                <c:pt idx="2863">
                  <c:v>0.54001999999999994</c:v>
                </c:pt>
                <c:pt idx="2864">
                  <c:v>0.53627000000000002</c:v>
                </c:pt>
                <c:pt idx="2865">
                  <c:v>0.53254999999999997</c:v>
                </c:pt>
                <c:pt idx="2866">
                  <c:v>0.52886999999999995</c:v>
                </c:pt>
                <c:pt idx="2867">
                  <c:v>0.52522000000000002</c:v>
                </c:pt>
                <c:pt idx="2868">
                  <c:v>0.52159999999999995</c:v>
                </c:pt>
                <c:pt idx="2869">
                  <c:v>0.51802000000000004</c:v>
                </c:pt>
                <c:pt idx="2870">
                  <c:v>0.51448000000000005</c:v>
                </c:pt>
                <c:pt idx="2871">
                  <c:v>0.51095999999999997</c:v>
                </c:pt>
                <c:pt idx="2872">
                  <c:v>0.50748000000000004</c:v>
                </c:pt>
                <c:pt idx="2873">
                  <c:v>0.50402999999999998</c:v>
                </c:pt>
                <c:pt idx="2874">
                  <c:v>0.50061999999999995</c:v>
                </c:pt>
                <c:pt idx="2875">
                  <c:v>0.49724000000000002</c:v>
                </c:pt>
                <c:pt idx="2876">
                  <c:v>0.49389</c:v>
                </c:pt>
                <c:pt idx="2877">
                  <c:v>0.49058000000000002</c:v>
                </c:pt>
                <c:pt idx="2878">
                  <c:v>0.48730000000000001</c:v>
                </c:pt>
                <c:pt idx="2879">
                  <c:v>0.48405999999999999</c:v>
                </c:pt>
                <c:pt idx="2880">
                  <c:v>0.48085</c:v>
                </c:pt>
                <c:pt idx="2881">
                  <c:v>0.47767999999999999</c:v>
                </c:pt>
                <c:pt idx="2882">
                  <c:v>0.47455999999999998</c:v>
                </c:pt>
                <c:pt idx="2883">
                  <c:v>0.47147</c:v>
                </c:pt>
                <c:pt idx="2884">
                  <c:v>0.46842</c:v>
                </c:pt>
                <c:pt idx="2885">
                  <c:v>0.46539999999999998</c:v>
                </c:pt>
                <c:pt idx="2886">
                  <c:v>0.46243000000000001</c:v>
                </c:pt>
                <c:pt idx="2887">
                  <c:v>0.45950000000000002</c:v>
                </c:pt>
                <c:pt idx="2888">
                  <c:v>0.45660000000000001</c:v>
                </c:pt>
                <c:pt idx="2889">
                  <c:v>0.45373999999999998</c:v>
                </c:pt>
                <c:pt idx="2890">
                  <c:v>0.45091999999999999</c:v>
                </c:pt>
                <c:pt idx="2891">
                  <c:v>0.44812999999999997</c:v>
                </c:pt>
                <c:pt idx="2892">
                  <c:v>0.44538</c:v>
                </c:pt>
                <c:pt idx="2893">
                  <c:v>0.44267000000000001</c:v>
                </c:pt>
                <c:pt idx="2894">
                  <c:v>0.43998999999999999</c:v>
                </c:pt>
                <c:pt idx="2895">
                  <c:v>0.43735000000000002</c:v>
                </c:pt>
                <c:pt idx="2896">
                  <c:v>0.43474000000000002</c:v>
                </c:pt>
                <c:pt idx="2897">
                  <c:v>0.43217</c:v>
                </c:pt>
                <c:pt idx="2898">
                  <c:v>0.42962</c:v>
                </c:pt>
                <c:pt idx="2899">
                  <c:v>0.42710999999999999</c:v>
                </c:pt>
                <c:pt idx="2900">
                  <c:v>0.42463000000000001</c:v>
                </c:pt>
                <c:pt idx="2901">
                  <c:v>0.42216999999999999</c:v>
                </c:pt>
                <c:pt idx="2902">
                  <c:v>0.41974</c:v>
                </c:pt>
                <c:pt idx="2903">
                  <c:v>0.41733999999999999</c:v>
                </c:pt>
                <c:pt idx="2904">
                  <c:v>0.41496</c:v>
                </c:pt>
                <c:pt idx="2905">
                  <c:v>0.41260999999999998</c:v>
                </c:pt>
                <c:pt idx="2906">
                  <c:v>0.41027999999999998</c:v>
                </c:pt>
                <c:pt idx="2907">
                  <c:v>0.40798000000000001</c:v>
                </c:pt>
                <c:pt idx="2908">
                  <c:v>0.40569</c:v>
                </c:pt>
                <c:pt idx="2909">
                  <c:v>0.40343000000000001</c:v>
                </c:pt>
                <c:pt idx="2910">
                  <c:v>0.40118999999999999</c:v>
                </c:pt>
                <c:pt idx="2911">
                  <c:v>0.39896999999999999</c:v>
                </c:pt>
                <c:pt idx="2912">
                  <c:v>0.39677000000000001</c:v>
                </c:pt>
                <c:pt idx="2913">
                  <c:v>0.39459</c:v>
                </c:pt>
                <c:pt idx="2914">
                  <c:v>0.39241999999999999</c:v>
                </c:pt>
                <c:pt idx="2915">
                  <c:v>0.39027000000000001</c:v>
                </c:pt>
                <c:pt idx="2916">
                  <c:v>0.38813999999999999</c:v>
                </c:pt>
                <c:pt idx="2917">
                  <c:v>0.38601999999999997</c:v>
                </c:pt>
                <c:pt idx="2918">
                  <c:v>0.38390999999999997</c:v>
                </c:pt>
                <c:pt idx="2919">
                  <c:v>0.38183</c:v>
                </c:pt>
                <c:pt idx="2920">
                  <c:v>0.37974999999999998</c:v>
                </c:pt>
                <c:pt idx="2921">
                  <c:v>0.37769000000000003</c:v>
                </c:pt>
                <c:pt idx="2922">
                  <c:v>0.37563999999999997</c:v>
                </c:pt>
                <c:pt idx="2923">
                  <c:v>0.37359999999999999</c:v>
                </c:pt>
                <c:pt idx="2924">
                  <c:v>0.37157000000000001</c:v>
                </c:pt>
                <c:pt idx="2925">
                  <c:v>0.36956</c:v>
                </c:pt>
                <c:pt idx="2926">
                  <c:v>0.36754999999999999</c:v>
                </c:pt>
                <c:pt idx="2927">
                  <c:v>0.36556</c:v>
                </c:pt>
                <c:pt idx="2928">
                  <c:v>0.36357</c:v>
                </c:pt>
                <c:pt idx="2929">
                  <c:v>0.36159000000000002</c:v>
                </c:pt>
                <c:pt idx="2930">
                  <c:v>0.35962</c:v>
                </c:pt>
                <c:pt idx="2931">
                  <c:v>0.35765999999999998</c:v>
                </c:pt>
                <c:pt idx="2932">
                  <c:v>0.35571000000000003</c:v>
                </c:pt>
                <c:pt idx="2933">
                  <c:v>0.35376000000000002</c:v>
                </c:pt>
                <c:pt idx="2934">
                  <c:v>0.35182999999999998</c:v>
                </c:pt>
                <c:pt idx="2935">
                  <c:v>0.34989999999999999</c:v>
                </c:pt>
                <c:pt idx="2936">
                  <c:v>0.34799000000000002</c:v>
                </c:pt>
                <c:pt idx="2937">
                  <c:v>0.34608</c:v>
                </c:pt>
                <c:pt idx="2938">
                  <c:v>0.34417999999999999</c:v>
                </c:pt>
                <c:pt idx="2939">
                  <c:v>0.34229999999999999</c:v>
                </c:pt>
                <c:pt idx="2940">
                  <c:v>0.34042</c:v>
                </c:pt>
                <c:pt idx="2941">
                  <c:v>0.33855000000000002</c:v>
                </c:pt>
                <c:pt idx="2942">
                  <c:v>0.3367</c:v>
                </c:pt>
                <c:pt idx="2943">
                  <c:v>0.33484999999999998</c:v>
                </c:pt>
                <c:pt idx="2944">
                  <c:v>0.33301999999999998</c:v>
                </c:pt>
                <c:pt idx="2945">
                  <c:v>0.33118999999999998</c:v>
                </c:pt>
                <c:pt idx="2946">
                  <c:v>0.32938000000000001</c:v>
                </c:pt>
                <c:pt idx="2947">
                  <c:v>0.32756999999999997</c:v>
                </c:pt>
                <c:pt idx="2948">
                  <c:v>0.32578000000000001</c:v>
                </c:pt>
                <c:pt idx="2949">
                  <c:v>0.32399</c:v>
                </c:pt>
                <c:pt idx="2950">
                  <c:v>0.32221</c:v>
                </c:pt>
                <c:pt idx="2951">
                  <c:v>0.32044</c:v>
                </c:pt>
                <c:pt idx="2952">
                  <c:v>0.31868000000000002</c:v>
                </c:pt>
                <c:pt idx="2953">
                  <c:v>0.31692999999999999</c:v>
                </c:pt>
                <c:pt idx="2954">
                  <c:v>0.31519000000000003</c:v>
                </c:pt>
                <c:pt idx="2955">
                  <c:v>0.31345000000000001</c:v>
                </c:pt>
                <c:pt idx="2956">
                  <c:v>0.31172</c:v>
                </c:pt>
                <c:pt idx="2957">
                  <c:v>0.31</c:v>
                </c:pt>
                <c:pt idx="2958">
                  <c:v>0.30829000000000001</c:v>
                </c:pt>
                <c:pt idx="2959">
                  <c:v>0.30658999999999997</c:v>
                </c:pt>
                <c:pt idx="2960">
                  <c:v>0.3049</c:v>
                </c:pt>
                <c:pt idx="2961">
                  <c:v>0.30320999999999998</c:v>
                </c:pt>
                <c:pt idx="2962">
                  <c:v>0.30153000000000002</c:v>
                </c:pt>
                <c:pt idx="2963">
                  <c:v>0.29986000000000002</c:v>
                </c:pt>
                <c:pt idx="2964">
                  <c:v>0.29819000000000001</c:v>
                </c:pt>
                <c:pt idx="2965">
                  <c:v>0.29653000000000002</c:v>
                </c:pt>
                <c:pt idx="2966">
                  <c:v>0.29487999999999998</c:v>
                </c:pt>
                <c:pt idx="2967">
                  <c:v>0.29324</c:v>
                </c:pt>
                <c:pt idx="2968">
                  <c:v>0.29160000000000003</c:v>
                </c:pt>
                <c:pt idx="2969">
                  <c:v>0.28997000000000001</c:v>
                </c:pt>
                <c:pt idx="2970">
                  <c:v>0.28833999999999999</c:v>
                </c:pt>
                <c:pt idx="2971">
                  <c:v>0.28671999999999997</c:v>
                </c:pt>
                <c:pt idx="2972">
                  <c:v>0.28510000000000002</c:v>
                </c:pt>
                <c:pt idx="2973">
                  <c:v>0.28349999999999997</c:v>
                </c:pt>
                <c:pt idx="2974">
                  <c:v>0.28188999999999997</c:v>
                </c:pt>
                <c:pt idx="2975">
                  <c:v>0.28029999999999999</c:v>
                </c:pt>
                <c:pt idx="2976">
                  <c:v>0.27871000000000001</c:v>
                </c:pt>
                <c:pt idx="2977">
                  <c:v>0.27712999999999999</c:v>
                </c:pt>
                <c:pt idx="2978">
                  <c:v>0.27555000000000002</c:v>
                </c:pt>
                <c:pt idx="2979">
                  <c:v>0.27399000000000001</c:v>
                </c:pt>
                <c:pt idx="2980">
                  <c:v>0.27243000000000001</c:v>
                </c:pt>
                <c:pt idx="2981">
                  <c:v>0.27088000000000001</c:v>
                </c:pt>
                <c:pt idx="2982">
                  <c:v>0.26933000000000001</c:v>
                </c:pt>
                <c:pt idx="2983">
                  <c:v>0.26779999999999998</c:v>
                </c:pt>
                <c:pt idx="2984">
                  <c:v>0.26627000000000001</c:v>
                </c:pt>
                <c:pt idx="2985">
                  <c:v>0.26474999999999999</c:v>
                </c:pt>
                <c:pt idx="2986">
                  <c:v>0.26323999999999997</c:v>
                </c:pt>
                <c:pt idx="2987">
                  <c:v>0.26173000000000002</c:v>
                </c:pt>
                <c:pt idx="2988">
                  <c:v>0.26022000000000001</c:v>
                </c:pt>
                <c:pt idx="2989">
                  <c:v>0.25873000000000002</c:v>
                </c:pt>
                <c:pt idx="2990">
                  <c:v>0.25724000000000002</c:v>
                </c:pt>
                <c:pt idx="2991">
                  <c:v>0.25574999999999998</c:v>
                </c:pt>
                <c:pt idx="2992">
                  <c:v>0.25427</c:v>
                </c:pt>
                <c:pt idx="2993">
                  <c:v>0.25280000000000002</c:v>
                </c:pt>
                <c:pt idx="2994">
                  <c:v>0.25134000000000001</c:v>
                </c:pt>
                <c:pt idx="2995">
                  <c:v>0.24987999999999999</c:v>
                </c:pt>
                <c:pt idx="2996">
                  <c:v>0.24843000000000001</c:v>
                </c:pt>
                <c:pt idx="2997">
                  <c:v>0.24698000000000001</c:v>
                </c:pt>
                <c:pt idx="2998">
                  <c:v>0.24554999999999999</c:v>
                </c:pt>
                <c:pt idx="2999">
                  <c:v>0.24412</c:v>
                </c:pt>
                <c:pt idx="3000">
                  <c:v>0.24268999999999999</c:v>
                </c:pt>
                <c:pt idx="3001">
                  <c:v>0.24127000000000001</c:v>
                </c:pt>
                <c:pt idx="3002">
                  <c:v>0.23985999999999999</c:v>
                </c:pt>
                <c:pt idx="3003">
                  <c:v>0.23845</c:v>
                </c:pt>
                <c:pt idx="3004">
                  <c:v>0.23705000000000001</c:v>
                </c:pt>
                <c:pt idx="3005">
                  <c:v>0.23565</c:v>
                </c:pt>
                <c:pt idx="3006">
                  <c:v>0.23426</c:v>
                </c:pt>
                <c:pt idx="3007">
                  <c:v>0.23286999999999999</c:v>
                </c:pt>
                <c:pt idx="3008">
                  <c:v>0.23149</c:v>
                </c:pt>
                <c:pt idx="3009">
                  <c:v>0.23011000000000001</c:v>
                </c:pt>
                <c:pt idx="3010">
                  <c:v>0.22874</c:v>
                </c:pt>
                <c:pt idx="3011">
                  <c:v>0.22738</c:v>
                </c:pt>
                <c:pt idx="3012">
                  <c:v>0.22602</c:v>
                </c:pt>
                <c:pt idx="3013">
                  <c:v>0.22467000000000001</c:v>
                </c:pt>
                <c:pt idx="3014">
                  <c:v>0.22333</c:v>
                </c:pt>
                <c:pt idx="3015">
                  <c:v>0.22198999999999999</c:v>
                </c:pt>
                <c:pt idx="3016">
                  <c:v>0.22066</c:v>
                </c:pt>
                <c:pt idx="3017">
                  <c:v>0.21933</c:v>
                </c:pt>
                <c:pt idx="3018">
                  <c:v>0.21801000000000001</c:v>
                </c:pt>
                <c:pt idx="3019">
                  <c:v>0.2167</c:v>
                </c:pt>
                <c:pt idx="3020">
                  <c:v>0.21539</c:v>
                </c:pt>
                <c:pt idx="3021">
                  <c:v>0.21409</c:v>
                </c:pt>
                <c:pt idx="3022">
                  <c:v>0.21279000000000001</c:v>
                </c:pt>
                <c:pt idx="3023">
                  <c:v>0.21149999999999999</c:v>
                </c:pt>
                <c:pt idx="3024">
                  <c:v>0.2102</c:v>
                </c:pt>
                <c:pt idx="3025">
                  <c:v>0.20891999999999999</c:v>
                </c:pt>
                <c:pt idx="3026">
                  <c:v>0.20763000000000001</c:v>
                </c:pt>
                <c:pt idx="3027">
                  <c:v>0.20635000000000001</c:v>
                </c:pt>
                <c:pt idx="3028">
                  <c:v>0.20507</c:v>
                </c:pt>
                <c:pt idx="3029">
                  <c:v>0.20380000000000001</c:v>
                </c:pt>
                <c:pt idx="3030">
                  <c:v>0.20252999999999999</c:v>
                </c:pt>
                <c:pt idx="3031">
                  <c:v>0.20125999999999999</c:v>
                </c:pt>
                <c:pt idx="3032">
                  <c:v>0.2</c:v>
                </c:pt>
                <c:pt idx="3033">
                  <c:v>0.19874</c:v>
                </c:pt>
                <c:pt idx="3034">
                  <c:v>0.19747999999999999</c:v>
                </c:pt>
                <c:pt idx="3035">
                  <c:v>0.19622999999999999</c:v>
                </c:pt>
                <c:pt idx="3036">
                  <c:v>0.19497999999999999</c:v>
                </c:pt>
                <c:pt idx="3037">
                  <c:v>0.19374</c:v>
                </c:pt>
                <c:pt idx="3038">
                  <c:v>0.1925</c:v>
                </c:pt>
                <c:pt idx="3039">
                  <c:v>0.19126000000000001</c:v>
                </c:pt>
                <c:pt idx="3040">
                  <c:v>0.19003</c:v>
                </c:pt>
                <c:pt idx="3041">
                  <c:v>0.18881000000000001</c:v>
                </c:pt>
                <c:pt idx="3042">
                  <c:v>0.18759000000000001</c:v>
                </c:pt>
                <c:pt idx="3043">
                  <c:v>0.18637999999999999</c:v>
                </c:pt>
                <c:pt idx="3044">
                  <c:v>0.18517</c:v>
                </c:pt>
                <c:pt idx="3045">
                  <c:v>0.18396000000000001</c:v>
                </c:pt>
                <c:pt idx="3046">
                  <c:v>0.18276999999999999</c:v>
                </c:pt>
                <c:pt idx="3047">
                  <c:v>0.18157999999999999</c:v>
                </c:pt>
                <c:pt idx="3048">
                  <c:v>0.18038999999999999</c:v>
                </c:pt>
                <c:pt idx="3049">
                  <c:v>0.17921000000000001</c:v>
                </c:pt>
                <c:pt idx="3050">
                  <c:v>0.17804</c:v>
                </c:pt>
                <c:pt idx="3051">
                  <c:v>0.17687</c:v>
                </c:pt>
                <c:pt idx="3052">
                  <c:v>0.17571000000000001</c:v>
                </c:pt>
                <c:pt idx="3053">
                  <c:v>0.17455999999999999</c:v>
                </c:pt>
                <c:pt idx="3054">
                  <c:v>0.17341000000000001</c:v>
                </c:pt>
                <c:pt idx="3055">
                  <c:v>0.17227000000000001</c:v>
                </c:pt>
                <c:pt idx="3056">
                  <c:v>0.17113</c:v>
                </c:pt>
                <c:pt idx="3057">
                  <c:v>0.17</c:v>
                </c:pt>
                <c:pt idx="3058">
                  <c:v>0.16888</c:v>
                </c:pt>
                <c:pt idx="3059">
                  <c:v>0.16775999999999999</c:v>
                </c:pt>
                <c:pt idx="3060">
                  <c:v>0.16664000000000001</c:v>
                </c:pt>
                <c:pt idx="3061">
                  <c:v>0.16553999999999999</c:v>
                </c:pt>
                <c:pt idx="3062">
                  <c:v>0.16444</c:v>
                </c:pt>
                <c:pt idx="3063">
                  <c:v>0.16334000000000001</c:v>
                </c:pt>
                <c:pt idx="3064">
                  <c:v>0.16225000000000001</c:v>
                </c:pt>
                <c:pt idx="3065">
                  <c:v>0.16117000000000001</c:v>
                </c:pt>
                <c:pt idx="3066">
                  <c:v>0.16009000000000001</c:v>
                </c:pt>
                <c:pt idx="3067">
                  <c:v>0.15901999999999999</c:v>
                </c:pt>
                <c:pt idx="3068">
                  <c:v>0.15795999999999999</c:v>
                </c:pt>
                <c:pt idx="3069">
                  <c:v>0.15690000000000001</c:v>
                </c:pt>
                <c:pt idx="3070">
                  <c:v>0.15584000000000001</c:v>
                </c:pt>
                <c:pt idx="3071">
                  <c:v>0.15479999999999999</c:v>
                </c:pt>
                <c:pt idx="3072">
                  <c:v>0.15376000000000001</c:v>
                </c:pt>
                <c:pt idx="3073">
                  <c:v>0.15271999999999999</c:v>
                </c:pt>
                <c:pt idx="3074">
                  <c:v>0.1517</c:v>
                </c:pt>
                <c:pt idx="3075">
                  <c:v>0.15068000000000001</c:v>
                </c:pt>
                <c:pt idx="3076">
                  <c:v>0.14967</c:v>
                </c:pt>
                <c:pt idx="3077">
                  <c:v>0.14865999999999999</c:v>
                </c:pt>
                <c:pt idx="3078">
                  <c:v>0.14766000000000001</c:v>
                </c:pt>
                <c:pt idx="3079">
                  <c:v>0.14666999999999999</c:v>
                </c:pt>
                <c:pt idx="3080">
                  <c:v>0.14568</c:v>
                </c:pt>
                <c:pt idx="3081">
                  <c:v>0.14469000000000001</c:v>
                </c:pt>
                <c:pt idx="3082">
                  <c:v>0.14371999999999999</c:v>
                </c:pt>
                <c:pt idx="3083">
                  <c:v>0.14274000000000001</c:v>
                </c:pt>
                <c:pt idx="3084">
                  <c:v>0.14177000000000001</c:v>
                </c:pt>
                <c:pt idx="3085">
                  <c:v>0.14080999999999999</c:v>
                </c:pt>
                <c:pt idx="3086">
                  <c:v>0.13985</c:v>
                </c:pt>
                <c:pt idx="3087">
                  <c:v>0.13889000000000001</c:v>
                </c:pt>
                <c:pt idx="3088">
                  <c:v>0.13794000000000001</c:v>
                </c:pt>
                <c:pt idx="3089">
                  <c:v>0.13699</c:v>
                </c:pt>
                <c:pt idx="3090">
                  <c:v>0.13605</c:v>
                </c:pt>
                <c:pt idx="3091">
                  <c:v>0.1351</c:v>
                </c:pt>
                <c:pt idx="3092">
                  <c:v>0.13417000000000001</c:v>
                </c:pt>
                <c:pt idx="3093">
                  <c:v>0.13324</c:v>
                </c:pt>
                <c:pt idx="3094">
                  <c:v>0.13231000000000001</c:v>
                </c:pt>
                <c:pt idx="3095">
                  <c:v>0.13138</c:v>
                </c:pt>
                <c:pt idx="3096">
                  <c:v>0.13047</c:v>
                </c:pt>
                <c:pt idx="3097">
                  <c:v>0.12955</c:v>
                </c:pt>
                <c:pt idx="3098">
                  <c:v>0.12864999999999999</c:v>
                </c:pt>
                <c:pt idx="3099">
                  <c:v>0.12773999999999999</c:v>
                </c:pt>
                <c:pt idx="3100">
                  <c:v>0.12684000000000001</c:v>
                </c:pt>
                <c:pt idx="3101">
                  <c:v>0.12595000000000001</c:v>
                </c:pt>
                <c:pt idx="3102">
                  <c:v>0.12506</c:v>
                </c:pt>
                <c:pt idx="3103">
                  <c:v>0.12418</c:v>
                </c:pt>
                <c:pt idx="3104">
                  <c:v>0.12330000000000001</c:v>
                </c:pt>
                <c:pt idx="3105">
                  <c:v>0.12466000000000001</c:v>
                </c:pt>
                <c:pt idx="3106">
                  <c:v>0.12378</c:v>
                </c:pt>
                <c:pt idx="3107">
                  <c:v>0.1229</c:v>
                </c:pt>
                <c:pt idx="3108">
                  <c:v>0.12202</c:v>
                </c:pt>
                <c:pt idx="3109">
                  <c:v>0.12114999999999999</c:v>
                </c:pt>
                <c:pt idx="3110">
                  <c:v>0.12028</c:v>
                </c:pt>
                <c:pt idx="3111">
                  <c:v>0.11941</c:v>
                </c:pt>
                <c:pt idx="3112">
                  <c:v>0.11855</c:v>
                </c:pt>
                <c:pt idx="3113">
                  <c:v>0.1177</c:v>
                </c:pt>
                <c:pt idx="3114">
                  <c:v>0.11685</c:v>
                </c:pt>
                <c:pt idx="3115">
                  <c:v>0.11600000000000001</c:v>
                </c:pt>
                <c:pt idx="3116">
                  <c:v>0.11516</c:v>
                </c:pt>
                <c:pt idx="3117">
                  <c:v>0.11432</c:v>
                </c:pt>
                <c:pt idx="3118">
                  <c:v>0.11348999999999999</c:v>
                </c:pt>
                <c:pt idx="3119">
                  <c:v>0.11266</c:v>
                </c:pt>
                <c:pt idx="3120">
                  <c:v>0.11183999999999999</c:v>
                </c:pt>
                <c:pt idx="3121">
                  <c:v>0.11101999999999999</c:v>
                </c:pt>
                <c:pt idx="3122">
                  <c:v>0.11021</c:v>
                </c:pt>
                <c:pt idx="3123">
                  <c:v>0.1094</c:v>
                </c:pt>
                <c:pt idx="3124">
                  <c:v>0.1086</c:v>
                </c:pt>
                <c:pt idx="3125">
                  <c:v>0.10780000000000001</c:v>
                </c:pt>
                <c:pt idx="3126">
                  <c:v>0.107</c:v>
                </c:pt>
                <c:pt idx="3127">
                  <c:v>0.10621</c:v>
                </c:pt>
                <c:pt idx="3128">
                  <c:v>0.10543</c:v>
                </c:pt>
                <c:pt idx="3129">
                  <c:v>0.10465000000000001</c:v>
                </c:pt>
                <c:pt idx="3130">
                  <c:v>0.10387</c:v>
                </c:pt>
                <c:pt idx="3131">
                  <c:v>0.1031</c:v>
                </c:pt>
                <c:pt idx="3132">
                  <c:v>0.10234</c:v>
                </c:pt>
                <c:pt idx="3133">
                  <c:v>0.10156999999999999</c:v>
                </c:pt>
                <c:pt idx="3134">
                  <c:v>0.10082000000000001</c:v>
                </c:pt>
                <c:pt idx="3135">
                  <c:v>0.10007000000000001</c:v>
                </c:pt>
                <c:pt idx="3136">
                  <c:v>9.9318000000000004E-2</c:v>
                </c:pt>
                <c:pt idx="3137">
                  <c:v>9.8574999999999996E-2</c:v>
                </c:pt>
                <c:pt idx="3138">
                  <c:v>9.7836999999999993E-2</c:v>
                </c:pt>
                <c:pt idx="3139">
                  <c:v>9.7102999999999995E-2</c:v>
                </c:pt>
                <c:pt idx="3140">
                  <c:v>9.6375000000000002E-2</c:v>
                </c:pt>
                <c:pt idx="3141">
                  <c:v>9.5651E-2</c:v>
                </c:pt>
                <c:pt idx="3142">
                  <c:v>9.4932000000000002E-2</c:v>
                </c:pt>
                <c:pt idx="3143">
                  <c:v>9.4217999999999996E-2</c:v>
                </c:pt>
                <c:pt idx="3144">
                  <c:v>9.3507999999999994E-2</c:v>
                </c:pt>
                <c:pt idx="3145">
                  <c:v>9.2803999999999998E-2</c:v>
                </c:pt>
                <c:pt idx="3146">
                  <c:v>9.2104000000000005E-2</c:v>
                </c:pt>
                <c:pt idx="3147">
                  <c:v>9.1410000000000005E-2</c:v>
                </c:pt>
                <c:pt idx="3148">
                  <c:v>9.0719999999999995E-2</c:v>
                </c:pt>
                <c:pt idx="3149">
                  <c:v>9.0035000000000004E-2</c:v>
                </c:pt>
                <c:pt idx="3150">
                  <c:v>8.9355000000000004E-2</c:v>
                </c:pt>
                <c:pt idx="3151">
                  <c:v>8.8679999999999995E-2</c:v>
                </c:pt>
                <c:pt idx="3152">
                  <c:v>8.8010000000000005E-2</c:v>
                </c:pt>
                <c:pt idx="3153">
                  <c:v>8.7345000000000006E-2</c:v>
                </c:pt>
                <c:pt idx="3154">
                  <c:v>8.6685999999999999E-2</c:v>
                </c:pt>
                <c:pt idx="3155">
                  <c:v>8.6031999999999997E-2</c:v>
                </c:pt>
                <c:pt idx="3156">
                  <c:v>8.5383000000000001E-2</c:v>
                </c:pt>
                <c:pt idx="3157">
                  <c:v>8.4739999999999996E-2</c:v>
                </c:pt>
                <c:pt idx="3158">
                  <c:v>8.4100999999999995E-2</c:v>
                </c:pt>
                <c:pt idx="3159">
                  <c:v>8.3468000000000001E-2</c:v>
                </c:pt>
                <c:pt idx="3160">
                  <c:v>8.2839999999999997E-2</c:v>
                </c:pt>
                <c:pt idx="3161">
                  <c:v>8.2215999999999997E-2</c:v>
                </c:pt>
                <c:pt idx="3162">
                  <c:v>8.1598000000000004E-2</c:v>
                </c:pt>
                <c:pt idx="3163">
                  <c:v>8.0982999999999999E-2</c:v>
                </c:pt>
                <c:pt idx="3164">
                  <c:v>8.0373E-2</c:v>
                </c:pt>
                <c:pt idx="3165">
                  <c:v>7.9768000000000006E-2</c:v>
                </c:pt>
                <c:pt idx="3166">
                  <c:v>7.9167000000000001E-2</c:v>
                </c:pt>
                <c:pt idx="3167">
                  <c:v>7.8570000000000001E-2</c:v>
                </c:pt>
                <c:pt idx="3168">
                  <c:v>7.7978000000000006E-2</c:v>
                </c:pt>
                <c:pt idx="3169">
                  <c:v>7.739E-2</c:v>
                </c:pt>
                <c:pt idx="3170">
                  <c:v>7.6807E-2</c:v>
                </c:pt>
                <c:pt idx="3171">
                  <c:v>7.6228000000000004E-2</c:v>
                </c:pt>
                <c:pt idx="3172">
                  <c:v>7.5652999999999998E-2</c:v>
                </c:pt>
                <c:pt idx="3173">
                  <c:v>7.5082999999999997E-2</c:v>
                </c:pt>
                <c:pt idx="3174">
                  <c:v>7.4517E-2</c:v>
                </c:pt>
                <c:pt idx="3175">
                  <c:v>7.3955000000000007E-2</c:v>
                </c:pt>
                <c:pt idx="3176">
                  <c:v>7.3398000000000005E-2</c:v>
                </c:pt>
                <c:pt idx="3177">
                  <c:v>7.2845999999999994E-2</c:v>
                </c:pt>
                <c:pt idx="3178">
                  <c:v>7.2297E-2</c:v>
                </c:pt>
                <c:pt idx="3179">
                  <c:v>7.1751999999999996E-2</c:v>
                </c:pt>
                <c:pt idx="3180">
                  <c:v>7.1211999999999998E-2</c:v>
                </c:pt>
                <c:pt idx="3181">
                  <c:v>7.0676000000000003E-2</c:v>
                </c:pt>
                <c:pt idx="3182">
                  <c:v>7.0143999999999998E-2</c:v>
                </c:pt>
                <c:pt idx="3183">
                  <c:v>6.9615999999999997E-2</c:v>
                </c:pt>
                <c:pt idx="3184">
                  <c:v>6.9092000000000001E-2</c:v>
                </c:pt>
                <c:pt idx="3185">
                  <c:v>6.8572999999999995E-2</c:v>
                </c:pt>
                <c:pt idx="3186">
                  <c:v>6.8057999999999994E-2</c:v>
                </c:pt>
                <c:pt idx="3187">
                  <c:v>6.7546999999999996E-2</c:v>
                </c:pt>
                <c:pt idx="3188">
                  <c:v>6.7040000000000002E-2</c:v>
                </c:pt>
                <c:pt idx="3189">
                  <c:v>6.6538E-2</c:v>
                </c:pt>
                <c:pt idx="3190">
                  <c:v>6.6041000000000002E-2</c:v>
                </c:pt>
                <c:pt idx="3191">
                  <c:v>6.5547999999999995E-2</c:v>
                </c:pt>
                <c:pt idx="3192">
                  <c:v>6.5060999999999994E-2</c:v>
                </c:pt>
                <c:pt idx="3193">
                  <c:v>6.4577999999999997E-2</c:v>
                </c:pt>
                <c:pt idx="3194">
                  <c:v>6.4101000000000005E-2</c:v>
                </c:pt>
                <c:pt idx="3195">
                  <c:v>6.3628000000000004E-2</c:v>
                </c:pt>
                <c:pt idx="3196">
                  <c:v>6.3159999999999994E-2</c:v>
                </c:pt>
                <c:pt idx="3197">
                  <c:v>6.2698000000000004E-2</c:v>
                </c:pt>
                <c:pt idx="3198">
                  <c:v>6.2239999999999997E-2</c:v>
                </c:pt>
                <c:pt idx="3199">
                  <c:v>6.1787000000000002E-2</c:v>
                </c:pt>
                <c:pt idx="3200">
                  <c:v>6.1337999999999997E-2</c:v>
                </c:pt>
                <c:pt idx="3201">
                  <c:v>6.0893999999999997E-2</c:v>
                </c:pt>
                <c:pt idx="3202">
                  <c:v>6.0454000000000001E-2</c:v>
                </c:pt>
                <c:pt idx="3203">
                  <c:v>6.0018000000000002E-2</c:v>
                </c:pt>
                <c:pt idx="3204">
                  <c:v>5.9587000000000001E-2</c:v>
                </c:pt>
                <c:pt idx="3205">
                  <c:v>5.9159000000000003E-2</c:v>
                </c:pt>
                <c:pt idx="3206">
                  <c:v>5.8735000000000002E-2</c:v>
                </c:pt>
                <c:pt idx="3207">
                  <c:v>5.8314999999999999E-2</c:v>
                </c:pt>
                <c:pt idx="3208">
                  <c:v>5.7897999999999998E-2</c:v>
                </c:pt>
                <c:pt idx="3209">
                  <c:v>5.7485000000000001E-2</c:v>
                </c:pt>
                <c:pt idx="3210">
                  <c:v>5.7076000000000002E-2</c:v>
                </c:pt>
                <c:pt idx="3211">
                  <c:v>5.6669999999999998E-2</c:v>
                </c:pt>
                <c:pt idx="3212">
                  <c:v>5.6266999999999998E-2</c:v>
                </c:pt>
                <c:pt idx="3213">
                  <c:v>5.5867E-2</c:v>
                </c:pt>
                <c:pt idx="3214">
                  <c:v>5.5470999999999999E-2</c:v>
                </c:pt>
                <c:pt idx="3215">
                  <c:v>5.5078000000000002E-2</c:v>
                </c:pt>
                <c:pt idx="3216">
                  <c:v>5.4689000000000002E-2</c:v>
                </c:pt>
                <c:pt idx="3217">
                  <c:v>5.4302000000000003E-2</c:v>
                </c:pt>
                <c:pt idx="3218">
                  <c:v>5.3919000000000002E-2</c:v>
                </c:pt>
                <c:pt idx="3219">
                  <c:v>5.3538000000000002E-2</c:v>
                </c:pt>
                <c:pt idx="3220">
                  <c:v>5.3161E-2</c:v>
                </c:pt>
                <c:pt idx="3221">
                  <c:v>5.2787000000000001E-2</c:v>
                </c:pt>
                <c:pt idx="3222">
                  <c:v>5.2415000000000003E-2</c:v>
                </c:pt>
                <c:pt idx="3223">
                  <c:v>5.2047000000000003E-2</c:v>
                </c:pt>
                <c:pt idx="3224">
                  <c:v>5.1681999999999999E-2</c:v>
                </c:pt>
                <c:pt idx="3225">
                  <c:v>5.1318999999999997E-2</c:v>
                </c:pt>
                <c:pt idx="3226">
                  <c:v>5.0959999999999998E-2</c:v>
                </c:pt>
                <c:pt idx="3227">
                  <c:v>5.0603000000000002E-2</c:v>
                </c:pt>
                <c:pt idx="3228">
                  <c:v>5.0250000000000003E-2</c:v>
                </c:pt>
                <c:pt idx="3229">
                  <c:v>4.99E-2</c:v>
                </c:pt>
                <c:pt idx="3230">
                  <c:v>4.9553E-2</c:v>
                </c:pt>
                <c:pt idx="3231">
                  <c:v>4.9209000000000003E-2</c:v>
                </c:pt>
                <c:pt idx="3232">
                  <c:v>4.8869000000000003E-2</c:v>
                </c:pt>
                <c:pt idx="3233">
                  <c:v>4.8531999999999999E-2</c:v>
                </c:pt>
                <c:pt idx="3234">
                  <c:v>4.8197999999999998E-2</c:v>
                </c:pt>
                <c:pt idx="3235">
                  <c:v>4.7869000000000002E-2</c:v>
                </c:pt>
                <c:pt idx="3236">
                  <c:v>4.7543000000000002E-2</c:v>
                </c:pt>
                <c:pt idx="3237">
                  <c:v>4.7219999999999998E-2</c:v>
                </c:pt>
                <c:pt idx="3238">
                  <c:v>4.6901999999999999E-2</c:v>
                </c:pt>
                <c:pt idx="3239">
                  <c:v>4.6587000000000003E-2</c:v>
                </c:pt>
                <c:pt idx="3240">
                  <c:v>4.6275999999999998E-2</c:v>
                </c:pt>
                <c:pt idx="3241">
                  <c:v>4.5968000000000002E-2</c:v>
                </c:pt>
                <c:pt idx="3242">
                  <c:v>4.5664000000000003E-2</c:v>
                </c:pt>
                <c:pt idx="3243">
                  <c:v>4.5364000000000002E-2</c:v>
                </c:pt>
                <c:pt idx="3244">
                  <c:v>4.5067000000000003E-2</c:v>
                </c:pt>
                <c:pt idx="3245">
                  <c:v>4.4774000000000001E-2</c:v>
                </c:pt>
                <c:pt idx="3246">
                  <c:v>4.4484000000000003E-2</c:v>
                </c:pt>
                <c:pt idx="3247">
                  <c:v>4.4197E-2</c:v>
                </c:pt>
                <c:pt idx="3248">
                  <c:v>4.3913000000000001E-2</c:v>
                </c:pt>
                <c:pt idx="3249">
                  <c:v>4.3632999999999998E-2</c:v>
                </c:pt>
                <c:pt idx="3250">
                  <c:v>4.3354999999999998E-2</c:v>
                </c:pt>
                <c:pt idx="3251">
                  <c:v>4.308E-2</c:v>
                </c:pt>
                <c:pt idx="3252">
                  <c:v>4.2806999999999998E-2</c:v>
                </c:pt>
                <c:pt idx="3253">
                  <c:v>4.2536999999999998E-2</c:v>
                </c:pt>
                <c:pt idx="3254">
                  <c:v>4.4815000000000001E-2</c:v>
                </c:pt>
                <c:pt idx="3255">
                  <c:v>5.2685999999999997E-2</c:v>
                </c:pt>
                <c:pt idx="3256">
                  <c:v>5.2637000000000003E-2</c:v>
                </c:pt>
                <c:pt idx="3257">
                  <c:v>5.2310000000000002E-2</c:v>
                </c:pt>
                <c:pt idx="3258">
                  <c:v>5.1986999999999998E-2</c:v>
                </c:pt>
                <c:pt idx="3259">
                  <c:v>5.1665999999999997E-2</c:v>
                </c:pt>
                <c:pt idx="3260">
                  <c:v>5.1348999999999999E-2</c:v>
                </c:pt>
                <c:pt idx="3261">
                  <c:v>5.1034000000000003E-2</c:v>
                </c:pt>
                <c:pt idx="3262">
                  <c:v>5.0722000000000003E-2</c:v>
                </c:pt>
                <c:pt idx="3263">
                  <c:v>5.0414E-2</c:v>
                </c:pt>
                <c:pt idx="3264">
                  <c:v>5.0108E-2</c:v>
                </c:pt>
                <c:pt idx="3265">
                  <c:v>4.9806000000000003E-2</c:v>
                </c:pt>
                <c:pt idx="3266">
                  <c:v>4.9506000000000001E-2</c:v>
                </c:pt>
                <c:pt idx="3267">
                  <c:v>4.9209999999999997E-2</c:v>
                </c:pt>
                <c:pt idx="3268">
                  <c:v>4.8917000000000002E-2</c:v>
                </c:pt>
                <c:pt idx="3269">
                  <c:v>5.0242000000000002E-2</c:v>
                </c:pt>
                <c:pt idx="3270">
                  <c:v>5.0323E-2</c:v>
                </c:pt>
                <c:pt idx="3271">
                  <c:v>5.0028000000000003E-2</c:v>
                </c:pt>
                <c:pt idx="3272">
                  <c:v>4.9736000000000002E-2</c:v>
                </c:pt>
                <c:pt idx="3273">
                  <c:v>4.9446999999999998E-2</c:v>
                </c:pt>
                <c:pt idx="3274">
                  <c:v>4.9161000000000003E-2</c:v>
                </c:pt>
                <c:pt idx="3275">
                  <c:v>4.8878999999999999E-2</c:v>
                </c:pt>
                <c:pt idx="3276">
                  <c:v>4.8598000000000002E-2</c:v>
                </c:pt>
                <c:pt idx="3277">
                  <c:v>4.8321000000000003E-2</c:v>
                </c:pt>
                <c:pt idx="3278">
                  <c:v>4.8044999999999997E-2</c:v>
                </c:pt>
                <c:pt idx="3279">
                  <c:v>4.7772000000000002E-2</c:v>
                </c:pt>
                <c:pt idx="3280">
                  <c:v>4.7502000000000003E-2</c:v>
                </c:pt>
                <c:pt idx="3281">
                  <c:v>4.7233999999999998E-2</c:v>
                </c:pt>
                <c:pt idx="3282">
                  <c:v>4.6968000000000003E-2</c:v>
                </c:pt>
                <c:pt idx="3283">
                  <c:v>4.6705000000000003E-2</c:v>
                </c:pt>
                <c:pt idx="3284">
                  <c:v>4.6442999999999998E-2</c:v>
                </c:pt>
                <c:pt idx="3285">
                  <c:v>4.6184000000000003E-2</c:v>
                </c:pt>
                <c:pt idx="3286">
                  <c:v>4.5927999999999997E-2</c:v>
                </c:pt>
                <c:pt idx="3287">
                  <c:v>4.5672999999999998E-2</c:v>
                </c:pt>
                <c:pt idx="3288">
                  <c:v>4.5421000000000003E-2</c:v>
                </c:pt>
                <c:pt idx="3289">
                  <c:v>4.5171000000000003E-2</c:v>
                </c:pt>
                <c:pt idx="3290">
                  <c:v>4.4922999999999998E-2</c:v>
                </c:pt>
                <c:pt idx="3291">
                  <c:v>4.4677000000000001E-2</c:v>
                </c:pt>
                <c:pt idx="3292">
                  <c:v>4.4433E-2</c:v>
                </c:pt>
                <c:pt idx="3293">
                  <c:v>4.4191000000000001E-2</c:v>
                </c:pt>
                <c:pt idx="3294">
                  <c:v>4.3950000000000003E-2</c:v>
                </c:pt>
                <c:pt idx="3295">
                  <c:v>4.3711E-2</c:v>
                </c:pt>
                <c:pt idx="3296">
                  <c:v>4.3473999999999999E-2</c:v>
                </c:pt>
                <c:pt idx="3297">
                  <c:v>4.3239E-2</c:v>
                </c:pt>
                <c:pt idx="3298">
                  <c:v>4.3005000000000002E-2</c:v>
                </c:pt>
                <c:pt idx="3299">
                  <c:v>4.2772999999999999E-2</c:v>
                </c:pt>
                <c:pt idx="3300">
                  <c:v>4.2542000000000003E-2</c:v>
                </c:pt>
                <c:pt idx="3301">
                  <c:v>4.2312000000000002E-2</c:v>
                </c:pt>
                <c:pt idx="3302">
                  <c:v>4.2083000000000002E-2</c:v>
                </c:pt>
                <c:pt idx="3303">
                  <c:v>4.1855999999999997E-2</c:v>
                </c:pt>
                <c:pt idx="3304">
                  <c:v>4.163E-2</c:v>
                </c:pt>
                <c:pt idx="3305">
                  <c:v>4.1404999999999997E-2</c:v>
                </c:pt>
                <c:pt idx="3306">
                  <c:v>4.1181000000000002E-2</c:v>
                </c:pt>
                <c:pt idx="3307">
                  <c:v>4.0959000000000002E-2</c:v>
                </c:pt>
                <c:pt idx="3308">
                  <c:v>4.0737000000000002E-2</c:v>
                </c:pt>
                <c:pt idx="3309">
                  <c:v>4.0516999999999997E-2</c:v>
                </c:pt>
                <c:pt idx="3310">
                  <c:v>4.0299000000000001E-2</c:v>
                </c:pt>
                <c:pt idx="3311">
                  <c:v>4.0082E-2</c:v>
                </c:pt>
                <c:pt idx="3312">
                  <c:v>3.9865999999999999E-2</c:v>
                </c:pt>
                <c:pt idx="3313">
                  <c:v>3.9650999999999999E-2</c:v>
                </c:pt>
                <c:pt idx="3314">
                  <c:v>3.9438000000000001E-2</c:v>
                </c:pt>
                <c:pt idx="3315">
                  <c:v>3.9225999999999997E-2</c:v>
                </c:pt>
                <c:pt idx="3316">
                  <c:v>3.9016000000000002E-2</c:v>
                </c:pt>
                <c:pt idx="3317">
                  <c:v>3.8807000000000001E-2</c:v>
                </c:pt>
                <c:pt idx="3318">
                  <c:v>3.8598E-2</c:v>
                </c:pt>
                <c:pt idx="3319">
                  <c:v>3.8391000000000002E-2</c:v>
                </c:pt>
                <c:pt idx="3320">
                  <c:v>3.8184999999999997E-2</c:v>
                </c:pt>
                <c:pt idx="3321">
                  <c:v>3.798E-2</c:v>
                </c:pt>
                <c:pt idx="3322">
                  <c:v>3.7775999999999997E-2</c:v>
                </c:pt>
                <c:pt idx="3323">
                  <c:v>3.7573000000000002E-2</c:v>
                </c:pt>
                <c:pt idx="3324">
                  <c:v>3.737E-2</c:v>
                </c:pt>
                <c:pt idx="3325">
                  <c:v>3.7169000000000001E-2</c:v>
                </c:pt>
                <c:pt idx="3326">
                  <c:v>3.6969000000000002E-2</c:v>
                </c:pt>
                <c:pt idx="3327">
                  <c:v>3.6769999999999997E-2</c:v>
                </c:pt>
                <c:pt idx="3328">
                  <c:v>3.6573000000000001E-2</c:v>
                </c:pt>
                <c:pt idx="3329">
                  <c:v>3.6375999999999999E-2</c:v>
                </c:pt>
                <c:pt idx="3330">
                  <c:v>3.6180999999999998E-2</c:v>
                </c:pt>
                <c:pt idx="3331">
                  <c:v>3.5986999999999998E-2</c:v>
                </c:pt>
                <c:pt idx="3332">
                  <c:v>3.5793999999999999E-2</c:v>
                </c:pt>
                <c:pt idx="3333">
                  <c:v>3.5602000000000002E-2</c:v>
                </c:pt>
                <c:pt idx="3334">
                  <c:v>3.5410999999999998E-2</c:v>
                </c:pt>
                <c:pt idx="3335">
                  <c:v>3.5221000000000002E-2</c:v>
                </c:pt>
                <c:pt idx="3336">
                  <c:v>3.5032000000000001E-2</c:v>
                </c:pt>
                <c:pt idx="3337">
                  <c:v>3.4844E-2</c:v>
                </c:pt>
                <c:pt idx="3338">
                  <c:v>3.4657E-2</c:v>
                </c:pt>
                <c:pt idx="3339">
                  <c:v>3.4470000000000001E-2</c:v>
                </c:pt>
                <c:pt idx="3340">
                  <c:v>3.4284000000000002E-2</c:v>
                </c:pt>
                <c:pt idx="3341">
                  <c:v>3.4098999999999997E-2</c:v>
                </c:pt>
                <c:pt idx="3342">
                  <c:v>3.3915000000000001E-2</c:v>
                </c:pt>
                <c:pt idx="3343">
                  <c:v>3.3730999999999997E-2</c:v>
                </c:pt>
                <c:pt idx="3344">
                  <c:v>3.3548000000000001E-2</c:v>
                </c:pt>
                <c:pt idx="3345">
                  <c:v>3.3366E-2</c:v>
                </c:pt>
                <c:pt idx="3346">
                  <c:v>3.3183999999999998E-2</c:v>
                </c:pt>
                <c:pt idx="3347">
                  <c:v>3.3002999999999998E-2</c:v>
                </c:pt>
                <c:pt idx="3348">
                  <c:v>3.2822999999999998E-2</c:v>
                </c:pt>
                <c:pt idx="3349">
                  <c:v>3.2641999999999997E-2</c:v>
                </c:pt>
                <c:pt idx="3350">
                  <c:v>3.2461999999999998E-2</c:v>
                </c:pt>
                <c:pt idx="3351">
                  <c:v>3.2282999999999999E-2</c:v>
                </c:pt>
                <c:pt idx="3352">
                  <c:v>3.2103E-2</c:v>
                </c:pt>
                <c:pt idx="3353">
                  <c:v>3.1925000000000002E-2</c:v>
                </c:pt>
                <c:pt idx="3354">
                  <c:v>3.1746000000000003E-2</c:v>
                </c:pt>
                <c:pt idx="3355">
                  <c:v>3.1567999999999999E-2</c:v>
                </c:pt>
                <c:pt idx="3356">
                  <c:v>3.1390000000000001E-2</c:v>
                </c:pt>
                <c:pt idx="3357">
                  <c:v>3.1212E-2</c:v>
                </c:pt>
                <c:pt idx="3358">
                  <c:v>3.1035E-2</c:v>
                </c:pt>
                <c:pt idx="3359">
                  <c:v>3.0859000000000001E-2</c:v>
                </c:pt>
                <c:pt idx="3360">
                  <c:v>3.0682000000000001E-2</c:v>
                </c:pt>
                <c:pt idx="3361">
                  <c:v>3.0506999999999999E-2</c:v>
                </c:pt>
                <c:pt idx="3362">
                  <c:v>3.0331E-2</c:v>
                </c:pt>
                <c:pt idx="3363">
                  <c:v>3.0157E-2</c:v>
                </c:pt>
                <c:pt idx="3364">
                  <c:v>2.9982999999999999E-2</c:v>
                </c:pt>
                <c:pt idx="3365">
                  <c:v>2.9808999999999999E-2</c:v>
                </c:pt>
                <c:pt idx="3366">
                  <c:v>3.1766999999999997E-2</c:v>
                </c:pt>
                <c:pt idx="3367">
                  <c:v>3.2211999999999998E-2</c:v>
                </c:pt>
                <c:pt idx="3368">
                  <c:v>3.4146999999999997E-2</c:v>
                </c:pt>
                <c:pt idx="3369">
                  <c:v>3.5713000000000002E-2</c:v>
                </c:pt>
                <c:pt idx="3370">
                  <c:v>3.5562999999999997E-2</c:v>
                </c:pt>
                <c:pt idx="3371">
                  <c:v>3.5357E-2</c:v>
                </c:pt>
                <c:pt idx="3372">
                  <c:v>3.5152000000000003E-2</c:v>
                </c:pt>
                <c:pt idx="3373">
                  <c:v>3.4948E-2</c:v>
                </c:pt>
                <c:pt idx="3374">
                  <c:v>3.4744999999999998E-2</c:v>
                </c:pt>
                <c:pt idx="3375">
                  <c:v>3.4542000000000003E-2</c:v>
                </c:pt>
                <c:pt idx="3376">
                  <c:v>3.4341000000000003E-2</c:v>
                </c:pt>
                <c:pt idx="3377">
                  <c:v>3.4139999999999997E-2</c:v>
                </c:pt>
                <c:pt idx="3378">
                  <c:v>3.3939999999999998E-2</c:v>
                </c:pt>
                <c:pt idx="3379">
                  <c:v>3.3739999999999999E-2</c:v>
                </c:pt>
                <c:pt idx="3380">
                  <c:v>3.354E-2</c:v>
                </c:pt>
                <c:pt idx="3381">
                  <c:v>3.3341000000000003E-2</c:v>
                </c:pt>
                <c:pt idx="3382">
                  <c:v>3.3141999999999998E-2</c:v>
                </c:pt>
                <c:pt idx="3383">
                  <c:v>3.2943E-2</c:v>
                </c:pt>
                <c:pt idx="3384">
                  <c:v>3.2744000000000002E-2</c:v>
                </c:pt>
                <c:pt idx="3385">
                  <c:v>3.2545999999999999E-2</c:v>
                </c:pt>
                <c:pt idx="3386">
                  <c:v>3.2349000000000003E-2</c:v>
                </c:pt>
                <c:pt idx="3387">
                  <c:v>3.2152E-2</c:v>
                </c:pt>
                <c:pt idx="3388">
                  <c:v>3.1955999999999998E-2</c:v>
                </c:pt>
                <c:pt idx="3389">
                  <c:v>3.1759999999999997E-2</c:v>
                </c:pt>
                <c:pt idx="3390">
                  <c:v>3.1565999999999997E-2</c:v>
                </c:pt>
                <c:pt idx="3391">
                  <c:v>3.1371999999999997E-2</c:v>
                </c:pt>
                <c:pt idx="3392">
                  <c:v>3.1179999999999999E-2</c:v>
                </c:pt>
                <c:pt idx="3393">
                  <c:v>3.0988000000000002E-2</c:v>
                </c:pt>
                <c:pt idx="3394">
                  <c:v>3.0797999999999999E-2</c:v>
                </c:pt>
                <c:pt idx="3395">
                  <c:v>3.0608E-2</c:v>
                </c:pt>
                <c:pt idx="3396">
                  <c:v>3.0419999999999999E-2</c:v>
                </c:pt>
                <c:pt idx="3397">
                  <c:v>3.0231999999999998E-2</c:v>
                </c:pt>
                <c:pt idx="3398">
                  <c:v>3.0046E-2</c:v>
                </c:pt>
                <c:pt idx="3399">
                  <c:v>2.9860000000000001E-2</c:v>
                </c:pt>
                <c:pt idx="3400">
                  <c:v>2.9675E-2</c:v>
                </c:pt>
                <c:pt idx="3401">
                  <c:v>2.9491E-2</c:v>
                </c:pt>
                <c:pt idx="3402">
                  <c:v>2.9308000000000001E-2</c:v>
                </c:pt>
                <c:pt idx="3403">
                  <c:v>2.9125000000000002E-2</c:v>
                </c:pt>
                <c:pt idx="3404">
                  <c:v>2.8943E-2</c:v>
                </c:pt>
                <c:pt idx="3405">
                  <c:v>2.8761999999999999E-2</c:v>
                </c:pt>
                <c:pt idx="3406">
                  <c:v>2.8580999999999999E-2</c:v>
                </c:pt>
                <c:pt idx="3407">
                  <c:v>2.8402E-2</c:v>
                </c:pt>
                <c:pt idx="3408">
                  <c:v>2.8222000000000001E-2</c:v>
                </c:pt>
                <c:pt idx="3409">
                  <c:v>2.8043999999999999E-2</c:v>
                </c:pt>
                <c:pt idx="3410">
                  <c:v>2.7865999999999998E-2</c:v>
                </c:pt>
                <c:pt idx="3411">
                  <c:v>2.7688000000000001E-2</c:v>
                </c:pt>
                <c:pt idx="3412">
                  <c:v>2.7511000000000001E-2</c:v>
                </c:pt>
                <c:pt idx="3413">
                  <c:v>2.7335000000000002E-2</c:v>
                </c:pt>
                <c:pt idx="3414">
                  <c:v>2.7158999999999999E-2</c:v>
                </c:pt>
                <c:pt idx="3415">
                  <c:v>2.6983E-2</c:v>
                </c:pt>
                <c:pt idx="3416">
                  <c:v>2.6807999999999998E-2</c:v>
                </c:pt>
                <c:pt idx="3417">
                  <c:v>2.6633E-2</c:v>
                </c:pt>
                <c:pt idx="3418">
                  <c:v>2.6459E-2</c:v>
                </c:pt>
                <c:pt idx="3419">
                  <c:v>2.6284999999999999E-2</c:v>
                </c:pt>
                <c:pt idx="3420">
                  <c:v>2.6110999999999999E-2</c:v>
                </c:pt>
                <c:pt idx="3421">
                  <c:v>2.5937999999999999E-2</c:v>
                </c:pt>
                <c:pt idx="3422">
                  <c:v>2.5765E-2</c:v>
                </c:pt>
                <c:pt idx="3423">
                  <c:v>2.5593000000000001E-2</c:v>
                </c:pt>
                <c:pt idx="3424">
                  <c:v>2.5420999999999999E-2</c:v>
                </c:pt>
                <c:pt idx="3425">
                  <c:v>2.5249000000000001E-2</c:v>
                </c:pt>
                <c:pt idx="3426">
                  <c:v>2.5078E-2</c:v>
                </c:pt>
                <c:pt idx="3427">
                  <c:v>2.4906999999999999E-2</c:v>
                </c:pt>
                <c:pt idx="3428">
                  <c:v>2.4738E-2</c:v>
                </c:pt>
                <c:pt idx="3429">
                  <c:v>2.4569000000000001E-2</c:v>
                </c:pt>
                <c:pt idx="3430">
                  <c:v>2.4400999999999999E-2</c:v>
                </c:pt>
                <c:pt idx="3431">
                  <c:v>2.4233999999999999E-2</c:v>
                </c:pt>
                <c:pt idx="3432">
                  <c:v>2.4067999999999999E-2</c:v>
                </c:pt>
                <c:pt idx="3433">
                  <c:v>2.3903000000000001E-2</c:v>
                </c:pt>
                <c:pt idx="3434">
                  <c:v>2.3740000000000001E-2</c:v>
                </c:pt>
                <c:pt idx="3435">
                  <c:v>2.3577000000000001E-2</c:v>
                </c:pt>
                <c:pt idx="3436">
                  <c:v>2.3415999999999999E-2</c:v>
                </c:pt>
                <c:pt idx="3437">
                  <c:v>2.3255999999999999E-2</c:v>
                </c:pt>
                <c:pt idx="3438">
                  <c:v>2.3096999999999999E-2</c:v>
                </c:pt>
                <c:pt idx="3439">
                  <c:v>2.2939000000000001E-2</c:v>
                </c:pt>
                <c:pt idx="3440">
                  <c:v>2.2782E-2</c:v>
                </c:pt>
                <c:pt idx="3441">
                  <c:v>2.2627000000000001E-2</c:v>
                </c:pt>
                <c:pt idx="3442">
                  <c:v>2.2471999999999999E-2</c:v>
                </c:pt>
                <c:pt idx="3443">
                  <c:v>2.2318000000000001E-2</c:v>
                </c:pt>
                <c:pt idx="3444">
                  <c:v>2.2166000000000002E-2</c:v>
                </c:pt>
                <c:pt idx="3445">
                  <c:v>2.2013999999999999E-2</c:v>
                </c:pt>
                <c:pt idx="3446">
                  <c:v>2.1863E-2</c:v>
                </c:pt>
                <c:pt idx="3447">
                  <c:v>2.1713E-2</c:v>
                </c:pt>
                <c:pt idx="3448">
                  <c:v>2.1562999999999999E-2</c:v>
                </c:pt>
                <c:pt idx="3449">
                  <c:v>2.1415E-2</c:v>
                </c:pt>
                <c:pt idx="3450">
                  <c:v>2.1267000000000001E-2</c:v>
                </c:pt>
                <c:pt idx="3451">
                  <c:v>2.112E-2</c:v>
                </c:pt>
                <c:pt idx="3452">
                  <c:v>2.0974E-2</c:v>
                </c:pt>
                <c:pt idx="3453">
                  <c:v>2.0827999999999999E-2</c:v>
                </c:pt>
                <c:pt idx="3454">
                  <c:v>2.0683E-2</c:v>
                </c:pt>
                <c:pt idx="3455">
                  <c:v>2.0539999999999999E-2</c:v>
                </c:pt>
                <c:pt idx="3456">
                  <c:v>2.0396999999999998E-2</c:v>
                </c:pt>
                <c:pt idx="3457">
                  <c:v>2.0254999999999999E-2</c:v>
                </c:pt>
                <c:pt idx="3458">
                  <c:v>2.0112999999999999E-2</c:v>
                </c:pt>
                <c:pt idx="3459">
                  <c:v>1.9973000000000001E-2</c:v>
                </c:pt>
                <c:pt idx="3460">
                  <c:v>1.9833E-2</c:v>
                </c:pt>
                <c:pt idx="3461">
                  <c:v>1.9694E-2</c:v>
                </c:pt>
                <c:pt idx="3462">
                  <c:v>1.9556E-2</c:v>
                </c:pt>
                <c:pt idx="3463">
                  <c:v>1.9418999999999999E-2</c:v>
                </c:pt>
                <c:pt idx="3464">
                  <c:v>1.9283000000000002E-2</c:v>
                </c:pt>
                <c:pt idx="3465">
                  <c:v>1.9147000000000001E-2</c:v>
                </c:pt>
                <c:pt idx="3466">
                  <c:v>1.9012000000000001E-2</c:v>
                </c:pt>
                <c:pt idx="3467">
                  <c:v>1.8877000000000001E-2</c:v>
                </c:pt>
                <c:pt idx="3468">
                  <c:v>1.8742999999999999E-2</c:v>
                </c:pt>
                <c:pt idx="3469">
                  <c:v>1.8610000000000002E-2</c:v>
                </c:pt>
                <c:pt idx="3470">
                  <c:v>1.8477E-2</c:v>
                </c:pt>
                <c:pt idx="3471">
                  <c:v>1.8345E-2</c:v>
                </c:pt>
                <c:pt idx="3472">
                  <c:v>1.8214000000000001E-2</c:v>
                </c:pt>
                <c:pt idx="3473">
                  <c:v>1.8082999999999998E-2</c:v>
                </c:pt>
                <c:pt idx="3474">
                  <c:v>1.7951999999999999E-2</c:v>
                </c:pt>
                <c:pt idx="3475">
                  <c:v>1.7822000000000001E-2</c:v>
                </c:pt>
                <c:pt idx="3476">
                  <c:v>1.7693E-2</c:v>
                </c:pt>
                <c:pt idx="3477">
                  <c:v>1.7565000000000001E-2</c:v>
                </c:pt>
                <c:pt idx="3478">
                  <c:v>1.7436E-2</c:v>
                </c:pt>
                <c:pt idx="3479">
                  <c:v>1.7309000000000001E-2</c:v>
                </c:pt>
                <c:pt idx="3480">
                  <c:v>1.7181999999999999E-2</c:v>
                </c:pt>
                <c:pt idx="3481">
                  <c:v>1.7055000000000001E-2</c:v>
                </c:pt>
                <c:pt idx="3482">
                  <c:v>1.6930000000000001E-2</c:v>
                </c:pt>
                <c:pt idx="3483">
                  <c:v>1.6803999999999999E-2</c:v>
                </c:pt>
                <c:pt idx="3484">
                  <c:v>1.668E-2</c:v>
                </c:pt>
                <c:pt idx="3485">
                  <c:v>1.6556000000000001E-2</c:v>
                </c:pt>
                <c:pt idx="3486">
                  <c:v>1.6431999999999999E-2</c:v>
                </c:pt>
                <c:pt idx="3487">
                  <c:v>1.6310000000000002E-2</c:v>
                </c:pt>
                <c:pt idx="3488">
                  <c:v>1.6188000000000001E-2</c:v>
                </c:pt>
                <c:pt idx="3489">
                  <c:v>1.6066E-2</c:v>
                </c:pt>
                <c:pt idx="3490">
                  <c:v>1.5945999999999998E-2</c:v>
                </c:pt>
                <c:pt idx="3491">
                  <c:v>1.5826E-2</c:v>
                </c:pt>
                <c:pt idx="3492">
                  <c:v>1.5706000000000001E-2</c:v>
                </c:pt>
                <c:pt idx="3493">
                  <c:v>1.5587999999999999E-2</c:v>
                </c:pt>
                <c:pt idx="3494">
                  <c:v>1.5469999999999999E-2</c:v>
                </c:pt>
                <c:pt idx="3495">
                  <c:v>1.5351999999999999E-2</c:v>
                </c:pt>
                <c:pt idx="3496">
                  <c:v>1.5235E-2</c:v>
                </c:pt>
                <c:pt idx="3497">
                  <c:v>1.5119E-2</c:v>
                </c:pt>
                <c:pt idx="3498">
                  <c:v>1.5003000000000001E-2</c:v>
                </c:pt>
                <c:pt idx="3499">
                  <c:v>1.4888E-2</c:v>
                </c:pt>
                <c:pt idx="3500">
                  <c:v>1.4774000000000001E-2</c:v>
                </c:pt>
                <c:pt idx="3501">
                  <c:v>1.4659999999999999E-2</c:v>
                </c:pt>
                <c:pt idx="3502">
                  <c:v>1.4546999999999999E-2</c:v>
                </c:pt>
                <c:pt idx="3503">
                  <c:v>1.4435E-2</c:v>
                </c:pt>
                <c:pt idx="3504">
                  <c:v>1.4324E-2</c:v>
                </c:pt>
                <c:pt idx="3505">
                  <c:v>1.4213E-2</c:v>
                </c:pt>
                <c:pt idx="3506">
                  <c:v>1.4104E-2</c:v>
                </c:pt>
                <c:pt idx="3507">
                  <c:v>1.3995E-2</c:v>
                </c:pt>
                <c:pt idx="3508">
                  <c:v>1.3887E-2</c:v>
                </c:pt>
                <c:pt idx="3509">
                  <c:v>1.3780000000000001E-2</c:v>
                </c:pt>
                <c:pt idx="3510">
                  <c:v>1.3672999999999999E-2</c:v>
                </c:pt>
                <c:pt idx="3511">
                  <c:v>1.3568E-2</c:v>
                </c:pt>
                <c:pt idx="3512">
                  <c:v>1.3462999999999999E-2</c:v>
                </c:pt>
                <c:pt idx="3513">
                  <c:v>1.336E-2</c:v>
                </c:pt>
                <c:pt idx="3514">
                  <c:v>1.3257E-2</c:v>
                </c:pt>
                <c:pt idx="3515">
                  <c:v>1.3155E-2</c:v>
                </c:pt>
                <c:pt idx="3516">
                  <c:v>1.3054E-2</c:v>
                </c:pt>
                <c:pt idx="3517">
                  <c:v>1.2952999999999999E-2</c:v>
                </c:pt>
                <c:pt idx="3518">
                  <c:v>1.2854000000000001E-2</c:v>
                </c:pt>
                <c:pt idx="3519">
                  <c:v>1.2755000000000001E-2</c:v>
                </c:pt>
                <c:pt idx="3520">
                  <c:v>1.2658000000000001E-2</c:v>
                </c:pt>
                <c:pt idx="3521">
                  <c:v>1.2560999999999999E-2</c:v>
                </c:pt>
                <c:pt idx="3522">
                  <c:v>1.2465E-2</c:v>
                </c:pt>
                <c:pt idx="3523">
                  <c:v>1.2370000000000001E-2</c:v>
                </c:pt>
                <c:pt idx="3524">
                  <c:v>1.2276E-2</c:v>
                </c:pt>
                <c:pt idx="3525">
                  <c:v>1.2182E-2</c:v>
                </c:pt>
                <c:pt idx="3526">
                  <c:v>1.2089000000000001E-2</c:v>
                </c:pt>
                <c:pt idx="3527">
                  <c:v>1.1997000000000001E-2</c:v>
                </c:pt>
                <c:pt idx="3528">
                  <c:v>1.1906E-2</c:v>
                </c:pt>
                <c:pt idx="3529">
                  <c:v>1.1816E-2</c:v>
                </c:pt>
                <c:pt idx="3530">
                  <c:v>1.1726E-2</c:v>
                </c:pt>
                <c:pt idx="3531">
                  <c:v>1.1637E-2</c:v>
                </c:pt>
                <c:pt idx="3532">
                  <c:v>1.1549E-2</c:v>
                </c:pt>
                <c:pt idx="3533">
                  <c:v>1.1462E-2</c:v>
                </c:pt>
                <c:pt idx="3534">
                  <c:v>1.1375E-2</c:v>
                </c:pt>
                <c:pt idx="3535">
                  <c:v>1.1289E-2</c:v>
                </c:pt>
                <c:pt idx="3536">
                  <c:v>1.1565000000000001E-2</c:v>
                </c:pt>
                <c:pt idx="3537">
                  <c:v>1.2132E-2</c:v>
                </c:pt>
                <c:pt idx="3538">
                  <c:v>1.2041E-2</c:v>
                </c:pt>
                <c:pt idx="3539">
                  <c:v>1.1951E-2</c:v>
                </c:pt>
                <c:pt idx="3540">
                  <c:v>1.1861999999999999E-2</c:v>
                </c:pt>
                <c:pt idx="3541">
                  <c:v>1.1775000000000001E-2</c:v>
                </c:pt>
                <c:pt idx="3542">
                  <c:v>1.1688E-2</c:v>
                </c:pt>
                <c:pt idx="3543">
                  <c:v>1.1601999999999999E-2</c:v>
                </c:pt>
                <c:pt idx="3544">
                  <c:v>1.1516999999999999E-2</c:v>
                </c:pt>
                <c:pt idx="3545">
                  <c:v>1.1433E-2</c:v>
                </c:pt>
                <c:pt idx="3546">
                  <c:v>1.1349E-2</c:v>
                </c:pt>
                <c:pt idx="3547">
                  <c:v>1.1266999999999999E-2</c:v>
                </c:pt>
                <c:pt idx="3548">
                  <c:v>1.1185E-2</c:v>
                </c:pt>
                <c:pt idx="3549">
                  <c:v>1.1103999999999999E-2</c:v>
                </c:pt>
                <c:pt idx="3550">
                  <c:v>1.1023E-2</c:v>
                </c:pt>
                <c:pt idx="3551">
                  <c:v>1.0944000000000001E-2</c:v>
                </c:pt>
                <c:pt idx="3552">
                  <c:v>1.0865E-2</c:v>
                </c:pt>
                <c:pt idx="3553">
                  <c:v>1.0787E-2</c:v>
                </c:pt>
                <c:pt idx="3554">
                  <c:v>1.0710000000000001E-2</c:v>
                </c:pt>
                <c:pt idx="3555">
                  <c:v>1.0633E-2</c:v>
                </c:pt>
                <c:pt idx="3556">
                  <c:v>1.0557E-2</c:v>
                </c:pt>
                <c:pt idx="3557">
                  <c:v>1.0481000000000001E-2</c:v>
                </c:pt>
                <c:pt idx="3558">
                  <c:v>1.0407E-2</c:v>
                </c:pt>
                <c:pt idx="3559">
                  <c:v>1.0331999999999999E-2</c:v>
                </c:pt>
                <c:pt idx="3560">
                  <c:v>1.0259000000000001E-2</c:v>
                </c:pt>
                <c:pt idx="3561">
                  <c:v>1.0186000000000001E-2</c:v>
                </c:pt>
                <c:pt idx="3562">
                  <c:v>1.0114E-2</c:v>
                </c:pt>
                <c:pt idx="3563">
                  <c:v>1.0043E-2</c:v>
                </c:pt>
                <c:pt idx="3564">
                  <c:v>9.9723999999999993E-3</c:v>
                </c:pt>
                <c:pt idx="3565">
                  <c:v>9.9024000000000004E-3</c:v>
                </c:pt>
                <c:pt idx="3566">
                  <c:v>9.8331000000000009E-3</c:v>
                </c:pt>
                <c:pt idx="3567">
                  <c:v>9.7643000000000001E-3</c:v>
                </c:pt>
                <c:pt idx="3568">
                  <c:v>9.6960999999999992E-3</c:v>
                </c:pt>
                <c:pt idx="3569">
                  <c:v>9.6284999999999999E-3</c:v>
                </c:pt>
                <c:pt idx="3570">
                  <c:v>9.5613999999999994E-3</c:v>
                </c:pt>
                <c:pt idx="3571">
                  <c:v>9.4949000000000006E-3</c:v>
                </c:pt>
                <c:pt idx="3572">
                  <c:v>9.4289000000000005E-3</c:v>
                </c:pt>
                <c:pt idx="3573">
                  <c:v>9.3635000000000003E-3</c:v>
                </c:pt>
                <c:pt idx="3574">
                  <c:v>9.2986000000000006E-3</c:v>
                </c:pt>
                <c:pt idx="3575">
                  <c:v>9.2341999999999997E-3</c:v>
                </c:pt>
                <c:pt idx="3576">
                  <c:v>9.1704000000000004E-3</c:v>
                </c:pt>
                <c:pt idx="3577">
                  <c:v>9.1070999999999999E-3</c:v>
                </c:pt>
                <c:pt idx="3578">
                  <c:v>9.0443999999999993E-3</c:v>
                </c:pt>
                <c:pt idx="3579">
                  <c:v>8.9823000000000004E-3</c:v>
                </c:pt>
                <c:pt idx="3580">
                  <c:v>8.9207000000000002E-3</c:v>
                </c:pt>
                <c:pt idx="3581">
                  <c:v>8.8596000000000005E-3</c:v>
                </c:pt>
                <c:pt idx="3582">
                  <c:v>8.7992000000000001E-3</c:v>
                </c:pt>
                <c:pt idx="3583">
                  <c:v>8.7393000000000002E-3</c:v>
                </c:pt>
                <c:pt idx="3584">
                  <c:v>8.6799000000000008E-3</c:v>
                </c:pt>
                <c:pt idx="3585">
                  <c:v>8.6212000000000007E-3</c:v>
                </c:pt>
                <c:pt idx="3586">
                  <c:v>8.5629999999999994E-3</c:v>
                </c:pt>
                <c:pt idx="3587">
                  <c:v>8.5053999999999998E-3</c:v>
                </c:pt>
                <c:pt idx="3588">
                  <c:v>8.4483000000000006E-3</c:v>
                </c:pt>
                <c:pt idx="3589">
                  <c:v>8.3917000000000002E-3</c:v>
                </c:pt>
                <c:pt idx="3590">
                  <c:v>8.3356999999999997E-3</c:v>
                </c:pt>
                <c:pt idx="3591">
                  <c:v>8.2801000000000003E-3</c:v>
                </c:pt>
                <c:pt idx="3592">
                  <c:v>2.2578999999999998E-2</c:v>
                </c:pt>
                <c:pt idx="3593">
                  <c:v>2.2431E-2</c:v>
                </c:pt>
                <c:pt idx="3594">
                  <c:v>2.2283000000000001E-2</c:v>
                </c:pt>
                <c:pt idx="3595">
                  <c:v>2.2137E-2</c:v>
                </c:pt>
                <c:pt idx="3596">
                  <c:v>2.1992999999999999E-2</c:v>
                </c:pt>
                <c:pt idx="3597">
                  <c:v>2.1849E-2</c:v>
                </c:pt>
                <c:pt idx="3598">
                  <c:v>2.1707000000000001E-2</c:v>
                </c:pt>
                <c:pt idx="3599">
                  <c:v>2.1565999999999998E-2</c:v>
                </c:pt>
                <c:pt idx="3600">
                  <c:v>2.1427000000000002E-2</c:v>
                </c:pt>
                <c:pt idx="3601">
                  <c:v>2.1288000000000001E-2</c:v>
                </c:pt>
                <c:pt idx="3602">
                  <c:v>2.1151E-2</c:v>
                </c:pt>
                <c:pt idx="3603">
                  <c:v>2.1014999999999999E-2</c:v>
                </c:pt>
                <c:pt idx="3604">
                  <c:v>2.0881E-2</c:v>
                </c:pt>
                <c:pt idx="3605">
                  <c:v>2.0747000000000002E-2</c:v>
                </c:pt>
                <c:pt idx="3606">
                  <c:v>2.0615000000000001E-2</c:v>
                </c:pt>
                <c:pt idx="3607">
                  <c:v>2.0483999999999999E-2</c:v>
                </c:pt>
                <c:pt idx="3608">
                  <c:v>2.0355000000000002E-2</c:v>
                </c:pt>
                <c:pt idx="3609">
                  <c:v>2.0226000000000001E-2</c:v>
                </c:pt>
                <c:pt idx="3610">
                  <c:v>2.0098999999999999E-2</c:v>
                </c:pt>
                <c:pt idx="3611">
                  <c:v>1.9973000000000001E-2</c:v>
                </c:pt>
                <c:pt idx="3612">
                  <c:v>1.9848999999999999E-2</c:v>
                </c:pt>
                <c:pt idx="3613">
                  <c:v>1.9724999999999999E-2</c:v>
                </c:pt>
                <c:pt idx="3614">
                  <c:v>1.9602999999999999E-2</c:v>
                </c:pt>
                <c:pt idx="3615">
                  <c:v>1.9481999999999999E-2</c:v>
                </c:pt>
                <c:pt idx="3616">
                  <c:v>1.9362000000000001E-2</c:v>
                </c:pt>
                <c:pt idx="3617">
                  <c:v>1.9243E-2</c:v>
                </c:pt>
                <c:pt idx="3618">
                  <c:v>1.9125E-2</c:v>
                </c:pt>
                <c:pt idx="3619">
                  <c:v>1.9008000000000001E-2</c:v>
                </c:pt>
                <c:pt idx="3620">
                  <c:v>1.8893E-2</c:v>
                </c:pt>
                <c:pt idx="3621">
                  <c:v>1.8778E-2</c:v>
                </c:pt>
                <c:pt idx="3622">
                  <c:v>1.8665000000000001E-2</c:v>
                </c:pt>
                <c:pt idx="3623">
                  <c:v>1.8553E-2</c:v>
                </c:pt>
                <c:pt idx="3624">
                  <c:v>1.8442E-2</c:v>
                </c:pt>
                <c:pt idx="3625">
                  <c:v>1.8331E-2</c:v>
                </c:pt>
                <c:pt idx="3626">
                  <c:v>1.8221999999999999E-2</c:v>
                </c:pt>
                <c:pt idx="3627">
                  <c:v>1.8114000000000002E-2</c:v>
                </c:pt>
                <c:pt idx="3628">
                  <c:v>1.8006999999999999E-2</c:v>
                </c:pt>
                <c:pt idx="3629">
                  <c:v>1.7902000000000001E-2</c:v>
                </c:pt>
                <c:pt idx="3630">
                  <c:v>1.7797E-2</c:v>
                </c:pt>
                <c:pt idx="3631">
                  <c:v>1.7693E-2</c:v>
                </c:pt>
                <c:pt idx="3632">
                  <c:v>1.7590000000000001E-2</c:v>
                </c:pt>
                <c:pt idx="3633">
                  <c:v>1.7488E-2</c:v>
                </c:pt>
                <c:pt idx="3634">
                  <c:v>1.7387E-2</c:v>
                </c:pt>
                <c:pt idx="3635">
                  <c:v>1.7287E-2</c:v>
                </c:pt>
                <c:pt idx="3636">
                  <c:v>1.7187000000000001E-2</c:v>
                </c:pt>
                <c:pt idx="3637">
                  <c:v>1.7089E-2</c:v>
                </c:pt>
                <c:pt idx="3638">
                  <c:v>1.6990999999999999E-2</c:v>
                </c:pt>
                <c:pt idx="3639">
                  <c:v>1.6893999999999999E-2</c:v>
                </c:pt>
                <c:pt idx="3640">
                  <c:v>1.6798E-2</c:v>
                </c:pt>
                <c:pt idx="3641">
                  <c:v>1.6702999999999999E-2</c:v>
                </c:pt>
                <c:pt idx="3642">
                  <c:v>1.6608000000000001E-2</c:v>
                </c:pt>
                <c:pt idx="3643">
                  <c:v>1.6514000000000001E-2</c:v>
                </c:pt>
                <c:pt idx="3644">
                  <c:v>1.6421000000000002E-2</c:v>
                </c:pt>
                <c:pt idx="3645">
                  <c:v>1.6327999999999999E-2</c:v>
                </c:pt>
                <c:pt idx="3646">
                  <c:v>1.6236E-2</c:v>
                </c:pt>
                <c:pt idx="3647">
                  <c:v>1.6145E-2</c:v>
                </c:pt>
                <c:pt idx="3648">
                  <c:v>1.6055E-2</c:v>
                </c:pt>
                <c:pt idx="3649">
                  <c:v>1.5965E-2</c:v>
                </c:pt>
                <c:pt idx="3650">
                  <c:v>1.5875E-2</c:v>
                </c:pt>
                <c:pt idx="3651">
                  <c:v>1.5786999999999999E-2</c:v>
                </c:pt>
                <c:pt idx="3652">
                  <c:v>1.5699000000000001E-2</c:v>
                </c:pt>
                <c:pt idx="3653">
                  <c:v>1.5611999999999999E-2</c:v>
                </c:pt>
                <c:pt idx="3654">
                  <c:v>1.5525000000000001E-2</c:v>
                </c:pt>
                <c:pt idx="3655">
                  <c:v>1.5439E-2</c:v>
                </c:pt>
                <c:pt idx="3656">
                  <c:v>1.5353E-2</c:v>
                </c:pt>
                <c:pt idx="3657">
                  <c:v>1.5268E-2</c:v>
                </c:pt>
                <c:pt idx="3658">
                  <c:v>1.5183E-2</c:v>
                </c:pt>
                <c:pt idx="3659">
                  <c:v>1.5099E-2</c:v>
                </c:pt>
                <c:pt idx="3660">
                  <c:v>1.5015000000000001E-2</c:v>
                </c:pt>
                <c:pt idx="3661">
                  <c:v>1.4931E-2</c:v>
                </c:pt>
                <c:pt idx="3662">
                  <c:v>1.4848E-2</c:v>
                </c:pt>
                <c:pt idx="3663">
                  <c:v>1.4766E-2</c:v>
                </c:pt>
                <c:pt idx="3664">
                  <c:v>1.4683E-2</c:v>
                </c:pt>
                <c:pt idx="3665">
                  <c:v>1.4600999999999999E-2</c:v>
                </c:pt>
                <c:pt idx="3666">
                  <c:v>1.4519000000000001E-2</c:v>
                </c:pt>
                <c:pt idx="3667">
                  <c:v>1.4437999999999999E-2</c:v>
                </c:pt>
                <c:pt idx="3668">
                  <c:v>1.4357E-2</c:v>
                </c:pt>
                <c:pt idx="3669">
                  <c:v>1.4277E-2</c:v>
                </c:pt>
                <c:pt idx="3670">
                  <c:v>1.4196E-2</c:v>
                </c:pt>
                <c:pt idx="3671">
                  <c:v>1.4116999999999999E-2</c:v>
                </c:pt>
                <c:pt idx="3672">
                  <c:v>1.4038E-2</c:v>
                </c:pt>
                <c:pt idx="3673">
                  <c:v>1.3958999999999999E-2</c:v>
                </c:pt>
                <c:pt idx="3674">
                  <c:v>1.3880999999999999E-2</c:v>
                </c:pt>
                <c:pt idx="3675">
                  <c:v>1.3802999999999999E-2</c:v>
                </c:pt>
                <c:pt idx="3676">
                  <c:v>1.3726E-2</c:v>
                </c:pt>
                <c:pt idx="3677">
                  <c:v>1.3649E-2</c:v>
                </c:pt>
                <c:pt idx="3678">
                  <c:v>1.3573E-2</c:v>
                </c:pt>
                <c:pt idx="3679">
                  <c:v>1.3497E-2</c:v>
                </c:pt>
                <c:pt idx="3680">
                  <c:v>1.3422E-2</c:v>
                </c:pt>
                <c:pt idx="3681">
                  <c:v>1.3346999999999999E-2</c:v>
                </c:pt>
                <c:pt idx="3682">
                  <c:v>1.3273E-2</c:v>
                </c:pt>
                <c:pt idx="3683">
                  <c:v>1.3199000000000001E-2</c:v>
                </c:pt>
                <c:pt idx="3684">
                  <c:v>1.3126000000000001E-2</c:v>
                </c:pt>
                <c:pt idx="3685">
                  <c:v>1.3053E-2</c:v>
                </c:pt>
                <c:pt idx="3686">
                  <c:v>1.298E-2</c:v>
                </c:pt>
                <c:pt idx="3687">
                  <c:v>1.2907E-2</c:v>
                </c:pt>
                <c:pt idx="3688">
                  <c:v>1.2836E-2</c:v>
                </c:pt>
                <c:pt idx="3689">
                  <c:v>1.2763999999999999E-2</c:v>
                </c:pt>
                <c:pt idx="3690">
                  <c:v>1.2692999999999999E-2</c:v>
                </c:pt>
                <c:pt idx="3691">
                  <c:v>1.2622E-2</c:v>
                </c:pt>
                <c:pt idx="3692">
                  <c:v>1.2551E-2</c:v>
                </c:pt>
                <c:pt idx="3693">
                  <c:v>1.2481000000000001E-2</c:v>
                </c:pt>
                <c:pt idx="3694">
                  <c:v>1.2411E-2</c:v>
                </c:pt>
                <c:pt idx="3695">
                  <c:v>1.2342000000000001E-2</c:v>
                </c:pt>
                <c:pt idx="3696">
                  <c:v>1.2272E-2</c:v>
                </c:pt>
                <c:pt idx="3697">
                  <c:v>1.2203E-2</c:v>
                </c:pt>
                <c:pt idx="3698">
                  <c:v>1.2134000000000001E-2</c:v>
                </c:pt>
                <c:pt idx="3699">
                  <c:v>1.2066E-2</c:v>
                </c:pt>
                <c:pt idx="3700">
                  <c:v>1.1997000000000001E-2</c:v>
                </c:pt>
                <c:pt idx="3701">
                  <c:v>1.1929E-2</c:v>
                </c:pt>
                <c:pt idx="3702">
                  <c:v>1.1861999999999999E-2</c:v>
                </c:pt>
                <c:pt idx="3703">
                  <c:v>1.1794000000000001E-2</c:v>
                </c:pt>
                <c:pt idx="3704">
                  <c:v>1.1727E-2</c:v>
                </c:pt>
                <c:pt idx="3705">
                  <c:v>1.166E-2</c:v>
                </c:pt>
                <c:pt idx="3706">
                  <c:v>1.1594E-2</c:v>
                </c:pt>
                <c:pt idx="3707">
                  <c:v>1.1528E-2</c:v>
                </c:pt>
                <c:pt idx="3708">
                  <c:v>1.1462E-2</c:v>
                </c:pt>
                <c:pt idx="3709">
                  <c:v>1.1396999999999999E-2</c:v>
                </c:pt>
                <c:pt idx="3710">
                  <c:v>1.1332E-2</c:v>
                </c:pt>
                <c:pt idx="3711">
                  <c:v>1.1268E-2</c:v>
                </c:pt>
                <c:pt idx="3712">
                  <c:v>1.1204E-2</c:v>
                </c:pt>
                <c:pt idx="3713">
                  <c:v>1.1140000000000001E-2</c:v>
                </c:pt>
                <c:pt idx="3714">
                  <c:v>1.1076000000000001E-2</c:v>
                </c:pt>
                <c:pt idx="3715">
                  <c:v>1.1013E-2</c:v>
                </c:pt>
                <c:pt idx="3716">
                  <c:v>1.095E-2</c:v>
                </c:pt>
                <c:pt idx="3717">
                  <c:v>1.0888E-2</c:v>
                </c:pt>
                <c:pt idx="3718">
                  <c:v>1.0826000000000001E-2</c:v>
                </c:pt>
                <c:pt idx="3719">
                  <c:v>1.0763999999999999E-2</c:v>
                </c:pt>
                <c:pt idx="3720">
                  <c:v>1.0702E-2</c:v>
                </c:pt>
                <c:pt idx="3721">
                  <c:v>1.0640999999999999E-2</c:v>
                </c:pt>
                <c:pt idx="3722">
                  <c:v>1.0580000000000001E-2</c:v>
                </c:pt>
                <c:pt idx="3723">
                  <c:v>1.0519000000000001E-2</c:v>
                </c:pt>
                <c:pt idx="3724">
                  <c:v>1.0458E-2</c:v>
                </c:pt>
                <c:pt idx="3725">
                  <c:v>1.0397999999999999E-2</c:v>
                </c:pt>
                <c:pt idx="3726">
                  <c:v>1.0338E-2</c:v>
                </c:pt>
                <c:pt idx="3727">
                  <c:v>1.0279E-2</c:v>
                </c:pt>
                <c:pt idx="3728">
                  <c:v>1.022E-2</c:v>
                </c:pt>
                <c:pt idx="3729">
                  <c:v>1.0161E-2</c:v>
                </c:pt>
                <c:pt idx="3730">
                  <c:v>1.0102E-2</c:v>
                </c:pt>
                <c:pt idx="3731">
                  <c:v>1.0044000000000001E-2</c:v>
                </c:pt>
                <c:pt idx="3732">
                  <c:v>9.9860000000000001E-3</c:v>
                </c:pt>
                <c:pt idx="3733">
                  <c:v>9.9282999999999993E-3</c:v>
                </c:pt>
                <c:pt idx="3734">
                  <c:v>9.8709000000000002E-3</c:v>
                </c:pt>
                <c:pt idx="3735">
                  <c:v>9.8139000000000004E-3</c:v>
                </c:pt>
                <c:pt idx="3736">
                  <c:v>9.7570999999999995E-3</c:v>
                </c:pt>
                <c:pt idx="3737">
                  <c:v>9.7005000000000008E-3</c:v>
                </c:pt>
                <c:pt idx="3738">
                  <c:v>9.6442999999999997E-3</c:v>
                </c:pt>
                <c:pt idx="3739">
                  <c:v>9.5882999999999993E-3</c:v>
                </c:pt>
                <c:pt idx="3740">
                  <c:v>9.5324999999999993E-3</c:v>
                </c:pt>
                <c:pt idx="3741">
                  <c:v>9.4768999999999999E-3</c:v>
                </c:pt>
                <c:pt idx="3742">
                  <c:v>9.4214999999999993E-3</c:v>
                </c:pt>
                <c:pt idx="3743">
                  <c:v>9.3662999999999993E-3</c:v>
                </c:pt>
                <c:pt idx="3744">
                  <c:v>9.3112000000000004E-3</c:v>
                </c:pt>
                <c:pt idx="3745">
                  <c:v>9.2563000000000003E-3</c:v>
                </c:pt>
                <c:pt idx="3746">
                  <c:v>9.2016000000000008E-3</c:v>
                </c:pt>
                <c:pt idx="3747">
                  <c:v>9.1470000000000006E-3</c:v>
                </c:pt>
                <c:pt idx="3748">
                  <c:v>9.0925999999999993E-3</c:v>
                </c:pt>
                <c:pt idx="3749">
                  <c:v>9.0384000000000003E-3</c:v>
                </c:pt>
                <c:pt idx="3750">
                  <c:v>8.9844E-3</c:v>
                </c:pt>
                <c:pt idx="3751">
                  <c:v>8.9304999999999992E-3</c:v>
                </c:pt>
                <c:pt idx="3752">
                  <c:v>8.8768000000000007E-3</c:v>
                </c:pt>
                <c:pt idx="3753">
                  <c:v>8.8234000000000003E-3</c:v>
                </c:pt>
                <c:pt idx="3754">
                  <c:v>8.7700999999999994E-3</c:v>
                </c:pt>
                <c:pt idx="3755">
                  <c:v>8.7170000000000008E-3</c:v>
                </c:pt>
                <c:pt idx="3756">
                  <c:v>8.6640999999999992E-3</c:v>
                </c:pt>
                <c:pt idx="3757">
                  <c:v>8.6114E-3</c:v>
                </c:pt>
                <c:pt idx="3758">
                  <c:v>8.5590000000000006E-3</c:v>
                </c:pt>
                <c:pt idx="3759">
                  <c:v>8.5067000000000007E-3</c:v>
                </c:pt>
                <c:pt idx="3760">
                  <c:v>8.4545999999999996E-3</c:v>
                </c:pt>
                <c:pt idx="3761">
                  <c:v>8.4025999999999997E-3</c:v>
                </c:pt>
                <c:pt idx="3762">
                  <c:v>8.3508999999999996E-3</c:v>
                </c:pt>
                <c:pt idx="3763">
                  <c:v>8.2993000000000008E-3</c:v>
                </c:pt>
                <c:pt idx="3764">
                  <c:v>8.2480000000000001E-3</c:v>
                </c:pt>
                <c:pt idx="3765">
                  <c:v>8.1968000000000006E-3</c:v>
                </c:pt>
                <c:pt idx="3766">
                  <c:v>8.1458999999999993E-3</c:v>
                </c:pt>
                <c:pt idx="3767">
                  <c:v>8.0952000000000003E-3</c:v>
                </c:pt>
                <c:pt idx="3768">
                  <c:v>8.0447000000000001E-3</c:v>
                </c:pt>
                <c:pt idx="3769">
                  <c:v>7.9944999999999999E-3</c:v>
                </c:pt>
                <c:pt idx="3770">
                  <c:v>7.9445000000000002E-3</c:v>
                </c:pt>
                <c:pt idx="3771">
                  <c:v>7.8946999999999993E-3</c:v>
                </c:pt>
                <c:pt idx="3772">
                  <c:v>7.8452000000000001E-3</c:v>
                </c:pt>
                <c:pt idx="3773">
                  <c:v>7.796E-3</c:v>
                </c:pt>
                <c:pt idx="3774">
                  <c:v>7.7470999999999998E-3</c:v>
                </c:pt>
                <c:pt idx="3775">
                  <c:v>7.6984000000000002E-3</c:v>
                </c:pt>
                <c:pt idx="3776">
                  <c:v>7.6499999999999997E-3</c:v>
                </c:pt>
                <c:pt idx="3777">
                  <c:v>7.6020000000000003E-3</c:v>
                </c:pt>
                <c:pt idx="3778">
                  <c:v>7.5541000000000002E-3</c:v>
                </c:pt>
                <c:pt idx="3779">
                  <c:v>7.5066000000000004E-3</c:v>
                </c:pt>
                <c:pt idx="3780">
                  <c:v>7.4593000000000003E-3</c:v>
                </c:pt>
                <c:pt idx="3781">
                  <c:v>7.4123000000000001E-3</c:v>
                </c:pt>
                <c:pt idx="3782">
                  <c:v>7.3654999999999997E-3</c:v>
                </c:pt>
                <c:pt idx="3783">
                  <c:v>7.319E-3</c:v>
                </c:pt>
                <c:pt idx="3784">
                  <c:v>7.2728000000000003E-3</c:v>
                </c:pt>
                <c:pt idx="3785">
                  <c:v>7.2268000000000002E-3</c:v>
                </c:pt>
                <c:pt idx="3786">
                  <c:v>7.1811000000000002E-3</c:v>
                </c:pt>
                <c:pt idx="3787">
                  <c:v>7.1357E-3</c:v>
                </c:pt>
                <c:pt idx="3788">
                  <c:v>7.0904999999999996E-3</c:v>
                </c:pt>
                <c:pt idx="3789">
                  <c:v>7.0456E-3</c:v>
                </c:pt>
                <c:pt idx="3790">
                  <c:v>7.0009E-3</c:v>
                </c:pt>
                <c:pt idx="3791">
                  <c:v>6.9565E-3</c:v>
                </c:pt>
                <c:pt idx="3792">
                  <c:v>6.9122999999999997E-3</c:v>
                </c:pt>
                <c:pt idx="3793">
                  <c:v>6.8682999999999999E-3</c:v>
                </c:pt>
                <c:pt idx="3794">
                  <c:v>6.8246000000000001E-3</c:v>
                </c:pt>
                <c:pt idx="3795">
                  <c:v>6.7811E-3</c:v>
                </c:pt>
                <c:pt idx="3796">
                  <c:v>6.7378000000000004E-3</c:v>
                </c:pt>
                <c:pt idx="3797">
                  <c:v>6.6946999999999996E-3</c:v>
                </c:pt>
                <c:pt idx="3798">
                  <c:v>6.6518000000000002E-3</c:v>
                </c:pt>
                <c:pt idx="3799">
                  <c:v>6.6090999999999997E-3</c:v>
                </c:pt>
                <c:pt idx="3800">
                  <c:v>6.5665000000000003E-3</c:v>
                </c:pt>
                <c:pt idx="3801">
                  <c:v>6.5242E-3</c:v>
                </c:pt>
                <c:pt idx="3802">
                  <c:v>6.4819999999999999E-3</c:v>
                </c:pt>
                <c:pt idx="3803">
                  <c:v>6.4399000000000001E-3</c:v>
                </c:pt>
                <c:pt idx="3804">
                  <c:v>6.398E-3</c:v>
                </c:pt>
                <c:pt idx="3805">
                  <c:v>6.3562999999999996E-3</c:v>
                </c:pt>
                <c:pt idx="3806">
                  <c:v>6.3147000000000003E-3</c:v>
                </c:pt>
                <c:pt idx="3807">
                  <c:v>6.2731999999999996E-3</c:v>
                </c:pt>
                <c:pt idx="3808">
                  <c:v>6.2319999999999997E-3</c:v>
                </c:pt>
                <c:pt idx="3809">
                  <c:v>6.1907999999999998E-3</c:v>
                </c:pt>
                <c:pt idx="3810">
                  <c:v>6.1498999999999998E-3</c:v>
                </c:pt>
                <c:pt idx="3811">
                  <c:v>6.1091000000000001E-3</c:v>
                </c:pt>
                <c:pt idx="3812">
                  <c:v>6.0685000000000001E-3</c:v>
                </c:pt>
                <c:pt idx="3813">
                  <c:v>6.0280000000000004E-3</c:v>
                </c:pt>
                <c:pt idx="3814">
                  <c:v>5.9877000000000003E-3</c:v>
                </c:pt>
                <c:pt idx="3815">
                  <c:v>5.9475999999999999E-3</c:v>
                </c:pt>
                <c:pt idx="3816">
                  <c:v>5.9075999999999998E-3</c:v>
                </c:pt>
                <c:pt idx="3817">
                  <c:v>5.8678000000000003E-3</c:v>
                </c:pt>
                <c:pt idx="3818">
                  <c:v>5.8282000000000004E-3</c:v>
                </c:pt>
                <c:pt idx="3819">
                  <c:v>5.7885999999999996E-3</c:v>
                </c:pt>
                <c:pt idx="3820">
                  <c:v>5.7492000000000003E-3</c:v>
                </c:pt>
                <c:pt idx="3821">
                  <c:v>5.7099999999999998E-3</c:v>
                </c:pt>
                <c:pt idx="3822">
                  <c:v>5.6708000000000001E-3</c:v>
                </c:pt>
                <c:pt idx="3823">
                  <c:v>5.6318999999999996E-3</c:v>
                </c:pt>
                <c:pt idx="3824">
                  <c:v>5.5929999999999999E-3</c:v>
                </c:pt>
                <c:pt idx="3825">
                  <c:v>5.5544000000000001E-3</c:v>
                </c:pt>
                <c:pt idx="3826">
                  <c:v>5.5158999999999998E-3</c:v>
                </c:pt>
                <c:pt idx="3827">
                  <c:v>5.4776E-3</c:v>
                </c:pt>
                <c:pt idx="3828">
                  <c:v>5.4394999999999999E-3</c:v>
                </c:pt>
                <c:pt idx="3829">
                  <c:v>5.4016000000000003E-3</c:v>
                </c:pt>
                <c:pt idx="3830">
                  <c:v>5.3638999999999996E-3</c:v>
                </c:pt>
                <c:pt idx="3831">
                  <c:v>5.3264000000000002E-3</c:v>
                </c:pt>
                <c:pt idx="3832">
                  <c:v>5.2890999999999997E-3</c:v>
                </c:pt>
                <c:pt idx="3833">
                  <c:v>5.2519999999999997E-3</c:v>
                </c:pt>
                <c:pt idx="3834">
                  <c:v>5.2151000000000003E-3</c:v>
                </c:pt>
                <c:pt idx="3835">
                  <c:v>5.1783999999999997E-3</c:v>
                </c:pt>
                <c:pt idx="3836">
                  <c:v>5.1418999999999996E-3</c:v>
                </c:pt>
                <c:pt idx="3837">
                  <c:v>5.1056000000000001E-3</c:v>
                </c:pt>
                <c:pt idx="3838">
                  <c:v>5.0695000000000002E-3</c:v>
                </c:pt>
                <c:pt idx="3839">
                  <c:v>5.0336000000000001E-3</c:v>
                </c:pt>
                <c:pt idx="3840">
                  <c:v>4.9979000000000004E-3</c:v>
                </c:pt>
                <c:pt idx="3841">
                  <c:v>4.9623000000000002E-3</c:v>
                </c:pt>
                <c:pt idx="3842">
                  <c:v>4.927E-3</c:v>
                </c:pt>
                <c:pt idx="3843">
                  <c:v>4.8918E-3</c:v>
                </c:pt>
                <c:pt idx="3844">
                  <c:v>4.8567999999999997E-3</c:v>
                </c:pt>
                <c:pt idx="3845">
                  <c:v>4.8219999999999999E-3</c:v>
                </c:pt>
                <c:pt idx="3846">
                  <c:v>4.7873999999999998E-3</c:v>
                </c:pt>
                <c:pt idx="3847">
                  <c:v>4.7529E-3</c:v>
                </c:pt>
                <c:pt idx="3848">
                  <c:v>4.7185999999999999E-3</c:v>
                </c:pt>
                <c:pt idx="3849">
                  <c:v>4.6844E-3</c:v>
                </c:pt>
                <c:pt idx="3850">
                  <c:v>4.6505000000000001E-3</c:v>
                </c:pt>
                <c:pt idx="3851">
                  <c:v>4.6166999999999996E-3</c:v>
                </c:pt>
                <c:pt idx="3852">
                  <c:v>4.5830999999999997E-3</c:v>
                </c:pt>
                <c:pt idx="3853">
                  <c:v>4.5497000000000003E-3</c:v>
                </c:pt>
                <c:pt idx="3854">
                  <c:v>4.5164999999999997E-3</c:v>
                </c:pt>
                <c:pt idx="3855">
                  <c:v>4.4835999999999999E-3</c:v>
                </c:pt>
                <c:pt idx="3856">
                  <c:v>4.4508000000000004E-3</c:v>
                </c:pt>
                <c:pt idx="3857">
                  <c:v>4.4183E-3</c:v>
                </c:pt>
                <c:pt idx="3858">
                  <c:v>4.3858999999999999E-3</c:v>
                </c:pt>
                <c:pt idx="3859">
                  <c:v>4.3537999999999997E-3</c:v>
                </c:pt>
                <c:pt idx="3860">
                  <c:v>4.3219E-3</c:v>
                </c:pt>
                <c:pt idx="3861">
                  <c:v>4.2900999999999998E-3</c:v>
                </c:pt>
                <c:pt idx="3862">
                  <c:v>4.2586000000000004E-3</c:v>
                </c:pt>
                <c:pt idx="3863">
                  <c:v>4.2272999999999998E-3</c:v>
                </c:pt>
                <c:pt idx="3864">
                  <c:v>4.1961000000000004E-3</c:v>
                </c:pt>
                <c:pt idx="3865">
                  <c:v>4.1652E-3</c:v>
                </c:pt>
                <c:pt idx="3866">
                  <c:v>4.1343999999999999E-3</c:v>
                </c:pt>
                <c:pt idx="3867">
                  <c:v>4.1038000000000003E-3</c:v>
                </c:pt>
                <c:pt idx="3868">
                  <c:v>4.0733999999999996E-3</c:v>
                </c:pt>
                <c:pt idx="3869">
                  <c:v>4.0432000000000003E-3</c:v>
                </c:pt>
                <c:pt idx="3870">
                  <c:v>4.0131000000000003E-3</c:v>
                </c:pt>
                <c:pt idx="3871">
                  <c:v>3.9832000000000001E-3</c:v>
                </c:pt>
                <c:pt idx="3872">
                  <c:v>3.9535000000000004E-3</c:v>
                </c:pt>
                <c:pt idx="3873">
                  <c:v>3.9240000000000004E-3</c:v>
                </c:pt>
                <c:pt idx="3874">
                  <c:v>3.8945999999999998E-3</c:v>
                </c:pt>
                <c:pt idx="3875">
                  <c:v>3.8655E-3</c:v>
                </c:pt>
                <c:pt idx="3876">
                  <c:v>3.8365000000000001E-3</c:v>
                </c:pt>
                <c:pt idx="3877">
                  <c:v>3.8078000000000001E-3</c:v>
                </c:pt>
                <c:pt idx="3878">
                  <c:v>3.7791999999999999E-3</c:v>
                </c:pt>
                <c:pt idx="3879">
                  <c:v>3.7509000000000002E-3</c:v>
                </c:pt>
                <c:pt idx="3880">
                  <c:v>3.7228000000000001E-3</c:v>
                </c:pt>
                <c:pt idx="3881">
                  <c:v>3.6949000000000001E-3</c:v>
                </c:pt>
                <c:pt idx="3882">
                  <c:v>3.6673000000000001E-3</c:v>
                </c:pt>
                <c:pt idx="3883">
                  <c:v>3.6399000000000002E-3</c:v>
                </c:pt>
                <c:pt idx="3884">
                  <c:v>3.6126999999999999E-3</c:v>
                </c:pt>
                <c:pt idx="3885">
                  <c:v>3.5856999999999998E-3</c:v>
                </c:pt>
                <c:pt idx="3886">
                  <c:v>3.5588999999999998E-3</c:v>
                </c:pt>
                <c:pt idx="3887">
                  <c:v>3.5322999999999999E-3</c:v>
                </c:pt>
                <c:pt idx="3888">
                  <c:v>3.506E-3</c:v>
                </c:pt>
                <c:pt idx="3889">
                  <c:v>3.4797999999999999E-3</c:v>
                </c:pt>
                <c:pt idx="3890">
                  <c:v>3.4537999999999999E-3</c:v>
                </c:pt>
                <c:pt idx="3891">
                  <c:v>3.4280000000000001E-3</c:v>
                </c:pt>
                <c:pt idx="3892">
                  <c:v>3.4023999999999999E-3</c:v>
                </c:pt>
                <c:pt idx="3893">
                  <c:v>3.3769999999999998E-3</c:v>
                </c:pt>
                <c:pt idx="3894">
                  <c:v>3.3517999999999998E-3</c:v>
                </c:pt>
                <c:pt idx="3895">
                  <c:v>3.3268E-3</c:v>
                </c:pt>
                <c:pt idx="3896">
                  <c:v>3.3019E-3</c:v>
                </c:pt>
                <c:pt idx="3897">
                  <c:v>3.2772999999999999E-3</c:v>
                </c:pt>
                <c:pt idx="3898">
                  <c:v>3.2528000000000001E-3</c:v>
                </c:pt>
                <c:pt idx="3899">
                  <c:v>3.2285E-3</c:v>
                </c:pt>
                <c:pt idx="3900">
                  <c:v>3.2044E-3</c:v>
                </c:pt>
                <c:pt idx="3901">
                  <c:v>3.1805000000000002E-3</c:v>
                </c:pt>
                <c:pt idx="3902">
                  <c:v>3.1568E-3</c:v>
                </c:pt>
                <c:pt idx="3903">
                  <c:v>3.1332E-3</c:v>
                </c:pt>
                <c:pt idx="3904">
                  <c:v>3.1097999999999998E-3</c:v>
                </c:pt>
                <c:pt idx="3905">
                  <c:v>3.0864999999999998E-3</c:v>
                </c:pt>
                <c:pt idx="3906">
                  <c:v>3.0634E-3</c:v>
                </c:pt>
                <c:pt idx="3907">
                  <c:v>3.0404999999999998E-3</c:v>
                </c:pt>
                <c:pt idx="3908">
                  <c:v>3.0178000000000002E-3</c:v>
                </c:pt>
                <c:pt idx="3909">
                  <c:v>2.9951999999999999E-3</c:v>
                </c:pt>
                <c:pt idx="3910">
                  <c:v>2.9727999999999998E-3</c:v>
                </c:pt>
                <c:pt idx="3911">
                  <c:v>2.9505999999999998E-3</c:v>
                </c:pt>
                <c:pt idx="3912">
                  <c:v>2.9286E-3</c:v>
                </c:pt>
                <c:pt idx="3913">
                  <c:v>2.9066999999999999E-3</c:v>
                </c:pt>
                <c:pt idx="3914">
                  <c:v>2.8850999999999998E-3</c:v>
                </c:pt>
                <c:pt idx="3915">
                  <c:v>2.8636999999999998E-3</c:v>
                </c:pt>
                <c:pt idx="3916">
                  <c:v>2.8425E-3</c:v>
                </c:pt>
                <c:pt idx="3917">
                  <c:v>2.8216000000000001E-3</c:v>
                </c:pt>
                <c:pt idx="3918">
                  <c:v>2.8008E-3</c:v>
                </c:pt>
                <c:pt idx="3919">
                  <c:v>2.7802999999999999E-3</c:v>
                </c:pt>
                <c:pt idx="3920">
                  <c:v>2.7599999999999999E-3</c:v>
                </c:pt>
                <c:pt idx="3921">
                  <c:v>2.7399E-3</c:v>
                </c:pt>
                <c:pt idx="3922">
                  <c:v>2.7200000000000002E-3</c:v>
                </c:pt>
                <c:pt idx="3923">
                  <c:v>2.7003000000000001E-3</c:v>
                </c:pt>
                <c:pt idx="3924">
                  <c:v>2.6808000000000001E-3</c:v>
                </c:pt>
                <c:pt idx="3925">
                  <c:v>2.6614999999999998E-3</c:v>
                </c:pt>
                <c:pt idx="3926">
                  <c:v>2.6424E-3</c:v>
                </c:pt>
                <c:pt idx="3927">
                  <c:v>2.6234000000000001E-3</c:v>
                </c:pt>
                <c:pt idx="3928">
                  <c:v>2.6047000000000002E-3</c:v>
                </c:pt>
                <c:pt idx="3929">
                  <c:v>2.5861E-3</c:v>
                </c:pt>
                <c:pt idx="3930">
                  <c:v>2.5677E-3</c:v>
                </c:pt>
                <c:pt idx="3931">
                  <c:v>2.5495000000000001E-3</c:v>
                </c:pt>
                <c:pt idx="3932">
                  <c:v>2.5314999999999999E-3</c:v>
                </c:pt>
                <c:pt idx="3933">
                  <c:v>2.5135000000000001E-3</c:v>
                </c:pt>
                <c:pt idx="3934">
                  <c:v>2.4957999999999998E-3</c:v>
                </c:pt>
                <c:pt idx="3935">
                  <c:v>2.4781999999999998E-3</c:v>
                </c:pt>
                <c:pt idx="3936">
                  <c:v>2.4607000000000001E-3</c:v>
                </c:pt>
                <c:pt idx="3937">
                  <c:v>2.4434000000000001E-3</c:v>
                </c:pt>
                <c:pt idx="3938">
                  <c:v>2.4263000000000002E-3</c:v>
                </c:pt>
                <c:pt idx="3939">
                  <c:v>2.4091999999999998E-3</c:v>
                </c:pt>
                <c:pt idx="3940">
                  <c:v>2.3923E-3</c:v>
                </c:pt>
                <c:pt idx="3941">
                  <c:v>2.3755999999999998E-3</c:v>
                </c:pt>
                <c:pt idx="3942">
                  <c:v>2.359E-3</c:v>
                </c:pt>
                <c:pt idx="3943">
                  <c:v>2.3425E-3</c:v>
                </c:pt>
                <c:pt idx="3944">
                  <c:v>2.3262000000000001E-3</c:v>
                </c:pt>
                <c:pt idx="3945">
                  <c:v>2.31E-3</c:v>
                </c:pt>
                <c:pt idx="3946">
                  <c:v>2.294E-3</c:v>
                </c:pt>
                <c:pt idx="3947">
                  <c:v>2.2780999999999999E-3</c:v>
                </c:pt>
                <c:pt idx="3948">
                  <c:v>2.2623999999999999E-3</c:v>
                </c:pt>
                <c:pt idx="3949">
                  <c:v>2.2468000000000002E-3</c:v>
                </c:pt>
                <c:pt idx="3950">
                  <c:v>2.2312999999999999E-3</c:v>
                </c:pt>
                <c:pt idx="3951">
                  <c:v>2.2160000000000001E-3</c:v>
                </c:pt>
                <c:pt idx="3952">
                  <c:v>2.2008000000000002E-3</c:v>
                </c:pt>
                <c:pt idx="3953">
                  <c:v>2.1857999999999999E-3</c:v>
                </c:pt>
                <c:pt idx="3954">
                  <c:v>2.1708999999999999E-3</c:v>
                </c:pt>
                <c:pt idx="3955">
                  <c:v>2.1561000000000002E-3</c:v>
                </c:pt>
                <c:pt idx="3956">
                  <c:v>2.1413999999999999E-3</c:v>
                </c:pt>
                <c:pt idx="3957">
                  <c:v>2.1269000000000001E-3</c:v>
                </c:pt>
                <c:pt idx="3958">
                  <c:v>2.1124999999999998E-3</c:v>
                </c:pt>
                <c:pt idx="3959">
                  <c:v>2.0982000000000002E-3</c:v>
                </c:pt>
                <c:pt idx="3960">
                  <c:v>2.0839999999999999E-3</c:v>
                </c:pt>
                <c:pt idx="3961">
                  <c:v>2.0699999999999998E-3</c:v>
                </c:pt>
                <c:pt idx="3962">
                  <c:v>2.0560999999999999E-3</c:v>
                </c:pt>
                <c:pt idx="3963">
                  <c:v>2.0422999999999999E-3</c:v>
                </c:pt>
                <c:pt idx="3964">
                  <c:v>2.0286000000000002E-3</c:v>
                </c:pt>
                <c:pt idx="3965">
                  <c:v>2.0151000000000001E-3</c:v>
                </c:pt>
                <c:pt idx="3966">
                  <c:v>2.0016999999999999E-3</c:v>
                </c:pt>
                <c:pt idx="3967">
                  <c:v>1.9884E-3</c:v>
                </c:pt>
                <c:pt idx="3968">
                  <c:v>1.9753000000000001E-3</c:v>
                </c:pt>
                <c:pt idx="3969">
                  <c:v>1.9623000000000002E-3</c:v>
                </c:pt>
                <c:pt idx="3970">
                  <c:v>1.9495000000000001E-3</c:v>
                </c:pt>
                <c:pt idx="3971">
                  <c:v>1.9368E-3</c:v>
                </c:pt>
                <c:pt idx="3972">
                  <c:v>1.9242E-3</c:v>
                </c:pt>
                <c:pt idx="3973">
                  <c:v>1.9118E-3</c:v>
                </c:pt>
                <c:pt idx="3974">
                  <c:v>1.8994999999999999E-3</c:v>
                </c:pt>
                <c:pt idx="3975">
                  <c:v>1.8874E-3</c:v>
                </c:pt>
                <c:pt idx="3976">
                  <c:v>1.8753999999999999E-3</c:v>
                </c:pt>
                <c:pt idx="3977">
                  <c:v>1.8634999999999999E-3</c:v>
                </c:pt>
                <c:pt idx="3978">
                  <c:v>1.8518E-3</c:v>
                </c:pt>
                <c:pt idx="3979">
                  <c:v>1.8402E-3</c:v>
                </c:pt>
                <c:pt idx="3980">
                  <c:v>1.8286999999999999E-3</c:v>
                </c:pt>
                <c:pt idx="3981">
                  <c:v>1.8173E-3</c:v>
                </c:pt>
                <c:pt idx="3982">
                  <c:v>1.8060000000000001E-3</c:v>
                </c:pt>
                <c:pt idx="3983">
                  <c:v>1.7949000000000001E-3</c:v>
                </c:pt>
                <c:pt idx="3984">
                  <c:v>1.5082E-2</c:v>
                </c:pt>
                <c:pt idx="3985">
                  <c:v>2.0174000000000001E-2</c:v>
                </c:pt>
                <c:pt idx="3986">
                  <c:v>2.0858999999999999E-2</c:v>
                </c:pt>
                <c:pt idx="3987">
                  <c:v>2.0733999999999999E-2</c:v>
                </c:pt>
                <c:pt idx="3988">
                  <c:v>2.0608999999999999E-2</c:v>
                </c:pt>
                <c:pt idx="3989">
                  <c:v>2.0486999999999998E-2</c:v>
                </c:pt>
                <c:pt idx="3990">
                  <c:v>2.1467E-2</c:v>
                </c:pt>
                <c:pt idx="3991">
                  <c:v>2.4476000000000001E-2</c:v>
                </c:pt>
                <c:pt idx="3992">
                  <c:v>2.4331999999999999E-2</c:v>
                </c:pt>
                <c:pt idx="3993">
                  <c:v>2.4188999999999999E-2</c:v>
                </c:pt>
                <c:pt idx="3994">
                  <c:v>2.4046999999999999E-2</c:v>
                </c:pt>
                <c:pt idx="3995">
                  <c:v>2.3907000000000001E-2</c:v>
                </c:pt>
                <c:pt idx="3996">
                  <c:v>2.3768000000000001E-2</c:v>
                </c:pt>
                <c:pt idx="3997">
                  <c:v>2.3630000000000002E-2</c:v>
                </c:pt>
                <c:pt idx="3998">
                  <c:v>2.3494000000000001E-2</c:v>
                </c:pt>
                <c:pt idx="3999">
                  <c:v>2.3358E-2</c:v>
                </c:pt>
                <c:pt idx="4000">
                  <c:v>2.3224000000000002E-2</c:v>
                </c:pt>
                <c:pt idx="4001">
                  <c:v>2.3089999999999999E-2</c:v>
                </c:pt>
                <c:pt idx="4002">
                  <c:v>2.2957999999999999E-2</c:v>
                </c:pt>
                <c:pt idx="4003">
                  <c:v>4.8480000000000002E-2</c:v>
                </c:pt>
                <c:pt idx="4004">
                  <c:v>0.10051</c:v>
                </c:pt>
                <c:pt idx="4005">
                  <c:v>0.12393</c:v>
                </c:pt>
                <c:pt idx="4006">
                  <c:v>0.12323000000000001</c:v>
                </c:pt>
                <c:pt idx="4007">
                  <c:v>0.12253</c:v>
                </c:pt>
                <c:pt idx="4008">
                  <c:v>0.12182999999999999</c:v>
                </c:pt>
                <c:pt idx="4009">
                  <c:v>0.12114</c:v>
                </c:pt>
                <c:pt idx="4010">
                  <c:v>0.12046</c:v>
                </c:pt>
                <c:pt idx="4011">
                  <c:v>0.11978</c:v>
                </c:pt>
                <c:pt idx="4012">
                  <c:v>0.11910999999999999</c:v>
                </c:pt>
                <c:pt idx="4013">
                  <c:v>0.11845</c:v>
                </c:pt>
                <c:pt idx="4014">
                  <c:v>0.11778</c:v>
                </c:pt>
                <c:pt idx="4015">
                  <c:v>0.11713</c:v>
                </c:pt>
                <c:pt idx="4016">
                  <c:v>0.11648</c:v>
                </c:pt>
                <c:pt idx="4017">
                  <c:v>0.11583</c:v>
                </c:pt>
              </c:numCache>
            </c:numRef>
          </c:val>
          <c:smooth val="0"/>
          <c:extLst>
            <c:ext xmlns:c16="http://schemas.microsoft.com/office/drawing/2014/chart" uri="{C3380CC4-5D6E-409C-BE32-E72D297353CC}">
              <c16:uniqueId val="{00000000-E3AE-4DFF-B7A0-FFFFEC54BBD7}"/>
            </c:ext>
          </c:extLst>
        </c:ser>
        <c:ser>
          <c:idx val="1"/>
          <c:order val="1"/>
          <c:tx>
            <c:v>2 Kg/ha</c:v>
          </c:tx>
          <c:spPr>
            <a:ln w="22225" cap="rnd">
              <a:solidFill>
                <a:srgbClr val="92D050"/>
              </a:solidFill>
              <a:round/>
            </a:ln>
            <a:effectLst/>
          </c:spPr>
          <c:marker>
            <c:symbol val="none"/>
          </c:marker>
          <c:val>
            <c:numRef>
              <c:f>ANÁLISIS!$M$4:$M$4021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1.2724000000000001E-18</c:v>
                </c:pt>
                <c:pt idx="91">
                  <c:v>9.2944000000000004E-18</c:v>
                </c:pt>
                <c:pt idx="92">
                  <c:v>3.6849999999999997E-17</c:v>
                </c:pt>
                <c:pt idx="93">
                  <c:v>1.0642E-16</c:v>
                </c:pt>
                <c:pt idx="94">
                  <c:v>2.5347E-16</c:v>
                </c:pt>
                <c:pt idx="95">
                  <c:v>5.3136000000000002E-16</c:v>
                </c:pt>
                <c:pt idx="96">
                  <c:v>1.0163E-15</c:v>
                </c:pt>
                <c:pt idx="97">
                  <c:v>1.8074000000000001E-15</c:v>
                </c:pt>
                <c:pt idx="98">
                  <c:v>3.0270000000000001E-15</c:v>
                </c:pt>
                <c:pt idx="99">
                  <c:v>4.8205000000000001E-15</c:v>
                </c:pt>
                <c:pt idx="100">
                  <c:v>7.3504000000000005E-15</c:v>
                </c:pt>
                <c:pt idx="101">
                  <c:v>1.0793E-14</c:v>
                </c:pt>
                <c:pt idx="102">
                  <c:v>1.5340000000000001E-14</c:v>
                </c:pt>
                <c:pt idx="103">
                  <c:v>2.1196000000000001E-14</c:v>
                </c:pt>
                <c:pt idx="104">
                  <c:v>2.8599000000000003E-14</c:v>
                </c:pt>
                <c:pt idx="105">
                  <c:v>3.7830000000000001E-14</c:v>
                </c:pt>
                <c:pt idx="106">
                  <c:v>4.9181000000000001E-14</c:v>
                </c:pt>
                <c:pt idx="107">
                  <c:v>6.2962999999999994E-14</c:v>
                </c:pt>
                <c:pt idx="108">
                  <c:v>7.9504000000000001E-14</c:v>
                </c:pt>
                <c:pt idx="109">
                  <c:v>9.9141000000000004E-14</c:v>
                </c:pt>
                <c:pt idx="110">
                  <c:v>1.2223999999999999E-13</c:v>
                </c:pt>
                <c:pt idx="111">
                  <c:v>1.4915999999999999E-13</c:v>
                </c:pt>
                <c:pt idx="112">
                  <c:v>1.8029000000000001E-13</c:v>
                </c:pt>
                <c:pt idx="113">
                  <c:v>2.1607000000000001E-13</c:v>
                </c:pt>
                <c:pt idx="114">
                  <c:v>2.5700999999999998E-13</c:v>
                </c:pt>
                <c:pt idx="115">
                  <c:v>3.0365999999999999E-13</c:v>
                </c:pt>
                <c:pt idx="116">
                  <c:v>3.5669000000000002E-13</c:v>
                </c:pt>
                <c:pt idx="117">
                  <c:v>4.1683E-13</c:v>
                </c:pt>
                <c:pt idx="118">
                  <c:v>4.8480000000000001E-13</c:v>
                </c:pt>
                <c:pt idx="119">
                  <c:v>5.6137999999999998E-13</c:v>
                </c:pt>
                <c:pt idx="120">
                  <c:v>6.4738000000000001E-13</c:v>
                </c:pt>
                <c:pt idx="121">
                  <c:v>7.4375999999999995E-13</c:v>
                </c:pt>
                <c:pt idx="122">
                  <c:v>8.5156999999999998E-13</c:v>
                </c:pt>
                <c:pt idx="123">
                  <c:v>9.718800000000001E-13</c:v>
                </c:pt>
                <c:pt idx="124">
                  <c:v>1.1058E-12</c:v>
                </c:pt>
                <c:pt idx="125">
                  <c:v>1.2545E-12</c:v>
                </c:pt>
                <c:pt idx="126">
                  <c:v>1.4198000000000001E-12</c:v>
                </c:pt>
                <c:pt idx="127">
                  <c:v>1.6035E-12</c:v>
                </c:pt>
                <c:pt idx="128">
                  <c:v>1.8076000000000001E-12</c:v>
                </c:pt>
                <c:pt idx="129">
                  <c:v>2.0339E-12</c:v>
                </c:pt>
                <c:pt idx="130">
                  <c:v>2.284E-12</c:v>
                </c:pt>
                <c:pt idx="131">
                  <c:v>2.5592999999999998E-12</c:v>
                </c:pt>
                <c:pt idx="132">
                  <c:v>2.8618000000000002E-12</c:v>
                </c:pt>
                <c:pt idx="133">
                  <c:v>3.1935000000000001E-12</c:v>
                </c:pt>
                <c:pt idx="134">
                  <c:v>3.5569999999999999E-12</c:v>
                </c:pt>
                <c:pt idx="135">
                  <c:v>3.9555999999999998E-12</c:v>
                </c:pt>
                <c:pt idx="136">
                  <c:v>4.3934000000000002E-12</c:v>
                </c:pt>
                <c:pt idx="137">
                  <c:v>4.8757999999999999E-12</c:v>
                </c:pt>
                <c:pt idx="138">
                  <c:v>5.4094E-12</c:v>
                </c:pt>
                <c:pt idx="139">
                  <c:v>6.0017000000000002E-12</c:v>
                </c:pt>
                <c:pt idx="140">
                  <c:v>6.661E-12</c:v>
                </c:pt>
                <c:pt idx="141">
                  <c:v>7.3959999999999996E-12</c:v>
                </c:pt>
                <c:pt idx="142">
                  <c:v>8.2139000000000008E-12</c:v>
                </c:pt>
                <c:pt idx="143">
                  <c:v>9.1199999999999999E-12</c:v>
                </c:pt>
                <c:pt idx="144">
                  <c:v>1.0118E-11</c:v>
                </c:pt>
                <c:pt idx="145">
                  <c:v>1.1215E-11</c:v>
                </c:pt>
                <c:pt idx="146">
                  <c:v>1.2419E-11</c:v>
                </c:pt>
                <c:pt idx="147">
                  <c:v>1.3746000000000001E-11</c:v>
                </c:pt>
                <c:pt idx="148">
                  <c:v>1.5216000000000001E-11</c:v>
                </c:pt>
                <c:pt idx="149">
                  <c:v>1.6849999999999999E-11</c:v>
                </c:pt>
                <c:pt idx="150">
                  <c:v>1.8662000000000001E-11</c:v>
                </c:pt>
                <c:pt idx="151">
                  <c:v>2.0662000000000001E-11</c:v>
                </c:pt>
                <c:pt idx="152">
                  <c:v>2.2859999999999999E-11</c:v>
                </c:pt>
                <c:pt idx="153">
                  <c:v>2.5264999999999999E-11</c:v>
                </c:pt>
                <c:pt idx="154">
                  <c:v>2.7887999999999999E-11</c:v>
                </c:pt>
                <c:pt idx="155">
                  <c:v>3.0746999999999997E-11</c:v>
                </c:pt>
                <c:pt idx="156">
                  <c:v>3.3861000000000002E-11</c:v>
                </c:pt>
                <c:pt idx="157">
                  <c:v>3.7251999999999998E-11</c:v>
                </c:pt>
                <c:pt idx="158">
                  <c:v>4.0943999999999998E-11</c:v>
                </c:pt>
                <c:pt idx="159">
                  <c:v>4.4958000000000001E-11</c:v>
                </c:pt>
                <c:pt idx="160">
                  <c:v>4.9316000000000002E-11</c:v>
                </c:pt>
                <c:pt idx="161">
                  <c:v>5.4043000000000001E-11</c:v>
                </c:pt>
                <c:pt idx="162">
                  <c:v>5.9161000000000001E-11</c:v>
                </c:pt>
                <c:pt idx="163">
                  <c:v>6.4689000000000003E-11</c:v>
                </c:pt>
                <c:pt idx="164">
                  <c:v>7.0652000000000001E-11</c:v>
                </c:pt>
                <c:pt idx="165">
                  <c:v>7.7073999999999994E-11</c:v>
                </c:pt>
                <c:pt idx="166">
                  <c:v>8.3986000000000003E-11</c:v>
                </c:pt>
                <c:pt idx="167">
                  <c:v>9.1426000000000006E-11</c:v>
                </c:pt>
                <c:pt idx="168">
                  <c:v>9.9442999999999995E-11</c:v>
                </c:pt>
                <c:pt idx="169">
                  <c:v>1.0809E-10</c:v>
                </c:pt>
                <c:pt idx="170">
                  <c:v>1.1743E-10</c:v>
                </c:pt>
                <c:pt idx="171">
                  <c:v>1.2751999999999999E-10</c:v>
                </c:pt>
                <c:pt idx="172">
                  <c:v>1.3843999999999999E-10</c:v>
                </c:pt>
                <c:pt idx="173">
                  <c:v>1.5026999999999999E-10</c:v>
                </c:pt>
                <c:pt idx="174">
                  <c:v>1.6307999999999999E-10</c:v>
                </c:pt>
                <c:pt idx="175">
                  <c:v>1.7699E-10</c:v>
                </c:pt>
                <c:pt idx="176">
                  <c:v>1.9208E-10</c:v>
                </c:pt>
                <c:pt idx="177">
                  <c:v>2.0847E-10</c:v>
                </c:pt>
                <c:pt idx="178">
                  <c:v>2.2627999999999999E-10</c:v>
                </c:pt>
                <c:pt idx="179">
                  <c:v>2.4563999999999999E-10</c:v>
                </c:pt>
                <c:pt idx="180">
                  <c:v>2.6667000000000002E-10</c:v>
                </c:pt>
                <c:pt idx="181">
                  <c:v>2.8954000000000002E-10</c:v>
                </c:pt>
                <c:pt idx="182">
                  <c:v>3.1440000000000002E-10</c:v>
                </c:pt>
                <c:pt idx="183">
                  <c:v>3.4142999999999998E-10</c:v>
                </c:pt>
                <c:pt idx="184">
                  <c:v>3.7082000000000002E-10</c:v>
                </c:pt>
                <c:pt idx="185">
                  <c:v>4.0274E-10</c:v>
                </c:pt>
                <c:pt idx="186">
                  <c:v>4.3732999999999998E-10</c:v>
                </c:pt>
                <c:pt idx="187">
                  <c:v>4.7472999999999997E-10</c:v>
                </c:pt>
                <c:pt idx="188">
                  <c:v>5.1504000000000001E-10</c:v>
                </c:pt>
                <c:pt idx="189">
                  <c:v>5.5842000000000002E-10</c:v>
                </c:pt>
                <c:pt idx="190">
                  <c:v>6.0504999999999999E-10</c:v>
                </c:pt>
                <c:pt idx="191">
                  <c:v>6.5511000000000003E-10</c:v>
                </c:pt>
                <c:pt idx="192">
                  <c:v>7.0880999999999995E-10</c:v>
                </c:pt>
                <c:pt idx="193">
                  <c:v>7.6638999999999998E-10</c:v>
                </c:pt>
                <c:pt idx="194">
                  <c:v>8.2808999999999998E-10</c:v>
                </c:pt>
                <c:pt idx="195">
                  <c:v>8.9418000000000001E-10</c:v>
                </c:pt>
                <c:pt idx="196">
                  <c:v>9.6497000000000003E-10</c:v>
                </c:pt>
                <c:pt idx="197">
                  <c:v>1.0406999999999999E-9</c:v>
                </c:pt>
                <c:pt idx="198">
                  <c:v>1.1217E-9</c:v>
                </c:pt>
                <c:pt idx="199">
                  <c:v>1.2082E-9</c:v>
                </c:pt>
                <c:pt idx="200">
                  <c:v>1.3005E-9</c:v>
                </c:pt>
                <c:pt idx="201">
                  <c:v>1.3985999999999999E-9</c:v>
                </c:pt>
                <c:pt idx="202">
                  <c:v>1.5027E-9</c:v>
                </c:pt>
                <c:pt idx="203">
                  <c:v>1.6130999999999999E-9</c:v>
                </c:pt>
                <c:pt idx="204">
                  <c:v>1.7299E-9</c:v>
                </c:pt>
                <c:pt idx="205">
                  <c:v>1.8533E-9</c:v>
                </c:pt>
                <c:pt idx="206">
                  <c:v>1.9835E-9</c:v>
                </c:pt>
                <c:pt idx="207">
                  <c:v>2.1208E-9</c:v>
                </c:pt>
                <c:pt idx="208">
                  <c:v>2.2651E-9</c:v>
                </c:pt>
                <c:pt idx="209">
                  <c:v>2.4167000000000001E-9</c:v>
                </c:pt>
                <c:pt idx="210">
                  <c:v>2.5756000000000001E-9</c:v>
                </c:pt>
                <c:pt idx="211">
                  <c:v>2.7421999999999999E-9</c:v>
                </c:pt>
                <c:pt idx="212">
                  <c:v>2.9167000000000001E-9</c:v>
                </c:pt>
                <c:pt idx="213">
                  <c:v>3.0991999999999998E-9</c:v>
                </c:pt>
                <c:pt idx="214">
                  <c:v>3.2896999999999999E-9</c:v>
                </c:pt>
                <c:pt idx="215">
                  <c:v>3.4883E-9</c:v>
                </c:pt>
                <c:pt idx="216">
                  <c:v>3.6950000000000002E-9</c:v>
                </c:pt>
                <c:pt idx="217">
                  <c:v>3.9093999999999998E-9</c:v>
                </c:pt>
                <c:pt idx="218">
                  <c:v>4.1314E-9</c:v>
                </c:pt>
                <c:pt idx="219">
                  <c:v>4.3608999999999997E-9</c:v>
                </c:pt>
                <c:pt idx="220">
                  <c:v>4.5978999999999996E-9</c:v>
                </c:pt>
                <c:pt idx="221">
                  <c:v>4.8421999999999997E-9</c:v>
                </c:pt>
                <c:pt idx="222">
                  <c:v>5.0935999999999999E-9</c:v>
                </c:pt>
                <c:pt idx="223">
                  <c:v>5.3515999999999996E-9</c:v>
                </c:pt>
                <c:pt idx="224">
                  <c:v>5.6159E-9</c:v>
                </c:pt>
                <c:pt idx="225">
                  <c:v>5.8861000000000002E-9</c:v>
                </c:pt>
                <c:pt idx="226">
                  <c:v>6.1622999999999997E-9</c:v>
                </c:pt>
                <c:pt idx="227">
                  <c:v>6.4445000000000002E-9</c:v>
                </c:pt>
                <c:pt idx="228">
                  <c:v>6.7325000000000001E-9</c:v>
                </c:pt>
                <c:pt idx="229">
                  <c:v>7.0258999999999999E-9</c:v>
                </c:pt>
                <c:pt idx="230">
                  <c:v>7.3244999999999997E-9</c:v>
                </c:pt>
                <c:pt idx="231">
                  <c:v>7.6279000000000001E-9</c:v>
                </c:pt>
                <c:pt idx="232">
                  <c:v>7.9357999999999998E-9</c:v>
                </c:pt>
                <c:pt idx="233">
                  <c:v>8.2480000000000005E-9</c:v>
                </c:pt>
                <c:pt idx="234">
                  <c:v>8.5642000000000007E-9</c:v>
                </c:pt>
                <c:pt idx="235">
                  <c:v>8.8844000000000005E-9</c:v>
                </c:pt>
                <c:pt idx="236">
                  <c:v>9.2091000000000004E-9</c:v>
                </c:pt>
                <c:pt idx="237">
                  <c:v>9.5388999999999998E-9</c:v>
                </c:pt>
                <c:pt idx="238">
                  <c:v>9.8739999999999996E-9</c:v>
                </c:pt>
                <c:pt idx="239">
                  <c:v>1.0215000000000001E-8</c:v>
                </c:pt>
                <c:pt idx="240">
                  <c:v>1.0560999999999999E-8</c:v>
                </c:pt>
                <c:pt idx="241">
                  <c:v>1.0913E-8</c:v>
                </c:pt>
                <c:pt idx="242">
                  <c:v>1.1271E-8</c:v>
                </c:pt>
                <c:pt idx="243">
                  <c:v>1.1633000000000001E-8</c:v>
                </c:pt>
                <c:pt idx="244">
                  <c:v>1.2000999999999999E-8</c:v>
                </c:pt>
                <c:pt idx="245">
                  <c:v>1.2372999999999999E-8</c:v>
                </c:pt>
                <c:pt idx="246">
                  <c:v>1.2749000000000001E-8</c:v>
                </c:pt>
                <c:pt idx="247">
                  <c:v>1.3130000000000001E-8</c:v>
                </c:pt>
                <c:pt idx="248">
                  <c:v>1.3516E-8</c:v>
                </c:pt>
                <c:pt idx="249">
                  <c:v>1.3904999999999999E-8</c:v>
                </c:pt>
                <c:pt idx="250">
                  <c:v>1.4297000000000001E-8</c:v>
                </c:pt>
                <c:pt idx="251">
                  <c:v>1.4692E-8</c:v>
                </c:pt>
                <c:pt idx="252">
                  <c:v>1.5090000000000001E-8</c:v>
                </c:pt>
                <c:pt idx="253">
                  <c:v>1.5489999999999998E-8</c:v>
                </c:pt>
                <c:pt idx="254">
                  <c:v>1.5891E-8</c:v>
                </c:pt>
                <c:pt idx="255">
                  <c:v>1.6292000000000001E-8</c:v>
                </c:pt>
                <c:pt idx="256">
                  <c:v>1.6692999999999999E-8</c:v>
                </c:pt>
                <c:pt idx="257">
                  <c:v>1.7091999999999998E-8</c:v>
                </c:pt>
                <c:pt idx="258">
                  <c:v>1.7488000000000001E-8</c:v>
                </c:pt>
                <c:pt idx="259">
                  <c:v>1.7882000000000001E-8</c:v>
                </c:pt>
                <c:pt idx="260">
                  <c:v>1.8272E-8</c:v>
                </c:pt>
                <c:pt idx="261">
                  <c:v>1.866E-8</c:v>
                </c:pt>
                <c:pt idx="262">
                  <c:v>1.9046000000000001E-8</c:v>
                </c:pt>
                <c:pt idx="263">
                  <c:v>1.9429999999999999E-8</c:v>
                </c:pt>
                <c:pt idx="264">
                  <c:v>1.9811999999999999E-8</c:v>
                </c:pt>
                <c:pt idx="265">
                  <c:v>2.0192E-8</c:v>
                </c:pt>
                <c:pt idx="266">
                  <c:v>2.0570999999999999E-8</c:v>
                </c:pt>
                <c:pt idx="267">
                  <c:v>2.0948E-8</c:v>
                </c:pt>
                <c:pt idx="268">
                  <c:v>2.1324E-8</c:v>
                </c:pt>
                <c:pt idx="269">
                  <c:v>2.1698E-8</c:v>
                </c:pt>
                <c:pt idx="270">
                  <c:v>2.2071E-8</c:v>
                </c:pt>
                <c:pt idx="271">
                  <c:v>2.2442E-8</c:v>
                </c:pt>
                <c:pt idx="272">
                  <c:v>2.2813000000000001E-8</c:v>
                </c:pt>
                <c:pt idx="273">
                  <c:v>2.3184999999999999E-8</c:v>
                </c:pt>
                <c:pt idx="274">
                  <c:v>2.3557E-8</c:v>
                </c:pt>
                <c:pt idx="275">
                  <c:v>2.3931000000000001E-8</c:v>
                </c:pt>
                <c:pt idx="276">
                  <c:v>2.4307999999999998E-8</c:v>
                </c:pt>
                <c:pt idx="277">
                  <c:v>2.4686E-8</c:v>
                </c:pt>
                <c:pt idx="278">
                  <c:v>2.5066000000000001E-8</c:v>
                </c:pt>
                <c:pt idx="279">
                  <c:v>2.5446999999999999E-8</c:v>
                </c:pt>
                <c:pt idx="280">
                  <c:v>2.5828000000000001E-8</c:v>
                </c:pt>
                <c:pt idx="281">
                  <c:v>2.6209E-8</c:v>
                </c:pt>
                <c:pt idx="282">
                  <c:v>2.6589999999999999E-8</c:v>
                </c:pt>
                <c:pt idx="283">
                  <c:v>2.6969999999999999E-8</c:v>
                </c:pt>
                <c:pt idx="284">
                  <c:v>2.7351000000000001E-8</c:v>
                </c:pt>
                <c:pt idx="285">
                  <c:v>2.7730000000000001E-8</c:v>
                </c:pt>
                <c:pt idx="286">
                  <c:v>2.8109E-8</c:v>
                </c:pt>
                <c:pt idx="287">
                  <c:v>2.8485E-8</c:v>
                </c:pt>
                <c:pt idx="288">
                  <c:v>2.8857999999999999E-8</c:v>
                </c:pt>
                <c:pt idx="289">
                  <c:v>2.9227999999999999E-8</c:v>
                </c:pt>
                <c:pt idx="290">
                  <c:v>2.9595000000000001E-8</c:v>
                </c:pt>
                <c:pt idx="291">
                  <c:v>2.9958000000000003E-8</c:v>
                </c:pt>
                <c:pt idx="292">
                  <c:v>3.0318000000000001E-8</c:v>
                </c:pt>
                <c:pt idx="293">
                  <c:v>3.0676999999999997E-8</c:v>
                </c:pt>
                <c:pt idx="294">
                  <c:v>3.1033999999999999E-8</c:v>
                </c:pt>
                <c:pt idx="295">
                  <c:v>3.1389999999999999E-8</c:v>
                </c:pt>
                <c:pt idx="296">
                  <c:v>3.1745999999999999E-8</c:v>
                </c:pt>
                <c:pt idx="297">
                  <c:v>3.2104000000000001E-8</c:v>
                </c:pt>
                <c:pt idx="298">
                  <c:v>3.2463999999999999E-8</c:v>
                </c:pt>
                <c:pt idx="299">
                  <c:v>3.2827E-8</c:v>
                </c:pt>
                <c:pt idx="300">
                  <c:v>3.3191000000000003E-8</c:v>
                </c:pt>
                <c:pt idx="301">
                  <c:v>3.3559000000000003E-8</c:v>
                </c:pt>
                <c:pt idx="302">
                  <c:v>3.393E-8</c:v>
                </c:pt>
                <c:pt idx="303">
                  <c:v>3.4304000000000001E-8</c:v>
                </c:pt>
                <c:pt idx="304">
                  <c:v>3.4680999999999998E-8</c:v>
                </c:pt>
                <c:pt idx="305">
                  <c:v>3.5060999999999999E-8</c:v>
                </c:pt>
                <c:pt idx="306">
                  <c:v>3.5439999999999998E-8</c:v>
                </c:pt>
                <c:pt idx="307">
                  <c:v>2.4606999999999998E-7</c:v>
                </c:pt>
                <c:pt idx="308">
                  <c:v>2.4642000000000001E-7</c:v>
                </c:pt>
                <c:pt idx="309">
                  <c:v>2.4675000000000001E-7</c:v>
                </c:pt>
                <c:pt idx="310">
                  <c:v>0.16425999999999999</c:v>
                </c:pt>
                <c:pt idx="311">
                  <c:v>0.22883999999999999</c:v>
                </c:pt>
                <c:pt idx="312">
                  <c:v>0.22731000000000001</c:v>
                </c:pt>
                <c:pt idx="313">
                  <c:v>0.22578999999999999</c:v>
                </c:pt>
                <c:pt idx="314">
                  <c:v>0.22428999999999999</c:v>
                </c:pt>
                <c:pt idx="315">
                  <c:v>0.2228</c:v>
                </c:pt>
                <c:pt idx="316">
                  <c:v>0.22133</c:v>
                </c:pt>
                <c:pt idx="317">
                  <c:v>0.21987999999999999</c:v>
                </c:pt>
                <c:pt idx="318">
                  <c:v>0.21844</c:v>
                </c:pt>
                <c:pt idx="319">
                  <c:v>0.21701000000000001</c:v>
                </c:pt>
                <c:pt idx="320">
                  <c:v>0.21561</c:v>
                </c:pt>
                <c:pt idx="321">
                  <c:v>0.21421000000000001</c:v>
                </c:pt>
                <c:pt idx="322">
                  <c:v>0.21282999999999999</c:v>
                </c:pt>
                <c:pt idx="323">
                  <c:v>0.21146999999999999</c:v>
                </c:pt>
                <c:pt idx="324">
                  <c:v>0.21012</c:v>
                </c:pt>
                <c:pt idx="325">
                  <c:v>0.20877999999999999</c:v>
                </c:pt>
                <c:pt idx="326">
                  <c:v>0.20746000000000001</c:v>
                </c:pt>
                <c:pt idx="327">
                  <c:v>0.20615</c:v>
                </c:pt>
                <c:pt idx="328">
                  <c:v>0.20485999999999999</c:v>
                </c:pt>
                <c:pt idx="329">
                  <c:v>0.20358000000000001</c:v>
                </c:pt>
                <c:pt idx="330">
                  <c:v>0.20230000000000001</c:v>
                </c:pt>
                <c:pt idx="331">
                  <c:v>0.20105000000000001</c:v>
                </c:pt>
                <c:pt idx="332">
                  <c:v>0.19980000000000001</c:v>
                </c:pt>
                <c:pt idx="333">
                  <c:v>0.19855999999999999</c:v>
                </c:pt>
                <c:pt idx="334">
                  <c:v>0.19733000000000001</c:v>
                </c:pt>
                <c:pt idx="335">
                  <c:v>0.19611999999999999</c:v>
                </c:pt>
                <c:pt idx="336">
                  <c:v>0.19492000000000001</c:v>
                </c:pt>
                <c:pt idx="337">
                  <c:v>0.19372</c:v>
                </c:pt>
                <c:pt idx="338">
                  <c:v>0.19253999999999999</c:v>
                </c:pt>
                <c:pt idx="339">
                  <c:v>0.19137000000000001</c:v>
                </c:pt>
                <c:pt idx="340">
                  <c:v>0.19020999999999999</c:v>
                </c:pt>
                <c:pt idx="341">
                  <c:v>0.18906000000000001</c:v>
                </c:pt>
                <c:pt idx="342">
                  <c:v>0.18792</c:v>
                </c:pt>
                <c:pt idx="343">
                  <c:v>0.18679000000000001</c:v>
                </c:pt>
                <c:pt idx="344">
                  <c:v>0.18567</c:v>
                </c:pt>
                <c:pt idx="345">
                  <c:v>0.18456</c:v>
                </c:pt>
                <c:pt idx="346">
                  <c:v>0.18346999999999999</c:v>
                </c:pt>
                <c:pt idx="347">
                  <c:v>0.18237999999999999</c:v>
                </c:pt>
                <c:pt idx="348">
                  <c:v>0.18129999999999999</c:v>
                </c:pt>
                <c:pt idx="349">
                  <c:v>0.18024000000000001</c:v>
                </c:pt>
                <c:pt idx="350">
                  <c:v>0.17918000000000001</c:v>
                </c:pt>
                <c:pt idx="351">
                  <c:v>0.17813999999999999</c:v>
                </c:pt>
                <c:pt idx="352">
                  <c:v>0.17710000000000001</c:v>
                </c:pt>
                <c:pt idx="353">
                  <c:v>0.19098999999999999</c:v>
                </c:pt>
                <c:pt idx="354">
                  <c:v>0.18989</c:v>
                </c:pt>
                <c:pt idx="355">
                  <c:v>0.1888</c:v>
                </c:pt>
                <c:pt idx="356">
                  <c:v>0.18773000000000001</c:v>
                </c:pt>
                <c:pt idx="357">
                  <c:v>0.18665999999999999</c:v>
                </c:pt>
                <c:pt idx="358">
                  <c:v>0.18561</c:v>
                </c:pt>
                <c:pt idx="359">
                  <c:v>0.18456</c:v>
                </c:pt>
                <c:pt idx="360">
                  <c:v>0.18353</c:v>
                </c:pt>
                <c:pt idx="361">
                  <c:v>0.18251000000000001</c:v>
                </c:pt>
                <c:pt idx="362">
                  <c:v>0.18149999999999999</c:v>
                </c:pt>
                <c:pt idx="363">
                  <c:v>0.18049999999999999</c:v>
                </c:pt>
                <c:pt idx="364">
                  <c:v>0.17951</c:v>
                </c:pt>
                <c:pt idx="365">
                  <c:v>0.17852000000000001</c:v>
                </c:pt>
                <c:pt idx="366">
                  <c:v>0.17755000000000001</c:v>
                </c:pt>
                <c:pt idx="367">
                  <c:v>0.17657999999999999</c:v>
                </c:pt>
                <c:pt idx="368">
                  <c:v>0.17562</c:v>
                </c:pt>
                <c:pt idx="369">
                  <c:v>0.17466999999999999</c:v>
                </c:pt>
                <c:pt idx="370">
                  <c:v>0.17373</c:v>
                </c:pt>
                <c:pt idx="371">
                  <c:v>0.17279</c:v>
                </c:pt>
                <c:pt idx="372">
                  <c:v>0.17185</c:v>
                </c:pt>
                <c:pt idx="373">
                  <c:v>0.17093</c:v>
                </c:pt>
                <c:pt idx="374">
                  <c:v>0.17000999999999999</c:v>
                </c:pt>
                <c:pt idx="375">
                  <c:v>0.16908999999999999</c:v>
                </c:pt>
                <c:pt idx="376">
                  <c:v>0.16818</c:v>
                </c:pt>
                <c:pt idx="377">
                  <c:v>0.16727</c:v>
                </c:pt>
                <c:pt idx="378">
                  <c:v>0.16636999999999999</c:v>
                </c:pt>
                <c:pt idx="379">
                  <c:v>0.16547999999999999</c:v>
                </c:pt>
                <c:pt idx="380">
                  <c:v>0.16458999999999999</c:v>
                </c:pt>
                <c:pt idx="381">
                  <c:v>0.16370000000000001</c:v>
                </c:pt>
                <c:pt idx="382">
                  <c:v>0.16281999999999999</c:v>
                </c:pt>
                <c:pt idx="383">
                  <c:v>0.16194</c:v>
                </c:pt>
                <c:pt idx="384">
                  <c:v>0.16106999999999999</c:v>
                </c:pt>
                <c:pt idx="385">
                  <c:v>0.16020999999999999</c:v>
                </c:pt>
                <c:pt idx="386">
                  <c:v>0.15934000000000001</c:v>
                </c:pt>
                <c:pt idx="387">
                  <c:v>0.15848999999999999</c:v>
                </c:pt>
                <c:pt idx="388">
                  <c:v>0.15762999999999999</c:v>
                </c:pt>
                <c:pt idx="389">
                  <c:v>0.15678</c:v>
                </c:pt>
                <c:pt idx="390">
                  <c:v>0.29885</c:v>
                </c:pt>
                <c:pt idx="391">
                  <c:v>0.29722999999999999</c:v>
                </c:pt>
                <c:pt idx="392">
                  <c:v>0.29561999999999999</c:v>
                </c:pt>
                <c:pt idx="393">
                  <c:v>0.29403000000000001</c:v>
                </c:pt>
                <c:pt idx="394">
                  <c:v>0.29243999999999998</c:v>
                </c:pt>
                <c:pt idx="395">
                  <c:v>0.29086000000000001</c:v>
                </c:pt>
                <c:pt idx="396">
                  <c:v>0.28928999999999999</c:v>
                </c:pt>
                <c:pt idx="397">
                  <c:v>0.28774</c:v>
                </c:pt>
                <c:pt idx="398">
                  <c:v>0.28619</c:v>
                </c:pt>
                <c:pt idx="399">
                  <c:v>0.30331000000000002</c:v>
                </c:pt>
                <c:pt idx="400">
                  <c:v>0.30169000000000001</c:v>
                </c:pt>
                <c:pt idx="401">
                  <c:v>0.30008000000000001</c:v>
                </c:pt>
                <c:pt idx="402">
                  <c:v>0.29848000000000002</c:v>
                </c:pt>
                <c:pt idx="403">
                  <c:v>0.32018000000000002</c:v>
                </c:pt>
                <c:pt idx="404">
                  <c:v>0.31877</c:v>
                </c:pt>
                <c:pt idx="405">
                  <c:v>0.31707000000000002</c:v>
                </c:pt>
                <c:pt idx="406">
                  <c:v>0.31537999999999999</c:v>
                </c:pt>
                <c:pt idx="407">
                  <c:v>0.31369000000000002</c:v>
                </c:pt>
                <c:pt idx="408">
                  <c:v>0.31202000000000002</c:v>
                </c:pt>
                <c:pt idx="409">
                  <c:v>0.31034</c:v>
                </c:pt>
                <c:pt idx="410">
                  <c:v>0.30867</c:v>
                </c:pt>
                <c:pt idx="411">
                  <c:v>0.30701000000000001</c:v>
                </c:pt>
                <c:pt idx="412">
                  <c:v>0.30535000000000001</c:v>
                </c:pt>
                <c:pt idx="413">
                  <c:v>0.30369000000000002</c:v>
                </c:pt>
                <c:pt idx="414">
                  <c:v>0.30203000000000002</c:v>
                </c:pt>
                <c:pt idx="415">
                  <c:v>0.30037999999999998</c:v>
                </c:pt>
                <c:pt idx="416">
                  <c:v>0.29873</c:v>
                </c:pt>
                <c:pt idx="417">
                  <c:v>0.29709000000000002</c:v>
                </c:pt>
                <c:pt idx="418">
                  <c:v>0.29544999999999999</c:v>
                </c:pt>
                <c:pt idx="419">
                  <c:v>0.29381000000000002</c:v>
                </c:pt>
                <c:pt idx="420">
                  <c:v>0.29218</c:v>
                </c:pt>
                <c:pt idx="421">
                  <c:v>0.29055999999999998</c:v>
                </c:pt>
                <c:pt idx="422">
                  <c:v>0.28893999999999997</c:v>
                </c:pt>
                <c:pt idx="423">
                  <c:v>0.28732999999999997</c:v>
                </c:pt>
                <c:pt idx="424">
                  <c:v>0.28571999999999997</c:v>
                </c:pt>
                <c:pt idx="425">
                  <c:v>0.28411999999999998</c:v>
                </c:pt>
                <c:pt idx="426">
                  <c:v>0.28251999999999999</c:v>
                </c:pt>
                <c:pt idx="427">
                  <c:v>0.28092</c:v>
                </c:pt>
                <c:pt idx="428">
                  <c:v>0.27933000000000002</c:v>
                </c:pt>
                <c:pt idx="429">
                  <c:v>0.27773999999999999</c:v>
                </c:pt>
                <c:pt idx="430">
                  <c:v>0.27616000000000002</c:v>
                </c:pt>
                <c:pt idx="431">
                  <c:v>0.27456999999999998</c:v>
                </c:pt>
                <c:pt idx="432">
                  <c:v>0.27299000000000001</c:v>
                </c:pt>
                <c:pt idx="433">
                  <c:v>0.27141999999999999</c:v>
                </c:pt>
                <c:pt idx="434">
                  <c:v>0.26984000000000002</c:v>
                </c:pt>
                <c:pt idx="435">
                  <c:v>0.26827000000000001</c:v>
                </c:pt>
                <c:pt idx="436">
                  <c:v>0.26669999999999999</c:v>
                </c:pt>
                <c:pt idx="437">
                  <c:v>0.26513999999999999</c:v>
                </c:pt>
                <c:pt idx="438">
                  <c:v>0.26357999999999998</c:v>
                </c:pt>
                <c:pt idx="439">
                  <c:v>0.26202999999999999</c:v>
                </c:pt>
                <c:pt idx="440">
                  <c:v>0.26049</c:v>
                </c:pt>
                <c:pt idx="441">
                  <c:v>0.25895000000000001</c:v>
                </c:pt>
                <c:pt idx="442">
                  <c:v>0.25741999999999998</c:v>
                </c:pt>
                <c:pt idx="443">
                  <c:v>0.25590000000000002</c:v>
                </c:pt>
                <c:pt idx="444">
                  <c:v>0.25439000000000001</c:v>
                </c:pt>
                <c:pt idx="445">
                  <c:v>0.25287999999999999</c:v>
                </c:pt>
                <c:pt idx="446">
                  <c:v>0.25139</c:v>
                </c:pt>
                <c:pt idx="447">
                  <c:v>0.24990000000000001</c:v>
                </c:pt>
                <c:pt idx="448">
                  <c:v>0.24842</c:v>
                </c:pt>
                <c:pt idx="449">
                  <c:v>0.24695</c:v>
                </c:pt>
                <c:pt idx="450">
                  <c:v>0.24549000000000001</c:v>
                </c:pt>
                <c:pt idx="451">
                  <c:v>0.26544000000000001</c:v>
                </c:pt>
                <c:pt idx="452">
                  <c:v>0.26386999999999999</c:v>
                </c:pt>
                <c:pt idx="453">
                  <c:v>0.26230999999999999</c:v>
                </c:pt>
                <c:pt idx="454">
                  <c:v>0.26074999999999998</c:v>
                </c:pt>
                <c:pt idx="455">
                  <c:v>0.25921</c:v>
                </c:pt>
                <c:pt idx="456">
                  <c:v>0.25768000000000002</c:v>
                </c:pt>
                <c:pt idx="457">
                  <c:v>0.25614999999999999</c:v>
                </c:pt>
                <c:pt idx="458">
                  <c:v>0.25463999999999998</c:v>
                </c:pt>
                <c:pt idx="459">
                  <c:v>0.25313000000000002</c:v>
                </c:pt>
                <c:pt idx="460">
                  <c:v>0.27302999999999999</c:v>
                </c:pt>
                <c:pt idx="461">
                  <c:v>0.29507</c:v>
                </c:pt>
                <c:pt idx="462">
                  <c:v>0.29332000000000003</c:v>
                </c:pt>
                <c:pt idx="463">
                  <c:v>0.29158000000000001</c:v>
                </c:pt>
                <c:pt idx="464">
                  <c:v>0.28986000000000001</c:v>
                </c:pt>
                <c:pt idx="465">
                  <c:v>0.28814000000000001</c:v>
                </c:pt>
                <c:pt idx="466">
                  <c:v>0.28643000000000002</c:v>
                </c:pt>
                <c:pt idx="467">
                  <c:v>0.28473999999999999</c:v>
                </c:pt>
                <c:pt idx="468">
                  <c:v>0.28305999999999998</c:v>
                </c:pt>
                <c:pt idx="469">
                  <c:v>0.28138000000000002</c:v>
                </c:pt>
                <c:pt idx="470">
                  <c:v>0.27972000000000002</c:v>
                </c:pt>
                <c:pt idx="471">
                  <c:v>0.27806999999999998</c:v>
                </c:pt>
                <c:pt idx="472">
                  <c:v>0.27643000000000001</c:v>
                </c:pt>
                <c:pt idx="473">
                  <c:v>0.27481</c:v>
                </c:pt>
                <c:pt idx="474">
                  <c:v>0.27318999999999999</c:v>
                </c:pt>
                <c:pt idx="475">
                  <c:v>0.27157999999999999</c:v>
                </c:pt>
                <c:pt idx="476">
                  <c:v>0.26999000000000001</c:v>
                </c:pt>
                <c:pt idx="477">
                  <c:v>0.26840000000000003</c:v>
                </c:pt>
                <c:pt idx="478">
                  <c:v>0.26682</c:v>
                </c:pt>
                <c:pt idx="479">
                  <c:v>0.26524999999999999</c:v>
                </c:pt>
                <c:pt idx="480">
                  <c:v>0.26368999999999998</c:v>
                </c:pt>
                <c:pt idx="481">
                  <c:v>0.26212999999999997</c:v>
                </c:pt>
                <c:pt idx="482">
                  <c:v>0.26057999999999998</c:v>
                </c:pt>
                <c:pt idx="483">
                  <c:v>0.25902999999999998</c:v>
                </c:pt>
                <c:pt idx="484">
                  <c:v>0.25749</c:v>
                </c:pt>
                <c:pt idx="485">
                  <c:v>0.25596000000000002</c:v>
                </c:pt>
                <c:pt idx="486">
                  <c:v>0.25442999999999999</c:v>
                </c:pt>
                <c:pt idx="487">
                  <c:v>0.25291000000000002</c:v>
                </c:pt>
                <c:pt idx="488">
                  <c:v>0.25140000000000001</c:v>
                </c:pt>
                <c:pt idx="489">
                  <c:v>0.24989</c:v>
                </c:pt>
                <c:pt idx="490">
                  <c:v>0.24839</c:v>
                </c:pt>
                <c:pt idx="491">
                  <c:v>0.24689</c:v>
                </c:pt>
                <c:pt idx="492">
                  <c:v>0.24540000000000001</c:v>
                </c:pt>
                <c:pt idx="493">
                  <c:v>0.24390999999999999</c:v>
                </c:pt>
                <c:pt idx="494">
                  <c:v>0.24243000000000001</c:v>
                </c:pt>
                <c:pt idx="495">
                  <c:v>0.24095</c:v>
                </c:pt>
                <c:pt idx="496">
                  <c:v>0.23948</c:v>
                </c:pt>
                <c:pt idx="497">
                  <c:v>0.23801</c:v>
                </c:pt>
                <c:pt idx="498">
                  <c:v>0.23654</c:v>
                </c:pt>
                <c:pt idx="499">
                  <c:v>0.23507</c:v>
                </c:pt>
                <c:pt idx="500">
                  <c:v>0.23361000000000001</c:v>
                </c:pt>
                <c:pt idx="501">
                  <c:v>0.23215</c:v>
                </c:pt>
                <c:pt idx="502">
                  <c:v>0.23069000000000001</c:v>
                </c:pt>
                <c:pt idx="503">
                  <c:v>0.22922999999999999</c:v>
                </c:pt>
                <c:pt idx="504">
                  <c:v>0.22778000000000001</c:v>
                </c:pt>
                <c:pt idx="505">
                  <c:v>0.22633</c:v>
                </c:pt>
                <c:pt idx="506">
                  <c:v>0.22488</c:v>
                </c:pt>
                <c:pt idx="507">
                  <c:v>0.22344</c:v>
                </c:pt>
                <c:pt idx="508">
                  <c:v>0.222</c:v>
                </c:pt>
                <c:pt idx="509">
                  <c:v>0.22056999999999999</c:v>
                </c:pt>
                <c:pt idx="510">
                  <c:v>0.21914</c:v>
                </c:pt>
                <c:pt idx="511">
                  <c:v>0.21770999999999999</c:v>
                </c:pt>
                <c:pt idx="512">
                  <c:v>0.21629999999999999</c:v>
                </c:pt>
                <c:pt idx="513">
                  <c:v>0.21487999999999999</c:v>
                </c:pt>
                <c:pt idx="514">
                  <c:v>0.21346999999999999</c:v>
                </c:pt>
                <c:pt idx="515">
                  <c:v>0.21207000000000001</c:v>
                </c:pt>
                <c:pt idx="516">
                  <c:v>0.21067</c:v>
                </c:pt>
                <c:pt idx="517">
                  <c:v>0.20927999999999999</c:v>
                </c:pt>
                <c:pt idx="518">
                  <c:v>0.2079</c:v>
                </c:pt>
                <c:pt idx="519">
                  <c:v>0.20652000000000001</c:v>
                </c:pt>
                <c:pt idx="520">
                  <c:v>0.20513999999999999</c:v>
                </c:pt>
                <c:pt idx="521">
                  <c:v>0.20377000000000001</c:v>
                </c:pt>
                <c:pt idx="522">
                  <c:v>0.2024</c:v>
                </c:pt>
                <c:pt idx="523">
                  <c:v>0.20104</c:v>
                </c:pt>
                <c:pt idx="524">
                  <c:v>0.19969000000000001</c:v>
                </c:pt>
                <c:pt idx="525">
                  <c:v>0.19833999999999999</c:v>
                </c:pt>
                <c:pt idx="526">
                  <c:v>0.19700000000000001</c:v>
                </c:pt>
                <c:pt idx="527">
                  <c:v>0.19566</c:v>
                </c:pt>
                <c:pt idx="528">
                  <c:v>0.19433</c:v>
                </c:pt>
                <c:pt idx="529">
                  <c:v>0.19300999999999999</c:v>
                </c:pt>
                <c:pt idx="530">
                  <c:v>0.19169</c:v>
                </c:pt>
                <c:pt idx="531">
                  <c:v>0.19037999999999999</c:v>
                </c:pt>
                <c:pt idx="532">
                  <c:v>0.18906999999999999</c:v>
                </c:pt>
                <c:pt idx="533">
                  <c:v>0.18776999999999999</c:v>
                </c:pt>
                <c:pt idx="534">
                  <c:v>0.18647</c:v>
                </c:pt>
                <c:pt idx="535">
                  <c:v>0.18518000000000001</c:v>
                </c:pt>
                <c:pt idx="536">
                  <c:v>0.18390000000000001</c:v>
                </c:pt>
                <c:pt idx="537">
                  <c:v>0.18262</c:v>
                </c:pt>
                <c:pt idx="538">
                  <c:v>0.18134</c:v>
                </c:pt>
                <c:pt idx="539">
                  <c:v>0.18007000000000001</c:v>
                </c:pt>
                <c:pt idx="540">
                  <c:v>0.17881</c:v>
                </c:pt>
                <c:pt idx="541">
                  <c:v>0.17755000000000001</c:v>
                </c:pt>
                <c:pt idx="542">
                  <c:v>0.17629</c:v>
                </c:pt>
                <c:pt idx="543">
                  <c:v>0.17504</c:v>
                </c:pt>
                <c:pt idx="544">
                  <c:v>0.17380000000000001</c:v>
                </c:pt>
                <c:pt idx="545">
                  <c:v>0.17255999999999999</c:v>
                </c:pt>
                <c:pt idx="546">
                  <c:v>0.17133000000000001</c:v>
                </c:pt>
                <c:pt idx="547">
                  <c:v>0.17011000000000001</c:v>
                </c:pt>
                <c:pt idx="548">
                  <c:v>0.16889000000000001</c:v>
                </c:pt>
                <c:pt idx="549">
                  <c:v>0.16769000000000001</c:v>
                </c:pt>
                <c:pt idx="550">
                  <c:v>0.16647999999999999</c:v>
                </c:pt>
                <c:pt idx="551">
                  <c:v>0.16528999999999999</c:v>
                </c:pt>
                <c:pt idx="552">
                  <c:v>0.1641</c:v>
                </c:pt>
                <c:pt idx="553">
                  <c:v>0.16291</c:v>
                </c:pt>
                <c:pt idx="554">
                  <c:v>0.16173999999999999</c:v>
                </c:pt>
                <c:pt idx="555">
                  <c:v>0.16056999999999999</c:v>
                </c:pt>
                <c:pt idx="556">
                  <c:v>0.15941</c:v>
                </c:pt>
                <c:pt idx="557">
                  <c:v>0.15825</c:v>
                </c:pt>
                <c:pt idx="558">
                  <c:v>0.15711</c:v>
                </c:pt>
                <c:pt idx="559">
                  <c:v>0.15597</c:v>
                </c:pt>
                <c:pt idx="560">
                  <c:v>0.15483</c:v>
                </c:pt>
                <c:pt idx="561">
                  <c:v>0.15371000000000001</c:v>
                </c:pt>
                <c:pt idx="562">
                  <c:v>0.15259</c:v>
                </c:pt>
                <c:pt idx="563">
                  <c:v>0.15148</c:v>
                </c:pt>
                <c:pt idx="564">
                  <c:v>0.15037</c:v>
                </c:pt>
                <c:pt idx="565">
                  <c:v>0.14928</c:v>
                </c:pt>
                <c:pt idx="566">
                  <c:v>0.14818999999999999</c:v>
                </c:pt>
                <c:pt idx="567">
                  <c:v>0.14710999999999999</c:v>
                </c:pt>
                <c:pt idx="568">
                  <c:v>0.14602999999999999</c:v>
                </c:pt>
                <c:pt idx="569">
                  <c:v>0.14496000000000001</c:v>
                </c:pt>
                <c:pt idx="570">
                  <c:v>0.1439</c:v>
                </c:pt>
                <c:pt idx="571">
                  <c:v>0.14283999999999999</c:v>
                </c:pt>
                <c:pt idx="572">
                  <c:v>0.14179</c:v>
                </c:pt>
                <c:pt idx="573">
                  <c:v>0.14074999999999999</c:v>
                </c:pt>
                <c:pt idx="574">
                  <c:v>0.13971</c:v>
                </c:pt>
                <c:pt idx="575">
                  <c:v>0.13868</c:v>
                </c:pt>
                <c:pt idx="576">
                  <c:v>0.13764999999999999</c:v>
                </c:pt>
                <c:pt idx="577">
                  <c:v>0.13663</c:v>
                </c:pt>
                <c:pt idx="578">
                  <c:v>0.13561999999999999</c:v>
                </c:pt>
                <c:pt idx="579">
                  <c:v>0.13461000000000001</c:v>
                </c:pt>
                <c:pt idx="580">
                  <c:v>0.1336</c:v>
                </c:pt>
                <c:pt idx="581">
                  <c:v>0.13261000000000001</c:v>
                </c:pt>
                <c:pt idx="582">
                  <c:v>0.13161</c:v>
                </c:pt>
                <c:pt idx="583">
                  <c:v>0.13063</c:v>
                </c:pt>
                <c:pt idx="584">
                  <c:v>0.12964999999999999</c:v>
                </c:pt>
                <c:pt idx="585">
                  <c:v>0.12867999999999999</c:v>
                </c:pt>
                <c:pt idx="586">
                  <c:v>0.12772</c:v>
                </c:pt>
                <c:pt idx="587">
                  <c:v>0.12676000000000001</c:v>
                </c:pt>
                <c:pt idx="588">
                  <c:v>0.12581000000000001</c:v>
                </c:pt>
                <c:pt idx="589">
                  <c:v>0.12486999999999999</c:v>
                </c:pt>
                <c:pt idx="590">
                  <c:v>0.12393</c:v>
                </c:pt>
                <c:pt idx="591">
                  <c:v>0.123</c:v>
                </c:pt>
                <c:pt idx="592">
                  <c:v>0.12207999999999999</c:v>
                </c:pt>
                <c:pt idx="593">
                  <c:v>0.12117</c:v>
                </c:pt>
                <c:pt idx="594">
                  <c:v>0.12026000000000001</c:v>
                </c:pt>
                <c:pt idx="595">
                  <c:v>0.11935999999999999</c:v>
                </c:pt>
                <c:pt idx="596">
                  <c:v>0.11847000000000001</c:v>
                </c:pt>
                <c:pt idx="597">
                  <c:v>0.11758</c:v>
                </c:pt>
                <c:pt idx="598">
                  <c:v>0.1167</c:v>
                </c:pt>
                <c:pt idx="599">
                  <c:v>0.11583</c:v>
                </c:pt>
                <c:pt idx="600">
                  <c:v>0.11497</c:v>
                </c:pt>
                <c:pt idx="601">
                  <c:v>0.11411</c:v>
                </c:pt>
                <c:pt idx="602">
                  <c:v>0.11326</c:v>
                </c:pt>
                <c:pt idx="603">
                  <c:v>0.11241</c:v>
                </c:pt>
                <c:pt idx="604">
                  <c:v>0.11158</c:v>
                </c:pt>
                <c:pt idx="605">
                  <c:v>0.11075</c:v>
                </c:pt>
                <c:pt idx="606">
                  <c:v>0.10993</c:v>
                </c:pt>
                <c:pt idx="607">
                  <c:v>0.10911</c:v>
                </c:pt>
                <c:pt idx="608">
                  <c:v>0.10831</c:v>
                </c:pt>
                <c:pt idx="609">
                  <c:v>0.10750999999999999</c:v>
                </c:pt>
                <c:pt idx="610">
                  <c:v>0.10671</c:v>
                </c:pt>
                <c:pt idx="611">
                  <c:v>0.10592</c:v>
                </c:pt>
                <c:pt idx="612">
                  <c:v>0.10514</c:v>
                </c:pt>
                <c:pt idx="613">
                  <c:v>0.10437</c:v>
                </c:pt>
                <c:pt idx="614">
                  <c:v>0.1036</c:v>
                </c:pt>
                <c:pt idx="615">
                  <c:v>0.10284</c:v>
                </c:pt>
                <c:pt idx="616">
                  <c:v>0.10209</c:v>
                </c:pt>
                <c:pt idx="617">
                  <c:v>0.10134</c:v>
                </c:pt>
                <c:pt idx="618">
                  <c:v>0.10059999999999999</c:v>
                </c:pt>
                <c:pt idx="619">
                  <c:v>9.9863999999999994E-2</c:v>
                </c:pt>
                <c:pt idx="620">
                  <c:v>9.9136000000000002E-2</c:v>
                </c:pt>
                <c:pt idx="621">
                  <c:v>0.10519000000000001</c:v>
                </c:pt>
                <c:pt idx="622">
                  <c:v>0.10443</c:v>
                </c:pt>
                <c:pt idx="623">
                  <c:v>0.10367</c:v>
                </c:pt>
                <c:pt idx="624">
                  <c:v>0.10292</c:v>
                </c:pt>
                <c:pt idx="625">
                  <c:v>0.10218000000000001</c:v>
                </c:pt>
                <c:pt idx="626">
                  <c:v>0.10144</c:v>
                </c:pt>
                <c:pt idx="627">
                  <c:v>0.10070999999999999</c:v>
                </c:pt>
                <c:pt idx="628">
                  <c:v>0.10736999999999999</c:v>
                </c:pt>
                <c:pt idx="629">
                  <c:v>0.11005</c:v>
                </c:pt>
                <c:pt idx="630">
                  <c:v>0.10926</c:v>
                </c:pt>
                <c:pt idx="631">
                  <c:v>0.10847999999999999</c:v>
                </c:pt>
                <c:pt idx="632">
                  <c:v>0.10771</c:v>
                </c:pt>
                <c:pt idx="633">
                  <c:v>0.10693999999999999</c:v>
                </c:pt>
                <c:pt idx="634">
                  <c:v>0.10619000000000001</c:v>
                </c:pt>
                <c:pt idx="635">
                  <c:v>0.10543</c:v>
                </c:pt>
                <c:pt idx="636">
                  <c:v>0.10469000000000001</c:v>
                </c:pt>
                <c:pt idx="637">
                  <c:v>0.10395</c:v>
                </c:pt>
                <c:pt idx="638">
                  <c:v>0.10322000000000001</c:v>
                </c:pt>
                <c:pt idx="639">
                  <c:v>0.10249999999999999</c:v>
                </c:pt>
                <c:pt idx="640">
                  <c:v>0.10178</c:v>
                </c:pt>
                <c:pt idx="641">
                  <c:v>0.10106999999999999</c:v>
                </c:pt>
                <c:pt idx="642">
                  <c:v>0.10037</c:v>
                </c:pt>
                <c:pt idx="643">
                  <c:v>9.9669999999999995E-2</c:v>
                </c:pt>
                <c:pt idx="644">
                  <c:v>9.8978999999999998E-2</c:v>
                </c:pt>
                <c:pt idx="645">
                  <c:v>9.8294000000000006E-2</c:v>
                </c:pt>
                <c:pt idx="646">
                  <c:v>9.7614000000000006E-2</c:v>
                </c:pt>
                <c:pt idx="647">
                  <c:v>9.6939999999999998E-2</c:v>
                </c:pt>
                <c:pt idx="648">
                  <c:v>0.12164999999999999</c:v>
                </c:pt>
                <c:pt idx="649">
                  <c:v>0.54754000000000003</c:v>
                </c:pt>
                <c:pt idx="650">
                  <c:v>0.54381000000000002</c:v>
                </c:pt>
                <c:pt idx="651">
                  <c:v>0.54010999999999998</c:v>
                </c:pt>
                <c:pt idx="652">
                  <c:v>0.53644000000000003</c:v>
                </c:pt>
                <c:pt idx="653">
                  <c:v>0.55913999999999997</c:v>
                </c:pt>
                <c:pt idx="654">
                  <c:v>0.55535999999999996</c:v>
                </c:pt>
                <c:pt idx="655">
                  <c:v>0.67032000000000003</c:v>
                </c:pt>
                <c:pt idx="656">
                  <c:v>0.66579999999999995</c:v>
                </c:pt>
                <c:pt idx="657">
                  <c:v>0.66132000000000002</c:v>
                </c:pt>
                <c:pt idx="658">
                  <c:v>0.65688999999999997</c:v>
                </c:pt>
                <c:pt idx="659">
                  <c:v>0.65249999999999997</c:v>
                </c:pt>
                <c:pt idx="660">
                  <c:v>0.64815</c:v>
                </c:pt>
                <c:pt idx="661">
                  <c:v>0.64383000000000001</c:v>
                </c:pt>
                <c:pt idx="662">
                  <c:v>0.83792</c:v>
                </c:pt>
                <c:pt idx="663">
                  <c:v>0.83235999999999999</c:v>
                </c:pt>
                <c:pt idx="664">
                  <c:v>0.82684999999999997</c:v>
                </c:pt>
                <c:pt idx="665">
                  <c:v>0.82138999999999995</c:v>
                </c:pt>
                <c:pt idx="666">
                  <c:v>0.81598999999999999</c:v>
                </c:pt>
                <c:pt idx="667">
                  <c:v>0.81062999999999996</c:v>
                </c:pt>
                <c:pt idx="668">
                  <c:v>0.80532000000000004</c:v>
                </c:pt>
                <c:pt idx="669">
                  <c:v>0.80006999999999995</c:v>
                </c:pt>
                <c:pt idx="670">
                  <c:v>0.79486000000000001</c:v>
                </c:pt>
                <c:pt idx="671">
                  <c:v>0.78971000000000002</c:v>
                </c:pt>
                <c:pt idx="672">
                  <c:v>0.78461000000000003</c:v>
                </c:pt>
                <c:pt idx="673">
                  <c:v>0.77956000000000003</c:v>
                </c:pt>
                <c:pt idx="674">
                  <c:v>0.77456000000000003</c:v>
                </c:pt>
                <c:pt idx="675">
                  <c:v>0.76961000000000002</c:v>
                </c:pt>
                <c:pt idx="676">
                  <c:v>0.76471999999999996</c:v>
                </c:pt>
                <c:pt idx="677">
                  <c:v>0.75988</c:v>
                </c:pt>
                <c:pt idx="678">
                  <c:v>0.75507999999999997</c:v>
                </c:pt>
                <c:pt idx="679">
                  <c:v>0.75033000000000005</c:v>
                </c:pt>
                <c:pt idx="680">
                  <c:v>0.74563999999999997</c:v>
                </c:pt>
                <c:pt idx="681">
                  <c:v>0.74099000000000004</c:v>
                </c:pt>
                <c:pt idx="682">
                  <c:v>0.73638999999999999</c:v>
                </c:pt>
                <c:pt idx="683">
                  <c:v>0.73182999999999998</c:v>
                </c:pt>
                <c:pt idx="684">
                  <c:v>0.72731999999999997</c:v>
                </c:pt>
                <c:pt idx="685">
                  <c:v>0.72285999999999995</c:v>
                </c:pt>
                <c:pt idx="686">
                  <c:v>0.71843999999999997</c:v>
                </c:pt>
                <c:pt idx="687">
                  <c:v>0.71406000000000003</c:v>
                </c:pt>
                <c:pt idx="688">
                  <c:v>0.70974000000000004</c:v>
                </c:pt>
                <c:pt idx="689">
                  <c:v>0.70545999999999998</c:v>
                </c:pt>
                <c:pt idx="690">
                  <c:v>0.70121999999999995</c:v>
                </c:pt>
                <c:pt idx="691">
                  <c:v>0.69701999999999997</c:v>
                </c:pt>
                <c:pt idx="692">
                  <c:v>0.69286999999999999</c:v>
                </c:pt>
                <c:pt idx="693">
                  <c:v>0.68876000000000004</c:v>
                </c:pt>
                <c:pt idx="694">
                  <c:v>0.68469000000000002</c:v>
                </c:pt>
                <c:pt idx="695">
                  <c:v>0.68066000000000004</c:v>
                </c:pt>
                <c:pt idx="696">
                  <c:v>0.67666999999999999</c:v>
                </c:pt>
                <c:pt idx="697">
                  <c:v>0.67271000000000003</c:v>
                </c:pt>
                <c:pt idx="698">
                  <c:v>0.66879999999999995</c:v>
                </c:pt>
                <c:pt idx="699">
                  <c:v>0.66491</c:v>
                </c:pt>
                <c:pt idx="700">
                  <c:v>0.66107000000000005</c:v>
                </c:pt>
                <c:pt idx="701">
                  <c:v>0.65725999999999996</c:v>
                </c:pt>
                <c:pt idx="702">
                  <c:v>0.65347999999999995</c:v>
                </c:pt>
                <c:pt idx="703">
                  <c:v>0.64973999999999998</c:v>
                </c:pt>
                <c:pt idx="704">
                  <c:v>0.64602999999999999</c:v>
                </c:pt>
                <c:pt idx="705">
                  <c:v>0.64234000000000002</c:v>
                </c:pt>
                <c:pt idx="706">
                  <c:v>0.63868999999999998</c:v>
                </c:pt>
                <c:pt idx="707">
                  <c:v>0.63505999999999996</c:v>
                </c:pt>
                <c:pt idx="708">
                  <c:v>0.63144999999999996</c:v>
                </c:pt>
                <c:pt idx="709">
                  <c:v>0.62787999999999999</c:v>
                </c:pt>
                <c:pt idx="710">
                  <c:v>0.62431999999999999</c:v>
                </c:pt>
                <c:pt idx="711">
                  <c:v>0.62078999999999995</c:v>
                </c:pt>
                <c:pt idx="712">
                  <c:v>0.61728000000000005</c:v>
                </c:pt>
                <c:pt idx="713">
                  <c:v>0.61380000000000001</c:v>
                </c:pt>
                <c:pt idx="714">
                  <c:v>0.61033999999999999</c:v>
                </c:pt>
                <c:pt idx="715">
                  <c:v>0.60690999999999995</c:v>
                </c:pt>
                <c:pt idx="716">
                  <c:v>0.61202000000000001</c:v>
                </c:pt>
                <c:pt idx="717">
                  <c:v>0.64358000000000004</c:v>
                </c:pt>
                <c:pt idx="718">
                  <c:v>0.73150000000000004</c:v>
                </c:pt>
                <c:pt idx="719">
                  <c:v>0.77837999999999996</c:v>
                </c:pt>
                <c:pt idx="720">
                  <c:v>0.82028999999999996</c:v>
                </c:pt>
                <c:pt idx="721">
                  <c:v>0.81576000000000004</c:v>
                </c:pt>
                <c:pt idx="722">
                  <c:v>0.81127000000000005</c:v>
                </c:pt>
                <c:pt idx="723">
                  <c:v>0.80681999999999998</c:v>
                </c:pt>
                <c:pt idx="724">
                  <c:v>0.8024</c:v>
                </c:pt>
                <c:pt idx="725">
                  <c:v>0.79801999999999995</c:v>
                </c:pt>
                <c:pt idx="726">
                  <c:v>0.79366999999999999</c:v>
                </c:pt>
                <c:pt idx="727">
                  <c:v>0.78935999999999995</c:v>
                </c:pt>
                <c:pt idx="728">
                  <c:v>0.78507000000000005</c:v>
                </c:pt>
                <c:pt idx="729">
                  <c:v>0.78081999999999996</c:v>
                </c:pt>
                <c:pt idx="730">
                  <c:v>0.77659999999999996</c:v>
                </c:pt>
                <c:pt idx="731">
                  <c:v>0.77241000000000004</c:v>
                </c:pt>
                <c:pt idx="732">
                  <c:v>0.76824999999999999</c:v>
                </c:pt>
                <c:pt idx="733">
                  <c:v>0.76412000000000002</c:v>
                </c:pt>
                <c:pt idx="734">
                  <c:v>0.76002000000000003</c:v>
                </c:pt>
                <c:pt idx="735">
                  <c:v>0.75595000000000001</c:v>
                </c:pt>
                <c:pt idx="736">
                  <c:v>0.75190999999999997</c:v>
                </c:pt>
                <c:pt idx="737">
                  <c:v>0.74789000000000005</c:v>
                </c:pt>
                <c:pt idx="738">
                  <c:v>0.74389000000000005</c:v>
                </c:pt>
                <c:pt idx="739">
                  <c:v>0.73990999999999996</c:v>
                </c:pt>
                <c:pt idx="740">
                  <c:v>0.73594999999999999</c:v>
                </c:pt>
                <c:pt idx="741">
                  <c:v>0.73202</c:v>
                </c:pt>
                <c:pt idx="742">
                  <c:v>0.72809999999999997</c:v>
                </c:pt>
                <c:pt idx="743">
                  <c:v>0.72419999999999995</c:v>
                </c:pt>
                <c:pt idx="744">
                  <c:v>0.72031999999999996</c:v>
                </c:pt>
                <c:pt idx="745">
                  <c:v>0.71645999999999999</c:v>
                </c:pt>
                <c:pt idx="746">
                  <c:v>0.71262000000000003</c:v>
                </c:pt>
                <c:pt idx="747">
                  <c:v>0.70879000000000003</c:v>
                </c:pt>
                <c:pt idx="748">
                  <c:v>0.70498000000000005</c:v>
                </c:pt>
                <c:pt idx="749">
                  <c:v>0.70118999999999998</c:v>
                </c:pt>
                <c:pt idx="750">
                  <c:v>0.69742000000000004</c:v>
                </c:pt>
                <c:pt idx="751">
                  <c:v>0.69366000000000005</c:v>
                </c:pt>
                <c:pt idx="752">
                  <c:v>0.68991999999999998</c:v>
                </c:pt>
                <c:pt idx="753">
                  <c:v>0.68620000000000003</c:v>
                </c:pt>
                <c:pt idx="754">
                  <c:v>0.68249000000000004</c:v>
                </c:pt>
                <c:pt idx="755">
                  <c:v>0.67879999999999996</c:v>
                </c:pt>
                <c:pt idx="756">
                  <c:v>0.67512000000000005</c:v>
                </c:pt>
                <c:pt idx="757">
                  <c:v>0.67145999999999995</c:v>
                </c:pt>
                <c:pt idx="758">
                  <c:v>0.66781999999999997</c:v>
                </c:pt>
                <c:pt idx="759">
                  <c:v>0.66418999999999995</c:v>
                </c:pt>
                <c:pt idx="760">
                  <c:v>0.66059000000000001</c:v>
                </c:pt>
                <c:pt idx="761">
                  <c:v>0.65700000000000003</c:v>
                </c:pt>
                <c:pt idx="762">
                  <c:v>0.65342999999999996</c:v>
                </c:pt>
                <c:pt idx="763">
                  <c:v>0.64988000000000001</c:v>
                </c:pt>
                <c:pt idx="764">
                  <c:v>0.64636000000000005</c:v>
                </c:pt>
                <c:pt idx="765">
                  <c:v>0.64285000000000003</c:v>
                </c:pt>
                <c:pt idx="766">
                  <c:v>0.63934999999999997</c:v>
                </c:pt>
                <c:pt idx="767">
                  <c:v>0.63588</c:v>
                </c:pt>
                <c:pt idx="768">
                  <c:v>0.63241999999999998</c:v>
                </c:pt>
                <c:pt idx="769">
                  <c:v>0.62897999999999998</c:v>
                </c:pt>
                <c:pt idx="770">
                  <c:v>0.62556</c:v>
                </c:pt>
                <c:pt idx="771">
                  <c:v>0.62214999999999998</c:v>
                </c:pt>
                <c:pt idx="772">
                  <c:v>0.61875999999999998</c:v>
                </c:pt>
                <c:pt idx="773">
                  <c:v>0.61538000000000004</c:v>
                </c:pt>
                <c:pt idx="774">
                  <c:v>0.61202000000000001</c:v>
                </c:pt>
                <c:pt idx="775">
                  <c:v>0.60868</c:v>
                </c:pt>
                <c:pt idx="776">
                  <c:v>0.60536000000000001</c:v>
                </c:pt>
                <c:pt idx="777">
                  <c:v>0.60204999999999997</c:v>
                </c:pt>
                <c:pt idx="778">
                  <c:v>0.67952000000000001</c:v>
                </c:pt>
                <c:pt idx="779">
                  <c:v>0.72543999999999997</c:v>
                </c:pt>
                <c:pt idx="780">
                  <c:v>0.73357000000000006</c:v>
                </c:pt>
                <c:pt idx="781">
                  <c:v>0.72955000000000003</c:v>
                </c:pt>
                <c:pt idx="782">
                  <c:v>0.72555999999999998</c:v>
                </c:pt>
                <c:pt idx="783">
                  <c:v>0.72158999999999995</c:v>
                </c:pt>
                <c:pt idx="784">
                  <c:v>0.74050000000000005</c:v>
                </c:pt>
                <c:pt idx="785">
                  <c:v>0.73645000000000005</c:v>
                </c:pt>
                <c:pt idx="786">
                  <c:v>0.73241000000000001</c:v>
                </c:pt>
                <c:pt idx="787">
                  <c:v>0.72838999999999998</c:v>
                </c:pt>
                <c:pt idx="788">
                  <c:v>0.72438999999999998</c:v>
                </c:pt>
                <c:pt idx="789">
                  <c:v>0.72040000000000004</c:v>
                </c:pt>
                <c:pt idx="790">
                  <c:v>0.71643000000000001</c:v>
                </c:pt>
                <c:pt idx="791">
                  <c:v>0.71248</c:v>
                </c:pt>
                <c:pt idx="792">
                  <c:v>0.70853999999999995</c:v>
                </c:pt>
                <c:pt idx="793">
                  <c:v>0.70460999999999996</c:v>
                </c:pt>
                <c:pt idx="794">
                  <c:v>0.70069000000000004</c:v>
                </c:pt>
                <c:pt idx="795">
                  <c:v>0.69679000000000002</c:v>
                </c:pt>
                <c:pt idx="796">
                  <c:v>0.69289000000000001</c:v>
                </c:pt>
                <c:pt idx="797">
                  <c:v>0.68901000000000001</c:v>
                </c:pt>
                <c:pt idx="798">
                  <c:v>0.68513999999999997</c:v>
                </c:pt>
                <c:pt idx="799">
                  <c:v>0.68128999999999995</c:v>
                </c:pt>
                <c:pt idx="800">
                  <c:v>0.67744000000000004</c:v>
                </c:pt>
                <c:pt idx="801">
                  <c:v>0.67361000000000004</c:v>
                </c:pt>
                <c:pt idx="802">
                  <c:v>0.66979</c:v>
                </c:pt>
                <c:pt idx="803">
                  <c:v>0.66598000000000002</c:v>
                </c:pt>
                <c:pt idx="804">
                  <c:v>0.66217999999999999</c:v>
                </c:pt>
                <c:pt idx="805">
                  <c:v>0.65839000000000003</c:v>
                </c:pt>
                <c:pt idx="806">
                  <c:v>0.65459999999999996</c:v>
                </c:pt>
                <c:pt idx="807">
                  <c:v>0.65083000000000002</c:v>
                </c:pt>
                <c:pt idx="808">
                  <c:v>0.64705999999999997</c:v>
                </c:pt>
                <c:pt idx="809">
                  <c:v>0.64329999999999998</c:v>
                </c:pt>
                <c:pt idx="810">
                  <c:v>0.63954999999999995</c:v>
                </c:pt>
                <c:pt idx="811">
                  <c:v>0.63580999999999999</c:v>
                </c:pt>
                <c:pt idx="812">
                  <c:v>0.63207999999999998</c:v>
                </c:pt>
                <c:pt idx="813">
                  <c:v>0.62836999999999998</c:v>
                </c:pt>
                <c:pt idx="814">
                  <c:v>0.62465999999999999</c:v>
                </c:pt>
                <c:pt idx="815">
                  <c:v>0.62097000000000002</c:v>
                </c:pt>
                <c:pt idx="816">
                  <c:v>0.61729999999999996</c:v>
                </c:pt>
                <c:pt idx="817">
                  <c:v>0.61363999999999996</c:v>
                </c:pt>
                <c:pt idx="818">
                  <c:v>0.61</c:v>
                </c:pt>
                <c:pt idx="819">
                  <c:v>0.60636999999999996</c:v>
                </c:pt>
                <c:pt idx="820">
                  <c:v>0.60275999999999996</c:v>
                </c:pt>
                <c:pt idx="821">
                  <c:v>0.59916000000000003</c:v>
                </c:pt>
                <c:pt idx="822">
                  <c:v>0.59558</c:v>
                </c:pt>
                <c:pt idx="823">
                  <c:v>0.59201000000000004</c:v>
                </c:pt>
                <c:pt idx="824">
                  <c:v>0.58845000000000003</c:v>
                </c:pt>
                <c:pt idx="825">
                  <c:v>0.58491000000000004</c:v>
                </c:pt>
                <c:pt idx="826">
                  <c:v>0.58138000000000001</c:v>
                </c:pt>
                <c:pt idx="827">
                  <c:v>0.57786999999999999</c:v>
                </c:pt>
                <c:pt idx="828">
                  <c:v>0.57435999999999998</c:v>
                </c:pt>
                <c:pt idx="829">
                  <c:v>0.57086999999999999</c:v>
                </c:pt>
                <c:pt idx="830">
                  <c:v>0.56738999999999995</c:v>
                </c:pt>
                <c:pt idx="831">
                  <c:v>0.56391999999999998</c:v>
                </c:pt>
                <c:pt idx="832">
                  <c:v>0.56045999999999996</c:v>
                </c:pt>
                <c:pt idx="833">
                  <c:v>0.55701000000000001</c:v>
                </c:pt>
                <c:pt idx="834">
                  <c:v>0.55357999999999996</c:v>
                </c:pt>
                <c:pt idx="835">
                  <c:v>0.55015999999999998</c:v>
                </c:pt>
                <c:pt idx="836">
                  <c:v>0.54674999999999996</c:v>
                </c:pt>
                <c:pt idx="837">
                  <c:v>0.54335</c:v>
                </c:pt>
                <c:pt idx="838">
                  <c:v>0.53996999999999995</c:v>
                </c:pt>
                <c:pt idx="839">
                  <c:v>0.53659999999999997</c:v>
                </c:pt>
                <c:pt idx="840">
                  <c:v>0.53325999999999996</c:v>
                </c:pt>
                <c:pt idx="841">
                  <c:v>0.52993000000000001</c:v>
                </c:pt>
                <c:pt idx="842">
                  <c:v>0.52661000000000002</c:v>
                </c:pt>
                <c:pt idx="843">
                  <c:v>0.52332000000000001</c:v>
                </c:pt>
                <c:pt idx="844">
                  <c:v>0.52003999999999995</c:v>
                </c:pt>
                <c:pt idx="845">
                  <c:v>0.51678000000000002</c:v>
                </c:pt>
                <c:pt idx="846">
                  <c:v>0.51353000000000004</c:v>
                </c:pt>
                <c:pt idx="847">
                  <c:v>0.51031000000000004</c:v>
                </c:pt>
                <c:pt idx="848">
                  <c:v>0.50709000000000004</c:v>
                </c:pt>
                <c:pt idx="849">
                  <c:v>0.50390000000000001</c:v>
                </c:pt>
                <c:pt idx="850">
                  <c:v>0.50070999999999999</c:v>
                </c:pt>
                <c:pt idx="851">
                  <c:v>0.49754999999999999</c:v>
                </c:pt>
                <c:pt idx="852">
                  <c:v>0.49439</c:v>
                </c:pt>
                <c:pt idx="853">
                  <c:v>0.49125000000000002</c:v>
                </c:pt>
                <c:pt idx="854">
                  <c:v>0.48813000000000001</c:v>
                </c:pt>
                <c:pt idx="855">
                  <c:v>0.48502000000000001</c:v>
                </c:pt>
                <c:pt idx="856">
                  <c:v>0.48192000000000002</c:v>
                </c:pt>
                <c:pt idx="857">
                  <c:v>0.47883999999999999</c:v>
                </c:pt>
                <c:pt idx="858">
                  <c:v>0.49062</c:v>
                </c:pt>
                <c:pt idx="859">
                  <c:v>0.48768</c:v>
                </c:pt>
                <c:pt idx="860">
                  <c:v>0.50307000000000002</c:v>
                </c:pt>
                <c:pt idx="861">
                  <c:v>0.51561999999999997</c:v>
                </c:pt>
                <c:pt idx="862">
                  <c:v>0.51229999999999998</c:v>
                </c:pt>
                <c:pt idx="863">
                  <c:v>0.50900000000000001</c:v>
                </c:pt>
                <c:pt idx="864">
                  <c:v>0.50571999999999995</c:v>
                </c:pt>
                <c:pt idx="865">
                  <c:v>0.50246000000000002</c:v>
                </c:pt>
                <c:pt idx="866">
                  <c:v>0.49922</c:v>
                </c:pt>
                <c:pt idx="867">
                  <c:v>0.496</c:v>
                </c:pt>
                <c:pt idx="868">
                  <c:v>0.50305</c:v>
                </c:pt>
                <c:pt idx="869">
                  <c:v>0.49980999999999998</c:v>
                </c:pt>
                <c:pt idx="870">
                  <c:v>0.49658999999999998</c:v>
                </c:pt>
                <c:pt idx="871">
                  <c:v>0.49339</c:v>
                </c:pt>
                <c:pt idx="872">
                  <c:v>0.49020999999999998</c:v>
                </c:pt>
                <c:pt idx="873">
                  <c:v>0.48705999999999999</c:v>
                </c:pt>
                <c:pt idx="874">
                  <c:v>0.48392000000000002</c:v>
                </c:pt>
                <c:pt idx="875">
                  <c:v>0.48079</c:v>
                </c:pt>
                <c:pt idx="876">
                  <c:v>0.47769</c:v>
                </c:pt>
                <c:pt idx="877">
                  <c:v>0.47460000000000002</c:v>
                </c:pt>
                <c:pt idx="878">
                  <c:v>0.47153</c:v>
                </c:pt>
                <c:pt idx="879">
                  <c:v>0.46848000000000001</c:v>
                </c:pt>
                <c:pt idx="880">
                  <c:v>0.46544000000000002</c:v>
                </c:pt>
                <c:pt idx="881">
                  <c:v>0.46242</c:v>
                </c:pt>
                <c:pt idx="882">
                  <c:v>0.45942</c:v>
                </c:pt>
                <c:pt idx="883">
                  <c:v>0.45643</c:v>
                </c:pt>
                <c:pt idx="884">
                  <c:v>0.45345999999999997</c:v>
                </c:pt>
                <c:pt idx="885">
                  <c:v>0.45051000000000002</c:v>
                </c:pt>
                <c:pt idx="886">
                  <c:v>0.44757999999999998</c:v>
                </c:pt>
                <c:pt idx="887">
                  <c:v>0.44466</c:v>
                </c:pt>
                <c:pt idx="888">
                  <c:v>0.44174999999999998</c:v>
                </c:pt>
                <c:pt idx="889">
                  <c:v>0.43885999999999997</c:v>
                </c:pt>
                <c:pt idx="890">
                  <c:v>0.46405999999999997</c:v>
                </c:pt>
                <c:pt idx="891">
                  <c:v>0.46100999999999998</c:v>
                </c:pt>
                <c:pt idx="892">
                  <c:v>0.45799000000000001</c:v>
                </c:pt>
                <c:pt idx="893">
                  <c:v>0.45498</c:v>
                </c:pt>
                <c:pt idx="894">
                  <c:v>0.45199</c:v>
                </c:pt>
                <c:pt idx="895">
                  <c:v>0.44901000000000002</c:v>
                </c:pt>
                <c:pt idx="896">
                  <c:v>0.44606000000000001</c:v>
                </c:pt>
                <c:pt idx="897">
                  <c:v>0.44312000000000001</c:v>
                </c:pt>
                <c:pt idx="898">
                  <c:v>0.44019000000000003</c:v>
                </c:pt>
                <c:pt idx="899">
                  <c:v>0.43728</c:v>
                </c:pt>
                <c:pt idx="900">
                  <c:v>0.43439</c:v>
                </c:pt>
                <c:pt idx="901">
                  <c:v>0.43151</c:v>
                </c:pt>
                <c:pt idx="902">
                  <c:v>0.42864000000000002</c:v>
                </c:pt>
                <c:pt idx="903">
                  <c:v>0.42577999999999999</c:v>
                </c:pt>
                <c:pt idx="904">
                  <c:v>0.42293999999999998</c:v>
                </c:pt>
                <c:pt idx="905">
                  <c:v>0.42010999999999998</c:v>
                </c:pt>
                <c:pt idx="906">
                  <c:v>0.41727999999999998</c:v>
                </c:pt>
                <c:pt idx="907">
                  <c:v>0.41447000000000001</c:v>
                </c:pt>
                <c:pt idx="908">
                  <c:v>0.41166000000000003</c:v>
                </c:pt>
                <c:pt idx="909">
                  <c:v>0.40887000000000001</c:v>
                </c:pt>
                <c:pt idx="910">
                  <c:v>0.40608</c:v>
                </c:pt>
                <c:pt idx="911">
                  <c:v>0.40331</c:v>
                </c:pt>
                <c:pt idx="912">
                  <c:v>0.40054000000000001</c:v>
                </c:pt>
                <c:pt idx="913">
                  <c:v>0.39778000000000002</c:v>
                </c:pt>
                <c:pt idx="914">
                  <c:v>0.39504</c:v>
                </c:pt>
                <c:pt idx="915">
                  <c:v>0.39229999999999998</c:v>
                </c:pt>
                <c:pt idx="916">
                  <c:v>0.38957000000000003</c:v>
                </c:pt>
                <c:pt idx="917">
                  <c:v>0.38685000000000003</c:v>
                </c:pt>
                <c:pt idx="918">
                  <c:v>0.38413999999999998</c:v>
                </c:pt>
                <c:pt idx="919">
                  <c:v>0.38144</c:v>
                </c:pt>
                <c:pt idx="920">
                  <c:v>0.37874000000000002</c:v>
                </c:pt>
                <c:pt idx="921">
                  <c:v>0.37606000000000001</c:v>
                </c:pt>
                <c:pt idx="922">
                  <c:v>0.37339</c:v>
                </c:pt>
                <c:pt idx="923">
                  <c:v>0.37071999999999999</c:v>
                </c:pt>
                <c:pt idx="924">
                  <c:v>0.36807000000000001</c:v>
                </c:pt>
                <c:pt idx="925">
                  <c:v>0.36542000000000002</c:v>
                </c:pt>
                <c:pt idx="926">
                  <c:v>0.36279</c:v>
                </c:pt>
                <c:pt idx="927">
                  <c:v>0.36015999999999998</c:v>
                </c:pt>
                <c:pt idx="928">
                  <c:v>0.35755999999999999</c:v>
                </c:pt>
                <c:pt idx="929">
                  <c:v>0.35496</c:v>
                </c:pt>
                <c:pt idx="930">
                  <c:v>0.35238999999999998</c:v>
                </c:pt>
                <c:pt idx="931">
                  <c:v>0.34982999999999997</c:v>
                </c:pt>
                <c:pt idx="932">
                  <c:v>0.34727999999999998</c:v>
                </c:pt>
                <c:pt idx="933">
                  <c:v>0.34476000000000001</c:v>
                </c:pt>
                <c:pt idx="934">
                  <c:v>0.34225</c:v>
                </c:pt>
                <c:pt idx="935">
                  <c:v>0.33975</c:v>
                </c:pt>
                <c:pt idx="936">
                  <c:v>0.33728000000000002</c:v>
                </c:pt>
                <c:pt idx="937">
                  <c:v>0.33481</c:v>
                </c:pt>
                <c:pt idx="938">
                  <c:v>0.33237</c:v>
                </c:pt>
                <c:pt idx="939">
                  <c:v>0.32994000000000001</c:v>
                </c:pt>
                <c:pt idx="940">
                  <c:v>0.32751999999999998</c:v>
                </c:pt>
                <c:pt idx="941">
                  <c:v>0.32511000000000001</c:v>
                </c:pt>
                <c:pt idx="942">
                  <c:v>0.32272000000000001</c:v>
                </c:pt>
                <c:pt idx="943">
                  <c:v>0.32035000000000002</c:v>
                </c:pt>
                <c:pt idx="944">
                  <c:v>0.31797999999999998</c:v>
                </c:pt>
                <c:pt idx="945">
                  <c:v>0.31563000000000002</c:v>
                </c:pt>
                <c:pt idx="946">
                  <c:v>0.31330000000000002</c:v>
                </c:pt>
                <c:pt idx="947">
                  <c:v>0.31097999999999998</c:v>
                </c:pt>
                <c:pt idx="948">
                  <c:v>0.30867</c:v>
                </c:pt>
                <c:pt idx="949">
                  <c:v>0.30637999999999999</c:v>
                </c:pt>
                <c:pt idx="950">
                  <c:v>0.30409999999999998</c:v>
                </c:pt>
                <c:pt idx="951">
                  <c:v>0.30182999999999999</c:v>
                </c:pt>
                <c:pt idx="952">
                  <c:v>0.29958000000000001</c:v>
                </c:pt>
                <c:pt idx="953">
                  <c:v>0.29735</c:v>
                </c:pt>
                <c:pt idx="954">
                  <c:v>0.29511999999999999</c:v>
                </c:pt>
                <c:pt idx="955">
                  <c:v>0.29291</c:v>
                </c:pt>
                <c:pt idx="956">
                  <c:v>0.29071999999999998</c:v>
                </c:pt>
                <c:pt idx="957">
                  <c:v>0.28854000000000002</c:v>
                </c:pt>
                <c:pt idx="958">
                  <c:v>0.28637000000000001</c:v>
                </c:pt>
                <c:pt idx="959">
                  <c:v>0.28421000000000002</c:v>
                </c:pt>
                <c:pt idx="960">
                  <c:v>0.28206999999999999</c:v>
                </c:pt>
                <c:pt idx="961">
                  <c:v>0.27994999999999998</c:v>
                </c:pt>
                <c:pt idx="962">
                  <c:v>0.27783999999999998</c:v>
                </c:pt>
                <c:pt idx="963">
                  <c:v>0.27575</c:v>
                </c:pt>
                <c:pt idx="964">
                  <c:v>0.27367000000000002</c:v>
                </c:pt>
                <c:pt idx="965">
                  <c:v>0.27161000000000002</c:v>
                </c:pt>
                <c:pt idx="966">
                  <c:v>0.26956000000000002</c:v>
                </c:pt>
                <c:pt idx="967">
                  <c:v>0.26752999999999999</c:v>
                </c:pt>
                <c:pt idx="968">
                  <c:v>0.26551999999999998</c:v>
                </c:pt>
                <c:pt idx="969">
                  <c:v>0.26351999999999998</c:v>
                </c:pt>
                <c:pt idx="970">
                  <c:v>0.26153999999999999</c:v>
                </c:pt>
                <c:pt idx="971">
                  <c:v>0.25957000000000002</c:v>
                </c:pt>
                <c:pt idx="972">
                  <c:v>0.25762000000000002</c:v>
                </c:pt>
                <c:pt idx="973">
                  <c:v>0.25568999999999997</c:v>
                </c:pt>
                <c:pt idx="974">
                  <c:v>0.25377</c:v>
                </c:pt>
                <c:pt idx="975">
                  <c:v>0.25186999999999998</c:v>
                </c:pt>
                <c:pt idx="976">
                  <c:v>0.24998000000000001</c:v>
                </c:pt>
                <c:pt idx="977">
                  <c:v>0.24811</c:v>
                </c:pt>
                <c:pt idx="978">
                  <c:v>0.24626000000000001</c:v>
                </c:pt>
                <c:pt idx="979">
                  <c:v>0.24442</c:v>
                </c:pt>
                <c:pt idx="980">
                  <c:v>0.24259</c:v>
                </c:pt>
                <c:pt idx="981">
                  <c:v>0.24077999999999999</c:v>
                </c:pt>
                <c:pt idx="982">
                  <c:v>0.23898</c:v>
                </c:pt>
                <c:pt idx="983">
                  <c:v>0.23719999999999999</c:v>
                </c:pt>
                <c:pt idx="984">
                  <c:v>0.23544000000000001</c:v>
                </c:pt>
                <c:pt idx="985">
                  <c:v>0.23368</c:v>
                </c:pt>
                <c:pt idx="986">
                  <c:v>0.23194999999999999</c:v>
                </c:pt>
                <c:pt idx="987">
                  <c:v>0.23022999999999999</c:v>
                </c:pt>
                <c:pt idx="988">
                  <c:v>0.22852</c:v>
                </c:pt>
                <c:pt idx="989">
                  <c:v>0.22683</c:v>
                </c:pt>
                <c:pt idx="990">
                  <c:v>0.22514999999999999</c:v>
                </c:pt>
                <c:pt idx="991">
                  <c:v>0.22348999999999999</c:v>
                </c:pt>
                <c:pt idx="992">
                  <c:v>0.22184000000000001</c:v>
                </c:pt>
                <c:pt idx="993">
                  <c:v>0.22020999999999999</c:v>
                </c:pt>
                <c:pt idx="994">
                  <c:v>0.21859999999999999</c:v>
                </c:pt>
                <c:pt idx="995">
                  <c:v>0.217</c:v>
                </c:pt>
                <c:pt idx="996">
                  <c:v>0.21542</c:v>
                </c:pt>
                <c:pt idx="997">
                  <c:v>0.21385000000000001</c:v>
                </c:pt>
                <c:pt idx="998">
                  <c:v>0.21229000000000001</c:v>
                </c:pt>
                <c:pt idx="999">
                  <c:v>0.21076</c:v>
                </c:pt>
                <c:pt idx="1000">
                  <c:v>0.20923</c:v>
                </c:pt>
                <c:pt idx="1001">
                  <c:v>0.20773</c:v>
                </c:pt>
                <c:pt idx="1002">
                  <c:v>0.20624000000000001</c:v>
                </c:pt>
                <c:pt idx="1003">
                  <c:v>0.20476</c:v>
                </c:pt>
                <c:pt idx="1004">
                  <c:v>0.20330000000000001</c:v>
                </c:pt>
                <c:pt idx="1005">
                  <c:v>0.20186000000000001</c:v>
                </c:pt>
                <c:pt idx="1006">
                  <c:v>0.20044000000000001</c:v>
                </c:pt>
                <c:pt idx="1007">
                  <c:v>0.19902</c:v>
                </c:pt>
                <c:pt idx="1008">
                  <c:v>0.19763</c:v>
                </c:pt>
                <c:pt idx="1009">
                  <c:v>0.19625000000000001</c:v>
                </c:pt>
                <c:pt idx="1010">
                  <c:v>0.19489000000000001</c:v>
                </c:pt>
                <c:pt idx="1011">
                  <c:v>0.19353999999999999</c:v>
                </c:pt>
                <c:pt idx="1012">
                  <c:v>0.21906</c:v>
                </c:pt>
                <c:pt idx="1013">
                  <c:v>0.21756</c:v>
                </c:pt>
                <c:pt idx="1014">
                  <c:v>0.21607000000000001</c:v>
                </c:pt>
                <c:pt idx="1015">
                  <c:v>0.22919</c:v>
                </c:pt>
                <c:pt idx="1016">
                  <c:v>0.27361999999999997</c:v>
                </c:pt>
                <c:pt idx="1017">
                  <c:v>0.27177000000000001</c:v>
                </c:pt>
                <c:pt idx="1018">
                  <c:v>0.26994000000000001</c:v>
                </c:pt>
                <c:pt idx="1019">
                  <c:v>0.26812000000000002</c:v>
                </c:pt>
                <c:pt idx="1020">
                  <c:v>0.26632</c:v>
                </c:pt>
                <c:pt idx="1021">
                  <c:v>0.31607000000000002</c:v>
                </c:pt>
                <c:pt idx="1022">
                  <c:v>0.31464999999999999</c:v>
                </c:pt>
                <c:pt idx="1023">
                  <c:v>0.31254999999999999</c:v>
                </c:pt>
                <c:pt idx="1024">
                  <c:v>0.31047000000000002</c:v>
                </c:pt>
                <c:pt idx="1025">
                  <c:v>0.30841000000000002</c:v>
                </c:pt>
                <c:pt idx="1026">
                  <c:v>0.30636000000000002</c:v>
                </c:pt>
                <c:pt idx="1027">
                  <c:v>0.32527</c:v>
                </c:pt>
                <c:pt idx="1028">
                  <c:v>0.32311000000000001</c:v>
                </c:pt>
                <c:pt idx="1029">
                  <c:v>0.32096999999999998</c:v>
                </c:pt>
                <c:pt idx="1030">
                  <c:v>0.31885000000000002</c:v>
                </c:pt>
                <c:pt idx="1031">
                  <c:v>0.33265</c:v>
                </c:pt>
                <c:pt idx="1032">
                  <c:v>0.35769000000000001</c:v>
                </c:pt>
                <c:pt idx="1033">
                  <c:v>0.35533999999999999</c:v>
                </c:pt>
                <c:pt idx="1034">
                  <c:v>0.35300999999999999</c:v>
                </c:pt>
                <c:pt idx="1035">
                  <c:v>0.38339000000000001</c:v>
                </c:pt>
                <c:pt idx="1036">
                  <c:v>0.42743999999999999</c:v>
                </c:pt>
                <c:pt idx="1037">
                  <c:v>0.42466999999999999</c:v>
                </c:pt>
                <c:pt idx="1038">
                  <c:v>0.42192000000000002</c:v>
                </c:pt>
                <c:pt idx="1039">
                  <c:v>0.41920000000000002</c:v>
                </c:pt>
                <c:pt idx="1040">
                  <c:v>0.41649999999999998</c:v>
                </c:pt>
                <c:pt idx="1041">
                  <c:v>0.41383999999999999</c:v>
                </c:pt>
                <c:pt idx="1042">
                  <c:v>0.41120000000000001</c:v>
                </c:pt>
                <c:pt idx="1043">
                  <c:v>0.40859000000000001</c:v>
                </c:pt>
                <c:pt idx="1044">
                  <c:v>0.40600999999999998</c:v>
                </c:pt>
                <c:pt idx="1045">
                  <c:v>0.40344999999999998</c:v>
                </c:pt>
                <c:pt idx="1046">
                  <c:v>0.40092</c:v>
                </c:pt>
                <c:pt idx="1047">
                  <c:v>0.39842</c:v>
                </c:pt>
                <c:pt idx="1048">
                  <c:v>0.39594000000000001</c:v>
                </c:pt>
                <c:pt idx="1049">
                  <c:v>0.39349000000000001</c:v>
                </c:pt>
                <c:pt idx="1050">
                  <c:v>0.39106999999999997</c:v>
                </c:pt>
                <c:pt idx="1051">
                  <c:v>0.38867000000000002</c:v>
                </c:pt>
                <c:pt idx="1052">
                  <c:v>0.38629000000000002</c:v>
                </c:pt>
                <c:pt idx="1053">
                  <c:v>0.38394</c:v>
                </c:pt>
                <c:pt idx="1054">
                  <c:v>0.38161</c:v>
                </c:pt>
                <c:pt idx="1055">
                  <c:v>0.37930999999999998</c:v>
                </c:pt>
                <c:pt idx="1056">
                  <c:v>0.37702999999999998</c:v>
                </c:pt>
                <c:pt idx="1057">
                  <c:v>0.37476999999999999</c:v>
                </c:pt>
                <c:pt idx="1058">
                  <c:v>0.37252999999999997</c:v>
                </c:pt>
                <c:pt idx="1059">
                  <c:v>0.37031999999999998</c:v>
                </c:pt>
                <c:pt idx="1060">
                  <c:v>0.36813000000000001</c:v>
                </c:pt>
                <c:pt idx="1061">
                  <c:v>0.36596000000000001</c:v>
                </c:pt>
                <c:pt idx="1062">
                  <c:v>0.36381000000000002</c:v>
                </c:pt>
                <c:pt idx="1063">
                  <c:v>0.36166999999999999</c:v>
                </c:pt>
                <c:pt idx="1064">
                  <c:v>0.35957</c:v>
                </c:pt>
                <c:pt idx="1065">
                  <c:v>0.35748000000000002</c:v>
                </c:pt>
                <c:pt idx="1066">
                  <c:v>0.35541</c:v>
                </c:pt>
                <c:pt idx="1067">
                  <c:v>0.35336000000000001</c:v>
                </c:pt>
                <c:pt idx="1068">
                  <c:v>0.35132999999999998</c:v>
                </c:pt>
                <c:pt idx="1069">
                  <c:v>0.34932999999999997</c:v>
                </c:pt>
                <c:pt idx="1070">
                  <c:v>0.34733999999999998</c:v>
                </c:pt>
                <c:pt idx="1071">
                  <c:v>0.34537000000000001</c:v>
                </c:pt>
                <c:pt idx="1072">
                  <c:v>0.47371999999999997</c:v>
                </c:pt>
                <c:pt idx="1073">
                  <c:v>0.52058000000000004</c:v>
                </c:pt>
                <c:pt idx="1074">
                  <c:v>0.51765000000000005</c:v>
                </c:pt>
                <c:pt idx="1075">
                  <c:v>0.51475000000000004</c:v>
                </c:pt>
                <c:pt idx="1076">
                  <c:v>0.51187000000000005</c:v>
                </c:pt>
                <c:pt idx="1077">
                  <c:v>0.50902000000000003</c:v>
                </c:pt>
                <c:pt idx="1078">
                  <c:v>0.50619000000000003</c:v>
                </c:pt>
                <c:pt idx="1079">
                  <c:v>0.50338000000000005</c:v>
                </c:pt>
                <c:pt idx="1080">
                  <c:v>0.50058999999999998</c:v>
                </c:pt>
                <c:pt idx="1081">
                  <c:v>0.49781999999999998</c:v>
                </c:pt>
                <c:pt idx="1082">
                  <c:v>0.49508000000000002</c:v>
                </c:pt>
                <c:pt idx="1083">
                  <c:v>0.49236000000000002</c:v>
                </c:pt>
                <c:pt idx="1084">
                  <c:v>0.48965999999999998</c:v>
                </c:pt>
                <c:pt idx="1085">
                  <c:v>0.48698000000000002</c:v>
                </c:pt>
                <c:pt idx="1086">
                  <c:v>0.48431999999999997</c:v>
                </c:pt>
                <c:pt idx="1087">
                  <c:v>0.48169000000000001</c:v>
                </c:pt>
                <c:pt idx="1088">
                  <c:v>0.47907</c:v>
                </c:pt>
                <c:pt idx="1089">
                  <c:v>0.47647</c:v>
                </c:pt>
                <c:pt idx="1090">
                  <c:v>0.47389999999999999</c:v>
                </c:pt>
                <c:pt idx="1091">
                  <c:v>0.47133999999999998</c:v>
                </c:pt>
                <c:pt idx="1092">
                  <c:v>0.46879999999999999</c:v>
                </c:pt>
                <c:pt idx="1093">
                  <c:v>0.46627999999999997</c:v>
                </c:pt>
                <c:pt idx="1094">
                  <c:v>0.46378000000000003</c:v>
                </c:pt>
                <c:pt idx="1095">
                  <c:v>0.46129999999999999</c:v>
                </c:pt>
                <c:pt idx="1096">
                  <c:v>0.45884000000000003</c:v>
                </c:pt>
                <c:pt idx="1097">
                  <c:v>0.45639000000000002</c:v>
                </c:pt>
                <c:pt idx="1098">
                  <c:v>0.47044000000000002</c:v>
                </c:pt>
                <c:pt idx="1099">
                  <c:v>0.57408000000000003</c:v>
                </c:pt>
                <c:pt idx="1100">
                  <c:v>0.57103000000000004</c:v>
                </c:pt>
                <c:pt idx="1101">
                  <c:v>0.56799999999999995</c:v>
                </c:pt>
                <c:pt idx="1102">
                  <c:v>0.56498999999999999</c:v>
                </c:pt>
                <c:pt idx="1103">
                  <c:v>0.56200000000000006</c:v>
                </c:pt>
                <c:pt idx="1104">
                  <c:v>0.55901999999999996</c:v>
                </c:pt>
                <c:pt idx="1105">
                  <c:v>0.55606999999999995</c:v>
                </c:pt>
                <c:pt idx="1106">
                  <c:v>0.55313000000000001</c:v>
                </c:pt>
                <c:pt idx="1107">
                  <c:v>0.55022000000000004</c:v>
                </c:pt>
                <c:pt idx="1108">
                  <c:v>0.54732999999999998</c:v>
                </c:pt>
                <c:pt idx="1109">
                  <c:v>0.54444999999999999</c:v>
                </c:pt>
                <c:pt idx="1110">
                  <c:v>0.54159999999999997</c:v>
                </c:pt>
                <c:pt idx="1111">
                  <c:v>0.53876999999999997</c:v>
                </c:pt>
                <c:pt idx="1112">
                  <c:v>0.53595999999999999</c:v>
                </c:pt>
                <c:pt idx="1113">
                  <c:v>0.53317000000000003</c:v>
                </c:pt>
                <c:pt idx="1114">
                  <c:v>0.53039999999999998</c:v>
                </c:pt>
                <c:pt idx="1115">
                  <c:v>0.52764999999999995</c:v>
                </c:pt>
                <c:pt idx="1116">
                  <c:v>0.52490999999999999</c:v>
                </c:pt>
                <c:pt idx="1117">
                  <c:v>0.52219000000000004</c:v>
                </c:pt>
                <c:pt idx="1118">
                  <c:v>0.51948000000000005</c:v>
                </c:pt>
                <c:pt idx="1119">
                  <c:v>0.51678999999999997</c:v>
                </c:pt>
                <c:pt idx="1120">
                  <c:v>0.5141</c:v>
                </c:pt>
                <c:pt idx="1121">
                  <c:v>0.51143000000000005</c:v>
                </c:pt>
                <c:pt idx="1122">
                  <c:v>0.50876999999999994</c:v>
                </c:pt>
                <c:pt idx="1123">
                  <c:v>0.50612000000000001</c:v>
                </c:pt>
                <c:pt idx="1124">
                  <c:v>0.50346999999999997</c:v>
                </c:pt>
                <c:pt idx="1125">
                  <c:v>0.50083999999999995</c:v>
                </c:pt>
                <c:pt idx="1126">
                  <c:v>0.49820999999999999</c:v>
                </c:pt>
                <c:pt idx="1127">
                  <c:v>0.49558999999999997</c:v>
                </c:pt>
                <c:pt idx="1128">
                  <c:v>0.49297999999999997</c:v>
                </c:pt>
                <c:pt idx="1129">
                  <c:v>0.49037999999999998</c:v>
                </c:pt>
                <c:pt idx="1130">
                  <c:v>0.48777999999999999</c:v>
                </c:pt>
                <c:pt idx="1131">
                  <c:v>0.48520000000000002</c:v>
                </c:pt>
                <c:pt idx="1132">
                  <c:v>0.48261999999999999</c:v>
                </c:pt>
                <c:pt idx="1133">
                  <c:v>0.48005999999999999</c:v>
                </c:pt>
                <c:pt idx="1134">
                  <c:v>0.47749999999999998</c:v>
                </c:pt>
                <c:pt idx="1135">
                  <c:v>0.47494999999999998</c:v>
                </c:pt>
                <c:pt idx="1136">
                  <c:v>0.47242000000000001</c:v>
                </c:pt>
                <c:pt idx="1137">
                  <c:v>0.46988999999999997</c:v>
                </c:pt>
                <c:pt idx="1138">
                  <c:v>0.46738000000000002</c:v>
                </c:pt>
                <c:pt idx="1139">
                  <c:v>0.46487000000000001</c:v>
                </c:pt>
                <c:pt idx="1140">
                  <c:v>0.46238000000000001</c:v>
                </c:pt>
                <c:pt idx="1141">
                  <c:v>0.45989000000000002</c:v>
                </c:pt>
                <c:pt idx="1142">
                  <c:v>0.45740999999999998</c:v>
                </c:pt>
                <c:pt idx="1143">
                  <c:v>0.45495000000000002</c:v>
                </c:pt>
                <c:pt idx="1144">
                  <c:v>0.45249</c:v>
                </c:pt>
                <c:pt idx="1145">
                  <c:v>0.45004</c:v>
                </c:pt>
                <c:pt idx="1146">
                  <c:v>0.44761000000000001</c:v>
                </c:pt>
                <c:pt idx="1147">
                  <c:v>0.44518000000000002</c:v>
                </c:pt>
                <c:pt idx="1148">
                  <c:v>0.44277</c:v>
                </c:pt>
                <c:pt idx="1149">
                  <c:v>0.44036999999999998</c:v>
                </c:pt>
                <c:pt idx="1150">
                  <c:v>0.43797000000000003</c:v>
                </c:pt>
                <c:pt idx="1151">
                  <c:v>0.43558999999999998</c:v>
                </c:pt>
                <c:pt idx="1152">
                  <c:v>0.43323</c:v>
                </c:pt>
                <c:pt idx="1153">
                  <c:v>0.43086999999999998</c:v>
                </c:pt>
                <c:pt idx="1154">
                  <c:v>0.42852000000000001</c:v>
                </c:pt>
                <c:pt idx="1155">
                  <c:v>0.42619000000000001</c:v>
                </c:pt>
                <c:pt idx="1156">
                  <c:v>0.42386000000000001</c:v>
                </c:pt>
                <c:pt idx="1157">
                  <c:v>0.57899999999999996</c:v>
                </c:pt>
                <c:pt idx="1158">
                  <c:v>0.57582999999999995</c:v>
                </c:pt>
                <c:pt idx="1159">
                  <c:v>0.57267999999999997</c:v>
                </c:pt>
                <c:pt idx="1160">
                  <c:v>0.56955</c:v>
                </c:pt>
                <c:pt idx="1161">
                  <c:v>0.56642000000000003</c:v>
                </c:pt>
                <c:pt idx="1162">
                  <c:v>0.56330999999999998</c:v>
                </c:pt>
                <c:pt idx="1163">
                  <c:v>0.56020999999999999</c:v>
                </c:pt>
                <c:pt idx="1164">
                  <c:v>0.55711999999999995</c:v>
                </c:pt>
                <c:pt idx="1165">
                  <c:v>0.55405000000000004</c:v>
                </c:pt>
                <c:pt idx="1166">
                  <c:v>0.55098000000000003</c:v>
                </c:pt>
                <c:pt idx="1167">
                  <c:v>0.54791999999999996</c:v>
                </c:pt>
                <c:pt idx="1168">
                  <c:v>0.54486999999999997</c:v>
                </c:pt>
                <c:pt idx="1169">
                  <c:v>0.54183000000000003</c:v>
                </c:pt>
                <c:pt idx="1170">
                  <c:v>0.53879999999999995</c:v>
                </c:pt>
                <c:pt idx="1171">
                  <c:v>0.53578000000000003</c:v>
                </c:pt>
                <c:pt idx="1172">
                  <c:v>0.53276000000000001</c:v>
                </c:pt>
                <c:pt idx="1173">
                  <c:v>0.52976000000000001</c:v>
                </c:pt>
                <c:pt idx="1174">
                  <c:v>0.52676000000000001</c:v>
                </c:pt>
                <c:pt idx="1175">
                  <c:v>0.52376999999999996</c:v>
                </c:pt>
                <c:pt idx="1176">
                  <c:v>0.52078999999999998</c:v>
                </c:pt>
                <c:pt idx="1177">
                  <c:v>0.51780999999999999</c:v>
                </c:pt>
                <c:pt idx="1178">
                  <c:v>0.51485000000000003</c:v>
                </c:pt>
                <c:pt idx="1179">
                  <c:v>0.51190000000000002</c:v>
                </c:pt>
                <c:pt idx="1180">
                  <c:v>0.50895000000000001</c:v>
                </c:pt>
                <c:pt idx="1181">
                  <c:v>0.50602000000000003</c:v>
                </c:pt>
                <c:pt idx="1182">
                  <c:v>0.50309999999999999</c:v>
                </c:pt>
                <c:pt idx="1183">
                  <c:v>0.50019000000000002</c:v>
                </c:pt>
                <c:pt idx="1184">
                  <c:v>0.61079000000000006</c:v>
                </c:pt>
                <c:pt idx="1185">
                  <c:v>0.61033999999999999</c:v>
                </c:pt>
                <c:pt idx="1186">
                  <c:v>0.60679000000000005</c:v>
                </c:pt>
                <c:pt idx="1187">
                  <c:v>0.60324999999999995</c:v>
                </c:pt>
                <c:pt idx="1188">
                  <c:v>0.59972999999999999</c:v>
                </c:pt>
                <c:pt idx="1189">
                  <c:v>0.59623000000000004</c:v>
                </c:pt>
                <c:pt idx="1190">
                  <c:v>0.59275</c:v>
                </c:pt>
                <c:pt idx="1191">
                  <c:v>0.58928000000000003</c:v>
                </c:pt>
                <c:pt idx="1192">
                  <c:v>0.58582999999999996</c:v>
                </c:pt>
                <c:pt idx="1193">
                  <c:v>0.58238999999999996</c:v>
                </c:pt>
                <c:pt idx="1194">
                  <c:v>0.57896999999999998</c:v>
                </c:pt>
                <c:pt idx="1195">
                  <c:v>0.57557000000000003</c:v>
                </c:pt>
                <c:pt idx="1196">
                  <c:v>0.57218000000000002</c:v>
                </c:pt>
                <c:pt idx="1197">
                  <c:v>0.56879999999999997</c:v>
                </c:pt>
                <c:pt idx="1198">
                  <c:v>0.56544000000000005</c:v>
                </c:pt>
                <c:pt idx="1199">
                  <c:v>0.56208999999999998</c:v>
                </c:pt>
                <c:pt idx="1200">
                  <c:v>0.55876000000000003</c:v>
                </c:pt>
                <c:pt idx="1201">
                  <c:v>0.55545</c:v>
                </c:pt>
                <c:pt idx="1202">
                  <c:v>0.55215000000000003</c:v>
                </c:pt>
                <c:pt idx="1203">
                  <c:v>0.54886999999999997</c:v>
                </c:pt>
                <c:pt idx="1204">
                  <c:v>0.54559999999999997</c:v>
                </c:pt>
                <c:pt idx="1205">
                  <c:v>0.54234000000000004</c:v>
                </c:pt>
                <c:pt idx="1206">
                  <c:v>0.53910999999999998</c:v>
                </c:pt>
                <c:pt idx="1207">
                  <c:v>0.53588000000000002</c:v>
                </c:pt>
                <c:pt idx="1208">
                  <c:v>0.53268000000000004</c:v>
                </c:pt>
                <c:pt idx="1209">
                  <c:v>0.52947999999999995</c:v>
                </c:pt>
                <c:pt idx="1210">
                  <c:v>0.52630999999999994</c:v>
                </c:pt>
                <c:pt idx="1211">
                  <c:v>0.52314000000000005</c:v>
                </c:pt>
                <c:pt idx="1212">
                  <c:v>0.51998999999999995</c:v>
                </c:pt>
                <c:pt idx="1213">
                  <c:v>0.51685000000000003</c:v>
                </c:pt>
                <c:pt idx="1214">
                  <c:v>0.51371999999999995</c:v>
                </c:pt>
                <c:pt idx="1215">
                  <c:v>0.51060000000000005</c:v>
                </c:pt>
                <c:pt idx="1216">
                  <c:v>0.50749999999999995</c:v>
                </c:pt>
                <c:pt idx="1217">
                  <c:v>0.50441000000000003</c:v>
                </c:pt>
                <c:pt idx="1218">
                  <c:v>0.50133000000000005</c:v>
                </c:pt>
                <c:pt idx="1219">
                  <c:v>0.49825999999999998</c:v>
                </c:pt>
                <c:pt idx="1220">
                  <c:v>0.49519999999999997</c:v>
                </c:pt>
                <c:pt idx="1221">
                  <c:v>0.49215999999999999</c:v>
                </c:pt>
                <c:pt idx="1222">
                  <c:v>0.48912</c:v>
                </c:pt>
                <c:pt idx="1223">
                  <c:v>0.48609999999999998</c:v>
                </c:pt>
                <c:pt idx="1224">
                  <c:v>0.48309000000000002</c:v>
                </c:pt>
                <c:pt idx="1225">
                  <c:v>0.48008000000000001</c:v>
                </c:pt>
                <c:pt idx="1226">
                  <c:v>0.47709000000000001</c:v>
                </c:pt>
                <c:pt idx="1227">
                  <c:v>0.47410999999999998</c:v>
                </c:pt>
                <c:pt idx="1228">
                  <c:v>0.47114</c:v>
                </c:pt>
                <c:pt idx="1229">
                  <c:v>0.46817999999999999</c:v>
                </c:pt>
                <c:pt idx="1230">
                  <c:v>0.46522999999999998</c:v>
                </c:pt>
                <c:pt idx="1231">
                  <c:v>0.46228999999999998</c:v>
                </c:pt>
                <c:pt idx="1232">
                  <c:v>0.45935999999999999</c:v>
                </c:pt>
                <c:pt idx="1233">
                  <c:v>0.45645000000000002</c:v>
                </c:pt>
                <c:pt idx="1234">
                  <c:v>0.45354</c:v>
                </c:pt>
                <c:pt idx="1235">
                  <c:v>0.45065</c:v>
                </c:pt>
                <c:pt idx="1236">
                  <c:v>0.44775999999999999</c:v>
                </c:pt>
                <c:pt idx="1237">
                  <c:v>0.44489000000000001</c:v>
                </c:pt>
                <c:pt idx="1238">
                  <c:v>0.44202999999999998</c:v>
                </c:pt>
                <c:pt idx="1239">
                  <c:v>0.43917</c:v>
                </c:pt>
                <c:pt idx="1240">
                  <c:v>0.43633</c:v>
                </c:pt>
                <c:pt idx="1241">
                  <c:v>0.4335</c:v>
                </c:pt>
                <c:pt idx="1242">
                  <c:v>0.43068000000000001</c:v>
                </c:pt>
                <c:pt idx="1243">
                  <c:v>0.42786999999999997</c:v>
                </c:pt>
                <c:pt idx="1244">
                  <c:v>0.42508000000000001</c:v>
                </c:pt>
                <c:pt idx="1245">
                  <c:v>0.42229</c:v>
                </c:pt>
                <c:pt idx="1246">
                  <c:v>0.41950999999999999</c:v>
                </c:pt>
                <c:pt idx="1247">
                  <c:v>0.41674</c:v>
                </c:pt>
                <c:pt idx="1248">
                  <c:v>0.41399000000000002</c:v>
                </c:pt>
                <c:pt idx="1249">
                  <c:v>0.41125</c:v>
                </c:pt>
                <c:pt idx="1250">
                  <c:v>0.40851999999999999</c:v>
                </c:pt>
                <c:pt idx="1251">
                  <c:v>0.40579999999999999</c:v>
                </c:pt>
                <c:pt idx="1252">
                  <c:v>0.40309</c:v>
                </c:pt>
                <c:pt idx="1253">
                  <c:v>0.40039000000000002</c:v>
                </c:pt>
                <c:pt idx="1254">
                  <c:v>0.39771000000000001</c:v>
                </c:pt>
                <c:pt idx="1255">
                  <c:v>0.39504</c:v>
                </c:pt>
                <c:pt idx="1256">
                  <c:v>0.39237</c:v>
                </c:pt>
                <c:pt idx="1257">
                  <c:v>0.38972000000000001</c:v>
                </c:pt>
                <c:pt idx="1258">
                  <c:v>0.38707999999999998</c:v>
                </c:pt>
                <c:pt idx="1259">
                  <c:v>0.38445000000000001</c:v>
                </c:pt>
                <c:pt idx="1260">
                  <c:v>0.38184000000000001</c:v>
                </c:pt>
                <c:pt idx="1261">
                  <c:v>0.37923000000000001</c:v>
                </c:pt>
                <c:pt idx="1262">
                  <c:v>0.37663000000000002</c:v>
                </c:pt>
                <c:pt idx="1263">
                  <c:v>0.37404999999999999</c:v>
                </c:pt>
                <c:pt idx="1264">
                  <c:v>0.37147000000000002</c:v>
                </c:pt>
                <c:pt idx="1265">
                  <c:v>0.36891000000000002</c:v>
                </c:pt>
                <c:pt idx="1266">
                  <c:v>0.36636000000000002</c:v>
                </c:pt>
                <c:pt idx="1267">
                  <c:v>0.36381000000000002</c:v>
                </c:pt>
                <c:pt idx="1268">
                  <c:v>0.36127999999999999</c:v>
                </c:pt>
                <c:pt idx="1269">
                  <c:v>0.35876000000000002</c:v>
                </c:pt>
                <c:pt idx="1270">
                  <c:v>0.35625000000000001</c:v>
                </c:pt>
                <c:pt idx="1271">
                  <c:v>0.35376000000000002</c:v>
                </c:pt>
                <c:pt idx="1272">
                  <c:v>0.35127000000000003</c:v>
                </c:pt>
                <c:pt idx="1273">
                  <c:v>0.3488</c:v>
                </c:pt>
                <c:pt idx="1274">
                  <c:v>0.34633999999999998</c:v>
                </c:pt>
                <c:pt idx="1275">
                  <c:v>0.34388999999999997</c:v>
                </c:pt>
                <c:pt idx="1276">
                  <c:v>0.34144999999999998</c:v>
                </c:pt>
                <c:pt idx="1277">
                  <c:v>0.33903</c:v>
                </c:pt>
                <c:pt idx="1278">
                  <c:v>0.33661999999999997</c:v>
                </c:pt>
                <c:pt idx="1279">
                  <c:v>0.33422000000000002</c:v>
                </c:pt>
                <c:pt idx="1280">
                  <c:v>0.33183000000000001</c:v>
                </c:pt>
                <c:pt idx="1281">
                  <c:v>0.32945000000000002</c:v>
                </c:pt>
                <c:pt idx="1282">
                  <c:v>0.32707999999999998</c:v>
                </c:pt>
                <c:pt idx="1283">
                  <c:v>0.32473000000000002</c:v>
                </c:pt>
                <c:pt idx="1284">
                  <c:v>0.36996000000000001</c:v>
                </c:pt>
                <c:pt idx="1285">
                  <c:v>0.36728</c:v>
                </c:pt>
                <c:pt idx="1286">
                  <c:v>0.36462</c:v>
                </c:pt>
                <c:pt idx="1287">
                  <c:v>0.36196</c:v>
                </c:pt>
                <c:pt idx="1288">
                  <c:v>0.35932999999999998</c:v>
                </c:pt>
                <c:pt idx="1289">
                  <c:v>0.35670000000000002</c:v>
                </c:pt>
                <c:pt idx="1290">
                  <c:v>0.35409000000000002</c:v>
                </c:pt>
                <c:pt idx="1291">
                  <c:v>0.35149000000000002</c:v>
                </c:pt>
                <c:pt idx="1292">
                  <c:v>0.34889999999999999</c:v>
                </c:pt>
                <c:pt idx="1293">
                  <c:v>0.34633000000000003</c:v>
                </c:pt>
                <c:pt idx="1294">
                  <c:v>0.34377000000000002</c:v>
                </c:pt>
                <c:pt idx="1295">
                  <c:v>0.34122000000000002</c:v>
                </c:pt>
                <c:pt idx="1296">
                  <c:v>0.33868999999999999</c:v>
                </c:pt>
                <c:pt idx="1297">
                  <c:v>0.33617000000000002</c:v>
                </c:pt>
                <c:pt idx="1298">
                  <c:v>0.33367000000000002</c:v>
                </c:pt>
                <c:pt idx="1299">
                  <c:v>0.33117999999999997</c:v>
                </c:pt>
                <c:pt idx="1300">
                  <c:v>0.32871</c:v>
                </c:pt>
                <c:pt idx="1301">
                  <c:v>0.32625999999999999</c:v>
                </c:pt>
                <c:pt idx="1302">
                  <c:v>0.32382</c:v>
                </c:pt>
                <c:pt idx="1303">
                  <c:v>0.32139000000000001</c:v>
                </c:pt>
                <c:pt idx="1304">
                  <c:v>0.31897999999999999</c:v>
                </c:pt>
                <c:pt idx="1305">
                  <c:v>0.31657999999999997</c:v>
                </c:pt>
                <c:pt idx="1306">
                  <c:v>0.31419999999999998</c:v>
                </c:pt>
                <c:pt idx="1307">
                  <c:v>0.31183</c:v>
                </c:pt>
                <c:pt idx="1308">
                  <c:v>0.30947999999999998</c:v>
                </c:pt>
                <c:pt idx="1309">
                  <c:v>0.30714999999999998</c:v>
                </c:pt>
                <c:pt idx="1310">
                  <c:v>0.30481999999999998</c:v>
                </c:pt>
                <c:pt idx="1311">
                  <c:v>0.30251</c:v>
                </c:pt>
                <c:pt idx="1312">
                  <c:v>0.30021999999999999</c:v>
                </c:pt>
                <c:pt idx="1313">
                  <c:v>0.29793999999999998</c:v>
                </c:pt>
                <c:pt idx="1314">
                  <c:v>0.29568</c:v>
                </c:pt>
                <c:pt idx="1315">
                  <c:v>0.29343000000000002</c:v>
                </c:pt>
                <c:pt idx="1316">
                  <c:v>0.29120000000000001</c:v>
                </c:pt>
                <c:pt idx="1317">
                  <c:v>0.28898000000000001</c:v>
                </c:pt>
                <c:pt idx="1318">
                  <c:v>0.28677999999999998</c:v>
                </c:pt>
                <c:pt idx="1319">
                  <c:v>0.28459000000000001</c:v>
                </c:pt>
                <c:pt idx="1320">
                  <c:v>0.28243000000000001</c:v>
                </c:pt>
                <c:pt idx="1321">
                  <c:v>0.28027999999999997</c:v>
                </c:pt>
                <c:pt idx="1322">
                  <c:v>0.27815000000000001</c:v>
                </c:pt>
                <c:pt idx="1323">
                  <c:v>0.27604000000000001</c:v>
                </c:pt>
                <c:pt idx="1324">
                  <c:v>0.27395000000000003</c:v>
                </c:pt>
                <c:pt idx="1325">
                  <c:v>0.27187</c:v>
                </c:pt>
                <c:pt idx="1326">
                  <c:v>0.26982</c:v>
                </c:pt>
                <c:pt idx="1327">
                  <c:v>0.26778000000000002</c:v>
                </c:pt>
                <c:pt idx="1328">
                  <c:v>0.26574999999999999</c:v>
                </c:pt>
                <c:pt idx="1329">
                  <c:v>0.26373999999999997</c:v>
                </c:pt>
                <c:pt idx="1330">
                  <c:v>0.26174999999999998</c:v>
                </c:pt>
                <c:pt idx="1331">
                  <c:v>0.25977</c:v>
                </c:pt>
                <c:pt idx="1332">
                  <c:v>0.25780999999999998</c:v>
                </c:pt>
                <c:pt idx="1333">
                  <c:v>0.25585999999999998</c:v>
                </c:pt>
                <c:pt idx="1334">
                  <c:v>0.25392999999999999</c:v>
                </c:pt>
                <c:pt idx="1335">
                  <c:v>0.25201000000000001</c:v>
                </c:pt>
                <c:pt idx="1336">
                  <c:v>0.25011</c:v>
                </c:pt>
                <c:pt idx="1337">
                  <c:v>0.24820999999999999</c:v>
                </c:pt>
                <c:pt idx="1338">
                  <c:v>0.24634</c:v>
                </c:pt>
                <c:pt idx="1339">
                  <c:v>0.24448</c:v>
                </c:pt>
                <c:pt idx="1340">
                  <c:v>0.24263000000000001</c:v>
                </c:pt>
                <c:pt idx="1341">
                  <c:v>0.24079</c:v>
                </c:pt>
                <c:pt idx="1342">
                  <c:v>0.23896999999999999</c:v>
                </c:pt>
                <c:pt idx="1343">
                  <c:v>0.23716000000000001</c:v>
                </c:pt>
                <c:pt idx="1344">
                  <c:v>0.23537</c:v>
                </c:pt>
                <c:pt idx="1345">
                  <c:v>0.23358999999999999</c:v>
                </c:pt>
                <c:pt idx="1346">
                  <c:v>0.23183000000000001</c:v>
                </c:pt>
                <c:pt idx="1347">
                  <c:v>0.23008000000000001</c:v>
                </c:pt>
                <c:pt idx="1348">
                  <c:v>0.22835</c:v>
                </c:pt>
                <c:pt idx="1349">
                  <c:v>0.22663</c:v>
                </c:pt>
                <c:pt idx="1350">
                  <c:v>0.22492999999999999</c:v>
                </c:pt>
                <c:pt idx="1351">
                  <c:v>0.22323999999999999</c:v>
                </c:pt>
                <c:pt idx="1352">
                  <c:v>0.22156999999999999</c:v>
                </c:pt>
                <c:pt idx="1353">
                  <c:v>0.21990999999999999</c:v>
                </c:pt>
                <c:pt idx="1354">
                  <c:v>0.21826999999999999</c:v>
                </c:pt>
                <c:pt idx="1355">
                  <c:v>0.21665000000000001</c:v>
                </c:pt>
                <c:pt idx="1356">
                  <c:v>0.21504999999999999</c:v>
                </c:pt>
                <c:pt idx="1357">
                  <c:v>0.21346000000000001</c:v>
                </c:pt>
                <c:pt idx="1358">
                  <c:v>0.21189</c:v>
                </c:pt>
                <c:pt idx="1359">
                  <c:v>0.21032999999999999</c:v>
                </c:pt>
                <c:pt idx="1360">
                  <c:v>0.20880000000000001</c:v>
                </c:pt>
                <c:pt idx="1361">
                  <c:v>0.51073000000000002</c:v>
                </c:pt>
                <c:pt idx="1362">
                  <c:v>0.50705999999999996</c:v>
                </c:pt>
                <c:pt idx="1363">
                  <c:v>0.50343000000000004</c:v>
                </c:pt>
                <c:pt idx="1364">
                  <c:v>0.49984000000000001</c:v>
                </c:pt>
                <c:pt idx="1365">
                  <c:v>0.54649000000000003</c:v>
                </c:pt>
                <c:pt idx="1366">
                  <c:v>0.69489000000000001</c:v>
                </c:pt>
                <c:pt idx="1367">
                  <c:v>0.95476000000000005</c:v>
                </c:pt>
                <c:pt idx="1368">
                  <c:v>0.94804999999999995</c:v>
                </c:pt>
                <c:pt idx="1369">
                  <c:v>0.94140000000000001</c:v>
                </c:pt>
                <c:pt idx="1370">
                  <c:v>0.93481999999999998</c:v>
                </c:pt>
                <c:pt idx="1371">
                  <c:v>0.92830000000000001</c:v>
                </c:pt>
                <c:pt idx="1372">
                  <c:v>0.92184999999999995</c:v>
                </c:pt>
                <c:pt idx="1373">
                  <c:v>0.91546000000000005</c:v>
                </c:pt>
                <c:pt idx="1374">
                  <c:v>0.90912000000000004</c:v>
                </c:pt>
                <c:pt idx="1375">
                  <c:v>0.90285000000000004</c:v>
                </c:pt>
                <c:pt idx="1376">
                  <c:v>0.89661999999999997</c:v>
                </c:pt>
                <c:pt idx="1377">
                  <c:v>0.89044999999999996</c:v>
                </c:pt>
                <c:pt idx="1378">
                  <c:v>0.88431999999999999</c:v>
                </c:pt>
                <c:pt idx="1379">
                  <c:v>0.87824999999999998</c:v>
                </c:pt>
                <c:pt idx="1380">
                  <c:v>0.87222</c:v>
                </c:pt>
                <c:pt idx="1381">
                  <c:v>0.86623000000000006</c:v>
                </c:pt>
                <c:pt idx="1382">
                  <c:v>0.86029</c:v>
                </c:pt>
                <c:pt idx="1383">
                  <c:v>0.85438999999999998</c:v>
                </c:pt>
                <c:pt idx="1384">
                  <c:v>0.84853999999999996</c:v>
                </c:pt>
                <c:pt idx="1385">
                  <c:v>0.84272999999999998</c:v>
                </c:pt>
                <c:pt idx="1386">
                  <c:v>0.83696000000000004</c:v>
                </c:pt>
                <c:pt idx="1387">
                  <c:v>0.83125000000000004</c:v>
                </c:pt>
                <c:pt idx="1388">
                  <c:v>0.82557999999999998</c:v>
                </c:pt>
                <c:pt idx="1389">
                  <c:v>0.81996000000000002</c:v>
                </c:pt>
                <c:pt idx="1390">
                  <c:v>0.81438999999999995</c:v>
                </c:pt>
                <c:pt idx="1391">
                  <c:v>0.80886999999999998</c:v>
                </c:pt>
                <c:pt idx="1392">
                  <c:v>0.80340999999999996</c:v>
                </c:pt>
                <c:pt idx="1393">
                  <c:v>0.79798999999999998</c:v>
                </c:pt>
                <c:pt idx="1394">
                  <c:v>0.79261999999999999</c:v>
                </c:pt>
                <c:pt idx="1395">
                  <c:v>0.7873</c:v>
                </c:pt>
                <c:pt idx="1396">
                  <c:v>0.78203</c:v>
                </c:pt>
                <c:pt idx="1397">
                  <c:v>0.77678999999999998</c:v>
                </c:pt>
                <c:pt idx="1398">
                  <c:v>0.77159999999999995</c:v>
                </c:pt>
                <c:pt idx="1399">
                  <c:v>0.76646000000000003</c:v>
                </c:pt>
                <c:pt idx="1400">
                  <c:v>0.76134999999999997</c:v>
                </c:pt>
                <c:pt idx="1401">
                  <c:v>0.75627999999999995</c:v>
                </c:pt>
                <c:pt idx="1402">
                  <c:v>0.75124000000000002</c:v>
                </c:pt>
                <c:pt idx="1403">
                  <c:v>0.74624999999999997</c:v>
                </c:pt>
                <c:pt idx="1404">
                  <c:v>0.74129</c:v>
                </c:pt>
                <c:pt idx="1405">
                  <c:v>0.73636999999999997</c:v>
                </c:pt>
                <c:pt idx="1406">
                  <c:v>0.73148999999999997</c:v>
                </c:pt>
                <c:pt idx="1407">
                  <c:v>0.72665000000000002</c:v>
                </c:pt>
                <c:pt idx="1408">
                  <c:v>0.72184000000000004</c:v>
                </c:pt>
                <c:pt idx="1409">
                  <c:v>0.71708000000000005</c:v>
                </c:pt>
                <c:pt idx="1410">
                  <c:v>0.71235999999999999</c:v>
                </c:pt>
                <c:pt idx="1411">
                  <c:v>0.70767999999999998</c:v>
                </c:pt>
                <c:pt idx="1412">
                  <c:v>0.70304999999999995</c:v>
                </c:pt>
                <c:pt idx="1413">
                  <c:v>0.69845999999999997</c:v>
                </c:pt>
                <c:pt idx="1414">
                  <c:v>0.69391000000000003</c:v>
                </c:pt>
                <c:pt idx="1415">
                  <c:v>0.68940999999999997</c:v>
                </c:pt>
                <c:pt idx="1416">
                  <c:v>0.68494999999999995</c:v>
                </c:pt>
                <c:pt idx="1417">
                  <c:v>0.68052999999999997</c:v>
                </c:pt>
                <c:pt idx="1418">
                  <c:v>0.67615000000000003</c:v>
                </c:pt>
                <c:pt idx="1419">
                  <c:v>0.67181000000000002</c:v>
                </c:pt>
                <c:pt idx="1420">
                  <c:v>0.66751000000000005</c:v>
                </c:pt>
                <c:pt idx="1421">
                  <c:v>0.66325000000000001</c:v>
                </c:pt>
                <c:pt idx="1422">
                  <c:v>0.65903</c:v>
                </c:pt>
                <c:pt idx="1423">
                  <c:v>0.65485000000000004</c:v>
                </c:pt>
                <c:pt idx="1424">
                  <c:v>0.65071000000000001</c:v>
                </c:pt>
                <c:pt idx="1425">
                  <c:v>0.64659999999999995</c:v>
                </c:pt>
                <c:pt idx="1426">
                  <c:v>0.64254</c:v>
                </c:pt>
                <c:pt idx="1427">
                  <c:v>0.63849999999999996</c:v>
                </c:pt>
                <c:pt idx="1428">
                  <c:v>0.63451000000000002</c:v>
                </c:pt>
                <c:pt idx="1429">
                  <c:v>0.63055000000000005</c:v>
                </c:pt>
                <c:pt idx="1430">
                  <c:v>0.62661999999999995</c:v>
                </c:pt>
                <c:pt idx="1431">
                  <c:v>0.62273000000000001</c:v>
                </c:pt>
                <c:pt idx="1432">
                  <c:v>0.61887999999999999</c:v>
                </c:pt>
                <c:pt idx="1433">
                  <c:v>0.61507000000000001</c:v>
                </c:pt>
                <c:pt idx="1434">
                  <c:v>0.61129</c:v>
                </c:pt>
                <c:pt idx="1435">
                  <c:v>0.60755000000000003</c:v>
                </c:pt>
                <c:pt idx="1436">
                  <c:v>0.60384000000000004</c:v>
                </c:pt>
                <c:pt idx="1437">
                  <c:v>0.60016999999999998</c:v>
                </c:pt>
                <c:pt idx="1438">
                  <c:v>0.59653</c:v>
                </c:pt>
                <c:pt idx="1439">
                  <c:v>0.59292999999999996</c:v>
                </c:pt>
                <c:pt idx="1440">
                  <c:v>0.58935999999999999</c:v>
                </c:pt>
                <c:pt idx="1441">
                  <c:v>0.58582999999999996</c:v>
                </c:pt>
                <c:pt idx="1442">
                  <c:v>0.58233000000000001</c:v>
                </c:pt>
                <c:pt idx="1443">
                  <c:v>0.71896000000000004</c:v>
                </c:pt>
                <c:pt idx="1444">
                  <c:v>0.71469000000000005</c:v>
                </c:pt>
                <c:pt idx="1445">
                  <c:v>0.71045999999999998</c:v>
                </c:pt>
                <c:pt idx="1446">
                  <c:v>0.70628000000000002</c:v>
                </c:pt>
                <c:pt idx="1447">
                  <c:v>0.70213999999999999</c:v>
                </c:pt>
                <c:pt idx="1448">
                  <c:v>0.69803999999999999</c:v>
                </c:pt>
                <c:pt idx="1449">
                  <c:v>0.69399</c:v>
                </c:pt>
                <c:pt idx="1450">
                  <c:v>0.68998000000000004</c:v>
                </c:pt>
                <c:pt idx="1451">
                  <c:v>0.68601999999999996</c:v>
                </c:pt>
                <c:pt idx="1452">
                  <c:v>0.68245999999999996</c:v>
                </c:pt>
                <c:pt idx="1453">
                  <c:v>0.69216999999999995</c:v>
                </c:pt>
                <c:pt idx="1454">
                  <c:v>0.70186999999999999</c:v>
                </c:pt>
                <c:pt idx="1455">
                  <c:v>0.70826999999999996</c:v>
                </c:pt>
                <c:pt idx="1456">
                  <c:v>0.70428999999999997</c:v>
                </c:pt>
                <c:pt idx="1457">
                  <c:v>0.70035000000000003</c:v>
                </c:pt>
                <c:pt idx="1458">
                  <c:v>0.69643999999999995</c:v>
                </c:pt>
                <c:pt idx="1459">
                  <c:v>0.69255999999999995</c:v>
                </c:pt>
                <c:pt idx="1460">
                  <c:v>0.68871000000000004</c:v>
                </c:pt>
                <c:pt idx="1461">
                  <c:v>0.68489</c:v>
                </c:pt>
                <c:pt idx="1462">
                  <c:v>0.68108000000000002</c:v>
                </c:pt>
                <c:pt idx="1463">
                  <c:v>0.67730000000000001</c:v>
                </c:pt>
                <c:pt idx="1464">
                  <c:v>0.70194999999999996</c:v>
                </c:pt>
                <c:pt idx="1465">
                  <c:v>0.75795999999999997</c:v>
                </c:pt>
                <c:pt idx="1466">
                  <c:v>0.75375000000000003</c:v>
                </c:pt>
                <c:pt idx="1467">
                  <c:v>0.90147999999999995</c:v>
                </c:pt>
                <c:pt idx="1468">
                  <c:v>0.94221999999999995</c:v>
                </c:pt>
                <c:pt idx="1469">
                  <c:v>0.93698000000000004</c:v>
                </c:pt>
                <c:pt idx="1470">
                  <c:v>0.93178000000000005</c:v>
                </c:pt>
                <c:pt idx="1471">
                  <c:v>0.92661000000000004</c:v>
                </c:pt>
                <c:pt idx="1472">
                  <c:v>0.92149000000000003</c:v>
                </c:pt>
                <c:pt idx="1473">
                  <c:v>0.91640999999999995</c:v>
                </c:pt>
                <c:pt idx="1474">
                  <c:v>0.91137000000000001</c:v>
                </c:pt>
                <c:pt idx="1475">
                  <c:v>0.90637000000000001</c:v>
                </c:pt>
                <c:pt idx="1476">
                  <c:v>0.90142</c:v>
                </c:pt>
                <c:pt idx="1477">
                  <c:v>0.89649999999999996</c:v>
                </c:pt>
                <c:pt idx="1478">
                  <c:v>0.89163000000000003</c:v>
                </c:pt>
                <c:pt idx="1479">
                  <c:v>0.88678000000000001</c:v>
                </c:pt>
                <c:pt idx="1480">
                  <c:v>0.88197000000000003</c:v>
                </c:pt>
                <c:pt idx="1481">
                  <c:v>0.87719000000000003</c:v>
                </c:pt>
                <c:pt idx="1482">
                  <c:v>0.87243000000000004</c:v>
                </c:pt>
                <c:pt idx="1483">
                  <c:v>0.86770999999999998</c:v>
                </c:pt>
                <c:pt idx="1484">
                  <c:v>0.86299999999999999</c:v>
                </c:pt>
                <c:pt idx="1485">
                  <c:v>0.85833000000000004</c:v>
                </c:pt>
                <c:pt idx="1486">
                  <c:v>0.85367000000000004</c:v>
                </c:pt>
                <c:pt idx="1487">
                  <c:v>0.84904999999999997</c:v>
                </c:pt>
                <c:pt idx="1488">
                  <c:v>0.84445000000000003</c:v>
                </c:pt>
                <c:pt idx="1489">
                  <c:v>0.83987000000000001</c:v>
                </c:pt>
                <c:pt idx="1490">
                  <c:v>0.83533000000000002</c:v>
                </c:pt>
                <c:pt idx="1491">
                  <c:v>0.83081000000000005</c:v>
                </c:pt>
                <c:pt idx="1492">
                  <c:v>0.82633000000000001</c:v>
                </c:pt>
                <c:pt idx="1493">
                  <c:v>0.82186999999999999</c:v>
                </c:pt>
                <c:pt idx="1494">
                  <c:v>0.81744000000000006</c:v>
                </c:pt>
                <c:pt idx="1495">
                  <c:v>0.81303999999999998</c:v>
                </c:pt>
                <c:pt idx="1496">
                  <c:v>0.80866000000000005</c:v>
                </c:pt>
                <c:pt idx="1497">
                  <c:v>0.80432000000000003</c:v>
                </c:pt>
                <c:pt idx="1498">
                  <c:v>0.79998999999999998</c:v>
                </c:pt>
                <c:pt idx="1499">
                  <c:v>0.79569999999999996</c:v>
                </c:pt>
                <c:pt idx="1500">
                  <c:v>0.79142000000000001</c:v>
                </c:pt>
                <c:pt idx="1501">
                  <c:v>0.78717000000000004</c:v>
                </c:pt>
                <c:pt idx="1502">
                  <c:v>0.78293999999999997</c:v>
                </c:pt>
                <c:pt idx="1503">
                  <c:v>0.77873000000000003</c:v>
                </c:pt>
                <c:pt idx="1504">
                  <c:v>0.77453000000000005</c:v>
                </c:pt>
                <c:pt idx="1505">
                  <c:v>0.77036000000000004</c:v>
                </c:pt>
                <c:pt idx="1506">
                  <c:v>0.76620999999999995</c:v>
                </c:pt>
                <c:pt idx="1507">
                  <c:v>0.76207999999999998</c:v>
                </c:pt>
                <c:pt idx="1508">
                  <c:v>0.75797999999999999</c:v>
                </c:pt>
                <c:pt idx="1509">
                  <c:v>0.77109000000000005</c:v>
                </c:pt>
                <c:pt idx="1510">
                  <c:v>0.76693999999999996</c:v>
                </c:pt>
                <c:pt idx="1511">
                  <c:v>0.76282000000000005</c:v>
                </c:pt>
                <c:pt idx="1512">
                  <c:v>0.75873000000000002</c:v>
                </c:pt>
                <c:pt idx="1513">
                  <c:v>0.75466</c:v>
                </c:pt>
                <c:pt idx="1514">
                  <c:v>0.75061</c:v>
                </c:pt>
                <c:pt idx="1515">
                  <c:v>0.74658999999999998</c:v>
                </c:pt>
                <c:pt idx="1516">
                  <c:v>0.74258000000000002</c:v>
                </c:pt>
                <c:pt idx="1517">
                  <c:v>0.73858999999999997</c:v>
                </c:pt>
                <c:pt idx="1518">
                  <c:v>0.73462000000000005</c:v>
                </c:pt>
                <c:pt idx="1519">
                  <c:v>0.73065999999999998</c:v>
                </c:pt>
                <c:pt idx="1520">
                  <c:v>0.72670999999999997</c:v>
                </c:pt>
                <c:pt idx="1521">
                  <c:v>0.72333999999999998</c:v>
                </c:pt>
                <c:pt idx="1522">
                  <c:v>0.72470999999999997</c:v>
                </c:pt>
                <c:pt idx="1523">
                  <c:v>0.72075</c:v>
                </c:pt>
                <c:pt idx="1524">
                  <c:v>0.74358000000000002</c:v>
                </c:pt>
                <c:pt idx="1525">
                  <c:v>0.73950000000000005</c:v>
                </c:pt>
                <c:pt idx="1526">
                  <c:v>0.74145000000000005</c:v>
                </c:pt>
                <c:pt idx="1527">
                  <c:v>0.75438000000000005</c:v>
                </c:pt>
                <c:pt idx="1528">
                  <c:v>0.75019999999999998</c:v>
                </c:pt>
                <c:pt idx="1529">
                  <c:v>0.74604000000000004</c:v>
                </c:pt>
                <c:pt idx="1530">
                  <c:v>0.74187999999999998</c:v>
                </c:pt>
                <c:pt idx="1531">
                  <c:v>0.73775000000000002</c:v>
                </c:pt>
                <c:pt idx="1532">
                  <c:v>0.73363</c:v>
                </c:pt>
                <c:pt idx="1533">
                  <c:v>0.72953000000000001</c:v>
                </c:pt>
                <c:pt idx="1534">
                  <c:v>0.72545000000000004</c:v>
                </c:pt>
                <c:pt idx="1535">
                  <c:v>0.72138999999999998</c:v>
                </c:pt>
                <c:pt idx="1536">
                  <c:v>0.71735000000000004</c:v>
                </c:pt>
                <c:pt idx="1537">
                  <c:v>0.71333999999999997</c:v>
                </c:pt>
                <c:pt idx="1538">
                  <c:v>0.70935000000000004</c:v>
                </c:pt>
                <c:pt idx="1539">
                  <c:v>0.70538000000000001</c:v>
                </c:pt>
                <c:pt idx="1540">
                  <c:v>0.70143</c:v>
                </c:pt>
                <c:pt idx="1541">
                  <c:v>0.69749000000000005</c:v>
                </c:pt>
                <c:pt idx="1542">
                  <c:v>0.69357999999999997</c:v>
                </c:pt>
                <c:pt idx="1543">
                  <c:v>0.68967999999999996</c:v>
                </c:pt>
                <c:pt idx="1544">
                  <c:v>0.68579999999999997</c:v>
                </c:pt>
                <c:pt idx="1545">
                  <c:v>0.68193000000000004</c:v>
                </c:pt>
                <c:pt idx="1546">
                  <c:v>0.67806999999999995</c:v>
                </c:pt>
                <c:pt idx="1547">
                  <c:v>0.67422000000000004</c:v>
                </c:pt>
                <c:pt idx="1548">
                  <c:v>0.67037999999999998</c:v>
                </c:pt>
                <c:pt idx="1549">
                  <c:v>0.66654999999999998</c:v>
                </c:pt>
                <c:pt idx="1550">
                  <c:v>0.66273000000000004</c:v>
                </c:pt>
                <c:pt idx="1551">
                  <c:v>0.65891999999999995</c:v>
                </c:pt>
                <c:pt idx="1552">
                  <c:v>0.65512000000000004</c:v>
                </c:pt>
                <c:pt idx="1553">
                  <c:v>0.65132999999999996</c:v>
                </c:pt>
                <c:pt idx="1554">
                  <c:v>0.64754999999999996</c:v>
                </c:pt>
                <c:pt idx="1555">
                  <c:v>0.64378000000000002</c:v>
                </c:pt>
                <c:pt idx="1556">
                  <c:v>0.64002000000000003</c:v>
                </c:pt>
                <c:pt idx="1557">
                  <c:v>0.63627</c:v>
                </c:pt>
                <c:pt idx="1558">
                  <c:v>0.63253000000000004</c:v>
                </c:pt>
                <c:pt idx="1559">
                  <c:v>0.62880999999999998</c:v>
                </c:pt>
                <c:pt idx="1560">
                  <c:v>0.62509999999999999</c:v>
                </c:pt>
                <c:pt idx="1561">
                  <c:v>0.62139999999999995</c:v>
                </c:pt>
                <c:pt idx="1562">
                  <c:v>0.61772000000000005</c:v>
                </c:pt>
                <c:pt idx="1563">
                  <c:v>0.61404999999999998</c:v>
                </c:pt>
                <c:pt idx="1564">
                  <c:v>0.61040000000000005</c:v>
                </c:pt>
                <c:pt idx="1565">
                  <c:v>0.60677000000000003</c:v>
                </c:pt>
                <c:pt idx="1566">
                  <c:v>0.60314999999999996</c:v>
                </c:pt>
                <c:pt idx="1567">
                  <c:v>0.59955999999999998</c:v>
                </c:pt>
                <c:pt idx="1568">
                  <c:v>0.59597999999999995</c:v>
                </c:pt>
                <c:pt idx="1569">
                  <c:v>0.59243000000000001</c:v>
                </c:pt>
                <c:pt idx="1570">
                  <c:v>0.58889000000000002</c:v>
                </c:pt>
                <c:pt idx="1571">
                  <c:v>0.58538000000000001</c:v>
                </c:pt>
                <c:pt idx="1572">
                  <c:v>0.58187999999999995</c:v>
                </c:pt>
                <c:pt idx="1573">
                  <c:v>0.57840000000000003</c:v>
                </c:pt>
                <c:pt idx="1574">
                  <c:v>0.57494000000000001</c:v>
                </c:pt>
                <c:pt idx="1575">
                  <c:v>0.57150000000000001</c:v>
                </c:pt>
                <c:pt idx="1576">
                  <c:v>0.56806999999999996</c:v>
                </c:pt>
                <c:pt idx="1577">
                  <c:v>0.56464999999999999</c:v>
                </c:pt>
                <c:pt idx="1578">
                  <c:v>0.56125000000000003</c:v>
                </c:pt>
                <c:pt idx="1579">
                  <c:v>0.55786999999999998</c:v>
                </c:pt>
                <c:pt idx="1580">
                  <c:v>0.55449000000000004</c:v>
                </c:pt>
                <c:pt idx="1581">
                  <c:v>0.55112000000000005</c:v>
                </c:pt>
                <c:pt idx="1582">
                  <c:v>0.54776000000000002</c:v>
                </c:pt>
                <c:pt idx="1583">
                  <c:v>0.56869000000000003</c:v>
                </c:pt>
                <c:pt idx="1584">
                  <c:v>0.56520000000000004</c:v>
                </c:pt>
                <c:pt idx="1585">
                  <c:v>0.56172</c:v>
                </c:pt>
                <c:pt idx="1586">
                  <c:v>0.55825999999999998</c:v>
                </c:pt>
                <c:pt idx="1587">
                  <c:v>0.55481000000000003</c:v>
                </c:pt>
                <c:pt idx="1588">
                  <c:v>0.55135999999999996</c:v>
                </c:pt>
                <c:pt idx="1589">
                  <c:v>0.54793999999999998</c:v>
                </c:pt>
                <c:pt idx="1590">
                  <c:v>0.54452</c:v>
                </c:pt>
                <c:pt idx="1591">
                  <c:v>0.54113</c:v>
                </c:pt>
                <c:pt idx="1592">
                  <c:v>0.53774</c:v>
                </c:pt>
                <c:pt idx="1593">
                  <c:v>0.53437999999999997</c:v>
                </c:pt>
                <c:pt idx="1594">
                  <c:v>0.53103</c:v>
                </c:pt>
                <c:pt idx="1595">
                  <c:v>0.52768999999999999</c:v>
                </c:pt>
                <c:pt idx="1596">
                  <c:v>0.52437</c:v>
                </c:pt>
                <c:pt idx="1597">
                  <c:v>0.52107000000000003</c:v>
                </c:pt>
                <c:pt idx="1598">
                  <c:v>0.51778999999999997</c:v>
                </c:pt>
                <c:pt idx="1599">
                  <c:v>0.51451999999999998</c:v>
                </c:pt>
                <c:pt idx="1600">
                  <c:v>0.51127</c:v>
                </c:pt>
                <c:pt idx="1601">
                  <c:v>0.50804000000000005</c:v>
                </c:pt>
                <c:pt idx="1602">
                  <c:v>0.50483</c:v>
                </c:pt>
                <c:pt idx="1603">
                  <c:v>0.50163000000000002</c:v>
                </c:pt>
                <c:pt idx="1604">
                  <c:v>0.49843999999999999</c:v>
                </c:pt>
                <c:pt idx="1605">
                  <c:v>0.49526999999999999</c:v>
                </c:pt>
                <c:pt idx="1606">
                  <c:v>0.49210999999999999</c:v>
                </c:pt>
                <c:pt idx="1607">
                  <c:v>0.48896000000000001</c:v>
                </c:pt>
                <c:pt idx="1608">
                  <c:v>0.48582999999999998</c:v>
                </c:pt>
                <c:pt idx="1609">
                  <c:v>0.48270999999999997</c:v>
                </c:pt>
                <c:pt idx="1610">
                  <c:v>0.47959000000000002</c:v>
                </c:pt>
                <c:pt idx="1611">
                  <c:v>0.47649000000000002</c:v>
                </c:pt>
                <c:pt idx="1612">
                  <c:v>0.47339999999999999</c:v>
                </c:pt>
                <c:pt idx="1613">
                  <c:v>0.47032000000000002</c:v>
                </c:pt>
                <c:pt idx="1614">
                  <c:v>0.46725</c:v>
                </c:pt>
                <c:pt idx="1615">
                  <c:v>0.46418999999999999</c:v>
                </c:pt>
                <c:pt idx="1616">
                  <c:v>0.46113999999999999</c:v>
                </c:pt>
                <c:pt idx="1617">
                  <c:v>0.45810000000000001</c:v>
                </c:pt>
                <c:pt idx="1618">
                  <c:v>0.45506000000000002</c:v>
                </c:pt>
                <c:pt idx="1619">
                  <c:v>0.45204</c:v>
                </c:pt>
                <c:pt idx="1620">
                  <c:v>0.44901999999999997</c:v>
                </c:pt>
                <c:pt idx="1621">
                  <c:v>0.44602000000000003</c:v>
                </c:pt>
                <c:pt idx="1622">
                  <c:v>0.44302000000000002</c:v>
                </c:pt>
                <c:pt idx="1623">
                  <c:v>0.44003999999999999</c:v>
                </c:pt>
                <c:pt idx="1624">
                  <c:v>0.43707000000000001</c:v>
                </c:pt>
                <c:pt idx="1625">
                  <c:v>0.43411</c:v>
                </c:pt>
                <c:pt idx="1626">
                  <c:v>0.43117</c:v>
                </c:pt>
                <c:pt idx="1627">
                  <c:v>0.42824000000000001</c:v>
                </c:pt>
                <c:pt idx="1628">
                  <c:v>0.42532999999999999</c:v>
                </c:pt>
                <c:pt idx="1629">
                  <c:v>0.42243999999999998</c:v>
                </c:pt>
                <c:pt idx="1630">
                  <c:v>0.41955999999999999</c:v>
                </c:pt>
                <c:pt idx="1631">
                  <c:v>0.41670000000000001</c:v>
                </c:pt>
                <c:pt idx="1632">
                  <c:v>0.41386000000000001</c:v>
                </c:pt>
                <c:pt idx="1633">
                  <c:v>0.41103000000000001</c:v>
                </c:pt>
                <c:pt idx="1634">
                  <c:v>0.40822999999999998</c:v>
                </c:pt>
                <c:pt idx="1635">
                  <c:v>0.40544000000000002</c:v>
                </c:pt>
                <c:pt idx="1636">
                  <c:v>0.40266999999999997</c:v>
                </c:pt>
                <c:pt idx="1637">
                  <c:v>0.39992</c:v>
                </c:pt>
                <c:pt idx="1638">
                  <c:v>0.39717999999999998</c:v>
                </c:pt>
                <c:pt idx="1639">
                  <c:v>0.39446999999999999</c:v>
                </c:pt>
                <c:pt idx="1640">
                  <c:v>0.39177000000000001</c:v>
                </c:pt>
                <c:pt idx="1641">
                  <c:v>0.38907999999999998</c:v>
                </c:pt>
                <c:pt idx="1642">
                  <c:v>0.38640999999999998</c:v>
                </c:pt>
                <c:pt idx="1643">
                  <c:v>0.38374999999999998</c:v>
                </c:pt>
                <c:pt idx="1644">
                  <c:v>0.38111</c:v>
                </c:pt>
                <c:pt idx="1645">
                  <c:v>0.37846999999999997</c:v>
                </c:pt>
                <c:pt idx="1646">
                  <c:v>0.37585000000000002</c:v>
                </c:pt>
                <c:pt idx="1647">
                  <c:v>0.37324000000000002</c:v>
                </c:pt>
                <c:pt idx="1648">
                  <c:v>0.37064000000000002</c:v>
                </c:pt>
                <c:pt idx="1649">
                  <c:v>0.36804999999999999</c:v>
                </c:pt>
                <c:pt idx="1650">
                  <c:v>0.36547000000000002</c:v>
                </c:pt>
                <c:pt idx="1651">
                  <c:v>0.3629</c:v>
                </c:pt>
                <c:pt idx="1652">
                  <c:v>0.36033999999999999</c:v>
                </c:pt>
                <c:pt idx="1653">
                  <c:v>0.35779</c:v>
                </c:pt>
                <c:pt idx="1654">
                  <c:v>0.35525000000000001</c:v>
                </c:pt>
                <c:pt idx="1655">
                  <c:v>0.35271999999999998</c:v>
                </c:pt>
                <c:pt idx="1656">
                  <c:v>0.35020000000000001</c:v>
                </c:pt>
                <c:pt idx="1657">
                  <c:v>0.34769</c:v>
                </c:pt>
                <c:pt idx="1658">
                  <c:v>0.34517999999999999</c:v>
                </c:pt>
                <c:pt idx="1659">
                  <c:v>0.34268999999999999</c:v>
                </c:pt>
                <c:pt idx="1660">
                  <c:v>0.34021000000000001</c:v>
                </c:pt>
                <c:pt idx="1661">
                  <c:v>0.33773999999999998</c:v>
                </c:pt>
                <c:pt idx="1662">
                  <c:v>0.33527000000000001</c:v>
                </c:pt>
                <c:pt idx="1663">
                  <c:v>0.33282</c:v>
                </c:pt>
                <c:pt idx="1664">
                  <c:v>0.33038000000000001</c:v>
                </c:pt>
                <c:pt idx="1665">
                  <c:v>0.32795999999999997</c:v>
                </c:pt>
                <c:pt idx="1666">
                  <c:v>0.32554</c:v>
                </c:pt>
                <c:pt idx="1667">
                  <c:v>0.32313999999999998</c:v>
                </c:pt>
                <c:pt idx="1668">
                  <c:v>0.32074999999999998</c:v>
                </c:pt>
                <c:pt idx="1669">
                  <c:v>0.31836999999999999</c:v>
                </c:pt>
                <c:pt idx="1670">
                  <c:v>0.31601000000000001</c:v>
                </c:pt>
                <c:pt idx="1671">
                  <c:v>0.31365999999999999</c:v>
                </c:pt>
                <c:pt idx="1672">
                  <c:v>0.31133</c:v>
                </c:pt>
                <c:pt idx="1673">
                  <c:v>0.30901000000000001</c:v>
                </c:pt>
                <c:pt idx="1674">
                  <c:v>0.30669999999999997</c:v>
                </c:pt>
                <c:pt idx="1675">
                  <c:v>0.30441000000000001</c:v>
                </c:pt>
                <c:pt idx="1676">
                  <c:v>0.30213000000000001</c:v>
                </c:pt>
                <c:pt idx="1677">
                  <c:v>0.29987000000000003</c:v>
                </c:pt>
                <c:pt idx="1678">
                  <c:v>0.29762</c:v>
                </c:pt>
                <c:pt idx="1679">
                  <c:v>0.29538999999999999</c:v>
                </c:pt>
                <c:pt idx="1680">
                  <c:v>0.29316999999999999</c:v>
                </c:pt>
                <c:pt idx="1681">
                  <c:v>0.29096</c:v>
                </c:pt>
                <c:pt idx="1682">
                  <c:v>0.28877999999999998</c:v>
                </c:pt>
                <c:pt idx="1683">
                  <c:v>0.28660000000000002</c:v>
                </c:pt>
                <c:pt idx="1684">
                  <c:v>0.28444999999999998</c:v>
                </c:pt>
                <c:pt idx="1685">
                  <c:v>0.2823</c:v>
                </c:pt>
                <c:pt idx="1686">
                  <c:v>0.28017999999999998</c:v>
                </c:pt>
                <c:pt idx="1687">
                  <c:v>0.27806999999999998</c:v>
                </c:pt>
                <c:pt idx="1688">
                  <c:v>0.27596999999999999</c:v>
                </c:pt>
                <c:pt idx="1689">
                  <c:v>0.27389999999999998</c:v>
                </c:pt>
                <c:pt idx="1690">
                  <c:v>0.27184000000000003</c:v>
                </c:pt>
                <c:pt idx="1691">
                  <c:v>0.26979999999999998</c:v>
                </c:pt>
                <c:pt idx="1692">
                  <c:v>0.26778000000000002</c:v>
                </c:pt>
                <c:pt idx="1693">
                  <c:v>0.26577000000000001</c:v>
                </c:pt>
                <c:pt idx="1694">
                  <c:v>0.26378000000000001</c:v>
                </c:pt>
                <c:pt idx="1695">
                  <c:v>0.26180999999999999</c:v>
                </c:pt>
                <c:pt idx="1696">
                  <c:v>0.25985999999999998</c:v>
                </c:pt>
                <c:pt idx="1697">
                  <c:v>0.25791999999999998</c:v>
                </c:pt>
                <c:pt idx="1698">
                  <c:v>0.25600000000000001</c:v>
                </c:pt>
                <c:pt idx="1699">
                  <c:v>0.25408999999999998</c:v>
                </c:pt>
                <c:pt idx="1700">
                  <c:v>0.25219000000000003</c:v>
                </c:pt>
                <c:pt idx="1701">
                  <c:v>0.25030999999999998</c:v>
                </c:pt>
                <c:pt idx="1702">
                  <c:v>0.24843000000000001</c:v>
                </c:pt>
                <c:pt idx="1703">
                  <c:v>0.24657000000000001</c:v>
                </c:pt>
                <c:pt idx="1704">
                  <c:v>0.24471999999999999</c:v>
                </c:pt>
                <c:pt idx="1705">
                  <c:v>0.24288000000000001</c:v>
                </c:pt>
                <c:pt idx="1706">
                  <c:v>0.24104999999999999</c:v>
                </c:pt>
                <c:pt idx="1707">
                  <c:v>0.23924000000000001</c:v>
                </c:pt>
                <c:pt idx="1708">
                  <c:v>0.23744000000000001</c:v>
                </c:pt>
                <c:pt idx="1709">
                  <c:v>0.23565</c:v>
                </c:pt>
                <c:pt idx="1710">
                  <c:v>0.23386999999999999</c:v>
                </c:pt>
                <c:pt idx="1711">
                  <c:v>0.23211000000000001</c:v>
                </c:pt>
                <c:pt idx="1712">
                  <c:v>0.23036000000000001</c:v>
                </c:pt>
                <c:pt idx="1713">
                  <c:v>0.22863</c:v>
                </c:pt>
                <c:pt idx="1714">
                  <c:v>0.22691</c:v>
                </c:pt>
                <c:pt idx="1715">
                  <c:v>0.22520999999999999</c:v>
                </c:pt>
                <c:pt idx="1716">
                  <c:v>0.22352</c:v>
                </c:pt>
                <c:pt idx="1717">
                  <c:v>0.22184999999999999</c:v>
                </c:pt>
                <c:pt idx="1718">
                  <c:v>0.22019</c:v>
                </c:pt>
                <c:pt idx="1719">
                  <c:v>0.21854000000000001</c:v>
                </c:pt>
                <c:pt idx="1720">
                  <c:v>0.23211999999999999</c:v>
                </c:pt>
                <c:pt idx="1721">
                  <c:v>0.23039999999999999</c:v>
                </c:pt>
                <c:pt idx="1722">
                  <c:v>0.22869</c:v>
                </c:pt>
                <c:pt idx="1723">
                  <c:v>0.22700000000000001</c:v>
                </c:pt>
                <c:pt idx="1724">
                  <c:v>0.22531999999999999</c:v>
                </c:pt>
                <c:pt idx="1725">
                  <c:v>0.22367000000000001</c:v>
                </c:pt>
                <c:pt idx="1726">
                  <c:v>0.22203000000000001</c:v>
                </c:pt>
                <c:pt idx="1727">
                  <c:v>0.22040000000000001</c:v>
                </c:pt>
                <c:pt idx="1728">
                  <c:v>0.21879000000000001</c:v>
                </c:pt>
                <c:pt idx="1729">
                  <c:v>0.2172</c:v>
                </c:pt>
                <c:pt idx="1730">
                  <c:v>0.21562000000000001</c:v>
                </c:pt>
                <c:pt idx="1731">
                  <c:v>0.21406</c:v>
                </c:pt>
                <c:pt idx="1732">
                  <c:v>0.21251</c:v>
                </c:pt>
                <c:pt idx="1733">
                  <c:v>0.21098</c:v>
                </c:pt>
                <c:pt idx="1734">
                  <c:v>0.20946000000000001</c:v>
                </c:pt>
                <c:pt idx="1735">
                  <c:v>0.20796000000000001</c:v>
                </c:pt>
                <c:pt idx="1736">
                  <c:v>0.20646999999999999</c:v>
                </c:pt>
                <c:pt idx="1737">
                  <c:v>0.20499999999999999</c:v>
                </c:pt>
                <c:pt idx="1738">
                  <c:v>0.20354</c:v>
                </c:pt>
                <c:pt idx="1739">
                  <c:v>0.2021</c:v>
                </c:pt>
                <c:pt idx="1740">
                  <c:v>0.20066999999999999</c:v>
                </c:pt>
                <c:pt idx="1741">
                  <c:v>0.19925000000000001</c:v>
                </c:pt>
                <c:pt idx="1742">
                  <c:v>0.19783999999999999</c:v>
                </c:pt>
                <c:pt idx="1743">
                  <c:v>0.19644</c:v>
                </c:pt>
                <c:pt idx="1744">
                  <c:v>0.19506000000000001</c:v>
                </c:pt>
                <c:pt idx="1745">
                  <c:v>0.22366</c:v>
                </c:pt>
                <c:pt idx="1746">
                  <c:v>0.22622999999999999</c:v>
                </c:pt>
                <c:pt idx="1747">
                  <c:v>0.22466</c:v>
                </c:pt>
                <c:pt idx="1748">
                  <c:v>0.22309000000000001</c:v>
                </c:pt>
                <c:pt idx="1749">
                  <c:v>0.22155</c:v>
                </c:pt>
                <c:pt idx="1750">
                  <c:v>0.22001999999999999</c:v>
                </c:pt>
                <c:pt idx="1751">
                  <c:v>0.2185</c:v>
                </c:pt>
                <c:pt idx="1752">
                  <c:v>0.21698999999999999</c:v>
                </c:pt>
                <c:pt idx="1753">
                  <c:v>0.2155</c:v>
                </c:pt>
                <c:pt idx="1754">
                  <c:v>0.21403</c:v>
                </c:pt>
                <c:pt idx="1755">
                  <c:v>0.21257000000000001</c:v>
                </c:pt>
                <c:pt idx="1756">
                  <c:v>0.21113000000000001</c:v>
                </c:pt>
                <c:pt idx="1757">
                  <c:v>0.2097</c:v>
                </c:pt>
                <c:pt idx="1758">
                  <c:v>0.20827999999999999</c:v>
                </c:pt>
                <c:pt idx="1759">
                  <c:v>0.20688000000000001</c:v>
                </c:pt>
                <c:pt idx="1760">
                  <c:v>0.20549000000000001</c:v>
                </c:pt>
                <c:pt idx="1761">
                  <c:v>0.20412</c:v>
                </c:pt>
                <c:pt idx="1762">
                  <c:v>0.20276</c:v>
                </c:pt>
                <c:pt idx="1763">
                  <c:v>0.20141999999999999</c:v>
                </c:pt>
                <c:pt idx="1764">
                  <c:v>0.20008999999999999</c:v>
                </c:pt>
                <c:pt idx="1765">
                  <c:v>0.19877</c:v>
                </c:pt>
                <c:pt idx="1766">
                  <c:v>0.19746</c:v>
                </c:pt>
                <c:pt idx="1767">
                  <c:v>0.19617000000000001</c:v>
                </c:pt>
                <c:pt idx="1768">
                  <c:v>0.19489000000000001</c:v>
                </c:pt>
                <c:pt idx="1769">
                  <c:v>0.19361999999999999</c:v>
                </c:pt>
                <c:pt idx="1770">
                  <c:v>0.19237000000000001</c:v>
                </c:pt>
                <c:pt idx="1771">
                  <c:v>0.19112999999999999</c:v>
                </c:pt>
                <c:pt idx="1772">
                  <c:v>0.18989</c:v>
                </c:pt>
                <c:pt idx="1773">
                  <c:v>0.18867999999999999</c:v>
                </c:pt>
                <c:pt idx="1774">
                  <c:v>0.18747</c:v>
                </c:pt>
                <c:pt idx="1775">
                  <c:v>0.18626999999999999</c:v>
                </c:pt>
                <c:pt idx="1776">
                  <c:v>0.18509</c:v>
                </c:pt>
                <c:pt idx="1777">
                  <c:v>0.18390999999999999</c:v>
                </c:pt>
                <c:pt idx="1778">
                  <c:v>0.18275</c:v>
                </c:pt>
                <c:pt idx="1779">
                  <c:v>0.18160000000000001</c:v>
                </c:pt>
                <c:pt idx="1780">
                  <c:v>0.18046000000000001</c:v>
                </c:pt>
                <c:pt idx="1781">
                  <c:v>0.17932999999999999</c:v>
                </c:pt>
                <c:pt idx="1782">
                  <c:v>0.17821000000000001</c:v>
                </c:pt>
                <c:pt idx="1783">
                  <c:v>0.17710000000000001</c:v>
                </c:pt>
                <c:pt idx="1784">
                  <c:v>0.17599000000000001</c:v>
                </c:pt>
                <c:pt idx="1785">
                  <c:v>0.1749</c:v>
                </c:pt>
                <c:pt idx="1786">
                  <c:v>0.17382</c:v>
                </c:pt>
                <c:pt idx="1787">
                  <c:v>0.17274999999999999</c:v>
                </c:pt>
                <c:pt idx="1788">
                  <c:v>0.17169999999999999</c:v>
                </c:pt>
                <c:pt idx="1789">
                  <c:v>0.17065</c:v>
                </c:pt>
                <c:pt idx="1790">
                  <c:v>0.16961000000000001</c:v>
                </c:pt>
                <c:pt idx="1791">
                  <c:v>0.16858000000000001</c:v>
                </c:pt>
                <c:pt idx="1792">
                  <c:v>0.16755999999999999</c:v>
                </c:pt>
                <c:pt idx="1793">
                  <c:v>0.16656000000000001</c:v>
                </c:pt>
                <c:pt idx="1794">
                  <c:v>0.16556000000000001</c:v>
                </c:pt>
                <c:pt idx="1795">
                  <c:v>0.16456999999999999</c:v>
                </c:pt>
                <c:pt idx="1796">
                  <c:v>0.1636</c:v>
                </c:pt>
                <c:pt idx="1797">
                  <c:v>0.16263</c:v>
                </c:pt>
                <c:pt idx="1798">
                  <c:v>0.16167999999999999</c:v>
                </c:pt>
                <c:pt idx="1799">
                  <c:v>0.16073999999999999</c:v>
                </c:pt>
                <c:pt idx="1800">
                  <c:v>0.1598</c:v>
                </c:pt>
                <c:pt idx="1801">
                  <c:v>0.15887999999999999</c:v>
                </c:pt>
                <c:pt idx="1802">
                  <c:v>0.15795999999999999</c:v>
                </c:pt>
                <c:pt idx="1803">
                  <c:v>0.15706000000000001</c:v>
                </c:pt>
                <c:pt idx="1804">
                  <c:v>0.15615999999999999</c:v>
                </c:pt>
                <c:pt idx="1805">
                  <c:v>0.15526999999999999</c:v>
                </c:pt>
                <c:pt idx="1806">
                  <c:v>0.15439</c:v>
                </c:pt>
                <c:pt idx="1807">
                  <c:v>0.15351999999999999</c:v>
                </c:pt>
                <c:pt idx="1808">
                  <c:v>0.15265000000000001</c:v>
                </c:pt>
                <c:pt idx="1809">
                  <c:v>0.15179000000000001</c:v>
                </c:pt>
                <c:pt idx="1810">
                  <c:v>0.15093000000000001</c:v>
                </c:pt>
                <c:pt idx="1811">
                  <c:v>0.15009</c:v>
                </c:pt>
                <c:pt idx="1812">
                  <c:v>0.14924000000000001</c:v>
                </c:pt>
                <c:pt idx="1813">
                  <c:v>0.14840999999999999</c:v>
                </c:pt>
                <c:pt idx="1814">
                  <c:v>0.14757999999999999</c:v>
                </c:pt>
                <c:pt idx="1815">
                  <c:v>0.14676</c:v>
                </c:pt>
                <c:pt idx="1816">
                  <c:v>0.14595</c:v>
                </c:pt>
                <c:pt idx="1817">
                  <c:v>0.14513999999999999</c:v>
                </c:pt>
                <c:pt idx="1818">
                  <c:v>0.14434</c:v>
                </c:pt>
                <c:pt idx="1819">
                  <c:v>0.14355000000000001</c:v>
                </c:pt>
                <c:pt idx="1820">
                  <c:v>0.14276</c:v>
                </c:pt>
                <c:pt idx="1821">
                  <c:v>0.14198</c:v>
                </c:pt>
                <c:pt idx="1822">
                  <c:v>0.14121</c:v>
                </c:pt>
                <c:pt idx="1823">
                  <c:v>0.14044000000000001</c:v>
                </c:pt>
                <c:pt idx="1824">
                  <c:v>0.13968</c:v>
                </c:pt>
                <c:pt idx="1825">
                  <c:v>0.13891999999999999</c:v>
                </c:pt>
                <c:pt idx="1826">
                  <c:v>0.13816999999999999</c:v>
                </c:pt>
                <c:pt idx="1827">
                  <c:v>0.13743</c:v>
                </c:pt>
                <c:pt idx="1828">
                  <c:v>0.13669000000000001</c:v>
                </c:pt>
                <c:pt idx="1829">
                  <c:v>0.13596</c:v>
                </c:pt>
                <c:pt idx="1830">
                  <c:v>0.13524</c:v>
                </c:pt>
                <c:pt idx="1831">
                  <c:v>0.13452</c:v>
                </c:pt>
                <c:pt idx="1832">
                  <c:v>0.1338</c:v>
                </c:pt>
                <c:pt idx="1833">
                  <c:v>0.13309000000000001</c:v>
                </c:pt>
                <c:pt idx="1834">
                  <c:v>0.13238</c:v>
                </c:pt>
                <c:pt idx="1835">
                  <c:v>0.13167999999999999</c:v>
                </c:pt>
                <c:pt idx="1836">
                  <c:v>0.13098000000000001</c:v>
                </c:pt>
                <c:pt idx="1837">
                  <c:v>0.13028000000000001</c:v>
                </c:pt>
                <c:pt idx="1838">
                  <c:v>0.12958</c:v>
                </c:pt>
                <c:pt idx="1839">
                  <c:v>0.12889</c:v>
                </c:pt>
                <c:pt idx="1840">
                  <c:v>0.12820000000000001</c:v>
                </c:pt>
                <c:pt idx="1841">
                  <c:v>0.12751000000000001</c:v>
                </c:pt>
                <c:pt idx="1842">
                  <c:v>0.12683</c:v>
                </c:pt>
                <c:pt idx="1843">
                  <c:v>0.12615000000000001</c:v>
                </c:pt>
                <c:pt idx="1844">
                  <c:v>0.12547</c:v>
                </c:pt>
                <c:pt idx="1845">
                  <c:v>0.12479</c:v>
                </c:pt>
                <c:pt idx="1846">
                  <c:v>0.12411999999999999</c:v>
                </c:pt>
                <c:pt idx="1847">
                  <c:v>0.12345</c:v>
                </c:pt>
                <c:pt idx="1848">
                  <c:v>0.12278</c:v>
                </c:pt>
                <c:pt idx="1849">
                  <c:v>0.12212000000000001</c:v>
                </c:pt>
                <c:pt idx="1850">
                  <c:v>0.12146</c:v>
                </c:pt>
                <c:pt idx="1851">
                  <c:v>0.1208</c:v>
                </c:pt>
                <c:pt idx="1852">
                  <c:v>0.12016</c:v>
                </c:pt>
                <c:pt idx="1853">
                  <c:v>0.11951000000000001</c:v>
                </c:pt>
                <c:pt idx="1854">
                  <c:v>0.11887</c:v>
                </c:pt>
                <c:pt idx="1855">
                  <c:v>0.11824</c:v>
                </c:pt>
                <c:pt idx="1856">
                  <c:v>0.11761000000000001</c:v>
                </c:pt>
                <c:pt idx="1857">
                  <c:v>0.11698</c:v>
                </c:pt>
                <c:pt idx="1858">
                  <c:v>0.11636000000000001</c:v>
                </c:pt>
                <c:pt idx="1859">
                  <c:v>0.11575000000000001</c:v>
                </c:pt>
                <c:pt idx="1860">
                  <c:v>0.11514000000000001</c:v>
                </c:pt>
                <c:pt idx="1861">
                  <c:v>0.11453000000000001</c:v>
                </c:pt>
                <c:pt idx="1862">
                  <c:v>0.11393</c:v>
                </c:pt>
                <c:pt idx="1863">
                  <c:v>0.11333</c:v>
                </c:pt>
                <c:pt idx="1864">
                  <c:v>0.11274000000000001</c:v>
                </c:pt>
                <c:pt idx="1865">
                  <c:v>0.11214</c:v>
                </c:pt>
                <c:pt idx="1866">
                  <c:v>0.11155</c:v>
                </c:pt>
                <c:pt idx="1867">
                  <c:v>0.11097</c:v>
                </c:pt>
                <c:pt idx="1868">
                  <c:v>0.11038000000000001</c:v>
                </c:pt>
                <c:pt idx="1869">
                  <c:v>0.10979999999999999</c:v>
                </c:pt>
                <c:pt idx="1870">
                  <c:v>0.10922999999999999</c:v>
                </c:pt>
                <c:pt idx="1871">
                  <c:v>0.10865</c:v>
                </c:pt>
                <c:pt idx="1872">
                  <c:v>0.10808</c:v>
                </c:pt>
                <c:pt idx="1873">
                  <c:v>0.10750999999999999</c:v>
                </c:pt>
                <c:pt idx="1874">
                  <c:v>0.10693999999999999</c:v>
                </c:pt>
                <c:pt idx="1875">
                  <c:v>0.10637000000000001</c:v>
                </c:pt>
                <c:pt idx="1876">
                  <c:v>0.10581</c:v>
                </c:pt>
                <c:pt idx="1877">
                  <c:v>0.10524</c:v>
                </c:pt>
                <c:pt idx="1878">
                  <c:v>0.10468</c:v>
                </c:pt>
                <c:pt idx="1879">
                  <c:v>0.10412</c:v>
                </c:pt>
                <c:pt idx="1880">
                  <c:v>0.10356</c:v>
                </c:pt>
                <c:pt idx="1881">
                  <c:v>0.10301</c:v>
                </c:pt>
                <c:pt idx="1882">
                  <c:v>0.10245</c:v>
                </c:pt>
                <c:pt idx="1883">
                  <c:v>0.10188999999999999</c:v>
                </c:pt>
                <c:pt idx="1884">
                  <c:v>0.10134</c:v>
                </c:pt>
                <c:pt idx="1885">
                  <c:v>0.10079</c:v>
                </c:pt>
                <c:pt idx="1886">
                  <c:v>0.10023</c:v>
                </c:pt>
                <c:pt idx="1887">
                  <c:v>9.9682999999999994E-2</c:v>
                </c:pt>
                <c:pt idx="1888">
                  <c:v>9.9134E-2</c:v>
                </c:pt>
                <c:pt idx="1889">
                  <c:v>9.8585999999999993E-2</c:v>
                </c:pt>
                <c:pt idx="1890">
                  <c:v>9.8041000000000003E-2</c:v>
                </c:pt>
                <c:pt idx="1891">
                  <c:v>9.7497E-2</c:v>
                </c:pt>
                <c:pt idx="1892">
                  <c:v>9.6956000000000001E-2</c:v>
                </c:pt>
                <c:pt idx="1893">
                  <c:v>9.6417000000000003E-2</c:v>
                </c:pt>
                <c:pt idx="1894">
                  <c:v>9.5880999999999994E-2</c:v>
                </c:pt>
                <c:pt idx="1895">
                  <c:v>9.5347000000000001E-2</c:v>
                </c:pt>
                <c:pt idx="1896">
                  <c:v>0.10893</c:v>
                </c:pt>
                <c:pt idx="1897">
                  <c:v>0.10833</c:v>
                </c:pt>
                <c:pt idx="1898">
                  <c:v>0.10773000000000001</c:v>
                </c:pt>
                <c:pt idx="1899">
                  <c:v>0.10712000000000001</c:v>
                </c:pt>
                <c:pt idx="1900">
                  <c:v>0.10653</c:v>
                </c:pt>
                <c:pt idx="1901">
                  <c:v>0.10593</c:v>
                </c:pt>
                <c:pt idx="1902">
                  <c:v>0.10534</c:v>
                </c:pt>
                <c:pt idx="1903">
                  <c:v>0.10475</c:v>
                </c:pt>
                <c:pt idx="1904">
                  <c:v>0.10416</c:v>
                </c:pt>
                <c:pt idx="1905">
                  <c:v>0.10357</c:v>
                </c:pt>
                <c:pt idx="1906">
                  <c:v>0.10299</c:v>
                </c:pt>
                <c:pt idx="1907">
                  <c:v>0.112</c:v>
                </c:pt>
                <c:pt idx="1908">
                  <c:v>0.11673</c:v>
                </c:pt>
                <c:pt idx="1909">
                  <c:v>0.11607000000000001</c:v>
                </c:pt>
                <c:pt idx="1910">
                  <c:v>0.11541</c:v>
                </c:pt>
                <c:pt idx="1911">
                  <c:v>0.11475</c:v>
                </c:pt>
                <c:pt idx="1912">
                  <c:v>0.11409999999999999</c:v>
                </c:pt>
                <c:pt idx="1913">
                  <c:v>0.11345</c:v>
                </c:pt>
                <c:pt idx="1914">
                  <c:v>0.1128</c:v>
                </c:pt>
                <c:pt idx="1915">
                  <c:v>0.11215</c:v>
                </c:pt>
                <c:pt idx="1916">
                  <c:v>0.11151</c:v>
                </c:pt>
                <c:pt idx="1917">
                  <c:v>0.11086</c:v>
                </c:pt>
                <c:pt idx="1918">
                  <c:v>0.11022</c:v>
                </c:pt>
                <c:pt idx="1919">
                  <c:v>0.10958</c:v>
                </c:pt>
                <c:pt idx="1920">
                  <c:v>0.10895000000000001</c:v>
                </c:pt>
                <c:pt idx="1921">
                  <c:v>0.10831</c:v>
                </c:pt>
                <c:pt idx="1922">
                  <c:v>0.10767</c:v>
                </c:pt>
                <c:pt idx="1923">
                  <c:v>0.10704</c:v>
                </c:pt>
                <c:pt idx="1924">
                  <c:v>0.10639999999999999</c:v>
                </c:pt>
                <c:pt idx="1925">
                  <c:v>0.10577</c:v>
                </c:pt>
                <c:pt idx="1926">
                  <c:v>0.10514</c:v>
                </c:pt>
                <c:pt idx="1927">
                  <c:v>0.1045</c:v>
                </c:pt>
                <c:pt idx="1928">
                  <c:v>0.10387</c:v>
                </c:pt>
                <c:pt idx="1929">
                  <c:v>0.10324</c:v>
                </c:pt>
                <c:pt idx="1930">
                  <c:v>0.10261000000000001</c:v>
                </c:pt>
                <c:pt idx="1931">
                  <c:v>0.10198</c:v>
                </c:pt>
                <c:pt idx="1932">
                  <c:v>0.10135</c:v>
                </c:pt>
                <c:pt idx="1933">
                  <c:v>0.10073</c:v>
                </c:pt>
                <c:pt idx="1934">
                  <c:v>0.10009999999999999</c:v>
                </c:pt>
                <c:pt idx="1935">
                  <c:v>9.9481E-2</c:v>
                </c:pt>
                <c:pt idx="1936">
                  <c:v>9.8862000000000005E-2</c:v>
                </c:pt>
                <c:pt idx="1937">
                  <c:v>0.10692</c:v>
                </c:pt>
                <c:pt idx="1938">
                  <c:v>0.12031</c:v>
                </c:pt>
                <c:pt idx="1939">
                  <c:v>0.11956</c:v>
                </c:pt>
                <c:pt idx="1940">
                  <c:v>0.11881</c:v>
                </c:pt>
                <c:pt idx="1941">
                  <c:v>0.11806999999999999</c:v>
                </c:pt>
                <c:pt idx="1942">
                  <c:v>0.11733</c:v>
                </c:pt>
                <c:pt idx="1943">
                  <c:v>0.1166</c:v>
                </c:pt>
                <c:pt idx="1944">
                  <c:v>0.11587</c:v>
                </c:pt>
                <c:pt idx="1945">
                  <c:v>0.11514000000000001</c:v>
                </c:pt>
                <c:pt idx="1946">
                  <c:v>0.11441999999999999</c:v>
                </c:pt>
                <c:pt idx="1947">
                  <c:v>0.11371000000000001</c:v>
                </c:pt>
                <c:pt idx="1948">
                  <c:v>0.11298999999999999</c:v>
                </c:pt>
                <c:pt idx="1949">
                  <c:v>0.11228</c:v>
                </c:pt>
                <c:pt idx="1950">
                  <c:v>0.11158</c:v>
                </c:pt>
                <c:pt idx="1951">
                  <c:v>0.11088000000000001</c:v>
                </c:pt>
                <c:pt idx="1952">
                  <c:v>0.11018</c:v>
                </c:pt>
                <c:pt idx="1953">
                  <c:v>0.10949</c:v>
                </c:pt>
                <c:pt idx="1954">
                  <c:v>0.10879999999999999</c:v>
                </c:pt>
                <c:pt idx="1955">
                  <c:v>0.10811999999999999</c:v>
                </c:pt>
                <c:pt idx="1956">
                  <c:v>0.10743</c:v>
                </c:pt>
                <c:pt idx="1957">
                  <c:v>0.10675999999999999</c:v>
                </c:pt>
                <c:pt idx="1958">
                  <c:v>0.10607999999999999</c:v>
                </c:pt>
                <c:pt idx="1959">
                  <c:v>0.10541</c:v>
                </c:pt>
                <c:pt idx="1960">
                  <c:v>0.10474</c:v>
                </c:pt>
                <c:pt idx="1961">
                  <c:v>0.10407</c:v>
                </c:pt>
                <c:pt idx="1962">
                  <c:v>0.10341</c:v>
                </c:pt>
                <c:pt idx="1963">
                  <c:v>0.10274999999999999</c:v>
                </c:pt>
                <c:pt idx="1964">
                  <c:v>0.1021</c:v>
                </c:pt>
                <c:pt idx="1965">
                  <c:v>0.10145</c:v>
                </c:pt>
                <c:pt idx="1966">
                  <c:v>0.1008</c:v>
                </c:pt>
                <c:pt idx="1967">
                  <c:v>0.10015</c:v>
                </c:pt>
                <c:pt idx="1968">
                  <c:v>9.9509E-2</c:v>
                </c:pt>
                <c:pt idx="1969">
                  <c:v>9.887E-2</c:v>
                </c:pt>
                <c:pt idx="1970">
                  <c:v>9.8234000000000002E-2</c:v>
                </c:pt>
                <c:pt idx="1971">
                  <c:v>9.7600999999999993E-2</c:v>
                </c:pt>
                <c:pt idx="1972">
                  <c:v>9.6971000000000002E-2</c:v>
                </c:pt>
                <c:pt idx="1973">
                  <c:v>9.6342999999999998E-2</c:v>
                </c:pt>
                <c:pt idx="1974">
                  <c:v>9.5717999999999998E-2</c:v>
                </c:pt>
                <c:pt idx="1975">
                  <c:v>9.5094999999999999E-2</c:v>
                </c:pt>
                <c:pt idx="1976">
                  <c:v>9.4474000000000002E-2</c:v>
                </c:pt>
                <c:pt idx="1977">
                  <c:v>9.3855999999999995E-2</c:v>
                </c:pt>
                <c:pt idx="1978">
                  <c:v>9.3239000000000002E-2</c:v>
                </c:pt>
                <c:pt idx="1979">
                  <c:v>9.2624999999999999E-2</c:v>
                </c:pt>
                <c:pt idx="1980">
                  <c:v>9.2013999999999999E-2</c:v>
                </c:pt>
                <c:pt idx="1981">
                  <c:v>9.1405E-2</c:v>
                </c:pt>
                <c:pt idx="1982">
                  <c:v>9.0798000000000004E-2</c:v>
                </c:pt>
                <c:pt idx="1983">
                  <c:v>9.0194999999999997E-2</c:v>
                </c:pt>
                <c:pt idx="1984">
                  <c:v>8.9594999999999994E-2</c:v>
                </c:pt>
                <c:pt idx="1985">
                  <c:v>8.8998999999999995E-2</c:v>
                </c:pt>
                <c:pt idx="1986">
                  <c:v>8.8405999999999998E-2</c:v>
                </c:pt>
                <c:pt idx="1987">
                  <c:v>8.7816000000000005E-2</c:v>
                </c:pt>
                <c:pt idx="1988">
                  <c:v>8.7230000000000002E-2</c:v>
                </c:pt>
                <c:pt idx="1989">
                  <c:v>8.6647000000000002E-2</c:v>
                </c:pt>
                <c:pt idx="1990">
                  <c:v>8.6067000000000005E-2</c:v>
                </c:pt>
                <c:pt idx="1991">
                  <c:v>8.5489999999999997E-2</c:v>
                </c:pt>
                <c:pt idx="1992">
                  <c:v>8.4916000000000005E-2</c:v>
                </c:pt>
                <c:pt idx="1993">
                  <c:v>8.4345000000000003E-2</c:v>
                </c:pt>
                <c:pt idx="1994">
                  <c:v>8.3777000000000004E-2</c:v>
                </c:pt>
                <c:pt idx="1995">
                  <c:v>8.3210999999999993E-2</c:v>
                </c:pt>
                <c:pt idx="1996">
                  <c:v>8.2647999999999999E-2</c:v>
                </c:pt>
                <c:pt idx="1997">
                  <c:v>8.2086999999999993E-2</c:v>
                </c:pt>
                <c:pt idx="1998">
                  <c:v>8.1529000000000004E-2</c:v>
                </c:pt>
                <c:pt idx="1999">
                  <c:v>8.0973000000000003E-2</c:v>
                </c:pt>
                <c:pt idx="2000">
                  <c:v>8.0419000000000004E-2</c:v>
                </c:pt>
                <c:pt idx="2001">
                  <c:v>7.9866999999999994E-2</c:v>
                </c:pt>
                <c:pt idx="2002">
                  <c:v>7.9318E-2</c:v>
                </c:pt>
                <c:pt idx="2003">
                  <c:v>7.8770999999999994E-2</c:v>
                </c:pt>
                <c:pt idx="2004">
                  <c:v>7.8226000000000004E-2</c:v>
                </c:pt>
                <c:pt idx="2005">
                  <c:v>7.7683000000000002E-2</c:v>
                </c:pt>
                <c:pt idx="2006">
                  <c:v>7.7143000000000003E-2</c:v>
                </c:pt>
                <c:pt idx="2007">
                  <c:v>7.6605000000000006E-2</c:v>
                </c:pt>
                <c:pt idx="2008">
                  <c:v>7.6068999999999998E-2</c:v>
                </c:pt>
                <c:pt idx="2009">
                  <c:v>7.5535000000000005E-2</c:v>
                </c:pt>
                <c:pt idx="2010">
                  <c:v>7.5004000000000001E-2</c:v>
                </c:pt>
                <c:pt idx="2011">
                  <c:v>7.4473999999999999E-2</c:v>
                </c:pt>
                <c:pt idx="2012">
                  <c:v>7.3946999999999999E-2</c:v>
                </c:pt>
                <c:pt idx="2013">
                  <c:v>7.3422000000000001E-2</c:v>
                </c:pt>
                <c:pt idx="2014">
                  <c:v>7.2899000000000005E-2</c:v>
                </c:pt>
                <c:pt idx="2015">
                  <c:v>7.2378999999999999E-2</c:v>
                </c:pt>
                <c:pt idx="2016">
                  <c:v>7.1859999999999993E-2</c:v>
                </c:pt>
                <c:pt idx="2017">
                  <c:v>7.1344000000000005E-2</c:v>
                </c:pt>
                <c:pt idx="2018">
                  <c:v>7.0830000000000004E-2</c:v>
                </c:pt>
                <c:pt idx="2019">
                  <c:v>7.0318000000000006E-2</c:v>
                </c:pt>
                <c:pt idx="2020">
                  <c:v>6.9808999999999996E-2</c:v>
                </c:pt>
                <c:pt idx="2021">
                  <c:v>6.9302000000000002E-2</c:v>
                </c:pt>
                <c:pt idx="2022">
                  <c:v>6.8796999999999997E-2</c:v>
                </c:pt>
                <c:pt idx="2023">
                  <c:v>6.8295999999999996E-2</c:v>
                </c:pt>
                <c:pt idx="2024">
                  <c:v>6.7796999999999996E-2</c:v>
                </c:pt>
                <c:pt idx="2025">
                  <c:v>6.7301E-2</c:v>
                </c:pt>
                <c:pt idx="2026">
                  <c:v>6.6807000000000005E-2</c:v>
                </c:pt>
                <c:pt idx="2027">
                  <c:v>6.6317000000000001E-2</c:v>
                </c:pt>
                <c:pt idx="2028">
                  <c:v>6.583E-2</c:v>
                </c:pt>
                <c:pt idx="2029">
                  <c:v>6.5345E-2</c:v>
                </c:pt>
                <c:pt idx="2030">
                  <c:v>6.4864000000000005E-2</c:v>
                </c:pt>
                <c:pt idx="2031">
                  <c:v>6.4385999999999999E-2</c:v>
                </c:pt>
                <c:pt idx="2032">
                  <c:v>6.3910999999999996E-2</c:v>
                </c:pt>
                <c:pt idx="2033">
                  <c:v>6.3439999999999996E-2</c:v>
                </c:pt>
                <c:pt idx="2034">
                  <c:v>6.2972E-2</c:v>
                </c:pt>
                <c:pt idx="2035">
                  <c:v>6.2507999999999994E-2</c:v>
                </c:pt>
                <c:pt idx="2036">
                  <c:v>6.2045999999999997E-2</c:v>
                </c:pt>
                <c:pt idx="2037">
                  <c:v>6.1587999999999997E-2</c:v>
                </c:pt>
                <c:pt idx="2038">
                  <c:v>6.1133E-2</c:v>
                </c:pt>
                <c:pt idx="2039">
                  <c:v>6.0682E-2</c:v>
                </c:pt>
                <c:pt idx="2040">
                  <c:v>6.0234000000000003E-2</c:v>
                </c:pt>
                <c:pt idx="2041">
                  <c:v>5.9788000000000001E-2</c:v>
                </c:pt>
                <c:pt idx="2042">
                  <c:v>5.9346000000000003E-2</c:v>
                </c:pt>
                <c:pt idx="2043">
                  <c:v>5.8907000000000001E-2</c:v>
                </c:pt>
                <c:pt idx="2044">
                  <c:v>5.8472000000000003E-2</c:v>
                </c:pt>
                <c:pt idx="2045">
                  <c:v>5.8037999999999999E-2</c:v>
                </c:pt>
                <c:pt idx="2046">
                  <c:v>5.7607999999999999E-2</c:v>
                </c:pt>
                <c:pt idx="2047">
                  <c:v>5.7181000000000003E-2</c:v>
                </c:pt>
                <c:pt idx="2048">
                  <c:v>5.6756000000000001E-2</c:v>
                </c:pt>
                <c:pt idx="2049">
                  <c:v>5.6334000000000002E-2</c:v>
                </c:pt>
                <c:pt idx="2050">
                  <c:v>5.5914999999999999E-2</c:v>
                </c:pt>
                <c:pt idx="2051">
                  <c:v>5.5499E-2</c:v>
                </c:pt>
                <c:pt idx="2052">
                  <c:v>5.5086000000000003E-2</c:v>
                </c:pt>
                <c:pt idx="2053">
                  <c:v>5.4676000000000002E-2</c:v>
                </c:pt>
                <c:pt idx="2054">
                  <c:v>5.4267999999999997E-2</c:v>
                </c:pt>
                <c:pt idx="2055">
                  <c:v>5.3864000000000002E-2</c:v>
                </c:pt>
                <c:pt idx="2056">
                  <c:v>5.3462000000000003E-2</c:v>
                </c:pt>
                <c:pt idx="2057">
                  <c:v>5.3064E-2</c:v>
                </c:pt>
                <c:pt idx="2058">
                  <c:v>5.2668E-2</c:v>
                </c:pt>
                <c:pt idx="2059">
                  <c:v>5.2275000000000002E-2</c:v>
                </c:pt>
                <c:pt idx="2060">
                  <c:v>5.1884E-2</c:v>
                </c:pt>
                <c:pt idx="2061">
                  <c:v>5.1497000000000001E-2</c:v>
                </c:pt>
                <c:pt idx="2062">
                  <c:v>5.1111999999999998E-2</c:v>
                </c:pt>
                <c:pt idx="2063">
                  <c:v>5.0729999999999997E-2</c:v>
                </c:pt>
                <c:pt idx="2064">
                  <c:v>5.0351E-2</c:v>
                </c:pt>
                <c:pt idx="2065">
                  <c:v>4.9973999999999998E-2</c:v>
                </c:pt>
                <c:pt idx="2066">
                  <c:v>4.9599999999999998E-2</c:v>
                </c:pt>
                <c:pt idx="2067">
                  <c:v>4.9228000000000001E-2</c:v>
                </c:pt>
                <c:pt idx="2068">
                  <c:v>4.8859E-2</c:v>
                </c:pt>
                <c:pt idx="2069">
                  <c:v>4.8493000000000001E-2</c:v>
                </c:pt>
                <c:pt idx="2070">
                  <c:v>4.8128999999999998E-2</c:v>
                </c:pt>
                <c:pt idx="2071">
                  <c:v>4.7767999999999998E-2</c:v>
                </c:pt>
                <c:pt idx="2072">
                  <c:v>4.7410000000000001E-2</c:v>
                </c:pt>
                <c:pt idx="2073">
                  <c:v>4.7053999999999999E-2</c:v>
                </c:pt>
                <c:pt idx="2074">
                  <c:v>4.6700999999999999E-2</c:v>
                </c:pt>
                <c:pt idx="2075">
                  <c:v>4.6351000000000003E-2</c:v>
                </c:pt>
                <c:pt idx="2076">
                  <c:v>4.6004999999999997E-2</c:v>
                </c:pt>
                <c:pt idx="2077">
                  <c:v>4.5659999999999999E-2</c:v>
                </c:pt>
                <c:pt idx="2078">
                  <c:v>4.5318999999999998E-2</c:v>
                </c:pt>
                <c:pt idx="2079">
                  <c:v>4.4981E-2</c:v>
                </c:pt>
                <c:pt idx="2080">
                  <c:v>4.4644999999999997E-2</c:v>
                </c:pt>
                <c:pt idx="2081">
                  <c:v>4.4311999999999997E-2</c:v>
                </c:pt>
                <c:pt idx="2082">
                  <c:v>4.3982E-2</c:v>
                </c:pt>
                <c:pt idx="2083">
                  <c:v>4.3653999999999998E-2</c:v>
                </c:pt>
                <c:pt idx="2084">
                  <c:v>4.3328999999999999E-2</c:v>
                </c:pt>
                <c:pt idx="2085">
                  <c:v>4.3006999999999997E-2</c:v>
                </c:pt>
                <c:pt idx="2086">
                  <c:v>4.2687000000000003E-2</c:v>
                </c:pt>
                <c:pt idx="2087">
                  <c:v>4.2369999999999998E-2</c:v>
                </c:pt>
                <c:pt idx="2088">
                  <c:v>4.2056000000000003E-2</c:v>
                </c:pt>
                <c:pt idx="2089">
                  <c:v>4.1744999999999997E-2</c:v>
                </c:pt>
                <c:pt idx="2090">
                  <c:v>4.1436000000000001E-2</c:v>
                </c:pt>
                <c:pt idx="2091">
                  <c:v>4.113E-2</c:v>
                </c:pt>
                <c:pt idx="2092">
                  <c:v>4.0827000000000002E-2</c:v>
                </c:pt>
                <c:pt idx="2093">
                  <c:v>4.0527000000000001E-2</c:v>
                </c:pt>
                <c:pt idx="2094">
                  <c:v>4.0230000000000002E-2</c:v>
                </c:pt>
                <c:pt idx="2095">
                  <c:v>3.9935999999999999E-2</c:v>
                </c:pt>
                <c:pt idx="2096">
                  <c:v>3.9643999999999999E-2</c:v>
                </c:pt>
                <c:pt idx="2097">
                  <c:v>3.9355000000000001E-2</c:v>
                </c:pt>
                <c:pt idx="2098">
                  <c:v>3.9070000000000001E-2</c:v>
                </c:pt>
                <c:pt idx="2099">
                  <c:v>3.8787000000000002E-2</c:v>
                </c:pt>
                <c:pt idx="2100">
                  <c:v>3.8505999999999999E-2</c:v>
                </c:pt>
                <c:pt idx="2101">
                  <c:v>3.8228999999999999E-2</c:v>
                </c:pt>
                <c:pt idx="2102">
                  <c:v>3.7954000000000002E-2</c:v>
                </c:pt>
                <c:pt idx="2103">
                  <c:v>3.7682E-2</c:v>
                </c:pt>
                <c:pt idx="2104">
                  <c:v>3.7412000000000001E-2</c:v>
                </c:pt>
                <c:pt idx="2105">
                  <c:v>3.7145999999999998E-2</c:v>
                </c:pt>
                <c:pt idx="2106">
                  <c:v>3.6880999999999997E-2</c:v>
                </c:pt>
                <c:pt idx="2107">
                  <c:v>3.6618999999999999E-2</c:v>
                </c:pt>
                <c:pt idx="2108">
                  <c:v>3.6359000000000002E-2</c:v>
                </c:pt>
                <c:pt idx="2109">
                  <c:v>3.6102000000000002E-2</c:v>
                </c:pt>
                <c:pt idx="2110">
                  <c:v>3.5846999999999997E-2</c:v>
                </c:pt>
                <c:pt idx="2111">
                  <c:v>3.5595000000000002E-2</c:v>
                </c:pt>
                <c:pt idx="2112">
                  <c:v>3.5344E-2</c:v>
                </c:pt>
                <c:pt idx="2113">
                  <c:v>3.5096000000000002E-2</c:v>
                </c:pt>
                <c:pt idx="2114">
                  <c:v>3.4849999999999999E-2</c:v>
                </c:pt>
                <c:pt idx="2115">
                  <c:v>3.4604999999999997E-2</c:v>
                </c:pt>
                <c:pt idx="2116">
                  <c:v>3.4362999999999998E-2</c:v>
                </c:pt>
                <c:pt idx="2117">
                  <c:v>3.4123000000000001E-2</c:v>
                </c:pt>
                <c:pt idx="2118">
                  <c:v>3.3884999999999998E-2</c:v>
                </c:pt>
                <c:pt idx="2119">
                  <c:v>3.3648999999999998E-2</c:v>
                </c:pt>
                <c:pt idx="2120">
                  <c:v>3.3413999999999999E-2</c:v>
                </c:pt>
                <c:pt idx="2121">
                  <c:v>3.3182000000000003E-2</c:v>
                </c:pt>
                <c:pt idx="2122">
                  <c:v>3.2952000000000002E-2</c:v>
                </c:pt>
                <c:pt idx="2123">
                  <c:v>3.2724000000000003E-2</c:v>
                </c:pt>
                <c:pt idx="2124">
                  <c:v>3.2497999999999999E-2</c:v>
                </c:pt>
                <c:pt idx="2125">
                  <c:v>3.2274999999999998E-2</c:v>
                </c:pt>
                <c:pt idx="2126">
                  <c:v>3.2052999999999998E-2</c:v>
                </c:pt>
                <c:pt idx="2127">
                  <c:v>3.1833E-2</c:v>
                </c:pt>
                <c:pt idx="2128">
                  <c:v>3.1615999999999998E-2</c:v>
                </c:pt>
                <c:pt idx="2129">
                  <c:v>3.1400999999999998E-2</c:v>
                </c:pt>
                <c:pt idx="2130">
                  <c:v>3.1186999999999999E-2</c:v>
                </c:pt>
                <c:pt idx="2131">
                  <c:v>3.0976E-2</c:v>
                </c:pt>
                <c:pt idx="2132">
                  <c:v>3.0766999999999999E-2</c:v>
                </c:pt>
                <c:pt idx="2133">
                  <c:v>3.0561000000000001E-2</c:v>
                </c:pt>
                <c:pt idx="2134">
                  <c:v>3.0356000000000001E-2</c:v>
                </c:pt>
                <c:pt idx="2135">
                  <c:v>3.0152999999999999E-2</c:v>
                </c:pt>
                <c:pt idx="2136">
                  <c:v>2.9951999999999999E-2</c:v>
                </c:pt>
                <c:pt idx="2137">
                  <c:v>2.9753000000000002E-2</c:v>
                </c:pt>
                <c:pt idx="2138">
                  <c:v>2.9557E-2</c:v>
                </c:pt>
                <c:pt idx="2139">
                  <c:v>2.9361999999999999E-2</c:v>
                </c:pt>
                <c:pt idx="2140">
                  <c:v>2.9170000000000001E-2</c:v>
                </c:pt>
                <c:pt idx="2141">
                  <c:v>2.8979999999999999E-2</c:v>
                </c:pt>
                <c:pt idx="2142">
                  <c:v>2.8791000000000001E-2</c:v>
                </c:pt>
                <c:pt idx="2143">
                  <c:v>2.8604999999999998E-2</c:v>
                </c:pt>
                <c:pt idx="2144">
                  <c:v>2.8420999999999998E-2</c:v>
                </c:pt>
                <c:pt idx="2145">
                  <c:v>2.8237999999999999E-2</c:v>
                </c:pt>
                <c:pt idx="2146">
                  <c:v>2.8056999999999999E-2</c:v>
                </c:pt>
                <c:pt idx="2147">
                  <c:v>2.7878E-2</c:v>
                </c:pt>
                <c:pt idx="2148">
                  <c:v>2.7701E-2</c:v>
                </c:pt>
                <c:pt idx="2149">
                  <c:v>2.7525000000000001E-2</c:v>
                </c:pt>
                <c:pt idx="2150">
                  <c:v>2.7584999999999998E-2</c:v>
                </c:pt>
                <c:pt idx="2151">
                  <c:v>0.82157999999999998</c:v>
                </c:pt>
                <c:pt idx="2152">
                  <c:v>0.82089000000000001</c:v>
                </c:pt>
                <c:pt idx="2153">
                  <c:v>0.81577</c:v>
                </c:pt>
                <c:pt idx="2154">
                  <c:v>0.81069000000000002</c:v>
                </c:pt>
                <c:pt idx="2155">
                  <c:v>0.80566000000000004</c:v>
                </c:pt>
                <c:pt idx="2156">
                  <c:v>0.80067999999999995</c:v>
                </c:pt>
                <c:pt idx="2157">
                  <c:v>0.79574</c:v>
                </c:pt>
                <c:pt idx="2158">
                  <c:v>0.79085000000000005</c:v>
                </c:pt>
                <c:pt idx="2159">
                  <c:v>0.78600999999999999</c:v>
                </c:pt>
                <c:pt idx="2160">
                  <c:v>0.78120999999999996</c:v>
                </c:pt>
                <c:pt idx="2161">
                  <c:v>0.77646000000000004</c:v>
                </c:pt>
                <c:pt idx="2162">
                  <c:v>0.77175000000000005</c:v>
                </c:pt>
                <c:pt idx="2163">
                  <c:v>0.76709000000000005</c:v>
                </c:pt>
                <c:pt idx="2164">
                  <c:v>0.76246999999999998</c:v>
                </c:pt>
                <c:pt idx="2165">
                  <c:v>0.75790000000000002</c:v>
                </c:pt>
                <c:pt idx="2166">
                  <c:v>0.75336000000000003</c:v>
                </c:pt>
                <c:pt idx="2167">
                  <c:v>0.74887000000000004</c:v>
                </c:pt>
                <c:pt idx="2168">
                  <c:v>0.74441999999999997</c:v>
                </c:pt>
                <c:pt idx="2169">
                  <c:v>0.74000999999999995</c:v>
                </c:pt>
                <c:pt idx="2170">
                  <c:v>0.73565000000000003</c:v>
                </c:pt>
                <c:pt idx="2171">
                  <c:v>0.73131999999999997</c:v>
                </c:pt>
                <c:pt idx="2172">
                  <c:v>0.72702999999999995</c:v>
                </c:pt>
                <c:pt idx="2173">
                  <c:v>0.72277999999999998</c:v>
                </c:pt>
                <c:pt idx="2174">
                  <c:v>0.71855999999999998</c:v>
                </c:pt>
                <c:pt idx="2175">
                  <c:v>0.71438999999999997</c:v>
                </c:pt>
                <c:pt idx="2176">
                  <c:v>0.71023999999999998</c:v>
                </c:pt>
                <c:pt idx="2177">
                  <c:v>0.70613000000000004</c:v>
                </c:pt>
                <c:pt idx="2178">
                  <c:v>0.70206000000000002</c:v>
                </c:pt>
                <c:pt idx="2179">
                  <c:v>0.69801999999999997</c:v>
                </c:pt>
                <c:pt idx="2180">
                  <c:v>0.69399999999999995</c:v>
                </c:pt>
                <c:pt idx="2181">
                  <c:v>0.69003000000000003</c:v>
                </c:pt>
                <c:pt idx="2182">
                  <c:v>0.68608000000000002</c:v>
                </c:pt>
                <c:pt idx="2183">
                  <c:v>0.68215999999999999</c:v>
                </c:pt>
                <c:pt idx="2184">
                  <c:v>0.67827000000000004</c:v>
                </c:pt>
                <c:pt idx="2185">
                  <c:v>0.67442000000000002</c:v>
                </c:pt>
                <c:pt idx="2186">
                  <c:v>0.67059000000000002</c:v>
                </c:pt>
                <c:pt idx="2187">
                  <c:v>0.66678999999999999</c:v>
                </c:pt>
                <c:pt idx="2188">
                  <c:v>0.66302000000000005</c:v>
                </c:pt>
                <c:pt idx="2189">
                  <c:v>0.65929000000000004</c:v>
                </c:pt>
                <c:pt idx="2190">
                  <c:v>0.65558000000000005</c:v>
                </c:pt>
                <c:pt idx="2191">
                  <c:v>0.65190999999999999</c:v>
                </c:pt>
                <c:pt idx="2192">
                  <c:v>0.64825999999999995</c:v>
                </c:pt>
                <c:pt idx="2193">
                  <c:v>0.64463999999999999</c:v>
                </c:pt>
                <c:pt idx="2194">
                  <c:v>0.64105000000000001</c:v>
                </c:pt>
                <c:pt idx="2195">
                  <c:v>0.63748000000000005</c:v>
                </c:pt>
                <c:pt idx="2196">
                  <c:v>0.63392999999999999</c:v>
                </c:pt>
                <c:pt idx="2197">
                  <c:v>0.63041000000000003</c:v>
                </c:pt>
                <c:pt idx="2198">
                  <c:v>0.62690999999999997</c:v>
                </c:pt>
                <c:pt idx="2199">
                  <c:v>0.62343000000000004</c:v>
                </c:pt>
                <c:pt idx="2200">
                  <c:v>0.61997000000000002</c:v>
                </c:pt>
                <c:pt idx="2201">
                  <c:v>0.61653000000000002</c:v>
                </c:pt>
                <c:pt idx="2202">
                  <c:v>0.61311000000000004</c:v>
                </c:pt>
                <c:pt idx="2203">
                  <c:v>0.60972000000000004</c:v>
                </c:pt>
                <c:pt idx="2204">
                  <c:v>0.60633999999999999</c:v>
                </c:pt>
                <c:pt idx="2205">
                  <c:v>0.60299000000000003</c:v>
                </c:pt>
                <c:pt idx="2206">
                  <c:v>0.68464000000000003</c:v>
                </c:pt>
                <c:pt idx="2207">
                  <c:v>0.68086999999999998</c:v>
                </c:pt>
                <c:pt idx="2208">
                  <c:v>0.67710999999999999</c:v>
                </c:pt>
                <c:pt idx="2209">
                  <c:v>0.67339000000000004</c:v>
                </c:pt>
                <c:pt idx="2210">
                  <c:v>0.66969000000000001</c:v>
                </c:pt>
                <c:pt idx="2211">
                  <c:v>0.66600999999999999</c:v>
                </c:pt>
                <c:pt idx="2212">
                  <c:v>0.66235999999999995</c:v>
                </c:pt>
                <c:pt idx="2213">
                  <c:v>0.65873000000000004</c:v>
                </c:pt>
                <c:pt idx="2214">
                  <c:v>0.65512999999999999</c:v>
                </c:pt>
                <c:pt idx="2215">
                  <c:v>0.65154999999999996</c:v>
                </c:pt>
                <c:pt idx="2216">
                  <c:v>0.64800000000000002</c:v>
                </c:pt>
                <c:pt idx="2217">
                  <c:v>0.64446000000000003</c:v>
                </c:pt>
                <c:pt idx="2218">
                  <c:v>0.64095000000000002</c:v>
                </c:pt>
                <c:pt idx="2219">
                  <c:v>0.63746999999999998</c:v>
                </c:pt>
                <c:pt idx="2220">
                  <c:v>0.63400000000000001</c:v>
                </c:pt>
                <c:pt idx="2221">
                  <c:v>0.63056000000000001</c:v>
                </c:pt>
                <c:pt idx="2222">
                  <c:v>0.62714999999999999</c:v>
                </c:pt>
                <c:pt idx="2223">
                  <c:v>0.62375000000000003</c:v>
                </c:pt>
                <c:pt idx="2224">
                  <c:v>0.62038000000000004</c:v>
                </c:pt>
                <c:pt idx="2225">
                  <c:v>0.61702999999999997</c:v>
                </c:pt>
                <c:pt idx="2226">
                  <c:v>0.61370000000000002</c:v>
                </c:pt>
                <c:pt idx="2227">
                  <c:v>0.61038999999999999</c:v>
                </c:pt>
                <c:pt idx="2228">
                  <c:v>0.60711000000000004</c:v>
                </c:pt>
                <c:pt idx="2229">
                  <c:v>0.60385</c:v>
                </c:pt>
                <c:pt idx="2230">
                  <c:v>0.60060999999999998</c:v>
                </c:pt>
                <c:pt idx="2231">
                  <c:v>0.59738999999999998</c:v>
                </c:pt>
                <c:pt idx="2232">
                  <c:v>0.59419999999999995</c:v>
                </c:pt>
                <c:pt idx="2233">
                  <c:v>0.59103000000000006</c:v>
                </c:pt>
                <c:pt idx="2234">
                  <c:v>0.58787999999999996</c:v>
                </c:pt>
                <c:pt idx="2235">
                  <c:v>0.58474999999999999</c:v>
                </c:pt>
                <c:pt idx="2236">
                  <c:v>0.58165</c:v>
                </c:pt>
                <c:pt idx="2237">
                  <c:v>0.57855999999999996</c:v>
                </c:pt>
                <c:pt idx="2238">
                  <c:v>0.57550000000000001</c:v>
                </c:pt>
                <c:pt idx="2239">
                  <c:v>0.57247000000000003</c:v>
                </c:pt>
                <c:pt idx="2240">
                  <c:v>0.56945000000000001</c:v>
                </c:pt>
                <c:pt idx="2241">
                  <c:v>0.56645000000000001</c:v>
                </c:pt>
                <c:pt idx="2242">
                  <c:v>0.56347999999999998</c:v>
                </c:pt>
                <c:pt idx="2243">
                  <c:v>0.56052000000000002</c:v>
                </c:pt>
                <c:pt idx="2244">
                  <c:v>0.55757999999999996</c:v>
                </c:pt>
                <c:pt idx="2245">
                  <c:v>0.55466000000000004</c:v>
                </c:pt>
                <c:pt idx="2246">
                  <c:v>0.55174999999999996</c:v>
                </c:pt>
                <c:pt idx="2247">
                  <c:v>0.54886000000000001</c:v>
                </c:pt>
                <c:pt idx="2248">
                  <c:v>0.54598000000000002</c:v>
                </c:pt>
                <c:pt idx="2249">
                  <c:v>0.54312000000000005</c:v>
                </c:pt>
                <c:pt idx="2250">
                  <c:v>0.54027000000000003</c:v>
                </c:pt>
                <c:pt idx="2251">
                  <c:v>0.53742999999999996</c:v>
                </c:pt>
                <c:pt idx="2252">
                  <c:v>0.53459999999999996</c:v>
                </c:pt>
                <c:pt idx="2253">
                  <c:v>0.53176999999999996</c:v>
                </c:pt>
                <c:pt idx="2254">
                  <c:v>0.52895999999999999</c:v>
                </c:pt>
                <c:pt idx="2255">
                  <c:v>0.52615999999999996</c:v>
                </c:pt>
                <c:pt idx="2256">
                  <c:v>0.52336000000000005</c:v>
                </c:pt>
                <c:pt idx="2257">
                  <c:v>0.52056000000000002</c:v>
                </c:pt>
                <c:pt idx="2258">
                  <c:v>0.51776999999999995</c:v>
                </c:pt>
                <c:pt idx="2259">
                  <c:v>0.51498999999999995</c:v>
                </c:pt>
                <c:pt idx="2260">
                  <c:v>0.51221000000000005</c:v>
                </c:pt>
                <c:pt idx="2261">
                  <c:v>0.50944</c:v>
                </c:pt>
                <c:pt idx="2262">
                  <c:v>0.50668000000000002</c:v>
                </c:pt>
                <c:pt idx="2263">
                  <c:v>0.50392000000000003</c:v>
                </c:pt>
                <c:pt idx="2264">
                  <c:v>0.50116000000000005</c:v>
                </c:pt>
                <c:pt idx="2265">
                  <c:v>0.49841999999999997</c:v>
                </c:pt>
                <c:pt idx="2266">
                  <c:v>0.49567</c:v>
                </c:pt>
                <c:pt idx="2267">
                  <c:v>0.49293999999999999</c:v>
                </c:pt>
                <c:pt idx="2268">
                  <c:v>0.49020999999999998</c:v>
                </c:pt>
                <c:pt idx="2269">
                  <c:v>0.48748999999999998</c:v>
                </c:pt>
                <c:pt idx="2270">
                  <c:v>0.62434999999999996</c:v>
                </c:pt>
                <c:pt idx="2271">
                  <c:v>0.62085999999999997</c:v>
                </c:pt>
                <c:pt idx="2272">
                  <c:v>0.61738000000000004</c:v>
                </c:pt>
                <c:pt idx="2273">
                  <c:v>0.61390999999999996</c:v>
                </c:pt>
                <c:pt idx="2274">
                  <c:v>0.61045000000000005</c:v>
                </c:pt>
                <c:pt idx="2275">
                  <c:v>0.60701000000000005</c:v>
                </c:pt>
                <c:pt idx="2276">
                  <c:v>0.60357000000000005</c:v>
                </c:pt>
                <c:pt idx="2277">
                  <c:v>0.60014999999999996</c:v>
                </c:pt>
                <c:pt idx="2278">
                  <c:v>0.59674000000000005</c:v>
                </c:pt>
                <c:pt idx="2279">
                  <c:v>0.59333999999999998</c:v>
                </c:pt>
                <c:pt idx="2280">
                  <c:v>0.58996000000000004</c:v>
                </c:pt>
                <c:pt idx="2281">
                  <c:v>0.58658999999999994</c:v>
                </c:pt>
                <c:pt idx="2282">
                  <c:v>0.58323000000000003</c:v>
                </c:pt>
                <c:pt idx="2283">
                  <c:v>0.57987999999999995</c:v>
                </c:pt>
                <c:pt idx="2284">
                  <c:v>0.57655000000000001</c:v>
                </c:pt>
                <c:pt idx="2285">
                  <c:v>0.57321999999999995</c:v>
                </c:pt>
                <c:pt idx="2286">
                  <c:v>0.56989999999999996</c:v>
                </c:pt>
                <c:pt idx="2287">
                  <c:v>0.56659000000000004</c:v>
                </c:pt>
                <c:pt idx="2288">
                  <c:v>0.56328999999999996</c:v>
                </c:pt>
                <c:pt idx="2289">
                  <c:v>0.56000000000000005</c:v>
                </c:pt>
                <c:pt idx="2290">
                  <c:v>0.55671999999999999</c:v>
                </c:pt>
                <c:pt idx="2291">
                  <c:v>0.55345</c:v>
                </c:pt>
                <c:pt idx="2292">
                  <c:v>0.55018</c:v>
                </c:pt>
                <c:pt idx="2293">
                  <c:v>0.54691999999999996</c:v>
                </c:pt>
                <c:pt idx="2294">
                  <c:v>0.54366999999999999</c:v>
                </c:pt>
                <c:pt idx="2295">
                  <c:v>0.54042999999999997</c:v>
                </c:pt>
                <c:pt idx="2296">
                  <c:v>0.53720000000000001</c:v>
                </c:pt>
                <c:pt idx="2297">
                  <c:v>0.53398000000000001</c:v>
                </c:pt>
                <c:pt idx="2298">
                  <c:v>0.53076999999999996</c:v>
                </c:pt>
                <c:pt idx="2299">
                  <c:v>0.52758000000000005</c:v>
                </c:pt>
                <c:pt idx="2300">
                  <c:v>0.52439000000000002</c:v>
                </c:pt>
                <c:pt idx="2301">
                  <c:v>0.52122000000000002</c:v>
                </c:pt>
                <c:pt idx="2302">
                  <c:v>0.51805999999999996</c:v>
                </c:pt>
                <c:pt idx="2303">
                  <c:v>0.51490999999999998</c:v>
                </c:pt>
                <c:pt idx="2304">
                  <c:v>0.51176999999999995</c:v>
                </c:pt>
                <c:pt idx="2305">
                  <c:v>0.50865000000000005</c:v>
                </c:pt>
                <c:pt idx="2306">
                  <c:v>0.50553000000000003</c:v>
                </c:pt>
                <c:pt idx="2307">
                  <c:v>0.50243000000000004</c:v>
                </c:pt>
                <c:pt idx="2308">
                  <c:v>0.49934000000000001</c:v>
                </c:pt>
                <c:pt idx="2309">
                  <c:v>0.49625999999999998</c:v>
                </c:pt>
                <c:pt idx="2310">
                  <c:v>0.49319000000000002</c:v>
                </c:pt>
                <c:pt idx="2311">
                  <c:v>0.49012</c:v>
                </c:pt>
                <c:pt idx="2312">
                  <c:v>0.48708000000000001</c:v>
                </c:pt>
                <c:pt idx="2313">
                  <c:v>0.48404000000000003</c:v>
                </c:pt>
                <c:pt idx="2314">
                  <c:v>0.48102</c:v>
                </c:pt>
                <c:pt idx="2315">
                  <c:v>0.47800999999999999</c:v>
                </c:pt>
                <c:pt idx="2316">
                  <c:v>0.47502</c:v>
                </c:pt>
                <c:pt idx="2317">
                  <c:v>0.47204000000000002</c:v>
                </c:pt>
                <c:pt idx="2318">
                  <c:v>0.46906999999999999</c:v>
                </c:pt>
                <c:pt idx="2319">
                  <c:v>0.46611999999999998</c:v>
                </c:pt>
                <c:pt idx="2320">
                  <c:v>0.46317999999999998</c:v>
                </c:pt>
                <c:pt idx="2321">
                  <c:v>0.46024999999999999</c:v>
                </c:pt>
                <c:pt idx="2322">
                  <c:v>0.45734000000000002</c:v>
                </c:pt>
                <c:pt idx="2323">
                  <c:v>0.45443</c:v>
                </c:pt>
                <c:pt idx="2324">
                  <c:v>0.45152999999999999</c:v>
                </c:pt>
                <c:pt idx="2325">
                  <c:v>0.44863999999999998</c:v>
                </c:pt>
                <c:pt idx="2326">
                  <c:v>0.44575999999999999</c:v>
                </c:pt>
                <c:pt idx="2327">
                  <c:v>0.44288</c:v>
                </c:pt>
                <c:pt idx="2328">
                  <c:v>0.44001000000000001</c:v>
                </c:pt>
                <c:pt idx="2329">
                  <c:v>0.43714999999999998</c:v>
                </c:pt>
                <c:pt idx="2330">
                  <c:v>0.43429000000000001</c:v>
                </c:pt>
                <c:pt idx="2331">
                  <c:v>0.43145</c:v>
                </c:pt>
                <c:pt idx="2332">
                  <c:v>0.42860999999999999</c:v>
                </c:pt>
                <c:pt idx="2333">
                  <c:v>0.42579</c:v>
                </c:pt>
                <c:pt idx="2334">
                  <c:v>0.42298000000000002</c:v>
                </c:pt>
                <c:pt idx="2335">
                  <c:v>0.42018</c:v>
                </c:pt>
                <c:pt idx="2336">
                  <c:v>0.41738999999999998</c:v>
                </c:pt>
                <c:pt idx="2337">
                  <c:v>0.41461999999999999</c:v>
                </c:pt>
                <c:pt idx="2338">
                  <c:v>0.41186</c:v>
                </c:pt>
                <c:pt idx="2339">
                  <c:v>0.40910999999999997</c:v>
                </c:pt>
                <c:pt idx="2340">
                  <c:v>0.40638000000000002</c:v>
                </c:pt>
                <c:pt idx="2341">
                  <c:v>0.40366000000000002</c:v>
                </c:pt>
                <c:pt idx="2342">
                  <c:v>0.40094999999999997</c:v>
                </c:pt>
                <c:pt idx="2343">
                  <c:v>0.39826</c:v>
                </c:pt>
                <c:pt idx="2344">
                  <c:v>0.39557999999999999</c:v>
                </c:pt>
                <c:pt idx="2345">
                  <c:v>0.39290999999999998</c:v>
                </c:pt>
                <c:pt idx="2346">
                  <c:v>0.39024999999999999</c:v>
                </c:pt>
                <c:pt idx="2347">
                  <c:v>0.38761000000000001</c:v>
                </c:pt>
                <c:pt idx="2348">
                  <c:v>0.38497999999999999</c:v>
                </c:pt>
                <c:pt idx="2349">
                  <c:v>0.38235999999999998</c:v>
                </c:pt>
                <c:pt idx="2350">
                  <c:v>0.37974999999999998</c:v>
                </c:pt>
                <c:pt idx="2351">
                  <c:v>0.37714999999999999</c:v>
                </c:pt>
                <c:pt idx="2352">
                  <c:v>0.37456</c:v>
                </c:pt>
                <c:pt idx="2353">
                  <c:v>0.37197000000000002</c:v>
                </c:pt>
                <c:pt idx="2354">
                  <c:v>0.36940000000000001</c:v>
                </c:pt>
                <c:pt idx="2355">
                  <c:v>0.36682999999999999</c:v>
                </c:pt>
                <c:pt idx="2356">
                  <c:v>0.36426999999999998</c:v>
                </c:pt>
                <c:pt idx="2357">
                  <c:v>0.36173</c:v>
                </c:pt>
                <c:pt idx="2358">
                  <c:v>0.35919000000000001</c:v>
                </c:pt>
                <c:pt idx="2359">
                  <c:v>0.35665999999999998</c:v>
                </c:pt>
                <c:pt idx="2360">
                  <c:v>0.35415000000000002</c:v>
                </c:pt>
                <c:pt idx="2361">
                  <c:v>0.35164000000000001</c:v>
                </c:pt>
                <c:pt idx="2362">
                  <c:v>0.34915000000000002</c:v>
                </c:pt>
                <c:pt idx="2363">
                  <c:v>0.34666999999999998</c:v>
                </c:pt>
                <c:pt idx="2364">
                  <c:v>0.34420000000000001</c:v>
                </c:pt>
                <c:pt idx="2365">
                  <c:v>0.34175</c:v>
                </c:pt>
                <c:pt idx="2366">
                  <c:v>0.33929999999999999</c:v>
                </c:pt>
                <c:pt idx="2367">
                  <c:v>0.33687</c:v>
                </c:pt>
                <c:pt idx="2368">
                  <c:v>0.33445999999999998</c:v>
                </c:pt>
                <c:pt idx="2369">
                  <c:v>0.33205000000000001</c:v>
                </c:pt>
                <c:pt idx="2370">
                  <c:v>0.32966000000000001</c:v>
                </c:pt>
                <c:pt idx="2371">
                  <c:v>0.32729000000000003</c:v>
                </c:pt>
                <c:pt idx="2372">
                  <c:v>0.32491999999999999</c:v>
                </c:pt>
                <c:pt idx="2373">
                  <c:v>0.32257000000000002</c:v>
                </c:pt>
                <c:pt idx="2374">
                  <c:v>0.32023000000000001</c:v>
                </c:pt>
                <c:pt idx="2375">
                  <c:v>0.31789000000000001</c:v>
                </c:pt>
                <c:pt idx="2376">
                  <c:v>0.31557000000000002</c:v>
                </c:pt>
                <c:pt idx="2377">
                  <c:v>0.31326999999999999</c:v>
                </c:pt>
                <c:pt idx="2378">
                  <c:v>0.31097000000000002</c:v>
                </c:pt>
                <c:pt idx="2379">
                  <c:v>0.30869000000000002</c:v>
                </c:pt>
                <c:pt idx="2380">
                  <c:v>0.30642000000000003</c:v>
                </c:pt>
                <c:pt idx="2381">
                  <c:v>0.30415999999999999</c:v>
                </c:pt>
                <c:pt idx="2382">
                  <c:v>0.30192000000000002</c:v>
                </c:pt>
                <c:pt idx="2383">
                  <c:v>0.29969000000000001</c:v>
                </c:pt>
                <c:pt idx="2384">
                  <c:v>0.29747000000000001</c:v>
                </c:pt>
                <c:pt idx="2385">
                  <c:v>0.29526999999999998</c:v>
                </c:pt>
                <c:pt idx="2386">
                  <c:v>0.29308000000000001</c:v>
                </c:pt>
                <c:pt idx="2387">
                  <c:v>0.29091</c:v>
                </c:pt>
                <c:pt idx="2388">
                  <c:v>0.28874</c:v>
                </c:pt>
                <c:pt idx="2389">
                  <c:v>0.28660000000000002</c:v>
                </c:pt>
                <c:pt idx="2390">
                  <c:v>0.28445999999999999</c:v>
                </c:pt>
                <c:pt idx="2391">
                  <c:v>0.28233999999999998</c:v>
                </c:pt>
                <c:pt idx="2392">
                  <c:v>0.28022999999999998</c:v>
                </c:pt>
                <c:pt idx="2393">
                  <c:v>0.27812999999999999</c:v>
                </c:pt>
                <c:pt idx="2394">
                  <c:v>0.27604000000000001</c:v>
                </c:pt>
                <c:pt idx="2395">
                  <c:v>0.27396999999999999</c:v>
                </c:pt>
                <c:pt idx="2396">
                  <c:v>0.27190999999999999</c:v>
                </c:pt>
                <c:pt idx="2397">
                  <c:v>0.26985999999999999</c:v>
                </c:pt>
                <c:pt idx="2398">
                  <c:v>0.26783000000000001</c:v>
                </c:pt>
                <c:pt idx="2399">
                  <c:v>0.26580999999999999</c:v>
                </c:pt>
                <c:pt idx="2400">
                  <c:v>0.26379999999999998</c:v>
                </c:pt>
                <c:pt idx="2401">
                  <c:v>0.26179999999999998</c:v>
                </c:pt>
                <c:pt idx="2402">
                  <c:v>0.25982</c:v>
                </c:pt>
                <c:pt idx="2403">
                  <c:v>0.25785000000000002</c:v>
                </c:pt>
                <c:pt idx="2404">
                  <c:v>0.25590000000000002</c:v>
                </c:pt>
                <c:pt idx="2405">
                  <c:v>0.25396000000000002</c:v>
                </c:pt>
                <c:pt idx="2406">
                  <c:v>0.25203999999999999</c:v>
                </c:pt>
                <c:pt idx="2407">
                  <c:v>0.25013000000000002</c:v>
                </c:pt>
                <c:pt idx="2408">
                  <c:v>0.24823000000000001</c:v>
                </c:pt>
                <c:pt idx="2409">
                  <c:v>0.24634</c:v>
                </c:pt>
                <c:pt idx="2410">
                  <c:v>0.24446999999999999</c:v>
                </c:pt>
                <c:pt idx="2411">
                  <c:v>0.24262</c:v>
                </c:pt>
                <c:pt idx="2412">
                  <c:v>0.24077000000000001</c:v>
                </c:pt>
                <c:pt idx="2413">
                  <c:v>0.23895</c:v>
                </c:pt>
                <c:pt idx="2414">
                  <c:v>0.23713000000000001</c:v>
                </c:pt>
                <c:pt idx="2415">
                  <c:v>0.23533000000000001</c:v>
                </c:pt>
                <c:pt idx="2416">
                  <c:v>0.23354</c:v>
                </c:pt>
                <c:pt idx="2417">
                  <c:v>0.23177</c:v>
                </c:pt>
                <c:pt idx="2418">
                  <c:v>0.23000999999999999</c:v>
                </c:pt>
                <c:pt idx="2419">
                  <c:v>0.22825999999999999</c:v>
                </c:pt>
                <c:pt idx="2420">
                  <c:v>0.22652</c:v>
                </c:pt>
                <c:pt idx="2421">
                  <c:v>0.2248</c:v>
                </c:pt>
                <c:pt idx="2422">
                  <c:v>0.22309000000000001</c:v>
                </c:pt>
                <c:pt idx="2423">
                  <c:v>0.22139</c:v>
                </c:pt>
                <c:pt idx="2424">
                  <c:v>0.21970000000000001</c:v>
                </c:pt>
                <c:pt idx="2425">
                  <c:v>0.21801999999999999</c:v>
                </c:pt>
                <c:pt idx="2426">
                  <c:v>0.21636</c:v>
                </c:pt>
                <c:pt idx="2427">
                  <c:v>0.2147</c:v>
                </c:pt>
                <c:pt idx="2428">
                  <c:v>0.21306</c:v>
                </c:pt>
                <c:pt idx="2429">
                  <c:v>0.21142</c:v>
                </c:pt>
                <c:pt idx="2430">
                  <c:v>0.20979999999999999</c:v>
                </c:pt>
                <c:pt idx="2431">
                  <c:v>0.20818999999999999</c:v>
                </c:pt>
                <c:pt idx="2432">
                  <c:v>0.20659</c:v>
                </c:pt>
                <c:pt idx="2433">
                  <c:v>0.20499999999999999</c:v>
                </c:pt>
                <c:pt idx="2434">
                  <c:v>0.20341999999999999</c:v>
                </c:pt>
                <c:pt idx="2435">
                  <c:v>0.20185</c:v>
                </c:pt>
                <c:pt idx="2436">
                  <c:v>0.20030000000000001</c:v>
                </c:pt>
                <c:pt idx="2437">
                  <c:v>0.19875000000000001</c:v>
                </c:pt>
                <c:pt idx="2438">
                  <c:v>0.19722000000000001</c:v>
                </c:pt>
                <c:pt idx="2439">
                  <c:v>0.19571</c:v>
                </c:pt>
                <c:pt idx="2440">
                  <c:v>0.19420999999999999</c:v>
                </c:pt>
                <c:pt idx="2441">
                  <c:v>0.19272</c:v>
                </c:pt>
                <c:pt idx="2442">
                  <c:v>0.19125</c:v>
                </c:pt>
                <c:pt idx="2443">
                  <c:v>0.18978999999999999</c:v>
                </c:pt>
                <c:pt idx="2444">
                  <c:v>0.18834999999999999</c:v>
                </c:pt>
                <c:pt idx="2445">
                  <c:v>0.18693000000000001</c:v>
                </c:pt>
                <c:pt idx="2446">
                  <c:v>0.18551999999999999</c:v>
                </c:pt>
                <c:pt idx="2447">
                  <c:v>0.18412000000000001</c:v>
                </c:pt>
                <c:pt idx="2448">
                  <c:v>0.18274000000000001</c:v>
                </c:pt>
                <c:pt idx="2449">
                  <c:v>0.18137</c:v>
                </c:pt>
                <c:pt idx="2450">
                  <c:v>0.18002000000000001</c:v>
                </c:pt>
                <c:pt idx="2451">
                  <c:v>0.17868000000000001</c:v>
                </c:pt>
                <c:pt idx="2452">
                  <c:v>0.17735000000000001</c:v>
                </c:pt>
                <c:pt idx="2453">
                  <c:v>0.17604</c:v>
                </c:pt>
                <c:pt idx="2454">
                  <c:v>0.17473</c:v>
                </c:pt>
                <c:pt idx="2455">
                  <c:v>0.17344000000000001</c:v>
                </c:pt>
                <c:pt idx="2456">
                  <c:v>0.17216000000000001</c:v>
                </c:pt>
                <c:pt idx="2457">
                  <c:v>0.1709</c:v>
                </c:pt>
                <c:pt idx="2458">
                  <c:v>0.16964000000000001</c:v>
                </c:pt>
                <c:pt idx="2459">
                  <c:v>0.16839999999999999</c:v>
                </c:pt>
                <c:pt idx="2460">
                  <c:v>0.16717000000000001</c:v>
                </c:pt>
                <c:pt idx="2461">
                  <c:v>0.16594999999999999</c:v>
                </c:pt>
                <c:pt idx="2462">
                  <c:v>0.66817000000000004</c:v>
                </c:pt>
                <c:pt idx="2463">
                  <c:v>0.76985000000000003</c:v>
                </c:pt>
                <c:pt idx="2464">
                  <c:v>0.76436999999999999</c:v>
                </c:pt>
                <c:pt idx="2465">
                  <c:v>0.75895000000000001</c:v>
                </c:pt>
                <c:pt idx="2466">
                  <c:v>0.75358000000000003</c:v>
                </c:pt>
                <c:pt idx="2467">
                  <c:v>0.74826000000000004</c:v>
                </c:pt>
                <c:pt idx="2468">
                  <c:v>0.74299000000000004</c:v>
                </c:pt>
                <c:pt idx="2469">
                  <c:v>0.73777999999999999</c:v>
                </c:pt>
                <c:pt idx="2470">
                  <c:v>0.73262000000000005</c:v>
                </c:pt>
                <c:pt idx="2471">
                  <c:v>0.72750999999999999</c:v>
                </c:pt>
                <c:pt idx="2472">
                  <c:v>0.72245000000000004</c:v>
                </c:pt>
                <c:pt idx="2473">
                  <c:v>0.71743999999999997</c:v>
                </c:pt>
                <c:pt idx="2474">
                  <c:v>0.71247000000000005</c:v>
                </c:pt>
                <c:pt idx="2475">
                  <c:v>0.70753999999999995</c:v>
                </c:pt>
                <c:pt idx="2476">
                  <c:v>0.81010000000000004</c:v>
                </c:pt>
                <c:pt idx="2477">
                  <c:v>0.80450999999999995</c:v>
                </c:pt>
                <c:pt idx="2478">
                  <c:v>0.79896999999999996</c:v>
                </c:pt>
                <c:pt idx="2479">
                  <c:v>0.79347000000000001</c:v>
                </c:pt>
                <c:pt idx="2480">
                  <c:v>0.78800999999999999</c:v>
                </c:pt>
                <c:pt idx="2481">
                  <c:v>0.78259000000000001</c:v>
                </c:pt>
                <c:pt idx="2482">
                  <c:v>0.77722000000000002</c:v>
                </c:pt>
                <c:pt idx="2483">
                  <c:v>0.77188999999999997</c:v>
                </c:pt>
                <c:pt idx="2484">
                  <c:v>0.76659999999999995</c:v>
                </c:pt>
                <c:pt idx="2485">
                  <c:v>0.84038000000000002</c:v>
                </c:pt>
                <c:pt idx="2486">
                  <c:v>0.83464000000000005</c:v>
                </c:pt>
                <c:pt idx="2487">
                  <c:v>0.82894999999999996</c:v>
                </c:pt>
                <c:pt idx="2488">
                  <c:v>0.82330999999999999</c:v>
                </c:pt>
                <c:pt idx="2489">
                  <c:v>0.85468999999999995</c:v>
                </c:pt>
                <c:pt idx="2490">
                  <c:v>0.84889999999999999</c:v>
                </c:pt>
                <c:pt idx="2491">
                  <c:v>0.84316000000000002</c:v>
                </c:pt>
                <c:pt idx="2492">
                  <c:v>0.83748</c:v>
                </c:pt>
                <c:pt idx="2493">
                  <c:v>0.83184000000000002</c:v>
                </c:pt>
                <c:pt idx="2494">
                  <c:v>0.82625999999999999</c:v>
                </c:pt>
                <c:pt idx="2495">
                  <c:v>0.82074000000000003</c:v>
                </c:pt>
                <c:pt idx="2496">
                  <c:v>0.81527000000000005</c:v>
                </c:pt>
                <c:pt idx="2497">
                  <c:v>0.80986000000000002</c:v>
                </c:pt>
                <c:pt idx="2498">
                  <c:v>0.80449999999999999</c:v>
                </c:pt>
                <c:pt idx="2499">
                  <c:v>0.79920000000000002</c:v>
                </c:pt>
                <c:pt idx="2500">
                  <c:v>0.79396</c:v>
                </c:pt>
                <c:pt idx="2501">
                  <c:v>0.78876999999999997</c:v>
                </c:pt>
                <c:pt idx="2502">
                  <c:v>0.78364</c:v>
                </c:pt>
                <c:pt idx="2503">
                  <c:v>0.77856000000000003</c:v>
                </c:pt>
                <c:pt idx="2504">
                  <c:v>0.77507000000000004</c:v>
                </c:pt>
                <c:pt idx="2505">
                  <c:v>0.77009000000000005</c:v>
                </c:pt>
                <c:pt idx="2506">
                  <c:v>0.82738999999999996</c:v>
                </c:pt>
                <c:pt idx="2507">
                  <c:v>0.82211000000000001</c:v>
                </c:pt>
                <c:pt idx="2508">
                  <c:v>0.87705</c:v>
                </c:pt>
                <c:pt idx="2509">
                  <c:v>0.87150000000000005</c:v>
                </c:pt>
                <c:pt idx="2510">
                  <c:v>0.86602000000000001</c:v>
                </c:pt>
                <c:pt idx="2511">
                  <c:v>0.86058999999999997</c:v>
                </c:pt>
                <c:pt idx="2512">
                  <c:v>0.96392</c:v>
                </c:pt>
                <c:pt idx="2513">
                  <c:v>1.0687</c:v>
                </c:pt>
                <c:pt idx="2514">
                  <c:v>1.0621</c:v>
                </c:pt>
                <c:pt idx="2515">
                  <c:v>1.0556000000000001</c:v>
                </c:pt>
                <c:pt idx="2516">
                  <c:v>1.0490999999999999</c:v>
                </c:pt>
                <c:pt idx="2517">
                  <c:v>1.0427</c:v>
                </c:pt>
                <c:pt idx="2518">
                  <c:v>1.0363</c:v>
                </c:pt>
                <c:pt idx="2519">
                  <c:v>1.03</c:v>
                </c:pt>
                <c:pt idx="2520">
                  <c:v>1.0237000000000001</c:v>
                </c:pt>
                <c:pt idx="2521">
                  <c:v>1.0175000000000001</c:v>
                </c:pt>
                <c:pt idx="2522">
                  <c:v>1.0114000000000001</c:v>
                </c:pt>
                <c:pt idx="2523">
                  <c:v>1.0053000000000001</c:v>
                </c:pt>
                <c:pt idx="2524">
                  <c:v>0.99929000000000001</c:v>
                </c:pt>
                <c:pt idx="2525">
                  <c:v>0.99331999999999998</c:v>
                </c:pt>
                <c:pt idx="2526">
                  <c:v>0.98740000000000006</c:v>
                </c:pt>
                <c:pt idx="2527">
                  <c:v>0.98153999999999997</c:v>
                </c:pt>
                <c:pt idx="2528">
                  <c:v>0.97572999999999999</c:v>
                </c:pt>
                <c:pt idx="2529">
                  <c:v>0.96997999999999995</c:v>
                </c:pt>
                <c:pt idx="2530">
                  <c:v>0.96428000000000003</c:v>
                </c:pt>
                <c:pt idx="2531">
                  <c:v>0.95865</c:v>
                </c:pt>
                <c:pt idx="2532">
                  <c:v>0.95306000000000002</c:v>
                </c:pt>
                <c:pt idx="2533">
                  <c:v>0.94754000000000005</c:v>
                </c:pt>
                <c:pt idx="2534">
                  <c:v>0.94206000000000001</c:v>
                </c:pt>
                <c:pt idx="2535">
                  <c:v>0.93664000000000003</c:v>
                </c:pt>
                <c:pt idx="2536">
                  <c:v>0.93127000000000004</c:v>
                </c:pt>
                <c:pt idx="2537">
                  <c:v>0.92596000000000001</c:v>
                </c:pt>
                <c:pt idx="2538">
                  <c:v>0.92069000000000001</c:v>
                </c:pt>
                <c:pt idx="2539">
                  <c:v>0.91547999999999996</c:v>
                </c:pt>
                <c:pt idx="2540">
                  <c:v>0.91030999999999995</c:v>
                </c:pt>
                <c:pt idx="2541">
                  <c:v>0.90519000000000005</c:v>
                </c:pt>
                <c:pt idx="2542">
                  <c:v>0.90010999999999997</c:v>
                </c:pt>
                <c:pt idx="2543">
                  <c:v>0.89507999999999999</c:v>
                </c:pt>
                <c:pt idx="2544">
                  <c:v>0.89009000000000005</c:v>
                </c:pt>
                <c:pt idx="2545">
                  <c:v>0.88512999999999997</c:v>
                </c:pt>
                <c:pt idx="2546">
                  <c:v>0.88019999999999998</c:v>
                </c:pt>
                <c:pt idx="2547">
                  <c:v>0.87531000000000003</c:v>
                </c:pt>
                <c:pt idx="2548">
                  <c:v>0.87044999999999995</c:v>
                </c:pt>
                <c:pt idx="2549">
                  <c:v>0.86560999999999999</c:v>
                </c:pt>
                <c:pt idx="2550">
                  <c:v>0.86080000000000001</c:v>
                </c:pt>
                <c:pt idx="2551">
                  <c:v>0.85602</c:v>
                </c:pt>
                <c:pt idx="2552">
                  <c:v>0.85126000000000002</c:v>
                </c:pt>
                <c:pt idx="2553">
                  <c:v>0.84652000000000005</c:v>
                </c:pt>
                <c:pt idx="2554">
                  <c:v>0.84180999999999995</c:v>
                </c:pt>
                <c:pt idx="2555">
                  <c:v>0.83713000000000004</c:v>
                </c:pt>
                <c:pt idx="2556">
                  <c:v>0.83247000000000004</c:v>
                </c:pt>
                <c:pt idx="2557">
                  <c:v>0.82784000000000002</c:v>
                </c:pt>
                <c:pt idx="2558">
                  <c:v>0.82323999999999997</c:v>
                </c:pt>
                <c:pt idx="2559">
                  <c:v>0.81866000000000005</c:v>
                </c:pt>
                <c:pt idx="2560">
                  <c:v>0.81411999999999995</c:v>
                </c:pt>
                <c:pt idx="2561">
                  <c:v>0.80961000000000005</c:v>
                </c:pt>
                <c:pt idx="2562">
                  <c:v>0.80511999999999995</c:v>
                </c:pt>
                <c:pt idx="2563">
                  <c:v>0.80066999999999999</c:v>
                </c:pt>
                <c:pt idx="2564">
                  <c:v>0.79625000000000001</c:v>
                </c:pt>
                <c:pt idx="2565">
                  <c:v>0.79185000000000005</c:v>
                </c:pt>
                <c:pt idx="2566">
                  <c:v>0.78749000000000002</c:v>
                </c:pt>
                <c:pt idx="2567">
                  <c:v>0.78315000000000001</c:v>
                </c:pt>
                <c:pt idx="2568">
                  <c:v>0.77883999999999998</c:v>
                </c:pt>
                <c:pt idx="2569">
                  <c:v>0.77454999999999996</c:v>
                </c:pt>
                <c:pt idx="2570">
                  <c:v>0.77029000000000003</c:v>
                </c:pt>
                <c:pt idx="2571">
                  <c:v>0.76605999999999996</c:v>
                </c:pt>
                <c:pt idx="2572">
                  <c:v>0.76185000000000003</c:v>
                </c:pt>
                <c:pt idx="2573">
                  <c:v>0.75766</c:v>
                </c:pt>
                <c:pt idx="2574">
                  <c:v>0.75349999999999995</c:v>
                </c:pt>
                <c:pt idx="2575">
                  <c:v>0.74936000000000003</c:v>
                </c:pt>
                <c:pt idx="2576">
                  <c:v>0.74524999999999997</c:v>
                </c:pt>
                <c:pt idx="2577">
                  <c:v>0.74116000000000004</c:v>
                </c:pt>
                <c:pt idx="2578">
                  <c:v>0.73709000000000002</c:v>
                </c:pt>
                <c:pt idx="2579">
                  <c:v>0.73304000000000002</c:v>
                </c:pt>
                <c:pt idx="2580">
                  <c:v>0.72902</c:v>
                </c:pt>
                <c:pt idx="2581">
                  <c:v>0.72501000000000004</c:v>
                </c:pt>
                <c:pt idx="2582">
                  <c:v>0.72102999999999995</c:v>
                </c:pt>
                <c:pt idx="2583">
                  <c:v>0.71706999999999999</c:v>
                </c:pt>
                <c:pt idx="2584">
                  <c:v>0.71314</c:v>
                </c:pt>
                <c:pt idx="2585">
                  <c:v>0.70921999999999996</c:v>
                </c:pt>
                <c:pt idx="2586">
                  <c:v>0.70533000000000001</c:v>
                </c:pt>
                <c:pt idx="2587">
                  <c:v>0.70145999999999997</c:v>
                </c:pt>
                <c:pt idx="2588">
                  <c:v>0.6976</c:v>
                </c:pt>
                <c:pt idx="2589">
                  <c:v>0.69377</c:v>
                </c:pt>
                <c:pt idx="2590">
                  <c:v>0.68994999999999995</c:v>
                </c:pt>
                <c:pt idx="2591">
                  <c:v>0.68613999999999997</c:v>
                </c:pt>
                <c:pt idx="2592">
                  <c:v>0.68235999999999997</c:v>
                </c:pt>
                <c:pt idx="2593">
                  <c:v>0.67857999999999996</c:v>
                </c:pt>
                <c:pt idx="2594">
                  <c:v>0.67483000000000004</c:v>
                </c:pt>
                <c:pt idx="2595">
                  <c:v>0.67108000000000001</c:v>
                </c:pt>
                <c:pt idx="2596">
                  <c:v>0.66735999999999995</c:v>
                </c:pt>
                <c:pt idx="2597">
                  <c:v>0.66364999999999996</c:v>
                </c:pt>
                <c:pt idx="2598">
                  <c:v>0.65995999999999999</c:v>
                </c:pt>
                <c:pt idx="2599">
                  <c:v>0.65627999999999997</c:v>
                </c:pt>
                <c:pt idx="2600">
                  <c:v>0.65263000000000004</c:v>
                </c:pt>
                <c:pt idx="2601">
                  <c:v>0.64898999999999996</c:v>
                </c:pt>
                <c:pt idx="2602">
                  <c:v>0.64537</c:v>
                </c:pt>
                <c:pt idx="2603">
                  <c:v>0.64178000000000002</c:v>
                </c:pt>
                <c:pt idx="2604">
                  <c:v>0.63819999999999999</c:v>
                </c:pt>
                <c:pt idx="2605">
                  <c:v>0.63463999999999998</c:v>
                </c:pt>
                <c:pt idx="2606">
                  <c:v>0.63109999999999999</c:v>
                </c:pt>
                <c:pt idx="2607">
                  <c:v>0.62758000000000003</c:v>
                </c:pt>
                <c:pt idx="2608">
                  <c:v>0.62407999999999997</c:v>
                </c:pt>
                <c:pt idx="2609">
                  <c:v>0.62058999999999997</c:v>
                </c:pt>
                <c:pt idx="2610">
                  <c:v>0.61712</c:v>
                </c:pt>
                <c:pt idx="2611">
                  <c:v>0.61367000000000005</c:v>
                </c:pt>
                <c:pt idx="2612">
                  <c:v>0.61024</c:v>
                </c:pt>
                <c:pt idx="2613">
                  <c:v>0.60682999999999998</c:v>
                </c:pt>
                <c:pt idx="2614">
                  <c:v>0.60343999999999998</c:v>
                </c:pt>
                <c:pt idx="2615">
                  <c:v>0.97809000000000001</c:v>
                </c:pt>
                <c:pt idx="2616">
                  <c:v>1.0436000000000001</c:v>
                </c:pt>
                <c:pt idx="2617">
                  <c:v>1.0377000000000001</c:v>
                </c:pt>
                <c:pt idx="2618">
                  <c:v>1.0319</c:v>
                </c:pt>
                <c:pt idx="2619">
                  <c:v>1.1384000000000001</c:v>
                </c:pt>
                <c:pt idx="2620">
                  <c:v>1.2565999999999999</c:v>
                </c:pt>
                <c:pt idx="2621">
                  <c:v>1.2496</c:v>
                </c:pt>
                <c:pt idx="2622">
                  <c:v>1.2425999999999999</c:v>
                </c:pt>
                <c:pt idx="2623">
                  <c:v>1.2357</c:v>
                </c:pt>
                <c:pt idx="2624">
                  <c:v>1.2287999999999999</c:v>
                </c:pt>
                <c:pt idx="2625">
                  <c:v>1.222</c:v>
                </c:pt>
                <c:pt idx="2626">
                  <c:v>1.2152000000000001</c:v>
                </c:pt>
                <c:pt idx="2627">
                  <c:v>1.2083999999999999</c:v>
                </c:pt>
                <c:pt idx="2628">
                  <c:v>1.2016</c:v>
                </c:pt>
                <c:pt idx="2629">
                  <c:v>1.1949000000000001</c:v>
                </c:pt>
                <c:pt idx="2630">
                  <c:v>1.1881999999999999</c:v>
                </c:pt>
                <c:pt idx="2631">
                  <c:v>1.1815</c:v>
                </c:pt>
                <c:pt idx="2632">
                  <c:v>1.1748000000000001</c:v>
                </c:pt>
                <c:pt idx="2633">
                  <c:v>1.1681999999999999</c:v>
                </c:pt>
                <c:pt idx="2634">
                  <c:v>1.1615</c:v>
                </c:pt>
                <c:pt idx="2635">
                  <c:v>1.1549</c:v>
                </c:pt>
                <c:pt idx="2636">
                  <c:v>1.1483000000000001</c:v>
                </c:pt>
                <c:pt idx="2637">
                  <c:v>1.1417999999999999</c:v>
                </c:pt>
                <c:pt idx="2638">
                  <c:v>1.1352</c:v>
                </c:pt>
                <c:pt idx="2639">
                  <c:v>1.1287</c:v>
                </c:pt>
                <c:pt idx="2640">
                  <c:v>1.1222000000000001</c:v>
                </c:pt>
                <c:pt idx="2641">
                  <c:v>1.1157999999999999</c:v>
                </c:pt>
                <c:pt idx="2642">
                  <c:v>1.1093</c:v>
                </c:pt>
                <c:pt idx="2643">
                  <c:v>1.1029</c:v>
                </c:pt>
                <c:pt idx="2644">
                  <c:v>1.0965</c:v>
                </c:pt>
                <c:pt idx="2645">
                  <c:v>1.0901000000000001</c:v>
                </c:pt>
                <c:pt idx="2646">
                  <c:v>1.0837000000000001</c:v>
                </c:pt>
                <c:pt idx="2647">
                  <c:v>1.0772999999999999</c:v>
                </c:pt>
                <c:pt idx="2648">
                  <c:v>1.071</c:v>
                </c:pt>
                <c:pt idx="2649">
                  <c:v>1.0647</c:v>
                </c:pt>
                <c:pt idx="2650">
                  <c:v>1.0583</c:v>
                </c:pt>
                <c:pt idx="2651">
                  <c:v>1.052</c:v>
                </c:pt>
                <c:pt idx="2652">
                  <c:v>1.0458000000000001</c:v>
                </c:pt>
                <c:pt idx="2653">
                  <c:v>1.0395000000000001</c:v>
                </c:pt>
                <c:pt idx="2654">
                  <c:v>1.0331999999999999</c:v>
                </c:pt>
                <c:pt idx="2655">
                  <c:v>1.0269999999999999</c:v>
                </c:pt>
                <c:pt idx="2656">
                  <c:v>1.0207999999999999</c:v>
                </c:pt>
                <c:pt idx="2657">
                  <c:v>1.0145999999999999</c:v>
                </c:pt>
                <c:pt idx="2658">
                  <c:v>1.0085</c:v>
                </c:pt>
                <c:pt idx="2659">
                  <c:v>1.0023</c:v>
                </c:pt>
                <c:pt idx="2660">
                  <c:v>0.99622999999999995</c:v>
                </c:pt>
                <c:pt idx="2661">
                  <c:v>0.99014000000000002</c:v>
                </c:pt>
                <c:pt idx="2662">
                  <c:v>0.98407</c:v>
                </c:pt>
                <c:pt idx="2663">
                  <c:v>0.97801000000000005</c:v>
                </c:pt>
                <c:pt idx="2664">
                  <c:v>0.97197999999999996</c:v>
                </c:pt>
                <c:pt idx="2665">
                  <c:v>0.96597999999999995</c:v>
                </c:pt>
                <c:pt idx="2666">
                  <c:v>0.96</c:v>
                </c:pt>
                <c:pt idx="2667">
                  <c:v>0.95404</c:v>
                </c:pt>
                <c:pt idx="2668">
                  <c:v>0.94811000000000001</c:v>
                </c:pt>
                <c:pt idx="2669">
                  <c:v>0.94220000000000004</c:v>
                </c:pt>
                <c:pt idx="2670">
                  <c:v>0.93633</c:v>
                </c:pt>
                <c:pt idx="2671">
                  <c:v>1.0392999999999999</c:v>
                </c:pt>
                <c:pt idx="2672">
                  <c:v>1.0367</c:v>
                </c:pt>
                <c:pt idx="2673">
                  <c:v>1.2162999999999999</c:v>
                </c:pt>
                <c:pt idx="2674">
                  <c:v>1.2688999999999999</c:v>
                </c:pt>
                <c:pt idx="2675">
                  <c:v>1.2948</c:v>
                </c:pt>
                <c:pt idx="2676">
                  <c:v>1.3332999999999999</c:v>
                </c:pt>
                <c:pt idx="2677">
                  <c:v>1.325</c:v>
                </c:pt>
                <c:pt idx="2678">
                  <c:v>1.3167</c:v>
                </c:pt>
                <c:pt idx="2679">
                  <c:v>1.3085</c:v>
                </c:pt>
                <c:pt idx="2680">
                  <c:v>1.3004</c:v>
                </c:pt>
                <c:pt idx="2681">
                  <c:v>1.2924</c:v>
                </c:pt>
                <c:pt idx="2682">
                  <c:v>1.2844</c:v>
                </c:pt>
                <c:pt idx="2683">
                  <c:v>1.2764</c:v>
                </c:pt>
                <c:pt idx="2684">
                  <c:v>1.2685999999999999</c:v>
                </c:pt>
                <c:pt idx="2685">
                  <c:v>1.2606999999999999</c:v>
                </c:pt>
                <c:pt idx="2686">
                  <c:v>1.2528999999999999</c:v>
                </c:pt>
                <c:pt idx="2687">
                  <c:v>1.2452000000000001</c:v>
                </c:pt>
                <c:pt idx="2688">
                  <c:v>1.2374000000000001</c:v>
                </c:pt>
                <c:pt idx="2689">
                  <c:v>1.2297</c:v>
                </c:pt>
                <c:pt idx="2690">
                  <c:v>1.2221</c:v>
                </c:pt>
                <c:pt idx="2691">
                  <c:v>1.2143999999999999</c:v>
                </c:pt>
                <c:pt idx="2692">
                  <c:v>1.2068000000000001</c:v>
                </c:pt>
                <c:pt idx="2693">
                  <c:v>1.1992</c:v>
                </c:pt>
                <c:pt idx="2694">
                  <c:v>1.1916</c:v>
                </c:pt>
                <c:pt idx="2695">
                  <c:v>1.1840999999999999</c:v>
                </c:pt>
                <c:pt idx="2696">
                  <c:v>1.1766000000000001</c:v>
                </c:pt>
                <c:pt idx="2697">
                  <c:v>1.1692</c:v>
                </c:pt>
                <c:pt idx="2698">
                  <c:v>1.1617</c:v>
                </c:pt>
                <c:pt idx="2699">
                  <c:v>1.1544000000000001</c:v>
                </c:pt>
                <c:pt idx="2700">
                  <c:v>1.147</c:v>
                </c:pt>
                <c:pt idx="2701">
                  <c:v>1.1396999999999999</c:v>
                </c:pt>
                <c:pt idx="2702">
                  <c:v>1.1325000000000001</c:v>
                </c:pt>
                <c:pt idx="2703">
                  <c:v>1.1253</c:v>
                </c:pt>
                <c:pt idx="2704">
                  <c:v>1.1181000000000001</c:v>
                </c:pt>
                <c:pt idx="2705">
                  <c:v>1.111</c:v>
                </c:pt>
                <c:pt idx="2706">
                  <c:v>1.1040000000000001</c:v>
                </c:pt>
                <c:pt idx="2707">
                  <c:v>1.0969</c:v>
                </c:pt>
                <c:pt idx="2708">
                  <c:v>1.0899000000000001</c:v>
                </c:pt>
                <c:pt idx="2709">
                  <c:v>1.083</c:v>
                </c:pt>
                <c:pt idx="2710">
                  <c:v>1.0761000000000001</c:v>
                </c:pt>
                <c:pt idx="2711">
                  <c:v>1.0691999999999999</c:v>
                </c:pt>
                <c:pt idx="2712">
                  <c:v>1.0624</c:v>
                </c:pt>
                <c:pt idx="2713">
                  <c:v>1.0556000000000001</c:v>
                </c:pt>
                <c:pt idx="2714">
                  <c:v>1.0488</c:v>
                </c:pt>
                <c:pt idx="2715">
                  <c:v>1.0421</c:v>
                </c:pt>
                <c:pt idx="2716">
                  <c:v>1.0354000000000001</c:v>
                </c:pt>
                <c:pt idx="2717">
                  <c:v>1.0286999999999999</c:v>
                </c:pt>
                <c:pt idx="2718">
                  <c:v>1.0221</c:v>
                </c:pt>
                <c:pt idx="2719">
                  <c:v>1.0155000000000001</c:v>
                </c:pt>
                <c:pt idx="2720">
                  <c:v>1.0088999999999999</c:v>
                </c:pt>
                <c:pt idx="2721">
                  <c:v>1.0023</c:v>
                </c:pt>
                <c:pt idx="2722">
                  <c:v>0.99580999999999997</c:v>
                </c:pt>
                <c:pt idx="2723">
                  <c:v>0.98929</c:v>
                </c:pt>
                <c:pt idx="2724">
                  <c:v>2.9234</c:v>
                </c:pt>
                <c:pt idx="2725">
                  <c:v>2.9135</c:v>
                </c:pt>
                <c:pt idx="2726">
                  <c:v>2.8942000000000001</c:v>
                </c:pt>
                <c:pt idx="2727">
                  <c:v>2.8748999999999998</c:v>
                </c:pt>
                <c:pt idx="2728">
                  <c:v>2.8557000000000001</c:v>
                </c:pt>
                <c:pt idx="2729">
                  <c:v>2.8365999999999998</c:v>
                </c:pt>
                <c:pt idx="2730">
                  <c:v>2.8176000000000001</c:v>
                </c:pt>
                <c:pt idx="2731">
                  <c:v>2.7986</c:v>
                </c:pt>
                <c:pt idx="2732">
                  <c:v>2.7797000000000001</c:v>
                </c:pt>
                <c:pt idx="2733">
                  <c:v>2.7608000000000001</c:v>
                </c:pt>
                <c:pt idx="2734">
                  <c:v>2.7421000000000002</c:v>
                </c:pt>
                <c:pt idx="2735">
                  <c:v>2.7235</c:v>
                </c:pt>
                <c:pt idx="2736">
                  <c:v>2.7048999999999999</c:v>
                </c:pt>
                <c:pt idx="2737">
                  <c:v>2.6865000000000001</c:v>
                </c:pt>
                <c:pt idx="2738">
                  <c:v>2.6680999999999999</c:v>
                </c:pt>
                <c:pt idx="2739">
                  <c:v>2.6497999999999999</c:v>
                </c:pt>
                <c:pt idx="2740">
                  <c:v>2.6316000000000002</c:v>
                </c:pt>
                <c:pt idx="2741">
                  <c:v>2.6135000000000002</c:v>
                </c:pt>
                <c:pt idx="2742">
                  <c:v>2.5954999999999999</c:v>
                </c:pt>
                <c:pt idx="2743">
                  <c:v>2.5775999999999999</c:v>
                </c:pt>
                <c:pt idx="2744">
                  <c:v>2.5598000000000001</c:v>
                </c:pt>
                <c:pt idx="2745">
                  <c:v>2.5419999999999998</c:v>
                </c:pt>
                <c:pt idx="2746">
                  <c:v>2.5243000000000002</c:v>
                </c:pt>
                <c:pt idx="2747">
                  <c:v>2.5066999999999999</c:v>
                </c:pt>
                <c:pt idx="2748">
                  <c:v>2.4891999999999999</c:v>
                </c:pt>
                <c:pt idx="2749">
                  <c:v>2.4716999999999998</c:v>
                </c:pt>
                <c:pt idx="2750">
                  <c:v>2.4542999999999999</c:v>
                </c:pt>
                <c:pt idx="2751">
                  <c:v>2.4369999999999998</c:v>
                </c:pt>
                <c:pt idx="2752">
                  <c:v>2.4198</c:v>
                </c:pt>
                <c:pt idx="2753">
                  <c:v>2.4026000000000001</c:v>
                </c:pt>
                <c:pt idx="2754">
                  <c:v>2.3855</c:v>
                </c:pt>
                <c:pt idx="2755">
                  <c:v>2.3685</c:v>
                </c:pt>
                <c:pt idx="2756">
                  <c:v>2.3515000000000001</c:v>
                </c:pt>
                <c:pt idx="2757">
                  <c:v>2.3347000000000002</c:v>
                </c:pt>
                <c:pt idx="2758">
                  <c:v>2.3178999999999998</c:v>
                </c:pt>
                <c:pt idx="2759">
                  <c:v>2.3010999999999999</c:v>
                </c:pt>
                <c:pt idx="2760">
                  <c:v>2.2845</c:v>
                </c:pt>
                <c:pt idx="2761">
                  <c:v>2.2679</c:v>
                </c:pt>
                <c:pt idx="2762">
                  <c:v>2.2513999999999998</c:v>
                </c:pt>
                <c:pt idx="2763">
                  <c:v>2.2349999999999999</c:v>
                </c:pt>
                <c:pt idx="2764">
                  <c:v>2.2187000000000001</c:v>
                </c:pt>
                <c:pt idx="2765">
                  <c:v>2.2025000000000001</c:v>
                </c:pt>
                <c:pt idx="2766">
                  <c:v>2.1863000000000001</c:v>
                </c:pt>
                <c:pt idx="2767">
                  <c:v>2.1703000000000001</c:v>
                </c:pt>
                <c:pt idx="2768">
                  <c:v>2.1543000000000001</c:v>
                </c:pt>
                <c:pt idx="2769">
                  <c:v>2.1383999999999999</c:v>
                </c:pt>
                <c:pt idx="2770">
                  <c:v>2.1225999999999998</c:v>
                </c:pt>
                <c:pt idx="2771">
                  <c:v>2.1069</c:v>
                </c:pt>
                <c:pt idx="2772">
                  <c:v>2.0912000000000002</c:v>
                </c:pt>
                <c:pt idx="2773">
                  <c:v>2.0756999999999999</c:v>
                </c:pt>
                <c:pt idx="2774">
                  <c:v>2.0602</c:v>
                </c:pt>
                <c:pt idx="2775">
                  <c:v>2.0449000000000002</c:v>
                </c:pt>
                <c:pt idx="2776">
                  <c:v>2.0295999999999998</c:v>
                </c:pt>
                <c:pt idx="2777">
                  <c:v>2.0145</c:v>
                </c:pt>
                <c:pt idx="2778">
                  <c:v>1.9994000000000001</c:v>
                </c:pt>
                <c:pt idx="2779">
                  <c:v>1.9843999999999999</c:v>
                </c:pt>
                <c:pt idx="2780">
                  <c:v>1.9695</c:v>
                </c:pt>
                <c:pt idx="2781">
                  <c:v>1.9548000000000001</c:v>
                </c:pt>
                <c:pt idx="2782">
                  <c:v>1.9400999999999999</c:v>
                </c:pt>
                <c:pt idx="2783">
                  <c:v>1.9256</c:v>
                </c:pt>
                <c:pt idx="2784">
                  <c:v>1.9112</c:v>
                </c:pt>
                <c:pt idx="2785">
                  <c:v>1.8969</c:v>
                </c:pt>
                <c:pt idx="2786">
                  <c:v>1.8828</c:v>
                </c:pt>
                <c:pt idx="2787">
                  <c:v>1.8687</c:v>
                </c:pt>
                <c:pt idx="2788">
                  <c:v>1.8548</c:v>
                </c:pt>
                <c:pt idx="2789">
                  <c:v>1.841</c:v>
                </c:pt>
                <c:pt idx="2790">
                  <c:v>1.8272999999999999</c:v>
                </c:pt>
                <c:pt idx="2791">
                  <c:v>1.8137000000000001</c:v>
                </c:pt>
                <c:pt idx="2792">
                  <c:v>1.8002</c:v>
                </c:pt>
                <c:pt idx="2793">
                  <c:v>1.7867999999999999</c:v>
                </c:pt>
                <c:pt idx="2794">
                  <c:v>1.7735000000000001</c:v>
                </c:pt>
                <c:pt idx="2795">
                  <c:v>1.7603</c:v>
                </c:pt>
                <c:pt idx="2796">
                  <c:v>1.7472000000000001</c:v>
                </c:pt>
                <c:pt idx="2797">
                  <c:v>1.7342</c:v>
                </c:pt>
                <c:pt idx="2798">
                  <c:v>1.7213000000000001</c:v>
                </c:pt>
                <c:pt idx="2799">
                  <c:v>1.7084999999999999</c:v>
                </c:pt>
                <c:pt idx="2800">
                  <c:v>1.6959</c:v>
                </c:pt>
                <c:pt idx="2801">
                  <c:v>1.6833</c:v>
                </c:pt>
                <c:pt idx="2802">
                  <c:v>1.6709000000000001</c:v>
                </c:pt>
                <c:pt idx="2803">
                  <c:v>1.6586000000000001</c:v>
                </c:pt>
                <c:pt idx="2804">
                  <c:v>1.6464000000000001</c:v>
                </c:pt>
                <c:pt idx="2805">
                  <c:v>1.6343000000000001</c:v>
                </c:pt>
                <c:pt idx="2806">
                  <c:v>1.6224000000000001</c:v>
                </c:pt>
                <c:pt idx="2807">
                  <c:v>1.6105</c:v>
                </c:pt>
                <c:pt idx="2808">
                  <c:v>1.5988</c:v>
                </c:pt>
                <c:pt idx="2809">
                  <c:v>1.5871</c:v>
                </c:pt>
                <c:pt idx="2810">
                  <c:v>1.5755999999999999</c:v>
                </c:pt>
                <c:pt idx="2811">
                  <c:v>1.5642</c:v>
                </c:pt>
                <c:pt idx="2812">
                  <c:v>1.5528999999999999</c:v>
                </c:pt>
                <c:pt idx="2813">
                  <c:v>1.5416000000000001</c:v>
                </c:pt>
                <c:pt idx="2814">
                  <c:v>1.5305</c:v>
                </c:pt>
                <c:pt idx="2815">
                  <c:v>1.5195000000000001</c:v>
                </c:pt>
                <c:pt idx="2816">
                  <c:v>1.5085</c:v>
                </c:pt>
                <c:pt idx="2817">
                  <c:v>1.4977</c:v>
                </c:pt>
                <c:pt idx="2818">
                  <c:v>1.4869000000000001</c:v>
                </c:pt>
                <c:pt idx="2819">
                  <c:v>1.4762999999999999</c:v>
                </c:pt>
                <c:pt idx="2820">
                  <c:v>1.4657</c:v>
                </c:pt>
                <c:pt idx="2821">
                  <c:v>1.4552</c:v>
                </c:pt>
                <c:pt idx="2822">
                  <c:v>1.4448000000000001</c:v>
                </c:pt>
                <c:pt idx="2823">
                  <c:v>1.4345000000000001</c:v>
                </c:pt>
                <c:pt idx="2824">
                  <c:v>1.4242999999999999</c:v>
                </c:pt>
                <c:pt idx="2825">
                  <c:v>1.4140999999999999</c:v>
                </c:pt>
                <c:pt idx="2826">
                  <c:v>1.4040999999999999</c:v>
                </c:pt>
                <c:pt idx="2827">
                  <c:v>1.3940999999999999</c:v>
                </c:pt>
                <c:pt idx="2828">
                  <c:v>1.3842000000000001</c:v>
                </c:pt>
                <c:pt idx="2829">
                  <c:v>1.3743000000000001</c:v>
                </c:pt>
                <c:pt idx="2830">
                  <c:v>1.3646</c:v>
                </c:pt>
                <c:pt idx="2831">
                  <c:v>1.3549</c:v>
                </c:pt>
                <c:pt idx="2832">
                  <c:v>1.3452999999999999</c:v>
                </c:pt>
                <c:pt idx="2833">
                  <c:v>1.3358000000000001</c:v>
                </c:pt>
                <c:pt idx="2834">
                  <c:v>1.3263</c:v>
                </c:pt>
                <c:pt idx="2835">
                  <c:v>1.3169</c:v>
                </c:pt>
                <c:pt idx="2836">
                  <c:v>1.3075000000000001</c:v>
                </c:pt>
                <c:pt idx="2837">
                  <c:v>1.2982</c:v>
                </c:pt>
                <c:pt idx="2838">
                  <c:v>1.2889999999999999</c:v>
                </c:pt>
                <c:pt idx="2839">
                  <c:v>1.2799</c:v>
                </c:pt>
                <c:pt idx="2840">
                  <c:v>1.2707999999999999</c:v>
                </c:pt>
                <c:pt idx="2841">
                  <c:v>1.2617</c:v>
                </c:pt>
                <c:pt idx="2842">
                  <c:v>1.2527999999999999</c:v>
                </c:pt>
                <c:pt idx="2843">
                  <c:v>1.2439</c:v>
                </c:pt>
                <c:pt idx="2844">
                  <c:v>1.2350000000000001</c:v>
                </c:pt>
                <c:pt idx="2845">
                  <c:v>1.2262999999999999</c:v>
                </c:pt>
                <c:pt idx="2846">
                  <c:v>1.2176</c:v>
                </c:pt>
                <c:pt idx="2847">
                  <c:v>1.2090000000000001</c:v>
                </c:pt>
                <c:pt idx="2848">
                  <c:v>1.2003999999999999</c:v>
                </c:pt>
                <c:pt idx="2849">
                  <c:v>1.1919</c:v>
                </c:pt>
                <c:pt idx="2850">
                  <c:v>1.1835</c:v>
                </c:pt>
                <c:pt idx="2851">
                  <c:v>1.1752</c:v>
                </c:pt>
                <c:pt idx="2852">
                  <c:v>1.1669</c:v>
                </c:pt>
                <c:pt idx="2853">
                  <c:v>1.1587000000000001</c:v>
                </c:pt>
                <c:pt idx="2854">
                  <c:v>1.1505000000000001</c:v>
                </c:pt>
                <c:pt idx="2855">
                  <c:v>1.1424000000000001</c:v>
                </c:pt>
                <c:pt idx="2856">
                  <c:v>1.1344000000000001</c:v>
                </c:pt>
                <c:pt idx="2857">
                  <c:v>1.1265000000000001</c:v>
                </c:pt>
                <c:pt idx="2858">
                  <c:v>1.1186</c:v>
                </c:pt>
                <c:pt idx="2859">
                  <c:v>1.1107</c:v>
                </c:pt>
                <c:pt idx="2860">
                  <c:v>1.103</c:v>
                </c:pt>
                <c:pt idx="2861">
                  <c:v>1.0952999999999999</c:v>
                </c:pt>
                <c:pt idx="2862">
                  <c:v>1.0875999999999999</c:v>
                </c:pt>
                <c:pt idx="2863">
                  <c:v>1.08</c:v>
                </c:pt>
                <c:pt idx="2864">
                  <c:v>1.0725</c:v>
                </c:pt>
                <c:pt idx="2865">
                  <c:v>1.0650999999999999</c:v>
                </c:pt>
                <c:pt idx="2866">
                  <c:v>1.0577000000000001</c:v>
                </c:pt>
                <c:pt idx="2867">
                  <c:v>1.0504</c:v>
                </c:pt>
                <c:pt idx="2868">
                  <c:v>1.0431999999999999</c:v>
                </c:pt>
                <c:pt idx="2869">
                  <c:v>1.036</c:v>
                </c:pt>
                <c:pt idx="2870">
                  <c:v>1.0289999999999999</c:v>
                </c:pt>
                <c:pt idx="2871">
                  <c:v>1.0219</c:v>
                </c:pt>
                <c:pt idx="2872">
                  <c:v>1.0149999999999999</c:v>
                </c:pt>
                <c:pt idx="2873">
                  <c:v>1.0081</c:v>
                </c:pt>
                <c:pt idx="2874">
                  <c:v>1.0012000000000001</c:v>
                </c:pt>
                <c:pt idx="2875">
                  <c:v>0.99448000000000003</c:v>
                </c:pt>
                <c:pt idx="2876">
                  <c:v>0.98777999999999999</c:v>
                </c:pt>
                <c:pt idx="2877">
                  <c:v>0.98114999999999997</c:v>
                </c:pt>
                <c:pt idx="2878">
                  <c:v>0.97460000000000002</c:v>
                </c:pt>
                <c:pt idx="2879">
                  <c:v>0.96811000000000003</c:v>
                </c:pt>
                <c:pt idx="2880">
                  <c:v>0.9617</c:v>
                </c:pt>
                <c:pt idx="2881">
                  <c:v>0.95537000000000005</c:v>
                </c:pt>
                <c:pt idx="2882">
                  <c:v>0.94911000000000001</c:v>
                </c:pt>
                <c:pt idx="2883">
                  <c:v>0.94294</c:v>
                </c:pt>
                <c:pt idx="2884">
                  <c:v>0.93683000000000005</c:v>
                </c:pt>
                <c:pt idx="2885">
                  <c:v>0.93081000000000003</c:v>
                </c:pt>
                <c:pt idx="2886">
                  <c:v>0.92486000000000002</c:v>
                </c:pt>
                <c:pt idx="2887">
                  <c:v>0.91898999999999997</c:v>
                </c:pt>
                <c:pt idx="2888">
                  <c:v>0.91320000000000001</c:v>
                </c:pt>
                <c:pt idx="2889">
                  <c:v>0.90747999999999995</c:v>
                </c:pt>
                <c:pt idx="2890">
                  <c:v>0.90183000000000002</c:v>
                </c:pt>
                <c:pt idx="2891">
                  <c:v>0.89625999999999995</c:v>
                </c:pt>
                <c:pt idx="2892">
                  <c:v>0.89076999999999995</c:v>
                </c:pt>
                <c:pt idx="2893">
                  <c:v>0.88534000000000002</c:v>
                </c:pt>
                <c:pt idx="2894">
                  <c:v>0.87999000000000005</c:v>
                </c:pt>
                <c:pt idx="2895">
                  <c:v>0.87470999999999999</c:v>
                </c:pt>
                <c:pt idx="2896">
                  <c:v>0.86948999999999999</c:v>
                </c:pt>
                <c:pt idx="2897">
                  <c:v>0.86434</c:v>
                </c:pt>
                <c:pt idx="2898">
                  <c:v>0.85924999999999996</c:v>
                </c:pt>
                <c:pt idx="2899">
                  <c:v>0.85421999999999998</c:v>
                </c:pt>
                <c:pt idx="2900">
                  <c:v>0.84924999999999995</c:v>
                </c:pt>
                <c:pt idx="2901">
                  <c:v>0.84433999999999998</c:v>
                </c:pt>
                <c:pt idx="2902">
                  <c:v>0.83948</c:v>
                </c:pt>
                <c:pt idx="2903">
                  <c:v>0.83467999999999998</c:v>
                </c:pt>
                <c:pt idx="2904">
                  <c:v>0.82991999999999999</c:v>
                </c:pt>
                <c:pt idx="2905">
                  <c:v>0.82521999999999995</c:v>
                </c:pt>
                <c:pt idx="2906">
                  <c:v>0.82055999999999996</c:v>
                </c:pt>
                <c:pt idx="2907">
                  <c:v>0.81594999999999995</c:v>
                </c:pt>
                <c:pt idx="2908">
                  <c:v>0.81138999999999994</c:v>
                </c:pt>
                <c:pt idx="2909">
                  <c:v>0.80686999999999998</c:v>
                </c:pt>
                <c:pt idx="2910">
                  <c:v>0.80239000000000005</c:v>
                </c:pt>
                <c:pt idx="2911">
                  <c:v>0.79795000000000005</c:v>
                </c:pt>
                <c:pt idx="2912">
                  <c:v>0.79354000000000002</c:v>
                </c:pt>
                <c:pt idx="2913">
                  <c:v>0.78917000000000004</c:v>
                </c:pt>
                <c:pt idx="2914">
                  <c:v>0.78483999999999998</c:v>
                </c:pt>
                <c:pt idx="2915">
                  <c:v>0.78054000000000001</c:v>
                </c:pt>
                <c:pt idx="2916">
                  <c:v>0.77627000000000002</c:v>
                </c:pt>
                <c:pt idx="2917">
                  <c:v>0.77203999999999995</c:v>
                </c:pt>
                <c:pt idx="2918">
                  <c:v>0.76783000000000001</c:v>
                </c:pt>
                <c:pt idx="2919">
                  <c:v>0.76365000000000005</c:v>
                </c:pt>
                <c:pt idx="2920">
                  <c:v>0.75949999999999995</c:v>
                </c:pt>
                <c:pt idx="2921">
                  <c:v>0.75536999999999999</c:v>
                </c:pt>
                <c:pt idx="2922">
                  <c:v>0.75126999999999999</c:v>
                </c:pt>
                <c:pt idx="2923">
                  <c:v>0.74719999999999998</c:v>
                </c:pt>
                <c:pt idx="2924">
                  <c:v>0.74314999999999998</c:v>
                </c:pt>
                <c:pt idx="2925">
                  <c:v>0.73912</c:v>
                </c:pt>
                <c:pt idx="2926">
                  <c:v>0.73511000000000004</c:v>
                </c:pt>
                <c:pt idx="2927">
                  <c:v>0.73111999999999999</c:v>
                </c:pt>
                <c:pt idx="2928">
                  <c:v>0.72714999999999996</c:v>
                </c:pt>
                <c:pt idx="2929">
                  <c:v>0.72319</c:v>
                </c:pt>
                <c:pt idx="2930">
                  <c:v>0.71924999999999994</c:v>
                </c:pt>
                <c:pt idx="2931">
                  <c:v>0.71531999999999996</c:v>
                </c:pt>
                <c:pt idx="2932">
                  <c:v>0.71142000000000005</c:v>
                </c:pt>
                <c:pt idx="2933">
                  <c:v>0.70752999999999999</c:v>
                </c:pt>
                <c:pt idx="2934">
                  <c:v>0.70365999999999995</c:v>
                </c:pt>
                <c:pt idx="2935">
                  <c:v>0.69979999999999998</c:v>
                </c:pt>
                <c:pt idx="2936">
                  <c:v>0.69596999999999998</c:v>
                </c:pt>
                <c:pt idx="2937">
                  <c:v>0.69216</c:v>
                </c:pt>
                <c:pt idx="2938">
                  <c:v>0.68835999999999997</c:v>
                </c:pt>
                <c:pt idx="2939">
                  <c:v>0.68459000000000003</c:v>
                </c:pt>
                <c:pt idx="2940">
                  <c:v>0.68084</c:v>
                </c:pt>
                <c:pt idx="2941">
                  <c:v>0.67710000000000004</c:v>
                </c:pt>
                <c:pt idx="2942">
                  <c:v>0.67339000000000004</c:v>
                </c:pt>
                <c:pt idx="2943">
                  <c:v>0.66969999999999996</c:v>
                </c:pt>
                <c:pt idx="2944">
                  <c:v>0.66603000000000001</c:v>
                </c:pt>
                <c:pt idx="2945">
                  <c:v>0.66237999999999997</c:v>
                </c:pt>
                <c:pt idx="2946">
                  <c:v>0.65874999999999995</c:v>
                </c:pt>
                <c:pt idx="2947">
                  <c:v>0.65513999999999994</c:v>
                </c:pt>
                <c:pt idx="2948">
                  <c:v>0.65154999999999996</c:v>
                </c:pt>
                <c:pt idx="2949">
                  <c:v>0.64798</c:v>
                </c:pt>
                <c:pt idx="2950">
                  <c:v>0.64442999999999995</c:v>
                </c:pt>
                <c:pt idx="2951">
                  <c:v>0.64088999999999996</c:v>
                </c:pt>
                <c:pt idx="2952">
                  <c:v>0.63736999999999999</c:v>
                </c:pt>
                <c:pt idx="2953">
                  <c:v>0.63385999999999998</c:v>
                </c:pt>
                <c:pt idx="2954">
                  <c:v>0.63036999999999999</c:v>
                </c:pt>
                <c:pt idx="2955">
                  <c:v>0.62690000000000001</c:v>
                </c:pt>
                <c:pt idx="2956">
                  <c:v>0.62343999999999999</c:v>
                </c:pt>
                <c:pt idx="2957">
                  <c:v>0.62000999999999995</c:v>
                </c:pt>
                <c:pt idx="2958">
                  <c:v>0.61658000000000002</c:v>
                </c:pt>
                <c:pt idx="2959">
                  <c:v>0.61317999999999995</c:v>
                </c:pt>
                <c:pt idx="2960">
                  <c:v>0.60979000000000005</c:v>
                </c:pt>
                <c:pt idx="2961">
                  <c:v>0.60641999999999996</c:v>
                </c:pt>
                <c:pt idx="2962">
                  <c:v>0.60306000000000004</c:v>
                </c:pt>
                <c:pt idx="2963">
                  <c:v>0.59970999999999997</c:v>
                </c:pt>
                <c:pt idx="2964">
                  <c:v>0.59638000000000002</c:v>
                </c:pt>
                <c:pt idx="2965">
                  <c:v>0.59306999999999999</c:v>
                </c:pt>
                <c:pt idx="2966">
                  <c:v>0.58975999999999995</c:v>
                </c:pt>
                <c:pt idx="2967">
                  <c:v>0.58647000000000005</c:v>
                </c:pt>
                <c:pt idx="2968">
                  <c:v>0.58320000000000005</c:v>
                </c:pt>
                <c:pt idx="2969">
                  <c:v>0.57992999999999995</c:v>
                </c:pt>
                <c:pt idx="2970">
                  <c:v>0.57667999999999997</c:v>
                </c:pt>
                <c:pt idx="2971">
                  <c:v>0.57343999999999995</c:v>
                </c:pt>
                <c:pt idx="2972">
                  <c:v>0.57020999999999999</c:v>
                </c:pt>
                <c:pt idx="2973">
                  <c:v>0.56698999999999999</c:v>
                </c:pt>
                <c:pt idx="2974">
                  <c:v>0.56379000000000001</c:v>
                </c:pt>
                <c:pt idx="2975">
                  <c:v>0.56059999999999999</c:v>
                </c:pt>
                <c:pt idx="2976">
                  <c:v>0.55742000000000003</c:v>
                </c:pt>
                <c:pt idx="2977">
                  <c:v>0.55425999999999997</c:v>
                </c:pt>
                <c:pt idx="2978">
                  <c:v>0.55110999999999999</c:v>
                </c:pt>
                <c:pt idx="2979">
                  <c:v>0.54796999999999996</c:v>
                </c:pt>
                <c:pt idx="2980">
                  <c:v>0.54486000000000001</c:v>
                </c:pt>
                <c:pt idx="2981">
                  <c:v>0.54176000000000002</c:v>
                </c:pt>
                <c:pt idx="2982">
                  <c:v>0.53866999999999998</c:v>
                </c:pt>
                <c:pt idx="2983">
                  <c:v>0.53559999999999997</c:v>
                </c:pt>
                <c:pt idx="2984">
                  <c:v>0.53254000000000001</c:v>
                </c:pt>
                <c:pt idx="2985">
                  <c:v>0.52949999999999997</c:v>
                </c:pt>
                <c:pt idx="2986">
                  <c:v>0.52646999999999999</c:v>
                </c:pt>
                <c:pt idx="2987">
                  <c:v>0.52344999999999997</c:v>
                </c:pt>
                <c:pt idx="2988">
                  <c:v>0.52044999999999997</c:v>
                </c:pt>
                <c:pt idx="2989">
                  <c:v>0.51746000000000003</c:v>
                </c:pt>
                <c:pt idx="2990">
                  <c:v>0.51446999999999998</c:v>
                </c:pt>
                <c:pt idx="2991">
                  <c:v>0.51149999999999995</c:v>
                </c:pt>
                <c:pt idx="2992">
                  <c:v>0.50854999999999995</c:v>
                </c:pt>
                <c:pt idx="2993">
                  <c:v>0.50560000000000005</c:v>
                </c:pt>
                <c:pt idx="2994">
                  <c:v>0.50266999999999995</c:v>
                </c:pt>
                <c:pt idx="2995">
                  <c:v>0.49975999999999998</c:v>
                </c:pt>
                <c:pt idx="2996">
                  <c:v>0.49686000000000002</c:v>
                </c:pt>
                <c:pt idx="2997">
                  <c:v>0.49397000000000002</c:v>
                </c:pt>
                <c:pt idx="2998">
                  <c:v>0.49109000000000003</c:v>
                </c:pt>
                <c:pt idx="2999">
                  <c:v>0.48823</c:v>
                </c:pt>
                <c:pt idx="3000">
                  <c:v>0.48537999999999998</c:v>
                </c:pt>
                <c:pt idx="3001">
                  <c:v>0.48254000000000002</c:v>
                </c:pt>
                <c:pt idx="3002">
                  <c:v>0.47971999999999998</c:v>
                </c:pt>
                <c:pt idx="3003">
                  <c:v>0.47689999999999999</c:v>
                </c:pt>
                <c:pt idx="3004">
                  <c:v>0.47410000000000002</c:v>
                </c:pt>
                <c:pt idx="3005">
                  <c:v>0.4713</c:v>
                </c:pt>
                <c:pt idx="3006">
                  <c:v>0.46851999999999999</c:v>
                </c:pt>
                <c:pt idx="3007">
                  <c:v>0.46573999999999999</c:v>
                </c:pt>
                <c:pt idx="3008">
                  <c:v>0.46298</c:v>
                </c:pt>
                <c:pt idx="3009">
                  <c:v>0.46022000000000002</c:v>
                </c:pt>
                <c:pt idx="3010">
                  <c:v>0.45748</c:v>
                </c:pt>
                <c:pt idx="3011">
                  <c:v>0.45474999999999999</c:v>
                </c:pt>
                <c:pt idx="3012">
                  <c:v>0.45204</c:v>
                </c:pt>
                <c:pt idx="3013">
                  <c:v>0.44934000000000002</c:v>
                </c:pt>
                <c:pt idx="3014">
                  <c:v>0.44664999999999999</c:v>
                </c:pt>
                <c:pt idx="3015">
                  <c:v>0.44397999999999999</c:v>
                </c:pt>
                <c:pt idx="3016">
                  <c:v>0.44130999999999998</c:v>
                </c:pt>
                <c:pt idx="3017">
                  <c:v>0.43867</c:v>
                </c:pt>
                <c:pt idx="3018">
                  <c:v>0.43602999999999997</c:v>
                </c:pt>
                <c:pt idx="3019">
                  <c:v>0.43340000000000001</c:v>
                </c:pt>
                <c:pt idx="3020">
                  <c:v>0.43079000000000001</c:v>
                </c:pt>
                <c:pt idx="3021">
                  <c:v>0.42818000000000001</c:v>
                </c:pt>
                <c:pt idx="3022">
                  <c:v>0.42558000000000001</c:v>
                </c:pt>
                <c:pt idx="3023">
                  <c:v>0.42298999999999998</c:v>
                </c:pt>
                <c:pt idx="3024">
                  <c:v>0.42041000000000001</c:v>
                </c:pt>
                <c:pt idx="3025">
                  <c:v>0.41782999999999998</c:v>
                </c:pt>
                <c:pt idx="3026">
                  <c:v>0.41526000000000002</c:v>
                </c:pt>
                <c:pt idx="3027">
                  <c:v>0.41270000000000001</c:v>
                </c:pt>
                <c:pt idx="3028">
                  <c:v>0.41015000000000001</c:v>
                </c:pt>
                <c:pt idx="3029">
                  <c:v>0.40760000000000002</c:v>
                </c:pt>
                <c:pt idx="3030">
                  <c:v>0.40505000000000002</c:v>
                </c:pt>
                <c:pt idx="3031">
                  <c:v>0.40251999999999999</c:v>
                </c:pt>
                <c:pt idx="3032">
                  <c:v>0.39999000000000001</c:v>
                </c:pt>
                <c:pt idx="3033">
                  <c:v>0.39746999999999999</c:v>
                </c:pt>
                <c:pt idx="3034">
                  <c:v>0.39495999999999998</c:v>
                </c:pt>
                <c:pt idx="3035">
                  <c:v>0.39245000000000002</c:v>
                </c:pt>
                <c:pt idx="3036">
                  <c:v>0.38995999999999997</c:v>
                </c:pt>
                <c:pt idx="3037">
                  <c:v>0.38746999999999998</c:v>
                </c:pt>
                <c:pt idx="3038">
                  <c:v>0.38499</c:v>
                </c:pt>
                <c:pt idx="3039">
                  <c:v>0.38252000000000003</c:v>
                </c:pt>
                <c:pt idx="3040">
                  <c:v>0.38007000000000002</c:v>
                </c:pt>
                <c:pt idx="3041">
                  <c:v>0.37762000000000001</c:v>
                </c:pt>
                <c:pt idx="3042">
                  <c:v>0.37518000000000001</c:v>
                </c:pt>
                <c:pt idx="3043">
                  <c:v>0.37275000000000003</c:v>
                </c:pt>
                <c:pt idx="3044">
                  <c:v>0.37032999999999999</c:v>
                </c:pt>
                <c:pt idx="3045">
                  <c:v>0.36792999999999998</c:v>
                </c:pt>
                <c:pt idx="3046">
                  <c:v>0.36553999999999998</c:v>
                </c:pt>
                <c:pt idx="3047">
                  <c:v>0.36314999999999997</c:v>
                </c:pt>
                <c:pt idx="3048">
                  <c:v>0.36077999999999999</c:v>
                </c:pt>
                <c:pt idx="3049">
                  <c:v>0.35843000000000003</c:v>
                </c:pt>
                <c:pt idx="3050">
                  <c:v>0.35608000000000001</c:v>
                </c:pt>
                <c:pt idx="3051">
                  <c:v>0.35375000000000001</c:v>
                </c:pt>
                <c:pt idx="3052">
                  <c:v>0.35143000000000002</c:v>
                </c:pt>
                <c:pt idx="3053">
                  <c:v>0.34911999999999999</c:v>
                </c:pt>
                <c:pt idx="3054">
                  <c:v>0.34683000000000003</c:v>
                </c:pt>
                <c:pt idx="3055">
                  <c:v>0.34454000000000001</c:v>
                </c:pt>
                <c:pt idx="3056">
                  <c:v>0.34227000000000002</c:v>
                </c:pt>
                <c:pt idx="3057">
                  <c:v>0.34</c:v>
                </c:pt>
                <c:pt idx="3058">
                  <c:v>0.33774999999999999</c:v>
                </c:pt>
                <c:pt idx="3059">
                  <c:v>0.33550999999999997</c:v>
                </c:pt>
                <c:pt idx="3060">
                  <c:v>0.33328999999999998</c:v>
                </c:pt>
                <c:pt idx="3061">
                  <c:v>0.33107999999999999</c:v>
                </c:pt>
                <c:pt idx="3062">
                  <c:v>0.32887</c:v>
                </c:pt>
                <c:pt idx="3063">
                  <c:v>0.32668000000000003</c:v>
                </c:pt>
                <c:pt idx="3064">
                  <c:v>0.32451000000000002</c:v>
                </c:pt>
                <c:pt idx="3065">
                  <c:v>0.32234000000000002</c:v>
                </c:pt>
                <c:pt idx="3066">
                  <c:v>0.32018000000000002</c:v>
                </c:pt>
                <c:pt idx="3067">
                  <c:v>0.31803999999999999</c:v>
                </c:pt>
                <c:pt idx="3068">
                  <c:v>0.31591000000000002</c:v>
                </c:pt>
                <c:pt idx="3069">
                  <c:v>0.31379000000000001</c:v>
                </c:pt>
                <c:pt idx="3070">
                  <c:v>0.31169000000000002</c:v>
                </c:pt>
                <c:pt idx="3071">
                  <c:v>0.30958999999999998</c:v>
                </c:pt>
                <c:pt idx="3072">
                  <c:v>0.30752000000000002</c:v>
                </c:pt>
                <c:pt idx="3073">
                  <c:v>0.30545</c:v>
                </c:pt>
                <c:pt idx="3074">
                  <c:v>0.3034</c:v>
                </c:pt>
                <c:pt idx="3075">
                  <c:v>0.30136000000000002</c:v>
                </c:pt>
                <c:pt idx="3076">
                  <c:v>0.29932999999999998</c:v>
                </c:pt>
                <c:pt idx="3077">
                  <c:v>0.29731999999999997</c:v>
                </c:pt>
                <c:pt idx="3078">
                  <c:v>0.29532000000000003</c:v>
                </c:pt>
                <c:pt idx="3079">
                  <c:v>0.29332999999999998</c:v>
                </c:pt>
                <c:pt idx="3080">
                  <c:v>0.29136000000000001</c:v>
                </c:pt>
                <c:pt idx="3081">
                  <c:v>0.28938999999999998</c:v>
                </c:pt>
                <c:pt idx="3082">
                  <c:v>0.28743000000000002</c:v>
                </c:pt>
                <c:pt idx="3083">
                  <c:v>0.28548000000000001</c:v>
                </c:pt>
                <c:pt idx="3084">
                  <c:v>0.28355000000000002</c:v>
                </c:pt>
                <c:pt idx="3085">
                  <c:v>0.28161999999999998</c:v>
                </c:pt>
                <c:pt idx="3086">
                  <c:v>0.2797</c:v>
                </c:pt>
                <c:pt idx="3087">
                  <c:v>0.27778000000000003</c:v>
                </c:pt>
                <c:pt idx="3088">
                  <c:v>0.27588000000000001</c:v>
                </c:pt>
                <c:pt idx="3089">
                  <c:v>0.27398</c:v>
                </c:pt>
                <c:pt idx="3090">
                  <c:v>0.27209</c:v>
                </c:pt>
                <c:pt idx="3091">
                  <c:v>0.27021000000000001</c:v>
                </c:pt>
                <c:pt idx="3092">
                  <c:v>0.26834000000000002</c:v>
                </c:pt>
                <c:pt idx="3093">
                  <c:v>0.26646999999999998</c:v>
                </c:pt>
                <c:pt idx="3094">
                  <c:v>0.26462000000000002</c:v>
                </c:pt>
                <c:pt idx="3095">
                  <c:v>0.26277</c:v>
                </c:pt>
                <c:pt idx="3096">
                  <c:v>0.26093</c:v>
                </c:pt>
                <c:pt idx="3097">
                  <c:v>0.25911000000000001</c:v>
                </c:pt>
                <c:pt idx="3098">
                  <c:v>0.25729000000000002</c:v>
                </c:pt>
                <c:pt idx="3099">
                  <c:v>0.25548999999999999</c:v>
                </c:pt>
                <c:pt idx="3100">
                  <c:v>0.25369000000000003</c:v>
                </c:pt>
                <c:pt idx="3101">
                  <c:v>0.25190000000000001</c:v>
                </c:pt>
                <c:pt idx="3102">
                  <c:v>0.25013000000000002</c:v>
                </c:pt>
                <c:pt idx="3103">
                  <c:v>0.24836</c:v>
                </c:pt>
                <c:pt idx="3104">
                  <c:v>0.24660000000000001</c:v>
                </c:pt>
                <c:pt idx="3105">
                  <c:v>0.24933</c:v>
                </c:pt>
                <c:pt idx="3106">
                  <c:v>0.24754999999999999</c:v>
                </c:pt>
                <c:pt idx="3107">
                  <c:v>0.24579000000000001</c:v>
                </c:pt>
                <c:pt idx="3108">
                  <c:v>0.24404000000000001</c:v>
                </c:pt>
                <c:pt idx="3109">
                  <c:v>0.24229000000000001</c:v>
                </c:pt>
                <c:pt idx="3110">
                  <c:v>0.24056</c:v>
                </c:pt>
                <c:pt idx="3111">
                  <c:v>0.23882999999999999</c:v>
                </c:pt>
                <c:pt idx="3112">
                  <c:v>0.23710999999999999</c:v>
                </c:pt>
                <c:pt idx="3113">
                  <c:v>0.2354</c:v>
                </c:pt>
                <c:pt idx="3114">
                  <c:v>0.23369000000000001</c:v>
                </c:pt>
                <c:pt idx="3115">
                  <c:v>0.23200000000000001</c:v>
                </c:pt>
                <c:pt idx="3116">
                  <c:v>0.23030999999999999</c:v>
                </c:pt>
                <c:pt idx="3117">
                  <c:v>0.22864000000000001</c:v>
                </c:pt>
                <c:pt idx="3118">
                  <c:v>0.22697000000000001</c:v>
                </c:pt>
                <c:pt idx="3119">
                  <c:v>0.22531999999999999</c:v>
                </c:pt>
                <c:pt idx="3120">
                  <c:v>0.22367000000000001</c:v>
                </c:pt>
                <c:pt idx="3121">
                  <c:v>0.22203999999999999</c:v>
                </c:pt>
                <c:pt idx="3122">
                  <c:v>0.22042</c:v>
                </c:pt>
                <c:pt idx="3123">
                  <c:v>0.21879999999999999</c:v>
                </c:pt>
                <c:pt idx="3124">
                  <c:v>0.21718999999999999</c:v>
                </c:pt>
                <c:pt idx="3125">
                  <c:v>0.21560000000000001</c:v>
                </c:pt>
                <c:pt idx="3126">
                  <c:v>0.21401000000000001</c:v>
                </c:pt>
                <c:pt idx="3127">
                  <c:v>0.21243000000000001</c:v>
                </c:pt>
                <c:pt idx="3128">
                  <c:v>0.21085999999999999</c:v>
                </c:pt>
                <c:pt idx="3129">
                  <c:v>0.20930000000000001</c:v>
                </c:pt>
                <c:pt idx="3130">
                  <c:v>0.20774999999999999</c:v>
                </c:pt>
                <c:pt idx="3131">
                  <c:v>0.20621</c:v>
                </c:pt>
                <c:pt idx="3132">
                  <c:v>0.20466999999999999</c:v>
                </c:pt>
                <c:pt idx="3133">
                  <c:v>0.20315</c:v>
                </c:pt>
                <c:pt idx="3134">
                  <c:v>0.20164000000000001</c:v>
                </c:pt>
                <c:pt idx="3135">
                  <c:v>0.20013</c:v>
                </c:pt>
                <c:pt idx="3136">
                  <c:v>0.19864000000000001</c:v>
                </c:pt>
                <c:pt idx="3137">
                  <c:v>0.19714999999999999</c:v>
                </c:pt>
                <c:pt idx="3138">
                  <c:v>0.19567000000000001</c:v>
                </c:pt>
                <c:pt idx="3139">
                  <c:v>0.19420999999999999</c:v>
                </c:pt>
                <c:pt idx="3140">
                  <c:v>0.19275</c:v>
                </c:pt>
                <c:pt idx="3141">
                  <c:v>0.1913</c:v>
                </c:pt>
                <c:pt idx="3142">
                  <c:v>0.18986</c:v>
                </c:pt>
                <c:pt idx="3143">
                  <c:v>0.18844</c:v>
                </c:pt>
                <c:pt idx="3144">
                  <c:v>0.18701999999999999</c:v>
                </c:pt>
                <c:pt idx="3145">
                  <c:v>0.18561</c:v>
                </c:pt>
                <c:pt idx="3146">
                  <c:v>0.18421000000000001</c:v>
                </c:pt>
                <c:pt idx="3147">
                  <c:v>0.18282000000000001</c:v>
                </c:pt>
                <c:pt idx="3148">
                  <c:v>0.18143999999999999</c:v>
                </c:pt>
                <c:pt idx="3149">
                  <c:v>0.18007000000000001</c:v>
                </c:pt>
                <c:pt idx="3150">
                  <c:v>0.17871000000000001</c:v>
                </c:pt>
                <c:pt idx="3151">
                  <c:v>0.17735999999999999</c:v>
                </c:pt>
                <c:pt idx="3152">
                  <c:v>0.17602000000000001</c:v>
                </c:pt>
                <c:pt idx="3153">
                  <c:v>0.17469000000000001</c:v>
                </c:pt>
                <c:pt idx="3154">
                  <c:v>0.17337</c:v>
                </c:pt>
                <c:pt idx="3155">
                  <c:v>0.17205999999999999</c:v>
                </c:pt>
                <c:pt idx="3156">
                  <c:v>0.17077000000000001</c:v>
                </c:pt>
                <c:pt idx="3157">
                  <c:v>0.16947999999999999</c:v>
                </c:pt>
                <c:pt idx="3158">
                  <c:v>0.16819999999999999</c:v>
                </c:pt>
                <c:pt idx="3159">
                  <c:v>0.16694000000000001</c:v>
                </c:pt>
                <c:pt idx="3160">
                  <c:v>0.16567999999999999</c:v>
                </c:pt>
                <c:pt idx="3161">
                  <c:v>0.16442999999999999</c:v>
                </c:pt>
                <c:pt idx="3162">
                  <c:v>0.16320000000000001</c:v>
                </c:pt>
                <c:pt idx="3163">
                  <c:v>0.16197</c:v>
                </c:pt>
                <c:pt idx="3164">
                  <c:v>0.16075</c:v>
                </c:pt>
                <c:pt idx="3165">
                  <c:v>0.15953999999999999</c:v>
                </c:pt>
                <c:pt idx="3166">
                  <c:v>0.15833</c:v>
                </c:pt>
                <c:pt idx="3167">
                  <c:v>0.15714</c:v>
                </c:pt>
                <c:pt idx="3168">
                  <c:v>0.15595999999999999</c:v>
                </c:pt>
                <c:pt idx="3169">
                  <c:v>0.15478</c:v>
                </c:pt>
                <c:pt idx="3170">
                  <c:v>0.15361</c:v>
                </c:pt>
                <c:pt idx="3171">
                  <c:v>0.15246000000000001</c:v>
                </c:pt>
                <c:pt idx="3172">
                  <c:v>0.15131</c:v>
                </c:pt>
                <c:pt idx="3173">
                  <c:v>0.15017</c:v>
                </c:pt>
                <c:pt idx="3174">
                  <c:v>0.14903</c:v>
                </c:pt>
                <c:pt idx="3175">
                  <c:v>0.14791000000000001</c:v>
                </c:pt>
                <c:pt idx="3176">
                  <c:v>0.14680000000000001</c:v>
                </c:pt>
                <c:pt idx="3177">
                  <c:v>0.14568999999999999</c:v>
                </c:pt>
                <c:pt idx="3178">
                  <c:v>0.14459</c:v>
                </c:pt>
                <c:pt idx="3179">
                  <c:v>0.14349999999999999</c:v>
                </c:pt>
                <c:pt idx="3180">
                  <c:v>0.14241999999999999</c:v>
                </c:pt>
                <c:pt idx="3181">
                  <c:v>0.14135</c:v>
                </c:pt>
                <c:pt idx="3182">
                  <c:v>0.14029</c:v>
                </c:pt>
                <c:pt idx="3183">
                  <c:v>0.13922999999999999</c:v>
                </c:pt>
                <c:pt idx="3184">
                  <c:v>0.13818</c:v>
                </c:pt>
                <c:pt idx="3185">
                  <c:v>0.13714999999999999</c:v>
                </c:pt>
                <c:pt idx="3186">
                  <c:v>0.13611999999999999</c:v>
                </c:pt>
                <c:pt idx="3187">
                  <c:v>0.13508999999999999</c:v>
                </c:pt>
                <c:pt idx="3188">
                  <c:v>0.13408</c:v>
                </c:pt>
                <c:pt idx="3189">
                  <c:v>0.13308</c:v>
                </c:pt>
                <c:pt idx="3190">
                  <c:v>0.13208</c:v>
                </c:pt>
                <c:pt idx="3191">
                  <c:v>0.13109999999999999</c:v>
                </c:pt>
                <c:pt idx="3192">
                  <c:v>0.13012000000000001</c:v>
                </c:pt>
                <c:pt idx="3193">
                  <c:v>0.12916</c:v>
                </c:pt>
                <c:pt idx="3194">
                  <c:v>0.12820000000000001</c:v>
                </c:pt>
                <c:pt idx="3195">
                  <c:v>0.12726000000000001</c:v>
                </c:pt>
                <c:pt idx="3196">
                  <c:v>0.12631999999999999</c:v>
                </c:pt>
                <c:pt idx="3197">
                  <c:v>0.12540000000000001</c:v>
                </c:pt>
                <c:pt idx="3198">
                  <c:v>0.12447999999999999</c:v>
                </c:pt>
                <c:pt idx="3199">
                  <c:v>0.12357</c:v>
                </c:pt>
                <c:pt idx="3200">
                  <c:v>0.12268</c:v>
                </c:pt>
                <c:pt idx="3201">
                  <c:v>0.12179</c:v>
                </c:pt>
                <c:pt idx="3202">
                  <c:v>0.12091</c:v>
                </c:pt>
                <c:pt idx="3203">
                  <c:v>0.12003999999999999</c:v>
                </c:pt>
                <c:pt idx="3204">
                  <c:v>0.11917</c:v>
                </c:pt>
                <c:pt idx="3205">
                  <c:v>0.11831999999999999</c:v>
                </c:pt>
                <c:pt idx="3206">
                  <c:v>0.11747</c:v>
                </c:pt>
                <c:pt idx="3207">
                  <c:v>0.11663</c:v>
                </c:pt>
                <c:pt idx="3208">
                  <c:v>0.1158</c:v>
                </c:pt>
                <c:pt idx="3209">
                  <c:v>0.11497</c:v>
                </c:pt>
                <c:pt idx="3210">
                  <c:v>0.11415</c:v>
                </c:pt>
                <c:pt idx="3211">
                  <c:v>0.11334</c:v>
                </c:pt>
                <c:pt idx="3212">
                  <c:v>0.11253000000000001</c:v>
                </c:pt>
                <c:pt idx="3213">
                  <c:v>0.11173</c:v>
                </c:pt>
                <c:pt idx="3214">
                  <c:v>0.11094</c:v>
                </c:pt>
                <c:pt idx="3215">
                  <c:v>0.11015999999999999</c:v>
                </c:pt>
                <c:pt idx="3216">
                  <c:v>0.10938000000000001</c:v>
                </c:pt>
                <c:pt idx="3217">
                  <c:v>0.1086</c:v>
                </c:pt>
                <c:pt idx="3218">
                  <c:v>0.10784000000000001</c:v>
                </c:pt>
                <c:pt idx="3219">
                  <c:v>0.10707999999999999</c:v>
                </c:pt>
                <c:pt idx="3220">
                  <c:v>0.10632</c:v>
                </c:pt>
                <c:pt idx="3221">
                  <c:v>0.10557</c:v>
                </c:pt>
                <c:pt idx="3222">
                  <c:v>0.10483000000000001</c:v>
                </c:pt>
                <c:pt idx="3223">
                  <c:v>0.10409</c:v>
                </c:pt>
                <c:pt idx="3224">
                  <c:v>0.10335999999999999</c:v>
                </c:pt>
                <c:pt idx="3225">
                  <c:v>0.10264</c:v>
                </c:pt>
                <c:pt idx="3226">
                  <c:v>0.10192</c:v>
                </c:pt>
                <c:pt idx="3227">
                  <c:v>0.10120999999999999</c:v>
                </c:pt>
                <c:pt idx="3228">
                  <c:v>0.10050000000000001</c:v>
                </c:pt>
                <c:pt idx="3229">
                  <c:v>9.9798999999999999E-2</c:v>
                </c:pt>
                <c:pt idx="3230">
                  <c:v>9.9104999999999999E-2</c:v>
                </c:pt>
                <c:pt idx="3231">
                  <c:v>9.8418000000000005E-2</c:v>
                </c:pt>
                <c:pt idx="3232">
                  <c:v>9.7737000000000004E-2</c:v>
                </c:pt>
                <c:pt idx="3233">
                  <c:v>9.7062999999999997E-2</c:v>
                </c:pt>
                <c:pt idx="3234">
                  <c:v>9.6396999999999997E-2</c:v>
                </c:pt>
                <c:pt idx="3235">
                  <c:v>9.5737000000000003E-2</c:v>
                </c:pt>
                <c:pt idx="3236">
                  <c:v>9.5085000000000003E-2</c:v>
                </c:pt>
                <c:pt idx="3237">
                  <c:v>9.4439999999999996E-2</c:v>
                </c:pt>
                <c:pt idx="3238">
                  <c:v>9.3802999999999997E-2</c:v>
                </c:pt>
                <c:pt idx="3239">
                  <c:v>9.3174000000000007E-2</c:v>
                </c:pt>
                <c:pt idx="3240">
                  <c:v>9.2550999999999994E-2</c:v>
                </c:pt>
                <c:pt idx="3241">
                  <c:v>9.1937000000000005E-2</c:v>
                </c:pt>
                <c:pt idx="3242">
                  <c:v>9.1328999999999994E-2</c:v>
                </c:pt>
                <c:pt idx="3243">
                  <c:v>9.0728000000000003E-2</c:v>
                </c:pt>
                <c:pt idx="3244">
                  <c:v>9.0135000000000007E-2</c:v>
                </c:pt>
                <c:pt idx="3245">
                  <c:v>8.9548000000000003E-2</c:v>
                </c:pt>
                <c:pt idx="3246">
                  <c:v>8.8968000000000005E-2</c:v>
                </c:pt>
                <c:pt idx="3247">
                  <c:v>8.8394E-2</c:v>
                </c:pt>
                <c:pt idx="3248">
                  <c:v>8.7827000000000002E-2</c:v>
                </c:pt>
                <c:pt idx="3249">
                  <c:v>8.7264999999999995E-2</c:v>
                </c:pt>
                <c:pt idx="3250">
                  <c:v>8.6709999999999995E-2</c:v>
                </c:pt>
                <c:pt idx="3251">
                  <c:v>8.616E-2</c:v>
                </c:pt>
                <c:pt idx="3252">
                  <c:v>8.5614999999999997E-2</c:v>
                </c:pt>
                <c:pt idx="3253">
                  <c:v>8.5074999999999998E-2</c:v>
                </c:pt>
                <c:pt idx="3254">
                  <c:v>8.9630000000000001E-2</c:v>
                </c:pt>
                <c:pt idx="3255">
                  <c:v>0.10537000000000001</c:v>
                </c:pt>
                <c:pt idx="3256">
                  <c:v>0.10527</c:v>
                </c:pt>
                <c:pt idx="3257">
                  <c:v>0.10462</c:v>
                </c:pt>
                <c:pt idx="3258">
                  <c:v>0.10397000000000001</c:v>
                </c:pt>
                <c:pt idx="3259">
                  <c:v>0.10333000000000001</c:v>
                </c:pt>
                <c:pt idx="3260">
                  <c:v>0.1027</c:v>
                </c:pt>
                <c:pt idx="3261">
                  <c:v>0.10206999999999999</c:v>
                </c:pt>
                <c:pt idx="3262">
                  <c:v>0.10144</c:v>
                </c:pt>
                <c:pt idx="3263">
                  <c:v>0.10083</c:v>
                </c:pt>
                <c:pt idx="3264">
                  <c:v>0.10022</c:v>
                </c:pt>
                <c:pt idx="3265">
                  <c:v>9.9611000000000005E-2</c:v>
                </c:pt>
                <c:pt idx="3266">
                  <c:v>9.9012000000000003E-2</c:v>
                </c:pt>
                <c:pt idx="3267">
                  <c:v>9.8419999999999994E-2</c:v>
                </c:pt>
                <c:pt idx="3268">
                  <c:v>9.7834000000000004E-2</c:v>
                </c:pt>
                <c:pt idx="3269">
                  <c:v>0.10048</c:v>
                </c:pt>
                <c:pt idx="3270">
                  <c:v>0.10065</c:v>
                </c:pt>
                <c:pt idx="3271">
                  <c:v>0.10006</c:v>
                </c:pt>
                <c:pt idx="3272">
                  <c:v>9.9472000000000005E-2</c:v>
                </c:pt>
                <c:pt idx="3273">
                  <c:v>9.8893999999999996E-2</c:v>
                </c:pt>
                <c:pt idx="3274">
                  <c:v>9.8322999999999994E-2</c:v>
                </c:pt>
                <c:pt idx="3275">
                  <c:v>9.7756999999999997E-2</c:v>
                </c:pt>
                <c:pt idx="3276">
                  <c:v>9.7197000000000006E-2</c:v>
                </c:pt>
                <c:pt idx="3277">
                  <c:v>9.6641000000000005E-2</c:v>
                </c:pt>
                <c:pt idx="3278">
                  <c:v>9.6090999999999996E-2</c:v>
                </c:pt>
                <c:pt idx="3279">
                  <c:v>9.5545000000000005E-2</c:v>
                </c:pt>
                <c:pt idx="3280">
                  <c:v>9.5004000000000005E-2</c:v>
                </c:pt>
                <c:pt idx="3281">
                  <c:v>9.4467999999999996E-2</c:v>
                </c:pt>
                <c:pt idx="3282">
                  <c:v>9.3936000000000006E-2</c:v>
                </c:pt>
                <c:pt idx="3283">
                  <c:v>9.3409000000000006E-2</c:v>
                </c:pt>
                <c:pt idx="3284">
                  <c:v>9.2886999999999997E-2</c:v>
                </c:pt>
                <c:pt idx="3285">
                  <c:v>9.2369000000000007E-2</c:v>
                </c:pt>
                <c:pt idx="3286">
                  <c:v>9.1855000000000006E-2</c:v>
                </c:pt>
                <c:pt idx="3287">
                  <c:v>9.1346999999999998E-2</c:v>
                </c:pt>
                <c:pt idx="3288">
                  <c:v>9.0842000000000006E-2</c:v>
                </c:pt>
                <c:pt idx="3289">
                  <c:v>9.0342000000000006E-2</c:v>
                </c:pt>
                <c:pt idx="3290">
                  <c:v>8.9845999999999995E-2</c:v>
                </c:pt>
                <c:pt idx="3291">
                  <c:v>8.9354000000000003E-2</c:v>
                </c:pt>
                <c:pt idx="3292">
                  <c:v>8.8866000000000001E-2</c:v>
                </c:pt>
                <c:pt idx="3293">
                  <c:v>8.8381000000000001E-2</c:v>
                </c:pt>
                <c:pt idx="3294">
                  <c:v>8.7900000000000006E-2</c:v>
                </c:pt>
                <c:pt idx="3295">
                  <c:v>8.7423000000000001E-2</c:v>
                </c:pt>
                <c:pt idx="3296">
                  <c:v>8.6948999999999999E-2</c:v>
                </c:pt>
                <c:pt idx="3297">
                  <c:v>8.6477999999999999E-2</c:v>
                </c:pt>
                <c:pt idx="3298">
                  <c:v>8.6010000000000003E-2</c:v>
                </c:pt>
                <c:pt idx="3299">
                  <c:v>8.5544999999999996E-2</c:v>
                </c:pt>
                <c:pt idx="3300">
                  <c:v>8.5083000000000006E-2</c:v>
                </c:pt>
                <c:pt idx="3301">
                  <c:v>8.4624000000000005E-2</c:v>
                </c:pt>
                <c:pt idx="3302">
                  <c:v>8.4167000000000006E-2</c:v>
                </c:pt>
                <c:pt idx="3303">
                  <c:v>8.3711999999999995E-2</c:v>
                </c:pt>
                <c:pt idx="3304">
                  <c:v>8.3260000000000001E-2</c:v>
                </c:pt>
                <c:pt idx="3305">
                  <c:v>8.2809999999999995E-2</c:v>
                </c:pt>
                <c:pt idx="3306">
                  <c:v>8.2362000000000005E-2</c:v>
                </c:pt>
                <c:pt idx="3307">
                  <c:v>8.1917000000000004E-2</c:v>
                </c:pt>
                <c:pt idx="3308">
                  <c:v>8.1475000000000006E-2</c:v>
                </c:pt>
                <c:pt idx="3309">
                  <c:v>8.1034999999999996E-2</c:v>
                </c:pt>
                <c:pt idx="3310">
                  <c:v>8.0598000000000003E-2</c:v>
                </c:pt>
                <c:pt idx="3311">
                  <c:v>8.0162999999999998E-2</c:v>
                </c:pt>
                <c:pt idx="3312">
                  <c:v>7.9730999999999996E-2</c:v>
                </c:pt>
                <c:pt idx="3313">
                  <c:v>7.9301999999999997E-2</c:v>
                </c:pt>
                <c:pt idx="3314">
                  <c:v>7.8876000000000002E-2</c:v>
                </c:pt>
                <c:pt idx="3315">
                  <c:v>7.8452999999999995E-2</c:v>
                </c:pt>
                <c:pt idx="3316">
                  <c:v>7.8032000000000004E-2</c:v>
                </c:pt>
                <c:pt idx="3317">
                  <c:v>7.7613000000000001E-2</c:v>
                </c:pt>
                <c:pt idx="3318">
                  <c:v>7.7197000000000002E-2</c:v>
                </c:pt>
                <c:pt idx="3319">
                  <c:v>7.6782000000000003E-2</c:v>
                </c:pt>
                <c:pt idx="3320">
                  <c:v>7.6369999999999993E-2</c:v>
                </c:pt>
                <c:pt idx="3321">
                  <c:v>7.596E-2</c:v>
                </c:pt>
                <c:pt idx="3322">
                  <c:v>7.5551999999999994E-2</c:v>
                </c:pt>
                <c:pt idx="3323">
                  <c:v>7.5145000000000003E-2</c:v>
                </c:pt>
                <c:pt idx="3324">
                  <c:v>7.4741000000000002E-2</c:v>
                </c:pt>
                <c:pt idx="3325">
                  <c:v>7.4338000000000001E-2</c:v>
                </c:pt>
                <c:pt idx="3326">
                  <c:v>7.3938000000000004E-2</c:v>
                </c:pt>
                <c:pt idx="3327">
                  <c:v>7.3540999999999995E-2</c:v>
                </c:pt>
                <c:pt idx="3328">
                  <c:v>7.3145000000000002E-2</c:v>
                </c:pt>
                <c:pt idx="3329">
                  <c:v>7.2751999999999997E-2</c:v>
                </c:pt>
                <c:pt idx="3330">
                  <c:v>7.2361999999999996E-2</c:v>
                </c:pt>
                <c:pt idx="3331">
                  <c:v>7.1973999999999996E-2</c:v>
                </c:pt>
                <c:pt idx="3332">
                  <c:v>7.1587999999999999E-2</c:v>
                </c:pt>
                <c:pt idx="3333">
                  <c:v>7.1204000000000003E-2</c:v>
                </c:pt>
                <c:pt idx="3334">
                  <c:v>7.0822999999999997E-2</c:v>
                </c:pt>
                <c:pt idx="3335">
                  <c:v>7.0443000000000006E-2</c:v>
                </c:pt>
                <c:pt idx="3336">
                  <c:v>7.0065000000000002E-2</c:v>
                </c:pt>
                <c:pt idx="3337">
                  <c:v>6.9688E-2</c:v>
                </c:pt>
                <c:pt idx="3338">
                  <c:v>6.9314000000000001E-2</c:v>
                </c:pt>
                <c:pt idx="3339">
                  <c:v>6.8940000000000001E-2</c:v>
                </c:pt>
                <c:pt idx="3340">
                  <c:v>6.8569000000000005E-2</c:v>
                </c:pt>
                <c:pt idx="3341">
                  <c:v>6.8198999999999996E-2</c:v>
                </c:pt>
                <c:pt idx="3342">
                  <c:v>6.7830000000000001E-2</c:v>
                </c:pt>
                <c:pt idx="3343">
                  <c:v>6.7462999999999995E-2</c:v>
                </c:pt>
                <c:pt idx="3344">
                  <c:v>6.7097000000000004E-2</c:v>
                </c:pt>
                <c:pt idx="3345">
                  <c:v>6.6732E-2</c:v>
                </c:pt>
                <c:pt idx="3346">
                  <c:v>6.6368999999999997E-2</c:v>
                </c:pt>
                <c:pt idx="3347">
                  <c:v>6.6005999999999995E-2</c:v>
                </c:pt>
                <c:pt idx="3348">
                  <c:v>6.5644999999999995E-2</c:v>
                </c:pt>
                <c:pt idx="3349">
                  <c:v>6.5284999999999996E-2</c:v>
                </c:pt>
                <c:pt idx="3350">
                  <c:v>6.4924999999999997E-2</c:v>
                </c:pt>
                <c:pt idx="3351">
                  <c:v>6.4565999999999998E-2</c:v>
                </c:pt>
                <c:pt idx="3352">
                  <c:v>6.4207E-2</c:v>
                </c:pt>
                <c:pt idx="3353">
                  <c:v>6.3849000000000003E-2</c:v>
                </c:pt>
                <c:pt idx="3354">
                  <c:v>6.3492000000000007E-2</c:v>
                </c:pt>
                <c:pt idx="3355">
                  <c:v>6.3134999999999997E-2</c:v>
                </c:pt>
                <c:pt idx="3356">
                  <c:v>6.2779000000000001E-2</c:v>
                </c:pt>
                <c:pt idx="3357">
                  <c:v>6.2424E-2</c:v>
                </c:pt>
                <c:pt idx="3358">
                  <c:v>6.207E-2</c:v>
                </c:pt>
                <c:pt idx="3359">
                  <c:v>6.1717000000000001E-2</c:v>
                </c:pt>
                <c:pt idx="3360">
                  <c:v>6.1365000000000003E-2</c:v>
                </c:pt>
                <c:pt idx="3361">
                  <c:v>6.1012999999999998E-2</c:v>
                </c:pt>
                <c:pt idx="3362">
                  <c:v>6.0663000000000002E-2</c:v>
                </c:pt>
                <c:pt idx="3363">
                  <c:v>6.0314E-2</c:v>
                </c:pt>
                <c:pt idx="3364">
                  <c:v>5.9965999999999998E-2</c:v>
                </c:pt>
                <c:pt idx="3365">
                  <c:v>5.9618999999999998E-2</c:v>
                </c:pt>
                <c:pt idx="3366">
                  <c:v>6.3533999999999993E-2</c:v>
                </c:pt>
                <c:pt idx="3367">
                  <c:v>6.4424999999999996E-2</c:v>
                </c:pt>
                <c:pt idx="3368">
                  <c:v>6.8294999999999995E-2</c:v>
                </c:pt>
                <c:pt idx="3369">
                  <c:v>7.1427000000000004E-2</c:v>
                </c:pt>
                <c:pt idx="3370">
                  <c:v>7.1125999999999995E-2</c:v>
                </c:pt>
                <c:pt idx="3371">
                  <c:v>7.0713999999999999E-2</c:v>
                </c:pt>
                <c:pt idx="3372">
                  <c:v>7.0304000000000005E-2</c:v>
                </c:pt>
                <c:pt idx="3373">
                  <c:v>6.9894999999999999E-2</c:v>
                </c:pt>
                <c:pt idx="3374">
                  <c:v>6.9488999999999995E-2</c:v>
                </c:pt>
                <c:pt idx="3375">
                  <c:v>6.9084999999999994E-2</c:v>
                </c:pt>
                <c:pt idx="3376">
                  <c:v>6.8682000000000007E-2</c:v>
                </c:pt>
                <c:pt idx="3377">
                  <c:v>6.8279999999999993E-2</c:v>
                </c:pt>
                <c:pt idx="3378">
                  <c:v>6.7878999999999995E-2</c:v>
                </c:pt>
                <c:pt idx="3379">
                  <c:v>6.7478999999999997E-2</c:v>
                </c:pt>
                <c:pt idx="3380">
                  <c:v>6.7080000000000001E-2</c:v>
                </c:pt>
                <c:pt idx="3381">
                  <c:v>6.6681000000000004E-2</c:v>
                </c:pt>
                <c:pt idx="3382">
                  <c:v>6.6282999999999995E-2</c:v>
                </c:pt>
                <c:pt idx="3383">
                  <c:v>6.5886E-2</c:v>
                </c:pt>
                <c:pt idx="3384">
                  <c:v>6.5489000000000006E-2</c:v>
                </c:pt>
                <c:pt idx="3385">
                  <c:v>6.5091999999999997E-2</c:v>
                </c:pt>
                <c:pt idx="3386">
                  <c:v>6.4697000000000005E-2</c:v>
                </c:pt>
                <c:pt idx="3387">
                  <c:v>6.4302999999999999E-2</c:v>
                </c:pt>
                <c:pt idx="3388">
                  <c:v>6.3910999999999996E-2</c:v>
                </c:pt>
                <c:pt idx="3389">
                  <c:v>6.3519999999999993E-2</c:v>
                </c:pt>
                <c:pt idx="3390">
                  <c:v>6.3131000000000007E-2</c:v>
                </c:pt>
                <c:pt idx="3391">
                  <c:v>6.2743999999999994E-2</c:v>
                </c:pt>
                <c:pt idx="3392">
                  <c:v>6.2358999999999998E-2</c:v>
                </c:pt>
                <c:pt idx="3393">
                  <c:v>6.1976000000000003E-2</c:v>
                </c:pt>
                <c:pt idx="3394">
                  <c:v>6.1594999999999997E-2</c:v>
                </c:pt>
                <c:pt idx="3395">
                  <c:v>6.1217000000000001E-2</c:v>
                </c:pt>
                <c:pt idx="3396">
                  <c:v>6.0839999999999998E-2</c:v>
                </c:pt>
                <c:pt idx="3397">
                  <c:v>6.0464999999999998E-2</c:v>
                </c:pt>
                <c:pt idx="3398">
                  <c:v>6.0092E-2</c:v>
                </c:pt>
                <c:pt idx="3399">
                  <c:v>5.9720000000000002E-2</c:v>
                </c:pt>
                <c:pt idx="3400">
                  <c:v>5.935E-2</c:v>
                </c:pt>
                <c:pt idx="3401">
                  <c:v>5.8982E-2</c:v>
                </c:pt>
                <c:pt idx="3402">
                  <c:v>5.8615E-2</c:v>
                </c:pt>
                <c:pt idx="3403">
                  <c:v>5.8250000000000003E-2</c:v>
                </c:pt>
                <c:pt idx="3404">
                  <c:v>5.7886E-2</c:v>
                </c:pt>
                <c:pt idx="3405">
                  <c:v>5.7523999999999999E-2</c:v>
                </c:pt>
                <c:pt idx="3406">
                  <c:v>5.7162999999999999E-2</c:v>
                </c:pt>
                <c:pt idx="3407">
                  <c:v>5.6802999999999999E-2</c:v>
                </c:pt>
                <c:pt idx="3408">
                  <c:v>5.6445000000000002E-2</c:v>
                </c:pt>
                <c:pt idx="3409">
                  <c:v>5.6086999999999998E-2</c:v>
                </c:pt>
                <c:pt idx="3410">
                  <c:v>5.5731000000000003E-2</c:v>
                </c:pt>
                <c:pt idx="3411">
                  <c:v>5.5376000000000002E-2</c:v>
                </c:pt>
                <c:pt idx="3412">
                  <c:v>5.5022000000000001E-2</c:v>
                </c:pt>
                <c:pt idx="3413">
                  <c:v>5.4669000000000002E-2</c:v>
                </c:pt>
                <c:pt idx="3414">
                  <c:v>5.4316999999999997E-2</c:v>
                </c:pt>
                <c:pt idx="3415">
                  <c:v>5.3966E-2</c:v>
                </c:pt>
                <c:pt idx="3416">
                  <c:v>5.3615999999999997E-2</c:v>
                </c:pt>
                <c:pt idx="3417">
                  <c:v>5.3266000000000001E-2</c:v>
                </c:pt>
                <c:pt idx="3418">
                  <c:v>5.2916999999999999E-2</c:v>
                </c:pt>
                <c:pt idx="3419">
                  <c:v>5.2568999999999998E-2</c:v>
                </c:pt>
                <c:pt idx="3420">
                  <c:v>5.2221999999999998E-2</c:v>
                </c:pt>
                <c:pt idx="3421">
                  <c:v>5.1875999999999999E-2</c:v>
                </c:pt>
                <c:pt idx="3422">
                  <c:v>5.1529999999999999E-2</c:v>
                </c:pt>
                <c:pt idx="3423">
                  <c:v>5.1185000000000001E-2</c:v>
                </c:pt>
                <c:pt idx="3424">
                  <c:v>5.0840999999999997E-2</c:v>
                </c:pt>
                <c:pt idx="3425">
                  <c:v>5.0498000000000001E-2</c:v>
                </c:pt>
                <c:pt idx="3426">
                  <c:v>5.0155999999999999E-2</c:v>
                </c:pt>
                <c:pt idx="3427">
                  <c:v>4.9814999999999998E-2</c:v>
                </c:pt>
                <c:pt idx="3428">
                  <c:v>4.9474999999999998E-2</c:v>
                </c:pt>
                <c:pt idx="3429">
                  <c:v>4.9138000000000001E-2</c:v>
                </c:pt>
                <c:pt idx="3430">
                  <c:v>4.8801999999999998E-2</c:v>
                </c:pt>
                <c:pt idx="3431">
                  <c:v>4.8467999999999997E-2</c:v>
                </c:pt>
                <c:pt idx="3432">
                  <c:v>4.8135999999999998E-2</c:v>
                </c:pt>
                <c:pt idx="3433">
                  <c:v>4.7807000000000002E-2</c:v>
                </c:pt>
                <c:pt idx="3434">
                  <c:v>4.7479E-2</c:v>
                </c:pt>
                <c:pt idx="3435">
                  <c:v>4.7155000000000002E-2</c:v>
                </c:pt>
                <c:pt idx="3436">
                  <c:v>4.6831999999999999E-2</c:v>
                </c:pt>
                <c:pt idx="3437">
                  <c:v>4.6511999999999998E-2</c:v>
                </c:pt>
                <c:pt idx="3438">
                  <c:v>4.6193999999999999E-2</c:v>
                </c:pt>
                <c:pt idx="3439">
                  <c:v>4.5878000000000002E-2</c:v>
                </c:pt>
                <c:pt idx="3440">
                  <c:v>4.5565000000000001E-2</c:v>
                </c:pt>
                <c:pt idx="3441">
                  <c:v>4.5254000000000003E-2</c:v>
                </c:pt>
                <c:pt idx="3442">
                  <c:v>4.4943999999999998E-2</c:v>
                </c:pt>
                <c:pt idx="3443">
                  <c:v>4.4637000000000003E-2</c:v>
                </c:pt>
                <c:pt idx="3444">
                  <c:v>4.4331000000000002E-2</c:v>
                </c:pt>
                <c:pt idx="3445">
                  <c:v>4.4027999999999998E-2</c:v>
                </c:pt>
                <c:pt idx="3446">
                  <c:v>4.3726000000000001E-2</c:v>
                </c:pt>
                <c:pt idx="3447">
                  <c:v>4.3424999999999998E-2</c:v>
                </c:pt>
                <c:pt idx="3448">
                  <c:v>4.3126999999999999E-2</c:v>
                </c:pt>
                <c:pt idx="3449">
                  <c:v>4.2828999999999999E-2</c:v>
                </c:pt>
                <c:pt idx="3450">
                  <c:v>4.2534000000000002E-2</c:v>
                </c:pt>
                <c:pt idx="3451">
                  <c:v>4.224E-2</c:v>
                </c:pt>
                <c:pt idx="3452">
                  <c:v>4.1946999999999998E-2</c:v>
                </c:pt>
                <c:pt idx="3453">
                  <c:v>4.1655999999999999E-2</c:v>
                </c:pt>
                <c:pt idx="3454">
                  <c:v>4.1367000000000001E-2</c:v>
                </c:pt>
                <c:pt idx="3455">
                  <c:v>4.1078999999999997E-2</c:v>
                </c:pt>
                <c:pt idx="3456">
                  <c:v>4.0793000000000003E-2</c:v>
                </c:pt>
                <c:pt idx="3457">
                  <c:v>4.0509000000000003E-2</c:v>
                </c:pt>
                <c:pt idx="3458">
                  <c:v>4.0225999999999998E-2</c:v>
                </c:pt>
                <c:pt idx="3459">
                  <c:v>3.9946000000000002E-2</c:v>
                </c:pt>
                <c:pt idx="3460">
                  <c:v>3.9666E-2</c:v>
                </c:pt>
                <c:pt idx="3461">
                  <c:v>3.9389E-2</c:v>
                </c:pt>
                <c:pt idx="3462">
                  <c:v>3.9113000000000002E-2</c:v>
                </c:pt>
                <c:pt idx="3463">
                  <c:v>3.8837999999999998E-2</c:v>
                </c:pt>
                <c:pt idx="3464">
                  <c:v>3.8565000000000002E-2</c:v>
                </c:pt>
                <c:pt idx="3465">
                  <c:v>3.8293000000000001E-2</c:v>
                </c:pt>
                <c:pt idx="3466">
                  <c:v>3.8023000000000001E-2</c:v>
                </c:pt>
                <c:pt idx="3467">
                  <c:v>3.7754000000000003E-2</c:v>
                </c:pt>
                <c:pt idx="3468">
                  <c:v>3.7485999999999998E-2</c:v>
                </c:pt>
                <c:pt idx="3469">
                  <c:v>3.7220000000000003E-2</c:v>
                </c:pt>
                <c:pt idx="3470">
                  <c:v>3.6954000000000001E-2</c:v>
                </c:pt>
                <c:pt idx="3471">
                  <c:v>3.669E-2</c:v>
                </c:pt>
                <c:pt idx="3472">
                  <c:v>3.6427000000000001E-2</c:v>
                </c:pt>
                <c:pt idx="3473">
                  <c:v>3.6165000000000003E-2</c:v>
                </c:pt>
                <c:pt idx="3474">
                  <c:v>3.5903999999999998E-2</c:v>
                </c:pt>
                <c:pt idx="3475">
                  <c:v>3.5645000000000003E-2</c:v>
                </c:pt>
                <c:pt idx="3476">
                  <c:v>3.5386000000000001E-2</c:v>
                </c:pt>
                <c:pt idx="3477">
                  <c:v>3.5129000000000001E-2</c:v>
                </c:pt>
                <c:pt idx="3478">
                  <c:v>3.4873000000000001E-2</c:v>
                </c:pt>
                <c:pt idx="3479">
                  <c:v>3.4618000000000003E-2</c:v>
                </c:pt>
                <c:pt idx="3480">
                  <c:v>3.4363999999999999E-2</c:v>
                </c:pt>
                <c:pt idx="3481">
                  <c:v>3.4111000000000002E-2</c:v>
                </c:pt>
                <c:pt idx="3482">
                  <c:v>3.3859E-2</c:v>
                </c:pt>
                <c:pt idx="3483">
                  <c:v>3.3609E-2</c:v>
                </c:pt>
                <c:pt idx="3484">
                  <c:v>3.3360000000000001E-2</c:v>
                </c:pt>
                <c:pt idx="3485">
                  <c:v>3.3112000000000003E-2</c:v>
                </c:pt>
                <c:pt idx="3486">
                  <c:v>3.2864999999999998E-2</c:v>
                </c:pt>
                <c:pt idx="3487">
                  <c:v>3.2620000000000003E-2</c:v>
                </c:pt>
                <c:pt idx="3488">
                  <c:v>3.2376000000000002E-2</c:v>
                </c:pt>
                <c:pt idx="3489">
                  <c:v>3.2133000000000002E-2</c:v>
                </c:pt>
                <c:pt idx="3490">
                  <c:v>3.1891999999999997E-2</c:v>
                </c:pt>
                <c:pt idx="3491">
                  <c:v>3.1652E-2</c:v>
                </c:pt>
                <c:pt idx="3492">
                  <c:v>3.1413000000000003E-2</c:v>
                </c:pt>
                <c:pt idx="3493">
                  <c:v>3.1175000000000001E-2</c:v>
                </c:pt>
                <c:pt idx="3494">
                  <c:v>3.0939000000000001E-2</c:v>
                </c:pt>
                <c:pt idx="3495">
                  <c:v>3.0703999999999999E-2</c:v>
                </c:pt>
                <c:pt idx="3496">
                  <c:v>3.0470000000000001E-2</c:v>
                </c:pt>
                <c:pt idx="3497">
                  <c:v>3.0238000000000001E-2</c:v>
                </c:pt>
                <c:pt idx="3498">
                  <c:v>3.0006000000000001E-2</c:v>
                </c:pt>
                <c:pt idx="3499">
                  <c:v>2.9776E-2</c:v>
                </c:pt>
                <c:pt idx="3500">
                  <c:v>2.9548000000000001E-2</c:v>
                </c:pt>
                <c:pt idx="3501">
                  <c:v>2.9319999999999999E-2</c:v>
                </c:pt>
                <c:pt idx="3502">
                  <c:v>2.9094999999999999E-2</c:v>
                </c:pt>
                <c:pt idx="3503">
                  <c:v>2.887E-2</c:v>
                </c:pt>
                <c:pt idx="3504">
                  <c:v>2.8648E-2</c:v>
                </c:pt>
                <c:pt idx="3505">
                  <c:v>2.8427000000000001E-2</c:v>
                </c:pt>
                <c:pt idx="3506">
                  <c:v>2.8206999999999999E-2</c:v>
                </c:pt>
                <c:pt idx="3507">
                  <c:v>2.7989E-2</c:v>
                </c:pt>
                <c:pt idx="3508">
                  <c:v>2.7772999999999999E-2</c:v>
                </c:pt>
                <c:pt idx="3509">
                  <c:v>2.7559E-2</c:v>
                </c:pt>
                <c:pt idx="3510">
                  <c:v>2.7347E-2</c:v>
                </c:pt>
                <c:pt idx="3511">
                  <c:v>2.7136E-2</c:v>
                </c:pt>
                <c:pt idx="3512">
                  <c:v>2.6927E-2</c:v>
                </c:pt>
                <c:pt idx="3513">
                  <c:v>2.6719E-2</c:v>
                </c:pt>
                <c:pt idx="3514">
                  <c:v>2.6512999999999998E-2</c:v>
                </c:pt>
                <c:pt idx="3515">
                  <c:v>2.6308999999999999E-2</c:v>
                </c:pt>
                <c:pt idx="3516">
                  <c:v>2.6107000000000002E-2</c:v>
                </c:pt>
                <c:pt idx="3517">
                  <c:v>2.5906999999999999E-2</c:v>
                </c:pt>
                <c:pt idx="3518">
                  <c:v>2.5708000000000002E-2</c:v>
                </c:pt>
                <c:pt idx="3519">
                  <c:v>2.5510999999999999E-2</c:v>
                </c:pt>
                <c:pt idx="3520">
                  <c:v>2.5316000000000002E-2</c:v>
                </c:pt>
                <c:pt idx="3521">
                  <c:v>2.5121999999999998E-2</c:v>
                </c:pt>
                <c:pt idx="3522">
                  <c:v>2.4930000000000001E-2</c:v>
                </c:pt>
                <c:pt idx="3523">
                  <c:v>2.4740000000000002E-2</c:v>
                </c:pt>
                <c:pt idx="3524">
                  <c:v>2.4551E-2</c:v>
                </c:pt>
                <c:pt idx="3525">
                  <c:v>2.4364E-2</c:v>
                </c:pt>
                <c:pt idx="3526">
                  <c:v>2.4178999999999999E-2</c:v>
                </c:pt>
                <c:pt idx="3527">
                  <c:v>2.3994999999999999E-2</c:v>
                </c:pt>
                <c:pt idx="3528">
                  <c:v>2.3813000000000001E-2</c:v>
                </c:pt>
                <c:pt idx="3529">
                  <c:v>2.3632E-2</c:v>
                </c:pt>
                <c:pt idx="3530">
                  <c:v>2.3452000000000001E-2</c:v>
                </c:pt>
                <c:pt idx="3531">
                  <c:v>2.3275000000000001E-2</c:v>
                </c:pt>
                <c:pt idx="3532">
                  <c:v>2.3098E-2</c:v>
                </c:pt>
                <c:pt idx="3533">
                  <c:v>2.2924E-2</c:v>
                </c:pt>
                <c:pt idx="3534">
                  <c:v>2.2749999999999999E-2</c:v>
                </c:pt>
                <c:pt idx="3535">
                  <c:v>2.2578999999999998E-2</c:v>
                </c:pt>
                <c:pt idx="3536">
                  <c:v>2.3129E-2</c:v>
                </c:pt>
                <c:pt idx="3537">
                  <c:v>2.4263E-2</c:v>
                </c:pt>
                <c:pt idx="3538">
                  <c:v>2.4081999999999999E-2</c:v>
                </c:pt>
                <c:pt idx="3539">
                  <c:v>2.3902E-2</c:v>
                </c:pt>
                <c:pt idx="3540">
                  <c:v>2.3725E-2</c:v>
                </c:pt>
                <c:pt idx="3541">
                  <c:v>2.3549E-2</c:v>
                </c:pt>
                <c:pt idx="3542">
                  <c:v>2.3376000000000001E-2</c:v>
                </c:pt>
                <c:pt idx="3543">
                  <c:v>2.3203999999999999E-2</c:v>
                </c:pt>
                <c:pt idx="3544">
                  <c:v>2.3033000000000001E-2</c:v>
                </c:pt>
                <c:pt idx="3545">
                  <c:v>2.2865E-2</c:v>
                </c:pt>
                <c:pt idx="3546">
                  <c:v>2.2697999999999999E-2</c:v>
                </c:pt>
                <c:pt idx="3547">
                  <c:v>2.2533000000000001E-2</c:v>
                </c:pt>
                <c:pt idx="3548">
                  <c:v>2.2369E-2</c:v>
                </c:pt>
                <c:pt idx="3549">
                  <c:v>2.2207000000000001E-2</c:v>
                </c:pt>
                <c:pt idx="3550">
                  <c:v>2.2047000000000001E-2</c:v>
                </c:pt>
                <c:pt idx="3551">
                  <c:v>2.1888000000000001E-2</c:v>
                </c:pt>
                <c:pt idx="3552">
                  <c:v>2.1729999999999999E-2</c:v>
                </c:pt>
                <c:pt idx="3553">
                  <c:v>2.1573999999999999E-2</c:v>
                </c:pt>
                <c:pt idx="3554">
                  <c:v>2.1419000000000001E-2</c:v>
                </c:pt>
                <c:pt idx="3555">
                  <c:v>2.1266E-2</c:v>
                </c:pt>
                <c:pt idx="3556">
                  <c:v>2.1113E-2</c:v>
                </c:pt>
                <c:pt idx="3557">
                  <c:v>2.0962999999999999E-2</c:v>
                </c:pt>
                <c:pt idx="3558">
                  <c:v>2.0813000000000002E-2</c:v>
                </c:pt>
                <c:pt idx="3559">
                  <c:v>2.0664999999999999E-2</c:v>
                </c:pt>
                <c:pt idx="3560">
                  <c:v>2.0518000000000002E-2</c:v>
                </c:pt>
                <c:pt idx="3561">
                  <c:v>2.0372999999999999E-2</c:v>
                </c:pt>
                <c:pt idx="3562">
                  <c:v>2.0229E-2</c:v>
                </c:pt>
                <c:pt idx="3563">
                  <c:v>2.0086E-2</c:v>
                </c:pt>
                <c:pt idx="3564">
                  <c:v>1.9945000000000001E-2</c:v>
                </c:pt>
                <c:pt idx="3565">
                  <c:v>1.9805E-2</c:v>
                </c:pt>
                <c:pt idx="3566">
                  <c:v>1.9665999999999999E-2</c:v>
                </c:pt>
                <c:pt idx="3567">
                  <c:v>1.9529000000000001E-2</c:v>
                </c:pt>
                <c:pt idx="3568">
                  <c:v>1.9392E-2</c:v>
                </c:pt>
                <c:pt idx="3569">
                  <c:v>1.9257E-2</c:v>
                </c:pt>
                <c:pt idx="3570">
                  <c:v>1.9123000000000001E-2</c:v>
                </c:pt>
                <c:pt idx="3571">
                  <c:v>1.899E-2</c:v>
                </c:pt>
                <c:pt idx="3572">
                  <c:v>1.8858E-2</c:v>
                </c:pt>
                <c:pt idx="3573">
                  <c:v>1.8727000000000001E-2</c:v>
                </c:pt>
                <c:pt idx="3574">
                  <c:v>1.8596999999999999E-2</c:v>
                </c:pt>
                <c:pt idx="3575">
                  <c:v>1.8467999999999998E-2</c:v>
                </c:pt>
                <c:pt idx="3576">
                  <c:v>1.8341E-2</c:v>
                </c:pt>
                <c:pt idx="3577">
                  <c:v>1.8214000000000001E-2</c:v>
                </c:pt>
                <c:pt idx="3578">
                  <c:v>1.8089000000000001E-2</c:v>
                </c:pt>
                <c:pt idx="3579">
                  <c:v>1.7964999999999998E-2</c:v>
                </c:pt>
                <c:pt idx="3580">
                  <c:v>1.7840999999999999E-2</c:v>
                </c:pt>
                <c:pt idx="3581">
                  <c:v>1.7718999999999999E-2</c:v>
                </c:pt>
                <c:pt idx="3582">
                  <c:v>1.7597999999999999E-2</c:v>
                </c:pt>
                <c:pt idx="3583">
                  <c:v>1.7479000000000001E-2</c:v>
                </c:pt>
                <c:pt idx="3584">
                  <c:v>1.736E-2</c:v>
                </c:pt>
                <c:pt idx="3585">
                  <c:v>1.7242E-2</c:v>
                </c:pt>
                <c:pt idx="3586">
                  <c:v>1.7125999999999999E-2</c:v>
                </c:pt>
                <c:pt idx="3587">
                  <c:v>1.7010999999999998E-2</c:v>
                </c:pt>
                <c:pt idx="3588">
                  <c:v>1.6896999999999999E-2</c:v>
                </c:pt>
                <c:pt idx="3589">
                  <c:v>1.6782999999999999E-2</c:v>
                </c:pt>
                <c:pt idx="3590">
                  <c:v>1.6670999999999998E-2</c:v>
                </c:pt>
                <c:pt idx="3591">
                  <c:v>1.6559999999999998E-2</c:v>
                </c:pt>
                <c:pt idx="3592">
                  <c:v>4.5157999999999997E-2</c:v>
                </c:pt>
                <c:pt idx="3593">
                  <c:v>4.4860999999999998E-2</c:v>
                </c:pt>
                <c:pt idx="3594">
                  <c:v>4.4567000000000002E-2</c:v>
                </c:pt>
                <c:pt idx="3595">
                  <c:v>4.4275000000000002E-2</c:v>
                </c:pt>
                <c:pt idx="3596">
                  <c:v>4.3985000000000003E-2</c:v>
                </c:pt>
                <c:pt idx="3597">
                  <c:v>4.3699000000000002E-2</c:v>
                </c:pt>
                <c:pt idx="3598">
                  <c:v>4.3414000000000001E-2</c:v>
                </c:pt>
                <c:pt idx="3599">
                  <c:v>4.3132999999999998E-2</c:v>
                </c:pt>
                <c:pt idx="3600">
                  <c:v>4.2853000000000002E-2</c:v>
                </c:pt>
                <c:pt idx="3601">
                  <c:v>4.2576999999999997E-2</c:v>
                </c:pt>
                <c:pt idx="3602">
                  <c:v>4.2301999999999999E-2</c:v>
                </c:pt>
                <c:pt idx="3603">
                  <c:v>4.2030999999999999E-2</c:v>
                </c:pt>
                <c:pt idx="3604">
                  <c:v>4.1761E-2</c:v>
                </c:pt>
                <c:pt idx="3605">
                  <c:v>4.1494999999999997E-2</c:v>
                </c:pt>
                <c:pt idx="3606">
                  <c:v>4.1230000000000003E-2</c:v>
                </c:pt>
                <c:pt idx="3607">
                  <c:v>4.0968999999999998E-2</c:v>
                </c:pt>
                <c:pt idx="3608">
                  <c:v>4.0709000000000002E-2</c:v>
                </c:pt>
                <c:pt idx="3609">
                  <c:v>4.0453000000000003E-2</c:v>
                </c:pt>
                <c:pt idx="3610">
                  <c:v>4.0198999999999999E-2</c:v>
                </c:pt>
                <c:pt idx="3611">
                  <c:v>3.9947000000000003E-2</c:v>
                </c:pt>
                <c:pt idx="3612">
                  <c:v>3.9697000000000003E-2</c:v>
                </c:pt>
                <c:pt idx="3613">
                  <c:v>3.9449999999999999E-2</c:v>
                </c:pt>
                <c:pt idx="3614">
                  <c:v>3.9205999999999998E-2</c:v>
                </c:pt>
                <c:pt idx="3615">
                  <c:v>3.8962999999999998E-2</c:v>
                </c:pt>
                <c:pt idx="3616">
                  <c:v>3.8723E-2</c:v>
                </c:pt>
                <c:pt idx="3617">
                  <c:v>3.8485999999999999E-2</c:v>
                </c:pt>
                <c:pt idx="3618">
                  <c:v>3.8249999999999999E-2</c:v>
                </c:pt>
                <c:pt idx="3619">
                  <c:v>3.8017000000000002E-2</c:v>
                </c:pt>
                <c:pt idx="3620">
                  <c:v>3.7786E-2</c:v>
                </c:pt>
                <c:pt idx="3621">
                  <c:v>3.7557E-2</c:v>
                </c:pt>
                <c:pt idx="3622">
                  <c:v>3.7330000000000002E-2</c:v>
                </c:pt>
                <c:pt idx="3623">
                  <c:v>3.7106E-2</c:v>
                </c:pt>
                <c:pt idx="3624">
                  <c:v>3.6882999999999999E-2</c:v>
                </c:pt>
                <c:pt idx="3625">
                  <c:v>3.6663000000000001E-2</c:v>
                </c:pt>
                <c:pt idx="3626">
                  <c:v>3.6444999999999998E-2</c:v>
                </c:pt>
                <c:pt idx="3627">
                  <c:v>3.6228999999999997E-2</c:v>
                </c:pt>
                <c:pt idx="3628">
                  <c:v>3.6014999999999998E-2</c:v>
                </c:pt>
                <c:pt idx="3629">
                  <c:v>3.5803000000000001E-2</c:v>
                </c:pt>
                <c:pt idx="3630">
                  <c:v>3.5593E-2</c:v>
                </c:pt>
                <c:pt idx="3631">
                  <c:v>3.5386000000000001E-2</c:v>
                </c:pt>
                <c:pt idx="3632">
                  <c:v>3.5180000000000003E-2</c:v>
                </c:pt>
                <c:pt idx="3633">
                  <c:v>3.4976E-2</c:v>
                </c:pt>
                <c:pt idx="3634">
                  <c:v>3.4773999999999999E-2</c:v>
                </c:pt>
                <c:pt idx="3635">
                  <c:v>3.4573E-2</c:v>
                </c:pt>
                <c:pt idx="3636">
                  <c:v>3.4375000000000003E-2</c:v>
                </c:pt>
                <c:pt idx="3637">
                  <c:v>3.4178E-2</c:v>
                </c:pt>
                <c:pt idx="3638">
                  <c:v>3.3982999999999999E-2</c:v>
                </c:pt>
                <c:pt idx="3639">
                  <c:v>3.3789E-2</c:v>
                </c:pt>
                <c:pt idx="3640">
                  <c:v>3.3597000000000002E-2</c:v>
                </c:pt>
                <c:pt idx="3641">
                  <c:v>3.3405999999999998E-2</c:v>
                </c:pt>
                <c:pt idx="3642">
                  <c:v>3.3216000000000002E-2</c:v>
                </c:pt>
                <c:pt idx="3643">
                  <c:v>3.3028000000000002E-2</c:v>
                </c:pt>
                <c:pt idx="3644">
                  <c:v>3.2842000000000003E-2</c:v>
                </c:pt>
                <c:pt idx="3645">
                  <c:v>3.2656999999999999E-2</c:v>
                </c:pt>
                <c:pt idx="3646">
                  <c:v>3.2473000000000002E-2</c:v>
                </c:pt>
                <c:pt idx="3647">
                  <c:v>3.2289999999999999E-2</c:v>
                </c:pt>
                <c:pt idx="3648">
                  <c:v>3.2108999999999999E-2</c:v>
                </c:pt>
                <c:pt idx="3649">
                  <c:v>3.1928999999999999E-2</c:v>
                </c:pt>
                <c:pt idx="3650">
                  <c:v>3.1751000000000001E-2</c:v>
                </c:pt>
                <c:pt idx="3651">
                  <c:v>3.1573999999999998E-2</c:v>
                </c:pt>
                <c:pt idx="3652">
                  <c:v>3.1398000000000002E-2</c:v>
                </c:pt>
                <c:pt idx="3653">
                  <c:v>3.1223000000000001E-2</c:v>
                </c:pt>
                <c:pt idx="3654">
                  <c:v>3.1050000000000001E-2</c:v>
                </c:pt>
                <c:pt idx="3655">
                  <c:v>3.0877000000000002E-2</c:v>
                </c:pt>
                <c:pt idx="3656">
                  <c:v>3.0706000000000001E-2</c:v>
                </c:pt>
                <c:pt idx="3657">
                  <c:v>3.0536000000000001E-2</c:v>
                </c:pt>
                <c:pt idx="3658">
                  <c:v>3.0366000000000001E-2</c:v>
                </c:pt>
                <c:pt idx="3659">
                  <c:v>3.0197999999999999E-2</c:v>
                </c:pt>
                <c:pt idx="3660">
                  <c:v>3.0030000000000001E-2</c:v>
                </c:pt>
                <c:pt idx="3661">
                  <c:v>2.9863000000000001E-2</c:v>
                </c:pt>
                <c:pt idx="3662">
                  <c:v>2.9697000000000001E-2</c:v>
                </c:pt>
                <c:pt idx="3663">
                  <c:v>2.9531000000000002E-2</c:v>
                </c:pt>
                <c:pt idx="3664">
                  <c:v>2.9366E-2</c:v>
                </c:pt>
                <c:pt idx="3665">
                  <c:v>2.9201999999999999E-2</c:v>
                </c:pt>
                <c:pt idx="3666">
                  <c:v>2.9038999999999999E-2</c:v>
                </c:pt>
                <c:pt idx="3667">
                  <c:v>2.8875999999999999E-2</c:v>
                </c:pt>
                <c:pt idx="3668">
                  <c:v>2.8714E-2</c:v>
                </c:pt>
                <c:pt idx="3669">
                  <c:v>2.8552999999999999E-2</c:v>
                </c:pt>
                <c:pt idx="3670">
                  <c:v>2.8393000000000002E-2</c:v>
                </c:pt>
                <c:pt idx="3671">
                  <c:v>2.8233999999999999E-2</c:v>
                </c:pt>
                <c:pt idx="3672">
                  <c:v>2.8074999999999999E-2</c:v>
                </c:pt>
                <c:pt idx="3673">
                  <c:v>2.7917999999999998E-2</c:v>
                </c:pt>
                <c:pt idx="3674">
                  <c:v>2.7761999999999998E-2</c:v>
                </c:pt>
                <c:pt idx="3675">
                  <c:v>2.7605999999999999E-2</c:v>
                </c:pt>
                <c:pt idx="3676">
                  <c:v>2.7452000000000001E-2</c:v>
                </c:pt>
                <c:pt idx="3677">
                  <c:v>2.7299E-2</c:v>
                </c:pt>
                <c:pt idx="3678">
                  <c:v>2.7146E-2</c:v>
                </c:pt>
                <c:pt idx="3679">
                  <c:v>2.6995000000000002E-2</c:v>
                </c:pt>
                <c:pt idx="3680">
                  <c:v>2.6844E-2</c:v>
                </c:pt>
                <c:pt idx="3681">
                  <c:v>2.6695E-2</c:v>
                </c:pt>
                <c:pt idx="3682">
                  <c:v>2.6546E-2</c:v>
                </c:pt>
                <c:pt idx="3683">
                  <c:v>2.6398000000000001E-2</c:v>
                </c:pt>
                <c:pt idx="3684">
                  <c:v>2.6251E-2</c:v>
                </c:pt>
                <c:pt idx="3685">
                  <c:v>2.6105E-2</c:v>
                </c:pt>
                <c:pt idx="3686">
                  <c:v>2.596E-2</c:v>
                </c:pt>
                <c:pt idx="3687">
                  <c:v>2.5815000000000001E-2</c:v>
                </c:pt>
                <c:pt idx="3688">
                  <c:v>2.5670999999999999E-2</c:v>
                </c:pt>
                <c:pt idx="3689">
                  <c:v>2.5527999999999999E-2</c:v>
                </c:pt>
                <c:pt idx="3690">
                  <c:v>2.5385000000000001E-2</c:v>
                </c:pt>
                <c:pt idx="3691">
                  <c:v>2.5243999999999999E-2</c:v>
                </c:pt>
                <c:pt idx="3692">
                  <c:v>2.5103E-2</c:v>
                </c:pt>
                <c:pt idx="3693">
                  <c:v>2.4962000000000002E-2</c:v>
                </c:pt>
                <c:pt idx="3694">
                  <c:v>2.4823000000000001E-2</c:v>
                </c:pt>
                <c:pt idx="3695">
                  <c:v>2.4683E-2</c:v>
                </c:pt>
                <c:pt idx="3696">
                  <c:v>2.4545000000000001E-2</c:v>
                </c:pt>
                <c:pt idx="3697">
                  <c:v>2.4406000000000001E-2</c:v>
                </c:pt>
                <c:pt idx="3698">
                  <c:v>2.4268999999999999E-2</c:v>
                </c:pt>
                <c:pt idx="3699">
                  <c:v>2.4132000000000001E-2</c:v>
                </c:pt>
                <c:pt idx="3700">
                  <c:v>2.3994999999999999E-2</c:v>
                </c:pt>
                <c:pt idx="3701">
                  <c:v>2.3859000000000002E-2</c:v>
                </c:pt>
                <c:pt idx="3702">
                  <c:v>2.3723000000000001E-2</c:v>
                </c:pt>
                <c:pt idx="3703">
                  <c:v>2.3588000000000001E-2</c:v>
                </c:pt>
                <c:pt idx="3704">
                  <c:v>2.3453999999999999E-2</c:v>
                </c:pt>
                <c:pt idx="3705">
                  <c:v>2.3321000000000001E-2</c:v>
                </c:pt>
                <c:pt idx="3706">
                  <c:v>2.3188E-2</c:v>
                </c:pt>
                <c:pt idx="3707">
                  <c:v>2.3056E-2</c:v>
                </c:pt>
                <c:pt idx="3708">
                  <c:v>2.2925000000000001E-2</c:v>
                </c:pt>
                <c:pt idx="3709">
                  <c:v>2.2793999999999998E-2</c:v>
                </c:pt>
                <c:pt idx="3710">
                  <c:v>2.2665000000000001E-2</c:v>
                </c:pt>
                <c:pt idx="3711">
                  <c:v>2.2536E-2</c:v>
                </c:pt>
                <c:pt idx="3712">
                  <c:v>2.2407E-2</c:v>
                </c:pt>
                <c:pt idx="3713">
                  <c:v>2.2280000000000001E-2</c:v>
                </c:pt>
                <c:pt idx="3714">
                  <c:v>2.2152999999999999E-2</c:v>
                </c:pt>
                <c:pt idx="3715">
                  <c:v>2.2027000000000001E-2</c:v>
                </c:pt>
                <c:pt idx="3716">
                  <c:v>2.1901E-2</c:v>
                </c:pt>
                <c:pt idx="3717">
                  <c:v>2.1776E-2</c:v>
                </c:pt>
                <c:pt idx="3718">
                  <c:v>2.1651E-2</c:v>
                </c:pt>
                <c:pt idx="3719">
                  <c:v>2.1527999999999999E-2</c:v>
                </c:pt>
                <c:pt idx="3720">
                  <c:v>2.1403999999999999E-2</c:v>
                </c:pt>
                <c:pt idx="3721">
                  <c:v>2.1281999999999999E-2</c:v>
                </c:pt>
                <c:pt idx="3722">
                  <c:v>2.1159000000000001E-2</c:v>
                </c:pt>
                <c:pt idx="3723">
                  <c:v>2.1038000000000001E-2</c:v>
                </c:pt>
                <c:pt idx="3724">
                  <c:v>2.0917000000000002E-2</c:v>
                </c:pt>
                <c:pt idx="3725">
                  <c:v>2.0797E-2</c:v>
                </c:pt>
                <c:pt idx="3726">
                  <c:v>2.0677000000000001E-2</c:v>
                </c:pt>
                <c:pt idx="3727">
                  <c:v>2.0558E-2</c:v>
                </c:pt>
                <c:pt idx="3728">
                  <c:v>2.0438999999999999E-2</c:v>
                </c:pt>
                <c:pt idx="3729">
                  <c:v>2.0322E-2</c:v>
                </c:pt>
                <c:pt idx="3730">
                  <c:v>2.0204E-2</c:v>
                </c:pt>
                <c:pt idx="3731">
                  <c:v>2.0088000000000002E-2</c:v>
                </c:pt>
                <c:pt idx="3732">
                  <c:v>1.9972E-2</c:v>
                </c:pt>
                <c:pt idx="3733">
                  <c:v>1.9857E-2</c:v>
                </c:pt>
                <c:pt idx="3734">
                  <c:v>1.9741999999999999E-2</c:v>
                </c:pt>
                <c:pt idx="3735">
                  <c:v>1.9628E-2</c:v>
                </c:pt>
                <c:pt idx="3736">
                  <c:v>1.9514E-2</c:v>
                </c:pt>
                <c:pt idx="3737">
                  <c:v>1.9401000000000002E-2</c:v>
                </c:pt>
                <c:pt idx="3738">
                  <c:v>1.9289000000000001E-2</c:v>
                </c:pt>
                <c:pt idx="3739">
                  <c:v>1.9177E-2</c:v>
                </c:pt>
                <c:pt idx="3740">
                  <c:v>1.9064999999999999E-2</c:v>
                </c:pt>
                <c:pt idx="3741">
                  <c:v>1.8953999999999999E-2</c:v>
                </c:pt>
                <c:pt idx="3742">
                  <c:v>1.8842999999999999E-2</c:v>
                </c:pt>
                <c:pt idx="3743">
                  <c:v>1.8733E-2</c:v>
                </c:pt>
                <c:pt idx="3744">
                  <c:v>1.8622E-2</c:v>
                </c:pt>
                <c:pt idx="3745">
                  <c:v>1.8513000000000002E-2</c:v>
                </c:pt>
                <c:pt idx="3746">
                  <c:v>1.8402999999999999E-2</c:v>
                </c:pt>
                <c:pt idx="3747">
                  <c:v>1.8294000000000001E-2</c:v>
                </c:pt>
                <c:pt idx="3748">
                  <c:v>1.8185E-2</c:v>
                </c:pt>
                <c:pt idx="3749">
                  <c:v>1.8076999999999999E-2</c:v>
                </c:pt>
                <c:pt idx="3750">
                  <c:v>1.7968999999999999E-2</c:v>
                </c:pt>
                <c:pt idx="3751">
                  <c:v>1.7860999999999998E-2</c:v>
                </c:pt>
                <c:pt idx="3752">
                  <c:v>1.7753999999999999E-2</c:v>
                </c:pt>
                <c:pt idx="3753">
                  <c:v>1.7646999999999999E-2</c:v>
                </c:pt>
                <c:pt idx="3754">
                  <c:v>1.754E-2</c:v>
                </c:pt>
                <c:pt idx="3755">
                  <c:v>1.7434000000000002E-2</c:v>
                </c:pt>
                <c:pt idx="3756">
                  <c:v>1.7328E-2</c:v>
                </c:pt>
                <c:pt idx="3757">
                  <c:v>1.7222999999999999E-2</c:v>
                </c:pt>
                <c:pt idx="3758">
                  <c:v>1.7118000000000001E-2</c:v>
                </c:pt>
                <c:pt idx="3759">
                  <c:v>1.7013E-2</c:v>
                </c:pt>
                <c:pt idx="3760">
                  <c:v>1.6909E-2</c:v>
                </c:pt>
                <c:pt idx="3761">
                  <c:v>1.6805E-2</c:v>
                </c:pt>
                <c:pt idx="3762">
                  <c:v>1.6702000000000002E-2</c:v>
                </c:pt>
                <c:pt idx="3763">
                  <c:v>1.6598999999999999E-2</c:v>
                </c:pt>
                <c:pt idx="3764">
                  <c:v>1.6496E-2</c:v>
                </c:pt>
                <c:pt idx="3765">
                  <c:v>1.6393999999999999E-2</c:v>
                </c:pt>
                <c:pt idx="3766">
                  <c:v>1.6292000000000001E-2</c:v>
                </c:pt>
                <c:pt idx="3767">
                  <c:v>1.619E-2</c:v>
                </c:pt>
                <c:pt idx="3768">
                  <c:v>1.6088999999999999E-2</c:v>
                </c:pt>
                <c:pt idx="3769">
                  <c:v>1.5989E-2</c:v>
                </c:pt>
                <c:pt idx="3770">
                  <c:v>1.5889E-2</c:v>
                </c:pt>
                <c:pt idx="3771">
                  <c:v>1.5789000000000001E-2</c:v>
                </c:pt>
                <c:pt idx="3772">
                  <c:v>1.5689999999999999E-2</c:v>
                </c:pt>
                <c:pt idx="3773">
                  <c:v>1.5592E-2</c:v>
                </c:pt>
                <c:pt idx="3774">
                  <c:v>1.5494000000000001E-2</c:v>
                </c:pt>
                <c:pt idx="3775">
                  <c:v>1.5396999999999999E-2</c:v>
                </c:pt>
                <c:pt idx="3776">
                  <c:v>1.5299999999999999E-2</c:v>
                </c:pt>
                <c:pt idx="3777">
                  <c:v>1.5204000000000001E-2</c:v>
                </c:pt>
                <c:pt idx="3778">
                  <c:v>1.5108E-2</c:v>
                </c:pt>
                <c:pt idx="3779">
                  <c:v>1.5013E-2</c:v>
                </c:pt>
                <c:pt idx="3780">
                  <c:v>1.4919E-2</c:v>
                </c:pt>
                <c:pt idx="3781">
                  <c:v>1.4825E-2</c:v>
                </c:pt>
                <c:pt idx="3782">
                  <c:v>1.4730999999999999E-2</c:v>
                </c:pt>
                <c:pt idx="3783">
                  <c:v>1.4638E-2</c:v>
                </c:pt>
                <c:pt idx="3784">
                  <c:v>1.4546E-2</c:v>
                </c:pt>
                <c:pt idx="3785">
                  <c:v>1.4454E-2</c:v>
                </c:pt>
                <c:pt idx="3786">
                  <c:v>1.4362E-2</c:v>
                </c:pt>
                <c:pt idx="3787">
                  <c:v>1.4271000000000001E-2</c:v>
                </c:pt>
                <c:pt idx="3788">
                  <c:v>1.4180999999999999E-2</c:v>
                </c:pt>
                <c:pt idx="3789">
                  <c:v>1.4090999999999999E-2</c:v>
                </c:pt>
                <c:pt idx="3790">
                  <c:v>1.4002000000000001E-2</c:v>
                </c:pt>
                <c:pt idx="3791">
                  <c:v>1.3913E-2</c:v>
                </c:pt>
                <c:pt idx="3792">
                  <c:v>1.3825E-2</c:v>
                </c:pt>
                <c:pt idx="3793">
                  <c:v>1.3736999999999999E-2</c:v>
                </c:pt>
                <c:pt idx="3794">
                  <c:v>1.3649E-2</c:v>
                </c:pt>
                <c:pt idx="3795">
                  <c:v>1.3561999999999999E-2</c:v>
                </c:pt>
                <c:pt idx="3796">
                  <c:v>1.3476E-2</c:v>
                </c:pt>
                <c:pt idx="3797">
                  <c:v>1.3389E-2</c:v>
                </c:pt>
                <c:pt idx="3798">
                  <c:v>1.3304E-2</c:v>
                </c:pt>
                <c:pt idx="3799">
                  <c:v>1.3218000000000001E-2</c:v>
                </c:pt>
                <c:pt idx="3800">
                  <c:v>1.3133000000000001E-2</c:v>
                </c:pt>
                <c:pt idx="3801">
                  <c:v>1.3048000000000001E-2</c:v>
                </c:pt>
                <c:pt idx="3802">
                  <c:v>1.2964E-2</c:v>
                </c:pt>
                <c:pt idx="3803">
                  <c:v>1.2880000000000001E-2</c:v>
                </c:pt>
                <c:pt idx="3804">
                  <c:v>1.2796E-2</c:v>
                </c:pt>
                <c:pt idx="3805">
                  <c:v>1.2713E-2</c:v>
                </c:pt>
                <c:pt idx="3806">
                  <c:v>1.2629E-2</c:v>
                </c:pt>
                <c:pt idx="3807">
                  <c:v>1.2546E-2</c:v>
                </c:pt>
                <c:pt idx="3808">
                  <c:v>1.2463999999999999E-2</c:v>
                </c:pt>
                <c:pt idx="3809">
                  <c:v>1.2382000000000001E-2</c:v>
                </c:pt>
                <c:pt idx="3810">
                  <c:v>1.23E-2</c:v>
                </c:pt>
                <c:pt idx="3811">
                  <c:v>1.2218E-2</c:v>
                </c:pt>
                <c:pt idx="3812">
                  <c:v>1.2137E-2</c:v>
                </c:pt>
                <c:pt idx="3813">
                  <c:v>1.2056000000000001E-2</c:v>
                </c:pt>
                <c:pt idx="3814">
                  <c:v>1.1975E-2</c:v>
                </c:pt>
                <c:pt idx="3815">
                  <c:v>1.1894999999999999E-2</c:v>
                </c:pt>
                <c:pt idx="3816">
                  <c:v>1.1815000000000001E-2</c:v>
                </c:pt>
                <c:pt idx="3817">
                  <c:v>1.1736E-2</c:v>
                </c:pt>
                <c:pt idx="3818">
                  <c:v>1.1656E-2</c:v>
                </c:pt>
                <c:pt idx="3819">
                  <c:v>1.1577E-2</c:v>
                </c:pt>
                <c:pt idx="3820">
                  <c:v>1.1498E-2</c:v>
                </c:pt>
                <c:pt idx="3821">
                  <c:v>1.142E-2</c:v>
                </c:pt>
                <c:pt idx="3822">
                  <c:v>1.1342E-2</c:v>
                </c:pt>
                <c:pt idx="3823">
                  <c:v>1.1264E-2</c:v>
                </c:pt>
                <c:pt idx="3824">
                  <c:v>1.1186E-2</c:v>
                </c:pt>
                <c:pt idx="3825">
                  <c:v>1.1109000000000001E-2</c:v>
                </c:pt>
                <c:pt idx="3826">
                  <c:v>1.1032E-2</c:v>
                </c:pt>
                <c:pt idx="3827">
                  <c:v>1.0954999999999999E-2</c:v>
                </c:pt>
                <c:pt idx="3828">
                  <c:v>1.0879E-2</c:v>
                </c:pt>
                <c:pt idx="3829">
                  <c:v>1.0803E-2</c:v>
                </c:pt>
                <c:pt idx="3830">
                  <c:v>1.0728E-2</c:v>
                </c:pt>
                <c:pt idx="3831">
                  <c:v>1.0652999999999999E-2</c:v>
                </c:pt>
                <c:pt idx="3832">
                  <c:v>1.0578000000000001E-2</c:v>
                </c:pt>
                <c:pt idx="3833">
                  <c:v>1.0503999999999999E-2</c:v>
                </c:pt>
                <c:pt idx="3834">
                  <c:v>1.043E-2</c:v>
                </c:pt>
                <c:pt idx="3835">
                  <c:v>1.0357E-2</c:v>
                </c:pt>
                <c:pt idx="3836">
                  <c:v>1.0284E-2</c:v>
                </c:pt>
                <c:pt idx="3837">
                  <c:v>1.0211E-2</c:v>
                </c:pt>
                <c:pt idx="3838">
                  <c:v>1.0139E-2</c:v>
                </c:pt>
                <c:pt idx="3839">
                  <c:v>1.0067E-2</c:v>
                </c:pt>
                <c:pt idx="3840">
                  <c:v>9.9956999999999997E-3</c:v>
                </c:pt>
                <c:pt idx="3841">
                  <c:v>9.9246000000000004E-3</c:v>
                </c:pt>
                <c:pt idx="3842">
                  <c:v>9.8539000000000005E-3</c:v>
                </c:pt>
                <c:pt idx="3843">
                  <c:v>9.7835999999999999E-3</c:v>
                </c:pt>
                <c:pt idx="3844">
                  <c:v>9.7135999999999993E-3</c:v>
                </c:pt>
                <c:pt idx="3845">
                  <c:v>9.6439999999999998E-3</c:v>
                </c:pt>
                <c:pt idx="3846">
                  <c:v>9.5747000000000002E-3</c:v>
                </c:pt>
                <c:pt idx="3847">
                  <c:v>9.5057000000000006E-3</c:v>
                </c:pt>
                <c:pt idx="3848">
                  <c:v>9.4371000000000003E-3</c:v>
                </c:pt>
                <c:pt idx="3849">
                  <c:v>9.3688E-3</c:v>
                </c:pt>
                <c:pt idx="3850">
                  <c:v>9.3009000000000008E-3</c:v>
                </c:pt>
                <c:pt idx="3851">
                  <c:v>9.2333999999999992E-3</c:v>
                </c:pt>
                <c:pt idx="3852">
                  <c:v>9.1661999999999993E-3</c:v>
                </c:pt>
                <c:pt idx="3853">
                  <c:v>9.0994999999999999E-3</c:v>
                </c:pt>
                <c:pt idx="3854">
                  <c:v>9.0331000000000005E-3</c:v>
                </c:pt>
                <c:pt idx="3855">
                  <c:v>8.9671999999999998E-3</c:v>
                </c:pt>
                <c:pt idx="3856">
                  <c:v>8.9016000000000008E-3</c:v>
                </c:pt>
                <c:pt idx="3857">
                  <c:v>8.8365000000000006E-3</c:v>
                </c:pt>
                <c:pt idx="3858">
                  <c:v>8.7717999999999997E-3</c:v>
                </c:pt>
                <c:pt idx="3859">
                  <c:v>8.7075999999999994E-3</c:v>
                </c:pt>
                <c:pt idx="3860">
                  <c:v>8.6437000000000007E-3</c:v>
                </c:pt>
                <c:pt idx="3861">
                  <c:v>8.5803000000000008E-3</c:v>
                </c:pt>
                <c:pt idx="3862">
                  <c:v>8.5172000000000008E-3</c:v>
                </c:pt>
                <c:pt idx="3863">
                  <c:v>8.4545000000000002E-3</c:v>
                </c:pt>
                <c:pt idx="3864">
                  <c:v>8.3923000000000001E-3</c:v>
                </c:pt>
                <c:pt idx="3865">
                  <c:v>8.3303000000000006E-3</c:v>
                </c:pt>
                <c:pt idx="3866">
                  <c:v>8.2687999999999998E-3</c:v>
                </c:pt>
                <c:pt idx="3867">
                  <c:v>8.2076000000000007E-3</c:v>
                </c:pt>
                <c:pt idx="3868">
                  <c:v>8.1467999999999992E-3</c:v>
                </c:pt>
                <c:pt idx="3869">
                  <c:v>8.0862999999999994E-3</c:v>
                </c:pt>
                <c:pt idx="3870">
                  <c:v>8.0262000000000007E-3</c:v>
                </c:pt>
                <c:pt idx="3871">
                  <c:v>7.9664000000000002E-3</c:v>
                </c:pt>
                <c:pt idx="3872">
                  <c:v>7.9070000000000008E-3</c:v>
                </c:pt>
                <c:pt idx="3873">
                  <c:v>7.8478999999999997E-3</c:v>
                </c:pt>
                <c:pt idx="3874">
                  <c:v>7.7891999999999996E-3</c:v>
                </c:pt>
                <c:pt idx="3875">
                  <c:v>7.7308999999999998E-3</c:v>
                </c:pt>
                <c:pt idx="3876">
                  <c:v>7.6730000000000001E-3</c:v>
                </c:pt>
                <c:pt idx="3877">
                  <c:v>7.6154999999999999E-3</c:v>
                </c:pt>
                <c:pt idx="3878">
                  <c:v>7.5585000000000001E-3</c:v>
                </c:pt>
                <c:pt idx="3879">
                  <c:v>7.5018000000000003E-3</c:v>
                </c:pt>
                <c:pt idx="3880">
                  <c:v>7.4456000000000001E-3</c:v>
                </c:pt>
                <c:pt idx="3881">
                  <c:v>7.3898999999999996E-3</c:v>
                </c:pt>
                <c:pt idx="3882">
                  <c:v>7.3346000000000001E-3</c:v>
                </c:pt>
                <c:pt idx="3883">
                  <c:v>7.2798000000000003E-3</c:v>
                </c:pt>
                <c:pt idx="3884">
                  <c:v>7.2253999999999999E-3</c:v>
                </c:pt>
                <c:pt idx="3885">
                  <c:v>7.1713999999999996E-3</c:v>
                </c:pt>
                <c:pt idx="3886">
                  <c:v>7.1177999999999996E-3</c:v>
                </c:pt>
                <c:pt idx="3887">
                  <c:v>7.0647000000000001E-3</c:v>
                </c:pt>
                <c:pt idx="3888">
                  <c:v>7.0118999999999997E-3</c:v>
                </c:pt>
                <c:pt idx="3889">
                  <c:v>6.9595999999999998E-3</c:v>
                </c:pt>
                <c:pt idx="3890">
                  <c:v>6.9075999999999999E-3</c:v>
                </c:pt>
                <c:pt idx="3891">
                  <c:v>6.8561000000000004E-3</c:v>
                </c:pt>
                <c:pt idx="3892">
                  <c:v>6.8049E-3</c:v>
                </c:pt>
                <c:pt idx="3893">
                  <c:v>6.7539999999999996E-3</c:v>
                </c:pt>
                <c:pt idx="3894">
                  <c:v>6.7035999999999997E-3</c:v>
                </c:pt>
                <c:pt idx="3895">
                  <c:v>6.6534999999999997E-3</c:v>
                </c:pt>
                <c:pt idx="3896">
                  <c:v>6.6039000000000002E-3</c:v>
                </c:pt>
                <c:pt idx="3897">
                  <c:v>6.5545999999999998E-3</c:v>
                </c:pt>
                <c:pt idx="3898">
                  <c:v>6.5056000000000003E-3</c:v>
                </c:pt>
                <c:pt idx="3899">
                  <c:v>6.4571000000000003E-3</c:v>
                </c:pt>
                <c:pt idx="3900">
                  <c:v>6.4089000000000004E-3</c:v>
                </c:pt>
                <c:pt idx="3901">
                  <c:v>6.3610000000000003E-3</c:v>
                </c:pt>
                <c:pt idx="3902">
                  <c:v>6.3134999999999997E-3</c:v>
                </c:pt>
                <c:pt idx="3903">
                  <c:v>6.2664000000000001E-3</c:v>
                </c:pt>
                <c:pt idx="3904">
                  <c:v>6.2195000000000002E-3</c:v>
                </c:pt>
                <c:pt idx="3905">
                  <c:v>6.1729999999999997E-3</c:v>
                </c:pt>
                <c:pt idx="3906">
                  <c:v>6.1269000000000002E-3</c:v>
                </c:pt>
                <c:pt idx="3907">
                  <c:v>6.0809999999999996E-3</c:v>
                </c:pt>
                <c:pt idx="3908">
                  <c:v>6.0355000000000001E-3</c:v>
                </c:pt>
                <c:pt idx="3909">
                  <c:v>5.9903999999999999E-3</c:v>
                </c:pt>
                <c:pt idx="3910">
                  <c:v>5.9455999999999997E-3</c:v>
                </c:pt>
                <c:pt idx="3911">
                  <c:v>5.9011000000000003E-3</c:v>
                </c:pt>
                <c:pt idx="3912">
                  <c:v>5.8570999999999996E-3</c:v>
                </c:pt>
                <c:pt idx="3913">
                  <c:v>5.8135000000000001E-3</c:v>
                </c:pt>
                <c:pt idx="3914">
                  <c:v>5.7701999999999996E-3</c:v>
                </c:pt>
                <c:pt idx="3915">
                  <c:v>5.7273999999999997E-3</c:v>
                </c:pt>
                <c:pt idx="3916">
                  <c:v>5.6851000000000002E-3</c:v>
                </c:pt>
                <c:pt idx="3917">
                  <c:v>5.6430999999999999E-3</c:v>
                </c:pt>
                <c:pt idx="3918">
                  <c:v>5.6017000000000003E-3</c:v>
                </c:pt>
                <c:pt idx="3919">
                  <c:v>5.5605999999999997E-3</c:v>
                </c:pt>
                <c:pt idx="3920">
                  <c:v>5.5199999999999997E-3</c:v>
                </c:pt>
                <c:pt idx="3921">
                  <c:v>5.4797999999999999E-3</c:v>
                </c:pt>
                <c:pt idx="3922">
                  <c:v>5.4400000000000004E-3</c:v>
                </c:pt>
                <c:pt idx="3923">
                  <c:v>5.4006000000000002E-3</c:v>
                </c:pt>
                <c:pt idx="3924">
                  <c:v>5.3616000000000002E-3</c:v>
                </c:pt>
                <c:pt idx="3925">
                  <c:v>5.3229999999999996E-3</c:v>
                </c:pt>
                <c:pt idx="3926">
                  <c:v>5.2846999999999998E-3</c:v>
                </c:pt>
                <c:pt idx="3927">
                  <c:v>5.2468999999999997E-3</c:v>
                </c:pt>
                <c:pt idx="3928">
                  <c:v>5.2094000000000003E-3</c:v>
                </c:pt>
                <c:pt idx="3929">
                  <c:v>5.1723000000000003E-3</c:v>
                </c:pt>
                <c:pt idx="3930">
                  <c:v>5.1355000000000003E-3</c:v>
                </c:pt>
                <c:pt idx="3931">
                  <c:v>5.0990000000000002E-3</c:v>
                </c:pt>
                <c:pt idx="3932">
                  <c:v>5.0629000000000004E-3</c:v>
                </c:pt>
                <c:pt idx="3933">
                  <c:v>5.0270999999999996E-3</c:v>
                </c:pt>
                <c:pt idx="3934">
                  <c:v>4.9915999999999997E-3</c:v>
                </c:pt>
                <c:pt idx="3935">
                  <c:v>4.9563999999999997E-3</c:v>
                </c:pt>
                <c:pt idx="3936">
                  <c:v>4.9214999999999997E-3</c:v>
                </c:pt>
                <c:pt idx="3937">
                  <c:v>4.8868999999999996E-3</c:v>
                </c:pt>
                <c:pt idx="3938">
                  <c:v>4.8525E-3</c:v>
                </c:pt>
                <c:pt idx="3939">
                  <c:v>4.8184999999999999E-3</c:v>
                </c:pt>
                <c:pt idx="3940">
                  <c:v>4.7847000000000002E-3</c:v>
                </c:pt>
                <c:pt idx="3941">
                  <c:v>4.7511999999999997E-3</c:v>
                </c:pt>
                <c:pt idx="3942">
                  <c:v>4.718E-3</c:v>
                </c:pt>
                <c:pt idx="3943">
                  <c:v>4.6849999999999999E-3</c:v>
                </c:pt>
                <c:pt idx="3944">
                  <c:v>4.6524000000000001E-3</c:v>
                </c:pt>
                <c:pt idx="3945">
                  <c:v>4.62E-3</c:v>
                </c:pt>
                <c:pt idx="3946">
                  <c:v>4.5880000000000001E-3</c:v>
                </c:pt>
                <c:pt idx="3947">
                  <c:v>4.5561999999999998E-3</c:v>
                </c:pt>
                <c:pt idx="3948">
                  <c:v>4.5247000000000004E-3</c:v>
                </c:pt>
                <c:pt idx="3949">
                  <c:v>4.4936000000000004E-3</c:v>
                </c:pt>
                <c:pt idx="3950">
                  <c:v>4.4627E-3</c:v>
                </c:pt>
                <c:pt idx="3951">
                  <c:v>4.4320000000000002E-3</c:v>
                </c:pt>
                <c:pt idx="3952">
                  <c:v>4.4016999999999997E-3</c:v>
                </c:pt>
                <c:pt idx="3953">
                  <c:v>4.3715999999999998E-3</c:v>
                </c:pt>
                <c:pt idx="3954">
                  <c:v>4.3417999999999998E-3</c:v>
                </c:pt>
                <c:pt idx="3955">
                  <c:v>4.3122000000000004E-3</c:v>
                </c:pt>
                <c:pt idx="3956">
                  <c:v>4.2829000000000001E-3</c:v>
                </c:pt>
                <c:pt idx="3957">
                  <c:v>4.2538000000000003E-3</c:v>
                </c:pt>
                <c:pt idx="3958">
                  <c:v>4.2249999999999996E-3</c:v>
                </c:pt>
                <c:pt idx="3959">
                  <c:v>4.1964000000000003E-3</c:v>
                </c:pt>
                <c:pt idx="3960">
                  <c:v>4.1679999999999998E-3</c:v>
                </c:pt>
                <c:pt idx="3961">
                  <c:v>4.1399000000000002E-3</c:v>
                </c:pt>
                <c:pt idx="3962">
                  <c:v>4.1120999999999996E-3</c:v>
                </c:pt>
                <c:pt idx="3963">
                  <c:v>4.0844999999999996E-3</c:v>
                </c:pt>
                <c:pt idx="3964">
                  <c:v>4.0572000000000004E-3</c:v>
                </c:pt>
                <c:pt idx="3965">
                  <c:v>4.0301E-3</c:v>
                </c:pt>
                <c:pt idx="3966">
                  <c:v>4.0032999999999996E-3</c:v>
                </c:pt>
                <c:pt idx="3967">
                  <c:v>3.9768E-3</c:v>
                </c:pt>
                <c:pt idx="3968">
                  <c:v>3.9506000000000003E-3</c:v>
                </c:pt>
                <c:pt idx="3969">
                  <c:v>3.9246000000000003E-3</c:v>
                </c:pt>
                <c:pt idx="3970">
                  <c:v>3.8988999999999998E-3</c:v>
                </c:pt>
                <c:pt idx="3971">
                  <c:v>3.8736E-3</c:v>
                </c:pt>
                <c:pt idx="3972">
                  <c:v>3.8484000000000001E-3</c:v>
                </c:pt>
                <c:pt idx="3973">
                  <c:v>3.8235999999999999E-3</c:v>
                </c:pt>
                <c:pt idx="3974">
                  <c:v>3.7991000000000001E-3</c:v>
                </c:pt>
                <c:pt idx="3975">
                  <c:v>3.7748E-3</c:v>
                </c:pt>
                <c:pt idx="3976">
                  <c:v>3.7507999999999999E-3</c:v>
                </c:pt>
                <c:pt idx="3977">
                  <c:v>3.7271000000000001E-3</c:v>
                </c:pt>
                <c:pt idx="3978">
                  <c:v>3.7036E-3</c:v>
                </c:pt>
                <c:pt idx="3979">
                  <c:v>3.6803000000000001E-3</c:v>
                </c:pt>
                <c:pt idx="3980">
                  <c:v>3.6573E-3</c:v>
                </c:pt>
                <c:pt idx="3981">
                  <c:v>3.6346E-3</c:v>
                </c:pt>
                <c:pt idx="3982">
                  <c:v>3.6120000000000002E-3</c:v>
                </c:pt>
                <c:pt idx="3983">
                  <c:v>3.5896999999999999E-3</c:v>
                </c:pt>
                <c:pt idx="3984">
                  <c:v>3.0162999999999999E-2</c:v>
                </c:pt>
                <c:pt idx="3985">
                  <c:v>4.0347000000000001E-2</c:v>
                </c:pt>
                <c:pt idx="3986">
                  <c:v>4.1717999999999998E-2</c:v>
                </c:pt>
                <c:pt idx="3987">
                  <c:v>4.1466999999999997E-2</c:v>
                </c:pt>
                <c:pt idx="3988">
                  <c:v>4.1218999999999999E-2</c:v>
                </c:pt>
                <c:pt idx="3989">
                  <c:v>4.0973000000000002E-2</c:v>
                </c:pt>
                <c:pt idx="3990">
                  <c:v>4.2934E-2</c:v>
                </c:pt>
                <c:pt idx="3991">
                  <c:v>4.8952000000000002E-2</c:v>
                </c:pt>
                <c:pt idx="3992">
                  <c:v>4.8662999999999998E-2</c:v>
                </c:pt>
                <c:pt idx="3993">
                  <c:v>4.8377999999999997E-2</c:v>
                </c:pt>
                <c:pt idx="3994">
                  <c:v>4.8094999999999999E-2</c:v>
                </c:pt>
                <c:pt idx="3995">
                  <c:v>4.7814000000000002E-2</c:v>
                </c:pt>
                <c:pt idx="3996">
                  <c:v>4.7536000000000002E-2</c:v>
                </c:pt>
                <c:pt idx="3997">
                  <c:v>4.7260000000000003E-2</c:v>
                </c:pt>
                <c:pt idx="3998">
                  <c:v>4.6987000000000001E-2</c:v>
                </c:pt>
                <c:pt idx="3999">
                  <c:v>4.6716000000000001E-2</c:v>
                </c:pt>
                <c:pt idx="4000">
                  <c:v>4.6447000000000002E-2</c:v>
                </c:pt>
                <c:pt idx="4001">
                  <c:v>4.6181E-2</c:v>
                </c:pt>
                <c:pt idx="4002">
                  <c:v>4.5915999999999998E-2</c:v>
                </c:pt>
                <c:pt idx="4003">
                  <c:v>9.6960000000000005E-2</c:v>
                </c:pt>
                <c:pt idx="4004">
                  <c:v>0.20102</c:v>
                </c:pt>
                <c:pt idx="4005">
                  <c:v>0.24787000000000001</c:v>
                </c:pt>
                <c:pt idx="4006">
                  <c:v>0.24646000000000001</c:v>
                </c:pt>
                <c:pt idx="4007">
                  <c:v>0.24504999999999999</c:v>
                </c:pt>
                <c:pt idx="4008">
                  <c:v>0.24367</c:v>
                </c:pt>
                <c:pt idx="4009">
                  <c:v>0.24229000000000001</c:v>
                </c:pt>
                <c:pt idx="4010">
                  <c:v>0.24092</c:v>
                </c:pt>
                <c:pt idx="4011">
                  <c:v>0.23957000000000001</c:v>
                </c:pt>
                <c:pt idx="4012">
                  <c:v>0.23821999999999999</c:v>
                </c:pt>
                <c:pt idx="4013">
                  <c:v>0.23688999999999999</c:v>
                </c:pt>
                <c:pt idx="4014">
                  <c:v>0.23557</c:v>
                </c:pt>
                <c:pt idx="4015">
                  <c:v>0.23426</c:v>
                </c:pt>
                <c:pt idx="4016">
                  <c:v>0.23296</c:v>
                </c:pt>
                <c:pt idx="4017">
                  <c:v>0.23166999999999999</c:v>
                </c:pt>
              </c:numCache>
            </c:numRef>
          </c:val>
          <c:smooth val="0"/>
          <c:extLst>
            <c:ext xmlns:c16="http://schemas.microsoft.com/office/drawing/2014/chart" uri="{C3380CC4-5D6E-409C-BE32-E72D297353CC}">
              <c16:uniqueId val="{00000001-E3AE-4DFF-B7A0-FFFFEC54BBD7}"/>
            </c:ext>
          </c:extLst>
        </c:ser>
        <c:ser>
          <c:idx val="2"/>
          <c:order val="2"/>
          <c:tx>
            <c:v>3 Kg/ha</c:v>
          </c:tx>
          <c:spPr>
            <a:ln w="22225" cap="rnd">
              <a:solidFill>
                <a:schemeClr val="accent5"/>
              </a:solidFill>
              <a:round/>
            </a:ln>
            <a:effectLst/>
          </c:spPr>
          <c:marker>
            <c:symbol val="none"/>
          </c:marker>
          <c:val>
            <c:numRef>
              <c:f>ANÁLISIS!$N$4:$N$4021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1.9086E-18</c:v>
                </c:pt>
                <c:pt idx="91">
                  <c:v>1.3941999999999999E-17</c:v>
                </c:pt>
                <c:pt idx="92">
                  <c:v>5.5276000000000001E-17</c:v>
                </c:pt>
                <c:pt idx="93">
                  <c:v>1.5962999999999999E-16</c:v>
                </c:pt>
                <c:pt idx="94">
                  <c:v>3.802E-16</c:v>
                </c:pt>
                <c:pt idx="95">
                  <c:v>7.9704000000000003E-16</c:v>
                </c:pt>
                <c:pt idx="96">
                  <c:v>1.5244000000000001E-15</c:v>
                </c:pt>
                <c:pt idx="97">
                  <c:v>2.7110999999999998E-15</c:v>
                </c:pt>
                <c:pt idx="98">
                  <c:v>4.5405999999999997E-15</c:v>
                </c:pt>
                <c:pt idx="99">
                  <c:v>7.2308000000000007E-15</c:v>
                </c:pt>
                <c:pt idx="100">
                  <c:v>1.1026E-14</c:v>
                </c:pt>
                <c:pt idx="101">
                  <c:v>1.6190000000000002E-14</c:v>
                </c:pt>
                <c:pt idx="102">
                  <c:v>2.3010000000000001E-14</c:v>
                </c:pt>
                <c:pt idx="103">
                  <c:v>3.1794000000000002E-14</c:v>
                </c:pt>
                <c:pt idx="104">
                  <c:v>4.2899000000000002E-14</c:v>
                </c:pt>
                <c:pt idx="105">
                  <c:v>5.6745000000000002E-14</c:v>
                </c:pt>
                <c:pt idx="106">
                  <c:v>7.3770999999999994E-14</c:v>
                </c:pt>
                <c:pt idx="107">
                  <c:v>9.4443999999999999E-14</c:v>
                </c:pt>
                <c:pt idx="108">
                  <c:v>1.1925999999999999E-13</c:v>
                </c:pt>
                <c:pt idx="109">
                  <c:v>1.4871E-13</c:v>
                </c:pt>
                <c:pt idx="110">
                  <c:v>1.8335E-13</c:v>
                </c:pt>
                <c:pt idx="111">
                  <c:v>2.2373E-13</c:v>
                </c:pt>
                <c:pt idx="112">
                  <c:v>2.7042999999999999E-13</c:v>
                </c:pt>
                <c:pt idx="113">
                  <c:v>3.2411000000000002E-13</c:v>
                </c:pt>
                <c:pt idx="114">
                  <c:v>3.8550999999999999E-13</c:v>
                </c:pt>
                <c:pt idx="115">
                  <c:v>4.5549000000000001E-13</c:v>
                </c:pt>
                <c:pt idx="116">
                  <c:v>5.3504000000000001E-13</c:v>
                </c:pt>
                <c:pt idx="117">
                  <c:v>6.2523999999999997E-13</c:v>
                </c:pt>
                <c:pt idx="118">
                  <c:v>7.2719999999999997E-13</c:v>
                </c:pt>
                <c:pt idx="119">
                  <c:v>8.4206999999999997E-13</c:v>
                </c:pt>
                <c:pt idx="120">
                  <c:v>9.7107000000000002E-13</c:v>
                </c:pt>
                <c:pt idx="121">
                  <c:v>1.1156E-12</c:v>
                </c:pt>
                <c:pt idx="122">
                  <c:v>1.2774E-12</c:v>
                </c:pt>
                <c:pt idx="123">
                  <c:v>1.4577999999999999E-12</c:v>
                </c:pt>
                <c:pt idx="124">
                  <c:v>1.6586E-12</c:v>
                </c:pt>
                <c:pt idx="125">
                  <c:v>1.8817999999999999E-12</c:v>
                </c:pt>
                <c:pt idx="126">
                  <c:v>2.1297000000000001E-12</c:v>
                </c:pt>
                <c:pt idx="127">
                  <c:v>2.4052999999999999E-12</c:v>
                </c:pt>
                <c:pt idx="128">
                  <c:v>2.7114999999999999E-12</c:v>
                </c:pt>
                <c:pt idx="129">
                  <c:v>3.0508999999999999E-12</c:v>
                </c:pt>
                <c:pt idx="130">
                  <c:v>3.4259000000000002E-12</c:v>
                </c:pt>
                <c:pt idx="131">
                  <c:v>3.8390000000000001E-12</c:v>
                </c:pt>
                <c:pt idx="132">
                  <c:v>4.2927000000000001E-12</c:v>
                </c:pt>
                <c:pt idx="133">
                  <c:v>4.7902999999999999E-12</c:v>
                </c:pt>
                <c:pt idx="134">
                  <c:v>5.3354999999999996E-12</c:v>
                </c:pt>
                <c:pt idx="135">
                  <c:v>5.9333999999999997E-12</c:v>
                </c:pt>
                <c:pt idx="136">
                  <c:v>6.5901000000000004E-12</c:v>
                </c:pt>
                <c:pt idx="137">
                  <c:v>7.3137999999999998E-12</c:v>
                </c:pt>
                <c:pt idx="138">
                  <c:v>8.1140999999999999E-12</c:v>
                </c:pt>
                <c:pt idx="139">
                  <c:v>9.0025999999999996E-12</c:v>
                </c:pt>
                <c:pt idx="140">
                  <c:v>9.9915000000000008E-12</c:v>
                </c:pt>
                <c:pt idx="141">
                  <c:v>1.1093999999999999E-11</c:v>
                </c:pt>
                <c:pt idx="142">
                  <c:v>1.2321E-11</c:v>
                </c:pt>
                <c:pt idx="143">
                  <c:v>1.368E-11</c:v>
                </c:pt>
                <c:pt idx="144">
                  <c:v>1.5177999999999999E-11</c:v>
                </c:pt>
                <c:pt idx="145">
                  <c:v>1.6823E-11</c:v>
                </c:pt>
                <c:pt idx="146">
                  <c:v>1.8628999999999999E-11</c:v>
                </c:pt>
                <c:pt idx="147">
                  <c:v>2.0619E-11</c:v>
                </c:pt>
                <c:pt idx="148">
                  <c:v>2.2824E-11</c:v>
                </c:pt>
                <c:pt idx="149">
                  <c:v>2.5275000000000001E-11</c:v>
                </c:pt>
                <c:pt idx="150">
                  <c:v>2.7991999999999999E-11</c:v>
                </c:pt>
                <c:pt idx="151">
                  <c:v>3.0993000000000001E-11</c:v>
                </c:pt>
                <c:pt idx="152">
                  <c:v>3.4289999999999999E-11</c:v>
                </c:pt>
                <c:pt idx="153">
                  <c:v>3.7897E-11</c:v>
                </c:pt>
                <c:pt idx="154">
                  <c:v>4.1832999999999999E-11</c:v>
                </c:pt>
                <c:pt idx="155">
                  <c:v>4.6121E-11</c:v>
                </c:pt>
                <c:pt idx="156">
                  <c:v>5.0791000000000002E-11</c:v>
                </c:pt>
                <c:pt idx="157">
                  <c:v>5.5878000000000001E-11</c:v>
                </c:pt>
                <c:pt idx="158">
                  <c:v>6.1415999999999998E-11</c:v>
                </c:pt>
                <c:pt idx="159">
                  <c:v>6.7436000000000006E-11</c:v>
                </c:pt>
                <c:pt idx="160">
                  <c:v>7.3974E-11</c:v>
                </c:pt>
                <c:pt idx="161">
                  <c:v>8.1064999999999994E-11</c:v>
                </c:pt>
                <c:pt idx="162">
                  <c:v>8.8741000000000004E-11</c:v>
                </c:pt>
                <c:pt idx="163">
                  <c:v>9.7033E-11</c:v>
                </c:pt>
                <c:pt idx="164">
                  <c:v>1.0598000000000001E-10</c:v>
                </c:pt>
                <c:pt idx="165">
                  <c:v>1.1561E-10</c:v>
                </c:pt>
                <c:pt idx="166">
                  <c:v>1.2597999999999999E-10</c:v>
                </c:pt>
                <c:pt idx="167">
                  <c:v>1.3714E-10</c:v>
                </c:pt>
                <c:pt idx="168">
                  <c:v>1.4916000000000001E-10</c:v>
                </c:pt>
                <c:pt idx="169">
                  <c:v>1.6212999999999999E-10</c:v>
                </c:pt>
                <c:pt idx="170">
                  <c:v>1.7614E-10</c:v>
                </c:pt>
                <c:pt idx="171">
                  <c:v>1.9128000000000001E-10</c:v>
                </c:pt>
                <c:pt idx="172">
                  <c:v>2.0766000000000001E-10</c:v>
                </c:pt>
                <c:pt idx="173">
                  <c:v>2.2539999999999999E-10</c:v>
                </c:pt>
                <c:pt idx="174">
                  <c:v>2.4461999999999998E-10</c:v>
                </c:pt>
                <c:pt idx="175">
                  <c:v>2.6548E-10</c:v>
                </c:pt>
                <c:pt idx="176">
                  <c:v>2.8811999999999998E-10</c:v>
                </c:pt>
                <c:pt idx="177">
                  <c:v>3.1271E-10</c:v>
                </c:pt>
                <c:pt idx="178">
                  <c:v>3.3942E-10</c:v>
                </c:pt>
                <c:pt idx="179">
                  <c:v>3.6845999999999999E-10</c:v>
                </c:pt>
                <c:pt idx="180">
                  <c:v>4.0001E-10</c:v>
                </c:pt>
                <c:pt idx="181">
                  <c:v>4.3429999999999999E-10</c:v>
                </c:pt>
                <c:pt idx="182">
                  <c:v>4.7159000000000002E-10</c:v>
                </c:pt>
                <c:pt idx="183">
                  <c:v>5.1213999999999995E-10</c:v>
                </c:pt>
                <c:pt idx="184">
                  <c:v>5.5622999999999995E-10</c:v>
                </c:pt>
                <c:pt idx="185">
                  <c:v>6.0411E-10</c:v>
                </c:pt>
                <c:pt idx="186">
                  <c:v>6.5600000000000001E-10</c:v>
                </c:pt>
                <c:pt idx="187">
                  <c:v>7.1208999999999997E-10</c:v>
                </c:pt>
                <c:pt idx="188">
                  <c:v>7.7255999999999997E-10</c:v>
                </c:pt>
                <c:pt idx="189">
                  <c:v>8.3763000000000003E-10</c:v>
                </c:pt>
                <c:pt idx="190">
                  <c:v>9.0757999999999998E-10</c:v>
                </c:pt>
                <c:pt idx="191">
                  <c:v>9.8266E-10</c:v>
                </c:pt>
                <c:pt idx="192">
                  <c:v>1.0632E-9</c:v>
                </c:pt>
                <c:pt idx="193">
                  <c:v>1.1496E-9</c:v>
                </c:pt>
                <c:pt idx="194">
                  <c:v>1.2421000000000001E-9</c:v>
                </c:pt>
                <c:pt idx="195">
                  <c:v>1.3412999999999999E-9</c:v>
                </c:pt>
                <c:pt idx="196">
                  <c:v>1.4475E-9</c:v>
                </c:pt>
                <c:pt idx="197">
                  <c:v>1.5610999999999999E-9</c:v>
                </c:pt>
                <c:pt idx="198">
                  <c:v>1.6826E-9</c:v>
                </c:pt>
                <c:pt idx="199">
                  <c:v>1.8124000000000001E-9</c:v>
                </c:pt>
                <c:pt idx="200">
                  <c:v>1.9506999999999999E-9</c:v>
                </c:pt>
                <c:pt idx="201">
                  <c:v>2.0979E-9</c:v>
                </c:pt>
                <c:pt idx="202">
                  <c:v>2.2540999999999999E-9</c:v>
                </c:pt>
                <c:pt idx="203">
                  <c:v>2.4196000000000002E-9</c:v>
                </c:pt>
                <c:pt idx="204">
                  <c:v>2.5948000000000002E-9</c:v>
                </c:pt>
                <c:pt idx="205">
                  <c:v>2.7798999999999999E-9</c:v>
                </c:pt>
                <c:pt idx="206">
                  <c:v>2.9752999999999998E-9</c:v>
                </c:pt>
                <c:pt idx="207">
                  <c:v>3.1812000000000001E-9</c:v>
                </c:pt>
                <c:pt idx="208">
                  <c:v>3.3977E-9</c:v>
                </c:pt>
                <c:pt idx="209">
                  <c:v>3.6250000000000002E-9</c:v>
                </c:pt>
                <c:pt idx="210">
                  <c:v>3.8633999999999997E-9</c:v>
                </c:pt>
                <c:pt idx="211">
                  <c:v>4.1132999999999998E-9</c:v>
                </c:pt>
                <c:pt idx="212">
                  <c:v>4.3750000000000003E-9</c:v>
                </c:pt>
                <c:pt idx="213">
                  <c:v>4.6487000000000003E-9</c:v>
                </c:pt>
                <c:pt idx="214">
                  <c:v>4.9345999999999999E-9</c:v>
                </c:pt>
                <c:pt idx="215">
                  <c:v>5.2324999999999999E-9</c:v>
                </c:pt>
                <c:pt idx="216">
                  <c:v>5.5424000000000002E-9</c:v>
                </c:pt>
                <c:pt idx="217">
                  <c:v>5.8639999999999996E-9</c:v>
                </c:pt>
                <c:pt idx="218">
                  <c:v>6.1970999999999996E-9</c:v>
                </c:pt>
                <c:pt idx="219">
                  <c:v>6.5413999999999998E-9</c:v>
                </c:pt>
                <c:pt idx="220">
                  <c:v>6.8969E-9</c:v>
                </c:pt>
                <c:pt idx="221">
                  <c:v>7.2632999999999999E-9</c:v>
                </c:pt>
                <c:pt idx="222">
                  <c:v>7.6403000000000006E-9</c:v>
                </c:pt>
                <c:pt idx="223">
                  <c:v>8.0273999999999998E-9</c:v>
                </c:pt>
                <c:pt idx="224">
                  <c:v>8.4238000000000006E-9</c:v>
                </c:pt>
                <c:pt idx="225">
                  <c:v>8.8292000000000001E-9</c:v>
                </c:pt>
                <c:pt idx="226">
                  <c:v>9.2434999999999994E-9</c:v>
                </c:pt>
                <c:pt idx="227">
                  <c:v>9.6667000000000001E-9</c:v>
                </c:pt>
                <c:pt idx="228">
                  <c:v>1.0099E-8</c:v>
                </c:pt>
                <c:pt idx="229">
                  <c:v>1.0538999999999999E-8</c:v>
                </c:pt>
                <c:pt idx="230">
                  <c:v>1.0986999999999999E-8</c:v>
                </c:pt>
                <c:pt idx="231">
                  <c:v>1.1442000000000001E-8</c:v>
                </c:pt>
                <c:pt idx="232">
                  <c:v>1.1904E-8</c:v>
                </c:pt>
                <c:pt idx="233">
                  <c:v>1.2372E-8</c:v>
                </c:pt>
                <c:pt idx="234">
                  <c:v>1.2846E-8</c:v>
                </c:pt>
                <c:pt idx="235">
                  <c:v>1.3327000000000001E-8</c:v>
                </c:pt>
                <c:pt idx="236">
                  <c:v>1.3814E-8</c:v>
                </c:pt>
                <c:pt idx="237">
                  <c:v>1.4308E-8</c:v>
                </c:pt>
                <c:pt idx="238">
                  <c:v>1.4810999999999999E-8</c:v>
                </c:pt>
                <c:pt idx="239">
                  <c:v>1.5322E-8</c:v>
                </c:pt>
                <c:pt idx="240">
                  <c:v>1.5842000000000001E-8</c:v>
                </c:pt>
                <c:pt idx="241">
                  <c:v>1.637E-8</c:v>
                </c:pt>
                <c:pt idx="242">
                  <c:v>1.6905999999999999E-8</c:v>
                </c:pt>
                <c:pt idx="243">
                  <c:v>1.7450000000000001E-8</c:v>
                </c:pt>
                <c:pt idx="244">
                  <c:v>1.8001E-8</c:v>
                </c:pt>
                <c:pt idx="245">
                  <c:v>1.8559000000000001E-8</c:v>
                </c:pt>
                <c:pt idx="246">
                  <c:v>1.9124E-8</c:v>
                </c:pt>
                <c:pt idx="247">
                  <c:v>1.9694999999999999E-8</c:v>
                </c:pt>
                <c:pt idx="248">
                  <c:v>2.0272999999999999E-8</c:v>
                </c:pt>
                <c:pt idx="249">
                  <c:v>2.0856999999999999E-8</c:v>
                </c:pt>
                <c:pt idx="250">
                  <c:v>2.1445000000000001E-8</c:v>
                </c:pt>
                <c:pt idx="251">
                  <c:v>2.2037999999999999E-8</c:v>
                </c:pt>
                <c:pt idx="252">
                  <c:v>2.2635000000000001E-8</c:v>
                </c:pt>
                <c:pt idx="253">
                  <c:v>2.3234000000000001E-8</c:v>
                </c:pt>
                <c:pt idx="254">
                  <c:v>2.3835999999999999E-8</c:v>
                </c:pt>
                <c:pt idx="255">
                  <c:v>2.4438E-8</c:v>
                </c:pt>
                <c:pt idx="256">
                  <c:v>2.5039E-8</c:v>
                </c:pt>
                <c:pt idx="257">
                  <c:v>2.5638000000000001E-8</c:v>
                </c:pt>
                <c:pt idx="258">
                  <c:v>2.6232E-8</c:v>
                </c:pt>
                <c:pt idx="259">
                  <c:v>2.6822E-8</c:v>
                </c:pt>
                <c:pt idx="260">
                  <c:v>2.7408E-8</c:v>
                </c:pt>
                <c:pt idx="261">
                  <c:v>2.7990000000000001E-8</c:v>
                </c:pt>
                <c:pt idx="262">
                  <c:v>2.8568999999999999E-8</c:v>
                </c:pt>
                <c:pt idx="263">
                  <c:v>2.9145000000000001E-8</c:v>
                </c:pt>
                <c:pt idx="264">
                  <c:v>2.9717999999999998E-8</c:v>
                </c:pt>
                <c:pt idx="265">
                  <c:v>3.0288E-8</c:v>
                </c:pt>
                <c:pt idx="266">
                  <c:v>3.0856000000000002E-8</c:v>
                </c:pt>
                <c:pt idx="267">
                  <c:v>3.1422000000000002E-8</c:v>
                </c:pt>
                <c:pt idx="268">
                  <c:v>3.1985999999999999E-8</c:v>
                </c:pt>
                <c:pt idx="269">
                  <c:v>3.2547E-8</c:v>
                </c:pt>
                <c:pt idx="270">
                  <c:v>3.3105999999999999E-8</c:v>
                </c:pt>
                <c:pt idx="271">
                  <c:v>3.3664000000000003E-8</c:v>
                </c:pt>
                <c:pt idx="272">
                  <c:v>3.4219999999999998E-8</c:v>
                </c:pt>
                <c:pt idx="273">
                  <c:v>3.4777000000000001E-8</c:v>
                </c:pt>
                <c:pt idx="274">
                  <c:v>3.5334999999999998E-8</c:v>
                </c:pt>
                <c:pt idx="275">
                  <c:v>3.5897E-8</c:v>
                </c:pt>
                <c:pt idx="276">
                  <c:v>3.6461999999999999E-8</c:v>
                </c:pt>
                <c:pt idx="277">
                  <c:v>3.7030000000000001E-8</c:v>
                </c:pt>
                <c:pt idx="278">
                  <c:v>3.7598999999999998E-8</c:v>
                </c:pt>
                <c:pt idx="279">
                  <c:v>3.8169999999999997E-8</c:v>
                </c:pt>
                <c:pt idx="280">
                  <c:v>3.8741999999999997E-8</c:v>
                </c:pt>
                <c:pt idx="281">
                  <c:v>3.9313000000000003E-8</c:v>
                </c:pt>
                <c:pt idx="282">
                  <c:v>3.9884000000000002E-8</c:v>
                </c:pt>
                <c:pt idx="283">
                  <c:v>4.0455000000000001E-8</c:v>
                </c:pt>
                <c:pt idx="284">
                  <c:v>4.1026E-8</c:v>
                </c:pt>
                <c:pt idx="285">
                  <c:v>4.1595999999999997E-8</c:v>
                </c:pt>
                <c:pt idx="286">
                  <c:v>4.2162999999999998E-8</c:v>
                </c:pt>
                <c:pt idx="287">
                  <c:v>4.2727999999999997E-8</c:v>
                </c:pt>
                <c:pt idx="288">
                  <c:v>4.3287000000000002E-8</c:v>
                </c:pt>
                <c:pt idx="289">
                  <c:v>4.3842000000000003E-8</c:v>
                </c:pt>
                <c:pt idx="290">
                  <c:v>4.4391999999999998E-8</c:v>
                </c:pt>
                <c:pt idx="291">
                  <c:v>4.4937000000000001E-8</c:v>
                </c:pt>
                <c:pt idx="292">
                  <c:v>4.5477999999999999E-8</c:v>
                </c:pt>
                <c:pt idx="293">
                  <c:v>4.6014999999999999E-8</c:v>
                </c:pt>
                <c:pt idx="294">
                  <c:v>4.6550000000000003E-8</c:v>
                </c:pt>
                <c:pt idx="295">
                  <c:v>4.7085000000000001E-8</c:v>
                </c:pt>
                <c:pt idx="296">
                  <c:v>4.7619999999999999E-8</c:v>
                </c:pt>
                <c:pt idx="297">
                  <c:v>4.8156999999999999E-8</c:v>
                </c:pt>
                <c:pt idx="298">
                  <c:v>4.8697000000000003E-8</c:v>
                </c:pt>
                <c:pt idx="299">
                  <c:v>4.9240000000000003E-8</c:v>
                </c:pt>
                <c:pt idx="300">
                  <c:v>4.9787000000000001E-8</c:v>
                </c:pt>
                <c:pt idx="301">
                  <c:v>5.0337999999999997E-8</c:v>
                </c:pt>
                <c:pt idx="302">
                  <c:v>5.0895E-8</c:v>
                </c:pt>
                <c:pt idx="303">
                  <c:v>5.1456000000000001E-8</c:v>
                </c:pt>
                <c:pt idx="304">
                  <c:v>5.2022000000000001E-8</c:v>
                </c:pt>
                <c:pt idx="305">
                  <c:v>5.2590999999999998E-8</c:v>
                </c:pt>
                <c:pt idx="306">
                  <c:v>5.3160000000000001E-8</c:v>
                </c:pt>
                <c:pt idx="307">
                  <c:v>3.6909999999999999E-7</c:v>
                </c:pt>
                <c:pt idx="308">
                  <c:v>3.6963000000000001E-7</c:v>
                </c:pt>
                <c:pt idx="309">
                  <c:v>3.7011999999999998E-7</c:v>
                </c:pt>
                <c:pt idx="310">
                  <c:v>0.24639</c:v>
                </c:pt>
                <c:pt idx="311">
                  <c:v>0.34326000000000001</c:v>
                </c:pt>
                <c:pt idx="312">
                  <c:v>0.34095999999999999</c:v>
                </c:pt>
                <c:pt idx="313">
                  <c:v>0.33867999999999998</c:v>
                </c:pt>
                <c:pt idx="314">
                  <c:v>0.33643000000000001</c:v>
                </c:pt>
                <c:pt idx="315">
                  <c:v>0.3342</c:v>
                </c:pt>
                <c:pt idx="316">
                  <c:v>0.33200000000000002</c:v>
                </c:pt>
                <c:pt idx="317">
                  <c:v>0.32982</c:v>
                </c:pt>
                <c:pt idx="318">
                  <c:v>0.32766000000000001</c:v>
                </c:pt>
                <c:pt idx="319">
                  <c:v>0.32551999999999998</c:v>
                </c:pt>
                <c:pt idx="320">
                  <c:v>0.32340999999999998</c:v>
                </c:pt>
                <c:pt idx="321">
                  <c:v>0.32131999999999999</c:v>
                </c:pt>
                <c:pt idx="322">
                  <c:v>0.31924999999999998</c:v>
                </c:pt>
                <c:pt idx="323">
                  <c:v>0.31719999999999998</c:v>
                </c:pt>
                <c:pt idx="324">
                  <c:v>0.31518000000000002</c:v>
                </c:pt>
                <c:pt idx="325">
                  <c:v>0.31318000000000001</c:v>
                </c:pt>
                <c:pt idx="326">
                  <c:v>0.31119000000000002</c:v>
                </c:pt>
                <c:pt idx="327">
                  <c:v>0.30923</c:v>
                </c:pt>
                <c:pt idx="328">
                  <c:v>0.30729000000000001</c:v>
                </c:pt>
                <c:pt idx="329">
                  <c:v>0.30536000000000002</c:v>
                </c:pt>
                <c:pt idx="330">
                  <c:v>0.30346000000000001</c:v>
                </c:pt>
                <c:pt idx="331">
                  <c:v>0.30157</c:v>
                </c:pt>
                <c:pt idx="332">
                  <c:v>0.29970000000000002</c:v>
                </c:pt>
                <c:pt idx="333">
                  <c:v>0.29783999999999999</c:v>
                </c:pt>
                <c:pt idx="334">
                  <c:v>0.29599999999999999</c:v>
                </c:pt>
                <c:pt idx="335">
                  <c:v>0.29418</c:v>
                </c:pt>
                <c:pt idx="336">
                  <c:v>0.29237000000000002</c:v>
                </c:pt>
                <c:pt idx="337">
                  <c:v>0.29059000000000001</c:v>
                </c:pt>
                <c:pt idx="338">
                  <c:v>0.28881000000000001</c:v>
                </c:pt>
                <c:pt idx="339">
                  <c:v>0.28705999999999998</c:v>
                </c:pt>
                <c:pt idx="340">
                  <c:v>0.28532000000000002</c:v>
                </c:pt>
                <c:pt idx="341">
                  <c:v>0.28359000000000001</c:v>
                </c:pt>
                <c:pt idx="342">
                  <c:v>0.28188000000000002</c:v>
                </c:pt>
                <c:pt idx="343">
                  <c:v>0.28018999999999999</c:v>
                </c:pt>
                <c:pt idx="344">
                  <c:v>0.27850999999999998</c:v>
                </c:pt>
                <c:pt idx="345">
                  <c:v>0.27684999999999998</c:v>
                </c:pt>
                <c:pt idx="346">
                  <c:v>0.2752</c:v>
                </c:pt>
                <c:pt idx="347">
                  <c:v>0.27356999999999998</c:v>
                </c:pt>
                <c:pt idx="348">
                  <c:v>0.27195000000000003</c:v>
                </c:pt>
                <c:pt idx="349">
                  <c:v>0.27034999999999998</c:v>
                </c:pt>
                <c:pt idx="350">
                  <c:v>0.26877000000000001</c:v>
                </c:pt>
                <c:pt idx="351">
                  <c:v>0.26719999999999999</c:v>
                </c:pt>
                <c:pt idx="352">
                  <c:v>0.26565</c:v>
                </c:pt>
                <c:pt idx="353">
                  <c:v>0.28648000000000001</c:v>
                </c:pt>
                <c:pt idx="354">
                  <c:v>0.28483000000000003</c:v>
                </c:pt>
                <c:pt idx="355">
                  <c:v>0.28320000000000001</c:v>
                </c:pt>
                <c:pt idx="356">
                  <c:v>0.28159000000000001</c:v>
                </c:pt>
                <c:pt idx="357">
                  <c:v>0.27999000000000002</c:v>
                </c:pt>
                <c:pt idx="358">
                  <c:v>0.27840999999999999</c:v>
                </c:pt>
                <c:pt idx="359">
                  <c:v>0.27684999999999998</c:v>
                </c:pt>
                <c:pt idx="360">
                  <c:v>0.27529999999999999</c:v>
                </c:pt>
                <c:pt idx="361">
                  <c:v>0.27377000000000001</c:v>
                </c:pt>
                <c:pt idx="362">
                  <c:v>0.27224999999999999</c:v>
                </c:pt>
                <c:pt idx="363">
                  <c:v>0.27074999999999999</c:v>
                </c:pt>
                <c:pt idx="364">
                  <c:v>0.26926</c:v>
                </c:pt>
                <c:pt idx="365">
                  <c:v>0.26778000000000002</c:v>
                </c:pt>
                <c:pt idx="366">
                  <c:v>0.26632</c:v>
                </c:pt>
                <c:pt idx="367">
                  <c:v>0.26486999999999999</c:v>
                </c:pt>
                <c:pt idx="368">
                  <c:v>0.26343</c:v>
                </c:pt>
                <c:pt idx="369">
                  <c:v>0.26201000000000002</c:v>
                </c:pt>
                <c:pt idx="370">
                  <c:v>0.26058999999999999</c:v>
                </c:pt>
                <c:pt idx="371">
                  <c:v>0.25918000000000002</c:v>
                </c:pt>
                <c:pt idx="372">
                  <c:v>0.25778000000000001</c:v>
                </c:pt>
                <c:pt idx="373">
                  <c:v>0.25639000000000001</c:v>
                </c:pt>
                <c:pt idx="374">
                  <c:v>0.25501000000000001</c:v>
                </c:pt>
                <c:pt idx="375">
                  <c:v>0.25363000000000002</c:v>
                </c:pt>
                <c:pt idx="376">
                  <c:v>0.25226999999999999</c:v>
                </c:pt>
                <c:pt idx="377">
                  <c:v>0.25091000000000002</c:v>
                </c:pt>
                <c:pt idx="378">
                  <c:v>0.24956</c:v>
                </c:pt>
                <c:pt idx="379">
                  <c:v>0.24822</c:v>
                </c:pt>
                <c:pt idx="380">
                  <c:v>0.24687999999999999</c:v>
                </c:pt>
                <c:pt idx="381">
                  <c:v>0.24554999999999999</c:v>
                </c:pt>
                <c:pt idx="382">
                  <c:v>0.24423</c:v>
                </c:pt>
                <c:pt idx="383">
                  <c:v>0.24292</c:v>
                </c:pt>
                <c:pt idx="384">
                  <c:v>0.24160999999999999</c:v>
                </c:pt>
                <c:pt idx="385">
                  <c:v>0.24031</c:v>
                </c:pt>
                <c:pt idx="386">
                  <c:v>0.23902000000000001</c:v>
                </c:pt>
                <c:pt idx="387">
                  <c:v>0.23773</c:v>
                </c:pt>
                <c:pt idx="388">
                  <c:v>0.23644999999999999</c:v>
                </c:pt>
                <c:pt idx="389">
                  <c:v>0.23516999999999999</c:v>
                </c:pt>
                <c:pt idx="390">
                  <c:v>0.44828000000000001</c:v>
                </c:pt>
                <c:pt idx="391">
                  <c:v>0.44585000000000002</c:v>
                </c:pt>
                <c:pt idx="392">
                  <c:v>0.44344</c:v>
                </c:pt>
                <c:pt idx="393">
                  <c:v>0.44103999999999999</c:v>
                </c:pt>
                <c:pt idx="394">
                  <c:v>0.43865999999999999</c:v>
                </c:pt>
                <c:pt idx="395">
                  <c:v>0.43629000000000001</c:v>
                </c:pt>
                <c:pt idx="396">
                  <c:v>0.43393999999999999</c:v>
                </c:pt>
                <c:pt idx="397">
                  <c:v>0.43160999999999999</c:v>
                </c:pt>
                <c:pt idx="398">
                  <c:v>0.42929</c:v>
                </c:pt>
                <c:pt idx="399">
                  <c:v>0.45496999999999999</c:v>
                </c:pt>
                <c:pt idx="400">
                  <c:v>0.45252999999999999</c:v>
                </c:pt>
                <c:pt idx="401">
                  <c:v>0.45012000000000002</c:v>
                </c:pt>
                <c:pt idx="402">
                  <c:v>0.44771</c:v>
                </c:pt>
                <c:pt idx="403">
                  <c:v>0.48027999999999998</c:v>
                </c:pt>
                <c:pt idx="404">
                  <c:v>0.47815999999999997</c:v>
                </c:pt>
                <c:pt idx="405">
                  <c:v>0.47560999999999998</c:v>
                </c:pt>
                <c:pt idx="406">
                  <c:v>0.47306999999999999</c:v>
                </c:pt>
                <c:pt idx="407">
                  <c:v>0.47054000000000001</c:v>
                </c:pt>
                <c:pt idx="408">
                  <c:v>0.46801999999999999</c:v>
                </c:pt>
                <c:pt idx="409">
                  <c:v>0.46550999999999998</c:v>
                </c:pt>
                <c:pt idx="410">
                  <c:v>0.46300999999999998</c:v>
                </c:pt>
                <c:pt idx="411">
                  <c:v>0.46050999999999997</c:v>
                </c:pt>
                <c:pt idx="412">
                  <c:v>0.45801999999999998</c:v>
                </c:pt>
                <c:pt idx="413">
                  <c:v>0.45552999999999999</c:v>
                </c:pt>
                <c:pt idx="414">
                  <c:v>0.45305000000000001</c:v>
                </c:pt>
                <c:pt idx="415">
                  <c:v>0.45057000000000003</c:v>
                </c:pt>
                <c:pt idx="416">
                  <c:v>0.4481</c:v>
                </c:pt>
                <c:pt idx="417">
                  <c:v>0.44563000000000003</c:v>
                </c:pt>
                <c:pt idx="418">
                  <c:v>0.44317000000000001</c:v>
                </c:pt>
                <c:pt idx="419">
                  <c:v>0.44072</c:v>
                </c:pt>
                <c:pt idx="420">
                  <c:v>0.43826999999999999</c:v>
                </c:pt>
                <c:pt idx="421">
                  <c:v>0.43584000000000001</c:v>
                </c:pt>
                <c:pt idx="422">
                  <c:v>0.43341000000000002</c:v>
                </c:pt>
                <c:pt idx="423">
                  <c:v>0.43098999999999998</c:v>
                </c:pt>
                <c:pt idx="424">
                  <c:v>0.42858000000000002</c:v>
                </c:pt>
                <c:pt idx="425">
                  <c:v>0.42616999999999999</c:v>
                </c:pt>
                <c:pt idx="426">
                  <c:v>0.42377999999999999</c:v>
                </c:pt>
                <c:pt idx="427">
                  <c:v>0.42137999999999998</c:v>
                </c:pt>
                <c:pt idx="428">
                  <c:v>0.41899999999999998</c:v>
                </c:pt>
                <c:pt idx="429">
                  <c:v>0.41660999999999998</c:v>
                </c:pt>
                <c:pt idx="430">
                  <c:v>0.41424</c:v>
                </c:pt>
                <c:pt idx="431">
                  <c:v>0.41186</c:v>
                </c:pt>
                <c:pt idx="432">
                  <c:v>0.40949000000000002</c:v>
                </c:pt>
                <c:pt idx="433">
                  <c:v>0.40711999999999998</c:v>
                </c:pt>
                <c:pt idx="434">
                  <c:v>0.40476000000000001</c:v>
                </c:pt>
                <c:pt idx="435">
                  <c:v>0.40239999999999998</c:v>
                </c:pt>
                <c:pt idx="436">
                  <c:v>0.40005000000000002</c:v>
                </c:pt>
                <c:pt idx="437">
                  <c:v>0.39771000000000001</c:v>
                </c:pt>
                <c:pt idx="438">
                  <c:v>0.39537</c:v>
                </c:pt>
                <c:pt idx="439">
                  <c:v>0.39305000000000001</c:v>
                </c:pt>
                <c:pt idx="440">
                  <c:v>0.39073000000000002</c:v>
                </c:pt>
                <c:pt idx="441">
                  <c:v>0.38843</c:v>
                </c:pt>
                <c:pt idx="442">
                  <c:v>0.38612999999999997</c:v>
                </c:pt>
                <c:pt idx="443">
                  <c:v>0.38385000000000002</c:v>
                </c:pt>
                <c:pt idx="444">
                  <c:v>0.38157999999999997</c:v>
                </c:pt>
                <c:pt idx="445">
                  <c:v>0.37933</c:v>
                </c:pt>
                <c:pt idx="446">
                  <c:v>0.37708000000000003</c:v>
                </c:pt>
                <c:pt idx="447">
                  <c:v>0.37485000000000002</c:v>
                </c:pt>
                <c:pt idx="448">
                  <c:v>0.37263000000000002</c:v>
                </c:pt>
                <c:pt idx="449">
                  <c:v>0.37042999999999998</c:v>
                </c:pt>
                <c:pt idx="450">
                  <c:v>0.36823</c:v>
                </c:pt>
                <c:pt idx="451">
                  <c:v>0.39816000000000001</c:v>
                </c:pt>
                <c:pt idx="452">
                  <c:v>0.39579999999999999</c:v>
                </c:pt>
                <c:pt idx="453">
                  <c:v>0.39345999999999998</c:v>
                </c:pt>
                <c:pt idx="454">
                  <c:v>0.39112999999999998</c:v>
                </c:pt>
                <c:pt idx="455">
                  <c:v>0.38882</c:v>
                </c:pt>
                <c:pt idx="456">
                  <c:v>0.38651999999999997</c:v>
                </c:pt>
                <c:pt idx="457">
                  <c:v>0.38423000000000002</c:v>
                </c:pt>
                <c:pt idx="458">
                  <c:v>0.38196000000000002</c:v>
                </c:pt>
                <c:pt idx="459">
                  <c:v>0.37969999999999998</c:v>
                </c:pt>
                <c:pt idx="460">
                  <c:v>0.40955000000000003</c:v>
                </c:pt>
                <c:pt idx="461">
                  <c:v>0.44261</c:v>
                </c:pt>
                <c:pt idx="462">
                  <c:v>0.43997999999999998</c:v>
                </c:pt>
                <c:pt idx="463">
                  <c:v>0.43737999999999999</c:v>
                </c:pt>
                <c:pt idx="464">
                  <c:v>0.43478</c:v>
                </c:pt>
                <c:pt idx="465">
                  <c:v>0.43220999999999998</c:v>
                </c:pt>
                <c:pt idx="466">
                  <c:v>0.42964999999999998</c:v>
                </c:pt>
                <c:pt idx="467">
                  <c:v>0.42710999999999999</c:v>
                </c:pt>
                <c:pt idx="468">
                  <c:v>0.42458000000000001</c:v>
                </c:pt>
                <c:pt idx="469">
                  <c:v>0.42208000000000001</c:v>
                </c:pt>
                <c:pt idx="470">
                  <c:v>0.41958000000000001</c:v>
                </c:pt>
                <c:pt idx="471">
                  <c:v>0.41710999999999998</c:v>
                </c:pt>
                <c:pt idx="472">
                  <c:v>0.41465000000000002</c:v>
                </c:pt>
                <c:pt idx="473">
                  <c:v>0.41221000000000002</c:v>
                </c:pt>
                <c:pt idx="474">
                  <c:v>0.40978999999999999</c:v>
                </c:pt>
                <c:pt idx="475">
                  <c:v>0.40738000000000002</c:v>
                </c:pt>
                <c:pt idx="476">
                  <c:v>0.40498000000000001</c:v>
                </c:pt>
                <c:pt idx="477">
                  <c:v>0.40260000000000001</c:v>
                </c:pt>
                <c:pt idx="478">
                  <c:v>0.40022999999999997</c:v>
                </c:pt>
                <c:pt idx="479">
                  <c:v>0.39788000000000001</c:v>
                </c:pt>
                <c:pt idx="480">
                  <c:v>0.39552999999999999</c:v>
                </c:pt>
                <c:pt idx="481">
                  <c:v>0.39318999999999998</c:v>
                </c:pt>
                <c:pt idx="482">
                  <c:v>0.39087</c:v>
                </c:pt>
                <c:pt idx="483">
                  <c:v>0.38855000000000001</c:v>
                </c:pt>
                <c:pt idx="484">
                  <c:v>0.38624000000000003</c:v>
                </c:pt>
                <c:pt idx="485">
                  <c:v>0.38394</c:v>
                </c:pt>
                <c:pt idx="486">
                  <c:v>0.38164999999999999</c:v>
                </c:pt>
                <c:pt idx="487">
                  <c:v>0.37936999999999999</c:v>
                </c:pt>
                <c:pt idx="488">
                  <c:v>0.37709999999999999</c:v>
                </c:pt>
                <c:pt idx="489">
                  <c:v>0.37483</c:v>
                </c:pt>
                <c:pt idx="490">
                  <c:v>0.37258000000000002</c:v>
                </c:pt>
                <c:pt idx="491">
                  <c:v>0.37032999999999999</c:v>
                </c:pt>
                <c:pt idx="492">
                  <c:v>0.36808999999999997</c:v>
                </c:pt>
                <c:pt idx="493">
                  <c:v>0.36586000000000002</c:v>
                </c:pt>
                <c:pt idx="494">
                  <c:v>0.36364000000000002</c:v>
                </c:pt>
                <c:pt idx="495">
                  <c:v>0.36142999999999997</c:v>
                </c:pt>
                <c:pt idx="496">
                  <c:v>0.35921999999999998</c:v>
                </c:pt>
                <c:pt idx="497">
                  <c:v>0.35700999999999999</c:v>
                </c:pt>
                <c:pt idx="498">
                  <c:v>0.35481000000000001</c:v>
                </c:pt>
                <c:pt idx="499">
                  <c:v>0.35260999999999998</c:v>
                </c:pt>
                <c:pt idx="500">
                  <c:v>0.35042000000000001</c:v>
                </c:pt>
                <c:pt idx="501">
                  <c:v>0.34821999999999997</c:v>
                </c:pt>
                <c:pt idx="502">
                  <c:v>0.34603</c:v>
                </c:pt>
                <c:pt idx="503">
                  <c:v>0.34384999999999999</c:v>
                </c:pt>
                <c:pt idx="504">
                  <c:v>0.34166999999999997</c:v>
                </c:pt>
                <c:pt idx="505">
                  <c:v>0.33950000000000002</c:v>
                </c:pt>
                <c:pt idx="506">
                  <c:v>0.33732000000000001</c:v>
                </c:pt>
                <c:pt idx="507">
                  <c:v>0.33516000000000001</c:v>
                </c:pt>
                <c:pt idx="508">
                  <c:v>0.33300000000000002</c:v>
                </c:pt>
                <c:pt idx="509">
                  <c:v>0.33084999999999998</c:v>
                </c:pt>
                <c:pt idx="510">
                  <c:v>0.32871</c:v>
                </c:pt>
                <c:pt idx="511">
                  <c:v>0.32657000000000003</c:v>
                </c:pt>
                <c:pt idx="512">
                  <c:v>0.32444000000000001</c:v>
                </c:pt>
                <c:pt idx="513">
                  <c:v>0.32232</c:v>
                </c:pt>
                <c:pt idx="514">
                  <c:v>0.32020999999999999</c:v>
                </c:pt>
                <c:pt idx="515">
                  <c:v>0.31811</c:v>
                </c:pt>
                <c:pt idx="516">
                  <c:v>0.31601000000000001</c:v>
                </c:pt>
                <c:pt idx="517">
                  <c:v>0.31391999999999998</c:v>
                </c:pt>
                <c:pt idx="518">
                  <c:v>0.31184000000000001</c:v>
                </c:pt>
                <c:pt idx="519">
                  <c:v>0.30976999999999999</c:v>
                </c:pt>
                <c:pt idx="520">
                  <c:v>0.30770999999999998</c:v>
                </c:pt>
                <c:pt idx="521">
                  <c:v>0.30564999999999998</c:v>
                </c:pt>
                <c:pt idx="522">
                  <c:v>0.30359999999999998</c:v>
                </c:pt>
                <c:pt idx="523">
                  <c:v>0.30155999999999999</c:v>
                </c:pt>
                <c:pt idx="524">
                  <c:v>0.29953000000000002</c:v>
                </c:pt>
                <c:pt idx="525">
                  <c:v>0.29751</c:v>
                </c:pt>
                <c:pt idx="526">
                  <c:v>0.29549999999999998</c:v>
                </c:pt>
                <c:pt idx="527">
                  <c:v>0.29348999999999997</c:v>
                </c:pt>
                <c:pt idx="528">
                  <c:v>0.29149999999999998</c:v>
                </c:pt>
                <c:pt idx="529">
                  <c:v>0.28950999999999999</c:v>
                </c:pt>
                <c:pt idx="530">
                  <c:v>0.28753000000000001</c:v>
                </c:pt>
                <c:pt idx="531">
                  <c:v>0.28555999999999998</c:v>
                </c:pt>
                <c:pt idx="532">
                  <c:v>0.28360000000000002</c:v>
                </c:pt>
                <c:pt idx="533">
                  <c:v>0.28165000000000001</c:v>
                </c:pt>
                <c:pt idx="534">
                  <c:v>0.27971000000000001</c:v>
                </c:pt>
                <c:pt idx="535">
                  <c:v>0.27777000000000002</c:v>
                </c:pt>
                <c:pt idx="536">
                  <c:v>0.27584999999999998</c:v>
                </c:pt>
                <c:pt idx="537">
                  <c:v>0.27393000000000001</c:v>
                </c:pt>
                <c:pt idx="538">
                  <c:v>0.27200999999999997</c:v>
                </c:pt>
                <c:pt idx="539">
                  <c:v>0.27011000000000002</c:v>
                </c:pt>
                <c:pt idx="540">
                  <c:v>0.26821</c:v>
                </c:pt>
                <c:pt idx="541">
                  <c:v>0.26632</c:v>
                </c:pt>
                <c:pt idx="542">
                  <c:v>0.26444000000000001</c:v>
                </c:pt>
                <c:pt idx="543">
                  <c:v>0.26256000000000002</c:v>
                </c:pt>
                <c:pt idx="544">
                  <c:v>0.26069999999999999</c:v>
                </c:pt>
                <c:pt idx="545">
                  <c:v>0.25884000000000001</c:v>
                </c:pt>
                <c:pt idx="546">
                  <c:v>0.25700000000000001</c:v>
                </c:pt>
                <c:pt idx="547">
                  <c:v>0.25517000000000001</c:v>
                </c:pt>
                <c:pt idx="548">
                  <c:v>0.25334000000000001</c:v>
                </c:pt>
                <c:pt idx="549">
                  <c:v>0.25152999999999998</c:v>
                </c:pt>
                <c:pt idx="550">
                  <c:v>0.24972</c:v>
                </c:pt>
                <c:pt idx="551">
                  <c:v>0.24793000000000001</c:v>
                </c:pt>
                <c:pt idx="552">
                  <c:v>0.24615000000000001</c:v>
                </c:pt>
                <c:pt idx="553">
                  <c:v>0.24437</c:v>
                </c:pt>
                <c:pt idx="554">
                  <c:v>0.24260999999999999</c:v>
                </c:pt>
                <c:pt idx="555">
                  <c:v>0.24085000000000001</c:v>
                </c:pt>
                <c:pt idx="556">
                  <c:v>0.23910999999999999</c:v>
                </c:pt>
                <c:pt idx="557">
                  <c:v>0.23738000000000001</c:v>
                </c:pt>
                <c:pt idx="558">
                  <c:v>0.23566000000000001</c:v>
                </c:pt>
                <c:pt idx="559">
                  <c:v>0.23394999999999999</c:v>
                </c:pt>
                <c:pt idx="560">
                  <c:v>0.23225000000000001</c:v>
                </c:pt>
                <c:pt idx="561">
                  <c:v>0.23055999999999999</c:v>
                </c:pt>
                <c:pt idx="562">
                  <c:v>0.22888</c:v>
                </c:pt>
                <c:pt idx="563">
                  <c:v>0.22722000000000001</c:v>
                </c:pt>
                <c:pt idx="564">
                  <c:v>0.22556000000000001</c:v>
                </c:pt>
                <c:pt idx="565">
                  <c:v>0.22392000000000001</c:v>
                </c:pt>
                <c:pt idx="566">
                  <c:v>0.22228000000000001</c:v>
                </c:pt>
                <c:pt idx="567">
                  <c:v>0.22066</c:v>
                </c:pt>
                <c:pt idx="568">
                  <c:v>0.21904999999999999</c:v>
                </c:pt>
                <c:pt idx="569">
                  <c:v>0.21743999999999999</c:v>
                </c:pt>
                <c:pt idx="570">
                  <c:v>0.21584999999999999</c:v>
                </c:pt>
                <c:pt idx="571">
                  <c:v>0.21426000000000001</c:v>
                </c:pt>
                <c:pt idx="572">
                  <c:v>0.21268999999999999</c:v>
                </c:pt>
                <c:pt idx="573">
                  <c:v>0.21112</c:v>
                </c:pt>
                <c:pt idx="574">
                  <c:v>0.20956</c:v>
                </c:pt>
                <c:pt idx="575">
                  <c:v>0.20802000000000001</c:v>
                </c:pt>
                <c:pt idx="576">
                  <c:v>0.20648</c:v>
                </c:pt>
                <c:pt idx="577">
                  <c:v>0.20494000000000001</c:v>
                </c:pt>
                <c:pt idx="578">
                  <c:v>0.20341999999999999</c:v>
                </c:pt>
                <c:pt idx="579">
                  <c:v>0.20191000000000001</c:v>
                </c:pt>
                <c:pt idx="580">
                  <c:v>0.20039999999999999</c:v>
                </c:pt>
                <c:pt idx="581">
                  <c:v>0.19891</c:v>
                </c:pt>
                <c:pt idx="582">
                  <c:v>0.19742000000000001</c:v>
                </c:pt>
                <c:pt idx="583">
                  <c:v>0.19594</c:v>
                </c:pt>
                <c:pt idx="584">
                  <c:v>0.19447999999999999</c:v>
                </c:pt>
                <c:pt idx="585">
                  <c:v>0.19302</c:v>
                </c:pt>
                <c:pt idx="586">
                  <c:v>0.19156999999999999</c:v>
                </c:pt>
                <c:pt idx="587">
                  <c:v>0.19014</c:v>
                </c:pt>
                <c:pt idx="588">
                  <c:v>0.18870999999999999</c:v>
                </c:pt>
                <c:pt idx="589">
                  <c:v>0.18729999999999999</c:v>
                </c:pt>
                <c:pt idx="590">
                  <c:v>0.18590000000000001</c:v>
                </c:pt>
                <c:pt idx="591">
                  <c:v>0.18451000000000001</c:v>
                </c:pt>
                <c:pt idx="592">
                  <c:v>0.18312999999999999</c:v>
                </c:pt>
                <c:pt idx="593">
                  <c:v>0.18176</c:v>
                </c:pt>
                <c:pt idx="594">
                  <c:v>0.1804</c:v>
                </c:pt>
                <c:pt idx="595">
                  <c:v>0.17904999999999999</c:v>
                </c:pt>
                <c:pt idx="596">
                  <c:v>0.17771000000000001</c:v>
                </c:pt>
                <c:pt idx="597">
                  <c:v>0.17638000000000001</c:v>
                </c:pt>
                <c:pt idx="598">
                  <c:v>0.17505999999999999</c:v>
                </c:pt>
                <c:pt idx="599">
                  <c:v>0.17374999999999999</c:v>
                </c:pt>
                <c:pt idx="600">
                  <c:v>0.17244999999999999</c:v>
                </c:pt>
                <c:pt idx="601">
                  <c:v>0.17116000000000001</c:v>
                </c:pt>
                <c:pt idx="602">
                  <c:v>0.16988</c:v>
                </c:pt>
                <c:pt idx="603">
                  <c:v>0.16861999999999999</c:v>
                </c:pt>
                <c:pt idx="604">
                  <c:v>0.16736999999999999</c:v>
                </c:pt>
                <c:pt idx="605">
                  <c:v>0.16611999999999999</c:v>
                </c:pt>
                <c:pt idx="606">
                  <c:v>0.16489000000000001</c:v>
                </c:pt>
                <c:pt idx="607">
                  <c:v>0.16367000000000001</c:v>
                </c:pt>
                <c:pt idx="608">
                  <c:v>0.16245999999999999</c:v>
                </c:pt>
                <c:pt idx="609">
                  <c:v>0.16125999999999999</c:v>
                </c:pt>
                <c:pt idx="610">
                  <c:v>0.16006999999999999</c:v>
                </c:pt>
                <c:pt idx="611">
                  <c:v>0.15889</c:v>
                </c:pt>
                <c:pt idx="612">
                  <c:v>0.15770999999999999</c:v>
                </c:pt>
                <c:pt idx="613">
                  <c:v>0.15654999999999999</c:v>
                </c:pt>
                <c:pt idx="614">
                  <c:v>0.15540000000000001</c:v>
                </c:pt>
                <c:pt idx="615">
                  <c:v>0.15426000000000001</c:v>
                </c:pt>
                <c:pt idx="616">
                  <c:v>0.15312999999999999</c:v>
                </c:pt>
                <c:pt idx="617">
                  <c:v>0.15201000000000001</c:v>
                </c:pt>
                <c:pt idx="618">
                  <c:v>0.15090000000000001</c:v>
                </c:pt>
                <c:pt idx="619">
                  <c:v>0.14979999999999999</c:v>
                </c:pt>
                <c:pt idx="620">
                  <c:v>0.1487</c:v>
                </c:pt>
                <c:pt idx="621">
                  <c:v>0.15779000000000001</c:v>
                </c:pt>
                <c:pt idx="622">
                  <c:v>0.15664</c:v>
                </c:pt>
                <c:pt idx="623">
                  <c:v>0.15551000000000001</c:v>
                </c:pt>
                <c:pt idx="624">
                  <c:v>0.15437999999999999</c:v>
                </c:pt>
                <c:pt idx="625">
                  <c:v>0.15326999999999999</c:v>
                </c:pt>
                <c:pt idx="626">
                  <c:v>0.15215999999999999</c:v>
                </c:pt>
                <c:pt idx="627">
                  <c:v>0.15107000000000001</c:v>
                </c:pt>
                <c:pt idx="628">
                  <c:v>0.16106000000000001</c:v>
                </c:pt>
                <c:pt idx="629">
                  <c:v>0.16506999999999999</c:v>
                </c:pt>
                <c:pt idx="630">
                  <c:v>0.16389000000000001</c:v>
                </c:pt>
                <c:pt idx="631">
                  <c:v>0.16272</c:v>
                </c:pt>
                <c:pt idx="632">
                  <c:v>0.16156000000000001</c:v>
                </c:pt>
                <c:pt idx="633">
                  <c:v>0.16042000000000001</c:v>
                </c:pt>
                <c:pt idx="634">
                  <c:v>0.15928</c:v>
                </c:pt>
                <c:pt idx="635">
                  <c:v>0.15815000000000001</c:v>
                </c:pt>
                <c:pt idx="636">
                  <c:v>0.15704000000000001</c:v>
                </c:pt>
                <c:pt idx="637">
                  <c:v>0.15593000000000001</c:v>
                </c:pt>
                <c:pt idx="638">
                  <c:v>0.15483</c:v>
                </c:pt>
                <c:pt idx="639">
                  <c:v>0.15375</c:v>
                </c:pt>
                <c:pt idx="640">
                  <c:v>0.15267</c:v>
                </c:pt>
                <c:pt idx="641">
                  <c:v>0.15160999999999999</c:v>
                </c:pt>
                <c:pt idx="642">
                  <c:v>0.15054999999999999</c:v>
                </c:pt>
                <c:pt idx="643">
                  <c:v>0.14951</c:v>
                </c:pt>
                <c:pt idx="644">
                  <c:v>0.14846999999999999</c:v>
                </c:pt>
                <c:pt idx="645">
                  <c:v>0.14743999999999999</c:v>
                </c:pt>
                <c:pt idx="646">
                  <c:v>0.14641999999999999</c:v>
                </c:pt>
                <c:pt idx="647">
                  <c:v>0.14541000000000001</c:v>
                </c:pt>
                <c:pt idx="648">
                  <c:v>0.18248</c:v>
                </c:pt>
                <c:pt idx="649">
                  <c:v>0.82130999999999998</c:v>
                </c:pt>
                <c:pt idx="650">
                  <c:v>0.81571000000000005</c:v>
                </c:pt>
                <c:pt idx="651">
                  <c:v>0.81015999999999999</c:v>
                </c:pt>
                <c:pt idx="652">
                  <c:v>0.80464999999999998</c:v>
                </c:pt>
                <c:pt idx="653">
                  <c:v>0.83870999999999996</c:v>
                </c:pt>
                <c:pt idx="654">
                  <c:v>0.83304</c:v>
                </c:pt>
                <c:pt idx="655">
                  <c:v>1.0055000000000001</c:v>
                </c:pt>
                <c:pt idx="656">
                  <c:v>0.99870000000000003</c:v>
                </c:pt>
                <c:pt idx="657">
                  <c:v>0.99199000000000004</c:v>
                </c:pt>
                <c:pt idx="658">
                  <c:v>0.98533999999999999</c:v>
                </c:pt>
                <c:pt idx="659">
                  <c:v>0.97875000000000001</c:v>
                </c:pt>
                <c:pt idx="660">
                  <c:v>0.97221999999999997</c:v>
                </c:pt>
                <c:pt idx="661">
                  <c:v>0.96575</c:v>
                </c:pt>
                <c:pt idx="662">
                  <c:v>1.2568999999999999</c:v>
                </c:pt>
                <c:pt idx="663">
                  <c:v>1.2484999999999999</c:v>
                </c:pt>
                <c:pt idx="664">
                  <c:v>1.2403</c:v>
                </c:pt>
                <c:pt idx="665">
                  <c:v>1.2321</c:v>
                </c:pt>
                <c:pt idx="666">
                  <c:v>1.224</c:v>
                </c:pt>
                <c:pt idx="667">
                  <c:v>1.2159</c:v>
                </c:pt>
                <c:pt idx="668">
                  <c:v>1.208</c:v>
                </c:pt>
                <c:pt idx="669">
                  <c:v>1.2000999999999999</c:v>
                </c:pt>
                <c:pt idx="670">
                  <c:v>1.1922999999999999</c:v>
                </c:pt>
                <c:pt idx="671">
                  <c:v>1.1846000000000001</c:v>
                </c:pt>
                <c:pt idx="672">
                  <c:v>1.1769000000000001</c:v>
                </c:pt>
                <c:pt idx="673">
                  <c:v>1.1693</c:v>
                </c:pt>
                <c:pt idx="674">
                  <c:v>1.1617999999999999</c:v>
                </c:pt>
                <c:pt idx="675">
                  <c:v>1.1544000000000001</c:v>
                </c:pt>
                <c:pt idx="676">
                  <c:v>1.1471</c:v>
                </c:pt>
                <c:pt idx="677">
                  <c:v>1.1397999999999999</c:v>
                </c:pt>
                <c:pt idx="678">
                  <c:v>1.1326000000000001</c:v>
                </c:pt>
                <c:pt idx="679">
                  <c:v>1.1254999999999999</c:v>
                </c:pt>
                <c:pt idx="680">
                  <c:v>1.1185</c:v>
                </c:pt>
                <c:pt idx="681">
                  <c:v>1.1114999999999999</c:v>
                </c:pt>
                <c:pt idx="682">
                  <c:v>1.1046</c:v>
                </c:pt>
                <c:pt idx="683">
                  <c:v>1.0976999999999999</c:v>
                </c:pt>
                <c:pt idx="684">
                  <c:v>1.091</c:v>
                </c:pt>
                <c:pt idx="685">
                  <c:v>1.0843</c:v>
                </c:pt>
                <c:pt idx="686">
                  <c:v>1.0777000000000001</c:v>
                </c:pt>
                <c:pt idx="687">
                  <c:v>1.0710999999999999</c:v>
                </c:pt>
                <c:pt idx="688">
                  <c:v>1.0646</c:v>
                </c:pt>
                <c:pt idx="689">
                  <c:v>1.0582</c:v>
                </c:pt>
                <c:pt idx="690">
                  <c:v>1.0518000000000001</c:v>
                </c:pt>
                <c:pt idx="691">
                  <c:v>1.0455000000000001</c:v>
                </c:pt>
                <c:pt idx="692">
                  <c:v>1.0392999999999999</c:v>
                </c:pt>
                <c:pt idx="693">
                  <c:v>1.0330999999999999</c:v>
                </c:pt>
                <c:pt idx="694">
                  <c:v>1.0269999999999999</c:v>
                </c:pt>
                <c:pt idx="695">
                  <c:v>1.0209999999999999</c:v>
                </c:pt>
                <c:pt idx="696">
                  <c:v>1.0149999999999999</c:v>
                </c:pt>
                <c:pt idx="697">
                  <c:v>1.0091000000000001</c:v>
                </c:pt>
                <c:pt idx="698">
                  <c:v>1.0032000000000001</c:v>
                </c:pt>
                <c:pt idx="699">
                  <c:v>0.99736999999999998</c:v>
                </c:pt>
                <c:pt idx="700">
                  <c:v>0.99160000000000004</c:v>
                </c:pt>
                <c:pt idx="701">
                  <c:v>0.98589000000000004</c:v>
                </c:pt>
                <c:pt idx="702">
                  <c:v>0.98021999999999998</c:v>
                </c:pt>
                <c:pt idx="703">
                  <c:v>0.97460999999999998</c:v>
                </c:pt>
                <c:pt idx="704">
                  <c:v>0.96904000000000001</c:v>
                </c:pt>
                <c:pt idx="705">
                  <c:v>0.96350999999999998</c:v>
                </c:pt>
                <c:pt idx="706">
                  <c:v>0.95803000000000005</c:v>
                </c:pt>
                <c:pt idx="707">
                  <c:v>0.95259000000000005</c:v>
                </c:pt>
                <c:pt idx="708">
                  <c:v>0.94718000000000002</c:v>
                </c:pt>
                <c:pt idx="709">
                  <c:v>0.94181000000000004</c:v>
                </c:pt>
                <c:pt idx="710">
                  <c:v>0.93647999999999998</c:v>
                </c:pt>
                <c:pt idx="711">
                  <c:v>0.93118000000000001</c:v>
                </c:pt>
                <c:pt idx="712">
                  <c:v>0.92591999999999997</c:v>
                </c:pt>
                <c:pt idx="713">
                  <c:v>0.92069000000000001</c:v>
                </c:pt>
                <c:pt idx="714">
                  <c:v>0.91551000000000005</c:v>
                </c:pt>
                <c:pt idx="715">
                  <c:v>0.91035999999999995</c:v>
                </c:pt>
                <c:pt idx="716">
                  <c:v>0.91803000000000001</c:v>
                </c:pt>
                <c:pt idx="717">
                  <c:v>0.96536999999999995</c:v>
                </c:pt>
                <c:pt idx="718">
                  <c:v>1.0972999999999999</c:v>
                </c:pt>
                <c:pt idx="719">
                  <c:v>1.1676</c:v>
                </c:pt>
                <c:pt idx="720">
                  <c:v>1.2303999999999999</c:v>
                </c:pt>
                <c:pt idx="721">
                  <c:v>1.2236</c:v>
                </c:pt>
                <c:pt idx="722">
                  <c:v>1.2169000000000001</c:v>
                </c:pt>
                <c:pt idx="723">
                  <c:v>1.2101999999999999</c:v>
                </c:pt>
                <c:pt idx="724">
                  <c:v>1.2036</c:v>
                </c:pt>
                <c:pt idx="725">
                  <c:v>1.1970000000000001</c:v>
                </c:pt>
                <c:pt idx="726">
                  <c:v>1.1904999999999999</c:v>
                </c:pt>
                <c:pt idx="727">
                  <c:v>1.1839999999999999</c:v>
                </c:pt>
                <c:pt idx="728">
                  <c:v>1.1776</c:v>
                </c:pt>
                <c:pt idx="729">
                  <c:v>1.1712</c:v>
                </c:pt>
                <c:pt idx="730">
                  <c:v>1.1649</c:v>
                </c:pt>
                <c:pt idx="731">
                  <c:v>1.1586000000000001</c:v>
                </c:pt>
                <c:pt idx="732">
                  <c:v>1.1524000000000001</c:v>
                </c:pt>
                <c:pt idx="733">
                  <c:v>1.1462000000000001</c:v>
                </c:pt>
                <c:pt idx="734">
                  <c:v>1.1399999999999999</c:v>
                </c:pt>
                <c:pt idx="735">
                  <c:v>1.1338999999999999</c:v>
                </c:pt>
                <c:pt idx="736">
                  <c:v>1.1278999999999999</c:v>
                </c:pt>
                <c:pt idx="737">
                  <c:v>1.1217999999999999</c:v>
                </c:pt>
                <c:pt idx="738">
                  <c:v>1.1157999999999999</c:v>
                </c:pt>
                <c:pt idx="739">
                  <c:v>1.1099000000000001</c:v>
                </c:pt>
                <c:pt idx="740">
                  <c:v>1.1039000000000001</c:v>
                </c:pt>
                <c:pt idx="741">
                  <c:v>1.0980000000000001</c:v>
                </c:pt>
                <c:pt idx="742">
                  <c:v>1.0921000000000001</c:v>
                </c:pt>
                <c:pt idx="743">
                  <c:v>1.0863</c:v>
                </c:pt>
                <c:pt idx="744">
                  <c:v>1.0805</c:v>
                </c:pt>
                <c:pt idx="745">
                  <c:v>1.0747</c:v>
                </c:pt>
                <c:pt idx="746">
                  <c:v>1.0689</c:v>
                </c:pt>
                <c:pt idx="747">
                  <c:v>1.0631999999999999</c:v>
                </c:pt>
                <c:pt idx="748">
                  <c:v>1.0575000000000001</c:v>
                </c:pt>
                <c:pt idx="749">
                  <c:v>1.0518000000000001</c:v>
                </c:pt>
                <c:pt idx="750">
                  <c:v>1.0461</c:v>
                </c:pt>
                <c:pt idx="751">
                  <c:v>1.0405</c:v>
                </c:pt>
                <c:pt idx="752">
                  <c:v>1.0348999999999999</c:v>
                </c:pt>
                <c:pt idx="753">
                  <c:v>1.0293000000000001</c:v>
                </c:pt>
                <c:pt idx="754">
                  <c:v>1.0237000000000001</c:v>
                </c:pt>
                <c:pt idx="755">
                  <c:v>1.0182</c:v>
                </c:pt>
                <c:pt idx="756">
                  <c:v>1.0126999999999999</c:v>
                </c:pt>
                <c:pt idx="757">
                  <c:v>1.0072000000000001</c:v>
                </c:pt>
                <c:pt idx="758">
                  <c:v>1.0017</c:v>
                </c:pt>
                <c:pt idx="759">
                  <c:v>0.99629000000000001</c:v>
                </c:pt>
                <c:pt idx="760">
                  <c:v>0.99087999999999998</c:v>
                </c:pt>
                <c:pt idx="761">
                  <c:v>0.98550000000000004</c:v>
                </c:pt>
                <c:pt idx="762">
                  <c:v>0.98014999999999997</c:v>
                </c:pt>
                <c:pt idx="763">
                  <c:v>0.97482999999999997</c:v>
                </c:pt>
                <c:pt idx="764">
                  <c:v>0.96953</c:v>
                </c:pt>
                <c:pt idx="765">
                  <c:v>0.96426999999999996</c:v>
                </c:pt>
                <c:pt idx="766">
                  <c:v>0.95903000000000005</c:v>
                </c:pt>
                <c:pt idx="767">
                  <c:v>0.95382</c:v>
                </c:pt>
                <c:pt idx="768">
                  <c:v>0.94862999999999997</c:v>
                </c:pt>
                <c:pt idx="769">
                  <c:v>0.94347000000000003</c:v>
                </c:pt>
                <c:pt idx="770">
                  <c:v>0.93833</c:v>
                </c:pt>
                <c:pt idx="771">
                  <c:v>0.93322000000000005</c:v>
                </c:pt>
                <c:pt idx="772">
                  <c:v>0.92813000000000001</c:v>
                </c:pt>
                <c:pt idx="773">
                  <c:v>0.92306999999999995</c:v>
                </c:pt>
                <c:pt idx="774">
                  <c:v>0.91803999999999997</c:v>
                </c:pt>
                <c:pt idx="775">
                  <c:v>0.91303000000000001</c:v>
                </c:pt>
                <c:pt idx="776">
                  <c:v>0.90803999999999996</c:v>
                </c:pt>
                <c:pt idx="777">
                  <c:v>0.90307999999999999</c:v>
                </c:pt>
                <c:pt idx="778">
                  <c:v>1.0193000000000001</c:v>
                </c:pt>
                <c:pt idx="779">
                  <c:v>1.0882000000000001</c:v>
                </c:pt>
                <c:pt idx="780">
                  <c:v>1.1004</c:v>
                </c:pt>
                <c:pt idx="781">
                  <c:v>1.0943000000000001</c:v>
                </c:pt>
                <c:pt idx="782">
                  <c:v>1.0883</c:v>
                </c:pt>
                <c:pt idx="783">
                  <c:v>1.0824</c:v>
                </c:pt>
                <c:pt idx="784">
                  <c:v>1.1108</c:v>
                </c:pt>
                <c:pt idx="785">
                  <c:v>1.1047</c:v>
                </c:pt>
                <c:pt idx="786">
                  <c:v>1.0986</c:v>
                </c:pt>
                <c:pt idx="787">
                  <c:v>1.0926</c:v>
                </c:pt>
                <c:pt idx="788">
                  <c:v>1.0866</c:v>
                </c:pt>
                <c:pt idx="789">
                  <c:v>1.0806</c:v>
                </c:pt>
                <c:pt idx="790">
                  <c:v>1.0746</c:v>
                </c:pt>
                <c:pt idx="791">
                  <c:v>1.0687</c:v>
                </c:pt>
                <c:pt idx="792">
                  <c:v>1.0628</c:v>
                </c:pt>
                <c:pt idx="793">
                  <c:v>1.0569</c:v>
                </c:pt>
                <c:pt idx="794">
                  <c:v>1.0509999999999999</c:v>
                </c:pt>
                <c:pt idx="795">
                  <c:v>1.0451999999999999</c:v>
                </c:pt>
                <c:pt idx="796">
                  <c:v>1.0392999999999999</c:v>
                </c:pt>
                <c:pt idx="797">
                  <c:v>1.0335000000000001</c:v>
                </c:pt>
                <c:pt idx="798">
                  <c:v>1.0277000000000001</c:v>
                </c:pt>
                <c:pt idx="799">
                  <c:v>1.0219</c:v>
                </c:pt>
                <c:pt idx="800">
                  <c:v>1.0162</c:v>
                </c:pt>
                <c:pt idx="801">
                  <c:v>1.0104</c:v>
                </c:pt>
                <c:pt idx="802">
                  <c:v>1.0046999999999999</c:v>
                </c:pt>
                <c:pt idx="803">
                  <c:v>0.99897000000000002</c:v>
                </c:pt>
                <c:pt idx="804">
                  <c:v>0.99326999999999999</c:v>
                </c:pt>
                <c:pt idx="805">
                  <c:v>0.98758000000000001</c:v>
                </c:pt>
                <c:pt idx="806">
                  <c:v>0.98190999999999995</c:v>
                </c:pt>
                <c:pt idx="807">
                  <c:v>0.97624999999999995</c:v>
                </c:pt>
                <c:pt idx="808">
                  <c:v>0.97060000000000002</c:v>
                </c:pt>
                <c:pt idx="809">
                  <c:v>0.96496000000000004</c:v>
                </c:pt>
                <c:pt idx="810">
                  <c:v>0.95933000000000002</c:v>
                </c:pt>
                <c:pt idx="811">
                  <c:v>0.95372000000000001</c:v>
                </c:pt>
                <c:pt idx="812">
                  <c:v>0.94813000000000003</c:v>
                </c:pt>
                <c:pt idx="813">
                  <c:v>0.94255</c:v>
                </c:pt>
                <c:pt idx="814">
                  <c:v>0.93698999999999999</c:v>
                </c:pt>
                <c:pt idx="815">
                  <c:v>0.93145999999999995</c:v>
                </c:pt>
                <c:pt idx="816">
                  <c:v>0.92595000000000005</c:v>
                </c:pt>
                <c:pt idx="817">
                  <c:v>0.92045999999999994</c:v>
                </c:pt>
                <c:pt idx="818">
                  <c:v>0.91500000000000004</c:v>
                </c:pt>
                <c:pt idx="819">
                  <c:v>0.90956000000000004</c:v>
                </c:pt>
                <c:pt idx="820">
                  <c:v>0.90414000000000005</c:v>
                </c:pt>
                <c:pt idx="821">
                  <c:v>0.89873999999999998</c:v>
                </c:pt>
                <c:pt idx="822">
                  <c:v>0.89337</c:v>
                </c:pt>
                <c:pt idx="823">
                  <c:v>0.88800999999999997</c:v>
                </c:pt>
                <c:pt idx="824">
                  <c:v>0.88268000000000002</c:v>
                </c:pt>
                <c:pt idx="825">
                  <c:v>0.87736999999999998</c:v>
                </c:pt>
                <c:pt idx="826">
                  <c:v>0.87207999999999997</c:v>
                </c:pt>
                <c:pt idx="827">
                  <c:v>0.86680000000000001</c:v>
                </c:pt>
                <c:pt idx="828">
                  <c:v>0.86153999999999997</c:v>
                </c:pt>
                <c:pt idx="829">
                  <c:v>0.85629999999999995</c:v>
                </c:pt>
                <c:pt idx="830">
                  <c:v>0.85107999999999995</c:v>
                </c:pt>
                <c:pt idx="831">
                  <c:v>0.84587999999999997</c:v>
                </c:pt>
                <c:pt idx="832">
                  <c:v>0.84069000000000005</c:v>
                </c:pt>
                <c:pt idx="833">
                  <c:v>0.83552000000000004</c:v>
                </c:pt>
                <c:pt idx="834">
                  <c:v>0.83037000000000005</c:v>
                </c:pt>
                <c:pt idx="835">
                  <c:v>0.82523000000000002</c:v>
                </c:pt>
                <c:pt idx="836">
                  <c:v>0.82011999999999996</c:v>
                </c:pt>
                <c:pt idx="837">
                  <c:v>0.81501999999999997</c:v>
                </c:pt>
                <c:pt idx="838">
                  <c:v>0.80994999999999995</c:v>
                </c:pt>
                <c:pt idx="839">
                  <c:v>0.80491000000000001</c:v>
                </c:pt>
                <c:pt idx="840">
                  <c:v>0.79988000000000004</c:v>
                </c:pt>
                <c:pt idx="841">
                  <c:v>0.79488999999999999</c:v>
                </c:pt>
                <c:pt idx="842">
                  <c:v>0.78991999999999996</c:v>
                </c:pt>
                <c:pt idx="843">
                  <c:v>0.78496999999999995</c:v>
                </c:pt>
                <c:pt idx="844">
                  <c:v>0.78005999999999998</c:v>
                </c:pt>
                <c:pt idx="845">
                  <c:v>0.77517000000000003</c:v>
                </c:pt>
                <c:pt idx="846">
                  <c:v>0.77029999999999998</c:v>
                </c:pt>
                <c:pt idx="847">
                  <c:v>0.76546000000000003</c:v>
                </c:pt>
                <c:pt idx="848">
                  <c:v>0.76063999999999998</c:v>
                </c:pt>
                <c:pt idx="849">
                  <c:v>0.75583999999999996</c:v>
                </c:pt>
                <c:pt idx="850">
                  <c:v>0.75107000000000002</c:v>
                </c:pt>
                <c:pt idx="851">
                  <c:v>0.74631999999999998</c:v>
                </c:pt>
                <c:pt idx="852">
                  <c:v>0.74158999999999997</c:v>
                </c:pt>
                <c:pt idx="853">
                  <c:v>0.73687999999999998</c:v>
                </c:pt>
                <c:pt idx="854">
                  <c:v>0.73219000000000001</c:v>
                </c:pt>
                <c:pt idx="855">
                  <c:v>0.72751999999999994</c:v>
                </c:pt>
                <c:pt idx="856">
                  <c:v>0.72287999999999997</c:v>
                </c:pt>
                <c:pt idx="857">
                  <c:v>0.71825000000000006</c:v>
                </c:pt>
                <c:pt idx="858">
                  <c:v>0.73592999999999997</c:v>
                </c:pt>
                <c:pt idx="859">
                  <c:v>0.73150999999999999</c:v>
                </c:pt>
                <c:pt idx="860">
                  <c:v>0.75460000000000005</c:v>
                </c:pt>
                <c:pt idx="861">
                  <c:v>0.77342999999999995</c:v>
                </c:pt>
                <c:pt idx="862">
                  <c:v>0.76844999999999997</c:v>
                </c:pt>
                <c:pt idx="863">
                  <c:v>0.76349999999999996</c:v>
                </c:pt>
                <c:pt idx="864">
                  <c:v>0.75856999999999997</c:v>
                </c:pt>
                <c:pt idx="865">
                  <c:v>0.75368000000000002</c:v>
                </c:pt>
                <c:pt idx="866">
                  <c:v>0.74883</c:v>
                </c:pt>
                <c:pt idx="867">
                  <c:v>0.74399999999999999</c:v>
                </c:pt>
                <c:pt idx="868">
                  <c:v>0.75456999999999996</c:v>
                </c:pt>
                <c:pt idx="869">
                  <c:v>0.74970999999999999</c:v>
                </c:pt>
                <c:pt idx="870">
                  <c:v>0.74487999999999999</c:v>
                </c:pt>
                <c:pt idx="871">
                  <c:v>0.74009000000000003</c:v>
                </c:pt>
                <c:pt idx="872">
                  <c:v>0.73531999999999997</c:v>
                </c:pt>
                <c:pt idx="873">
                  <c:v>0.73058000000000001</c:v>
                </c:pt>
                <c:pt idx="874">
                  <c:v>0.72587000000000002</c:v>
                </c:pt>
                <c:pt idx="875">
                  <c:v>0.72119</c:v>
                </c:pt>
                <c:pt idx="876">
                  <c:v>0.71653</c:v>
                </c:pt>
                <c:pt idx="877">
                  <c:v>0.71189999999999998</c:v>
                </c:pt>
                <c:pt idx="878">
                  <c:v>0.70730000000000004</c:v>
                </c:pt>
                <c:pt idx="879">
                  <c:v>0.70270999999999995</c:v>
                </c:pt>
                <c:pt idx="880">
                  <c:v>0.69816</c:v>
                </c:pt>
                <c:pt idx="881">
                  <c:v>0.69362999999999997</c:v>
                </c:pt>
                <c:pt idx="882">
                  <c:v>0.68913000000000002</c:v>
                </c:pt>
                <c:pt idx="883">
                  <c:v>0.68464999999999998</c:v>
                </c:pt>
                <c:pt idx="884">
                  <c:v>0.68020000000000003</c:v>
                </c:pt>
                <c:pt idx="885">
                  <c:v>0.67576999999999998</c:v>
                </c:pt>
                <c:pt idx="886">
                  <c:v>0.67135999999999996</c:v>
                </c:pt>
                <c:pt idx="887">
                  <c:v>0.66698000000000002</c:v>
                </c:pt>
                <c:pt idx="888">
                  <c:v>0.66263000000000005</c:v>
                </c:pt>
                <c:pt idx="889">
                  <c:v>0.65829000000000004</c:v>
                </c:pt>
                <c:pt idx="890">
                  <c:v>0.69608999999999999</c:v>
                </c:pt>
                <c:pt idx="891">
                  <c:v>0.69152000000000002</c:v>
                </c:pt>
                <c:pt idx="892">
                  <c:v>0.68698000000000004</c:v>
                </c:pt>
                <c:pt idx="893">
                  <c:v>0.68247000000000002</c:v>
                </c:pt>
                <c:pt idx="894">
                  <c:v>0.67798000000000003</c:v>
                </c:pt>
                <c:pt idx="895">
                  <c:v>0.67352000000000001</c:v>
                </c:pt>
                <c:pt idx="896">
                  <c:v>0.66908000000000001</c:v>
                </c:pt>
                <c:pt idx="897">
                  <c:v>0.66466999999999998</c:v>
                </c:pt>
                <c:pt idx="898">
                  <c:v>0.66029000000000004</c:v>
                </c:pt>
                <c:pt idx="899">
                  <c:v>0.65591999999999995</c:v>
                </c:pt>
                <c:pt idx="900">
                  <c:v>0.65158000000000005</c:v>
                </c:pt>
                <c:pt idx="901">
                  <c:v>0.64725999999999995</c:v>
                </c:pt>
                <c:pt idx="902">
                  <c:v>0.64295999999999998</c:v>
                </c:pt>
                <c:pt idx="903">
                  <c:v>0.63868000000000003</c:v>
                </c:pt>
                <c:pt idx="904">
                  <c:v>0.63441000000000003</c:v>
                </c:pt>
                <c:pt idx="905">
                  <c:v>0.63016000000000005</c:v>
                </c:pt>
                <c:pt idx="906">
                  <c:v>0.62592000000000003</c:v>
                </c:pt>
                <c:pt idx="907">
                  <c:v>0.62170000000000003</c:v>
                </c:pt>
                <c:pt idx="908">
                  <c:v>0.61748999999999998</c:v>
                </c:pt>
                <c:pt idx="909">
                  <c:v>0.61329999999999996</c:v>
                </c:pt>
                <c:pt idx="910">
                  <c:v>0.60911999999999999</c:v>
                </c:pt>
                <c:pt idx="911">
                  <c:v>0.60496000000000005</c:v>
                </c:pt>
                <c:pt idx="912">
                  <c:v>0.60080999999999996</c:v>
                </c:pt>
                <c:pt idx="913">
                  <c:v>0.59667999999999999</c:v>
                </c:pt>
                <c:pt idx="914">
                  <c:v>0.59255000000000002</c:v>
                </c:pt>
                <c:pt idx="915">
                  <c:v>0.58845000000000003</c:v>
                </c:pt>
                <c:pt idx="916">
                  <c:v>0.58435000000000004</c:v>
                </c:pt>
                <c:pt idx="917">
                  <c:v>0.58026999999999995</c:v>
                </c:pt>
                <c:pt idx="918">
                  <c:v>0.57621</c:v>
                </c:pt>
                <c:pt idx="919">
                  <c:v>0.57216</c:v>
                </c:pt>
                <c:pt idx="920">
                  <c:v>0.56811999999999996</c:v>
                </c:pt>
                <c:pt idx="921">
                  <c:v>0.56408999999999998</c:v>
                </c:pt>
                <c:pt idx="922">
                  <c:v>0.56008000000000002</c:v>
                </c:pt>
                <c:pt idx="923">
                  <c:v>0.55608000000000002</c:v>
                </c:pt>
                <c:pt idx="924">
                  <c:v>0.55210000000000004</c:v>
                </c:pt>
                <c:pt idx="925">
                  <c:v>0.54813000000000001</c:v>
                </c:pt>
                <c:pt idx="926">
                  <c:v>0.54418</c:v>
                </c:pt>
                <c:pt idx="927">
                  <c:v>0.54025000000000001</c:v>
                </c:pt>
                <c:pt idx="928">
                  <c:v>0.53634000000000004</c:v>
                </c:pt>
                <c:pt idx="929">
                  <c:v>0.53244999999999998</c:v>
                </c:pt>
                <c:pt idx="930">
                  <c:v>0.52858000000000005</c:v>
                </c:pt>
                <c:pt idx="931">
                  <c:v>0.52473999999999998</c:v>
                </c:pt>
                <c:pt idx="932">
                  <c:v>0.52093</c:v>
                </c:pt>
                <c:pt idx="933">
                  <c:v>0.51714000000000004</c:v>
                </c:pt>
                <c:pt idx="934">
                  <c:v>0.51336999999999999</c:v>
                </c:pt>
                <c:pt idx="935">
                  <c:v>0.50963000000000003</c:v>
                </c:pt>
                <c:pt idx="936">
                  <c:v>0.50590999999999997</c:v>
                </c:pt>
                <c:pt idx="937">
                  <c:v>0.50222</c:v>
                </c:pt>
                <c:pt idx="938">
                  <c:v>0.49854999999999999</c:v>
                </c:pt>
                <c:pt idx="939">
                  <c:v>0.49490000000000001</c:v>
                </c:pt>
                <c:pt idx="940">
                  <c:v>0.49127999999999999</c:v>
                </c:pt>
                <c:pt idx="941">
                  <c:v>0.48766999999999999</c:v>
                </c:pt>
                <c:pt idx="942">
                  <c:v>0.48409000000000002</c:v>
                </c:pt>
                <c:pt idx="943">
                  <c:v>0.48052</c:v>
                </c:pt>
                <c:pt idx="944">
                  <c:v>0.47698000000000002</c:v>
                </c:pt>
                <c:pt idx="945">
                  <c:v>0.47344999999999998</c:v>
                </c:pt>
                <c:pt idx="946">
                  <c:v>0.46994999999999998</c:v>
                </c:pt>
                <c:pt idx="947">
                  <c:v>0.46647</c:v>
                </c:pt>
                <c:pt idx="948">
                  <c:v>0.46300999999999998</c:v>
                </c:pt>
                <c:pt idx="949">
                  <c:v>0.45956999999999998</c:v>
                </c:pt>
                <c:pt idx="950">
                  <c:v>0.45615</c:v>
                </c:pt>
                <c:pt idx="951">
                  <c:v>0.45274999999999999</c:v>
                </c:pt>
                <c:pt idx="952">
                  <c:v>0.44936999999999999</c:v>
                </c:pt>
                <c:pt idx="953">
                  <c:v>0.44602000000000003</c:v>
                </c:pt>
                <c:pt idx="954">
                  <c:v>0.44268000000000002</c:v>
                </c:pt>
                <c:pt idx="955">
                  <c:v>0.43936999999999998</c:v>
                </c:pt>
                <c:pt idx="956">
                  <c:v>0.43608000000000002</c:v>
                </c:pt>
                <c:pt idx="957">
                  <c:v>0.43280000000000002</c:v>
                </c:pt>
                <c:pt idx="958">
                  <c:v>0.42954999999999999</c:v>
                </c:pt>
                <c:pt idx="959">
                  <c:v>0.42631999999999998</c:v>
                </c:pt>
                <c:pt idx="960">
                  <c:v>0.42310999999999999</c:v>
                </c:pt>
                <c:pt idx="961">
                  <c:v>0.41992000000000002</c:v>
                </c:pt>
                <c:pt idx="962">
                  <c:v>0.41676000000000002</c:v>
                </c:pt>
                <c:pt idx="963">
                  <c:v>0.41361999999999999</c:v>
                </c:pt>
                <c:pt idx="964">
                  <c:v>0.41049999999999998</c:v>
                </c:pt>
                <c:pt idx="965">
                  <c:v>0.40740999999999999</c:v>
                </c:pt>
                <c:pt idx="966">
                  <c:v>0.40433999999999998</c:v>
                </c:pt>
                <c:pt idx="967">
                  <c:v>0.40129999999999999</c:v>
                </c:pt>
                <c:pt idx="968">
                  <c:v>0.39828000000000002</c:v>
                </c:pt>
                <c:pt idx="969">
                  <c:v>0.39528000000000002</c:v>
                </c:pt>
                <c:pt idx="970">
                  <c:v>0.39230999999999999</c:v>
                </c:pt>
                <c:pt idx="971">
                  <c:v>0.38935999999999998</c:v>
                </c:pt>
                <c:pt idx="972">
                  <c:v>0.38644000000000001</c:v>
                </c:pt>
                <c:pt idx="973">
                  <c:v>0.38353999999999999</c:v>
                </c:pt>
                <c:pt idx="974">
                  <c:v>0.38066</c:v>
                </c:pt>
                <c:pt idx="975">
                  <c:v>0.37780999999999998</c:v>
                </c:pt>
                <c:pt idx="976">
                  <c:v>0.37497999999999998</c:v>
                </c:pt>
                <c:pt idx="977">
                  <c:v>0.37217</c:v>
                </c:pt>
                <c:pt idx="978">
                  <c:v>0.36939</c:v>
                </c:pt>
                <c:pt idx="979">
                  <c:v>0.36663000000000001</c:v>
                </c:pt>
                <c:pt idx="980">
                  <c:v>0.36388999999999999</c:v>
                </c:pt>
                <c:pt idx="981">
                  <c:v>0.36116999999999999</c:v>
                </c:pt>
                <c:pt idx="982">
                  <c:v>0.35848000000000002</c:v>
                </c:pt>
                <c:pt idx="983">
                  <c:v>0.35580000000000001</c:v>
                </c:pt>
                <c:pt idx="984">
                  <c:v>0.35315000000000002</c:v>
                </c:pt>
                <c:pt idx="985">
                  <c:v>0.35053000000000001</c:v>
                </c:pt>
                <c:pt idx="986">
                  <c:v>0.34792000000000001</c:v>
                </c:pt>
                <c:pt idx="987">
                  <c:v>0.34533999999999998</c:v>
                </c:pt>
                <c:pt idx="988">
                  <c:v>0.34277999999999997</c:v>
                </c:pt>
                <c:pt idx="989">
                  <c:v>0.34023999999999999</c:v>
                </c:pt>
                <c:pt idx="990">
                  <c:v>0.33772000000000002</c:v>
                </c:pt>
                <c:pt idx="991">
                  <c:v>0.33522999999999997</c:v>
                </c:pt>
                <c:pt idx="992">
                  <c:v>0.33276</c:v>
                </c:pt>
                <c:pt idx="993">
                  <c:v>0.33032</c:v>
                </c:pt>
                <c:pt idx="994">
                  <c:v>0.32790000000000002</c:v>
                </c:pt>
                <c:pt idx="995">
                  <c:v>0.32550000000000001</c:v>
                </c:pt>
                <c:pt idx="996">
                  <c:v>0.32312000000000002</c:v>
                </c:pt>
                <c:pt idx="997">
                  <c:v>0.32077</c:v>
                </c:pt>
                <c:pt idx="998">
                  <c:v>0.31844</c:v>
                </c:pt>
                <c:pt idx="999">
                  <c:v>0.31613000000000002</c:v>
                </c:pt>
                <c:pt idx="1000">
                  <c:v>0.31385000000000002</c:v>
                </c:pt>
                <c:pt idx="1001">
                  <c:v>0.31158999999999998</c:v>
                </c:pt>
                <c:pt idx="1002">
                  <c:v>0.30935000000000001</c:v>
                </c:pt>
                <c:pt idx="1003">
                  <c:v>0.30714000000000002</c:v>
                </c:pt>
                <c:pt idx="1004">
                  <c:v>0.30495</c:v>
                </c:pt>
                <c:pt idx="1005">
                  <c:v>0.30279</c:v>
                </c:pt>
                <c:pt idx="1006">
                  <c:v>0.30064999999999997</c:v>
                </c:pt>
                <c:pt idx="1007">
                  <c:v>0.29854000000000003</c:v>
                </c:pt>
                <c:pt idx="1008">
                  <c:v>0.29644999999999999</c:v>
                </c:pt>
                <c:pt idx="1009">
                  <c:v>0.29437999999999998</c:v>
                </c:pt>
                <c:pt idx="1010">
                  <c:v>0.29232999999999998</c:v>
                </c:pt>
                <c:pt idx="1011">
                  <c:v>0.29031000000000001</c:v>
                </c:pt>
                <c:pt idx="1012">
                  <c:v>0.32858999999999999</c:v>
                </c:pt>
                <c:pt idx="1013">
                  <c:v>0.32634000000000002</c:v>
                </c:pt>
                <c:pt idx="1014">
                  <c:v>0.3241</c:v>
                </c:pt>
                <c:pt idx="1015">
                  <c:v>0.34377999999999997</c:v>
                </c:pt>
                <c:pt idx="1016">
                  <c:v>0.41043000000000002</c:v>
                </c:pt>
                <c:pt idx="1017">
                  <c:v>0.40766000000000002</c:v>
                </c:pt>
                <c:pt idx="1018">
                  <c:v>0.40490999999999999</c:v>
                </c:pt>
                <c:pt idx="1019">
                  <c:v>0.40218999999999999</c:v>
                </c:pt>
                <c:pt idx="1020">
                  <c:v>0.39949000000000001</c:v>
                </c:pt>
                <c:pt idx="1021">
                  <c:v>0.47410000000000002</c:v>
                </c:pt>
                <c:pt idx="1022">
                  <c:v>0.47197</c:v>
                </c:pt>
                <c:pt idx="1023">
                  <c:v>0.46883000000000002</c:v>
                </c:pt>
                <c:pt idx="1024">
                  <c:v>0.4657</c:v>
                </c:pt>
                <c:pt idx="1025">
                  <c:v>0.46261000000000002</c:v>
                </c:pt>
                <c:pt idx="1026">
                  <c:v>0.45952999999999999</c:v>
                </c:pt>
                <c:pt idx="1027">
                  <c:v>0.4879</c:v>
                </c:pt>
                <c:pt idx="1028">
                  <c:v>0.48466999999999999</c:v>
                </c:pt>
                <c:pt idx="1029">
                  <c:v>0.48146</c:v>
                </c:pt>
                <c:pt idx="1030">
                  <c:v>0.47827999999999998</c:v>
                </c:pt>
                <c:pt idx="1031">
                  <c:v>0.49897000000000002</c:v>
                </c:pt>
                <c:pt idx="1032">
                  <c:v>0.53652999999999995</c:v>
                </c:pt>
                <c:pt idx="1033">
                  <c:v>0.53300999999999998</c:v>
                </c:pt>
                <c:pt idx="1034">
                  <c:v>0.52951999999999999</c:v>
                </c:pt>
                <c:pt idx="1035">
                  <c:v>0.57508999999999999</c:v>
                </c:pt>
                <c:pt idx="1036">
                  <c:v>0.64115999999999995</c:v>
                </c:pt>
                <c:pt idx="1037">
                  <c:v>0.63700000000000001</c:v>
                </c:pt>
                <c:pt idx="1038">
                  <c:v>0.63288</c:v>
                </c:pt>
                <c:pt idx="1039">
                  <c:v>0.62880000000000003</c:v>
                </c:pt>
                <c:pt idx="1040">
                  <c:v>0.62475999999999998</c:v>
                </c:pt>
                <c:pt idx="1041">
                  <c:v>0.62075999999999998</c:v>
                </c:pt>
                <c:pt idx="1042">
                  <c:v>0.61680000000000001</c:v>
                </c:pt>
                <c:pt idx="1043">
                  <c:v>0.61287999999999998</c:v>
                </c:pt>
                <c:pt idx="1044">
                  <c:v>0.60901000000000005</c:v>
                </c:pt>
                <c:pt idx="1045">
                  <c:v>0.60518000000000005</c:v>
                </c:pt>
                <c:pt idx="1046">
                  <c:v>0.60138000000000003</c:v>
                </c:pt>
                <c:pt idx="1047">
                  <c:v>0.59762999999999999</c:v>
                </c:pt>
                <c:pt idx="1048">
                  <c:v>0.59392</c:v>
                </c:pt>
                <c:pt idx="1049">
                  <c:v>0.59023999999999999</c:v>
                </c:pt>
                <c:pt idx="1050">
                  <c:v>0.58660000000000001</c:v>
                </c:pt>
                <c:pt idx="1051">
                  <c:v>0.58299999999999996</c:v>
                </c:pt>
                <c:pt idx="1052">
                  <c:v>0.57943</c:v>
                </c:pt>
                <c:pt idx="1053">
                  <c:v>0.57591000000000003</c:v>
                </c:pt>
                <c:pt idx="1054">
                  <c:v>0.57240999999999997</c:v>
                </c:pt>
                <c:pt idx="1055">
                  <c:v>0.56896000000000002</c:v>
                </c:pt>
                <c:pt idx="1056">
                  <c:v>0.56554000000000004</c:v>
                </c:pt>
                <c:pt idx="1057">
                  <c:v>0.56215000000000004</c:v>
                </c:pt>
                <c:pt idx="1058">
                  <c:v>0.55879999999999996</c:v>
                </c:pt>
                <c:pt idx="1059">
                  <c:v>0.55547999999999997</c:v>
                </c:pt>
                <c:pt idx="1060">
                  <c:v>0.55218999999999996</c:v>
                </c:pt>
                <c:pt idx="1061">
                  <c:v>0.54893000000000003</c:v>
                </c:pt>
                <c:pt idx="1062">
                  <c:v>0.54571000000000003</c:v>
                </c:pt>
                <c:pt idx="1063">
                  <c:v>0.54251000000000005</c:v>
                </c:pt>
                <c:pt idx="1064">
                  <c:v>0.53935</c:v>
                </c:pt>
                <c:pt idx="1065">
                  <c:v>0.53620999999999996</c:v>
                </c:pt>
                <c:pt idx="1066">
                  <c:v>0.53310999999999997</c:v>
                </c:pt>
                <c:pt idx="1067">
                  <c:v>0.53003999999999996</c:v>
                </c:pt>
                <c:pt idx="1068">
                  <c:v>0.52700000000000002</c:v>
                </c:pt>
                <c:pt idx="1069">
                  <c:v>0.52398999999999996</c:v>
                </c:pt>
                <c:pt idx="1070">
                  <c:v>0.52100999999999997</c:v>
                </c:pt>
                <c:pt idx="1071">
                  <c:v>0.51805999999999996</c:v>
                </c:pt>
                <c:pt idx="1072">
                  <c:v>0.71057999999999999</c:v>
                </c:pt>
                <c:pt idx="1073">
                  <c:v>0.78086</c:v>
                </c:pt>
                <c:pt idx="1074">
                  <c:v>0.77647999999999995</c:v>
                </c:pt>
                <c:pt idx="1075">
                  <c:v>0.77212999999999998</c:v>
                </c:pt>
                <c:pt idx="1076">
                  <c:v>0.76780999999999999</c:v>
                </c:pt>
                <c:pt idx="1077">
                  <c:v>0.76353000000000004</c:v>
                </c:pt>
                <c:pt idx="1078">
                  <c:v>0.75927999999999995</c:v>
                </c:pt>
                <c:pt idx="1079">
                  <c:v>0.75505999999999995</c:v>
                </c:pt>
                <c:pt idx="1080">
                  <c:v>0.75087999999999999</c:v>
                </c:pt>
                <c:pt idx="1081">
                  <c:v>0.74673</c:v>
                </c:pt>
                <c:pt idx="1082">
                  <c:v>0.74261999999999995</c:v>
                </c:pt>
                <c:pt idx="1083">
                  <c:v>0.73853999999999997</c:v>
                </c:pt>
                <c:pt idx="1084">
                  <c:v>0.73448999999999998</c:v>
                </c:pt>
                <c:pt idx="1085">
                  <c:v>0.73046999999999995</c:v>
                </c:pt>
                <c:pt idx="1086">
                  <c:v>0.72648999999999997</c:v>
                </c:pt>
                <c:pt idx="1087">
                  <c:v>0.72253000000000001</c:v>
                </c:pt>
                <c:pt idx="1088">
                  <c:v>0.71860999999999997</c:v>
                </c:pt>
                <c:pt idx="1089">
                  <c:v>0.71470999999999996</c:v>
                </c:pt>
                <c:pt idx="1090">
                  <c:v>0.71084000000000003</c:v>
                </c:pt>
                <c:pt idx="1091">
                  <c:v>0.70701000000000003</c:v>
                </c:pt>
                <c:pt idx="1092">
                  <c:v>0.70320000000000005</c:v>
                </c:pt>
                <c:pt idx="1093">
                  <c:v>0.69942000000000004</c:v>
                </c:pt>
                <c:pt idx="1094">
                  <c:v>0.69567000000000001</c:v>
                </c:pt>
                <c:pt idx="1095">
                  <c:v>0.69194999999999995</c:v>
                </c:pt>
                <c:pt idx="1096">
                  <c:v>0.68825999999999998</c:v>
                </c:pt>
                <c:pt idx="1097">
                  <c:v>0.68459000000000003</c:v>
                </c:pt>
                <c:pt idx="1098">
                  <c:v>0.70565999999999995</c:v>
                </c:pt>
                <c:pt idx="1099">
                  <c:v>0.86112</c:v>
                </c:pt>
                <c:pt idx="1100">
                  <c:v>0.85655000000000003</c:v>
                </c:pt>
                <c:pt idx="1101">
                  <c:v>0.85199999999999998</c:v>
                </c:pt>
                <c:pt idx="1102">
                  <c:v>0.84748000000000001</c:v>
                </c:pt>
                <c:pt idx="1103">
                  <c:v>0.84299000000000002</c:v>
                </c:pt>
                <c:pt idx="1104">
                  <c:v>0.83853</c:v>
                </c:pt>
                <c:pt idx="1105">
                  <c:v>0.83409999999999995</c:v>
                </c:pt>
                <c:pt idx="1106">
                  <c:v>0.82969999999999999</c:v>
                </c:pt>
                <c:pt idx="1107">
                  <c:v>0.82533000000000001</c:v>
                </c:pt>
                <c:pt idx="1108">
                  <c:v>0.82099</c:v>
                </c:pt>
                <c:pt idx="1109">
                  <c:v>0.81667999999999996</c:v>
                </c:pt>
                <c:pt idx="1110">
                  <c:v>0.81240999999999997</c:v>
                </c:pt>
                <c:pt idx="1111">
                  <c:v>0.80815999999999999</c:v>
                </c:pt>
                <c:pt idx="1112">
                  <c:v>0.80395000000000005</c:v>
                </c:pt>
                <c:pt idx="1113">
                  <c:v>0.79976000000000003</c:v>
                </c:pt>
                <c:pt idx="1114">
                  <c:v>0.79559999999999997</c:v>
                </c:pt>
                <c:pt idx="1115">
                  <c:v>0.79147000000000001</c:v>
                </c:pt>
                <c:pt idx="1116">
                  <c:v>0.78737000000000001</c:v>
                </c:pt>
                <c:pt idx="1117">
                  <c:v>0.78327999999999998</c:v>
                </c:pt>
                <c:pt idx="1118">
                  <c:v>0.77922000000000002</c:v>
                </c:pt>
                <c:pt idx="1119">
                  <c:v>0.77517999999999998</c:v>
                </c:pt>
                <c:pt idx="1120">
                  <c:v>0.77115</c:v>
                </c:pt>
                <c:pt idx="1121">
                  <c:v>0.76715</c:v>
                </c:pt>
                <c:pt idx="1122">
                  <c:v>0.76315</c:v>
                </c:pt>
                <c:pt idx="1123">
                  <c:v>0.75917000000000001</c:v>
                </c:pt>
                <c:pt idx="1124">
                  <c:v>0.75521000000000005</c:v>
                </c:pt>
                <c:pt idx="1125">
                  <c:v>0.75126000000000004</c:v>
                </c:pt>
                <c:pt idx="1126">
                  <c:v>0.74731999999999998</c:v>
                </c:pt>
                <c:pt idx="1127">
                  <c:v>0.74339</c:v>
                </c:pt>
                <c:pt idx="1128">
                  <c:v>0.73946999999999996</c:v>
                </c:pt>
                <c:pt idx="1129">
                  <c:v>0.73556999999999995</c:v>
                </c:pt>
                <c:pt idx="1130">
                  <c:v>0.73167000000000004</c:v>
                </c:pt>
                <c:pt idx="1131">
                  <c:v>0.7278</c:v>
                </c:pt>
                <c:pt idx="1132">
                  <c:v>0.72392999999999996</c:v>
                </c:pt>
                <c:pt idx="1133">
                  <c:v>0.72008000000000005</c:v>
                </c:pt>
                <c:pt idx="1134">
                  <c:v>0.71625000000000005</c:v>
                </c:pt>
                <c:pt idx="1135">
                  <c:v>0.71243000000000001</c:v>
                </c:pt>
                <c:pt idx="1136">
                  <c:v>0.70862999999999998</c:v>
                </c:pt>
                <c:pt idx="1137">
                  <c:v>0.70484000000000002</c:v>
                </c:pt>
                <c:pt idx="1138">
                  <c:v>0.70106999999999997</c:v>
                </c:pt>
                <c:pt idx="1139">
                  <c:v>0.69730999999999999</c:v>
                </c:pt>
                <c:pt idx="1140">
                  <c:v>0.69355999999999995</c:v>
                </c:pt>
                <c:pt idx="1141">
                  <c:v>0.68983000000000005</c:v>
                </c:pt>
                <c:pt idx="1142">
                  <c:v>0.68611999999999995</c:v>
                </c:pt>
                <c:pt idx="1143">
                  <c:v>0.68242000000000003</c:v>
                </c:pt>
                <c:pt idx="1144">
                  <c:v>0.67873000000000006</c:v>
                </c:pt>
                <c:pt idx="1145">
                  <c:v>0.67505999999999999</c:v>
                </c:pt>
                <c:pt idx="1146">
                  <c:v>0.67140999999999995</c:v>
                </c:pt>
                <c:pt idx="1147">
                  <c:v>0.66776999999999997</c:v>
                </c:pt>
                <c:pt idx="1148">
                  <c:v>0.66415000000000002</c:v>
                </c:pt>
                <c:pt idx="1149">
                  <c:v>0.66054999999999997</c:v>
                </c:pt>
                <c:pt idx="1150">
                  <c:v>0.65695999999999999</c:v>
                </c:pt>
                <c:pt idx="1151">
                  <c:v>0.65339000000000003</c:v>
                </c:pt>
                <c:pt idx="1152">
                  <c:v>0.64983999999999997</c:v>
                </c:pt>
                <c:pt idx="1153">
                  <c:v>0.64629999999999999</c:v>
                </c:pt>
                <c:pt idx="1154">
                  <c:v>0.64278000000000002</c:v>
                </c:pt>
                <c:pt idx="1155">
                  <c:v>0.63927999999999996</c:v>
                </c:pt>
                <c:pt idx="1156">
                  <c:v>0.63580000000000003</c:v>
                </c:pt>
                <c:pt idx="1157">
                  <c:v>0.86850000000000005</c:v>
                </c:pt>
                <c:pt idx="1158">
                  <c:v>0.86375000000000002</c:v>
                </c:pt>
                <c:pt idx="1159">
                  <c:v>0.85902000000000001</c:v>
                </c:pt>
                <c:pt idx="1160">
                  <c:v>0.85431999999999997</c:v>
                </c:pt>
                <c:pt idx="1161">
                  <c:v>0.84963</c:v>
                </c:pt>
                <c:pt idx="1162">
                  <c:v>0.84497</c:v>
                </c:pt>
                <c:pt idx="1163">
                  <c:v>0.84031999999999996</c:v>
                </c:pt>
                <c:pt idx="1164">
                  <c:v>0.83569000000000004</c:v>
                </c:pt>
                <c:pt idx="1165">
                  <c:v>0.83106999999999998</c:v>
                </c:pt>
                <c:pt idx="1166">
                  <c:v>0.82647000000000004</c:v>
                </c:pt>
                <c:pt idx="1167">
                  <c:v>0.82188000000000005</c:v>
                </c:pt>
                <c:pt idx="1168">
                  <c:v>0.81730999999999998</c:v>
                </c:pt>
                <c:pt idx="1169">
                  <c:v>0.81274999999999997</c:v>
                </c:pt>
                <c:pt idx="1170">
                  <c:v>0.80820000000000003</c:v>
                </c:pt>
                <c:pt idx="1171">
                  <c:v>0.80367</c:v>
                </c:pt>
                <c:pt idx="1172">
                  <c:v>0.79915000000000003</c:v>
                </c:pt>
                <c:pt idx="1173">
                  <c:v>0.79462999999999995</c:v>
                </c:pt>
                <c:pt idx="1174">
                  <c:v>0.79013999999999995</c:v>
                </c:pt>
                <c:pt idx="1175">
                  <c:v>0.78564999999999996</c:v>
                </c:pt>
                <c:pt idx="1176">
                  <c:v>0.78117999999999999</c:v>
                </c:pt>
                <c:pt idx="1177">
                  <c:v>0.77671999999999997</c:v>
                </c:pt>
                <c:pt idx="1178">
                  <c:v>0.77227999999999997</c:v>
                </c:pt>
                <c:pt idx="1179">
                  <c:v>0.76785000000000003</c:v>
                </c:pt>
                <c:pt idx="1180">
                  <c:v>0.76343000000000005</c:v>
                </c:pt>
                <c:pt idx="1181">
                  <c:v>0.75902999999999998</c:v>
                </c:pt>
                <c:pt idx="1182">
                  <c:v>0.75465000000000004</c:v>
                </c:pt>
                <c:pt idx="1183">
                  <c:v>0.75029000000000001</c:v>
                </c:pt>
                <c:pt idx="1184">
                  <c:v>0.91618999999999995</c:v>
                </c:pt>
                <c:pt idx="1185">
                  <c:v>0.91551000000000005</c:v>
                </c:pt>
                <c:pt idx="1186">
                  <c:v>0.91017999999999999</c:v>
                </c:pt>
                <c:pt idx="1187">
                  <c:v>0.90488000000000002</c:v>
                </c:pt>
                <c:pt idx="1188">
                  <c:v>0.89959999999999996</c:v>
                </c:pt>
                <c:pt idx="1189">
                  <c:v>0.89434999999999998</c:v>
                </c:pt>
                <c:pt idx="1190">
                  <c:v>0.88912000000000002</c:v>
                </c:pt>
                <c:pt idx="1191">
                  <c:v>0.88392000000000004</c:v>
                </c:pt>
                <c:pt idx="1192">
                  <c:v>0.87875000000000003</c:v>
                </c:pt>
                <c:pt idx="1193">
                  <c:v>0.87358999999999998</c:v>
                </c:pt>
                <c:pt idx="1194">
                  <c:v>0.86846000000000001</c:v>
                </c:pt>
                <c:pt idx="1195">
                  <c:v>0.86334999999999995</c:v>
                </c:pt>
                <c:pt idx="1196">
                  <c:v>0.85826000000000002</c:v>
                </c:pt>
                <c:pt idx="1197">
                  <c:v>0.85319999999999996</c:v>
                </c:pt>
                <c:pt idx="1198">
                  <c:v>0.84816000000000003</c:v>
                </c:pt>
                <c:pt idx="1199">
                  <c:v>0.84314</c:v>
                </c:pt>
                <c:pt idx="1200">
                  <c:v>0.83814999999999995</c:v>
                </c:pt>
                <c:pt idx="1201">
                  <c:v>0.83316999999999997</c:v>
                </c:pt>
                <c:pt idx="1202">
                  <c:v>0.82823000000000002</c:v>
                </c:pt>
                <c:pt idx="1203">
                  <c:v>0.82330000000000003</c:v>
                </c:pt>
                <c:pt idx="1204">
                  <c:v>0.81840000000000002</c:v>
                </c:pt>
                <c:pt idx="1205">
                  <c:v>0.81352000000000002</c:v>
                </c:pt>
                <c:pt idx="1206">
                  <c:v>0.80866000000000005</c:v>
                </c:pt>
                <c:pt idx="1207">
                  <c:v>0.80383000000000004</c:v>
                </c:pt>
                <c:pt idx="1208">
                  <c:v>0.79901999999999995</c:v>
                </c:pt>
                <c:pt idx="1209">
                  <c:v>0.79422999999999999</c:v>
                </c:pt>
                <c:pt idx="1210">
                  <c:v>0.78946000000000005</c:v>
                </c:pt>
                <c:pt idx="1211">
                  <c:v>0.78471000000000002</c:v>
                </c:pt>
                <c:pt idx="1212">
                  <c:v>0.77998000000000001</c:v>
                </c:pt>
                <c:pt idx="1213">
                  <c:v>0.77527000000000001</c:v>
                </c:pt>
                <c:pt idx="1214">
                  <c:v>0.77058000000000004</c:v>
                </c:pt>
                <c:pt idx="1215">
                  <c:v>0.76590999999999998</c:v>
                </c:pt>
                <c:pt idx="1216">
                  <c:v>0.76124999999999998</c:v>
                </c:pt>
                <c:pt idx="1217">
                  <c:v>0.75661</c:v>
                </c:pt>
                <c:pt idx="1218">
                  <c:v>0.75199000000000005</c:v>
                </c:pt>
                <c:pt idx="1219">
                  <c:v>0.74739</c:v>
                </c:pt>
                <c:pt idx="1220">
                  <c:v>0.74280999999999997</c:v>
                </c:pt>
                <c:pt idx="1221">
                  <c:v>0.73824000000000001</c:v>
                </c:pt>
                <c:pt idx="1222">
                  <c:v>0.73368999999999995</c:v>
                </c:pt>
                <c:pt idx="1223">
                  <c:v>0.72914999999999996</c:v>
                </c:pt>
                <c:pt idx="1224">
                  <c:v>0.72463</c:v>
                </c:pt>
                <c:pt idx="1225">
                  <c:v>0.72013000000000005</c:v>
                </c:pt>
                <c:pt idx="1226">
                  <c:v>0.71564000000000005</c:v>
                </c:pt>
                <c:pt idx="1227">
                  <c:v>0.71116999999999997</c:v>
                </c:pt>
                <c:pt idx="1228">
                  <c:v>0.70670999999999995</c:v>
                </c:pt>
                <c:pt idx="1229">
                  <c:v>0.70226999999999995</c:v>
                </c:pt>
                <c:pt idx="1230">
                  <c:v>0.69784999999999997</c:v>
                </c:pt>
                <c:pt idx="1231">
                  <c:v>0.69343999999999995</c:v>
                </c:pt>
                <c:pt idx="1232">
                  <c:v>0.68905000000000005</c:v>
                </c:pt>
                <c:pt idx="1233">
                  <c:v>0.68467</c:v>
                </c:pt>
                <c:pt idx="1234">
                  <c:v>0.68030999999999997</c:v>
                </c:pt>
                <c:pt idx="1235">
                  <c:v>0.67596999999999996</c:v>
                </c:pt>
                <c:pt idx="1236">
                  <c:v>0.67164000000000001</c:v>
                </c:pt>
                <c:pt idx="1237">
                  <c:v>0.66732999999999998</c:v>
                </c:pt>
                <c:pt idx="1238">
                  <c:v>0.66303999999999996</c:v>
                </c:pt>
                <c:pt idx="1239">
                  <c:v>0.65876000000000001</c:v>
                </c:pt>
                <c:pt idx="1240">
                  <c:v>0.65449999999999997</c:v>
                </c:pt>
                <c:pt idx="1241">
                  <c:v>0.65025999999999995</c:v>
                </c:pt>
                <c:pt idx="1242">
                  <c:v>0.64602999999999999</c:v>
                </c:pt>
                <c:pt idx="1243">
                  <c:v>0.64180999999999999</c:v>
                </c:pt>
                <c:pt idx="1244">
                  <c:v>0.63761000000000001</c:v>
                </c:pt>
                <c:pt idx="1245">
                  <c:v>0.63343000000000005</c:v>
                </c:pt>
                <c:pt idx="1246">
                  <c:v>0.62927</c:v>
                </c:pt>
                <c:pt idx="1247">
                  <c:v>0.62512000000000001</c:v>
                </c:pt>
                <c:pt idx="1248">
                  <c:v>0.62097999999999998</c:v>
                </c:pt>
                <c:pt idx="1249">
                  <c:v>0.61687000000000003</c:v>
                </c:pt>
                <c:pt idx="1250">
                  <c:v>0.61277000000000004</c:v>
                </c:pt>
                <c:pt idx="1251">
                  <c:v>0.60868999999999995</c:v>
                </c:pt>
                <c:pt idx="1252">
                  <c:v>0.60463</c:v>
                </c:pt>
                <c:pt idx="1253">
                  <c:v>0.60058999999999996</c:v>
                </c:pt>
                <c:pt idx="1254">
                  <c:v>0.59655999999999998</c:v>
                </c:pt>
                <c:pt idx="1255">
                  <c:v>0.59255000000000002</c:v>
                </c:pt>
                <c:pt idx="1256">
                  <c:v>0.58855999999999997</c:v>
                </c:pt>
                <c:pt idx="1257">
                  <c:v>0.58457999999999999</c:v>
                </c:pt>
                <c:pt idx="1258">
                  <c:v>0.58062000000000002</c:v>
                </c:pt>
                <c:pt idx="1259">
                  <c:v>0.57667999999999997</c:v>
                </c:pt>
                <c:pt idx="1260">
                  <c:v>0.57276000000000005</c:v>
                </c:pt>
                <c:pt idx="1261">
                  <c:v>0.56884000000000001</c:v>
                </c:pt>
                <c:pt idx="1262">
                  <c:v>0.56494999999999995</c:v>
                </c:pt>
                <c:pt idx="1263">
                  <c:v>0.56106999999999996</c:v>
                </c:pt>
                <c:pt idx="1264">
                  <c:v>0.55720999999999998</c:v>
                </c:pt>
                <c:pt idx="1265">
                  <c:v>0.55337000000000003</c:v>
                </c:pt>
                <c:pt idx="1266">
                  <c:v>0.54954000000000003</c:v>
                </c:pt>
                <c:pt idx="1267">
                  <c:v>0.54571999999999998</c:v>
                </c:pt>
                <c:pt idx="1268">
                  <c:v>0.54191999999999996</c:v>
                </c:pt>
                <c:pt idx="1269">
                  <c:v>0.53813999999999995</c:v>
                </c:pt>
                <c:pt idx="1270">
                  <c:v>0.53437999999999997</c:v>
                </c:pt>
                <c:pt idx="1271">
                  <c:v>0.53063000000000005</c:v>
                </c:pt>
                <c:pt idx="1272">
                  <c:v>0.52690999999999999</c:v>
                </c:pt>
                <c:pt idx="1273">
                  <c:v>0.5232</c:v>
                </c:pt>
                <c:pt idx="1274">
                  <c:v>0.51949999999999996</c:v>
                </c:pt>
                <c:pt idx="1275">
                  <c:v>0.51583000000000001</c:v>
                </c:pt>
                <c:pt idx="1276">
                  <c:v>0.51217999999999997</c:v>
                </c:pt>
                <c:pt idx="1277">
                  <c:v>0.50853999999999999</c:v>
                </c:pt>
                <c:pt idx="1278">
                  <c:v>0.50492000000000004</c:v>
                </c:pt>
                <c:pt idx="1279">
                  <c:v>0.50131999999999999</c:v>
                </c:pt>
                <c:pt idx="1280">
                  <c:v>0.49774000000000002</c:v>
                </c:pt>
                <c:pt idx="1281">
                  <c:v>0.49417</c:v>
                </c:pt>
                <c:pt idx="1282">
                  <c:v>0.49062</c:v>
                </c:pt>
                <c:pt idx="1283">
                  <c:v>0.48709000000000002</c:v>
                </c:pt>
                <c:pt idx="1284">
                  <c:v>0.55493999999999999</c:v>
                </c:pt>
                <c:pt idx="1285">
                  <c:v>0.55091999999999997</c:v>
                </c:pt>
                <c:pt idx="1286">
                  <c:v>0.54693000000000003</c:v>
                </c:pt>
                <c:pt idx="1287">
                  <c:v>0.54295000000000004</c:v>
                </c:pt>
                <c:pt idx="1288">
                  <c:v>0.53898999999999997</c:v>
                </c:pt>
                <c:pt idx="1289">
                  <c:v>0.53505000000000003</c:v>
                </c:pt>
                <c:pt idx="1290">
                  <c:v>0.53112999999999999</c:v>
                </c:pt>
                <c:pt idx="1291">
                  <c:v>0.52722999999999998</c:v>
                </c:pt>
                <c:pt idx="1292">
                  <c:v>0.52334999999999998</c:v>
                </c:pt>
                <c:pt idx="1293">
                  <c:v>0.51949000000000001</c:v>
                </c:pt>
                <c:pt idx="1294">
                  <c:v>0.51565000000000005</c:v>
                </c:pt>
                <c:pt idx="1295">
                  <c:v>0.51183000000000001</c:v>
                </c:pt>
                <c:pt idx="1296">
                  <c:v>0.50804000000000005</c:v>
                </c:pt>
                <c:pt idx="1297">
                  <c:v>0.50426000000000004</c:v>
                </c:pt>
                <c:pt idx="1298">
                  <c:v>0.50051000000000001</c:v>
                </c:pt>
                <c:pt idx="1299">
                  <c:v>0.49678</c:v>
                </c:pt>
                <c:pt idx="1300">
                  <c:v>0.49307000000000001</c:v>
                </c:pt>
                <c:pt idx="1301">
                  <c:v>0.48938999999999999</c:v>
                </c:pt>
                <c:pt idx="1302">
                  <c:v>0.48571999999999999</c:v>
                </c:pt>
                <c:pt idx="1303">
                  <c:v>0.48208000000000001</c:v>
                </c:pt>
                <c:pt idx="1304">
                  <c:v>0.47847000000000001</c:v>
                </c:pt>
                <c:pt idx="1305">
                  <c:v>0.47487000000000001</c:v>
                </c:pt>
                <c:pt idx="1306">
                  <c:v>0.4713</c:v>
                </c:pt>
                <c:pt idx="1307">
                  <c:v>0.46775</c:v>
                </c:pt>
                <c:pt idx="1308">
                  <c:v>0.46422000000000002</c:v>
                </c:pt>
                <c:pt idx="1309">
                  <c:v>0.46072000000000002</c:v>
                </c:pt>
                <c:pt idx="1310">
                  <c:v>0.45723000000000003</c:v>
                </c:pt>
                <c:pt idx="1311">
                  <c:v>0.45377000000000001</c:v>
                </c:pt>
                <c:pt idx="1312">
                  <c:v>0.45033000000000001</c:v>
                </c:pt>
                <c:pt idx="1313">
                  <c:v>0.44690999999999997</c:v>
                </c:pt>
                <c:pt idx="1314">
                  <c:v>0.44352000000000003</c:v>
                </c:pt>
                <c:pt idx="1315">
                  <c:v>0.44013999999999998</c:v>
                </c:pt>
                <c:pt idx="1316">
                  <c:v>0.43679000000000001</c:v>
                </c:pt>
                <c:pt idx="1317">
                  <c:v>0.43347000000000002</c:v>
                </c:pt>
                <c:pt idx="1318">
                  <c:v>0.43017</c:v>
                </c:pt>
                <c:pt idx="1319">
                  <c:v>0.42688999999999999</c:v>
                </c:pt>
                <c:pt idx="1320">
                  <c:v>0.42364000000000002</c:v>
                </c:pt>
                <c:pt idx="1321">
                  <c:v>0.42042000000000002</c:v>
                </c:pt>
                <c:pt idx="1322">
                  <c:v>0.41722999999999999</c:v>
                </c:pt>
                <c:pt idx="1323">
                  <c:v>0.41405999999999998</c:v>
                </c:pt>
                <c:pt idx="1324">
                  <c:v>0.41092000000000001</c:v>
                </c:pt>
                <c:pt idx="1325">
                  <c:v>0.40781000000000001</c:v>
                </c:pt>
                <c:pt idx="1326">
                  <c:v>0.40472000000000002</c:v>
                </c:pt>
                <c:pt idx="1327">
                  <c:v>0.40166000000000002</c:v>
                </c:pt>
                <c:pt idx="1328">
                  <c:v>0.39862999999999998</c:v>
                </c:pt>
                <c:pt idx="1329">
                  <c:v>0.39562000000000003</c:v>
                </c:pt>
                <c:pt idx="1330">
                  <c:v>0.39262999999999998</c:v>
                </c:pt>
                <c:pt idx="1331">
                  <c:v>0.38966000000000001</c:v>
                </c:pt>
                <c:pt idx="1332">
                  <c:v>0.38672000000000001</c:v>
                </c:pt>
                <c:pt idx="1333">
                  <c:v>0.38379000000000002</c:v>
                </c:pt>
                <c:pt idx="1334">
                  <c:v>0.38089000000000001</c:v>
                </c:pt>
                <c:pt idx="1335">
                  <c:v>0.37802000000000002</c:v>
                </c:pt>
                <c:pt idx="1336">
                  <c:v>0.37515999999999999</c:v>
                </c:pt>
                <c:pt idx="1337">
                  <c:v>0.37231999999999998</c:v>
                </c:pt>
                <c:pt idx="1338">
                  <c:v>0.36951000000000001</c:v>
                </c:pt>
                <c:pt idx="1339">
                  <c:v>0.36670999999999998</c:v>
                </c:pt>
                <c:pt idx="1340">
                  <c:v>0.36393999999999999</c:v>
                </c:pt>
                <c:pt idx="1341">
                  <c:v>0.36119000000000001</c:v>
                </c:pt>
                <c:pt idx="1342">
                  <c:v>0.35846</c:v>
                </c:pt>
                <c:pt idx="1343">
                  <c:v>0.35574</c:v>
                </c:pt>
                <c:pt idx="1344">
                  <c:v>0.35305999999999998</c:v>
                </c:pt>
                <c:pt idx="1345">
                  <c:v>0.35038999999999998</c:v>
                </c:pt>
                <c:pt idx="1346">
                  <c:v>0.34773999999999999</c:v>
                </c:pt>
                <c:pt idx="1347">
                  <c:v>0.34511999999999998</c:v>
                </c:pt>
                <c:pt idx="1348">
                  <c:v>0.34251999999999999</c:v>
                </c:pt>
                <c:pt idx="1349">
                  <c:v>0.33994000000000002</c:v>
                </c:pt>
                <c:pt idx="1350">
                  <c:v>0.33739000000000002</c:v>
                </c:pt>
                <c:pt idx="1351">
                  <c:v>0.33485999999999999</c:v>
                </c:pt>
                <c:pt idx="1352">
                  <c:v>0.33234999999999998</c:v>
                </c:pt>
                <c:pt idx="1353">
                  <c:v>0.32987</c:v>
                </c:pt>
                <c:pt idx="1354">
                  <c:v>0.32740999999999998</c:v>
                </c:pt>
                <c:pt idx="1355">
                  <c:v>0.32497999999999999</c:v>
                </c:pt>
                <c:pt idx="1356">
                  <c:v>0.32257000000000002</c:v>
                </c:pt>
                <c:pt idx="1357">
                  <c:v>0.32018999999999997</c:v>
                </c:pt>
                <c:pt idx="1358">
                  <c:v>0.31783</c:v>
                </c:pt>
                <c:pt idx="1359">
                  <c:v>0.3155</c:v>
                </c:pt>
                <c:pt idx="1360">
                  <c:v>0.31319999999999998</c:v>
                </c:pt>
                <c:pt idx="1361">
                  <c:v>0.7661</c:v>
                </c:pt>
                <c:pt idx="1362">
                  <c:v>0.76058999999999999</c:v>
                </c:pt>
                <c:pt idx="1363">
                  <c:v>0.75514000000000003</c:v>
                </c:pt>
                <c:pt idx="1364">
                  <c:v>0.74975999999999998</c:v>
                </c:pt>
                <c:pt idx="1365">
                  <c:v>0.81972999999999996</c:v>
                </c:pt>
                <c:pt idx="1366">
                  <c:v>1.0423</c:v>
                </c:pt>
                <c:pt idx="1367">
                  <c:v>1.4320999999999999</c:v>
                </c:pt>
                <c:pt idx="1368">
                  <c:v>1.4220999999999999</c:v>
                </c:pt>
                <c:pt idx="1369">
                  <c:v>1.4120999999999999</c:v>
                </c:pt>
                <c:pt idx="1370">
                  <c:v>1.4021999999999999</c:v>
                </c:pt>
                <c:pt idx="1371">
                  <c:v>1.3925000000000001</c:v>
                </c:pt>
                <c:pt idx="1372">
                  <c:v>1.3828</c:v>
                </c:pt>
                <c:pt idx="1373">
                  <c:v>1.3732</c:v>
                </c:pt>
                <c:pt idx="1374">
                  <c:v>1.3636999999999999</c:v>
                </c:pt>
                <c:pt idx="1375">
                  <c:v>1.3543000000000001</c:v>
                </c:pt>
                <c:pt idx="1376">
                  <c:v>1.3449</c:v>
                </c:pt>
                <c:pt idx="1377">
                  <c:v>1.3357000000000001</c:v>
                </c:pt>
                <c:pt idx="1378">
                  <c:v>1.3265</c:v>
                </c:pt>
                <c:pt idx="1379">
                  <c:v>1.3173999999999999</c:v>
                </c:pt>
                <c:pt idx="1380">
                  <c:v>1.3083</c:v>
                </c:pt>
                <c:pt idx="1381">
                  <c:v>1.2992999999999999</c:v>
                </c:pt>
                <c:pt idx="1382">
                  <c:v>1.2904</c:v>
                </c:pt>
                <c:pt idx="1383">
                  <c:v>1.2816000000000001</c:v>
                </c:pt>
                <c:pt idx="1384">
                  <c:v>1.2727999999999999</c:v>
                </c:pt>
                <c:pt idx="1385">
                  <c:v>1.2641</c:v>
                </c:pt>
                <c:pt idx="1386">
                  <c:v>1.2554000000000001</c:v>
                </c:pt>
                <c:pt idx="1387">
                  <c:v>1.2468999999999999</c:v>
                </c:pt>
                <c:pt idx="1388">
                  <c:v>1.2383999999999999</c:v>
                </c:pt>
                <c:pt idx="1389">
                  <c:v>1.2299</c:v>
                </c:pt>
                <c:pt idx="1390">
                  <c:v>1.2216</c:v>
                </c:pt>
                <c:pt idx="1391">
                  <c:v>1.2133</c:v>
                </c:pt>
                <c:pt idx="1392">
                  <c:v>1.2051000000000001</c:v>
                </c:pt>
                <c:pt idx="1393">
                  <c:v>1.1970000000000001</c:v>
                </c:pt>
                <c:pt idx="1394">
                  <c:v>1.1889000000000001</c:v>
                </c:pt>
                <c:pt idx="1395">
                  <c:v>1.181</c:v>
                </c:pt>
                <c:pt idx="1396">
                  <c:v>1.173</c:v>
                </c:pt>
                <c:pt idx="1397">
                  <c:v>1.1652</c:v>
                </c:pt>
                <c:pt idx="1398">
                  <c:v>1.1574</c:v>
                </c:pt>
                <c:pt idx="1399">
                  <c:v>1.1496999999999999</c:v>
                </c:pt>
                <c:pt idx="1400">
                  <c:v>1.1419999999999999</c:v>
                </c:pt>
                <c:pt idx="1401">
                  <c:v>1.1344000000000001</c:v>
                </c:pt>
                <c:pt idx="1402">
                  <c:v>1.1269</c:v>
                </c:pt>
                <c:pt idx="1403">
                  <c:v>1.1194</c:v>
                </c:pt>
                <c:pt idx="1404">
                  <c:v>1.1119000000000001</c:v>
                </c:pt>
                <c:pt idx="1405">
                  <c:v>1.1046</c:v>
                </c:pt>
                <c:pt idx="1406">
                  <c:v>1.0972</c:v>
                </c:pt>
                <c:pt idx="1407">
                  <c:v>1.0900000000000001</c:v>
                </c:pt>
                <c:pt idx="1408">
                  <c:v>1.0828</c:v>
                </c:pt>
                <c:pt idx="1409">
                  <c:v>1.0755999999999999</c:v>
                </c:pt>
                <c:pt idx="1410">
                  <c:v>1.0685</c:v>
                </c:pt>
                <c:pt idx="1411">
                  <c:v>1.0615000000000001</c:v>
                </c:pt>
                <c:pt idx="1412">
                  <c:v>1.0546</c:v>
                </c:pt>
                <c:pt idx="1413">
                  <c:v>1.0477000000000001</c:v>
                </c:pt>
                <c:pt idx="1414">
                  <c:v>1.0408999999999999</c:v>
                </c:pt>
                <c:pt idx="1415">
                  <c:v>1.0341</c:v>
                </c:pt>
                <c:pt idx="1416">
                  <c:v>1.0274000000000001</c:v>
                </c:pt>
                <c:pt idx="1417">
                  <c:v>1.0207999999999999</c:v>
                </c:pt>
                <c:pt idx="1418">
                  <c:v>1.0142</c:v>
                </c:pt>
                <c:pt idx="1419">
                  <c:v>1.0077</c:v>
                </c:pt>
                <c:pt idx="1420">
                  <c:v>1.0013000000000001</c:v>
                </c:pt>
                <c:pt idx="1421">
                  <c:v>0.99487999999999999</c:v>
                </c:pt>
                <c:pt idx="1422">
                  <c:v>0.98855000000000004</c:v>
                </c:pt>
                <c:pt idx="1423">
                  <c:v>0.98228000000000004</c:v>
                </c:pt>
                <c:pt idx="1424">
                  <c:v>0.97606999999999999</c:v>
                </c:pt>
                <c:pt idx="1425">
                  <c:v>0.96991000000000005</c:v>
                </c:pt>
                <c:pt idx="1426">
                  <c:v>0.96379999999999999</c:v>
                </c:pt>
                <c:pt idx="1427">
                  <c:v>0.95774999999999999</c:v>
                </c:pt>
                <c:pt idx="1428">
                  <c:v>0.95176000000000005</c:v>
                </c:pt>
                <c:pt idx="1429">
                  <c:v>0.94581999999999999</c:v>
                </c:pt>
                <c:pt idx="1430">
                  <c:v>0.93993000000000004</c:v>
                </c:pt>
                <c:pt idx="1431">
                  <c:v>0.93410000000000004</c:v>
                </c:pt>
                <c:pt idx="1432">
                  <c:v>0.92832000000000003</c:v>
                </c:pt>
                <c:pt idx="1433">
                  <c:v>0.92259999999999998</c:v>
                </c:pt>
                <c:pt idx="1434">
                  <c:v>0.91693000000000002</c:v>
                </c:pt>
                <c:pt idx="1435">
                  <c:v>0.91132000000000002</c:v>
                </c:pt>
                <c:pt idx="1436">
                  <c:v>0.90576000000000001</c:v>
                </c:pt>
                <c:pt idx="1437">
                  <c:v>0.90024999999999999</c:v>
                </c:pt>
                <c:pt idx="1438">
                  <c:v>0.89480000000000004</c:v>
                </c:pt>
                <c:pt idx="1439">
                  <c:v>0.88939999999999997</c:v>
                </c:pt>
                <c:pt idx="1440">
                  <c:v>0.88405</c:v>
                </c:pt>
                <c:pt idx="1441">
                  <c:v>0.87873999999999997</c:v>
                </c:pt>
                <c:pt idx="1442">
                  <c:v>0.87348999999999999</c:v>
                </c:pt>
                <c:pt idx="1443">
                  <c:v>1.0784</c:v>
                </c:pt>
                <c:pt idx="1444">
                  <c:v>1.0720000000000001</c:v>
                </c:pt>
                <c:pt idx="1445">
                  <c:v>1.0657000000000001</c:v>
                </c:pt>
                <c:pt idx="1446">
                  <c:v>1.0593999999999999</c:v>
                </c:pt>
                <c:pt idx="1447">
                  <c:v>1.0531999999999999</c:v>
                </c:pt>
                <c:pt idx="1448">
                  <c:v>1.0470999999999999</c:v>
                </c:pt>
                <c:pt idx="1449">
                  <c:v>1.0409999999999999</c:v>
                </c:pt>
                <c:pt idx="1450">
                  <c:v>1.0349999999999999</c:v>
                </c:pt>
                <c:pt idx="1451">
                  <c:v>1.0289999999999999</c:v>
                </c:pt>
                <c:pt idx="1452">
                  <c:v>1.0237000000000001</c:v>
                </c:pt>
                <c:pt idx="1453">
                  <c:v>1.0383</c:v>
                </c:pt>
                <c:pt idx="1454">
                  <c:v>1.0528</c:v>
                </c:pt>
                <c:pt idx="1455">
                  <c:v>1.0624</c:v>
                </c:pt>
                <c:pt idx="1456">
                  <c:v>1.0564</c:v>
                </c:pt>
                <c:pt idx="1457">
                  <c:v>1.0505</c:v>
                </c:pt>
                <c:pt idx="1458">
                  <c:v>1.0447</c:v>
                </c:pt>
                <c:pt idx="1459">
                  <c:v>1.0387999999999999</c:v>
                </c:pt>
                <c:pt idx="1460">
                  <c:v>1.0330999999999999</c:v>
                </c:pt>
                <c:pt idx="1461">
                  <c:v>1.0273000000000001</c:v>
                </c:pt>
                <c:pt idx="1462">
                  <c:v>1.0216000000000001</c:v>
                </c:pt>
                <c:pt idx="1463">
                  <c:v>1.016</c:v>
                </c:pt>
                <c:pt idx="1464">
                  <c:v>1.0528999999999999</c:v>
                </c:pt>
                <c:pt idx="1465">
                  <c:v>1.1369</c:v>
                </c:pt>
                <c:pt idx="1466">
                  <c:v>1.1306</c:v>
                </c:pt>
                <c:pt idx="1467">
                  <c:v>1.3522000000000001</c:v>
                </c:pt>
                <c:pt idx="1468">
                  <c:v>1.4133</c:v>
                </c:pt>
                <c:pt idx="1469">
                  <c:v>1.4055</c:v>
                </c:pt>
                <c:pt idx="1470">
                  <c:v>1.3976999999999999</c:v>
                </c:pt>
                <c:pt idx="1471">
                  <c:v>1.3898999999999999</c:v>
                </c:pt>
                <c:pt idx="1472">
                  <c:v>1.3822000000000001</c:v>
                </c:pt>
                <c:pt idx="1473">
                  <c:v>1.3746</c:v>
                </c:pt>
                <c:pt idx="1474">
                  <c:v>1.3671</c:v>
                </c:pt>
                <c:pt idx="1475">
                  <c:v>1.3595999999999999</c:v>
                </c:pt>
                <c:pt idx="1476">
                  <c:v>1.3521000000000001</c:v>
                </c:pt>
                <c:pt idx="1477">
                  <c:v>1.3448</c:v>
                </c:pt>
                <c:pt idx="1478">
                  <c:v>1.3373999999999999</c:v>
                </c:pt>
                <c:pt idx="1479">
                  <c:v>1.3302</c:v>
                </c:pt>
                <c:pt idx="1480">
                  <c:v>1.323</c:v>
                </c:pt>
                <c:pt idx="1481">
                  <c:v>1.3158000000000001</c:v>
                </c:pt>
                <c:pt idx="1482">
                  <c:v>1.3087</c:v>
                </c:pt>
                <c:pt idx="1483">
                  <c:v>1.3016000000000001</c:v>
                </c:pt>
                <c:pt idx="1484">
                  <c:v>1.2945</c:v>
                </c:pt>
                <c:pt idx="1485">
                  <c:v>1.2875000000000001</c:v>
                </c:pt>
                <c:pt idx="1486">
                  <c:v>1.2805</c:v>
                </c:pt>
                <c:pt idx="1487">
                  <c:v>1.2736000000000001</c:v>
                </c:pt>
                <c:pt idx="1488">
                  <c:v>1.2666999999999999</c:v>
                </c:pt>
                <c:pt idx="1489">
                  <c:v>1.2598</c:v>
                </c:pt>
                <c:pt idx="1490">
                  <c:v>1.2529999999999999</c:v>
                </c:pt>
                <c:pt idx="1491">
                  <c:v>1.2462</c:v>
                </c:pt>
                <c:pt idx="1492">
                  <c:v>1.2395</c:v>
                </c:pt>
                <c:pt idx="1493">
                  <c:v>1.2327999999999999</c:v>
                </c:pt>
                <c:pt idx="1494">
                  <c:v>1.2262</c:v>
                </c:pt>
                <c:pt idx="1495">
                  <c:v>1.2196</c:v>
                </c:pt>
                <c:pt idx="1496">
                  <c:v>1.2130000000000001</c:v>
                </c:pt>
                <c:pt idx="1497">
                  <c:v>1.2064999999999999</c:v>
                </c:pt>
                <c:pt idx="1498">
                  <c:v>1.2</c:v>
                </c:pt>
                <c:pt idx="1499">
                  <c:v>1.1935</c:v>
                </c:pt>
                <c:pt idx="1500">
                  <c:v>1.1871</c:v>
                </c:pt>
                <c:pt idx="1501">
                  <c:v>1.1808000000000001</c:v>
                </c:pt>
                <c:pt idx="1502">
                  <c:v>1.1744000000000001</c:v>
                </c:pt>
                <c:pt idx="1503">
                  <c:v>1.1680999999999999</c:v>
                </c:pt>
                <c:pt idx="1504">
                  <c:v>1.1617999999999999</c:v>
                </c:pt>
                <c:pt idx="1505">
                  <c:v>1.1555</c:v>
                </c:pt>
                <c:pt idx="1506">
                  <c:v>1.1493</c:v>
                </c:pt>
                <c:pt idx="1507">
                  <c:v>1.1431</c:v>
                </c:pt>
                <c:pt idx="1508">
                  <c:v>1.137</c:v>
                </c:pt>
                <c:pt idx="1509">
                  <c:v>1.1566000000000001</c:v>
                </c:pt>
                <c:pt idx="1510">
                  <c:v>1.1504000000000001</c:v>
                </c:pt>
                <c:pt idx="1511">
                  <c:v>1.1442000000000001</c:v>
                </c:pt>
                <c:pt idx="1512">
                  <c:v>1.1380999999999999</c:v>
                </c:pt>
                <c:pt idx="1513">
                  <c:v>1.1319999999999999</c:v>
                </c:pt>
                <c:pt idx="1514">
                  <c:v>1.1258999999999999</c:v>
                </c:pt>
                <c:pt idx="1515">
                  <c:v>1.1198999999999999</c:v>
                </c:pt>
                <c:pt idx="1516">
                  <c:v>1.1138999999999999</c:v>
                </c:pt>
                <c:pt idx="1517">
                  <c:v>1.1079000000000001</c:v>
                </c:pt>
                <c:pt idx="1518">
                  <c:v>1.1019000000000001</c:v>
                </c:pt>
                <c:pt idx="1519">
                  <c:v>1.0960000000000001</c:v>
                </c:pt>
                <c:pt idx="1520">
                  <c:v>1.0901000000000001</c:v>
                </c:pt>
                <c:pt idx="1521">
                  <c:v>1.085</c:v>
                </c:pt>
                <c:pt idx="1522">
                  <c:v>1.0871</c:v>
                </c:pt>
                <c:pt idx="1523">
                  <c:v>1.0810999999999999</c:v>
                </c:pt>
                <c:pt idx="1524">
                  <c:v>1.1153999999999999</c:v>
                </c:pt>
                <c:pt idx="1525">
                  <c:v>1.1092</c:v>
                </c:pt>
                <c:pt idx="1526">
                  <c:v>1.1122000000000001</c:v>
                </c:pt>
                <c:pt idx="1527">
                  <c:v>1.1315999999999999</c:v>
                </c:pt>
                <c:pt idx="1528">
                  <c:v>1.1253</c:v>
                </c:pt>
                <c:pt idx="1529">
                  <c:v>1.1191</c:v>
                </c:pt>
                <c:pt idx="1530">
                  <c:v>1.1128</c:v>
                </c:pt>
                <c:pt idx="1531">
                  <c:v>1.1066</c:v>
                </c:pt>
                <c:pt idx="1532">
                  <c:v>1.1004</c:v>
                </c:pt>
                <c:pt idx="1533">
                  <c:v>1.0943000000000001</c:v>
                </c:pt>
                <c:pt idx="1534">
                  <c:v>1.0882000000000001</c:v>
                </c:pt>
                <c:pt idx="1535">
                  <c:v>1.0821000000000001</c:v>
                </c:pt>
                <c:pt idx="1536">
                  <c:v>1.0760000000000001</c:v>
                </c:pt>
                <c:pt idx="1537">
                  <c:v>1.07</c:v>
                </c:pt>
                <c:pt idx="1538">
                  <c:v>1.0640000000000001</c:v>
                </c:pt>
                <c:pt idx="1539">
                  <c:v>1.0581</c:v>
                </c:pt>
                <c:pt idx="1540">
                  <c:v>1.0521</c:v>
                </c:pt>
                <c:pt idx="1541">
                  <c:v>1.0462</c:v>
                </c:pt>
                <c:pt idx="1542">
                  <c:v>1.0404</c:v>
                </c:pt>
                <c:pt idx="1543">
                  <c:v>1.0345</c:v>
                </c:pt>
                <c:pt idx="1544">
                  <c:v>1.0286999999999999</c:v>
                </c:pt>
                <c:pt idx="1545">
                  <c:v>1.0228999999999999</c:v>
                </c:pt>
                <c:pt idx="1546">
                  <c:v>1.0170999999999999</c:v>
                </c:pt>
                <c:pt idx="1547">
                  <c:v>1.0113000000000001</c:v>
                </c:pt>
                <c:pt idx="1548">
                  <c:v>1.0056</c:v>
                </c:pt>
                <c:pt idx="1549">
                  <c:v>0.99983</c:v>
                </c:pt>
                <c:pt idx="1550">
                  <c:v>0.99409999999999998</c:v>
                </c:pt>
                <c:pt idx="1551">
                  <c:v>0.98838000000000004</c:v>
                </c:pt>
                <c:pt idx="1552">
                  <c:v>0.98268</c:v>
                </c:pt>
                <c:pt idx="1553">
                  <c:v>0.97699999999999998</c:v>
                </c:pt>
                <c:pt idx="1554">
                  <c:v>0.97133000000000003</c:v>
                </c:pt>
                <c:pt idx="1555">
                  <c:v>0.96567000000000003</c:v>
                </c:pt>
                <c:pt idx="1556">
                  <c:v>0.96003000000000005</c:v>
                </c:pt>
                <c:pt idx="1557">
                  <c:v>0.95440000000000003</c:v>
                </c:pt>
                <c:pt idx="1558">
                  <c:v>0.94879999999999998</c:v>
                </c:pt>
                <c:pt idx="1559">
                  <c:v>0.94320999999999999</c:v>
                </c:pt>
                <c:pt idx="1560">
                  <c:v>0.93764000000000003</c:v>
                </c:pt>
                <c:pt idx="1561">
                  <c:v>0.93210000000000004</c:v>
                </c:pt>
                <c:pt idx="1562">
                  <c:v>0.92657999999999996</c:v>
                </c:pt>
                <c:pt idx="1563">
                  <c:v>0.92108000000000001</c:v>
                </c:pt>
                <c:pt idx="1564">
                  <c:v>0.91559999999999997</c:v>
                </c:pt>
                <c:pt idx="1565">
                  <c:v>0.91015000000000001</c:v>
                </c:pt>
                <c:pt idx="1566">
                  <c:v>0.90473000000000003</c:v>
                </c:pt>
                <c:pt idx="1567">
                  <c:v>0.89934000000000003</c:v>
                </c:pt>
                <c:pt idx="1568">
                  <c:v>0.89398</c:v>
                </c:pt>
                <c:pt idx="1569">
                  <c:v>0.88863999999999999</c:v>
                </c:pt>
                <c:pt idx="1570">
                  <c:v>0.88334000000000001</c:v>
                </c:pt>
                <c:pt idx="1571">
                  <c:v>0.87807000000000002</c:v>
                </c:pt>
                <c:pt idx="1572">
                  <c:v>0.87282000000000004</c:v>
                </c:pt>
                <c:pt idx="1573">
                  <c:v>0.86760000000000004</c:v>
                </c:pt>
                <c:pt idx="1574">
                  <c:v>0.86241000000000001</c:v>
                </c:pt>
                <c:pt idx="1575">
                  <c:v>0.85724999999999996</c:v>
                </c:pt>
                <c:pt idx="1576">
                  <c:v>0.85209999999999997</c:v>
                </c:pt>
                <c:pt idx="1577">
                  <c:v>0.84697999999999996</c:v>
                </c:pt>
                <c:pt idx="1578">
                  <c:v>0.84187999999999996</c:v>
                </c:pt>
                <c:pt idx="1579">
                  <c:v>0.83679999999999999</c:v>
                </c:pt>
                <c:pt idx="1580">
                  <c:v>0.83172999999999997</c:v>
                </c:pt>
                <c:pt idx="1581">
                  <c:v>0.82667999999999997</c:v>
                </c:pt>
                <c:pt idx="1582">
                  <c:v>0.82164999999999999</c:v>
                </c:pt>
                <c:pt idx="1583">
                  <c:v>0.85302999999999995</c:v>
                </c:pt>
                <c:pt idx="1584">
                  <c:v>0.8478</c:v>
                </c:pt>
                <c:pt idx="1585">
                  <c:v>0.84258999999999995</c:v>
                </c:pt>
                <c:pt idx="1586">
                  <c:v>0.83738999999999997</c:v>
                </c:pt>
                <c:pt idx="1587">
                  <c:v>0.83221000000000001</c:v>
                </c:pt>
                <c:pt idx="1588">
                  <c:v>0.82704999999999995</c:v>
                </c:pt>
                <c:pt idx="1589">
                  <c:v>0.82191000000000003</c:v>
                </c:pt>
                <c:pt idx="1590">
                  <c:v>0.81679000000000002</c:v>
                </c:pt>
                <c:pt idx="1591">
                  <c:v>0.81169000000000002</c:v>
                </c:pt>
                <c:pt idx="1592">
                  <c:v>0.80662</c:v>
                </c:pt>
                <c:pt idx="1593">
                  <c:v>0.80157</c:v>
                </c:pt>
                <c:pt idx="1594">
                  <c:v>0.79654000000000003</c:v>
                </c:pt>
                <c:pt idx="1595">
                  <c:v>0.79152999999999996</c:v>
                </c:pt>
                <c:pt idx="1596">
                  <c:v>0.78656000000000004</c:v>
                </c:pt>
                <c:pt idx="1597">
                  <c:v>0.78161000000000003</c:v>
                </c:pt>
                <c:pt idx="1598">
                  <c:v>0.77668000000000004</c:v>
                </c:pt>
                <c:pt idx="1599">
                  <c:v>0.77178000000000002</c:v>
                </c:pt>
                <c:pt idx="1600">
                  <c:v>0.76690999999999998</c:v>
                </c:pt>
                <c:pt idx="1601">
                  <c:v>0.76205999999999996</c:v>
                </c:pt>
                <c:pt idx="1602">
                  <c:v>0.75724000000000002</c:v>
                </c:pt>
                <c:pt idx="1603">
                  <c:v>0.75244</c:v>
                </c:pt>
                <c:pt idx="1604">
                  <c:v>0.74765999999999999</c:v>
                </c:pt>
                <c:pt idx="1605">
                  <c:v>0.7429</c:v>
                </c:pt>
                <c:pt idx="1606">
                  <c:v>0.73816999999999999</c:v>
                </c:pt>
                <c:pt idx="1607">
                  <c:v>0.73345000000000005</c:v>
                </c:pt>
                <c:pt idx="1608">
                  <c:v>0.72874000000000005</c:v>
                </c:pt>
                <c:pt idx="1609">
                  <c:v>0.72406000000000004</c:v>
                </c:pt>
                <c:pt idx="1610">
                  <c:v>0.71938999999999997</c:v>
                </c:pt>
                <c:pt idx="1611">
                  <c:v>0.71474000000000004</c:v>
                </c:pt>
                <c:pt idx="1612">
                  <c:v>0.71009999999999995</c:v>
                </c:pt>
                <c:pt idx="1613">
                  <c:v>0.70548</c:v>
                </c:pt>
                <c:pt idx="1614">
                  <c:v>0.70087999999999995</c:v>
                </c:pt>
                <c:pt idx="1615">
                  <c:v>0.69628999999999996</c:v>
                </c:pt>
                <c:pt idx="1616">
                  <c:v>0.69171000000000005</c:v>
                </c:pt>
                <c:pt idx="1617">
                  <c:v>0.68713999999999997</c:v>
                </c:pt>
                <c:pt idx="1618">
                  <c:v>0.68259000000000003</c:v>
                </c:pt>
                <c:pt idx="1619">
                  <c:v>0.67805000000000004</c:v>
                </c:pt>
                <c:pt idx="1620">
                  <c:v>0.67352999999999996</c:v>
                </c:pt>
                <c:pt idx="1621">
                  <c:v>0.66901999999999995</c:v>
                </c:pt>
                <c:pt idx="1622">
                  <c:v>0.66452999999999995</c:v>
                </c:pt>
                <c:pt idx="1623">
                  <c:v>0.66005999999999998</c:v>
                </c:pt>
                <c:pt idx="1624">
                  <c:v>0.65559999999999996</c:v>
                </c:pt>
                <c:pt idx="1625">
                  <c:v>0.65117000000000003</c:v>
                </c:pt>
                <c:pt idx="1626">
                  <c:v>0.64676</c:v>
                </c:pt>
                <c:pt idx="1627">
                  <c:v>0.64236000000000004</c:v>
                </c:pt>
                <c:pt idx="1628">
                  <c:v>0.63800000000000001</c:v>
                </c:pt>
                <c:pt idx="1629">
                  <c:v>0.63365000000000005</c:v>
                </c:pt>
                <c:pt idx="1630">
                  <c:v>0.62934000000000001</c:v>
                </c:pt>
                <c:pt idx="1631">
                  <c:v>0.62504999999999999</c:v>
                </c:pt>
                <c:pt idx="1632">
                  <c:v>0.62078</c:v>
                </c:pt>
                <c:pt idx="1633">
                  <c:v>0.61655000000000004</c:v>
                </c:pt>
                <c:pt idx="1634">
                  <c:v>0.61234</c:v>
                </c:pt>
                <c:pt idx="1635">
                  <c:v>0.60816000000000003</c:v>
                </c:pt>
                <c:pt idx="1636">
                  <c:v>0.60401000000000005</c:v>
                </c:pt>
                <c:pt idx="1637">
                  <c:v>0.59987999999999997</c:v>
                </c:pt>
                <c:pt idx="1638">
                  <c:v>0.59577999999999998</c:v>
                </c:pt>
                <c:pt idx="1639">
                  <c:v>0.5917</c:v>
                </c:pt>
                <c:pt idx="1640">
                  <c:v>0.58765000000000001</c:v>
                </c:pt>
                <c:pt idx="1641">
                  <c:v>0.58362000000000003</c:v>
                </c:pt>
                <c:pt idx="1642">
                  <c:v>0.57960999999999996</c:v>
                </c:pt>
                <c:pt idx="1643">
                  <c:v>0.57562999999999998</c:v>
                </c:pt>
                <c:pt idx="1644">
                  <c:v>0.57165999999999995</c:v>
                </c:pt>
                <c:pt idx="1645">
                  <c:v>0.56771000000000005</c:v>
                </c:pt>
                <c:pt idx="1646">
                  <c:v>0.56376999999999999</c:v>
                </c:pt>
                <c:pt idx="1647">
                  <c:v>0.55986000000000002</c:v>
                </c:pt>
                <c:pt idx="1648">
                  <c:v>0.55596000000000001</c:v>
                </c:pt>
                <c:pt idx="1649">
                  <c:v>0.55206999999999995</c:v>
                </c:pt>
                <c:pt idx="1650">
                  <c:v>0.54820000000000002</c:v>
                </c:pt>
                <c:pt idx="1651">
                  <c:v>0.54435</c:v>
                </c:pt>
                <c:pt idx="1652">
                  <c:v>0.54051000000000005</c:v>
                </c:pt>
                <c:pt idx="1653">
                  <c:v>0.53668000000000005</c:v>
                </c:pt>
                <c:pt idx="1654">
                  <c:v>0.53286999999999995</c:v>
                </c:pt>
                <c:pt idx="1655">
                  <c:v>0.52907999999999999</c:v>
                </c:pt>
                <c:pt idx="1656">
                  <c:v>0.52529000000000003</c:v>
                </c:pt>
                <c:pt idx="1657">
                  <c:v>0.52153000000000005</c:v>
                </c:pt>
                <c:pt idx="1658">
                  <c:v>0.51776999999999995</c:v>
                </c:pt>
                <c:pt idx="1659">
                  <c:v>0.51404000000000005</c:v>
                </c:pt>
                <c:pt idx="1660">
                  <c:v>0.51031000000000004</c:v>
                </c:pt>
                <c:pt idx="1661">
                  <c:v>0.50660000000000005</c:v>
                </c:pt>
                <c:pt idx="1662">
                  <c:v>0.50290999999999997</c:v>
                </c:pt>
                <c:pt idx="1663">
                  <c:v>0.49924000000000002</c:v>
                </c:pt>
                <c:pt idx="1664">
                  <c:v>0.49558000000000002</c:v>
                </c:pt>
                <c:pt idx="1665">
                  <c:v>0.49192999999999998</c:v>
                </c:pt>
                <c:pt idx="1666">
                  <c:v>0.48831000000000002</c:v>
                </c:pt>
                <c:pt idx="1667">
                  <c:v>0.48470999999999997</c:v>
                </c:pt>
                <c:pt idx="1668">
                  <c:v>0.48111999999999999</c:v>
                </c:pt>
                <c:pt idx="1669">
                  <c:v>0.47755999999999998</c:v>
                </c:pt>
                <c:pt idx="1670">
                  <c:v>0.47400999999999999</c:v>
                </c:pt>
                <c:pt idx="1671">
                  <c:v>0.47049000000000002</c:v>
                </c:pt>
                <c:pt idx="1672">
                  <c:v>0.46699000000000002</c:v>
                </c:pt>
                <c:pt idx="1673">
                  <c:v>0.46350999999999998</c:v>
                </c:pt>
                <c:pt idx="1674">
                  <c:v>0.46005000000000001</c:v>
                </c:pt>
                <c:pt idx="1675">
                  <c:v>0.45661000000000002</c:v>
                </c:pt>
                <c:pt idx="1676">
                  <c:v>0.45319999999999999</c:v>
                </c:pt>
                <c:pt idx="1677">
                  <c:v>0.44979999999999998</c:v>
                </c:pt>
                <c:pt idx="1678">
                  <c:v>0.44642999999999999</c:v>
                </c:pt>
                <c:pt idx="1679">
                  <c:v>0.44307999999999997</c:v>
                </c:pt>
                <c:pt idx="1680">
                  <c:v>0.43974999999999997</c:v>
                </c:pt>
                <c:pt idx="1681">
                  <c:v>0.43645</c:v>
                </c:pt>
                <c:pt idx="1682">
                  <c:v>0.43315999999999999</c:v>
                </c:pt>
                <c:pt idx="1683">
                  <c:v>0.4299</c:v>
                </c:pt>
                <c:pt idx="1684">
                  <c:v>0.42666999999999999</c:v>
                </c:pt>
                <c:pt idx="1685">
                  <c:v>0.42346</c:v>
                </c:pt>
                <c:pt idx="1686">
                  <c:v>0.42026999999999998</c:v>
                </c:pt>
                <c:pt idx="1687">
                  <c:v>0.41710000000000003</c:v>
                </c:pt>
                <c:pt idx="1688">
                  <c:v>0.41395999999999999</c:v>
                </c:pt>
                <c:pt idx="1689">
                  <c:v>0.41084999999999999</c:v>
                </c:pt>
                <c:pt idx="1690">
                  <c:v>0.40776000000000001</c:v>
                </c:pt>
                <c:pt idx="1691">
                  <c:v>0.4047</c:v>
                </c:pt>
                <c:pt idx="1692">
                  <c:v>0.40167000000000003</c:v>
                </c:pt>
                <c:pt idx="1693">
                  <c:v>0.39866000000000001</c:v>
                </c:pt>
                <c:pt idx="1694">
                  <c:v>0.39567999999999998</c:v>
                </c:pt>
                <c:pt idx="1695">
                  <c:v>0.39272000000000001</c:v>
                </c:pt>
                <c:pt idx="1696">
                  <c:v>0.38979000000000003</c:v>
                </c:pt>
                <c:pt idx="1697">
                  <c:v>0.38688</c:v>
                </c:pt>
                <c:pt idx="1698">
                  <c:v>0.38399</c:v>
                </c:pt>
                <c:pt idx="1699">
                  <c:v>0.38113000000000002</c:v>
                </c:pt>
                <c:pt idx="1700">
                  <c:v>0.37828000000000001</c:v>
                </c:pt>
                <c:pt idx="1701">
                  <c:v>0.37546000000000002</c:v>
                </c:pt>
                <c:pt idx="1702">
                  <c:v>0.37264999999999998</c:v>
                </c:pt>
                <c:pt idx="1703">
                  <c:v>0.36985000000000001</c:v>
                </c:pt>
                <c:pt idx="1704">
                  <c:v>0.36708000000000002</c:v>
                </c:pt>
                <c:pt idx="1705">
                  <c:v>0.36431999999999998</c:v>
                </c:pt>
                <c:pt idx="1706">
                  <c:v>0.36158000000000001</c:v>
                </c:pt>
                <c:pt idx="1707">
                  <c:v>0.35886000000000001</c:v>
                </c:pt>
                <c:pt idx="1708">
                  <c:v>0.35615000000000002</c:v>
                </c:pt>
                <c:pt idx="1709">
                  <c:v>0.35347000000000001</c:v>
                </c:pt>
                <c:pt idx="1710">
                  <c:v>0.35081000000000001</c:v>
                </c:pt>
                <c:pt idx="1711">
                  <c:v>0.34816999999999998</c:v>
                </c:pt>
                <c:pt idx="1712">
                  <c:v>0.34555000000000002</c:v>
                </c:pt>
                <c:pt idx="1713">
                  <c:v>0.34294999999999998</c:v>
                </c:pt>
                <c:pt idx="1714">
                  <c:v>0.34037000000000001</c:v>
                </c:pt>
                <c:pt idx="1715">
                  <c:v>0.33781</c:v>
                </c:pt>
                <c:pt idx="1716">
                  <c:v>0.33528000000000002</c:v>
                </c:pt>
                <c:pt idx="1717">
                  <c:v>0.33277000000000001</c:v>
                </c:pt>
                <c:pt idx="1718">
                  <c:v>0.33028000000000002</c:v>
                </c:pt>
                <c:pt idx="1719">
                  <c:v>0.32780999999999999</c:v>
                </c:pt>
                <c:pt idx="1720">
                  <c:v>0.34817999999999999</c:v>
                </c:pt>
                <c:pt idx="1721">
                  <c:v>0.34559000000000001</c:v>
                </c:pt>
                <c:pt idx="1722">
                  <c:v>0.34303</c:v>
                </c:pt>
                <c:pt idx="1723">
                  <c:v>0.34050000000000002</c:v>
                </c:pt>
                <c:pt idx="1724">
                  <c:v>0.33799000000000001</c:v>
                </c:pt>
                <c:pt idx="1725">
                  <c:v>0.33550000000000002</c:v>
                </c:pt>
                <c:pt idx="1726">
                  <c:v>0.33304</c:v>
                </c:pt>
                <c:pt idx="1727">
                  <c:v>0.3306</c:v>
                </c:pt>
                <c:pt idx="1728">
                  <c:v>0.32818999999999998</c:v>
                </c:pt>
                <c:pt idx="1729">
                  <c:v>0.32579000000000002</c:v>
                </c:pt>
                <c:pt idx="1730">
                  <c:v>0.32343</c:v>
                </c:pt>
                <c:pt idx="1731">
                  <c:v>0.32107999999999998</c:v>
                </c:pt>
                <c:pt idx="1732">
                  <c:v>0.31875999999999999</c:v>
                </c:pt>
                <c:pt idx="1733">
                  <c:v>0.31646999999999997</c:v>
                </c:pt>
                <c:pt idx="1734">
                  <c:v>0.31419000000000002</c:v>
                </c:pt>
                <c:pt idx="1735">
                  <c:v>0.31194</c:v>
                </c:pt>
                <c:pt idx="1736">
                  <c:v>0.30970999999999999</c:v>
                </c:pt>
                <c:pt idx="1737">
                  <c:v>0.3075</c:v>
                </c:pt>
                <c:pt idx="1738">
                  <c:v>0.30531000000000003</c:v>
                </c:pt>
                <c:pt idx="1739">
                  <c:v>0.30314999999999998</c:v>
                </c:pt>
                <c:pt idx="1740">
                  <c:v>0.30099999999999999</c:v>
                </c:pt>
                <c:pt idx="1741">
                  <c:v>0.29887000000000002</c:v>
                </c:pt>
                <c:pt idx="1742">
                  <c:v>0.29676000000000002</c:v>
                </c:pt>
                <c:pt idx="1743">
                  <c:v>0.29465999999999998</c:v>
                </c:pt>
                <c:pt idx="1744">
                  <c:v>0.29259000000000002</c:v>
                </c:pt>
                <c:pt idx="1745">
                  <c:v>0.33549000000000001</c:v>
                </c:pt>
                <c:pt idx="1746">
                  <c:v>0.33934999999999998</c:v>
                </c:pt>
                <c:pt idx="1747">
                  <c:v>0.33698</c:v>
                </c:pt>
                <c:pt idx="1748">
                  <c:v>0.33463999999999999</c:v>
                </c:pt>
                <c:pt idx="1749">
                  <c:v>0.33232</c:v>
                </c:pt>
                <c:pt idx="1750">
                  <c:v>0.33001999999999998</c:v>
                </c:pt>
                <c:pt idx="1751">
                  <c:v>0.32774999999999999</c:v>
                </c:pt>
                <c:pt idx="1752">
                  <c:v>0.32549</c:v>
                </c:pt>
                <c:pt idx="1753">
                  <c:v>0.32325999999999999</c:v>
                </c:pt>
                <c:pt idx="1754">
                  <c:v>0.32105</c:v>
                </c:pt>
                <c:pt idx="1755">
                  <c:v>0.31885999999999998</c:v>
                </c:pt>
                <c:pt idx="1756">
                  <c:v>0.31669000000000003</c:v>
                </c:pt>
                <c:pt idx="1757">
                  <c:v>0.31453999999999999</c:v>
                </c:pt>
                <c:pt idx="1758">
                  <c:v>0.31241999999999998</c:v>
                </c:pt>
                <c:pt idx="1759">
                  <c:v>0.31031999999999998</c:v>
                </c:pt>
                <c:pt idx="1760">
                  <c:v>0.30824000000000001</c:v>
                </c:pt>
                <c:pt idx="1761">
                  <c:v>0.30618000000000001</c:v>
                </c:pt>
                <c:pt idx="1762">
                  <c:v>0.30414000000000002</c:v>
                </c:pt>
                <c:pt idx="1763">
                  <c:v>0.30213000000000001</c:v>
                </c:pt>
                <c:pt idx="1764">
                  <c:v>0.30013000000000001</c:v>
                </c:pt>
                <c:pt idx="1765">
                  <c:v>0.29815000000000003</c:v>
                </c:pt>
                <c:pt idx="1766">
                  <c:v>0.29619000000000001</c:v>
                </c:pt>
                <c:pt idx="1767">
                  <c:v>0.29426000000000002</c:v>
                </c:pt>
                <c:pt idx="1768">
                  <c:v>0.29233999999999999</c:v>
                </c:pt>
                <c:pt idx="1769">
                  <c:v>0.29043999999999998</c:v>
                </c:pt>
                <c:pt idx="1770">
                  <c:v>0.28854999999999997</c:v>
                </c:pt>
                <c:pt idx="1771">
                  <c:v>0.28669</c:v>
                </c:pt>
                <c:pt idx="1772">
                  <c:v>0.28483999999999998</c:v>
                </c:pt>
                <c:pt idx="1773">
                  <c:v>0.28300999999999998</c:v>
                </c:pt>
                <c:pt idx="1774">
                  <c:v>0.28120000000000001</c:v>
                </c:pt>
                <c:pt idx="1775">
                  <c:v>0.27940999999999999</c:v>
                </c:pt>
                <c:pt idx="1776">
                  <c:v>0.27762999999999999</c:v>
                </c:pt>
                <c:pt idx="1777">
                  <c:v>0.27587</c:v>
                </c:pt>
                <c:pt idx="1778">
                  <c:v>0.27412999999999998</c:v>
                </c:pt>
                <c:pt idx="1779">
                  <c:v>0.27239999999999998</c:v>
                </c:pt>
                <c:pt idx="1780">
                  <c:v>0.27068999999999999</c:v>
                </c:pt>
                <c:pt idx="1781">
                  <c:v>0.26899000000000001</c:v>
                </c:pt>
                <c:pt idx="1782">
                  <c:v>0.26730999999999999</c:v>
                </c:pt>
                <c:pt idx="1783">
                  <c:v>0.26563999999999999</c:v>
                </c:pt>
                <c:pt idx="1784">
                  <c:v>0.26399</c:v>
                </c:pt>
                <c:pt idx="1785">
                  <c:v>0.26235999999999998</c:v>
                </c:pt>
                <c:pt idx="1786">
                  <c:v>0.26074000000000003</c:v>
                </c:pt>
                <c:pt idx="1787">
                  <c:v>0.25913000000000003</c:v>
                </c:pt>
                <c:pt idx="1788">
                  <c:v>0.25753999999999999</c:v>
                </c:pt>
                <c:pt idx="1789">
                  <c:v>0.25596999999999998</c:v>
                </c:pt>
                <c:pt idx="1790">
                  <c:v>0.25441000000000003</c:v>
                </c:pt>
                <c:pt idx="1791">
                  <c:v>0.25286999999999998</c:v>
                </c:pt>
                <c:pt idx="1792">
                  <c:v>0.25134000000000001</c:v>
                </c:pt>
                <c:pt idx="1793">
                  <c:v>0.24983</c:v>
                </c:pt>
                <c:pt idx="1794">
                  <c:v>0.24834000000000001</c:v>
                </c:pt>
                <c:pt idx="1795">
                  <c:v>0.24686</c:v>
                </c:pt>
                <c:pt idx="1796">
                  <c:v>0.24540000000000001</c:v>
                </c:pt>
                <c:pt idx="1797">
                  <c:v>0.24395</c:v>
                </c:pt>
                <c:pt idx="1798">
                  <c:v>0.24252000000000001</c:v>
                </c:pt>
                <c:pt idx="1799">
                  <c:v>0.24110000000000001</c:v>
                </c:pt>
                <c:pt idx="1800">
                  <c:v>0.2397</c:v>
                </c:pt>
                <c:pt idx="1801">
                  <c:v>0.23832</c:v>
                </c:pt>
                <c:pt idx="1802">
                  <c:v>0.23694999999999999</c:v>
                </c:pt>
                <c:pt idx="1803">
                  <c:v>0.23558999999999999</c:v>
                </c:pt>
                <c:pt idx="1804">
                  <c:v>0.23424</c:v>
                </c:pt>
                <c:pt idx="1805">
                  <c:v>0.23291000000000001</c:v>
                </c:pt>
                <c:pt idx="1806">
                  <c:v>0.23158999999999999</c:v>
                </c:pt>
                <c:pt idx="1807">
                  <c:v>0.23028000000000001</c:v>
                </c:pt>
                <c:pt idx="1808">
                  <c:v>0.22897000000000001</c:v>
                </c:pt>
                <c:pt idx="1809">
                  <c:v>0.22767999999999999</c:v>
                </c:pt>
                <c:pt idx="1810">
                  <c:v>0.22639999999999999</c:v>
                </c:pt>
                <c:pt idx="1811">
                  <c:v>0.22513</c:v>
                </c:pt>
                <c:pt idx="1812">
                  <c:v>0.22387000000000001</c:v>
                </c:pt>
                <c:pt idx="1813">
                  <c:v>0.22261</c:v>
                </c:pt>
                <c:pt idx="1814">
                  <c:v>0.22137000000000001</c:v>
                </c:pt>
                <c:pt idx="1815">
                  <c:v>0.22014</c:v>
                </c:pt>
                <c:pt idx="1816">
                  <c:v>0.21892</c:v>
                </c:pt>
                <c:pt idx="1817">
                  <c:v>0.21770999999999999</c:v>
                </c:pt>
                <c:pt idx="1818">
                  <c:v>0.21651000000000001</c:v>
                </c:pt>
                <c:pt idx="1819">
                  <c:v>0.21532000000000001</c:v>
                </c:pt>
                <c:pt idx="1820">
                  <c:v>0.21414</c:v>
                </c:pt>
                <c:pt idx="1821">
                  <c:v>0.21296999999999999</c:v>
                </c:pt>
                <c:pt idx="1822">
                  <c:v>0.21181</c:v>
                </c:pt>
                <c:pt idx="1823">
                  <c:v>0.21065999999999999</c:v>
                </c:pt>
                <c:pt idx="1824">
                  <c:v>0.20952000000000001</c:v>
                </c:pt>
                <c:pt idx="1825">
                  <c:v>0.20838000000000001</c:v>
                </c:pt>
                <c:pt idx="1826">
                  <c:v>0.20726</c:v>
                </c:pt>
                <c:pt idx="1827">
                  <c:v>0.20615</c:v>
                </c:pt>
                <c:pt idx="1828">
                  <c:v>0.20504</c:v>
                </c:pt>
                <c:pt idx="1829">
                  <c:v>0.20394000000000001</c:v>
                </c:pt>
                <c:pt idx="1830">
                  <c:v>0.20286000000000001</c:v>
                </c:pt>
                <c:pt idx="1831">
                  <c:v>0.20177</c:v>
                </c:pt>
                <c:pt idx="1832">
                  <c:v>0.20069999999999999</c:v>
                </c:pt>
                <c:pt idx="1833">
                  <c:v>0.19963</c:v>
                </c:pt>
                <c:pt idx="1834">
                  <c:v>0.19857</c:v>
                </c:pt>
                <c:pt idx="1835">
                  <c:v>0.19752</c:v>
                </c:pt>
                <c:pt idx="1836">
                  <c:v>0.19646</c:v>
                </c:pt>
                <c:pt idx="1837">
                  <c:v>0.19542000000000001</c:v>
                </c:pt>
                <c:pt idx="1838">
                  <c:v>0.19438</c:v>
                </c:pt>
                <c:pt idx="1839">
                  <c:v>0.19334000000000001</c:v>
                </c:pt>
                <c:pt idx="1840">
                  <c:v>0.1923</c:v>
                </c:pt>
                <c:pt idx="1841">
                  <c:v>0.19127</c:v>
                </c:pt>
                <c:pt idx="1842">
                  <c:v>0.19025</c:v>
                </c:pt>
                <c:pt idx="1843">
                  <c:v>0.18922</c:v>
                </c:pt>
                <c:pt idx="1844">
                  <c:v>0.18820000000000001</c:v>
                </c:pt>
                <c:pt idx="1845">
                  <c:v>0.18719</c:v>
                </c:pt>
                <c:pt idx="1846">
                  <c:v>0.18618000000000001</c:v>
                </c:pt>
                <c:pt idx="1847">
                  <c:v>0.18517</c:v>
                </c:pt>
                <c:pt idx="1848">
                  <c:v>0.18417</c:v>
                </c:pt>
                <c:pt idx="1849">
                  <c:v>0.18318000000000001</c:v>
                </c:pt>
                <c:pt idx="1850">
                  <c:v>0.18218999999999999</c:v>
                </c:pt>
                <c:pt idx="1851">
                  <c:v>0.18121000000000001</c:v>
                </c:pt>
                <c:pt idx="1852">
                  <c:v>0.18023</c:v>
                </c:pt>
                <c:pt idx="1853">
                  <c:v>0.17927000000000001</c:v>
                </c:pt>
                <c:pt idx="1854">
                  <c:v>0.17831</c:v>
                </c:pt>
                <c:pt idx="1855">
                  <c:v>0.17735999999999999</c:v>
                </c:pt>
                <c:pt idx="1856">
                  <c:v>0.17641000000000001</c:v>
                </c:pt>
                <c:pt idx="1857">
                  <c:v>0.17548</c:v>
                </c:pt>
                <c:pt idx="1858">
                  <c:v>0.17455000000000001</c:v>
                </c:pt>
                <c:pt idx="1859">
                  <c:v>0.17362</c:v>
                </c:pt>
                <c:pt idx="1860">
                  <c:v>0.17271</c:v>
                </c:pt>
                <c:pt idx="1861">
                  <c:v>0.17180000000000001</c:v>
                </c:pt>
                <c:pt idx="1862">
                  <c:v>0.1709</c:v>
                </c:pt>
                <c:pt idx="1863">
                  <c:v>0.17</c:v>
                </c:pt>
                <c:pt idx="1864">
                  <c:v>0.1691</c:v>
                </c:pt>
                <c:pt idx="1865">
                  <c:v>0.16821</c:v>
                </c:pt>
                <c:pt idx="1866">
                  <c:v>0.16733000000000001</c:v>
                </c:pt>
                <c:pt idx="1867">
                  <c:v>0.16644999999999999</c:v>
                </c:pt>
                <c:pt idx="1868">
                  <c:v>0.16558</c:v>
                </c:pt>
                <c:pt idx="1869">
                  <c:v>0.16471</c:v>
                </c:pt>
                <c:pt idx="1870">
                  <c:v>0.16384000000000001</c:v>
                </c:pt>
                <c:pt idx="1871">
                  <c:v>0.16297</c:v>
                </c:pt>
                <c:pt idx="1872">
                  <c:v>0.16211999999999999</c:v>
                </c:pt>
                <c:pt idx="1873">
                  <c:v>0.16125999999999999</c:v>
                </c:pt>
                <c:pt idx="1874">
                  <c:v>0.16041</c:v>
                </c:pt>
                <c:pt idx="1875">
                  <c:v>0.15956000000000001</c:v>
                </c:pt>
                <c:pt idx="1876">
                  <c:v>0.15870999999999999</c:v>
                </c:pt>
                <c:pt idx="1877">
                  <c:v>0.15786</c:v>
                </c:pt>
                <c:pt idx="1878">
                  <c:v>0.15701999999999999</c:v>
                </c:pt>
                <c:pt idx="1879">
                  <c:v>0.15618000000000001</c:v>
                </c:pt>
                <c:pt idx="1880">
                  <c:v>0.15534000000000001</c:v>
                </c:pt>
                <c:pt idx="1881">
                  <c:v>0.15451000000000001</c:v>
                </c:pt>
                <c:pt idx="1882">
                  <c:v>0.15367</c:v>
                </c:pt>
                <c:pt idx="1883">
                  <c:v>0.15284</c:v>
                </c:pt>
                <c:pt idx="1884">
                  <c:v>0.15201000000000001</c:v>
                </c:pt>
                <c:pt idx="1885">
                  <c:v>0.15118000000000001</c:v>
                </c:pt>
                <c:pt idx="1886">
                  <c:v>0.15035000000000001</c:v>
                </c:pt>
                <c:pt idx="1887">
                  <c:v>0.14951999999999999</c:v>
                </c:pt>
                <c:pt idx="1888">
                  <c:v>0.1487</c:v>
                </c:pt>
                <c:pt idx="1889">
                  <c:v>0.14788000000000001</c:v>
                </c:pt>
                <c:pt idx="1890">
                  <c:v>0.14706</c:v>
                </c:pt>
                <c:pt idx="1891">
                  <c:v>0.14624999999999999</c:v>
                </c:pt>
                <c:pt idx="1892">
                  <c:v>0.14543</c:v>
                </c:pt>
                <c:pt idx="1893">
                  <c:v>0.14463000000000001</c:v>
                </c:pt>
                <c:pt idx="1894">
                  <c:v>0.14382</c:v>
                </c:pt>
                <c:pt idx="1895">
                  <c:v>0.14302000000000001</c:v>
                </c:pt>
                <c:pt idx="1896">
                  <c:v>0.16339999999999999</c:v>
                </c:pt>
                <c:pt idx="1897">
                  <c:v>0.16249</c:v>
                </c:pt>
                <c:pt idx="1898">
                  <c:v>0.16159000000000001</c:v>
                </c:pt>
                <c:pt idx="1899">
                  <c:v>0.16069</c:v>
                </c:pt>
                <c:pt idx="1900">
                  <c:v>0.15978999999999999</c:v>
                </c:pt>
                <c:pt idx="1901">
                  <c:v>0.15890000000000001</c:v>
                </c:pt>
                <c:pt idx="1902">
                  <c:v>0.15801000000000001</c:v>
                </c:pt>
                <c:pt idx="1903">
                  <c:v>0.15712000000000001</c:v>
                </c:pt>
                <c:pt idx="1904">
                  <c:v>0.15623999999999999</c:v>
                </c:pt>
                <c:pt idx="1905">
                  <c:v>0.15536</c:v>
                </c:pt>
                <c:pt idx="1906">
                  <c:v>0.15448000000000001</c:v>
                </c:pt>
                <c:pt idx="1907">
                  <c:v>0.16800000000000001</c:v>
                </c:pt>
                <c:pt idx="1908">
                  <c:v>0.17510000000000001</c:v>
                </c:pt>
                <c:pt idx="1909">
                  <c:v>0.1741</c:v>
                </c:pt>
                <c:pt idx="1910">
                  <c:v>0.17311000000000001</c:v>
                </c:pt>
                <c:pt idx="1911">
                  <c:v>0.17213000000000001</c:v>
                </c:pt>
                <c:pt idx="1912">
                  <c:v>0.17115</c:v>
                </c:pt>
                <c:pt idx="1913">
                  <c:v>0.17016999999999999</c:v>
                </c:pt>
                <c:pt idx="1914">
                  <c:v>0.16919999999999999</c:v>
                </c:pt>
                <c:pt idx="1915">
                  <c:v>0.16822999999999999</c:v>
                </c:pt>
                <c:pt idx="1916">
                  <c:v>0.16725999999999999</c:v>
                </c:pt>
                <c:pt idx="1917">
                  <c:v>0.1663</c:v>
                </c:pt>
                <c:pt idx="1918">
                  <c:v>0.16533999999999999</c:v>
                </c:pt>
                <c:pt idx="1919">
                  <c:v>0.16438</c:v>
                </c:pt>
                <c:pt idx="1920">
                  <c:v>0.16342000000000001</c:v>
                </c:pt>
                <c:pt idx="1921">
                  <c:v>0.16245999999999999</c:v>
                </c:pt>
                <c:pt idx="1922">
                  <c:v>0.16150999999999999</c:v>
                </c:pt>
                <c:pt idx="1923">
                  <c:v>0.16056000000000001</c:v>
                </c:pt>
                <c:pt idx="1924">
                  <c:v>0.15959999999999999</c:v>
                </c:pt>
                <c:pt idx="1925">
                  <c:v>0.15865000000000001</c:v>
                </c:pt>
                <c:pt idx="1926">
                  <c:v>0.15770000000000001</c:v>
                </c:pt>
                <c:pt idx="1927">
                  <c:v>0.15675</c:v>
                </c:pt>
                <c:pt idx="1928">
                  <c:v>0.15581</c:v>
                </c:pt>
                <c:pt idx="1929">
                  <c:v>0.15486</c:v>
                </c:pt>
                <c:pt idx="1930">
                  <c:v>0.15392</c:v>
                </c:pt>
                <c:pt idx="1931">
                  <c:v>0.15296999999999999</c:v>
                </c:pt>
                <c:pt idx="1932">
                  <c:v>0.15203</c:v>
                </c:pt>
                <c:pt idx="1933">
                  <c:v>0.15109</c:v>
                </c:pt>
                <c:pt idx="1934">
                  <c:v>0.15015000000000001</c:v>
                </c:pt>
                <c:pt idx="1935">
                  <c:v>0.14921999999999999</c:v>
                </c:pt>
                <c:pt idx="1936">
                  <c:v>0.14829000000000001</c:v>
                </c:pt>
                <c:pt idx="1937">
                  <c:v>0.16037000000000001</c:v>
                </c:pt>
                <c:pt idx="1938">
                  <c:v>0.18046000000000001</c:v>
                </c:pt>
                <c:pt idx="1939">
                  <c:v>0.17932999999999999</c:v>
                </c:pt>
                <c:pt idx="1940">
                  <c:v>0.17821000000000001</c:v>
                </c:pt>
                <c:pt idx="1941">
                  <c:v>0.17710000000000001</c:v>
                </c:pt>
                <c:pt idx="1942">
                  <c:v>0.17599000000000001</c:v>
                </c:pt>
                <c:pt idx="1943">
                  <c:v>0.17488999999999999</c:v>
                </c:pt>
                <c:pt idx="1944">
                  <c:v>0.17380000000000001</c:v>
                </c:pt>
                <c:pt idx="1945">
                  <c:v>0.17271</c:v>
                </c:pt>
                <c:pt idx="1946">
                  <c:v>0.17163</c:v>
                </c:pt>
                <c:pt idx="1947">
                  <c:v>0.17055999999999999</c:v>
                </c:pt>
                <c:pt idx="1948">
                  <c:v>0.16949</c:v>
                </c:pt>
                <c:pt idx="1949">
                  <c:v>0.16843</c:v>
                </c:pt>
                <c:pt idx="1950">
                  <c:v>0.16736999999999999</c:v>
                </c:pt>
                <c:pt idx="1951">
                  <c:v>0.16632</c:v>
                </c:pt>
                <c:pt idx="1952">
                  <c:v>0.16527</c:v>
                </c:pt>
                <c:pt idx="1953">
                  <c:v>0.16424</c:v>
                </c:pt>
                <c:pt idx="1954">
                  <c:v>0.16320000000000001</c:v>
                </c:pt>
                <c:pt idx="1955">
                  <c:v>0.16217000000000001</c:v>
                </c:pt>
                <c:pt idx="1956">
                  <c:v>0.16114999999999999</c:v>
                </c:pt>
                <c:pt idx="1957">
                  <c:v>0.16012999999999999</c:v>
                </c:pt>
                <c:pt idx="1958">
                  <c:v>0.15912000000000001</c:v>
                </c:pt>
                <c:pt idx="1959">
                  <c:v>0.15811</c:v>
                </c:pt>
                <c:pt idx="1960">
                  <c:v>0.15711</c:v>
                </c:pt>
                <c:pt idx="1961">
                  <c:v>0.15611</c:v>
                </c:pt>
                <c:pt idx="1962">
                  <c:v>0.15512000000000001</c:v>
                </c:pt>
                <c:pt idx="1963">
                  <c:v>0.15412999999999999</c:v>
                </c:pt>
                <c:pt idx="1964">
                  <c:v>0.15315000000000001</c:v>
                </c:pt>
                <c:pt idx="1965">
                  <c:v>0.15217</c:v>
                </c:pt>
                <c:pt idx="1966">
                  <c:v>0.15118999999999999</c:v>
                </c:pt>
                <c:pt idx="1967">
                  <c:v>0.15023</c:v>
                </c:pt>
                <c:pt idx="1968">
                  <c:v>0.14926</c:v>
                </c:pt>
                <c:pt idx="1969">
                  <c:v>0.14829999999999999</c:v>
                </c:pt>
                <c:pt idx="1970">
                  <c:v>0.14735000000000001</c:v>
                </c:pt>
                <c:pt idx="1971">
                  <c:v>0.1464</c:v>
                </c:pt>
                <c:pt idx="1972">
                  <c:v>0.14546000000000001</c:v>
                </c:pt>
                <c:pt idx="1973">
                  <c:v>0.14451</c:v>
                </c:pt>
                <c:pt idx="1974">
                  <c:v>0.14358000000000001</c:v>
                </c:pt>
                <c:pt idx="1975">
                  <c:v>0.14263999999999999</c:v>
                </c:pt>
                <c:pt idx="1976">
                  <c:v>0.14171</c:v>
                </c:pt>
                <c:pt idx="1977">
                  <c:v>0.14077999999999999</c:v>
                </c:pt>
                <c:pt idx="1978">
                  <c:v>0.13986000000000001</c:v>
                </c:pt>
                <c:pt idx="1979">
                  <c:v>0.13894000000000001</c:v>
                </c:pt>
                <c:pt idx="1980">
                  <c:v>0.13802</c:v>
                </c:pt>
                <c:pt idx="1981">
                  <c:v>0.13711000000000001</c:v>
                </c:pt>
                <c:pt idx="1982">
                  <c:v>0.13619999999999999</c:v>
                </c:pt>
                <c:pt idx="1983">
                  <c:v>0.13528999999999999</c:v>
                </c:pt>
                <c:pt idx="1984">
                  <c:v>0.13439000000000001</c:v>
                </c:pt>
                <c:pt idx="1985">
                  <c:v>0.13350000000000001</c:v>
                </c:pt>
                <c:pt idx="1986">
                  <c:v>0.13261000000000001</c:v>
                </c:pt>
                <c:pt idx="1987">
                  <c:v>0.13172</c:v>
                </c:pt>
                <c:pt idx="1988">
                  <c:v>0.13084000000000001</c:v>
                </c:pt>
                <c:pt idx="1989">
                  <c:v>0.12997</c:v>
                </c:pt>
                <c:pt idx="1990">
                  <c:v>0.12909999999999999</c:v>
                </c:pt>
                <c:pt idx="1991">
                  <c:v>0.12823000000000001</c:v>
                </c:pt>
                <c:pt idx="1992">
                  <c:v>0.12737000000000001</c:v>
                </c:pt>
                <c:pt idx="1993">
                  <c:v>0.12651999999999999</c:v>
                </c:pt>
                <c:pt idx="1994">
                  <c:v>0.12567</c:v>
                </c:pt>
                <c:pt idx="1995">
                  <c:v>0.12482</c:v>
                </c:pt>
                <c:pt idx="1996">
                  <c:v>0.12397</c:v>
                </c:pt>
                <c:pt idx="1997">
                  <c:v>0.12313</c:v>
                </c:pt>
                <c:pt idx="1998">
                  <c:v>0.12229</c:v>
                </c:pt>
                <c:pt idx="1999">
                  <c:v>0.12146</c:v>
                </c:pt>
                <c:pt idx="2000">
                  <c:v>0.12063</c:v>
                </c:pt>
                <c:pt idx="2001">
                  <c:v>0.1198</c:v>
                </c:pt>
                <c:pt idx="2002">
                  <c:v>0.11898</c:v>
                </c:pt>
                <c:pt idx="2003">
                  <c:v>0.11816</c:v>
                </c:pt>
                <c:pt idx="2004">
                  <c:v>0.11734</c:v>
                </c:pt>
                <c:pt idx="2005">
                  <c:v>0.11652</c:v>
                </c:pt>
                <c:pt idx="2006">
                  <c:v>0.11570999999999999</c:v>
                </c:pt>
                <c:pt idx="2007">
                  <c:v>0.11491</c:v>
                </c:pt>
                <c:pt idx="2008">
                  <c:v>0.11409999999999999</c:v>
                </c:pt>
                <c:pt idx="2009">
                  <c:v>0.1133</c:v>
                </c:pt>
                <c:pt idx="2010">
                  <c:v>0.11251</c:v>
                </c:pt>
                <c:pt idx="2011">
                  <c:v>0.11171</c:v>
                </c:pt>
                <c:pt idx="2012">
                  <c:v>0.11092</c:v>
                </c:pt>
                <c:pt idx="2013">
                  <c:v>0.11013000000000001</c:v>
                </c:pt>
                <c:pt idx="2014">
                  <c:v>0.10935</c:v>
                </c:pt>
                <c:pt idx="2015">
                  <c:v>0.10857</c:v>
                </c:pt>
                <c:pt idx="2016">
                  <c:v>0.10779</c:v>
                </c:pt>
                <c:pt idx="2017">
                  <c:v>0.10702</c:v>
                </c:pt>
                <c:pt idx="2018">
                  <c:v>0.10624</c:v>
                </c:pt>
                <c:pt idx="2019">
                  <c:v>0.10548</c:v>
                </c:pt>
                <c:pt idx="2020">
                  <c:v>0.10471</c:v>
                </c:pt>
                <c:pt idx="2021">
                  <c:v>0.10395</c:v>
                </c:pt>
                <c:pt idx="2022">
                  <c:v>0.1032</c:v>
                </c:pt>
                <c:pt idx="2023">
                  <c:v>0.10244</c:v>
                </c:pt>
                <c:pt idx="2024">
                  <c:v>0.1017</c:v>
                </c:pt>
                <c:pt idx="2025">
                  <c:v>0.10095</c:v>
                </c:pt>
                <c:pt idx="2026">
                  <c:v>0.10020999999999999</c:v>
                </c:pt>
                <c:pt idx="2027">
                  <c:v>9.9475999999999995E-2</c:v>
                </c:pt>
                <c:pt idx="2028">
                  <c:v>9.8743999999999998E-2</c:v>
                </c:pt>
                <c:pt idx="2029">
                  <c:v>9.8017999999999994E-2</c:v>
                </c:pt>
                <c:pt idx="2030">
                  <c:v>9.7295999999999994E-2</c:v>
                </c:pt>
                <c:pt idx="2031">
                  <c:v>9.6578999999999998E-2</c:v>
                </c:pt>
                <c:pt idx="2032">
                  <c:v>9.5866999999999994E-2</c:v>
                </c:pt>
                <c:pt idx="2033">
                  <c:v>9.5159999999999995E-2</c:v>
                </c:pt>
                <c:pt idx="2034">
                  <c:v>9.4458E-2</c:v>
                </c:pt>
                <c:pt idx="2035">
                  <c:v>9.3760999999999997E-2</c:v>
                </c:pt>
                <c:pt idx="2036">
                  <c:v>9.3068999999999999E-2</c:v>
                </c:pt>
                <c:pt idx="2037">
                  <c:v>9.2382000000000006E-2</c:v>
                </c:pt>
                <c:pt idx="2038">
                  <c:v>9.1700000000000004E-2</c:v>
                </c:pt>
                <c:pt idx="2039">
                  <c:v>9.1023000000000007E-2</c:v>
                </c:pt>
                <c:pt idx="2040">
                  <c:v>9.035E-2</c:v>
                </c:pt>
                <c:pt idx="2041">
                  <c:v>8.9682999999999999E-2</c:v>
                </c:pt>
                <c:pt idx="2042">
                  <c:v>8.9020000000000002E-2</c:v>
                </c:pt>
                <c:pt idx="2043">
                  <c:v>8.8360999999999995E-2</c:v>
                </c:pt>
                <c:pt idx="2044">
                  <c:v>8.7706999999999993E-2</c:v>
                </c:pt>
                <c:pt idx="2045">
                  <c:v>8.7057999999999996E-2</c:v>
                </c:pt>
                <c:pt idx="2046">
                  <c:v>8.6412000000000003E-2</c:v>
                </c:pt>
                <c:pt idx="2047">
                  <c:v>8.5771E-2</c:v>
                </c:pt>
                <c:pt idx="2048">
                  <c:v>8.5134000000000001E-2</c:v>
                </c:pt>
                <c:pt idx="2049">
                  <c:v>8.4501999999999994E-2</c:v>
                </c:pt>
                <c:pt idx="2050">
                  <c:v>8.3873000000000003E-2</c:v>
                </c:pt>
                <c:pt idx="2051">
                  <c:v>8.3249000000000004E-2</c:v>
                </c:pt>
                <c:pt idx="2052">
                  <c:v>8.2628999999999994E-2</c:v>
                </c:pt>
                <c:pt idx="2053">
                  <c:v>8.2014000000000004E-2</c:v>
                </c:pt>
                <c:pt idx="2054">
                  <c:v>8.1402000000000002E-2</c:v>
                </c:pt>
                <c:pt idx="2055">
                  <c:v>8.0796000000000007E-2</c:v>
                </c:pt>
                <c:pt idx="2056">
                  <c:v>8.0193E-2</c:v>
                </c:pt>
                <c:pt idx="2057">
                  <c:v>7.9594999999999999E-2</c:v>
                </c:pt>
                <c:pt idx="2058">
                  <c:v>7.9002000000000003E-2</c:v>
                </c:pt>
                <c:pt idx="2059">
                  <c:v>7.8411999999999996E-2</c:v>
                </c:pt>
                <c:pt idx="2060">
                  <c:v>7.7826999999999993E-2</c:v>
                </c:pt>
                <c:pt idx="2061">
                  <c:v>7.7244999999999994E-2</c:v>
                </c:pt>
                <c:pt idx="2062">
                  <c:v>7.6668E-2</c:v>
                </c:pt>
                <c:pt idx="2063">
                  <c:v>7.6094999999999996E-2</c:v>
                </c:pt>
                <c:pt idx="2064">
                  <c:v>7.5525999999999996E-2</c:v>
                </c:pt>
                <c:pt idx="2065">
                  <c:v>7.4961E-2</c:v>
                </c:pt>
                <c:pt idx="2066">
                  <c:v>7.4399999999999994E-2</c:v>
                </c:pt>
                <c:pt idx="2067">
                  <c:v>7.3843000000000006E-2</c:v>
                </c:pt>
                <c:pt idx="2068">
                  <c:v>7.3289000000000007E-2</c:v>
                </c:pt>
                <c:pt idx="2069">
                  <c:v>7.2738999999999998E-2</c:v>
                </c:pt>
                <c:pt idx="2070">
                  <c:v>7.2193999999999994E-2</c:v>
                </c:pt>
                <c:pt idx="2071">
                  <c:v>7.1651999999999993E-2</c:v>
                </c:pt>
                <c:pt idx="2072">
                  <c:v>7.1113999999999997E-2</c:v>
                </c:pt>
                <c:pt idx="2073">
                  <c:v>7.0581000000000005E-2</c:v>
                </c:pt>
                <c:pt idx="2074">
                  <c:v>7.0052000000000003E-2</c:v>
                </c:pt>
                <c:pt idx="2075">
                  <c:v>6.9527000000000005E-2</c:v>
                </c:pt>
                <c:pt idx="2076">
                  <c:v>6.9006999999999999E-2</c:v>
                </c:pt>
                <c:pt idx="2077">
                  <c:v>6.8490999999999996E-2</c:v>
                </c:pt>
                <c:pt idx="2078">
                  <c:v>6.7978999999999998E-2</c:v>
                </c:pt>
                <c:pt idx="2079">
                  <c:v>6.7471000000000003E-2</c:v>
                </c:pt>
                <c:pt idx="2080">
                  <c:v>6.6966999999999999E-2</c:v>
                </c:pt>
                <c:pt idx="2081">
                  <c:v>6.6467999999999999E-2</c:v>
                </c:pt>
                <c:pt idx="2082">
                  <c:v>6.5972000000000003E-2</c:v>
                </c:pt>
                <c:pt idx="2083">
                  <c:v>6.5480999999999998E-2</c:v>
                </c:pt>
                <c:pt idx="2084">
                  <c:v>6.4992999999999995E-2</c:v>
                </c:pt>
                <c:pt idx="2085">
                  <c:v>6.4509999999999998E-2</c:v>
                </c:pt>
                <c:pt idx="2086">
                  <c:v>6.4031000000000005E-2</c:v>
                </c:pt>
                <c:pt idx="2087">
                  <c:v>6.3556000000000001E-2</c:v>
                </c:pt>
                <c:pt idx="2088">
                  <c:v>6.3084000000000001E-2</c:v>
                </c:pt>
                <c:pt idx="2089">
                  <c:v>6.2617000000000006E-2</c:v>
                </c:pt>
                <c:pt idx="2090">
                  <c:v>6.2154000000000001E-2</c:v>
                </c:pt>
                <c:pt idx="2091">
                  <c:v>6.1696000000000001E-2</c:v>
                </c:pt>
                <c:pt idx="2092">
                  <c:v>6.1240999999999997E-2</c:v>
                </c:pt>
                <c:pt idx="2093">
                  <c:v>6.0790999999999998E-2</c:v>
                </c:pt>
                <c:pt idx="2094">
                  <c:v>6.0345000000000003E-2</c:v>
                </c:pt>
                <c:pt idx="2095">
                  <c:v>5.9903999999999999E-2</c:v>
                </c:pt>
                <c:pt idx="2096">
                  <c:v>5.9465999999999998E-2</c:v>
                </c:pt>
                <c:pt idx="2097">
                  <c:v>5.9033000000000002E-2</c:v>
                </c:pt>
                <c:pt idx="2098">
                  <c:v>5.8604000000000003E-2</c:v>
                </c:pt>
                <c:pt idx="2099">
                  <c:v>5.8180000000000003E-2</c:v>
                </c:pt>
                <c:pt idx="2100">
                  <c:v>5.7758999999999998E-2</c:v>
                </c:pt>
                <c:pt idx="2101">
                  <c:v>5.7342999999999998E-2</c:v>
                </c:pt>
                <c:pt idx="2102">
                  <c:v>5.6931000000000002E-2</c:v>
                </c:pt>
                <c:pt idx="2103">
                  <c:v>5.6522999999999997E-2</c:v>
                </c:pt>
                <c:pt idx="2104">
                  <c:v>5.6119000000000002E-2</c:v>
                </c:pt>
                <c:pt idx="2105">
                  <c:v>5.5717999999999997E-2</c:v>
                </c:pt>
                <c:pt idx="2106">
                  <c:v>5.5322000000000003E-2</c:v>
                </c:pt>
                <c:pt idx="2107">
                  <c:v>5.4928999999999999E-2</c:v>
                </c:pt>
                <c:pt idx="2108">
                  <c:v>5.4538999999999997E-2</c:v>
                </c:pt>
                <c:pt idx="2109">
                  <c:v>5.4153E-2</c:v>
                </c:pt>
                <c:pt idx="2110">
                  <c:v>5.3770999999999999E-2</c:v>
                </c:pt>
                <c:pt idx="2111">
                  <c:v>5.3392000000000002E-2</c:v>
                </c:pt>
                <c:pt idx="2112">
                  <c:v>5.3016000000000001E-2</c:v>
                </c:pt>
                <c:pt idx="2113">
                  <c:v>5.2644000000000003E-2</c:v>
                </c:pt>
                <c:pt idx="2114">
                  <c:v>5.2274000000000001E-2</c:v>
                </c:pt>
                <c:pt idx="2115">
                  <c:v>5.1908000000000003E-2</c:v>
                </c:pt>
                <c:pt idx="2116">
                  <c:v>5.1545000000000001E-2</c:v>
                </c:pt>
                <c:pt idx="2117">
                  <c:v>5.1185000000000001E-2</c:v>
                </c:pt>
                <c:pt idx="2118">
                  <c:v>5.0826999999999997E-2</c:v>
                </c:pt>
                <c:pt idx="2119">
                  <c:v>5.0472999999999997E-2</c:v>
                </c:pt>
                <c:pt idx="2120">
                  <c:v>5.0122E-2</c:v>
                </c:pt>
                <c:pt idx="2121">
                  <c:v>4.9773999999999999E-2</c:v>
                </c:pt>
                <c:pt idx="2122">
                  <c:v>4.9428E-2</c:v>
                </c:pt>
                <c:pt idx="2123">
                  <c:v>4.9085999999999998E-2</c:v>
                </c:pt>
                <c:pt idx="2124">
                  <c:v>4.8748E-2</c:v>
                </c:pt>
                <c:pt idx="2125">
                  <c:v>4.8411999999999997E-2</c:v>
                </c:pt>
                <c:pt idx="2126">
                  <c:v>4.8078999999999997E-2</c:v>
                </c:pt>
                <c:pt idx="2127">
                  <c:v>4.7750000000000001E-2</c:v>
                </c:pt>
                <c:pt idx="2128">
                  <c:v>4.7424000000000001E-2</c:v>
                </c:pt>
                <c:pt idx="2129">
                  <c:v>4.7100999999999997E-2</c:v>
                </c:pt>
                <c:pt idx="2130">
                  <c:v>4.6781000000000003E-2</c:v>
                </c:pt>
                <c:pt idx="2131">
                  <c:v>4.6464999999999999E-2</c:v>
                </c:pt>
                <c:pt idx="2132">
                  <c:v>4.6150999999999998E-2</c:v>
                </c:pt>
                <c:pt idx="2133">
                  <c:v>4.5841E-2</c:v>
                </c:pt>
                <c:pt idx="2134">
                  <c:v>4.5532999999999997E-2</c:v>
                </c:pt>
                <c:pt idx="2135">
                  <c:v>4.5228999999999998E-2</c:v>
                </c:pt>
                <c:pt idx="2136">
                  <c:v>4.4928000000000003E-2</c:v>
                </c:pt>
                <c:pt idx="2137">
                  <c:v>4.4630000000000003E-2</c:v>
                </c:pt>
                <c:pt idx="2138">
                  <c:v>4.4334999999999999E-2</c:v>
                </c:pt>
                <c:pt idx="2139">
                  <c:v>4.4044E-2</c:v>
                </c:pt>
                <c:pt idx="2140">
                  <c:v>4.3755000000000002E-2</c:v>
                </c:pt>
                <c:pt idx="2141">
                  <c:v>4.3470000000000002E-2</c:v>
                </c:pt>
                <c:pt idx="2142">
                  <c:v>4.3187000000000003E-2</c:v>
                </c:pt>
                <c:pt idx="2143">
                  <c:v>4.2908000000000002E-2</c:v>
                </c:pt>
                <c:pt idx="2144">
                  <c:v>4.2631000000000002E-2</c:v>
                </c:pt>
                <c:pt idx="2145">
                  <c:v>4.2356999999999999E-2</c:v>
                </c:pt>
                <c:pt idx="2146">
                  <c:v>4.2085999999999998E-2</c:v>
                </c:pt>
                <c:pt idx="2147">
                  <c:v>4.1817E-2</c:v>
                </c:pt>
                <c:pt idx="2148">
                  <c:v>4.1550999999999998E-2</c:v>
                </c:pt>
                <c:pt idx="2149">
                  <c:v>4.1287999999999998E-2</c:v>
                </c:pt>
                <c:pt idx="2150">
                  <c:v>4.1376999999999997E-2</c:v>
                </c:pt>
                <c:pt idx="2151">
                  <c:v>1.2323999999999999</c:v>
                </c:pt>
                <c:pt idx="2152">
                  <c:v>1.2313000000000001</c:v>
                </c:pt>
                <c:pt idx="2153">
                  <c:v>1.2237</c:v>
                </c:pt>
                <c:pt idx="2154">
                  <c:v>1.216</c:v>
                </c:pt>
                <c:pt idx="2155">
                  <c:v>1.2084999999999999</c:v>
                </c:pt>
                <c:pt idx="2156">
                  <c:v>1.2010000000000001</c:v>
                </c:pt>
                <c:pt idx="2157">
                  <c:v>1.1936</c:v>
                </c:pt>
                <c:pt idx="2158">
                  <c:v>1.1862999999999999</c:v>
                </c:pt>
                <c:pt idx="2159">
                  <c:v>1.179</c:v>
                </c:pt>
                <c:pt idx="2160">
                  <c:v>1.1718</c:v>
                </c:pt>
                <c:pt idx="2161">
                  <c:v>1.1647000000000001</c:v>
                </c:pt>
                <c:pt idx="2162">
                  <c:v>1.1576</c:v>
                </c:pt>
                <c:pt idx="2163">
                  <c:v>1.1506000000000001</c:v>
                </c:pt>
                <c:pt idx="2164">
                  <c:v>1.1436999999999999</c:v>
                </c:pt>
                <c:pt idx="2165">
                  <c:v>1.1368</c:v>
                </c:pt>
                <c:pt idx="2166">
                  <c:v>1.1299999999999999</c:v>
                </c:pt>
                <c:pt idx="2167">
                  <c:v>1.1233</c:v>
                </c:pt>
                <c:pt idx="2168">
                  <c:v>1.1166</c:v>
                </c:pt>
                <c:pt idx="2169">
                  <c:v>1.1100000000000001</c:v>
                </c:pt>
                <c:pt idx="2170">
                  <c:v>1.1034999999999999</c:v>
                </c:pt>
                <c:pt idx="2171">
                  <c:v>1.097</c:v>
                </c:pt>
                <c:pt idx="2172">
                  <c:v>1.0905</c:v>
                </c:pt>
                <c:pt idx="2173">
                  <c:v>1.0842000000000001</c:v>
                </c:pt>
                <c:pt idx="2174">
                  <c:v>1.0778000000000001</c:v>
                </c:pt>
                <c:pt idx="2175">
                  <c:v>1.0716000000000001</c:v>
                </c:pt>
                <c:pt idx="2176">
                  <c:v>1.0653999999999999</c:v>
                </c:pt>
                <c:pt idx="2177">
                  <c:v>1.0591999999999999</c:v>
                </c:pt>
                <c:pt idx="2178">
                  <c:v>1.0530999999999999</c:v>
                </c:pt>
                <c:pt idx="2179">
                  <c:v>1.0469999999999999</c:v>
                </c:pt>
                <c:pt idx="2180">
                  <c:v>1.0409999999999999</c:v>
                </c:pt>
                <c:pt idx="2181">
                  <c:v>1.0349999999999999</c:v>
                </c:pt>
                <c:pt idx="2182">
                  <c:v>1.0290999999999999</c:v>
                </c:pt>
                <c:pt idx="2183">
                  <c:v>1.0232000000000001</c:v>
                </c:pt>
                <c:pt idx="2184">
                  <c:v>1.0174000000000001</c:v>
                </c:pt>
                <c:pt idx="2185">
                  <c:v>1.0116000000000001</c:v>
                </c:pt>
                <c:pt idx="2186">
                  <c:v>1.0059</c:v>
                </c:pt>
                <c:pt idx="2187">
                  <c:v>1.0002</c:v>
                </c:pt>
                <c:pt idx="2188">
                  <c:v>0.99453999999999998</c:v>
                </c:pt>
                <c:pt idx="2189">
                  <c:v>0.98892999999999998</c:v>
                </c:pt>
                <c:pt idx="2190">
                  <c:v>0.98336999999999997</c:v>
                </c:pt>
                <c:pt idx="2191">
                  <c:v>0.97785999999999995</c:v>
                </c:pt>
                <c:pt idx="2192">
                  <c:v>0.97238999999999998</c:v>
                </c:pt>
                <c:pt idx="2193">
                  <c:v>0.96696000000000004</c:v>
                </c:pt>
                <c:pt idx="2194">
                  <c:v>0.96157000000000004</c:v>
                </c:pt>
                <c:pt idx="2195">
                  <c:v>0.95621999999999996</c:v>
                </c:pt>
                <c:pt idx="2196">
                  <c:v>0.95089999999999997</c:v>
                </c:pt>
                <c:pt idx="2197">
                  <c:v>0.94562000000000002</c:v>
                </c:pt>
                <c:pt idx="2198">
                  <c:v>0.94037000000000004</c:v>
                </c:pt>
                <c:pt idx="2199">
                  <c:v>0.93515000000000004</c:v>
                </c:pt>
                <c:pt idx="2200">
                  <c:v>0.92996000000000001</c:v>
                </c:pt>
                <c:pt idx="2201">
                  <c:v>0.92479999999999996</c:v>
                </c:pt>
                <c:pt idx="2202">
                  <c:v>0.91966999999999999</c:v>
                </c:pt>
                <c:pt idx="2203">
                  <c:v>0.91456999999999999</c:v>
                </c:pt>
                <c:pt idx="2204">
                  <c:v>0.90951000000000004</c:v>
                </c:pt>
                <c:pt idx="2205">
                  <c:v>0.90447999999999995</c:v>
                </c:pt>
                <c:pt idx="2206">
                  <c:v>1.0269999999999999</c:v>
                </c:pt>
                <c:pt idx="2207">
                  <c:v>1.0213000000000001</c:v>
                </c:pt>
                <c:pt idx="2208">
                  <c:v>1.0157</c:v>
                </c:pt>
                <c:pt idx="2209">
                  <c:v>1.0101</c:v>
                </c:pt>
                <c:pt idx="2210">
                  <c:v>1.0044999999999999</c:v>
                </c:pt>
                <c:pt idx="2211">
                  <c:v>0.99902000000000002</c:v>
                </c:pt>
                <c:pt idx="2212">
                  <c:v>0.99353999999999998</c:v>
                </c:pt>
                <c:pt idx="2213">
                  <c:v>0.98809999999999998</c:v>
                </c:pt>
                <c:pt idx="2214">
                  <c:v>0.98270000000000002</c:v>
                </c:pt>
                <c:pt idx="2215">
                  <c:v>0.97733000000000003</c:v>
                </c:pt>
                <c:pt idx="2216">
                  <c:v>0.97199999999999998</c:v>
                </c:pt>
                <c:pt idx="2217">
                  <c:v>0.9667</c:v>
                </c:pt>
                <c:pt idx="2218">
                  <c:v>0.96143000000000001</c:v>
                </c:pt>
                <c:pt idx="2219">
                  <c:v>0.95620000000000005</c:v>
                </c:pt>
                <c:pt idx="2220">
                  <c:v>0.95101000000000002</c:v>
                </c:pt>
                <c:pt idx="2221">
                  <c:v>0.94584999999999997</c:v>
                </c:pt>
                <c:pt idx="2222">
                  <c:v>0.94072</c:v>
                </c:pt>
                <c:pt idx="2223">
                  <c:v>0.93562999999999996</c:v>
                </c:pt>
                <c:pt idx="2224">
                  <c:v>0.93057000000000001</c:v>
                </c:pt>
                <c:pt idx="2225">
                  <c:v>0.92554000000000003</c:v>
                </c:pt>
                <c:pt idx="2226">
                  <c:v>0.92054999999999998</c:v>
                </c:pt>
                <c:pt idx="2227">
                  <c:v>0.91559000000000001</c:v>
                </c:pt>
                <c:pt idx="2228">
                  <c:v>0.91066999999999998</c:v>
                </c:pt>
                <c:pt idx="2229">
                  <c:v>0.90578000000000003</c:v>
                </c:pt>
                <c:pt idx="2230">
                  <c:v>0.90092000000000005</c:v>
                </c:pt>
                <c:pt idx="2231">
                  <c:v>0.89609000000000005</c:v>
                </c:pt>
                <c:pt idx="2232">
                  <c:v>0.89129999999999998</c:v>
                </c:pt>
                <c:pt idx="2233">
                  <c:v>0.88653999999999999</c:v>
                </c:pt>
                <c:pt idx="2234">
                  <c:v>0.88182000000000005</c:v>
                </c:pt>
                <c:pt idx="2235">
                  <c:v>0.87712999999999997</c:v>
                </c:pt>
                <c:pt idx="2236">
                  <c:v>0.87246999999999997</c:v>
                </c:pt>
                <c:pt idx="2237">
                  <c:v>0.86785000000000001</c:v>
                </c:pt>
                <c:pt idx="2238">
                  <c:v>0.86326000000000003</c:v>
                </c:pt>
                <c:pt idx="2239">
                  <c:v>0.85870000000000002</c:v>
                </c:pt>
                <c:pt idx="2240">
                  <c:v>0.85418000000000005</c:v>
                </c:pt>
                <c:pt idx="2241">
                  <c:v>0.84967999999999999</c:v>
                </c:pt>
                <c:pt idx="2242">
                  <c:v>0.84521000000000002</c:v>
                </c:pt>
                <c:pt idx="2243">
                  <c:v>0.84077999999999997</c:v>
                </c:pt>
                <c:pt idx="2244">
                  <c:v>0.83636999999999995</c:v>
                </c:pt>
                <c:pt idx="2245">
                  <c:v>0.83198000000000005</c:v>
                </c:pt>
                <c:pt idx="2246">
                  <c:v>0.82762000000000002</c:v>
                </c:pt>
                <c:pt idx="2247">
                  <c:v>0.82328999999999997</c:v>
                </c:pt>
                <c:pt idx="2248">
                  <c:v>0.81896999999999998</c:v>
                </c:pt>
                <c:pt idx="2249">
                  <c:v>0.81467999999999996</c:v>
                </c:pt>
                <c:pt idx="2250">
                  <c:v>0.81040000000000001</c:v>
                </c:pt>
                <c:pt idx="2251">
                  <c:v>0.80613999999999997</c:v>
                </c:pt>
                <c:pt idx="2252">
                  <c:v>0.80188999999999999</c:v>
                </c:pt>
                <c:pt idx="2253">
                  <c:v>0.79766000000000004</c:v>
                </c:pt>
                <c:pt idx="2254">
                  <c:v>0.79344000000000003</c:v>
                </c:pt>
                <c:pt idx="2255">
                  <c:v>0.78922999999999999</c:v>
                </c:pt>
                <c:pt idx="2256">
                  <c:v>0.78503000000000001</c:v>
                </c:pt>
                <c:pt idx="2257">
                  <c:v>0.78083999999999998</c:v>
                </c:pt>
                <c:pt idx="2258">
                  <c:v>0.77666000000000002</c:v>
                </c:pt>
                <c:pt idx="2259">
                  <c:v>0.77249000000000001</c:v>
                </c:pt>
                <c:pt idx="2260">
                  <c:v>0.76832</c:v>
                </c:pt>
                <c:pt idx="2261">
                  <c:v>0.76415999999999995</c:v>
                </c:pt>
                <c:pt idx="2262">
                  <c:v>0.76000999999999996</c:v>
                </c:pt>
                <c:pt idx="2263">
                  <c:v>0.75587000000000004</c:v>
                </c:pt>
                <c:pt idx="2264">
                  <c:v>0.75173999999999996</c:v>
                </c:pt>
                <c:pt idx="2265">
                  <c:v>0.74761999999999995</c:v>
                </c:pt>
                <c:pt idx="2266">
                  <c:v>0.74351</c:v>
                </c:pt>
                <c:pt idx="2267">
                  <c:v>0.73941000000000001</c:v>
                </c:pt>
                <c:pt idx="2268">
                  <c:v>0.73531999999999997</c:v>
                </c:pt>
                <c:pt idx="2269">
                  <c:v>0.73124</c:v>
                </c:pt>
                <c:pt idx="2270">
                  <c:v>0.93652999999999997</c:v>
                </c:pt>
                <c:pt idx="2271">
                  <c:v>0.93130000000000002</c:v>
                </c:pt>
                <c:pt idx="2272">
                  <c:v>0.92608000000000001</c:v>
                </c:pt>
                <c:pt idx="2273">
                  <c:v>0.92086999999999997</c:v>
                </c:pt>
                <c:pt idx="2274">
                  <c:v>0.91568000000000005</c:v>
                </c:pt>
                <c:pt idx="2275">
                  <c:v>0.91051000000000004</c:v>
                </c:pt>
                <c:pt idx="2276">
                  <c:v>0.90536000000000005</c:v>
                </c:pt>
                <c:pt idx="2277">
                  <c:v>0.90022000000000002</c:v>
                </c:pt>
                <c:pt idx="2278">
                  <c:v>0.89510999999999996</c:v>
                </c:pt>
                <c:pt idx="2279">
                  <c:v>0.89000999999999997</c:v>
                </c:pt>
                <c:pt idx="2280">
                  <c:v>0.88493999999999995</c:v>
                </c:pt>
                <c:pt idx="2281">
                  <c:v>0.87988</c:v>
                </c:pt>
                <c:pt idx="2282">
                  <c:v>0.87483999999999995</c:v>
                </c:pt>
                <c:pt idx="2283">
                  <c:v>0.86982000000000004</c:v>
                </c:pt>
                <c:pt idx="2284">
                  <c:v>0.86482000000000003</c:v>
                </c:pt>
                <c:pt idx="2285">
                  <c:v>0.85982999999999998</c:v>
                </c:pt>
                <c:pt idx="2286">
                  <c:v>0.85485</c:v>
                </c:pt>
                <c:pt idx="2287">
                  <c:v>0.84989000000000003</c:v>
                </c:pt>
                <c:pt idx="2288">
                  <c:v>0.84494000000000002</c:v>
                </c:pt>
                <c:pt idx="2289">
                  <c:v>0.84</c:v>
                </c:pt>
                <c:pt idx="2290">
                  <c:v>0.83508000000000004</c:v>
                </c:pt>
                <c:pt idx="2291">
                  <c:v>0.83016999999999996</c:v>
                </c:pt>
                <c:pt idx="2292">
                  <c:v>0.82526999999999995</c:v>
                </c:pt>
                <c:pt idx="2293">
                  <c:v>0.82038</c:v>
                </c:pt>
                <c:pt idx="2294">
                  <c:v>0.81550999999999996</c:v>
                </c:pt>
                <c:pt idx="2295">
                  <c:v>0.81064999999999998</c:v>
                </c:pt>
                <c:pt idx="2296">
                  <c:v>0.80579999999999996</c:v>
                </c:pt>
                <c:pt idx="2297">
                  <c:v>0.80098000000000003</c:v>
                </c:pt>
                <c:pt idx="2298">
                  <c:v>0.79615999999999998</c:v>
                </c:pt>
                <c:pt idx="2299">
                  <c:v>0.79137000000000002</c:v>
                </c:pt>
                <c:pt idx="2300">
                  <c:v>0.78659000000000001</c:v>
                </c:pt>
                <c:pt idx="2301">
                  <c:v>0.78183000000000002</c:v>
                </c:pt>
                <c:pt idx="2302">
                  <c:v>0.77708999999999995</c:v>
                </c:pt>
                <c:pt idx="2303">
                  <c:v>0.77237</c:v>
                </c:pt>
                <c:pt idx="2304">
                  <c:v>0.76766000000000001</c:v>
                </c:pt>
                <c:pt idx="2305">
                  <c:v>0.76297000000000004</c:v>
                </c:pt>
                <c:pt idx="2306">
                  <c:v>0.75829999999999997</c:v>
                </c:pt>
                <c:pt idx="2307">
                  <c:v>0.75365000000000004</c:v>
                </c:pt>
                <c:pt idx="2308">
                  <c:v>0.74900999999999995</c:v>
                </c:pt>
                <c:pt idx="2309">
                  <c:v>0.74438000000000004</c:v>
                </c:pt>
                <c:pt idx="2310">
                  <c:v>0.73977999999999999</c:v>
                </c:pt>
                <c:pt idx="2311">
                  <c:v>0.73519000000000001</c:v>
                </c:pt>
                <c:pt idx="2312">
                  <c:v>0.73060999999999998</c:v>
                </c:pt>
                <c:pt idx="2313">
                  <c:v>0.72606000000000004</c:v>
                </c:pt>
                <c:pt idx="2314">
                  <c:v>0.72153</c:v>
                </c:pt>
                <c:pt idx="2315">
                  <c:v>0.71701999999999999</c:v>
                </c:pt>
                <c:pt idx="2316">
                  <c:v>0.71253</c:v>
                </c:pt>
                <c:pt idx="2317">
                  <c:v>0.70806000000000002</c:v>
                </c:pt>
                <c:pt idx="2318">
                  <c:v>0.70360999999999996</c:v>
                </c:pt>
                <c:pt idx="2319">
                  <c:v>0.69918000000000002</c:v>
                </c:pt>
                <c:pt idx="2320">
                  <c:v>0.69477</c:v>
                </c:pt>
                <c:pt idx="2321">
                  <c:v>0.69037999999999999</c:v>
                </c:pt>
                <c:pt idx="2322">
                  <c:v>0.68601000000000001</c:v>
                </c:pt>
                <c:pt idx="2323">
                  <c:v>0.68164999999999998</c:v>
                </c:pt>
                <c:pt idx="2324">
                  <c:v>0.67730000000000001</c:v>
                </c:pt>
                <c:pt idx="2325">
                  <c:v>0.67296</c:v>
                </c:pt>
                <c:pt idx="2326">
                  <c:v>0.66864000000000001</c:v>
                </c:pt>
                <c:pt idx="2327">
                  <c:v>0.66432000000000002</c:v>
                </c:pt>
                <c:pt idx="2328">
                  <c:v>0.66002000000000005</c:v>
                </c:pt>
                <c:pt idx="2329">
                  <c:v>0.65571999999999997</c:v>
                </c:pt>
                <c:pt idx="2330">
                  <c:v>0.65144000000000002</c:v>
                </c:pt>
                <c:pt idx="2331">
                  <c:v>0.64717000000000002</c:v>
                </c:pt>
                <c:pt idx="2332">
                  <c:v>0.64292000000000005</c:v>
                </c:pt>
                <c:pt idx="2333">
                  <c:v>0.63868000000000003</c:v>
                </c:pt>
                <c:pt idx="2334">
                  <c:v>0.63446999999999998</c:v>
                </c:pt>
                <c:pt idx="2335">
                  <c:v>0.63027</c:v>
                </c:pt>
                <c:pt idx="2336">
                  <c:v>0.62609000000000004</c:v>
                </c:pt>
                <c:pt idx="2337">
                  <c:v>0.62192999999999998</c:v>
                </c:pt>
                <c:pt idx="2338">
                  <c:v>0.61778999999999995</c:v>
                </c:pt>
                <c:pt idx="2339">
                  <c:v>0.61365999999999998</c:v>
                </c:pt>
                <c:pt idx="2340">
                  <c:v>0.60955999999999999</c:v>
                </c:pt>
                <c:pt idx="2341">
                  <c:v>0.60548000000000002</c:v>
                </c:pt>
                <c:pt idx="2342">
                  <c:v>0.60141999999999995</c:v>
                </c:pt>
                <c:pt idx="2343">
                  <c:v>0.59738000000000002</c:v>
                </c:pt>
                <c:pt idx="2344">
                  <c:v>0.59336</c:v>
                </c:pt>
                <c:pt idx="2345">
                  <c:v>0.58935999999999999</c:v>
                </c:pt>
                <c:pt idx="2346">
                  <c:v>0.58538000000000001</c:v>
                </c:pt>
                <c:pt idx="2347">
                  <c:v>0.58142000000000005</c:v>
                </c:pt>
                <c:pt idx="2348">
                  <c:v>0.57747000000000004</c:v>
                </c:pt>
                <c:pt idx="2349">
                  <c:v>0.57354000000000005</c:v>
                </c:pt>
                <c:pt idx="2350">
                  <c:v>0.56962000000000002</c:v>
                </c:pt>
                <c:pt idx="2351">
                  <c:v>0.56572</c:v>
                </c:pt>
                <c:pt idx="2352">
                  <c:v>0.56183000000000005</c:v>
                </c:pt>
                <c:pt idx="2353">
                  <c:v>0.55796000000000001</c:v>
                </c:pt>
                <c:pt idx="2354">
                  <c:v>0.55410000000000004</c:v>
                </c:pt>
                <c:pt idx="2355">
                  <c:v>0.55025000000000002</c:v>
                </c:pt>
                <c:pt idx="2356">
                  <c:v>0.54640999999999995</c:v>
                </c:pt>
                <c:pt idx="2357">
                  <c:v>0.54259000000000002</c:v>
                </c:pt>
                <c:pt idx="2358">
                  <c:v>0.53878000000000004</c:v>
                </c:pt>
                <c:pt idx="2359">
                  <c:v>0.53498999999999997</c:v>
                </c:pt>
                <c:pt idx="2360">
                  <c:v>0.53122000000000003</c:v>
                </c:pt>
                <c:pt idx="2361">
                  <c:v>0.52746000000000004</c:v>
                </c:pt>
                <c:pt idx="2362">
                  <c:v>0.52371999999999996</c:v>
                </c:pt>
                <c:pt idx="2363">
                  <c:v>0.52</c:v>
                </c:pt>
                <c:pt idx="2364">
                  <c:v>0.51629999999999998</c:v>
                </c:pt>
                <c:pt idx="2365">
                  <c:v>0.51261999999999996</c:v>
                </c:pt>
                <c:pt idx="2366">
                  <c:v>0.50895999999999997</c:v>
                </c:pt>
                <c:pt idx="2367">
                  <c:v>0.50531000000000004</c:v>
                </c:pt>
                <c:pt idx="2368">
                  <c:v>0.50168999999999997</c:v>
                </c:pt>
                <c:pt idx="2369">
                  <c:v>0.49808000000000002</c:v>
                </c:pt>
                <c:pt idx="2370">
                  <c:v>0.4945</c:v>
                </c:pt>
                <c:pt idx="2371">
                  <c:v>0.49092999999999998</c:v>
                </c:pt>
                <c:pt idx="2372">
                  <c:v>0.48737999999999998</c:v>
                </c:pt>
                <c:pt idx="2373">
                  <c:v>0.48385</c:v>
                </c:pt>
                <c:pt idx="2374">
                  <c:v>0.48033999999999999</c:v>
                </c:pt>
                <c:pt idx="2375">
                  <c:v>0.47683999999999999</c:v>
                </c:pt>
                <c:pt idx="2376">
                  <c:v>0.47336</c:v>
                </c:pt>
                <c:pt idx="2377">
                  <c:v>0.46989999999999998</c:v>
                </c:pt>
                <c:pt idx="2378">
                  <c:v>0.46645999999999999</c:v>
                </c:pt>
                <c:pt idx="2379">
                  <c:v>0.46303</c:v>
                </c:pt>
                <c:pt idx="2380">
                  <c:v>0.45962999999999998</c:v>
                </c:pt>
                <c:pt idx="2381">
                  <c:v>0.45623999999999998</c:v>
                </c:pt>
                <c:pt idx="2382">
                  <c:v>0.45288</c:v>
                </c:pt>
                <c:pt idx="2383">
                  <c:v>0.44952999999999999</c:v>
                </c:pt>
                <c:pt idx="2384">
                  <c:v>0.44621</c:v>
                </c:pt>
                <c:pt idx="2385">
                  <c:v>0.44290000000000002</c:v>
                </c:pt>
                <c:pt idx="2386">
                  <c:v>0.43962000000000001</c:v>
                </c:pt>
                <c:pt idx="2387">
                  <c:v>0.43636000000000003</c:v>
                </c:pt>
                <c:pt idx="2388">
                  <c:v>0.43312</c:v>
                </c:pt>
                <c:pt idx="2389">
                  <c:v>0.42988999999999999</c:v>
                </c:pt>
                <c:pt idx="2390">
                  <c:v>0.42669000000000001</c:v>
                </c:pt>
                <c:pt idx="2391">
                  <c:v>0.42351</c:v>
                </c:pt>
                <c:pt idx="2392">
                  <c:v>0.42033999999999999</c:v>
                </c:pt>
                <c:pt idx="2393">
                  <c:v>0.41719000000000001</c:v>
                </c:pt>
                <c:pt idx="2394">
                  <c:v>0.41406999999999999</c:v>
                </c:pt>
                <c:pt idx="2395">
                  <c:v>0.41095999999999999</c:v>
                </c:pt>
                <c:pt idx="2396">
                  <c:v>0.40787000000000001</c:v>
                </c:pt>
                <c:pt idx="2397">
                  <c:v>0.40478999999999998</c:v>
                </c:pt>
                <c:pt idx="2398">
                  <c:v>0.40173999999999999</c:v>
                </c:pt>
                <c:pt idx="2399">
                  <c:v>0.39871000000000001</c:v>
                </c:pt>
                <c:pt idx="2400">
                  <c:v>0.3957</c:v>
                </c:pt>
                <c:pt idx="2401">
                  <c:v>0.39269999999999999</c:v>
                </c:pt>
                <c:pt idx="2402">
                  <c:v>0.38973000000000002</c:v>
                </c:pt>
                <c:pt idx="2403">
                  <c:v>0.38678000000000001</c:v>
                </c:pt>
                <c:pt idx="2404">
                  <c:v>0.38385000000000002</c:v>
                </c:pt>
                <c:pt idx="2405">
                  <c:v>0.38094</c:v>
                </c:pt>
                <c:pt idx="2406">
                  <c:v>0.37805</c:v>
                </c:pt>
                <c:pt idx="2407">
                  <c:v>0.37519000000000002</c:v>
                </c:pt>
                <c:pt idx="2408">
                  <c:v>0.37234</c:v>
                </c:pt>
                <c:pt idx="2409">
                  <c:v>0.36952000000000002</c:v>
                </c:pt>
                <c:pt idx="2410">
                  <c:v>0.36670999999999998</c:v>
                </c:pt>
                <c:pt idx="2411">
                  <c:v>0.36392999999999998</c:v>
                </c:pt>
                <c:pt idx="2412">
                  <c:v>0.36115999999999998</c:v>
                </c:pt>
                <c:pt idx="2413">
                  <c:v>0.35842000000000002</c:v>
                </c:pt>
                <c:pt idx="2414">
                  <c:v>0.35570000000000002</c:v>
                </c:pt>
                <c:pt idx="2415">
                  <c:v>0.35299999999999998</c:v>
                </c:pt>
                <c:pt idx="2416">
                  <c:v>0.35032000000000002</c:v>
                </c:pt>
                <c:pt idx="2417">
                  <c:v>0.34765000000000001</c:v>
                </c:pt>
                <c:pt idx="2418">
                  <c:v>0.34500999999999998</c:v>
                </c:pt>
                <c:pt idx="2419">
                  <c:v>0.34239000000000003</c:v>
                </c:pt>
                <c:pt idx="2420">
                  <c:v>0.33978999999999998</c:v>
                </c:pt>
                <c:pt idx="2421">
                  <c:v>0.3372</c:v>
                </c:pt>
                <c:pt idx="2422">
                  <c:v>0.33462999999999998</c:v>
                </c:pt>
                <c:pt idx="2423">
                  <c:v>0.33207999999999999</c:v>
                </c:pt>
                <c:pt idx="2424">
                  <c:v>0.32955000000000001</c:v>
                </c:pt>
                <c:pt idx="2425">
                  <c:v>0.32702999999999999</c:v>
                </c:pt>
                <c:pt idx="2426">
                  <c:v>0.32452999999999999</c:v>
                </c:pt>
                <c:pt idx="2427">
                  <c:v>0.32205</c:v>
                </c:pt>
                <c:pt idx="2428">
                  <c:v>0.31958999999999999</c:v>
                </c:pt>
                <c:pt idx="2429">
                  <c:v>0.31713999999999998</c:v>
                </c:pt>
                <c:pt idx="2430">
                  <c:v>0.31469999999999998</c:v>
                </c:pt>
                <c:pt idx="2431">
                  <c:v>0.31229000000000001</c:v>
                </c:pt>
                <c:pt idx="2432">
                  <c:v>0.30987999999999999</c:v>
                </c:pt>
                <c:pt idx="2433">
                  <c:v>0.3075</c:v>
                </c:pt>
                <c:pt idx="2434">
                  <c:v>0.30513000000000001</c:v>
                </c:pt>
                <c:pt idx="2435">
                  <c:v>0.30277999999999999</c:v>
                </c:pt>
                <c:pt idx="2436">
                  <c:v>0.30043999999999998</c:v>
                </c:pt>
                <c:pt idx="2437">
                  <c:v>0.29813000000000001</c:v>
                </c:pt>
                <c:pt idx="2438">
                  <c:v>0.29582999999999998</c:v>
                </c:pt>
                <c:pt idx="2439">
                  <c:v>0.29355999999999999</c:v>
                </c:pt>
                <c:pt idx="2440">
                  <c:v>0.29131000000000001</c:v>
                </c:pt>
                <c:pt idx="2441">
                  <c:v>0.28908</c:v>
                </c:pt>
                <c:pt idx="2442">
                  <c:v>0.28687000000000001</c:v>
                </c:pt>
                <c:pt idx="2443">
                  <c:v>0.28469</c:v>
                </c:pt>
                <c:pt idx="2444">
                  <c:v>0.28253</c:v>
                </c:pt>
                <c:pt idx="2445">
                  <c:v>0.28038999999999997</c:v>
                </c:pt>
                <c:pt idx="2446">
                  <c:v>0.27828000000000003</c:v>
                </c:pt>
                <c:pt idx="2447">
                  <c:v>0.27617999999999998</c:v>
                </c:pt>
                <c:pt idx="2448">
                  <c:v>0.27411000000000002</c:v>
                </c:pt>
                <c:pt idx="2449">
                  <c:v>0.27206000000000002</c:v>
                </c:pt>
                <c:pt idx="2450">
                  <c:v>0.27002999999999999</c:v>
                </c:pt>
                <c:pt idx="2451">
                  <c:v>0.26801999999999998</c:v>
                </c:pt>
                <c:pt idx="2452">
                  <c:v>0.26602999999999999</c:v>
                </c:pt>
                <c:pt idx="2453">
                  <c:v>0.26405000000000001</c:v>
                </c:pt>
                <c:pt idx="2454">
                  <c:v>0.2621</c:v>
                </c:pt>
                <c:pt idx="2455">
                  <c:v>0.26016</c:v>
                </c:pt>
                <c:pt idx="2456">
                  <c:v>0.25824999999999998</c:v>
                </c:pt>
                <c:pt idx="2457">
                  <c:v>0.25635000000000002</c:v>
                </c:pt>
                <c:pt idx="2458">
                  <c:v>0.25446000000000002</c:v>
                </c:pt>
                <c:pt idx="2459">
                  <c:v>0.25259999999999999</c:v>
                </c:pt>
                <c:pt idx="2460">
                  <c:v>0.25074999999999997</c:v>
                </c:pt>
                <c:pt idx="2461">
                  <c:v>0.24892</c:v>
                </c:pt>
                <c:pt idx="2462">
                  <c:v>1.0023</c:v>
                </c:pt>
                <c:pt idx="2463">
                  <c:v>1.1548</c:v>
                </c:pt>
                <c:pt idx="2464">
                  <c:v>1.1466000000000001</c:v>
                </c:pt>
                <c:pt idx="2465">
                  <c:v>1.1384000000000001</c:v>
                </c:pt>
                <c:pt idx="2466">
                  <c:v>1.1304000000000001</c:v>
                </c:pt>
                <c:pt idx="2467">
                  <c:v>1.1224000000000001</c:v>
                </c:pt>
                <c:pt idx="2468">
                  <c:v>1.1145</c:v>
                </c:pt>
                <c:pt idx="2469">
                  <c:v>1.1067</c:v>
                </c:pt>
                <c:pt idx="2470">
                  <c:v>1.0989</c:v>
                </c:pt>
                <c:pt idx="2471">
                  <c:v>1.0912999999999999</c:v>
                </c:pt>
                <c:pt idx="2472">
                  <c:v>1.0837000000000001</c:v>
                </c:pt>
                <c:pt idx="2473">
                  <c:v>1.0762</c:v>
                </c:pt>
                <c:pt idx="2474">
                  <c:v>1.0687</c:v>
                </c:pt>
                <c:pt idx="2475">
                  <c:v>1.0612999999999999</c:v>
                </c:pt>
                <c:pt idx="2476">
                  <c:v>1.2151000000000001</c:v>
                </c:pt>
                <c:pt idx="2477">
                  <c:v>1.2068000000000001</c:v>
                </c:pt>
                <c:pt idx="2478">
                  <c:v>1.1984999999999999</c:v>
                </c:pt>
                <c:pt idx="2479">
                  <c:v>1.1901999999999999</c:v>
                </c:pt>
                <c:pt idx="2480">
                  <c:v>1.1819999999999999</c:v>
                </c:pt>
                <c:pt idx="2481">
                  <c:v>1.1738999999999999</c:v>
                </c:pt>
                <c:pt idx="2482">
                  <c:v>1.1657999999999999</c:v>
                </c:pt>
                <c:pt idx="2483">
                  <c:v>1.1577999999999999</c:v>
                </c:pt>
                <c:pt idx="2484">
                  <c:v>1.1498999999999999</c:v>
                </c:pt>
                <c:pt idx="2485">
                  <c:v>1.2605999999999999</c:v>
                </c:pt>
                <c:pt idx="2486">
                  <c:v>1.252</c:v>
                </c:pt>
                <c:pt idx="2487">
                  <c:v>1.2434000000000001</c:v>
                </c:pt>
                <c:pt idx="2488">
                  <c:v>1.2350000000000001</c:v>
                </c:pt>
                <c:pt idx="2489">
                  <c:v>1.282</c:v>
                </c:pt>
                <c:pt idx="2490">
                  <c:v>1.2734000000000001</c:v>
                </c:pt>
                <c:pt idx="2491">
                  <c:v>1.2646999999999999</c:v>
                </c:pt>
                <c:pt idx="2492">
                  <c:v>1.2562</c:v>
                </c:pt>
                <c:pt idx="2493">
                  <c:v>1.2478</c:v>
                </c:pt>
                <c:pt idx="2494">
                  <c:v>1.2394000000000001</c:v>
                </c:pt>
                <c:pt idx="2495">
                  <c:v>1.2311000000000001</c:v>
                </c:pt>
                <c:pt idx="2496">
                  <c:v>1.2229000000000001</c:v>
                </c:pt>
                <c:pt idx="2497">
                  <c:v>1.2148000000000001</c:v>
                </c:pt>
                <c:pt idx="2498">
                  <c:v>1.2068000000000001</c:v>
                </c:pt>
                <c:pt idx="2499">
                  <c:v>1.1988000000000001</c:v>
                </c:pt>
                <c:pt idx="2500">
                  <c:v>1.1909000000000001</c:v>
                </c:pt>
                <c:pt idx="2501">
                  <c:v>1.1832</c:v>
                </c:pt>
                <c:pt idx="2502">
                  <c:v>1.1755</c:v>
                </c:pt>
                <c:pt idx="2503">
                  <c:v>1.1677999999999999</c:v>
                </c:pt>
                <c:pt idx="2504">
                  <c:v>1.1626000000000001</c:v>
                </c:pt>
                <c:pt idx="2505">
                  <c:v>1.1551</c:v>
                </c:pt>
                <c:pt idx="2506">
                  <c:v>1.2411000000000001</c:v>
                </c:pt>
                <c:pt idx="2507">
                  <c:v>1.2332000000000001</c:v>
                </c:pt>
                <c:pt idx="2508">
                  <c:v>1.3156000000000001</c:v>
                </c:pt>
                <c:pt idx="2509">
                  <c:v>1.3072999999999999</c:v>
                </c:pt>
                <c:pt idx="2510">
                  <c:v>1.2989999999999999</c:v>
                </c:pt>
                <c:pt idx="2511">
                  <c:v>1.2908999999999999</c:v>
                </c:pt>
                <c:pt idx="2512">
                  <c:v>1.4459</c:v>
                </c:pt>
                <c:pt idx="2513">
                  <c:v>1.6031</c:v>
                </c:pt>
                <c:pt idx="2514">
                  <c:v>1.5931999999999999</c:v>
                </c:pt>
                <c:pt idx="2515">
                  <c:v>1.5833999999999999</c:v>
                </c:pt>
                <c:pt idx="2516">
                  <c:v>1.5736000000000001</c:v>
                </c:pt>
                <c:pt idx="2517">
                  <c:v>1.5640000000000001</c:v>
                </c:pt>
                <c:pt idx="2518">
                  <c:v>1.5544</c:v>
                </c:pt>
                <c:pt idx="2519">
                  <c:v>1.5449999999999999</c:v>
                </c:pt>
                <c:pt idx="2520">
                  <c:v>1.5356000000000001</c:v>
                </c:pt>
                <c:pt idx="2521">
                  <c:v>1.5263</c:v>
                </c:pt>
                <c:pt idx="2522">
                  <c:v>1.5170999999999999</c:v>
                </c:pt>
                <c:pt idx="2523">
                  <c:v>1.508</c:v>
                </c:pt>
                <c:pt idx="2524">
                  <c:v>1.4988999999999999</c:v>
                </c:pt>
                <c:pt idx="2525">
                  <c:v>1.49</c:v>
                </c:pt>
                <c:pt idx="2526">
                  <c:v>1.4811000000000001</c:v>
                </c:pt>
                <c:pt idx="2527">
                  <c:v>1.4722999999999999</c:v>
                </c:pt>
                <c:pt idx="2528">
                  <c:v>1.4636</c:v>
                </c:pt>
                <c:pt idx="2529">
                  <c:v>1.4550000000000001</c:v>
                </c:pt>
                <c:pt idx="2530">
                  <c:v>1.4463999999999999</c:v>
                </c:pt>
                <c:pt idx="2531">
                  <c:v>1.4379999999999999</c:v>
                </c:pt>
                <c:pt idx="2532">
                  <c:v>1.4296</c:v>
                </c:pt>
                <c:pt idx="2533">
                  <c:v>1.4213</c:v>
                </c:pt>
                <c:pt idx="2534">
                  <c:v>1.4131</c:v>
                </c:pt>
                <c:pt idx="2535">
                  <c:v>1.405</c:v>
                </c:pt>
                <c:pt idx="2536">
                  <c:v>1.3969</c:v>
                </c:pt>
                <c:pt idx="2537">
                  <c:v>1.3889</c:v>
                </c:pt>
                <c:pt idx="2538">
                  <c:v>1.381</c:v>
                </c:pt>
                <c:pt idx="2539">
                  <c:v>1.3732</c:v>
                </c:pt>
                <c:pt idx="2540">
                  <c:v>1.3654999999999999</c:v>
                </c:pt>
                <c:pt idx="2541">
                  <c:v>1.3577999999999999</c:v>
                </c:pt>
                <c:pt idx="2542">
                  <c:v>1.3502000000000001</c:v>
                </c:pt>
                <c:pt idx="2543">
                  <c:v>1.3426</c:v>
                </c:pt>
                <c:pt idx="2544">
                  <c:v>1.3351</c:v>
                </c:pt>
                <c:pt idx="2545">
                  <c:v>1.3277000000000001</c:v>
                </c:pt>
                <c:pt idx="2546">
                  <c:v>1.3203</c:v>
                </c:pt>
                <c:pt idx="2547">
                  <c:v>1.3129999999999999</c:v>
                </c:pt>
                <c:pt idx="2548">
                  <c:v>1.3057000000000001</c:v>
                </c:pt>
                <c:pt idx="2549">
                  <c:v>1.2984</c:v>
                </c:pt>
                <c:pt idx="2550">
                  <c:v>1.2911999999999999</c:v>
                </c:pt>
                <c:pt idx="2551">
                  <c:v>1.284</c:v>
                </c:pt>
                <c:pt idx="2552">
                  <c:v>1.2768999999999999</c:v>
                </c:pt>
                <c:pt idx="2553">
                  <c:v>1.2698</c:v>
                </c:pt>
                <c:pt idx="2554">
                  <c:v>1.2626999999999999</c:v>
                </c:pt>
                <c:pt idx="2555">
                  <c:v>1.2557</c:v>
                </c:pt>
                <c:pt idx="2556">
                  <c:v>1.2486999999999999</c:v>
                </c:pt>
                <c:pt idx="2557">
                  <c:v>1.2418</c:v>
                </c:pt>
                <c:pt idx="2558">
                  <c:v>1.2349000000000001</c:v>
                </c:pt>
                <c:pt idx="2559">
                  <c:v>1.228</c:v>
                </c:pt>
                <c:pt idx="2560">
                  <c:v>1.2212000000000001</c:v>
                </c:pt>
                <c:pt idx="2561">
                  <c:v>1.2143999999999999</c:v>
                </c:pt>
                <c:pt idx="2562">
                  <c:v>1.2077</c:v>
                </c:pt>
                <c:pt idx="2563">
                  <c:v>1.2010000000000001</c:v>
                </c:pt>
                <c:pt idx="2564">
                  <c:v>1.1943999999999999</c:v>
                </c:pt>
                <c:pt idx="2565">
                  <c:v>1.1878</c:v>
                </c:pt>
                <c:pt idx="2566">
                  <c:v>1.1812</c:v>
                </c:pt>
                <c:pt idx="2567">
                  <c:v>1.1747000000000001</c:v>
                </c:pt>
                <c:pt idx="2568">
                  <c:v>1.1682999999999999</c:v>
                </c:pt>
                <c:pt idx="2569">
                  <c:v>1.1617999999999999</c:v>
                </c:pt>
                <c:pt idx="2570">
                  <c:v>1.1554</c:v>
                </c:pt>
                <c:pt idx="2571">
                  <c:v>1.1491</c:v>
                </c:pt>
                <c:pt idx="2572">
                  <c:v>1.1428</c:v>
                </c:pt>
                <c:pt idx="2573">
                  <c:v>1.1365000000000001</c:v>
                </c:pt>
                <c:pt idx="2574">
                  <c:v>1.1303000000000001</c:v>
                </c:pt>
                <c:pt idx="2575">
                  <c:v>1.1240000000000001</c:v>
                </c:pt>
                <c:pt idx="2576">
                  <c:v>1.1178999999999999</c:v>
                </c:pt>
                <c:pt idx="2577">
                  <c:v>1.1116999999999999</c:v>
                </c:pt>
                <c:pt idx="2578">
                  <c:v>1.1055999999999999</c:v>
                </c:pt>
                <c:pt idx="2579">
                  <c:v>1.0995999999999999</c:v>
                </c:pt>
                <c:pt idx="2580">
                  <c:v>1.0934999999999999</c:v>
                </c:pt>
                <c:pt idx="2581">
                  <c:v>1.0874999999999999</c:v>
                </c:pt>
                <c:pt idx="2582">
                  <c:v>1.0814999999999999</c:v>
                </c:pt>
                <c:pt idx="2583">
                  <c:v>1.0755999999999999</c:v>
                </c:pt>
                <c:pt idx="2584">
                  <c:v>1.0697000000000001</c:v>
                </c:pt>
                <c:pt idx="2585">
                  <c:v>1.0638000000000001</c:v>
                </c:pt>
                <c:pt idx="2586">
                  <c:v>1.0580000000000001</c:v>
                </c:pt>
                <c:pt idx="2587">
                  <c:v>1.0522</c:v>
                </c:pt>
                <c:pt idx="2588">
                  <c:v>1.0464</c:v>
                </c:pt>
                <c:pt idx="2589">
                  <c:v>1.0406</c:v>
                </c:pt>
                <c:pt idx="2590">
                  <c:v>1.0348999999999999</c:v>
                </c:pt>
                <c:pt idx="2591">
                  <c:v>1.0291999999999999</c:v>
                </c:pt>
                <c:pt idx="2592">
                  <c:v>1.0235000000000001</c:v>
                </c:pt>
                <c:pt idx="2593">
                  <c:v>1.0179</c:v>
                </c:pt>
                <c:pt idx="2594">
                  <c:v>1.0122</c:v>
                </c:pt>
                <c:pt idx="2595">
                  <c:v>1.0065999999999999</c:v>
                </c:pt>
                <c:pt idx="2596">
                  <c:v>1.0009999999999999</c:v>
                </c:pt>
                <c:pt idx="2597">
                  <c:v>0.99548000000000003</c:v>
                </c:pt>
                <c:pt idx="2598">
                  <c:v>0.98994000000000004</c:v>
                </c:pt>
                <c:pt idx="2599">
                  <c:v>0.98443000000000003</c:v>
                </c:pt>
                <c:pt idx="2600">
                  <c:v>0.97894000000000003</c:v>
                </c:pt>
                <c:pt idx="2601">
                  <c:v>0.97348999999999997</c:v>
                </c:pt>
                <c:pt idx="2602">
                  <c:v>0.96806000000000003</c:v>
                </c:pt>
                <c:pt idx="2603">
                  <c:v>0.96267000000000003</c:v>
                </c:pt>
                <c:pt idx="2604">
                  <c:v>0.95730000000000004</c:v>
                </c:pt>
                <c:pt idx="2605">
                  <c:v>0.95196000000000003</c:v>
                </c:pt>
                <c:pt idx="2606">
                  <c:v>0.94664999999999999</c:v>
                </c:pt>
                <c:pt idx="2607">
                  <c:v>0.94137000000000004</c:v>
                </c:pt>
                <c:pt idx="2608">
                  <c:v>0.93611</c:v>
                </c:pt>
                <c:pt idx="2609">
                  <c:v>0.93089</c:v>
                </c:pt>
                <c:pt idx="2610">
                  <c:v>0.92569000000000001</c:v>
                </c:pt>
                <c:pt idx="2611">
                  <c:v>0.92051000000000005</c:v>
                </c:pt>
                <c:pt idx="2612">
                  <c:v>0.91535999999999995</c:v>
                </c:pt>
                <c:pt idx="2613">
                  <c:v>0.91024000000000005</c:v>
                </c:pt>
                <c:pt idx="2614">
                  <c:v>0.90515000000000001</c:v>
                </c:pt>
                <c:pt idx="2615">
                  <c:v>1.4671000000000001</c:v>
                </c:pt>
                <c:pt idx="2616">
                  <c:v>1.5653999999999999</c:v>
                </c:pt>
                <c:pt idx="2617">
                  <c:v>1.5566</c:v>
                </c:pt>
                <c:pt idx="2618">
                  <c:v>1.5479000000000001</c:v>
                </c:pt>
                <c:pt idx="2619">
                  <c:v>1.7076</c:v>
                </c:pt>
                <c:pt idx="2620">
                  <c:v>1.8849</c:v>
                </c:pt>
                <c:pt idx="2621">
                  <c:v>1.8744000000000001</c:v>
                </c:pt>
                <c:pt idx="2622">
                  <c:v>1.8640000000000001</c:v>
                </c:pt>
                <c:pt idx="2623">
                  <c:v>1.8535999999999999</c:v>
                </c:pt>
                <c:pt idx="2624">
                  <c:v>1.8432999999999999</c:v>
                </c:pt>
                <c:pt idx="2625">
                  <c:v>1.833</c:v>
                </c:pt>
                <c:pt idx="2626">
                  <c:v>1.8228</c:v>
                </c:pt>
                <c:pt idx="2627">
                  <c:v>1.8126</c:v>
                </c:pt>
                <c:pt idx="2628">
                  <c:v>1.8025</c:v>
                </c:pt>
                <c:pt idx="2629">
                  <c:v>1.7923</c:v>
                </c:pt>
                <c:pt idx="2630">
                  <c:v>1.7823</c:v>
                </c:pt>
                <c:pt idx="2631">
                  <c:v>1.7722</c:v>
                </c:pt>
                <c:pt idx="2632">
                  <c:v>1.7622</c:v>
                </c:pt>
                <c:pt idx="2633">
                  <c:v>1.7522</c:v>
                </c:pt>
                <c:pt idx="2634">
                  <c:v>1.7423</c:v>
                </c:pt>
                <c:pt idx="2635">
                  <c:v>1.7323999999999999</c:v>
                </c:pt>
                <c:pt idx="2636">
                  <c:v>1.7224999999999999</c:v>
                </c:pt>
                <c:pt idx="2637">
                  <c:v>1.7126999999999999</c:v>
                </c:pt>
                <c:pt idx="2638">
                  <c:v>1.7029000000000001</c:v>
                </c:pt>
                <c:pt idx="2639">
                  <c:v>1.6931</c:v>
                </c:pt>
                <c:pt idx="2640">
                  <c:v>1.6834</c:v>
                </c:pt>
                <c:pt idx="2641">
                  <c:v>1.6736</c:v>
                </c:pt>
                <c:pt idx="2642">
                  <c:v>1.6639999999999999</c:v>
                </c:pt>
                <c:pt idx="2643">
                  <c:v>1.6543000000000001</c:v>
                </c:pt>
                <c:pt idx="2644">
                  <c:v>1.6447000000000001</c:v>
                </c:pt>
                <c:pt idx="2645">
                  <c:v>1.6351</c:v>
                </c:pt>
                <c:pt idx="2646">
                  <c:v>1.6254999999999999</c:v>
                </c:pt>
                <c:pt idx="2647">
                  <c:v>1.6160000000000001</c:v>
                </c:pt>
                <c:pt idx="2648">
                  <c:v>1.6065</c:v>
                </c:pt>
                <c:pt idx="2649">
                  <c:v>1.597</c:v>
                </c:pt>
                <c:pt idx="2650">
                  <c:v>1.5874999999999999</c:v>
                </c:pt>
                <c:pt idx="2651">
                  <c:v>1.5781000000000001</c:v>
                </c:pt>
                <c:pt idx="2652">
                  <c:v>1.5686</c:v>
                </c:pt>
                <c:pt idx="2653">
                  <c:v>1.5591999999999999</c:v>
                </c:pt>
                <c:pt idx="2654">
                  <c:v>1.5499000000000001</c:v>
                </c:pt>
                <c:pt idx="2655">
                  <c:v>1.5405</c:v>
                </c:pt>
                <c:pt idx="2656">
                  <c:v>1.5311999999999999</c:v>
                </c:pt>
                <c:pt idx="2657">
                  <c:v>1.522</c:v>
                </c:pt>
                <c:pt idx="2658">
                  <c:v>1.5126999999999999</c:v>
                </c:pt>
                <c:pt idx="2659">
                  <c:v>1.5035000000000001</c:v>
                </c:pt>
                <c:pt idx="2660">
                  <c:v>1.4943</c:v>
                </c:pt>
                <c:pt idx="2661">
                  <c:v>1.4852000000000001</c:v>
                </c:pt>
                <c:pt idx="2662">
                  <c:v>1.4761</c:v>
                </c:pt>
                <c:pt idx="2663">
                  <c:v>1.4670000000000001</c:v>
                </c:pt>
                <c:pt idx="2664">
                  <c:v>1.458</c:v>
                </c:pt>
                <c:pt idx="2665">
                  <c:v>1.4490000000000001</c:v>
                </c:pt>
                <c:pt idx="2666">
                  <c:v>1.44</c:v>
                </c:pt>
                <c:pt idx="2667">
                  <c:v>1.4311</c:v>
                </c:pt>
                <c:pt idx="2668">
                  <c:v>1.4221999999999999</c:v>
                </c:pt>
                <c:pt idx="2669">
                  <c:v>1.4133</c:v>
                </c:pt>
                <c:pt idx="2670">
                  <c:v>1.4045000000000001</c:v>
                </c:pt>
                <c:pt idx="2671">
                  <c:v>1.5589999999999999</c:v>
                </c:pt>
                <c:pt idx="2672">
                  <c:v>1.5549999999999999</c:v>
                </c:pt>
                <c:pt idx="2673">
                  <c:v>1.8245</c:v>
                </c:pt>
                <c:pt idx="2674">
                  <c:v>1.9034</c:v>
                </c:pt>
                <c:pt idx="2675">
                  <c:v>1.9422999999999999</c:v>
                </c:pt>
                <c:pt idx="2676">
                  <c:v>1.9999</c:v>
                </c:pt>
                <c:pt idx="2677">
                  <c:v>1.9874000000000001</c:v>
                </c:pt>
                <c:pt idx="2678">
                  <c:v>1.9751000000000001</c:v>
                </c:pt>
                <c:pt idx="2679">
                  <c:v>1.9628000000000001</c:v>
                </c:pt>
                <c:pt idx="2680">
                  <c:v>1.9505999999999999</c:v>
                </c:pt>
                <c:pt idx="2681">
                  <c:v>1.9384999999999999</c:v>
                </c:pt>
                <c:pt idx="2682">
                  <c:v>1.9265000000000001</c:v>
                </c:pt>
                <c:pt idx="2683">
                  <c:v>1.9147000000000001</c:v>
                </c:pt>
                <c:pt idx="2684">
                  <c:v>1.9028</c:v>
                </c:pt>
                <c:pt idx="2685">
                  <c:v>1.8911</c:v>
                </c:pt>
                <c:pt idx="2686">
                  <c:v>1.8794</c:v>
                </c:pt>
                <c:pt idx="2687">
                  <c:v>1.8676999999999999</c:v>
                </c:pt>
                <c:pt idx="2688">
                  <c:v>1.8562000000000001</c:v>
                </c:pt>
                <c:pt idx="2689">
                  <c:v>1.8446</c:v>
                </c:pt>
                <c:pt idx="2690">
                  <c:v>1.8331</c:v>
                </c:pt>
                <c:pt idx="2691">
                  <c:v>1.8216000000000001</c:v>
                </c:pt>
                <c:pt idx="2692">
                  <c:v>1.8102</c:v>
                </c:pt>
                <c:pt idx="2693">
                  <c:v>1.7988</c:v>
                </c:pt>
                <c:pt idx="2694">
                  <c:v>1.7875000000000001</c:v>
                </c:pt>
                <c:pt idx="2695">
                  <c:v>1.7762</c:v>
                </c:pt>
                <c:pt idx="2696">
                  <c:v>1.7648999999999999</c:v>
                </c:pt>
                <c:pt idx="2697">
                  <c:v>1.7537</c:v>
                </c:pt>
                <c:pt idx="2698">
                  <c:v>1.7425999999999999</c:v>
                </c:pt>
                <c:pt idx="2699">
                  <c:v>1.7316</c:v>
                </c:pt>
                <c:pt idx="2700">
                  <c:v>1.7205999999999999</c:v>
                </c:pt>
                <c:pt idx="2701">
                  <c:v>1.7096</c:v>
                </c:pt>
                <c:pt idx="2702">
                  <c:v>1.6988000000000001</c:v>
                </c:pt>
                <c:pt idx="2703">
                  <c:v>1.6879999999999999</c:v>
                </c:pt>
                <c:pt idx="2704">
                  <c:v>1.6772</c:v>
                </c:pt>
                <c:pt idx="2705">
                  <c:v>1.6665000000000001</c:v>
                </c:pt>
                <c:pt idx="2706">
                  <c:v>1.6558999999999999</c:v>
                </c:pt>
                <c:pt idx="2707">
                  <c:v>1.6454</c:v>
                </c:pt>
                <c:pt idx="2708">
                  <c:v>1.6349</c:v>
                </c:pt>
                <c:pt idx="2709">
                  <c:v>1.6245000000000001</c:v>
                </c:pt>
                <c:pt idx="2710">
                  <c:v>1.6141000000000001</c:v>
                </c:pt>
                <c:pt idx="2711">
                  <c:v>1.6037999999999999</c:v>
                </c:pt>
                <c:pt idx="2712">
                  <c:v>1.5935999999999999</c:v>
                </c:pt>
                <c:pt idx="2713">
                  <c:v>1.5833999999999999</c:v>
                </c:pt>
                <c:pt idx="2714">
                  <c:v>1.5731999999999999</c:v>
                </c:pt>
                <c:pt idx="2715">
                  <c:v>1.5630999999999999</c:v>
                </c:pt>
                <c:pt idx="2716">
                  <c:v>1.5530999999999999</c:v>
                </c:pt>
                <c:pt idx="2717">
                  <c:v>1.5430999999999999</c:v>
                </c:pt>
                <c:pt idx="2718">
                  <c:v>1.5330999999999999</c:v>
                </c:pt>
                <c:pt idx="2719">
                  <c:v>1.5232000000000001</c:v>
                </c:pt>
                <c:pt idx="2720">
                  <c:v>1.5134000000000001</c:v>
                </c:pt>
                <c:pt idx="2721">
                  <c:v>1.5035000000000001</c:v>
                </c:pt>
                <c:pt idx="2722">
                  <c:v>1.4937</c:v>
                </c:pt>
                <c:pt idx="2723">
                  <c:v>1.4839</c:v>
                </c:pt>
                <c:pt idx="2724">
                  <c:v>4.3851000000000004</c:v>
                </c:pt>
                <c:pt idx="2725">
                  <c:v>4.3703000000000003</c:v>
                </c:pt>
                <c:pt idx="2726">
                  <c:v>4.3413000000000004</c:v>
                </c:pt>
                <c:pt idx="2727">
                  <c:v>4.3124000000000002</c:v>
                </c:pt>
                <c:pt idx="2728">
                  <c:v>4.2835999999999999</c:v>
                </c:pt>
                <c:pt idx="2729">
                  <c:v>4.2549000000000001</c:v>
                </c:pt>
                <c:pt idx="2730">
                  <c:v>4.2263000000000002</c:v>
                </c:pt>
                <c:pt idx="2731">
                  <c:v>4.1978999999999997</c:v>
                </c:pt>
                <c:pt idx="2732">
                  <c:v>4.1695000000000002</c:v>
                </c:pt>
                <c:pt idx="2733">
                  <c:v>4.1413000000000002</c:v>
                </c:pt>
                <c:pt idx="2734">
                  <c:v>4.1132</c:v>
                </c:pt>
                <c:pt idx="2735">
                  <c:v>4.0852000000000004</c:v>
                </c:pt>
                <c:pt idx="2736">
                  <c:v>4.0574000000000003</c:v>
                </c:pt>
                <c:pt idx="2737">
                  <c:v>4.0297000000000001</c:v>
                </c:pt>
                <c:pt idx="2738">
                  <c:v>4.0022000000000002</c:v>
                </c:pt>
                <c:pt idx="2739">
                  <c:v>3.9746999999999999</c:v>
                </c:pt>
                <c:pt idx="2740">
                  <c:v>3.9474999999999998</c:v>
                </c:pt>
                <c:pt idx="2741">
                  <c:v>3.9203000000000001</c:v>
                </c:pt>
                <c:pt idx="2742">
                  <c:v>3.8933</c:v>
                </c:pt>
                <c:pt idx="2743">
                  <c:v>3.8664000000000001</c:v>
                </c:pt>
                <c:pt idx="2744">
                  <c:v>3.8397000000000001</c:v>
                </c:pt>
                <c:pt idx="2745">
                  <c:v>3.8130000000000002</c:v>
                </c:pt>
                <c:pt idx="2746">
                  <c:v>3.7865000000000002</c:v>
                </c:pt>
                <c:pt idx="2747">
                  <c:v>3.7601</c:v>
                </c:pt>
                <c:pt idx="2748">
                  <c:v>3.7338</c:v>
                </c:pt>
                <c:pt idx="2749">
                  <c:v>3.7075999999999998</c:v>
                </c:pt>
                <c:pt idx="2750">
                  <c:v>3.6815000000000002</c:v>
                </c:pt>
                <c:pt idx="2751">
                  <c:v>3.6555</c:v>
                </c:pt>
                <c:pt idx="2752">
                  <c:v>3.6297000000000001</c:v>
                </c:pt>
                <c:pt idx="2753">
                  <c:v>3.6038999999999999</c:v>
                </c:pt>
                <c:pt idx="2754">
                  <c:v>3.5783</c:v>
                </c:pt>
                <c:pt idx="2755">
                  <c:v>3.5527000000000002</c:v>
                </c:pt>
                <c:pt idx="2756">
                  <c:v>3.5272999999999999</c:v>
                </c:pt>
                <c:pt idx="2757">
                  <c:v>3.5019999999999998</c:v>
                </c:pt>
                <c:pt idx="2758">
                  <c:v>3.4767999999999999</c:v>
                </c:pt>
                <c:pt idx="2759">
                  <c:v>3.4517000000000002</c:v>
                </c:pt>
                <c:pt idx="2760">
                  <c:v>3.4266999999999999</c:v>
                </c:pt>
                <c:pt idx="2761">
                  <c:v>3.4018999999999999</c:v>
                </c:pt>
                <c:pt idx="2762">
                  <c:v>3.3772000000000002</c:v>
                </c:pt>
                <c:pt idx="2763">
                  <c:v>3.3525999999999998</c:v>
                </c:pt>
                <c:pt idx="2764">
                  <c:v>3.3281000000000001</c:v>
                </c:pt>
                <c:pt idx="2765">
                  <c:v>3.3037000000000001</c:v>
                </c:pt>
                <c:pt idx="2766">
                  <c:v>3.2795000000000001</c:v>
                </c:pt>
                <c:pt idx="2767">
                  <c:v>3.2553999999999998</c:v>
                </c:pt>
                <c:pt idx="2768">
                  <c:v>3.2313999999999998</c:v>
                </c:pt>
                <c:pt idx="2769">
                  <c:v>3.2075999999999998</c:v>
                </c:pt>
                <c:pt idx="2770">
                  <c:v>3.1839</c:v>
                </c:pt>
                <c:pt idx="2771">
                  <c:v>3.1602999999999999</c:v>
                </c:pt>
                <c:pt idx="2772">
                  <c:v>3.1368999999999998</c:v>
                </c:pt>
                <c:pt idx="2773">
                  <c:v>3.1135000000000002</c:v>
                </c:pt>
                <c:pt idx="2774">
                  <c:v>3.0903999999999998</c:v>
                </c:pt>
                <c:pt idx="2775">
                  <c:v>3.0672999999999999</c:v>
                </c:pt>
                <c:pt idx="2776">
                  <c:v>3.0444</c:v>
                </c:pt>
                <c:pt idx="2777">
                  <c:v>3.0217000000000001</c:v>
                </c:pt>
                <c:pt idx="2778">
                  <c:v>2.9990999999999999</c:v>
                </c:pt>
                <c:pt idx="2779">
                  <c:v>2.9765999999999999</c:v>
                </c:pt>
                <c:pt idx="2780">
                  <c:v>2.9542999999999999</c:v>
                </c:pt>
                <c:pt idx="2781">
                  <c:v>2.9321999999999999</c:v>
                </c:pt>
                <c:pt idx="2782">
                  <c:v>2.9102000000000001</c:v>
                </c:pt>
                <c:pt idx="2783">
                  <c:v>2.8883999999999999</c:v>
                </c:pt>
                <c:pt idx="2784">
                  <c:v>2.8668</c:v>
                </c:pt>
                <c:pt idx="2785">
                  <c:v>2.8454000000000002</c:v>
                </c:pt>
                <c:pt idx="2786">
                  <c:v>2.8241000000000001</c:v>
                </c:pt>
                <c:pt idx="2787">
                  <c:v>2.8031000000000001</c:v>
                </c:pt>
                <c:pt idx="2788">
                  <c:v>2.7822</c:v>
                </c:pt>
                <c:pt idx="2789">
                  <c:v>2.7614999999999998</c:v>
                </c:pt>
                <c:pt idx="2790">
                  <c:v>2.7408999999999999</c:v>
                </c:pt>
                <c:pt idx="2791">
                  <c:v>2.7204999999999999</c:v>
                </c:pt>
                <c:pt idx="2792">
                  <c:v>2.7002000000000002</c:v>
                </c:pt>
                <c:pt idx="2793">
                  <c:v>2.6800999999999999</c:v>
                </c:pt>
                <c:pt idx="2794">
                  <c:v>2.6602000000000001</c:v>
                </c:pt>
                <c:pt idx="2795">
                  <c:v>2.6404000000000001</c:v>
                </c:pt>
                <c:pt idx="2796">
                  <c:v>2.6208</c:v>
                </c:pt>
                <c:pt idx="2797">
                  <c:v>2.6013000000000002</c:v>
                </c:pt>
                <c:pt idx="2798">
                  <c:v>2.5819999999999999</c:v>
                </c:pt>
                <c:pt idx="2799">
                  <c:v>2.5628000000000002</c:v>
                </c:pt>
                <c:pt idx="2800">
                  <c:v>2.5438000000000001</c:v>
                </c:pt>
                <c:pt idx="2801">
                  <c:v>2.5249999999999999</c:v>
                </c:pt>
                <c:pt idx="2802">
                  <c:v>2.5064000000000002</c:v>
                </c:pt>
                <c:pt idx="2803">
                  <c:v>2.4878999999999998</c:v>
                </c:pt>
                <c:pt idx="2804">
                  <c:v>2.4695999999999998</c:v>
                </c:pt>
                <c:pt idx="2805">
                  <c:v>2.4514999999999998</c:v>
                </c:pt>
                <c:pt idx="2806">
                  <c:v>2.4336000000000002</c:v>
                </c:pt>
                <c:pt idx="2807">
                  <c:v>2.4157999999999999</c:v>
                </c:pt>
                <c:pt idx="2808">
                  <c:v>2.3982000000000001</c:v>
                </c:pt>
                <c:pt idx="2809">
                  <c:v>2.3807</c:v>
                </c:pt>
                <c:pt idx="2810">
                  <c:v>2.3633999999999999</c:v>
                </c:pt>
                <c:pt idx="2811">
                  <c:v>2.3462999999999998</c:v>
                </c:pt>
                <c:pt idx="2812">
                  <c:v>2.3292999999999999</c:v>
                </c:pt>
                <c:pt idx="2813">
                  <c:v>2.3125</c:v>
                </c:pt>
                <c:pt idx="2814">
                  <c:v>2.2957999999999998</c:v>
                </c:pt>
                <c:pt idx="2815">
                  <c:v>2.2791999999999999</c:v>
                </c:pt>
                <c:pt idx="2816">
                  <c:v>2.2627999999999999</c:v>
                </c:pt>
                <c:pt idx="2817">
                  <c:v>2.2465000000000002</c:v>
                </c:pt>
                <c:pt idx="2818">
                  <c:v>2.2303999999999999</c:v>
                </c:pt>
                <c:pt idx="2819">
                  <c:v>2.2143999999999999</c:v>
                </c:pt>
                <c:pt idx="2820">
                  <c:v>2.1985999999999999</c:v>
                </c:pt>
                <c:pt idx="2821">
                  <c:v>2.1827999999999999</c:v>
                </c:pt>
                <c:pt idx="2822">
                  <c:v>2.1671999999999998</c:v>
                </c:pt>
                <c:pt idx="2823">
                  <c:v>2.1518000000000002</c:v>
                </c:pt>
                <c:pt idx="2824">
                  <c:v>2.1364000000000001</c:v>
                </c:pt>
                <c:pt idx="2825">
                  <c:v>2.1212</c:v>
                </c:pt>
                <c:pt idx="2826">
                  <c:v>2.1061000000000001</c:v>
                </c:pt>
                <c:pt idx="2827">
                  <c:v>2.0911</c:v>
                </c:pt>
                <c:pt idx="2828">
                  <c:v>2.0762</c:v>
                </c:pt>
                <c:pt idx="2829">
                  <c:v>2.0615000000000001</c:v>
                </c:pt>
                <c:pt idx="2830">
                  <c:v>2.0468999999999999</c:v>
                </c:pt>
                <c:pt idx="2831">
                  <c:v>2.0324</c:v>
                </c:pt>
                <c:pt idx="2832">
                  <c:v>2.0179</c:v>
                </c:pt>
                <c:pt idx="2833">
                  <c:v>2.0036</c:v>
                </c:pt>
                <c:pt idx="2834">
                  <c:v>1.9894000000000001</c:v>
                </c:pt>
                <c:pt idx="2835">
                  <c:v>1.9753000000000001</c:v>
                </c:pt>
                <c:pt idx="2836">
                  <c:v>1.9613</c:v>
                </c:pt>
                <c:pt idx="2837">
                  <c:v>1.9474</c:v>
                </c:pt>
                <c:pt idx="2838">
                  <c:v>1.9335</c:v>
                </c:pt>
                <c:pt idx="2839">
                  <c:v>1.9198</c:v>
                </c:pt>
                <c:pt idx="2840">
                  <c:v>1.9060999999999999</c:v>
                </c:pt>
                <c:pt idx="2841">
                  <c:v>1.8926000000000001</c:v>
                </c:pt>
                <c:pt idx="2842">
                  <c:v>1.8791</c:v>
                </c:pt>
                <c:pt idx="2843">
                  <c:v>1.8657999999999999</c:v>
                </c:pt>
                <c:pt idx="2844">
                  <c:v>1.8526</c:v>
                </c:pt>
                <c:pt idx="2845">
                  <c:v>1.8393999999999999</c:v>
                </c:pt>
                <c:pt idx="2846">
                  <c:v>1.8264</c:v>
                </c:pt>
                <c:pt idx="2847">
                  <c:v>1.8134999999999999</c:v>
                </c:pt>
                <c:pt idx="2848">
                  <c:v>1.8006</c:v>
                </c:pt>
                <c:pt idx="2849">
                  <c:v>1.7879</c:v>
                </c:pt>
                <c:pt idx="2850">
                  <c:v>1.7753000000000001</c:v>
                </c:pt>
                <c:pt idx="2851">
                  <c:v>1.7627999999999999</c:v>
                </c:pt>
                <c:pt idx="2852">
                  <c:v>1.7503</c:v>
                </c:pt>
                <c:pt idx="2853">
                  <c:v>1.738</c:v>
                </c:pt>
                <c:pt idx="2854">
                  <c:v>1.7258</c:v>
                </c:pt>
                <c:pt idx="2855">
                  <c:v>1.7137</c:v>
                </c:pt>
                <c:pt idx="2856">
                  <c:v>1.7016</c:v>
                </c:pt>
                <c:pt idx="2857">
                  <c:v>1.6897</c:v>
                </c:pt>
                <c:pt idx="2858">
                  <c:v>1.6778999999999999</c:v>
                </c:pt>
                <c:pt idx="2859">
                  <c:v>1.6660999999999999</c:v>
                </c:pt>
                <c:pt idx="2860">
                  <c:v>1.6545000000000001</c:v>
                </c:pt>
                <c:pt idx="2861">
                  <c:v>1.6429</c:v>
                </c:pt>
                <c:pt idx="2862">
                  <c:v>1.6314</c:v>
                </c:pt>
                <c:pt idx="2863">
                  <c:v>1.6201000000000001</c:v>
                </c:pt>
                <c:pt idx="2864">
                  <c:v>1.6088</c:v>
                </c:pt>
                <c:pt idx="2865">
                  <c:v>1.5975999999999999</c:v>
                </c:pt>
                <c:pt idx="2866">
                  <c:v>1.5866</c:v>
                </c:pt>
                <c:pt idx="2867">
                  <c:v>1.5757000000000001</c:v>
                </c:pt>
                <c:pt idx="2868">
                  <c:v>1.5648</c:v>
                </c:pt>
                <c:pt idx="2869">
                  <c:v>1.5541</c:v>
                </c:pt>
                <c:pt idx="2870">
                  <c:v>1.5434000000000001</c:v>
                </c:pt>
                <c:pt idx="2871">
                  <c:v>1.5328999999999999</c:v>
                </c:pt>
                <c:pt idx="2872">
                  <c:v>1.5224</c:v>
                </c:pt>
                <c:pt idx="2873">
                  <c:v>1.5121</c:v>
                </c:pt>
                <c:pt idx="2874">
                  <c:v>1.5019</c:v>
                </c:pt>
                <c:pt idx="2875">
                  <c:v>1.4917</c:v>
                </c:pt>
                <c:pt idx="2876">
                  <c:v>1.4817</c:v>
                </c:pt>
                <c:pt idx="2877">
                  <c:v>1.4717</c:v>
                </c:pt>
                <c:pt idx="2878">
                  <c:v>1.4619</c:v>
                </c:pt>
                <c:pt idx="2879">
                  <c:v>1.4521999999999999</c:v>
                </c:pt>
                <c:pt idx="2880">
                  <c:v>1.4426000000000001</c:v>
                </c:pt>
                <c:pt idx="2881">
                  <c:v>1.4331</c:v>
                </c:pt>
                <c:pt idx="2882">
                  <c:v>1.4237</c:v>
                </c:pt>
                <c:pt idx="2883">
                  <c:v>1.4144000000000001</c:v>
                </c:pt>
                <c:pt idx="2884">
                  <c:v>1.4053</c:v>
                </c:pt>
                <c:pt idx="2885">
                  <c:v>1.3962000000000001</c:v>
                </c:pt>
                <c:pt idx="2886">
                  <c:v>1.3873</c:v>
                </c:pt>
                <c:pt idx="2887">
                  <c:v>1.3785000000000001</c:v>
                </c:pt>
                <c:pt idx="2888">
                  <c:v>1.3697999999999999</c:v>
                </c:pt>
                <c:pt idx="2889">
                  <c:v>1.3612</c:v>
                </c:pt>
                <c:pt idx="2890">
                  <c:v>1.3527</c:v>
                </c:pt>
                <c:pt idx="2891">
                  <c:v>1.3444</c:v>
                </c:pt>
                <c:pt idx="2892">
                  <c:v>1.3361000000000001</c:v>
                </c:pt>
                <c:pt idx="2893">
                  <c:v>1.3280000000000001</c:v>
                </c:pt>
                <c:pt idx="2894">
                  <c:v>1.32</c:v>
                </c:pt>
                <c:pt idx="2895">
                  <c:v>1.3121</c:v>
                </c:pt>
                <c:pt idx="2896">
                  <c:v>1.3042</c:v>
                </c:pt>
                <c:pt idx="2897">
                  <c:v>1.2965</c:v>
                </c:pt>
                <c:pt idx="2898">
                  <c:v>1.2888999999999999</c:v>
                </c:pt>
                <c:pt idx="2899">
                  <c:v>1.2813000000000001</c:v>
                </c:pt>
                <c:pt idx="2900">
                  <c:v>1.2739</c:v>
                </c:pt>
                <c:pt idx="2901">
                  <c:v>1.2665</c:v>
                </c:pt>
                <c:pt idx="2902">
                  <c:v>1.2592000000000001</c:v>
                </c:pt>
                <c:pt idx="2903">
                  <c:v>1.252</c:v>
                </c:pt>
                <c:pt idx="2904">
                  <c:v>1.2448999999999999</c:v>
                </c:pt>
                <c:pt idx="2905">
                  <c:v>1.2378</c:v>
                </c:pt>
                <c:pt idx="2906">
                  <c:v>1.2307999999999999</c:v>
                </c:pt>
                <c:pt idx="2907">
                  <c:v>1.2239</c:v>
                </c:pt>
                <c:pt idx="2908">
                  <c:v>1.2171000000000001</c:v>
                </c:pt>
                <c:pt idx="2909">
                  <c:v>1.2102999999999999</c:v>
                </c:pt>
                <c:pt idx="2910">
                  <c:v>1.2036</c:v>
                </c:pt>
                <c:pt idx="2911">
                  <c:v>1.1969000000000001</c:v>
                </c:pt>
                <c:pt idx="2912">
                  <c:v>1.1902999999999999</c:v>
                </c:pt>
                <c:pt idx="2913">
                  <c:v>1.1838</c:v>
                </c:pt>
                <c:pt idx="2914">
                  <c:v>1.1773</c:v>
                </c:pt>
                <c:pt idx="2915">
                  <c:v>1.1708000000000001</c:v>
                </c:pt>
                <c:pt idx="2916">
                  <c:v>1.1644000000000001</c:v>
                </c:pt>
                <c:pt idx="2917">
                  <c:v>1.1580999999999999</c:v>
                </c:pt>
                <c:pt idx="2918">
                  <c:v>1.1516999999999999</c:v>
                </c:pt>
                <c:pt idx="2919">
                  <c:v>1.1455</c:v>
                </c:pt>
                <c:pt idx="2920">
                  <c:v>1.1392</c:v>
                </c:pt>
                <c:pt idx="2921">
                  <c:v>1.1331</c:v>
                </c:pt>
                <c:pt idx="2922">
                  <c:v>1.1269</c:v>
                </c:pt>
                <c:pt idx="2923">
                  <c:v>1.1208</c:v>
                </c:pt>
                <c:pt idx="2924">
                  <c:v>1.1147</c:v>
                </c:pt>
                <c:pt idx="2925">
                  <c:v>1.1087</c:v>
                </c:pt>
                <c:pt idx="2926">
                  <c:v>1.1027</c:v>
                </c:pt>
                <c:pt idx="2927">
                  <c:v>1.0967</c:v>
                </c:pt>
                <c:pt idx="2928">
                  <c:v>1.0907</c:v>
                </c:pt>
                <c:pt idx="2929">
                  <c:v>1.0848</c:v>
                </c:pt>
                <c:pt idx="2930">
                  <c:v>1.0789</c:v>
                </c:pt>
                <c:pt idx="2931">
                  <c:v>1.073</c:v>
                </c:pt>
                <c:pt idx="2932">
                  <c:v>1.0670999999999999</c:v>
                </c:pt>
                <c:pt idx="2933">
                  <c:v>1.0612999999999999</c:v>
                </c:pt>
                <c:pt idx="2934">
                  <c:v>1.0555000000000001</c:v>
                </c:pt>
                <c:pt idx="2935">
                  <c:v>1.0497000000000001</c:v>
                </c:pt>
                <c:pt idx="2936">
                  <c:v>1.044</c:v>
                </c:pt>
                <c:pt idx="2937">
                  <c:v>1.0382</c:v>
                </c:pt>
                <c:pt idx="2938">
                  <c:v>1.0325</c:v>
                </c:pt>
                <c:pt idx="2939">
                  <c:v>1.0268999999999999</c:v>
                </c:pt>
                <c:pt idx="2940">
                  <c:v>1.0213000000000001</c:v>
                </c:pt>
                <c:pt idx="2941">
                  <c:v>1.0157</c:v>
                </c:pt>
                <c:pt idx="2942">
                  <c:v>1.0101</c:v>
                </c:pt>
                <c:pt idx="2943">
                  <c:v>1.0045999999999999</c:v>
                </c:pt>
                <c:pt idx="2944">
                  <c:v>0.99904999999999999</c:v>
                </c:pt>
                <c:pt idx="2945">
                  <c:v>0.99356999999999995</c:v>
                </c:pt>
                <c:pt idx="2946">
                  <c:v>0.98812999999999995</c:v>
                </c:pt>
                <c:pt idx="2947">
                  <c:v>0.98272000000000004</c:v>
                </c:pt>
                <c:pt idx="2948">
                  <c:v>0.97733000000000003</c:v>
                </c:pt>
                <c:pt idx="2949">
                  <c:v>0.97197</c:v>
                </c:pt>
                <c:pt idx="2950">
                  <c:v>0.96664000000000005</c:v>
                </c:pt>
                <c:pt idx="2951">
                  <c:v>0.96133000000000002</c:v>
                </c:pt>
                <c:pt idx="2952">
                  <c:v>0.95604999999999996</c:v>
                </c:pt>
                <c:pt idx="2953">
                  <c:v>0.95079000000000002</c:v>
                </c:pt>
                <c:pt idx="2954">
                  <c:v>0.94555999999999996</c:v>
                </c:pt>
                <c:pt idx="2955">
                  <c:v>0.94035000000000002</c:v>
                </c:pt>
                <c:pt idx="2956">
                  <c:v>0.93516999999999995</c:v>
                </c:pt>
                <c:pt idx="2957">
                  <c:v>0.93001</c:v>
                </c:pt>
                <c:pt idx="2958">
                  <c:v>0.92488000000000004</c:v>
                </c:pt>
                <c:pt idx="2959">
                  <c:v>0.91976999999999998</c:v>
                </c:pt>
                <c:pt idx="2960">
                  <c:v>0.91469</c:v>
                </c:pt>
                <c:pt idx="2961">
                  <c:v>0.90961999999999998</c:v>
                </c:pt>
                <c:pt idx="2962">
                  <c:v>0.90459000000000001</c:v>
                </c:pt>
                <c:pt idx="2963">
                  <c:v>0.89956999999999998</c:v>
                </c:pt>
                <c:pt idx="2964">
                  <c:v>0.89456999999999998</c:v>
                </c:pt>
                <c:pt idx="2965">
                  <c:v>0.88959999999999995</c:v>
                </c:pt>
                <c:pt idx="2966">
                  <c:v>0.88463999999999998</c:v>
                </c:pt>
                <c:pt idx="2967">
                  <c:v>0.87970999999999999</c:v>
                </c:pt>
                <c:pt idx="2968">
                  <c:v>0.87480000000000002</c:v>
                </c:pt>
                <c:pt idx="2969">
                  <c:v>0.86990000000000001</c:v>
                </c:pt>
                <c:pt idx="2970">
                  <c:v>0.86502000000000001</c:v>
                </c:pt>
                <c:pt idx="2971">
                  <c:v>0.86016000000000004</c:v>
                </c:pt>
                <c:pt idx="2972">
                  <c:v>0.85531000000000001</c:v>
                </c:pt>
                <c:pt idx="2973">
                  <c:v>0.85048999999999997</c:v>
                </c:pt>
                <c:pt idx="2974">
                  <c:v>0.84567999999999999</c:v>
                </c:pt>
                <c:pt idx="2975">
                  <c:v>0.84089000000000003</c:v>
                </c:pt>
                <c:pt idx="2976">
                  <c:v>0.83613000000000004</c:v>
                </c:pt>
                <c:pt idx="2977">
                  <c:v>0.83138000000000001</c:v>
                </c:pt>
                <c:pt idx="2978">
                  <c:v>0.82665999999999995</c:v>
                </c:pt>
                <c:pt idx="2979">
                  <c:v>0.82196000000000002</c:v>
                </c:pt>
                <c:pt idx="2980">
                  <c:v>0.81728999999999996</c:v>
                </c:pt>
                <c:pt idx="2981">
                  <c:v>0.81262999999999996</c:v>
                </c:pt>
                <c:pt idx="2982">
                  <c:v>0.80800000000000005</c:v>
                </c:pt>
                <c:pt idx="2983">
                  <c:v>0.8034</c:v>
                </c:pt>
                <c:pt idx="2984">
                  <c:v>0.79881000000000002</c:v>
                </c:pt>
                <c:pt idx="2985">
                  <c:v>0.79425000000000001</c:v>
                </c:pt>
                <c:pt idx="2986">
                  <c:v>0.78971000000000002</c:v>
                </c:pt>
                <c:pt idx="2987">
                  <c:v>0.78517999999999999</c:v>
                </c:pt>
                <c:pt idx="2988">
                  <c:v>0.78066999999999998</c:v>
                </c:pt>
                <c:pt idx="2989">
                  <c:v>0.77617999999999998</c:v>
                </c:pt>
                <c:pt idx="2990">
                  <c:v>0.77171000000000001</c:v>
                </c:pt>
                <c:pt idx="2991">
                  <c:v>0.76726000000000005</c:v>
                </c:pt>
                <c:pt idx="2992">
                  <c:v>0.76282000000000005</c:v>
                </c:pt>
                <c:pt idx="2993">
                  <c:v>0.75841000000000003</c:v>
                </c:pt>
                <c:pt idx="2994">
                  <c:v>0.75400999999999996</c:v>
                </c:pt>
                <c:pt idx="2995">
                  <c:v>0.74963999999999997</c:v>
                </c:pt>
                <c:pt idx="2996">
                  <c:v>0.74528000000000005</c:v>
                </c:pt>
                <c:pt idx="2997">
                  <c:v>0.74095</c:v>
                </c:pt>
                <c:pt idx="2998">
                  <c:v>0.73663999999999996</c:v>
                </c:pt>
                <c:pt idx="2999">
                  <c:v>0.73234999999999995</c:v>
                </c:pt>
                <c:pt idx="3000">
                  <c:v>0.72806999999999999</c:v>
                </c:pt>
                <c:pt idx="3001">
                  <c:v>0.72382000000000002</c:v>
                </c:pt>
                <c:pt idx="3002">
                  <c:v>0.71958</c:v>
                </c:pt>
                <c:pt idx="3003">
                  <c:v>0.71535000000000004</c:v>
                </c:pt>
                <c:pt idx="3004">
                  <c:v>0.71113999999999999</c:v>
                </c:pt>
                <c:pt idx="3005">
                  <c:v>0.70694999999999997</c:v>
                </c:pt>
                <c:pt idx="3006">
                  <c:v>0.70277000000000001</c:v>
                </c:pt>
                <c:pt idx="3007">
                  <c:v>0.69860999999999995</c:v>
                </c:pt>
                <c:pt idx="3008">
                  <c:v>0.69445999999999997</c:v>
                </c:pt>
                <c:pt idx="3009">
                  <c:v>0.69033999999999995</c:v>
                </c:pt>
                <c:pt idx="3010">
                  <c:v>0.68622000000000005</c:v>
                </c:pt>
                <c:pt idx="3011">
                  <c:v>0.68213000000000001</c:v>
                </c:pt>
                <c:pt idx="3012">
                  <c:v>0.67806</c:v>
                </c:pt>
                <c:pt idx="3013">
                  <c:v>0.67401</c:v>
                </c:pt>
                <c:pt idx="3014">
                  <c:v>0.66998000000000002</c:v>
                </c:pt>
                <c:pt idx="3015">
                  <c:v>0.66596</c:v>
                </c:pt>
                <c:pt idx="3016">
                  <c:v>0.66196999999999995</c:v>
                </c:pt>
                <c:pt idx="3017">
                  <c:v>0.65800000000000003</c:v>
                </c:pt>
                <c:pt idx="3018">
                  <c:v>0.65403999999999995</c:v>
                </c:pt>
                <c:pt idx="3019">
                  <c:v>0.65010000000000001</c:v>
                </c:pt>
                <c:pt idx="3020">
                  <c:v>0.64617999999999998</c:v>
                </c:pt>
                <c:pt idx="3021">
                  <c:v>0.64227000000000001</c:v>
                </c:pt>
                <c:pt idx="3022">
                  <c:v>0.63836999999999999</c:v>
                </c:pt>
                <c:pt idx="3023">
                  <c:v>0.63449</c:v>
                </c:pt>
                <c:pt idx="3024">
                  <c:v>0.63061</c:v>
                </c:pt>
                <c:pt idx="3025">
                  <c:v>0.62675000000000003</c:v>
                </c:pt>
                <c:pt idx="3026">
                  <c:v>0.62289000000000005</c:v>
                </c:pt>
                <c:pt idx="3027">
                  <c:v>0.61904999999999999</c:v>
                </c:pt>
                <c:pt idx="3028">
                  <c:v>0.61521999999999999</c:v>
                </c:pt>
                <c:pt idx="3029">
                  <c:v>0.61138999999999999</c:v>
                </c:pt>
                <c:pt idx="3030">
                  <c:v>0.60758000000000001</c:v>
                </c:pt>
                <c:pt idx="3031">
                  <c:v>0.60377999999999998</c:v>
                </c:pt>
                <c:pt idx="3032">
                  <c:v>0.59999000000000002</c:v>
                </c:pt>
                <c:pt idx="3033">
                  <c:v>0.59621000000000002</c:v>
                </c:pt>
                <c:pt idx="3034">
                  <c:v>0.59243999999999997</c:v>
                </c:pt>
                <c:pt idx="3035">
                  <c:v>0.58867999999999998</c:v>
                </c:pt>
                <c:pt idx="3036">
                  <c:v>0.58494000000000002</c:v>
                </c:pt>
                <c:pt idx="3037">
                  <c:v>0.58121</c:v>
                </c:pt>
                <c:pt idx="3038">
                  <c:v>0.57748999999999995</c:v>
                </c:pt>
                <c:pt idx="3039">
                  <c:v>0.57379000000000002</c:v>
                </c:pt>
                <c:pt idx="3040">
                  <c:v>0.57010000000000005</c:v>
                </c:pt>
                <c:pt idx="3041">
                  <c:v>0.56642999999999999</c:v>
                </c:pt>
                <c:pt idx="3042">
                  <c:v>0.56276999999999999</c:v>
                </c:pt>
                <c:pt idx="3043">
                  <c:v>0.55913000000000002</c:v>
                </c:pt>
                <c:pt idx="3044">
                  <c:v>0.55549999999999999</c:v>
                </c:pt>
                <c:pt idx="3045">
                  <c:v>0.55188999999999999</c:v>
                </c:pt>
                <c:pt idx="3046">
                  <c:v>0.54830000000000001</c:v>
                </c:pt>
                <c:pt idx="3047">
                  <c:v>0.54473000000000005</c:v>
                </c:pt>
                <c:pt idx="3048">
                  <c:v>0.54117999999999999</c:v>
                </c:pt>
                <c:pt idx="3049">
                  <c:v>0.53764000000000001</c:v>
                </c:pt>
                <c:pt idx="3050">
                  <c:v>0.53412000000000004</c:v>
                </c:pt>
                <c:pt idx="3051">
                  <c:v>0.53061999999999998</c:v>
                </c:pt>
                <c:pt idx="3052">
                  <c:v>0.52714000000000005</c:v>
                </c:pt>
                <c:pt idx="3053">
                  <c:v>0.52368000000000003</c:v>
                </c:pt>
                <c:pt idx="3054">
                  <c:v>0.52024000000000004</c:v>
                </c:pt>
                <c:pt idx="3055">
                  <c:v>0.51680999999999999</c:v>
                </c:pt>
                <c:pt idx="3056">
                  <c:v>0.51339999999999997</c:v>
                </c:pt>
                <c:pt idx="3057">
                  <c:v>0.51000999999999996</c:v>
                </c:pt>
                <c:pt idx="3058">
                  <c:v>0.50663000000000002</c:v>
                </c:pt>
                <c:pt idx="3059">
                  <c:v>0.50327</c:v>
                </c:pt>
                <c:pt idx="3060">
                  <c:v>0.49992999999999999</c:v>
                </c:pt>
                <c:pt idx="3061">
                  <c:v>0.49661</c:v>
                </c:pt>
                <c:pt idx="3062">
                  <c:v>0.49331000000000003</c:v>
                </c:pt>
                <c:pt idx="3063">
                  <c:v>0.49003000000000002</c:v>
                </c:pt>
                <c:pt idx="3064">
                  <c:v>0.48676000000000003</c:v>
                </c:pt>
                <c:pt idx="3065">
                  <c:v>0.48351</c:v>
                </c:pt>
                <c:pt idx="3066">
                  <c:v>0.48027999999999998</c:v>
                </c:pt>
                <c:pt idx="3067">
                  <c:v>0.47705999999999998</c:v>
                </c:pt>
                <c:pt idx="3068">
                  <c:v>0.47387000000000001</c:v>
                </c:pt>
                <c:pt idx="3069">
                  <c:v>0.47069</c:v>
                </c:pt>
                <c:pt idx="3070">
                  <c:v>0.46753</c:v>
                </c:pt>
                <c:pt idx="3071">
                  <c:v>0.46439000000000002</c:v>
                </c:pt>
                <c:pt idx="3072">
                  <c:v>0.46127000000000001</c:v>
                </c:pt>
                <c:pt idx="3073">
                  <c:v>0.45817000000000002</c:v>
                </c:pt>
                <c:pt idx="3074">
                  <c:v>0.4551</c:v>
                </c:pt>
                <c:pt idx="3075">
                  <c:v>0.45204</c:v>
                </c:pt>
                <c:pt idx="3076">
                  <c:v>0.44900000000000001</c:v>
                </c:pt>
                <c:pt idx="3077">
                  <c:v>0.44597999999999999</c:v>
                </c:pt>
                <c:pt idx="3078">
                  <c:v>0.44297999999999998</c:v>
                </c:pt>
                <c:pt idx="3079">
                  <c:v>0.44</c:v>
                </c:pt>
                <c:pt idx="3080">
                  <c:v>0.43702999999999997</c:v>
                </c:pt>
                <c:pt idx="3081">
                  <c:v>0.43408000000000002</c:v>
                </c:pt>
                <c:pt idx="3082">
                  <c:v>0.43114999999999998</c:v>
                </c:pt>
                <c:pt idx="3083">
                  <c:v>0.42823</c:v>
                </c:pt>
                <c:pt idx="3084">
                  <c:v>0.42531999999999998</c:v>
                </c:pt>
                <c:pt idx="3085">
                  <c:v>0.42243000000000003</c:v>
                </c:pt>
                <c:pt idx="3086">
                  <c:v>0.41954999999999998</c:v>
                </c:pt>
                <c:pt idx="3087">
                  <c:v>0.41667999999999999</c:v>
                </c:pt>
                <c:pt idx="3088">
                  <c:v>0.41382000000000002</c:v>
                </c:pt>
                <c:pt idx="3089">
                  <c:v>0.41097</c:v>
                </c:pt>
                <c:pt idx="3090">
                  <c:v>0.40814</c:v>
                </c:pt>
                <c:pt idx="3091">
                  <c:v>0.40531</c:v>
                </c:pt>
                <c:pt idx="3092">
                  <c:v>0.40250000000000002</c:v>
                </c:pt>
                <c:pt idx="3093">
                  <c:v>0.39971000000000001</c:v>
                </c:pt>
                <c:pt idx="3094">
                  <c:v>0.39692</c:v>
                </c:pt>
                <c:pt idx="3095">
                  <c:v>0.39415</c:v>
                </c:pt>
                <c:pt idx="3096">
                  <c:v>0.39140000000000003</c:v>
                </c:pt>
                <c:pt idx="3097">
                  <c:v>0.38866000000000001</c:v>
                </c:pt>
                <c:pt idx="3098">
                  <c:v>0.38594000000000001</c:v>
                </c:pt>
                <c:pt idx="3099">
                  <c:v>0.38323000000000002</c:v>
                </c:pt>
                <c:pt idx="3100">
                  <c:v>0.38052999999999998</c:v>
                </c:pt>
                <c:pt idx="3101">
                  <c:v>0.37785999999999997</c:v>
                </c:pt>
                <c:pt idx="3102">
                  <c:v>0.37519000000000002</c:v>
                </c:pt>
                <c:pt idx="3103">
                  <c:v>0.37253999999999998</c:v>
                </c:pt>
                <c:pt idx="3104">
                  <c:v>0.36991000000000002</c:v>
                </c:pt>
                <c:pt idx="3105">
                  <c:v>0.37398999999999999</c:v>
                </c:pt>
                <c:pt idx="3106">
                  <c:v>0.37132999999999999</c:v>
                </c:pt>
                <c:pt idx="3107">
                  <c:v>0.36869000000000002</c:v>
                </c:pt>
                <c:pt idx="3108">
                  <c:v>0.36606</c:v>
                </c:pt>
                <c:pt idx="3109">
                  <c:v>0.36343999999999999</c:v>
                </c:pt>
                <c:pt idx="3110">
                  <c:v>0.36082999999999998</c:v>
                </c:pt>
                <c:pt idx="3111">
                  <c:v>0.35824</c:v>
                </c:pt>
                <c:pt idx="3112">
                  <c:v>0.35565999999999998</c:v>
                </c:pt>
                <c:pt idx="3113">
                  <c:v>0.35309000000000001</c:v>
                </c:pt>
                <c:pt idx="3114">
                  <c:v>0.35054000000000002</c:v>
                </c:pt>
                <c:pt idx="3115">
                  <c:v>0.34799999999999998</c:v>
                </c:pt>
                <c:pt idx="3116">
                  <c:v>0.34547</c:v>
                </c:pt>
                <c:pt idx="3117">
                  <c:v>0.34295999999999999</c:v>
                </c:pt>
                <c:pt idx="3118">
                  <c:v>0.34045999999999998</c:v>
                </c:pt>
                <c:pt idx="3119">
                  <c:v>0.33798</c:v>
                </c:pt>
                <c:pt idx="3120">
                  <c:v>0.33550999999999997</c:v>
                </c:pt>
                <c:pt idx="3121">
                  <c:v>0.33306000000000002</c:v>
                </c:pt>
                <c:pt idx="3122">
                  <c:v>0.33062000000000002</c:v>
                </c:pt>
                <c:pt idx="3123">
                  <c:v>0.32819999999999999</c:v>
                </c:pt>
                <c:pt idx="3124">
                  <c:v>0.32579000000000002</c:v>
                </c:pt>
                <c:pt idx="3125">
                  <c:v>0.32339000000000001</c:v>
                </c:pt>
                <c:pt idx="3126">
                  <c:v>0.32101000000000002</c:v>
                </c:pt>
                <c:pt idx="3127">
                  <c:v>0.31863999999999998</c:v>
                </c:pt>
                <c:pt idx="3128">
                  <c:v>0.31629000000000002</c:v>
                </c:pt>
                <c:pt idx="3129">
                  <c:v>0.31395000000000001</c:v>
                </c:pt>
                <c:pt idx="3130">
                  <c:v>0.31162000000000001</c:v>
                </c:pt>
                <c:pt idx="3131">
                  <c:v>0.30930999999999997</c:v>
                </c:pt>
                <c:pt idx="3132">
                  <c:v>0.30701000000000001</c:v>
                </c:pt>
                <c:pt idx="3133">
                  <c:v>0.30471999999999999</c:v>
                </c:pt>
                <c:pt idx="3134">
                  <c:v>0.30245</c:v>
                </c:pt>
                <c:pt idx="3135">
                  <c:v>0.30020000000000002</c:v>
                </c:pt>
                <c:pt idx="3136">
                  <c:v>0.29794999999999999</c:v>
                </c:pt>
                <c:pt idx="3137">
                  <c:v>0.29571999999999998</c:v>
                </c:pt>
                <c:pt idx="3138">
                  <c:v>0.29350999999999999</c:v>
                </c:pt>
                <c:pt idx="3139">
                  <c:v>0.29131000000000001</c:v>
                </c:pt>
                <c:pt idx="3140">
                  <c:v>0.28911999999999999</c:v>
                </c:pt>
                <c:pt idx="3141">
                  <c:v>0.28694999999999998</c:v>
                </c:pt>
                <c:pt idx="3142">
                  <c:v>0.2848</c:v>
                </c:pt>
                <c:pt idx="3143">
                  <c:v>0.28265000000000001</c:v>
                </c:pt>
                <c:pt idx="3144">
                  <c:v>0.28053</c:v>
                </c:pt>
                <c:pt idx="3145">
                  <c:v>0.27840999999999999</c:v>
                </c:pt>
                <c:pt idx="3146">
                  <c:v>0.27631</c:v>
                </c:pt>
                <c:pt idx="3147">
                  <c:v>0.27422999999999997</c:v>
                </c:pt>
                <c:pt idx="3148">
                  <c:v>0.27216000000000001</c:v>
                </c:pt>
                <c:pt idx="3149">
                  <c:v>0.27010000000000001</c:v>
                </c:pt>
                <c:pt idx="3150">
                  <c:v>0.26806000000000002</c:v>
                </c:pt>
                <c:pt idx="3151">
                  <c:v>0.26604</c:v>
                </c:pt>
                <c:pt idx="3152">
                  <c:v>0.26402999999999999</c:v>
                </c:pt>
                <c:pt idx="3153">
                  <c:v>0.26204</c:v>
                </c:pt>
                <c:pt idx="3154">
                  <c:v>0.26006000000000001</c:v>
                </c:pt>
                <c:pt idx="3155">
                  <c:v>0.2581</c:v>
                </c:pt>
                <c:pt idx="3156">
                  <c:v>0.25614999999999999</c:v>
                </c:pt>
                <c:pt idx="3157">
                  <c:v>0.25422</c:v>
                </c:pt>
                <c:pt idx="3158">
                  <c:v>0.25230000000000002</c:v>
                </c:pt>
                <c:pt idx="3159">
                  <c:v>0.25040000000000001</c:v>
                </c:pt>
                <c:pt idx="3160">
                  <c:v>0.24851999999999999</c:v>
                </c:pt>
                <c:pt idx="3161">
                  <c:v>0.24665000000000001</c:v>
                </c:pt>
                <c:pt idx="3162">
                  <c:v>0.24479000000000001</c:v>
                </c:pt>
                <c:pt idx="3163">
                  <c:v>0.24295</c:v>
                </c:pt>
                <c:pt idx="3164">
                  <c:v>0.24112</c:v>
                </c:pt>
                <c:pt idx="3165">
                  <c:v>0.23930000000000001</c:v>
                </c:pt>
                <c:pt idx="3166">
                  <c:v>0.23749999999999999</c:v>
                </c:pt>
                <c:pt idx="3167">
                  <c:v>0.23571</c:v>
                </c:pt>
                <c:pt idx="3168">
                  <c:v>0.23393</c:v>
                </c:pt>
                <c:pt idx="3169">
                  <c:v>0.23216999999999999</c:v>
                </c:pt>
                <c:pt idx="3170">
                  <c:v>0.23042000000000001</c:v>
                </c:pt>
                <c:pt idx="3171">
                  <c:v>0.22867999999999999</c:v>
                </c:pt>
                <c:pt idx="3172">
                  <c:v>0.22696</c:v>
                </c:pt>
                <c:pt idx="3173">
                  <c:v>0.22525000000000001</c:v>
                </c:pt>
                <c:pt idx="3174">
                  <c:v>0.22355</c:v>
                </c:pt>
                <c:pt idx="3175">
                  <c:v>0.22187000000000001</c:v>
                </c:pt>
                <c:pt idx="3176">
                  <c:v>0.22020000000000001</c:v>
                </c:pt>
                <c:pt idx="3177">
                  <c:v>0.21854000000000001</c:v>
                </c:pt>
                <c:pt idx="3178">
                  <c:v>0.21689</c:v>
                </c:pt>
                <c:pt idx="3179">
                  <c:v>0.21526000000000001</c:v>
                </c:pt>
                <c:pt idx="3180">
                  <c:v>0.21364</c:v>
                </c:pt>
                <c:pt idx="3181">
                  <c:v>0.21203</c:v>
                </c:pt>
                <c:pt idx="3182">
                  <c:v>0.21043000000000001</c:v>
                </c:pt>
                <c:pt idx="3183">
                  <c:v>0.20885000000000001</c:v>
                </c:pt>
                <c:pt idx="3184">
                  <c:v>0.20727999999999999</c:v>
                </c:pt>
                <c:pt idx="3185">
                  <c:v>0.20571999999999999</c:v>
                </c:pt>
                <c:pt idx="3186">
                  <c:v>0.20416999999999999</c:v>
                </c:pt>
                <c:pt idx="3187">
                  <c:v>0.20263999999999999</c:v>
                </c:pt>
                <c:pt idx="3188">
                  <c:v>0.20111999999999999</c:v>
                </c:pt>
                <c:pt idx="3189">
                  <c:v>0.19961000000000001</c:v>
                </c:pt>
                <c:pt idx="3190">
                  <c:v>0.19811999999999999</c:v>
                </c:pt>
                <c:pt idx="3191">
                  <c:v>0.19664000000000001</c:v>
                </c:pt>
                <c:pt idx="3192">
                  <c:v>0.19517999999999999</c:v>
                </c:pt>
                <c:pt idx="3193">
                  <c:v>0.19373000000000001</c:v>
                </c:pt>
                <c:pt idx="3194">
                  <c:v>0.1923</c:v>
                </c:pt>
                <c:pt idx="3195">
                  <c:v>0.19087999999999999</c:v>
                </c:pt>
                <c:pt idx="3196">
                  <c:v>0.18948000000000001</c:v>
                </c:pt>
                <c:pt idx="3197">
                  <c:v>0.18809000000000001</c:v>
                </c:pt>
                <c:pt idx="3198">
                  <c:v>0.18672</c:v>
                </c:pt>
                <c:pt idx="3199">
                  <c:v>0.18536</c:v>
                </c:pt>
                <c:pt idx="3200">
                  <c:v>0.18401000000000001</c:v>
                </c:pt>
                <c:pt idx="3201">
                  <c:v>0.18268000000000001</c:v>
                </c:pt>
                <c:pt idx="3202">
                  <c:v>0.18135999999999999</c:v>
                </c:pt>
                <c:pt idx="3203">
                  <c:v>0.18006</c:v>
                </c:pt>
                <c:pt idx="3204">
                  <c:v>0.17876</c:v>
                </c:pt>
                <c:pt idx="3205">
                  <c:v>0.17748</c:v>
                </c:pt>
                <c:pt idx="3206">
                  <c:v>0.17621000000000001</c:v>
                </c:pt>
                <c:pt idx="3207">
                  <c:v>0.17494999999999999</c:v>
                </c:pt>
                <c:pt idx="3208">
                  <c:v>0.17369999999999999</c:v>
                </c:pt>
                <c:pt idx="3209">
                  <c:v>0.17246</c:v>
                </c:pt>
                <c:pt idx="3210">
                  <c:v>0.17122999999999999</c:v>
                </c:pt>
                <c:pt idx="3211">
                  <c:v>0.17000999999999999</c:v>
                </c:pt>
                <c:pt idx="3212">
                  <c:v>0.16880000000000001</c:v>
                </c:pt>
                <c:pt idx="3213">
                  <c:v>0.1676</c:v>
                </c:pt>
                <c:pt idx="3214">
                  <c:v>0.16641</c:v>
                </c:pt>
                <c:pt idx="3215">
                  <c:v>0.16524</c:v>
                </c:pt>
                <c:pt idx="3216">
                  <c:v>0.16406999999999999</c:v>
                </c:pt>
                <c:pt idx="3217">
                  <c:v>0.16291</c:v>
                </c:pt>
                <c:pt idx="3218">
                  <c:v>0.16175999999999999</c:v>
                </c:pt>
                <c:pt idx="3219">
                  <c:v>0.16062000000000001</c:v>
                </c:pt>
                <c:pt idx="3220">
                  <c:v>0.15948000000000001</c:v>
                </c:pt>
                <c:pt idx="3221">
                  <c:v>0.15836</c:v>
                </c:pt>
                <c:pt idx="3222">
                  <c:v>0.15725</c:v>
                </c:pt>
                <c:pt idx="3223">
                  <c:v>0.15614</c:v>
                </c:pt>
                <c:pt idx="3224">
                  <c:v>0.15504000000000001</c:v>
                </c:pt>
                <c:pt idx="3225">
                  <c:v>0.15396000000000001</c:v>
                </c:pt>
                <c:pt idx="3226">
                  <c:v>0.15287999999999999</c:v>
                </c:pt>
                <c:pt idx="3227">
                  <c:v>0.15181</c:v>
                </c:pt>
                <c:pt idx="3228">
                  <c:v>0.15075</c:v>
                </c:pt>
                <c:pt idx="3229">
                  <c:v>0.1497</c:v>
                </c:pt>
                <c:pt idx="3230">
                  <c:v>0.14865999999999999</c:v>
                </c:pt>
                <c:pt idx="3231">
                  <c:v>0.14763000000000001</c:v>
                </c:pt>
                <c:pt idx="3232">
                  <c:v>0.14660999999999999</c:v>
                </c:pt>
                <c:pt idx="3233">
                  <c:v>0.14560000000000001</c:v>
                </c:pt>
                <c:pt idx="3234">
                  <c:v>0.14460000000000001</c:v>
                </c:pt>
                <c:pt idx="3235">
                  <c:v>0.14360999999999999</c:v>
                </c:pt>
                <c:pt idx="3236">
                  <c:v>0.14263000000000001</c:v>
                </c:pt>
                <c:pt idx="3237">
                  <c:v>0.14166000000000001</c:v>
                </c:pt>
                <c:pt idx="3238">
                  <c:v>0.14069999999999999</c:v>
                </c:pt>
                <c:pt idx="3239">
                  <c:v>0.13976</c:v>
                </c:pt>
                <c:pt idx="3240">
                  <c:v>0.13883000000000001</c:v>
                </c:pt>
                <c:pt idx="3241">
                  <c:v>0.13789999999999999</c:v>
                </c:pt>
                <c:pt idx="3242">
                  <c:v>0.13699</c:v>
                </c:pt>
                <c:pt idx="3243">
                  <c:v>0.13608999999999999</c:v>
                </c:pt>
                <c:pt idx="3244">
                  <c:v>0.13519999999999999</c:v>
                </c:pt>
                <c:pt idx="3245">
                  <c:v>0.13431999999999999</c:v>
                </c:pt>
                <c:pt idx="3246">
                  <c:v>0.13345000000000001</c:v>
                </c:pt>
                <c:pt idx="3247">
                  <c:v>0.13259000000000001</c:v>
                </c:pt>
                <c:pt idx="3248">
                  <c:v>0.13174</c:v>
                </c:pt>
                <c:pt idx="3249">
                  <c:v>0.13089999999999999</c:v>
                </c:pt>
                <c:pt idx="3250">
                  <c:v>0.13006000000000001</c:v>
                </c:pt>
                <c:pt idx="3251">
                  <c:v>0.12923999999999999</c:v>
                </c:pt>
                <c:pt idx="3252">
                  <c:v>0.12842000000000001</c:v>
                </c:pt>
                <c:pt idx="3253">
                  <c:v>0.12761</c:v>
                </c:pt>
                <c:pt idx="3254">
                  <c:v>0.13444</c:v>
                </c:pt>
                <c:pt idx="3255">
                  <c:v>0.15806000000000001</c:v>
                </c:pt>
                <c:pt idx="3256">
                  <c:v>0.15790999999999999</c:v>
                </c:pt>
                <c:pt idx="3257">
                  <c:v>0.15692999999999999</c:v>
                </c:pt>
                <c:pt idx="3258">
                  <c:v>0.15595999999999999</c:v>
                </c:pt>
                <c:pt idx="3259">
                  <c:v>0.155</c:v>
                </c:pt>
                <c:pt idx="3260">
                  <c:v>0.15404999999999999</c:v>
                </c:pt>
                <c:pt idx="3261">
                  <c:v>0.15310000000000001</c:v>
                </c:pt>
                <c:pt idx="3262">
                  <c:v>0.15217</c:v>
                </c:pt>
                <c:pt idx="3263">
                  <c:v>0.15124000000000001</c:v>
                </c:pt>
                <c:pt idx="3264">
                  <c:v>0.15032000000000001</c:v>
                </c:pt>
                <c:pt idx="3265">
                  <c:v>0.14942</c:v>
                </c:pt>
                <c:pt idx="3266">
                  <c:v>0.14852000000000001</c:v>
                </c:pt>
                <c:pt idx="3267">
                  <c:v>0.14763000000000001</c:v>
                </c:pt>
                <c:pt idx="3268">
                  <c:v>0.14674999999999999</c:v>
                </c:pt>
                <c:pt idx="3269">
                  <c:v>0.15073</c:v>
                </c:pt>
                <c:pt idx="3270">
                  <c:v>0.15096999999999999</c:v>
                </c:pt>
                <c:pt idx="3271">
                  <c:v>0.15007999999999999</c:v>
                </c:pt>
                <c:pt idx="3272">
                  <c:v>0.14921000000000001</c:v>
                </c:pt>
                <c:pt idx="3273">
                  <c:v>0.14834</c:v>
                </c:pt>
                <c:pt idx="3274">
                  <c:v>0.14748</c:v>
                </c:pt>
                <c:pt idx="3275">
                  <c:v>0.14663999999999999</c:v>
                </c:pt>
                <c:pt idx="3276">
                  <c:v>0.14579</c:v>
                </c:pt>
                <c:pt idx="3277">
                  <c:v>0.14496000000000001</c:v>
                </c:pt>
                <c:pt idx="3278">
                  <c:v>0.14413999999999999</c:v>
                </c:pt>
                <c:pt idx="3279">
                  <c:v>0.14332</c:v>
                </c:pt>
                <c:pt idx="3280">
                  <c:v>0.14251</c:v>
                </c:pt>
                <c:pt idx="3281">
                  <c:v>0.14169999999999999</c:v>
                </c:pt>
                <c:pt idx="3282">
                  <c:v>0.1409</c:v>
                </c:pt>
                <c:pt idx="3283">
                  <c:v>0.14011000000000001</c:v>
                </c:pt>
                <c:pt idx="3284">
                  <c:v>0.13933000000000001</c:v>
                </c:pt>
                <c:pt idx="3285">
                  <c:v>0.13855000000000001</c:v>
                </c:pt>
                <c:pt idx="3286">
                  <c:v>0.13778000000000001</c:v>
                </c:pt>
                <c:pt idx="3287">
                  <c:v>0.13702</c:v>
                </c:pt>
                <c:pt idx="3288">
                  <c:v>0.13625999999999999</c:v>
                </c:pt>
                <c:pt idx="3289">
                  <c:v>0.13550999999999999</c:v>
                </c:pt>
                <c:pt idx="3290">
                  <c:v>0.13477</c:v>
                </c:pt>
                <c:pt idx="3291">
                  <c:v>0.13403000000000001</c:v>
                </c:pt>
                <c:pt idx="3292">
                  <c:v>0.1333</c:v>
                </c:pt>
                <c:pt idx="3293">
                  <c:v>0.13256999999999999</c:v>
                </c:pt>
                <c:pt idx="3294">
                  <c:v>0.13184999999999999</c:v>
                </c:pt>
                <c:pt idx="3295">
                  <c:v>0.13113</c:v>
                </c:pt>
                <c:pt idx="3296">
                  <c:v>0.13042000000000001</c:v>
                </c:pt>
                <c:pt idx="3297">
                  <c:v>0.12972</c:v>
                </c:pt>
                <c:pt idx="3298">
                  <c:v>0.12902</c:v>
                </c:pt>
                <c:pt idx="3299">
                  <c:v>0.12831999999999999</c:v>
                </c:pt>
                <c:pt idx="3300">
                  <c:v>0.12762000000000001</c:v>
                </c:pt>
                <c:pt idx="3301">
                  <c:v>0.12694</c:v>
                </c:pt>
                <c:pt idx="3302">
                  <c:v>0.12625</c:v>
                </c:pt>
                <c:pt idx="3303">
                  <c:v>0.12556999999999999</c:v>
                </c:pt>
                <c:pt idx="3304">
                  <c:v>0.12489</c:v>
                </c:pt>
                <c:pt idx="3305">
                  <c:v>0.12422</c:v>
                </c:pt>
                <c:pt idx="3306">
                  <c:v>0.12354</c:v>
                </c:pt>
                <c:pt idx="3307">
                  <c:v>0.12288</c:v>
                </c:pt>
                <c:pt idx="3308">
                  <c:v>0.12221</c:v>
                </c:pt>
                <c:pt idx="3309">
                  <c:v>0.12155000000000001</c:v>
                </c:pt>
                <c:pt idx="3310">
                  <c:v>0.12089999999999999</c:v>
                </c:pt>
                <c:pt idx="3311">
                  <c:v>0.12024</c:v>
                </c:pt>
                <c:pt idx="3312">
                  <c:v>0.1196</c:v>
                </c:pt>
                <c:pt idx="3313">
                  <c:v>0.11895</c:v>
                </c:pt>
                <c:pt idx="3314">
                  <c:v>0.11831</c:v>
                </c:pt>
                <c:pt idx="3315">
                  <c:v>0.11768000000000001</c:v>
                </c:pt>
                <c:pt idx="3316">
                  <c:v>0.11705</c:v>
                </c:pt>
                <c:pt idx="3317">
                  <c:v>0.11642</c:v>
                </c:pt>
                <c:pt idx="3318">
                  <c:v>0.1158</c:v>
                </c:pt>
                <c:pt idx="3319">
                  <c:v>0.11516999999999999</c:v>
                </c:pt>
                <c:pt idx="3320">
                  <c:v>0.11456</c:v>
                </c:pt>
                <c:pt idx="3321">
                  <c:v>0.11394</c:v>
                </c:pt>
                <c:pt idx="3322">
                  <c:v>0.11333</c:v>
                </c:pt>
                <c:pt idx="3323">
                  <c:v>0.11272</c:v>
                </c:pt>
                <c:pt idx="3324">
                  <c:v>0.11211</c:v>
                </c:pt>
                <c:pt idx="3325">
                  <c:v>0.11151</c:v>
                </c:pt>
                <c:pt idx="3326">
                  <c:v>0.11090999999999999</c:v>
                </c:pt>
                <c:pt idx="3327">
                  <c:v>0.11031000000000001</c:v>
                </c:pt>
                <c:pt idx="3328">
                  <c:v>0.10972</c:v>
                </c:pt>
                <c:pt idx="3329">
                  <c:v>0.10913</c:v>
                </c:pt>
                <c:pt idx="3330">
                  <c:v>0.10854</c:v>
                </c:pt>
                <c:pt idx="3331">
                  <c:v>0.10796</c:v>
                </c:pt>
                <c:pt idx="3332">
                  <c:v>0.10738</c:v>
                </c:pt>
                <c:pt idx="3333">
                  <c:v>0.10681</c:v>
                </c:pt>
                <c:pt idx="3334">
                  <c:v>0.10623</c:v>
                </c:pt>
                <c:pt idx="3335">
                  <c:v>0.10566</c:v>
                </c:pt>
                <c:pt idx="3336">
                  <c:v>0.1051</c:v>
                </c:pt>
                <c:pt idx="3337">
                  <c:v>0.10453</c:v>
                </c:pt>
                <c:pt idx="3338">
                  <c:v>0.10397000000000001</c:v>
                </c:pt>
                <c:pt idx="3339">
                  <c:v>0.10341</c:v>
                </c:pt>
                <c:pt idx="3340">
                  <c:v>0.10285</c:v>
                </c:pt>
                <c:pt idx="3341">
                  <c:v>0.1023</c:v>
                </c:pt>
                <c:pt idx="3342">
                  <c:v>0.10174</c:v>
                </c:pt>
                <c:pt idx="3343">
                  <c:v>0.10119</c:v>
                </c:pt>
                <c:pt idx="3344">
                  <c:v>0.10065</c:v>
                </c:pt>
                <c:pt idx="3345">
                  <c:v>0.10009999999999999</c:v>
                </c:pt>
                <c:pt idx="3346">
                  <c:v>9.9553000000000003E-2</c:v>
                </c:pt>
                <c:pt idx="3347">
                  <c:v>9.9010000000000001E-2</c:v>
                </c:pt>
                <c:pt idx="3348">
                  <c:v>9.8468E-2</c:v>
                </c:pt>
                <c:pt idx="3349">
                  <c:v>9.7927E-2</c:v>
                </c:pt>
                <c:pt idx="3350">
                  <c:v>9.7387000000000001E-2</c:v>
                </c:pt>
                <c:pt idx="3351">
                  <c:v>9.6848000000000004E-2</c:v>
                </c:pt>
                <c:pt idx="3352">
                  <c:v>9.6310000000000007E-2</c:v>
                </c:pt>
                <c:pt idx="3353">
                  <c:v>9.5773999999999998E-2</c:v>
                </c:pt>
                <c:pt idx="3354">
                  <c:v>9.5238000000000003E-2</c:v>
                </c:pt>
                <c:pt idx="3355">
                  <c:v>9.4702999999999996E-2</c:v>
                </c:pt>
                <c:pt idx="3356">
                  <c:v>9.4169000000000003E-2</c:v>
                </c:pt>
                <c:pt idx="3357">
                  <c:v>9.3636999999999998E-2</c:v>
                </c:pt>
                <c:pt idx="3358">
                  <c:v>9.3105999999999994E-2</c:v>
                </c:pt>
                <c:pt idx="3359">
                  <c:v>9.2576000000000006E-2</c:v>
                </c:pt>
                <c:pt idx="3360">
                  <c:v>9.2047000000000004E-2</c:v>
                </c:pt>
                <c:pt idx="3361">
                  <c:v>9.1520000000000004E-2</c:v>
                </c:pt>
                <c:pt idx="3362">
                  <c:v>9.0994000000000005E-2</c:v>
                </c:pt>
                <c:pt idx="3363">
                  <c:v>9.0469999999999995E-2</c:v>
                </c:pt>
                <c:pt idx="3364">
                  <c:v>8.9948E-2</c:v>
                </c:pt>
                <c:pt idx="3365">
                  <c:v>8.9427999999999994E-2</c:v>
                </c:pt>
                <c:pt idx="3366">
                  <c:v>9.5300999999999997E-2</c:v>
                </c:pt>
                <c:pt idx="3367">
                  <c:v>9.6637000000000001E-2</c:v>
                </c:pt>
                <c:pt idx="3368">
                  <c:v>0.10244</c:v>
                </c:pt>
                <c:pt idx="3369">
                  <c:v>0.10714</c:v>
                </c:pt>
                <c:pt idx="3370">
                  <c:v>0.10668999999999999</c:v>
                </c:pt>
                <c:pt idx="3371">
                  <c:v>0.10607</c:v>
                </c:pt>
                <c:pt idx="3372">
                  <c:v>0.10546</c:v>
                </c:pt>
                <c:pt idx="3373">
                  <c:v>0.10484</c:v>
                </c:pt>
                <c:pt idx="3374">
                  <c:v>0.10423</c:v>
                </c:pt>
                <c:pt idx="3375">
                  <c:v>0.10363</c:v>
                </c:pt>
                <c:pt idx="3376">
                  <c:v>0.10302</c:v>
                </c:pt>
                <c:pt idx="3377">
                  <c:v>0.10242</c:v>
                </c:pt>
                <c:pt idx="3378">
                  <c:v>0.10181999999999999</c:v>
                </c:pt>
                <c:pt idx="3379">
                  <c:v>0.10122</c:v>
                </c:pt>
                <c:pt idx="3380">
                  <c:v>0.10062</c:v>
                </c:pt>
                <c:pt idx="3381">
                  <c:v>0.10002</c:v>
                </c:pt>
                <c:pt idx="3382">
                  <c:v>9.9424999999999999E-2</c:v>
                </c:pt>
                <c:pt idx="3383">
                  <c:v>9.8827999999999999E-2</c:v>
                </c:pt>
                <c:pt idx="3384">
                  <c:v>9.8233000000000001E-2</c:v>
                </c:pt>
                <c:pt idx="3385">
                  <c:v>9.7639000000000004E-2</c:v>
                </c:pt>
                <c:pt idx="3386">
                  <c:v>9.7045999999999993E-2</c:v>
                </c:pt>
                <c:pt idx="3387">
                  <c:v>9.6454999999999999E-2</c:v>
                </c:pt>
                <c:pt idx="3388">
                  <c:v>9.5866999999999994E-2</c:v>
                </c:pt>
                <c:pt idx="3389">
                  <c:v>9.5280000000000004E-2</c:v>
                </c:pt>
                <c:pt idx="3390">
                  <c:v>9.4697000000000003E-2</c:v>
                </c:pt>
                <c:pt idx="3391">
                  <c:v>9.4116000000000005E-2</c:v>
                </c:pt>
                <c:pt idx="3392">
                  <c:v>9.3538999999999997E-2</c:v>
                </c:pt>
                <c:pt idx="3393">
                  <c:v>9.2964000000000005E-2</c:v>
                </c:pt>
                <c:pt idx="3394">
                  <c:v>9.2393000000000003E-2</c:v>
                </c:pt>
                <c:pt idx="3395">
                  <c:v>9.1825000000000004E-2</c:v>
                </c:pt>
                <c:pt idx="3396">
                  <c:v>9.1259999999999994E-2</c:v>
                </c:pt>
                <c:pt idx="3397">
                  <c:v>9.0697E-2</c:v>
                </c:pt>
                <c:pt idx="3398">
                  <c:v>9.0137999999999996E-2</c:v>
                </c:pt>
                <c:pt idx="3399">
                  <c:v>8.9580000000000007E-2</c:v>
                </c:pt>
                <c:pt idx="3400">
                  <c:v>8.9025999999999994E-2</c:v>
                </c:pt>
                <c:pt idx="3401">
                  <c:v>8.8472999999999996E-2</c:v>
                </c:pt>
                <c:pt idx="3402">
                  <c:v>8.7923000000000001E-2</c:v>
                </c:pt>
                <c:pt idx="3403">
                  <c:v>8.7374999999999994E-2</c:v>
                </c:pt>
                <c:pt idx="3404">
                  <c:v>8.6830000000000004E-2</c:v>
                </c:pt>
                <c:pt idx="3405">
                  <c:v>8.6286000000000002E-2</c:v>
                </c:pt>
                <c:pt idx="3406">
                  <c:v>8.5744000000000001E-2</c:v>
                </c:pt>
                <c:pt idx="3407">
                  <c:v>8.5205000000000003E-2</c:v>
                </c:pt>
                <c:pt idx="3408">
                  <c:v>8.4667000000000006E-2</c:v>
                </c:pt>
                <c:pt idx="3409">
                  <c:v>8.4130999999999997E-2</c:v>
                </c:pt>
                <c:pt idx="3410">
                  <c:v>8.3597000000000005E-2</c:v>
                </c:pt>
                <c:pt idx="3411">
                  <c:v>8.3063999999999999E-2</c:v>
                </c:pt>
                <c:pt idx="3412">
                  <c:v>8.2532999999999995E-2</c:v>
                </c:pt>
                <c:pt idx="3413">
                  <c:v>8.2003999999999994E-2</c:v>
                </c:pt>
                <c:pt idx="3414">
                  <c:v>8.1476000000000007E-2</c:v>
                </c:pt>
                <c:pt idx="3415">
                  <c:v>8.0948999999999993E-2</c:v>
                </c:pt>
                <c:pt idx="3416">
                  <c:v>8.0422999999999994E-2</c:v>
                </c:pt>
                <c:pt idx="3417">
                  <c:v>7.9898999999999998E-2</c:v>
                </c:pt>
                <c:pt idx="3418">
                  <c:v>7.9376000000000002E-2</c:v>
                </c:pt>
                <c:pt idx="3419">
                  <c:v>7.8853999999999994E-2</c:v>
                </c:pt>
                <c:pt idx="3420">
                  <c:v>7.8333E-2</c:v>
                </c:pt>
                <c:pt idx="3421">
                  <c:v>7.7813999999999994E-2</c:v>
                </c:pt>
                <c:pt idx="3422">
                  <c:v>7.7295000000000003E-2</c:v>
                </c:pt>
                <c:pt idx="3423">
                  <c:v>7.6777999999999999E-2</c:v>
                </c:pt>
                <c:pt idx="3424">
                  <c:v>7.6261999999999996E-2</c:v>
                </c:pt>
                <c:pt idx="3425">
                  <c:v>7.5746999999999995E-2</c:v>
                </c:pt>
                <c:pt idx="3426">
                  <c:v>7.5233999999999995E-2</c:v>
                </c:pt>
                <c:pt idx="3427">
                  <c:v>7.4721999999999997E-2</c:v>
                </c:pt>
                <c:pt idx="3428">
                  <c:v>7.4213000000000001E-2</c:v>
                </c:pt>
                <c:pt idx="3429">
                  <c:v>7.3705999999999994E-2</c:v>
                </c:pt>
                <c:pt idx="3430">
                  <c:v>7.3203000000000004E-2</c:v>
                </c:pt>
                <c:pt idx="3431">
                  <c:v>7.2702000000000003E-2</c:v>
                </c:pt>
                <c:pt idx="3432">
                  <c:v>7.2204000000000004E-2</c:v>
                </c:pt>
                <c:pt idx="3433">
                  <c:v>7.1709999999999996E-2</c:v>
                </c:pt>
                <c:pt idx="3434">
                  <c:v>7.1219000000000005E-2</c:v>
                </c:pt>
                <c:pt idx="3435">
                  <c:v>7.0732000000000003E-2</c:v>
                </c:pt>
                <c:pt idx="3436">
                  <c:v>7.0248000000000005E-2</c:v>
                </c:pt>
                <c:pt idx="3437">
                  <c:v>6.9767999999999997E-2</c:v>
                </c:pt>
                <c:pt idx="3438">
                  <c:v>6.9291000000000005E-2</c:v>
                </c:pt>
                <c:pt idx="3439">
                  <c:v>6.8818000000000004E-2</c:v>
                </c:pt>
                <c:pt idx="3440">
                  <c:v>6.8347000000000005E-2</c:v>
                </c:pt>
                <c:pt idx="3441">
                  <c:v>6.7879999999999996E-2</c:v>
                </c:pt>
                <c:pt idx="3442">
                  <c:v>6.7416000000000004E-2</c:v>
                </c:pt>
                <c:pt idx="3443">
                  <c:v>6.6955000000000001E-2</c:v>
                </c:pt>
                <c:pt idx="3444">
                  <c:v>6.6497000000000001E-2</c:v>
                </c:pt>
                <c:pt idx="3445">
                  <c:v>6.6041000000000002E-2</c:v>
                </c:pt>
                <c:pt idx="3446">
                  <c:v>6.5587999999999994E-2</c:v>
                </c:pt>
                <c:pt idx="3447">
                  <c:v>6.5138000000000001E-2</c:v>
                </c:pt>
                <c:pt idx="3448">
                  <c:v>6.4689999999999998E-2</c:v>
                </c:pt>
                <c:pt idx="3449">
                  <c:v>6.4243999999999996E-2</c:v>
                </c:pt>
                <c:pt idx="3450">
                  <c:v>6.3800999999999997E-2</c:v>
                </c:pt>
                <c:pt idx="3451">
                  <c:v>6.3358999999999999E-2</c:v>
                </c:pt>
                <c:pt idx="3452">
                  <c:v>6.2921000000000005E-2</c:v>
                </c:pt>
                <c:pt idx="3453">
                  <c:v>6.2483999999999998E-2</c:v>
                </c:pt>
                <c:pt idx="3454">
                  <c:v>6.2050000000000001E-2</c:v>
                </c:pt>
                <c:pt idx="3455">
                  <c:v>6.1619E-2</c:v>
                </c:pt>
                <c:pt idx="3456">
                  <c:v>6.1190000000000001E-2</c:v>
                </c:pt>
                <c:pt idx="3457">
                  <c:v>6.0763999999999999E-2</c:v>
                </c:pt>
                <c:pt idx="3458">
                  <c:v>6.0339999999999998E-2</c:v>
                </c:pt>
                <c:pt idx="3459">
                  <c:v>5.9917999999999999E-2</c:v>
                </c:pt>
                <c:pt idx="3460">
                  <c:v>5.9499999999999997E-2</c:v>
                </c:pt>
                <c:pt idx="3461">
                  <c:v>5.9082999999999997E-2</c:v>
                </c:pt>
                <c:pt idx="3462">
                  <c:v>5.8668999999999999E-2</c:v>
                </c:pt>
                <c:pt idx="3463">
                  <c:v>5.8257000000000003E-2</c:v>
                </c:pt>
                <c:pt idx="3464">
                  <c:v>5.7847999999999997E-2</c:v>
                </c:pt>
                <c:pt idx="3465">
                  <c:v>5.7439999999999998E-2</c:v>
                </c:pt>
                <c:pt idx="3466">
                  <c:v>5.7035000000000002E-2</c:v>
                </c:pt>
                <c:pt idx="3467">
                  <c:v>5.6631000000000001E-2</c:v>
                </c:pt>
                <c:pt idx="3468">
                  <c:v>5.6229000000000001E-2</c:v>
                </c:pt>
                <c:pt idx="3469">
                  <c:v>5.5829999999999998E-2</c:v>
                </c:pt>
                <c:pt idx="3470">
                  <c:v>5.5431000000000001E-2</c:v>
                </c:pt>
                <c:pt idx="3471">
                  <c:v>5.5035000000000001E-2</c:v>
                </c:pt>
                <c:pt idx="3472">
                  <c:v>5.4641000000000002E-2</c:v>
                </c:pt>
                <c:pt idx="3473">
                  <c:v>5.4247999999999998E-2</c:v>
                </c:pt>
                <c:pt idx="3474">
                  <c:v>5.3857000000000002E-2</c:v>
                </c:pt>
                <c:pt idx="3475">
                  <c:v>5.3467000000000001E-2</c:v>
                </c:pt>
                <c:pt idx="3476">
                  <c:v>5.3080000000000002E-2</c:v>
                </c:pt>
                <c:pt idx="3477">
                  <c:v>5.2693999999999998E-2</c:v>
                </c:pt>
                <c:pt idx="3478">
                  <c:v>5.2309000000000001E-2</c:v>
                </c:pt>
                <c:pt idx="3479">
                  <c:v>5.1927000000000001E-2</c:v>
                </c:pt>
                <c:pt idx="3480">
                  <c:v>5.1545000000000001E-2</c:v>
                </c:pt>
                <c:pt idx="3481">
                  <c:v>5.1166000000000003E-2</c:v>
                </c:pt>
                <c:pt idx="3482">
                  <c:v>5.0789000000000001E-2</c:v>
                </c:pt>
                <c:pt idx="3483">
                  <c:v>5.0412999999999999E-2</c:v>
                </c:pt>
                <c:pt idx="3484">
                  <c:v>5.0039E-2</c:v>
                </c:pt>
                <c:pt idx="3485">
                  <c:v>4.9667000000000003E-2</c:v>
                </c:pt>
                <c:pt idx="3486">
                  <c:v>4.9297000000000001E-2</c:v>
                </c:pt>
                <c:pt idx="3487">
                  <c:v>4.8930000000000001E-2</c:v>
                </c:pt>
                <c:pt idx="3488">
                  <c:v>4.8564000000000003E-2</c:v>
                </c:pt>
                <c:pt idx="3489">
                  <c:v>4.8198999999999999E-2</c:v>
                </c:pt>
                <c:pt idx="3490">
                  <c:v>4.7836999999999998E-2</c:v>
                </c:pt>
                <c:pt idx="3491">
                  <c:v>4.7476999999999998E-2</c:v>
                </c:pt>
                <c:pt idx="3492">
                  <c:v>4.7119000000000001E-2</c:v>
                </c:pt>
                <c:pt idx="3493">
                  <c:v>4.6762999999999999E-2</c:v>
                </c:pt>
                <c:pt idx="3494">
                  <c:v>4.6408999999999999E-2</c:v>
                </c:pt>
                <c:pt idx="3495">
                  <c:v>4.6056E-2</c:v>
                </c:pt>
                <c:pt idx="3496">
                  <c:v>4.5705000000000003E-2</c:v>
                </c:pt>
                <c:pt idx="3497">
                  <c:v>4.5357000000000001E-2</c:v>
                </c:pt>
                <c:pt idx="3498">
                  <c:v>4.5010000000000001E-2</c:v>
                </c:pt>
                <c:pt idx="3499">
                  <c:v>4.4665000000000003E-2</c:v>
                </c:pt>
                <c:pt idx="3500">
                  <c:v>4.4322E-2</c:v>
                </c:pt>
                <c:pt idx="3501">
                  <c:v>4.3980999999999999E-2</c:v>
                </c:pt>
                <c:pt idx="3502">
                  <c:v>4.3642E-2</c:v>
                </c:pt>
                <c:pt idx="3503">
                  <c:v>4.3305000000000003E-2</c:v>
                </c:pt>
                <c:pt idx="3504">
                  <c:v>4.2971000000000002E-2</c:v>
                </c:pt>
                <c:pt idx="3505">
                  <c:v>4.2639999999999997E-2</c:v>
                </c:pt>
                <c:pt idx="3506">
                  <c:v>4.2311000000000001E-2</c:v>
                </c:pt>
                <c:pt idx="3507">
                  <c:v>4.1984E-2</c:v>
                </c:pt>
                <c:pt idx="3508">
                  <c:v>4.1660000000000003E-2</c:v>
                </c:pt>
                <c:pt idx="3509">
                  <c:v>4.1339000000000001E-2</c:v>
                </c:pt>
                <c:pt idx="3510">
                  <c:v>4.1020000000000001E-2</c:v>
                </c:pt>
                <c:pt idx="3511">
                  <c:v>4.0703999999999997E-2</c:v>
                </c:pt>
                <c:pt idx="3512">
                  <c:v>4.0390000000000002E-2</c:v>
                </c:pt>
                <c:pt idx="3513">
                  <c:v>4.0078999999999997E-2</c:v>
                </c:pt>
                <c:pt idx="3514">
                  <c:v>3.977E-2</c:v>
                </c:pt>
                <c:pt idx="3515">
                  <c:v>3.9463999999999999E-2</c:v>
                </c:pt>
                <c:pt idx="3516">
                  <c:v>3.9161000000000001E-2</c:v>
                </c:pt>
                <c:pt idx="3517">
                  <c:v>3.8859999999999999E-2</c:v>
                </c:pt>
                <c:pt idx="3518">
                  <c:v>3.8561999999999999E-2</c:v>
                </c:pt>
                <c:pt idx="3519">
                  <c:v>3.8266000000000001E-2</c:v>
                </c:pt>
                <c:pt idx="3520">
                  <c:v>3.7973E-2</c:v>
                </c:pt>
                <c:pt idx="3521">
                  <c:v>3.7683000000000001E-2</c:v>
                </c:pt>
                <c:pt idx="3522">
                  <c:v>3.7394999999999998E-2</c:v>
                </c:pt>
                <c:pt idx="3523">
                  <c:v>3.7109999999999997E-2</c:v>
                </c:pt>
                <c:pt idx="3524">
                  <c:v>3.6826999999999999E-2</c:v>
                </c:pt>
                <c:pt idx="3525">
                  <c:v>3.6546000000000002E-2</c:v>
                </c:pt>
                <c:pt idx="3526">
                  <c:v>3.6268000000000002E-2</c:v>
                </c:pt>
                <c:pt idx="3527">
                  <c:v>3.5992000000000003E-2</c:v>
                </c:pt>
                <c:pt idx="3528">
                  <c:v>3.5719000000000001E-2</c:v>
                </c:pt>
                <c:pt idx="3529">
                  <c:v>3.5448E-2</c:v>
                </c:pt>
                <c:pt idx="3530">
                  <c:v>3.5179000000000002E-2</c:v>
                </c:pt>
                <c:pt idx="3531">
                  <c:v>3.4911999999999999E-2</c:v>
                </c:pt>
                <c:pt idx="3532">
                  <c:v>3.4647999999999998E-2</c:v>
                </c:pt>
                <c:pt idx="3533">
                  <c:v>3.4384999999999999E-2</c:v>
                </c:pt>
                <c:pt idx="3534">
                  <c:v>3.4125999999999997E-2</c:v>
                </c:pt>
                <c:pt idx="3535">
                  <c:v>3.3868000000000002E-2</c:v>
                </c:pt>
                <c:pt idx="3536">
                  <c:v>3.4694000000000003E-2</c:v>
                </c:pt>
                <c:pt idx="3537">
                  <c:v>3.6394999999999997E-2</c:v>
                </c:pt>
                <c:pt idx="3538">
                  <c:v>3.6123000000000002E-2</c:v>
                </c:pt>
                <c:pt idx="3539">
                  <c:v>3.5853999999999997E-2</c:v>
                </c:pt>
                <c:pt idx="3540">
                  <c:v>3.5587000000000001E-2</c:v>
                </c:pt>
                <c:pt idx="3541">
                  <c:v>3.5324000000000001E-2</c:v>
                </c:pt>
                <c:pt idx="3542">
                  <c:v>3.5062999999999997E-2</c:v>
                </c:pt>
                <c:pt idx="3543">
                  <c:v>3.4805000000000003E-2</c:v>
                </c:pt>
                <c:pt idx="3544">
                  <c:v>3.4549999999999997E-2</c:v>
                </c:pt>
                <c:pt idx="3545">
                  <c:v>3.4298000000000002E-2</c:v>
                </c:pt>
                <c:pt idx="3546">
                  <c:v>3.4047000000000001E-2</c:v>
                </c:pt>
                <c:pt idx="3547">
                  <c:v>3.3799999999999997E-2</c:v>
                </c:pt>
                <c:pt idx="3548">
                  <c:v>3.3554E-2</c:v>
                </c:pt>
                <c:pt idx="3549">
                  <c:v>3.3311E-2</c:v>
                </c:pt>
                <c:pt idx="3550">
                  <c:v>3.3070000000000002E-2</c:v>
                </c:pt>
                <c:pt idx="3551">
                  <c:v>3.2832E-2</c:v>
                </c:pt>
                <c:pt idx="3552">
                  <c:v>3.2594999999999999E-2</c:v>
                </c:pt>
                <c:pt idx="3553">
                  <c:v>3.2361000000000001E-2</c:v>
                </c:pt>
                <c:pt idx="3554">
                  <c:v>3.2128999999999998E-2</c:v>
                </c:pt>
                <c:pt idx="3555">
                  <c:v>3.1898000000000003E-2</c:v>
                </c:pt>
                <c:pt idx="3556">
                  <c:v>3.1669999999999997E-2</c:v>
                </c:pt>
                <c:pt idx="3557">
                  <c:v>3.1444E-2</c:v>
                </c:pt>
                <c:pt idx="3558">
                  <c:v>3.1220000000000001E-2</c:v>
                </c:pt>
                <c:pt idx="3559">
                  <c:v>3.0997E-2</c:v>
                </c:pt>
                <c:pt idx="3560">
                  <c:v>3.0776999999999999E-2</c:v>
                </c:pt>
                <c:pt idx="3561">
                  <c:v>3.0558999999999999E-2</c:v>
                </c:pt>
                <c:pt idx="3562">
                  <c:v>3.0342999999999998E-2</c:v>
                </c:pt>
                <c:pt idx="3563">
                  <c:v>3.0129E-2</c:v>
                </c:pt>
                <c:pt idx="3564">
                  <c:v>2.9916999999999999E-2</c:v>
                </c:pt>
                <c:pt idx="3565">
                  <c:v>2.9707000000000001E-2</c:v>
                </c:pt>
                <c:pt idx="3566">
                  <c:v>2.9499000000000001E-2</c:v>
                </c:pt>
                <c:pt idx="3567">
                  <c:v>2.9293E-2</c:v>
                </c:pt>
                <c:pt idx="3568">
                  <c:v>2.9087999999999999E-2</c:v>
                </c:pt>
                <c:pt idx="3569">
                  <c:v>2.8885000000000001E-2</c:v>
                </c:pt>
                <c:pt idx="3570">
                  <c:v>2.8684000000000001E-2</c:v>
                </c:pt>
                <c:pt idx="3571">
                  <c:v>2.8485E-2</c:v>
                </c:pt>
                <c:pt idx="3572">
                  <c:v>2.8287E-2</c:v>
                </c:pt>
                <c:pt idx="3573">
                  <c:v>2.809E-2</c:v>
                </c:pt>
                <c:pt idx="3574">
                  <c:v>2.7896000000000001E-2</c:v>
                </c:pt>
                <c:pt idx="3575">
                  <c:v>2.7702999999999998E-2</c:v>
                </c:pt>
                <c:pt idx="3576">
                  <c:v>2.7511000000000001E-2</c:v>
                </c:pt>
                <c:pt idx="3577">
                  <c:v>2.7321000000000002E-2</c:v>
                </c:pt>
                <c:pt idx="3578">
                  <c:v>2.7133000000000001E-2</c:v>
                </c:pt>
                <c:pt idx="3579">
                  <c:v>2.6946999999999999E-2</c:v>
                </c:pt>
                <c:pt idx="3580">
                  <c:v>2.6762000000000001E-2</c:v>
                </c:pt>
                <c:pt idx="3581">
                  <c:v>2.6578999999999998E-2</c:v>
                </c:pt>
                <c:pt idx="3582">
                  <c:v>2.6398000000000001E-2</c:v>
                </c:pt>
                <c:pt idx="3583">
                  <c:v>2.6218000000000002E-2</c:v>
                </c:pt>
                <c:pt idx="3584">
                  <c:v>2.6040000000000001E-2</c:v>
                </c:pt>
                <c:pt idx="3585">
                  <c:v>2.5864000000000002E-2</c:v>
                </c:pt>
                <c:pt idx="3586">
                  <c:v>2.5689E-2</c:v>
                </c:pt>
                <c:pt idx="3587">
                  <c:v>2.5516E-2</c:v>
                </c:pt>
                <c:pt idx="3588">
                  <c:v>2.5344999999999999E-2</c:v>
                </c:pt>
                <c:pt idx="3589">
                  <c:v>2.5174999999999999E-2</c:v>
                </c:pt>
                <c:pt idx="3590">
                  <c:v>2.5007000000000001E-2</c:v>
                </c:pt>
                <c:pt idx="3591">
                  <c:v>2.4840000000000001E-2</c:v>
                </c:pt>
                <c:pt idx="3592">
                  <c:v>6.7737000000000006E-2</c:v>
                </c:pt>
                <c:pt idx="3593">
                  <c:v>6.7292000000000005E-2</c:v>
                </c:pt>
                <c:pt idx="3594">
                  <c:v>6.6850000000000007E-2</c:v>
                </c:pt>
                <c:pt idx="3595">
                  <c:v>6.6411999999999999E-2</c:v>
                </c:pt>
                <c:pt idx="3596">
                  <c:v>6.5977999999999995E-2</c:v>
                </c:pt>
                <c:pt idx="3597">
                  <c:v>6.5547999999999995E-2</c:v>
                </c:pt>
                <c:pt idx="3598">
                  <c:v>6.5121999999999999E-2</c:v>
                </c:pt>
                <c:pt idx="3599">
                  <c:v>6.4699000000000007E-2</c:v>
                </c:pt>
                <c:pt idx="3600">
                  <c:v>6.4280000000000004E-2</c:v>
                </c:pt>
                <c:pt idx="3601">
                  <c:v>6.3865000000000005E-2</c:v>
                </c:pt>
                <c:pt idx="3602">
                  <c:v>6.3453999999999997E-2</c:v>
                </c:pt>
                <c:pt idx="3603">
                  <c:v>6.3046000000000005E-2</c:v>
                </c:pt>
                <c:pt idx="3604">
                  <c:v>6.2642000000000003E-2</c:v>
                </c:pt>
                <c:pt idx="3605">
                  <c:v>6.2241999999999999E-2</c:v>
                </c:pt>
                <c:pt idx="3606">
                  <c:v>6.1844999999999997E-2</c:v>
                </c:pt>
                <c:pt idx="3607">
                  <c:v>6.1453000000000001E-2</c:v>
                </c:pt>
                <c:pt idx="3608">
                  <c:v>6.1064E-2</c:v>
                </c:pt>
                <c:pt idx="3609">
                  <c:v>6.0678999999999997E-2</c:v>
                </c:pt>
                <c:pt idx="3610">
                  <c:v>6.0297999999999997E-2</c:v>
                </c:pt>
                <c:pt idx="3611">
                  <c:v>5.9920000000000001E-2</c:v>
                </c:pt>
                <c:pt idx="3612">
                  <c:v>5.9546000000000002E-2</c:v>
                </c:pt>
                <c:pt idx="3613">
                  <c:v>5.9175999999999999E-2</c:v>
                </c:pt>
                <c:pt idx="3614">
                  <c:v>5.8809E-2</c:v>
                </c:pt>
                <c:pt idx="3615">
                  <c:v>5.8444999999999997E-2</c:v>
                </c:pt>
                <c:pt idx="3616">
                  <c:v>5.8084999999999998E-2</c:v>
                </c:pt>
                <c:pt idx="3617">
                  <c:v>5.7728000000000002E-2</c:v>
                </c:pt>
                <c:pt idx="3618">
                  <c:v>5.7375000000000002E-2</c:v>
                </c:pt>
                <c:pt idx="3619">
                  <c:v>5.7024999999999999E-2</c:v>
                </c:pt>
                <c:pt idx="3620">
                  <c:v>5.6679E-2</c:v>
                </c:pt>
                <c:pt idx="3621">
                  <c:v>5.6335000000000003E-2</c:v>
                </c:pt>
                <c:pt idx="3622">
                  <c:v>5.5995000000000003E-2</c:v>
                </c:pt>
                <c:pt idx="3623">
                  <c:v>5.5657999999999999E-2</c:v>
                </c:pt>
                <c:pt idx="3624">
                  <c:v>5.5324999999999999E-2</c:v>
                </c:pt>
                <c:pt idx="3625">
                  <c:v>5.4994000000000001E-2</c:v>
                </c:pt>
                <c:pt idx="3626">
                  <c:v>5.4667E-2</c:v>
                </c:pt>
                <c:pt idx="3627">
                  <c:v>5.4343000000000002E-2</c:v>
                </c:pt>
                <c:pt idx="3628">
                  <c:v>5.4022000000000001E-2</c:v>
                </c:pt>
                <c:pt idx="3629">
                  <c:v>5.3705000000000003E-2</c:v>
                </c:pt>
                <c:pt idx="3630">
                  <c:v>5.339E-2</c:v>
                </c:pt>
                <c:pt idx="3631">
                  <c:v>5.3078E-2</c:v>
                </c:pt>
                <c:pt idx="3632">
                  <c:v>5.2769999999999997E-2</c:v>
                </c:pt>
                <c:pt idx="3633">
                  <c:v>5.2463999999999997E-2</c:v>
                </c:pt>
                <c:pt idx="3634">
                  <c:v>5.2159999999999998E-2</c:v>
                </c:pt>
                <c:pt idx="3635">
                  <c:v>5.1860000000000003E-2</c:v>
                </c:pt>
                <c:pt idx="3636">
                  <c:v>5.1561999999999997E-2</c:v>
                </c:pt>
                <c:pt idx="3637">
                  <c:v>5.1267E-2</c:v>
                </c:pt>
                <c:pt idx="3638">
                  <c:v>5.0973999999999998E-2</c:v>
                </c:pt>
                <c:pt idx="3639">
                  <c:v>5.0682999999999999E-2</c:v>
                </c:pt>
                <c:pt idx="3640">
                  <c:v>5.0395000000000002E-2</c:v>
                </c:pt>
                <c:pt idx="3641">
                  <c:v>5.0109000000000001E-2</c:v>
                </c:pt>
                <c:pt idx="3642">
                  <c:v>4.9825000000000001E-2</c:v>
                </c:pt>
                <c:pt idx="3643">
                  <c:v>4.9542999999999997E-2</c:v>
                </c:pt>
                <c:pt idx="3644">
                  <c:v>4.9263000000000001E-2</c:v>
                </c:pt>
                <c:pt idx="3645">
                  <c:v>4.8985000000000001E-2</c:v>
                </c:pt>
                <c:pt idx="3646">
                  <c:v>4.8709000000000002E-2</c:v>
                </c:pt>
                <c:pt idx="3647">
                  <c:v>4.8434999999999999E-2</c:v>
                </c:pt>
                <c:pt idx="3648">
                  <c:v>4.8163999999999998E-2</c:v>
                </c:pt>
                <c:pt idx="3649">
                  <c:v>4.7893999999999999E-2</c:v>
                </c:pt>
                <c:pt idx="3650">
                  <c:v>4.7626000000000002E-2</c:v>
                </c:pt>
                <c:pt idx="3651">
                  <c:v>4.7361E-2</c:v>
                </c:pt>
                <c:pt idx="3652">
                  <c:v>4.7097E-2</c:v>
                </c:pt>
                <c:pt idx="3653">
                  <c:v>4.6835000000000002E-2</c:v>
                </c:pt>
                <c:pt idx="3654">
                  <c:v>4.6574999999999998E-2</c:v>
                </c:pt>
                <c:pt idx="3655">
                  <c:v>4.6316000000000003E-2</c:v>
                </c:pt>
                <c:pt idx="3656">
                  <c:v>4.6059000000000003E-2</c:v>
                </c:pt>
                <c:pt idx="3657">
                  <c:v>4.5803000000000003E-2</c:v>
                </c:pt>
                <c:pt idx="3658">
                  <c:v>4.5548999999999999E-2</c:v>
                </c:pt>
                <c:pt idx="3659">
                  <c:v>4.5296000000000003E-2</c:v>
                </c:pt>
                <c:pt idx="3660">
                  <c:v>4.5045000000000002E-2</c:v>
                </c:pt>
                <c:pt idx="3661">
                  <c:v>4.4794E-2</c:v>
                </c:pt>
                <c:pt idx="3662">
                  <c:v>4.4545000000000001E-2</c:v>
                </c:pt>
                <c:pt idx="3663">
                  <c:v>4.4297000000000003E-2</c:v>
                </c:pt>
                <c:pt idx="3664">
                  <c:v>4.4048999999999998E-2</c:v>
                </c:pt>
                <c:pt idx="3665">
                  <c:v>4.3803000000000002E-2</c:v>
                </c:pt>
                <c:pt idx="3666">
                  <c:v>4.3557999999999999E-2</c:v>
                </c:pt>
                <c:pt idx="3667">
                  <c:v>4.3313999999999998E-2</c:v>
                </c:pt>
                <c:pt idx="3668">
                  <c:v>4.3070999999999998E-2</c:v>
                </c:pt>
                <c:pt idx="3669">
                  <c:v>4.283E-2</c:v>
                </c:pt>
                <c:pt idx="3670">
                  <c:v>4.2589000000000002E-2</c:v>
                </c:pt>
                <c:pt idx="3671">
                  <c:v>4.2349999999999999E-2</c:v>
                </c:pt>
                <c:pt idx="3672">
                  <c:v>4.2112999999999998E-2</c:v>
                </c:pt>
                <c:pt idx="3673">
                  <c:v>4.1876999999999998E-2</c:v>
                </c:pt>
                <c:pt idx="3674">
                  <c:v>4.1641999999999998E-2</c:v>
                </c:pt>
                <c:pt idx="3675">
                  <c:v>4.1409000000000001E-2</c:v>
                </c:pt>
                <c:pt idx="3676">
                  <c:v>4.1177999999999999E-2</c:v>
                </c:pt>
                <c:pt idx="3677">
                  <c:v>4.0947999999999998E-2</c:v>
                </c:pt>
                <c:pt idx="3678">
                  <c:v>4.0718999999999998E-2</c:v>
                </c:pt>
                <c:pt idx="3679">
                  <c:v>4.0492E-2</c:v>
                </c:pt>
                <c:pt idx="3680">
                  <c:v>4.0266999999999997E-2</c:v>
                </c:pt>
                <c:pt idx="3681">
                  <c:v>4.0042000000000001E-2</c:v>
                </c:pt>
                <c:pt idx="3682">
                  <c:v>3.9819E-2</c:v>
                </c:pt>
                <c:pt idx="3683">
                  <c:v>3.9597E-2</c:v>
                </c:pt>
                <c:pt idx="3684">
                  <c:v>3.9377000000000002E-2</c:v>
                </c:pt>
                <c:pt idx="3685">
                  <c:v>3.9157999999999998E-2</c:v>
                </c:pt>
                <c:pt idx="3686">
                  <c:v>3.8940000000000002E-2</c:v>
                </c:pt>
                <c:pt idx="3687">
                  <c:v>3.8721999999999999E-2</c:v>
                </c:pt>
                <c:pt idx="3688">
                  <c:v>3.8507E-2</c:v>
                </c:pt>
                <c:pt idx="3689">
                  <c:v>3.8292E-2</c:v>
                </c:pt>
                <c:pt idx="3690">
                  <c:v>3.8078000000000001E-2</c:v>
                </c:pt>
                <c:pt idx="3691">
                  <c:v>3.7865999999999997E-2</c:v>
                </c:pt>
                <c:pt idx="3692">
                  <c:v>3.7654E-2</c:v>
                </c:pt>
                <c:pt idx="3693">
                  <c:v>3.7442999999999997E-2</c:v>
                </c:pt>
                <c:pt idx="3694">
                  <c:v>3.7234000000000003E-2</c:v>
                </c:pt>
                <c:pt idx="3695">
                  <c:v>3.7025000000000002E-2</c:v>
                </c:pt>
                <c:pt idx="3696">
                  <c:v>3.6817000000000003E-2</c:v>
                </c:pt>
                <c:pt idx="3697">
                  <c:v>3.6609999999999997E-2</c:v>
                </c:pt>
                <c:pt idx="3698">
                  <c:v>3.6402999999999998E-2</c:v>
                </c:pt>
                <c:pt idx="3699">
                  <c:v>3.6197E-2</c:v>
                </c:pt>
                <c:pt idx="3700">
                  <c:v>3.5992000000000003E-2</c:v>
                </c:pt>
                <c:pt idx="3701">
                  <c:v>3.5788E-2</c:v>
                </c:pt>
                <c:pt idx="3702">
                  <c:v>3.5584999999999999E-2</c:v>
                </c:pt>
                <c:pt idx="3703">
                  <c:v>3.5381999999999997E-2</c:v>
                </c:pt>
                <c:pt idx="3704">
                  <c:v>3.5180999999999997E-2</c:v>
                </c:pt>
                <c:pt idx="3705">
                  <c:v>3.4980999999999998E-2</c:v>
                </c:pt>
                <c:pt idx="3706">
                  <c:v>3.4782E-2</c:v>
                </c:pt>
                <c:pt idx="3707">
                  <c:v>3.4583999999999997E-2</c:v>
                </c:pt>
                <c:pt idx="3708">
                  <c:v>3.4387000000000001E-2</c:v>
                </c:pt>
                <c:pt idx="3709">
                  <c:v>3.4192E-2</c:v>
                </c:pt>
                <c:pt idx="3710">
                  <c:v>3.3996999999999999E-2</c:v>
                </c:pt>
                <c:pt idx="3711">
                  <c:v>3.3803E-2</c:v>
                </c:pt>
                <c:pt idx="3712">
                  <c:v>3.3611000000000002E-2</c:v>
                </c:pt>
                <c:pt idx="3713">
                  <c:v>3.3419999999999998E-2</c:v>
                </c:pt>
                <c:pt idx="3714">
                  <c:v>3.3229000000000002E-2</c:v>
                </c:pt>
                <c:pt idx="3715">
                  <c:v>3.304E-2</c:v>
                </c:pt>
                <c:pt idx="3716">
                  <c:v>3.2850999999999998E-2</c:v>
                </c:pt>
                <c:pt idx="3717">
                  <c:v>3.2663999999999999E-2</c:v>
                </c:pt>
                <c:pt idx="3718">
                  <c:v>3.2476999999999999E-2</c:v>
                </c:pt>
                <c:pt idx="3719">
                  <c:v>3.2291E-2</c:v>
                </c:pt>
                <c:pt idx="3720">
                  <c:v>3.2106000000000003E-2</c:v>
                </c:pt>
                <c:pt idx="3721">
                  <c:v>3.1921999999999999E-2</c:v>
                </c:pt>
                <c:pt idx="3722">
                  <c:v>3.1739000000000003E-2</c:v>
                </c:pt>
                <c:pt idx="3723">
                  <c:v>3.1557000000000002E-2</c:v>
                </c:pt>
                <c:pt idx="3724">
                  <c:v>3.1375E-2</c:v>
                </c:pt>
                <c:pt idx="3725">
                  <c:v>3.1195000000000001E-2</c:v>
                </c:pt>
                <c:pt idx="3726">
                  <c:v>3.1015000000000001E-2</c:v>
                </c:pt>
                <c:pt idx="3727">
                  <c:v>3.0837E-2</c:v>
                </c:pt>
                <c:pt idx="3728">
                  <c:v>3.0658999999999999E-2</c:v>
                </c:pt>
                <c:pt idx="3729">
                  <c:v>3.0483E-2</c:v>
                </c:pt>
                <c:pt idx="3730">
                  <c:v>3.0307000000000001E-2</c:v>
                </c:pt>
                <c:pt idx="3731">
                  <c:v>3.0131999999999999E-2</c:v>
                </c:pt>
                <c:pt idx="3732">
                  <c:v>2.9957999999999999E-2</c:v>
                </c:pt>
                <c:pt idx="3733">
                  <c:v>2.9784999999999999E-2</c:v>
                </c:pt>
                <c:pt idx="3734">
                  <c:v>2.9613E-2</c:v>
                </c:pt>
                <c:pt idx="3735">
                  <c:v>2.9441999999999999E-2</c:v>
                </c:pt>
                <c:pt idx="3736">
                  <c:v>2.9270999999999998E-2</c:v>
                </c:pt>
                <c:pt idx="3737">
                  <c:v>2.9101999999999999E-2</c:v>
                </c:pt>
                <c:pt idx="3738">
                  <c:v>2.8933E-2</c:v>
                </c:pt>
                <c:pt idx="3739">
                  <c:v>2.8764999999999999E-2</c:v>
                </c:pt>
                <c:pt idx="3740">
                  <c:v>2.8597000000000001E-2</c:v>
                </c:pt>
                <c:pt idx="3741">
                  <c:v>2.8431000000000001E-2</c:v>
                </c:pt>
                <c:pt idx="3742">
                  <c:v>2.8264999999999998E-2</c:v>
                </c:pt>
                <c:pt idx="3743">
                  <c:v>2.8098999999999999E-2</c:v>
                </c:pt>
                <c:pt idx="3744">
                  <c:v>2.7934E-2</c:v>
                </c:pt>
                <c:pt idx="3745">
                  <c:v>2.7768999999999999E-2</c:v>
                </c:pt>
                <c:pt idx="3746">
                  <c:v>2.7605000000000001E-2</c:v>
                </c:pt>
                <c:pt idx="3747">
                  <c:v>2.7441E-2</c:v>
                </c:pt>
                <c:pt idx="3748">
                  <c:v>2.7278E-2</c:v>
                </c:pt>
                <c:pt idx="3749">
                  <c:v>2.7115E-2</c:v>
                </c:pt>
                <c:pt idx="3750">
                  <c:v>2.6953000000000001E-2</c:v>
                </c:pt>
                <c:pt idx="3751">
                  <c:v>2.6792E-2</c:v>
                </c:pt>
                <c:pt idx="3752">
                  <c:v>2.6630999999999998E-2</c:v>
                </c:pt>
                <c:pt idx="3753">
                  <c:v>2.647E-2</c:v>
                </c:pt>
                <c:pt idx="3754">
                  <c:v>2.631E-2</c:v>
                </c:pt>
                <c:pt idx="3755">
                  <c:v>2.6151000000000001E-2</c:v>
                </c:pt>
                <c:pt idx="3756">
                  <c:v>2.5992000000000001E-2</c:v>
                </c:pt>
                <c:pt idx="3757">
                  <c:v>2.5833999999999999E-2</c:v>
                </c:pt>
                <c:pt idx="3758">
                  <c:v>2.5676999999999998E-2</c:v>
                </c:pt>
                <c:pt idx="3759">
                  <c:v>2.5520000000000001E-2</c:v>
                </c:pt>
                <c:pt idx="3760">
                  <c:v>2.5364000000000001E-2</c:v>
                </c:pt>
                <c:pt idx="3761">
                  <c:v>2.5208000000000001E-2</c:v>
                </c:pt>
                <c:pt idx="3762">
                  <c:v>2.5052999999999999E-2</c:v>
                </c:pt>
                <c:pt idx="3763">
                  <c:v>2.4898E-2</c:v>
                </c:pt>
                <c:pt idx="3764">
                  <c:v>2.4743999999999999E-2</c:v>
                </c:pt>
                <c:pt idx="3765">
                  <c:v>2.4590000000000001E-2</c:v>
                </c:pt>
                <c:pt idx="3766">
                  <c:v>2.4438000000000001E-2</c:v>
                </c:pt>
                <c:pt idx="3767">
                  <c:v>2.4285999999999999E-2</c:v>
                </c:pt>
                <c:pt idx="3768">
                  <c:v>2.4133999999999999E-2</c:v>
                </c:pt>
                <c:pt idx="3769">
                  <c:v>2.3983000000000001E-2</c:v>
                </c:pt>
                <c:pt idx="3770">
                  <c:v>2.3833E-2</c:v>
                </c:pt>
                <c:pt idx="3771">
                  <c:v>2.3684E-2</c:v>
                </c:pt>
                <c:pt idx="3772">
                  <c:v>2.3536000000000001E-2</c:v>
                </c:pt>
                <c:pt idx="3773">
                  <c:v>2.3387999999999999E-2</c:v>
                </c:pt>
                <c:pt idx="3774">
                  <c:v>2.3241000000000001E-2</c:v>
                </c:pt>
                <c:pt idx="3775">
                  <c:v>2.3095000000000001E-2</c:v>
                </c:pt>
                <c:pt idx="3776">
                  <c:v>2.2950000000000002E-2</c:v>
                </c:pt>
                <c:pt idx="3777">
                  <c:v>2.2806E-2</c:v>
                </c:pt>
                <c:pt idx="3778">
                  <c:v>2.2662000000000002E-2</c:v>
                </c:pt>
                <c:pt idx="3779">
                  <c:v>2.2519999999999998E-2</c:v>
                </c:pt>
                <c:pt idx="3780">
                  <c:v>2.2377999999999999E-2</c:v>
                </c:pt>
                <c:pt idx="3781">
                  <c:v>2.2237E-2</c:v>
                </c:pt>
                <c:pt idx="3782">
                  <c:v>2.2096999999999999E-2</c:v>
                </c:pt>
                <c:pt idx="3783">
                  <c:v>2.1957000000000001E-2</c:v>
                </c:pt>
                <c:pt idx="3784">
                  <c:v>2.1818000000000001E-2</c:v>
                </c:pt>
                <c:pt idx="3785">
                  <c:v>2.1680000000000001E-2</c:v>
                </c:pt>
                <c:pt idx="3786">
                  <c:v>2.1543E-2</c:v>
                </c:pt>
                <c:pt idx="3787">
                  <c:v>2.1406999999999999E-2</c:v>
                </c:pt>
                <c:pt idx="3788">
                  <c:v>2.1271000000000002E-2</c:v>
                </c:pt>
                <c:pt idx="3789">
                  <c:v>2.1137E-2</c:v>
                </c:pt>
                <c:pt idx="3790">
                  <c:v>2.1003000000000001E-2</c:v>
                </c:pt>
                <c:pt idx="3791">
                  <c:v>2.0868999999999999E-2</c:v>
                </c:pt>
                <c:pt idx="3792">
                  <c:v>2.0736999999999998E-2</c:v>
                </c:pt>
                <c:pt idx="3793">
                  <c:v>2.0604999999999998E-2</c:v>
                </c:pt>
                <c:pt idx="3794">
                  <c:v>2.0473999999999999E-2</c:v>
                </c:pt>
                <c:pt idx="3795">
                  <c:v>2.0343E-2</c:v>
                </c:pt>
                <c:pt idx="3796">
                  <c:v>2.0212999999999998E-2</c:v>
                </c:pt>
                <c:pt idx="3797">
                  <c:v>2.0084000000000001E-2</c:v>
                </c:pt>
                <c:pt idx="3798">
                  <c:v>1.9955000000000001E-2</c:v>
                </c:pt>
                <c:pt idx="3799">
                  <c:v>1.9827000000000001E-2</c:v>
                </c:pt>
                <c:pt idx="3800">
                  <c:v>1.9699999999999999E-2</c:v>
                </c:pt>
                <c:pt idx="3801">
                  <c:v>1.9573E-2</c:v>
                </c:pt>
                <c:pt idx="3802">
                  <c:v>1.9446000000000001E-2</c:v>
                </c:pt>
                <c:pt idx="3803">
                  <c:v>1.932E-2</c:v>
                </c:pt>
                <c:pt idx="3804">
                  <c:v>1.9193999999999999E-2</c:v>
                </c:pt>
                <c:pt idx="3805">
                  <c:v>1.9068999999999999E-2</c:v>
                </c:pt>
                <c:pt idx="3806">
                  <c:v>1.8943999999999999E-2</c:v>
                </c:pt>
                <c:pt idx="3807">
                  <c:v>1.882E-2</c:v>
                </c:pt>
                <c:pt idx="3808">
                  <c:v>1.8696000000000001E-2</c:v>
                </c:pt>
                <c:pt idx="3809">
                  <c:v>1.8572999999999999E-2</c:v>
                </c:pt>
                <c:pt idx="3810">
                  <c:v>1.8450000000000001E-2</c:v>
                </c:pt>
                <c:pt idx="3811">
                  <c:v>1.8327E-2</c:v>
                </c:pt>
                <c:pt idx="3812">
                  <c:v>1.8204999999999999E-2</c:v>
                </c:pt>
                <c:pt idx="3813">
                  <c:v>1.8083999999999999E-2</c:v>
                </c:pt>
                <c:pt idx="3814">
                  <c:v>1.7963E-2</c:v>
                </c:pt>
                <c:pt idx="3815">
                  <c:v>1.7843000000000001E-2</c:v>
                </c:pt>
                <c:pt idx="3816">
                  <c:v>1.7722999999999999E-2</c:v>
                </c:pt>
                <c:pt idx="3817">
                  <c:v>1.7603000000000001E-2</c:v>
                </c:pt>
                <c:pt idx="3818">
                  <c:v>1.7484E-2</c:v>
                </c:pt>
                <c:pt idx="3819">
                  <c:v>1.7365999999999999E-2</c:v>
                </c:pt>
                <c:pt idx="3820">
                  <c:v>1.7247999999999999E-2</c:v>
                </c:pt>
                <c:pt idx="3821">
                  <c:v>1.7129999999999999E-2</c:v>
                </c:pt>
                <c:pt idx="3822">
                  <c:v>1.7011999999999999E-2</c:v>
                </c:pt>
                <c:pt idx="3823">
                  <c:v>1.6896000000000001E-2</c:v>
                </c:pt>
                <c:pt idx="3824">
                  <c:v>1.6778999999999999E-2</c:v>
                </c:pt>
                <c:pt idx="3825">
                  <c:v>1.6663000000000001E-2</c:v>
                </c:pt>
                <c:pt idx="3826">
                  <c:v>1.6548E-2</c:v>
                </c:pt>
                <c:pt idx="3827">
                  <c:v>1.6433E-2</c:v>
                </c:pt>
                <c:pt idx="3828">
                  <c:v>1.6319E-2</c:v>
                </c:pt>
                <c:pt idx="3829">
                  <c:v>1.6205000000000001E-2</c:v>
                </c:pt>
                <c:pt idx="3830">
                  <c:v>1.6091999999999999E-2</c:v>
                </c:pt>
                <c:pt idx="3831">
                  <c:v>1.5979E-2</c:v>
                </c:pt>
                <c:pt idx="3832">
                  <c:v>1.5866999999999999E-2</c:v>
                </c:pt>
                <c:pt idx="3833">
                  <c:v>1.5755999999999999E-2</c:v>
                </c:pt>
                <c:pt idx="3834">
                  <c:v>1.5644999999999999E-2</c:v>
                </c:pt>
                <c:pt idx="3835">
                  <c:v>1.5535E-2</c:v>
                </c:pt>
                <c:pt idx="3836">
                  <c:v>1.5426E-2</c:v>
                </c:pt>
                <c:pt idx="3837">
                  <c:v>1.5317000000000001E-2</c:v>
                </c:pt>
                <c:pt idx="3838">
                  <c:v>1.5209E-2</c:v>
                </c:pt>
                <c:pt idx="3839">
                  <c:v>1.5101E-2</c:v>
                </c:pt>
                <c:pt idx="3840">
                  <c:v>1.4994E-2</c:v>
                </c:pt>
                <c:pt idx="3841">
                  <c:v>1.4886999999999999E-2</c:v>
                </c:pt>
                <c:pt idx="3842">
                  <c:v>1.4781000000000001E-2</c:v>
                </c:pt>
                <c:pt idx="3843">
                  <c:v>1.4675000000000001E-2</c:v>
                </c:pt>
                <c:pt idx="3844">
                  <c:v>1.457E-2</c:v>
                </c:pt>
                <c:pt idx="3845">
                  <c:v>1.4466E-2</c:v>
                </c:pt>
                <c:pt idx="3846">
                  <c:v>1.4362E-2</c:v>
                </c:pt>
                <c:pt idx="3847">
                  <c:v>1.4259000000000001E-2</c:v>
                </c:pt>
                <c:pt idx="3848">
                  <c:v>1.4156E-2</c:v>
                </c:pt>
                <c:pt idx="3849">
                  <c:v>1.4053E-2</c:v>
                </c:pt>
                <c:pt idx="3850">
                  <c:v>1.3951E-2</c:v>
                </c:pt>
                <c:pt idx="3851">
                  <c:v>1.3849999999999999E-2</c:v>
                </c:pt>
                <c:pt idx="3852">
                  <c:v>1.3749000000000001E-2</c:v>
                </c:pt>
                <c:pt idx="3853">
                  <c:v>1.3649E-2</c:v>
                </c:pt>
                <c:pt idx="3854">
                  <c:v>1.355E-2</c:v>
                </c:pt>
                <c:pt idx="3855">
                  <c:v>1.3450999999999999E-2</c:v>
                </c:pt>
                <c:pt idx="3856">
                  <c:v>1.3351999999999999E-2</c:v>
                </c:pt>
                <c:pt idx="3857">
                  <c:v>1.3254999999999999E-2</c:v>
                </c:pt>
                <c:pt idx="3858">
                  <c:v>1.3158E-2</c:v>
                </c:pt>
                <c:pt idx="3859">
                  <c:v>1.3061E-2</c:v>
                </c:pt>
                <c:pt idx="3860">
                  <c:v>1.2966E-2</c:v>
                </c:pt>
                <c:pt idx="3861">
                  <c:v>1.2869999999999999E-2</c:v>
                </c:pt>
                <c:pt idx="3862">
                  <c:v>1.2775999999999999E-2</c:v>
                </c:pt>
                <c:pt idx="3863">
                  <c:v>1.2682000000000001E-2</c:v>
                </c:pt>
                <c:pt idx="3864">
                  <c:v>1.2588E-2</c:v>
                </c:pt>
                <c:pt idx="3865">
                  <c:v>1.2496E-2</c:v>
                </c:pt>
                <c:pt idx="3866">
                  <c:v>1.2403000000000001E-2</c:v>
                </c:pt>
                <c:pt idx="3867">
                  <c:v>1.2311000000000001E-2</c:v>
                </c:pt>
                <c:pt idx="3868">
                  <c:v>1.222E-2</c:v>
                </c:pt>
                <c:pt idx="3869">
                  <c:v>1.2128999999999999E-2</c:v>
                </c:pt>
                <c:pt idx="3870">
                  <c:v>1.2038999999999999E-2</c:v>
                </c:pt>
                <c:pt idx="3871">
                  <c:v>1.1950000000000001E-2</c:v>
                </c:pt>
                <c:pt idx="3872">
                  <c:v>1.1860000000000001E-2</c:v>
                </c:pt>
                <c:pt idx="3873">
                  <c:v>1.1771999999999999E-2</c:v>
                </c:pt>
                <c:pt idx="3874">
                  <c:v>1.1684E-2</c:v>
                </c:pt>
                <c:pt idx="3875">
                  <c:v>1.1596E-2</c:v>
                </c:pt>
                <c:pt idx="3876">
                  <c:v>1.1509999999999999E-2</c:v>
                </c:pt>
                <c:pt idx="3877">
                  <c:v>1.1423000000000001E-2</c:v>
                </c:pt>
                <c:pt idx="3878">
                  <c:v>1.1338000000000001E-2</c:v>
                </c:pt>
                <c:pt idx="3879">
                  <c:v>1.1253000000000001E-2</c:v>
                </c:pt>
                <c:pt idx="3880">
                  <c:v>1.1168000000000001E-2</c:v>
                </c:pt>
                <c:pt idx="3881">
                  <c:v>1.1084999999999999E-2</c:v>
                </c:pt>
                <c:pt idx="3882">
                  <c:v>1.1002E-2</c:v>
                </c:pt>
                <c:pt idx="3883">
                  <c:v>1.0919999999999999E-2</c:v>
                </c:pt>
                <c:pt idx="3884">
                  <c:v>1.0838E-2</c:v>
                </c:pt>
                <c:pt idx="3885">
                  <c:v>1.0756999999999999E-2</c:v>
                </c:pt>
                <c:pt idx="3886">
                  <c:v>1.0677000000000001E-2</c:v>
                </c:pt>
                <c:pt idx="3887">
                  <c:v>1.0597000000000001E-2</c:v>
                </c:pt>
                <c:pt idx="3888">
                  <c:v>1.0518E-2</c:v>
                </c:pt>
                <c:pt idx="3889">
                  <c:v>1.0439E-2</c:v>
                </c:pt>
                <c:pt idx="3890">
                  <c:v>1.0361E-2</c:v>
                </c:pt>
                <c:pt idx="3891">
                  <c:v>1.0284E-2</c:v>
                </c:pt>
                <c:pt idx="3892">
                  <c:v>1.0207000000000001E-2</c:v>
                </c:pt>
                <c:pt idx="3893">
                  <c:v>1.0130999999999999E-2</c:v>
                </c:pt>
                <c:pt idx="3894">
                  <c:v>1.0055E-2</c:v>
                </c:pt>
                <c:pt idx="3895">
                  <c:v>9.9802999999999992E-3</c:v>
                </c:pt>
                <c:pt idx="3896">
                  <c:v>9.9057999999999993E-3</c:v>
                </c:pt>
                <c:pt idx="3897">
                  <c:v>9.8317999999999999E-3</c:v>
                </c:pt>
                <c:pt idx="3898">
                  <c:v>9.7584000000000004E-3</c:v>
                </c:pt>
                <c:pt idx="3899">
                  <c:v>9.6856000000000008E-3</c:v>
                </c:pt>
                <c:pt idx="3900">
                  <c:v>9.6133E-3</c:v>
                </c:pt>
                <c:pt idx="3901">
                  <c:v>9.5414999999999996E-3</c:v>
                </c:pt>
                <c:pt idx="3902">
                  <c:v>9.4702999999999992E-3</c:v>
                </c:pt>
                <c:pt idx="3903">
                  <c:v>9.3994999999999999E-3</c:v>
                </c:pt>
                <c:pt idx="3904">
                  <c:v>9.3293000000000004E-3</c:v>
                </c:pt>
                <c:pt idx="3905">
                  <c:v>9.2595000000000004E-3</c:v>
                </c:pt>
                <c:pt idx="3906">
                  <c:v>9.1903000000000002E-3</c:v>
                </c:pt>
                <c:pt idx="3907">
                  <c:v>9.1214999999999994E-3</c:v>
                </c:pt>
                <c:pt idx="3908">
                  <c:v>9.0533000000000002E-3</c:v>
                </c:pt>
                <c:pt idx="3909">
                  <c:v>8.9855000000000004E-3</c:v>
                </c:pt>
                <c:pt idx="3910">
                  <c:v>8.9183000000000005E-3</c:v>
                </c:pt>
                <c:pt idx="3911">
                  <c:v>8.8517000000000005E-3</c:v>
                </c:pt>
                <c:pt idx="3912">
                  <c:v>8.7857000000000005E-3</c:v>
                </c:pt>
                <c:pt idx="3913">
                  <c:v>8.7202000000000009E-3</c:v>
                </c:pt>
                <c:pt idx="3914">
                  <c:v>8.6554000000000006E-3</c:v>
                </c:pt>
                <c:pt idx="3915">
                  <c:v>8.5912000000000002E-3</c:v>
                </c:pt>
                <c:pt idx="3916">
                  <c:v>8.5275999999999998E-3</c:v>
                </c:pt>
                <c:pt idx="3917">
                  <c:v>8.4647000000000003E-3</c:v>
                </c:pt>
                <c:pt idx="3918">
                  <c:v>8.4025000000000002E-3</c:v>
                </c:pt>
                <c:pt idx="3919">
                  <c:v>8.3409000000000001E-3</c:v>
                </c:pt>
                <c:pt idx="3920">
                  <c:v>8.2799999999999992E-3</c:v>
                </c:pt>
                <c:pt idx="3921">
                  <c:v>8.2196000000000005E-3</c:v>
                </c:pt>
                <c:pt idx="3922">
                  <c:v>8.1598999999999994E-3</c:v>
                </c:pt>
                <c:pt idx="3923">
                  <c:v>8.1008999999999994E-3</c:v>
                </c:pt>
                <c:pt idx="3924">
                  <c:v>8.0423999999999999E-3</c:v>
                </c:pt>
                <c:pt idx="3925">
                  <c:v>7.9843999999999991E-3</c:v>
                </c:pt>
                <c:pt idx="3926">
                  <c:v>7.9270999999999994E-3</c:v>
                </c:pt>
                <c:pt idx="3927">
                  <c:v>7.8703000000000002E-3</c:v>
                </c:pt>
                <c:pt idx="3928">
                  <c:v>7.8140999999999992E-3</c:v>
                </c:pt>
                <c:pt idx="3929">
                  <c:v>7.7584000000000004E-3</c:v>
                </c:pt>
                <c:pt idx="3930">
                  <c:v>7.7032000000000003E-3</c:v>
                </c:pt>
                <c:pt idx="3931">
                  <c:v>7.6484999999999999E-3</c:v>
                </c:pt>
                <c:pt idx="3932">
                  <c:v>7.5944000000000003E-3</c:v>
                </c:pt>
                <c:pt idx="3933">
                  <c:v>7.5405999999999997E-3</c:v>
                </c:pt>
                <c:pt idx="3934">
                  <c:v>7.4874E-3</c:v>
                </c:pt>
                <c:pt idx="3935">
                  <c:v>7.4346000000000004E-3</c:v>
                </c:pt>
                <c:pt idx="3936">
                  <c:v>7.3822000000000002E-3</c:v>
                </c:pt>
                <c:pt idx="3937">
                  <c:v>7.3302999999999997E-3</c:v>
                </c:pt>
                <c:pt idx="3938">
                  <c:v>7.2788000000000002E-3</c:v>
                </c:pt>
                <c:pt idx="3939">
                  <c:v>7.2277000000000001E-3</c:v>
                </c:pt>
                <c:pt idx="3940">
                  <c:v>7.1770000000000002E-3</c:v>
                </c:pt>
                <c:pt idx="3941">
                  <c:v>7.1266999999999997E-3</c:v>
                </c:pt>
                <c:pt idx="3942">
                  <c:v>7.0768999999999997E-3</c:v>
                </c:pt>
                <c:pt idx="3943">
                  <c:v>7.0274999999999999E-3</c:v>
                </c:pt>
                <c:pt idx="3944">
                  <c:v>6.9785999999999997E-3</c:v>
                </c:pt>
                <c:pt idx="3945">
                  <c:v>6.9300999999999998E-3</c:v>
                </c:pt>
                <c:pt idx="3946">
                  <c:v>6.8820000000000001E-3</c:v>
                </c:pt>
                <c:pt idx="3947">
                  <c:v>6.8342999999999998E-3</c:v>
                </c:pt>
                <c:pt idx="3948">
                  <c:v>6.7870999999999999E-3</c:v>
                </c:pt>
                <c:pt idx="3949">
                  <c:v>6.7403000000000003E-3</c:v>
                </c:pt>
                <c:pt idx="3950">
                  <c:v>6.6940000000000003E-3</c:v>
                </c:pt>
                <c:pt idx="3951">
                  <c:v>6.6480999999999997E-3</c:v>
                </c:pt>
                <c:pt idx="3952">
                  <c:v>6.6024999999999999E-3</c:v>
                </c:pt>
                <c:pt idx="3953">
                  <c:v>6.5573999999999997E-3</c:v>
                </c:pt>
                <c:pt idx="3954">
                  <c:v>6.5126999999999997E-3</c:v>
                </c:pt>
                <c:pt idx="3955">
                  <c:v>6.4682999999999997E-3</c:v>
                </c:pt>
                <c:pt idx="3956">
                  <c:v>6.4243E-3</c:v>
                </c:pt>
                <c:pt idx="3957">
                  <c:v>6.3806999999999996E-3</c:v>
                </c:pt>
                <c:pt idx="3958">
                  <c:v>6.3374E-3</c:v>
                </c:pt>
                <c:pt idx="3959">
                  <c:v>6.2946E-3</c:v>
                </c:pt>
                <c:pt idx="3960">
                  <c:v>6.2519999999999997E-3</c:v>
                </c:pt>
                <c:pt idx="3961">
                  <c:v>6.2099E-3</c:v>
                </c:pt>
                <c:pt idx="3962">
                  <c:v>6.1682000000000004E-3</c:v>
                </c:pt>
                <c:pt idx="3963">
                  <c:v>6.1268E-3</c:v>
                </c:pt>
                <c:pt idx="3964">
                  <c:v>6.0857999999999997E-3</c:v>
                </c:pt>
                <c:pt idx="3965">
                  <c:v>6.0451999999999997E-3</c:v>
                </c:pt>
                <c:pt idx="3966">
                  <c:v>6.0049999999999999E-3</c:v>
                </c:pt>
                <c:pt idx="3967">
                  <c:v>5.9652000000000004E-3</c:v>
                </c:pt>
                <c:pt idx="3968">
                  <c:v>5.9258999999999996E-3</c:v>
                </c:pt>
                <c:pt idx="3969">
                  <c:v>5.8868999999999996E-3</c:v>
                </c:pt>
                <c:pt idx="3970">
                  <c:v>5.8484000000000001E-3</c:v>
                </c:pt>
                <c:pt idx="3971">
                  <c:v>5.8103E-3</c:v>
                </c:pt>
                <c:pt idx="3972">
                  <c:v>5.7727000000000004E-3</c:v>
                </c:pt>
                <c:pt idx="3973">
                  <c:v>5.7353999999999999E-3</c:v>
                </c:pt>
                <c:pt idx="3974">
                  <c:v>5.6985999999999998E-3</c:v>
                </c:pt>
                <c:pt idx="3975">
                  <c:v>5.6622E-3</c:v>
                </c:pt>
                <c:pt idx="3976">
                  <c:v>5.6261999999999996E-3</c:v>
                </c:pt>
                <c:pt idx="3977">
                  <c:v>5.5906000000000003E-3</c:v>
                </c:pt>
                <c:pt idx="3978">
                  <c:v>5.5554000000000003E-3</c:v>
                </c:pt>
                <c:pt idx="3979">
                  <c:v>5.5205000000000002E-3</c:v>
                </c:pt>
                <c:pt idx="3980">
                  <c:v>5.4860000000000004E-3</c:v>
                </c:pt>
                <c:pt idx="3981">
                  <c:v>5.4517999999999997E-3</c:v>
                </c:pt>
                <c:pt idx="3982">
                  <c:v>5.4180000000000001E-3</c:v>
                </c:pt>
                <c:pt idx="3983">
                  <c:v>5.3845999999999998E-3</c:v>
                </c:pt>
                <c:pt idx="3984">
                  <c:v>4.5245E-2</c:v>
                </c:pt>
                <c:pt idx="3985">
                  <c:v>6.0520999999999998E-2</c:v>
                </c:pt>
                <c:pt idx="3986">
                  <c:v>6.2576999999999994E-2</c:v>
                </c:pt>
                <c:pt idx="3987">
                  <c:v>6.2200999999999999E-2</c:v>
                </c:pt>
                <c:pt idx="3988">
                  <c:v>6.1828000000000001E-2</c:v>
                </c:pt>
                <c:pt idx="3989">
                  <c:v>6.1460000000000001E-2</c:v>
                </c:pt>
                <c:pt idx="3990">
                  <c:v>6.4401E-2</c:v>
                </c:pt>
                <c:pt idx="3991">
                  <c:v>7.3427999999999993E-2</c:v>
                </c:pt>
                <c:pt idx="3992">
                  <c:v>7.2995000000000004E-2</c:v>
                </c:pt>
                <c:pt idx="3993">
                  <c:v>7.2567000000000006E-2</c:v>
                </c:pt>
                <c:pt idx="3994">
                  <c:v>7.2141999999999998E-2</c:v>
                </c:pt>
                <c:pt idx="3995">
                  <c:v>7.1720999999999993E-2</c:v>
                </c:pt>
                <c:pt idx="3996">
                  <c:v>7.1304000000000006E-2</c:v>
                </c:pt>
                <c:pt idx="3997">
                  <c:v>7.0890999999999996E-2</c:v>
                </c:pt>
                <c:pt idx="3998">
                  <c:v>7.0481000000000002E-2</c:v>
                </c:pt>
                <c:pt idx="3999">
                  <c:v>7.0073999999999997E-2</c:v>
                </c:pt>
                <c:pt idx="4000">
                  <c:v>6.9670999999999997E-2</c:v>
                </c:pt>
                <c:pt idx="4001">
                  <c:v>6.9270999999999999E-2</c:v>
                </c:pt>
                <c:pt idx="4002">
                  <c:v>6.8875000000000006E-2</c:v>
                </c:pt>
                <c:pt idx="4003">
                  <c:v>0.14544000000000001</c:v>
                </c:pt>
                <c:pt idx="4004">
                  <c:v>0.30153000000000002</c:v>
                </c:pt>
                <c:pt idx="4005">
                  <c:v>0.37180000000000002</c:v>
                </c:pt>
                <c:pt idx="4006">
                  <c:v>0.36968000000000001</c:v>
                </c:pt>
                <c:pt idx="4007">
                  <c:v>0.36758000000000002</c:v>
                </c:pt>
                <c:pt idx="4008">
                  <c:v>0.36549999999999999</c:v>
                </c:pt>
                <c:pt idx="4009">
                  <c:v>0.36342999999999998</c:v>
                </c:pt>
                <c:pt idx="4010">
                  <c:v>0.36137999999999998</c:v>
                </c:pt>
                <c:pt idx="4011">
                  <c:v>0.35935</c:v>
                </c:pt>
                <c:pt idx="4012">
                  <c:v>0.35733999999999999</c:v>
                </c:pt>
                <c:pt idx="4013">
                  <c:v>0.35533999999999999</c:v>
                </c:pt>
                <c:pt idx="4014">
                  <c:v>0.35335</c:v>
                </c:pt>
                <c:pt idx="4015">
                  <c:v>0.35138999999999998</c:v>
                </c:pt>
                <c:pt idx="4016">
                  <c:v>0.34943999999999997</c:v>
                </c:pt>
                <c:pt idx="4017">
                  <c:v>0.34749999999999998</c:v>
                </c:pt>
              </c:numCache>
            </c:numRef>
          </c:val>
          <c:smooth val="0"/>
          <c:extLst>
            <c:ext xmlns:c16="http://schemas.microsoft.com/office/drawing/2014/chart" uri="{C3380CC4-5D6E-409C-BE32-E72D297353CC}">
              <c16:uniqueId val="{00000002-E3AE-4DFF-B7A0-FFFFEC54BBD7}"/>
            </c:ext>
          </c:extLst>
        </c:ser>
        <c:ser>
          <c:idx val="3"/>
          <c:order val="3"/>
          <c:tx>
            <c:v>5 Kg/ha</c:v>
          </c:tx>
          <c:spPr>
            <a:ln w="22225" cap="rnd">
              <a:solidFill>
                <a:srgbClr val="002060"/>
              </a:solidFill>
              <a:round/>
            </a:ln>
            <a:effectLst/>
          </c:spPr>
          <c:marker>
            <c:symbol val="none"/>
          </c:marker>
          <c:val>
            <c:numRef>
              <c:f>ANÁLISIS!$O$4:$O$4021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3.1809000000000002E-18</c:v>
                </c:pt>
                <c:pt idx="91">
                  <c:v>2.3235999999999999E-17</c:v>
                </c:pt>
                <c:pt idx="92">
                  <c:v>9.2125999999999998E-17</c:v>
                </c:pt>
                <c:pt idx="93">
                  <c:v>2.6605E-16</c:v>
                </c:pt>
                <c:pt idx="94">
                  <c:v>6.3367E-16</c:v>
                </c:pt>
                <c:pt idx="95">
                  <c:v>1.3284E-15</c:v>
                </c:pt>
                <c:pt idx="96">
                  <c:v>2.5407E-15</c:v>
                </c:pt>
                <c:pt idx="97">
                  <c:v>4.5185000000000004E-15</c:v>
                </c:pt>
                <c:pt idx="98">
                  <c:v>7.5675999999999994E-15</c:v>
                </c:pt>
                <c:pt idx="99">
                  <c:v>1.2051E-14</c:v>
                </c:pt>
                <c:pt idx="100">
                  <c:v>1.8376E-14</c:v>
                </c:pt>
                <c:pt idx="101">
                  <c:v>2.6984000000000001E-14</c:v>
                </c:pt>
                <c:pt idx="102">
                  <c:v>3.8348999999999999E-14</c:v>
                </c:pt>
                <c:pt idx="103">
                  <c:v>5.2989999999999997E-14</c:v>
                </c:pt>
                <c:pt idx="104">
                  <c:v>7.1499000000000002E-14</c:v>
                </c:pt>
                <c:pt idx="105">
                  <c:v>9.4573999999999994E-14</c:v>
                </c:pt>
                <c:pt idx="106">
                  <c:v>1.2295E-13</c:v>
                </c:pt>
                <c:pt idx="107">
                  <c:v>1.5741000000000001E-13</c:v>
                </c:pt>
                <c:pt idx="108">
                  <c:v>1.9876E-13</c:v>
                </c:pt>
                <c:pt idx="109">
                  <c:v>2.4785E-13</c:v>
                </c:pt>
                <c:pt idx="110">
                  <c:v>3.0559000000000001E-13</c:v>
                </c:pt>
                <c:pt idx="111">
                  <c:v>3.7288999999999999E-13</c:v>
                </c:pt>
                <c:pt idx="112">
                  <c:v>4.5072000000000002E-13</c:v>
                </c:pt>
                <c:pt idx="113">
                  <c:v>5.4018000000000003E-13</c:v>
                </c:pt>
                <c:pt idx="114">
                  <c:v>6.4250999999999996E-13</c:v>
                </c:pt>
                <c:pt idx="115">
                  <c:v>7.5914999999999995E-13</c:v>
                </c:pt>
                <c:pt idx="116">
                  <c:v>8.9172999999999998E-13</c:v>
                </c:pt>
                <c:pt idx="117">
                  <c:v>1.0421E-12</c:v>
                </c:pt>
                <c:pt idx="118">
                  <c:v>1.2120000000000001E-12</c:v>
                </c:pt>
                <c:pt idx="119">
                  <c:v>1.4034000000000001E-12</c:v>
                </c:pt>
                <c:pt idx="120">
                  <c:v>1.6185E-12</c:v>
                </c:pt>
                <c:pt idx="121">
                  <c:v>1.8593999999999999E-12</c:v>
                </c:pt>
                <c:pt idx="122">
                  <c:v>2.1288999999999999E-12</c:v>
                </c:pt>
                <c:pt idx="123">
                  <c:v>2.4297E-12</c:v>
                </c:pt>
                <c:pt idx="124">
                  <c:v>2.7643999999999998E-12</c:v>
                </c:pt>
                <c:pt idx="125">
                  <c:v>3.1362999999999999E-12</c:v>
                </c:pt>
                <c:pt idx="126">
                  <c:v>3.5495000000000002E-12</c:v>
                </c:pt>
                <c:pt idx="127">
                  <c:v>4.0087999999999996E-12</c:v>
                </c:pt>
                <c:pt idx="128">
                  <c:v>4.5191E-12</c:v>
                </c:pt>
                <c:pt idx="129">
                  <c:v>5.0848000000000003E-12</c:v>
                </c:pt>
                <c:pt idx="130">
                  <c:v>5.7099000000000001E-12</c:v>
                </c:pt>
                <c:pt idx="131">
                  <c:v>6.3983999999999999E-12</c:v>
                </c:pt>
                <c:pt idx="132">
                  <c:v>7.1546000000000002E-12</c:v>
                </c:pt>
                <c:pt idx="133">
                  <c:v>7.9838000000000008E-12</c:v>
                </c:pt>
                <c:pt idx="134">
                  <c:v>8.8925999999999995E-12</c:v>
                </c:pt>
                <c:pt idx="135">
                  <c:v>9.8890000000000004E-12</c:v>
                </c:pt>
                <c:pt idx="136">
                  <c:v>1.0983E-11</c:v>
                </c:pt>
                <c:pt idx="137">
                  <c:v>1.219E-11</c:v>
                </c:pt>
                <c:pt idx="138">
                  <c:v>1.3523999999999999E-11</c:v>
                </c:pt>
                <c:pt idx="139">
                  <c:v>1.5003999999999999E-11</c:v>
                </c:pt>
                <c:pt idx="140">
                  <c:v>1.6652E-11</c:v>
                </c:pt>
                <c:pt idx="141">
                  <c:v>1.8489999999999999E-11</c:v>
                </c:pt>
                <c:pt idx="142">
                  <c:v>2.0535E-11</c:v>
                </c:pt>
                <c:pt idx="143">
                  <c:v>2.2800000000000001E-11</c:v>
                </c:pt>
                <c:pt idx="144">
                  <c:v>2.5296E-11</c:v>
                </c:pt>
                <c:pt idx="145">
                  <c:v>2.8038E-11</c:v>
                </c:pt>
                <c:pt idx="146">
                  <c:v>3.1048000000000001E-11</c:v>
                </c:pt>
                <c:pt idx="147">
                  <c:v>3.4365000000000002E-11</c:v>
                </c:pt>
                <c:pt idx="148">
                  <c:v>3.8039999999999999E-11</c:v>
                </c:pt>
                <c:pt idx="149">
                  <c:v>4.2124000000000001E-11</c:v>
                </c:pt>
                <c:pt idx="150">
                  <c:v>4.6653999999999997E-11</c:v>
                </c:pt>
                <c:pt idx="151">
                  <c:v>5.1655000000000002E-11</c:v>
                </c:pt>
                <c:pt idx="152">
                  <c:v>5.7149999999999998E-11</c:v>
                </c:pt>
                <c:pt idx="153">
                  <c:v>6.3161999999999996E-11</c:v>
                </c:pt>
                <c:pt idx="154">
                  <c:v>6.9721000000000001E-11</c:v>
                </c:pt>
                <c:pt idx="155">
                  <c:v>7.6867999999999998E-11</c:v>
                </c:pt>
                <c:pt idx="156">
                  <c:v>8.4652000000000004E-11</c:v>
                </c:pt>
                <c:pt idx="157">
                  <c:v>9.3130000000000006E-11</c:v>
                </c:pt>
                <c:pt idx="158">
                  <c:v>1.0236E-10</c:v>
                </c:pt>
                <c:pt idx="159">
                  <c:v>1.1239E-10</c:v>
                </c:pt>
                <c:pt idx="160">
                  <c:v>1.2329E-10</c:v>
                </c:pt>
                <c:pt idx="161">
                  <c:v>1.3511000000000001E-10</c:v>
                </c:pt>
                <c:pt idx="162">
                  <c:v>1.479E-10</c:v>
                </c:pt>
                <c:pt idx="163">
                  <c:v>1.6172000000000001E-10</c:v>
                </c:pt>
                <c:pt idx="164">
                  <c:v>1.7662999999999999E-10</c:v>
                </c:pt>
                <c:pt idx="165">
                  <c:v>1.9269000000000001E-10</c:v>
                </c:pt>
                <c:pt idx="166">
                  <c:v>2.0997E-10</c:v>
                </c:pt>
                <c:pt idx="167">
                  <c:v>2.2856999999999999E-10</c:v>
                </c:pt>
                <c:pt idx="168">
                  <c:v>2.4860999999999998E-10</c:v>
                </c:pt>
                <c:pt idx="169">
                  <c:v>2.7022000000000002E-10</c:v>
                </c:pt>
                <c:pt idx="170">
                  <c:v>2.9356000000000002E-10</c:v>
                </c:pt>
                <c:pt idx="171">
                  <c:v>3.1878999999999999E-10</c:v>
                </c:pt>
                <c:pt idx="172">
                  <c:v>3.4608999999999999E-10</c:v>
                </c:pt>
                <c:pt idx="173">
                  <c:v>3.7566000000000002E-10</c:v>
                </c:pt>
                <c:pt idx="174">
                  <c:v>4.0770999999999998E-10</c:v>
                </c:pt>
                <c:pt idx="175">
                  <c:v>4.4247000000000002E-10</c:v>
                </c:pt>
                <c:pt idx="176">
                  <c:v>4.8019999999999995E-10</c:v>
                </c:pt>
                <c:pt idx="177">
                  <c:v>5.2117999999999995E-10</c:v>
                </c:pt>
                <c:pt idx="178">
                  <c:v>5.6570000000000002E-10</c:v>
                </c:pt>
                <c:pt idx="179">
                  <c:v>6.1409E-10</c:v>
                </c:pt>
                <c:pt idx="180">
                  <c:v>6.6668000000000002E-10</c:v>
                </c:pt>
                <c:pt idx="181">
                  <c:v>7.2383999999999995E-10</c:v>
                </c:pt>
                <c:pt idx="182">
                  <c:v>7.8598999999999999E-10</c:v>
                </c:pt>
                <c:pt idx="183">
                  <c:v>8.5356999999999998E-10</c:v>
                </c:pt>
                <c:pt idx="184">
                  <c:v>9.2705000000000002E-10</c:v>
                </c:pt>
                <c:pt idx="185">
                  <c:v>1.0068000000000001E-9</c:v>
                </c:pt>
                <c:pt idx="186">
                  <c:v>1.0932999999999999E-9</c:v>
                </c:pt>
                <c:pt idx="187">
                  <c:v>1.1868000000000001E-9</c:v>
                </c:pt>
                <c:pt idx="188">
                  <c:v>1.2876E-9</c:v>
                </c:pt>
                <c:pt idx="189">
                  <c:v>1.3961E-9</c:v>
                </c:pt>
                <c:pt idx="190">
                  <c:v>1.5125999999999999E-9</c:v>
                </c:pt>
                <c:pt idx="191">
                  <c:v>1.6378000000000001E-9</c:v>
                </c:pt>
                <c:pt idx="192">
                  <c:v>1.7720000000000001E-9</c:v>
                </c:pt>
                <c:pt idx="193">
                  <c:v>1.916E-9</c:v>
                </c:pt>
                <c:pt idx="194">
                  <c:v>2.0702000000000002E-9</c:v>
                </c:pt>
                <c:pt idx="195">
                  <c:v>2.2355E-9</c:v>
                </c:pt>
                <c:pt idx="196">
                  <c:v>2.4124000000000001E-9</c:v>
                </c:pt>
                <c:pt idx="197">
                  <c:v>2.6017999999999998E-9</c:v>
                </c:pt>
                <c:pt idx="198">
                  <c:v>2.8042999999999999E-9</c:v>
                </c:pt>
                <c:pt idx="199">
                  <c:v>3.0206000000000001E-9</c:v>
                </c:pt>
                <c:pt idx="200">
                  <c:v>3.2512000000000001E-9</c:v>
                </c:pt>
                <c:pt idx="201">
                  <c:v>3.4964E-9</c:v>
                </c:pt>
                <c:pt idx="202">
                  <c:v>3.7568000000000001E-9</c:v>
                </c:pt>
                <c:pt idx="203">
                  <c:v>4.0326999999999999E-9</c:v>
                </c:pt>
                <c:pt idx="204">
                  <c:v>4.3245999999999997E-9</c:v>
                </c:pt>
                <c:pt idx="205">
                  <c:v>4.6332000000000001E-9</c:v>
                </c:pt>
                <c:pt idx="206">
                  <c:v>4.9587999999999999E-9</c:v>
                </c:pt>
                <c:pt idx="207">
                  <c:v>5.3020000000000001E-9</c:v>
                </c:pt>
                <c:pt idx="208">
                  <c:v>5.6629000000000004E-9</c:v>
                </c:pt>
                <c:pt idx="209">
                  <c:v>6.0416999999999999E-9</c:v>
                </c:pt>
                <c:pt idx="210">
                  <c:v>6.4389999999999998E-9</c:v>
                </c:pt>
                <c:pt idx="211">
                  <c:v>6.8554999999999997E-9</c:v>
                </c:pt>
                <c:pt idx="212">
                  <c:v>7.2917000000000004E-9</c:v>
                </c:pt>
                <c:pt idx="213">
                  <c:v>7.7479000000000005E-9</c:v>
                </c:pt>
                <c:pt idx="214">
                  <c:v>8.2242999999999994E-9</c:v>
                </c:pt>
                <c:pt idx="215">
                  <c:v>8.7209000000000004E-9</c:v>
                </c:pt>
                <c:pt idx="216">
                  <c:v>9.2374000000000004E-9</c:v>
                </c:pt>
                <c:pt idx="217">
                  <c:v>9.7733999999999994E-9</c:v>
                </c:pt>
                <c:pt idx="218">
                  <c:v>1.0328E-8</c:v>
                </c:pt>
                <c:pt idx="219">
                  <c:v>1.0902000000000001E-8</c:v>
                </c:pt>
                <c:pt idx="220">
                  <c:v>1.1495E-8</c:v>
                </c:pt>
                <c:pt idx="221">
                  <c:v>1.2105999999999999E-8</c:v>
                </c:pt>
                <c:pt idx="222">
                  <c:v>1.2734E-8</c:v>
                </c:pt>
                <c:pt idx="223">
                  <c:v>1.3379E-8</c:v>
                </c:pt>
                <c:pt idx="224">
                  <c:v>1.404E-8</c:v>
                </c:pt>
                <c:pt idx="225">
                  <c:v>1.4715E-8</c:v>
                </c:pt>
                <c:pt idx="226">
                  <c:v>1.5405999999999999E-8</c:v>
                </c:pt>
                <c:pt idx="227">
                  <c:v>1.6111000000000001E-8</c:v>
                </c:pt>
                <c:pt idx="228">
                  <c:v>1.6831E-8</c:v>
                </c:pt>
                <c:pt idx="229">
                  <c:v>1.7564999999999999E-8</c:v>
                </c:pt>
                <c:pt idx="230">
                  <c:v>1.8311000000000001E-8</c:v>
                </c:pt>
                <c:pt idx="231">
                  <c:v>1.9070000000000001E-8</c:v>
                </c:pt>
                <c:pt idx="232">
                  <c:v>1.9840000000000001E-8</c:v>
                </c:pt>
                <c:pt idx="233">
                  <c:v>2.0619999999999999E-8</c:v>
                </c:pt>
                <c:pt idx="234">
                  <c:v>2.1410000000000001E-8</c:v>
                </c:pt>
                <c:pt idx="235">
                  <c:v>2.2211E-8</c:v>
                </c:pt>
                <c:pt idx="236">
                  <c:v>2.3023E-8</c:v>
                </c:pt>
                <c:pt idx="237">
                  <c:v>2.3846999999999998E-8</c:v>
                </c:pt>
                <c:pt idx="238">
                  <c:v>2.4684999999999999E-8</c:v>
                </c:pt>
                <c:pt idx="239">
                  <c:v>2.5536999999999999E-8</c:v>
                </c:pt>
                <c:pt idx="240">
                  <c:v>2.6403000000000002E-8</c:v>
                </c:pt>
                <c:pt idx="241">
                  <c:v>2.7283E-8</c:v>
                </c:pt>
                <c:pt idx="242">
                  <c:v>2.8176E-8</c:v>
                </c:pt>
                <c:pt idx="243">
                  <c:v>2.9083E-8</c:v>
                </c:pt>
                <c:pt idx="244">
                  <c:v>3.0000999999999998E-8</c:v>
                </c:pt>
                <c:pt idx="245">
                  <c:v>3.0931000000000001E-8</c:v>
                </c:pt>
                <c:pt idx="246">
                  <c:v>3.1872999999999997E-8</c:v>
                </c:pt>
                <c:pt idx="247">
                  <c:v>3.2825999999999999E-8</c:v>
                </c:pt>
                <c:pt idx="248">
                  <c:v>3.3788999999999999E-8</c:v>
                </c:pt>
                <c:pt idx="249">
                  <c:v>3.4761000000000003E-8</c:v>
                </c:pt>
                <c:pt idx="250">
                  <c:v>3.5741999999999997E-8</c:v>
                </c:pt>
                <c:pt idx="251">
                  <c:v>3.6729999999999999E-8</c:v>
                </c:pt>
                <c:pt idx="252">
                  <c:v>3.7724000000000001E-8</c:v>
                </c:pt>
                <c:pt idx="253">
                  <c:v>3.8724000000000003E-8</c:v>
                </c:pt>
                <c:pt idx="254">
                  <c:v>3.9727000000000002E-8</c:v>
                </c:pt>
                <c:pt idx="255">
                  <c:v>4.0730000000000001E-8</c:v>
                </c:pt>
                <c:pt idx="256">
                  <c:v>4.1731999999999999E-8</c:v>
                </c:pt>
                <c:pt idx="257">
                  <c:v>4.2729999999999999E-8</c:v>
                </c:pt>
                <c:pt idx="258">
                  <c:v>4.3720999999999998E-8</c:v>
                </c:pt>
                <c:pt idx="259">
                  <c:v>4.4704000000000001E-8</c:v>
                </c:pt>
                <c:pt idx="260">
                  <c:v>4.5680999999999997E-8</c:v>
                </c:pt>
                <c:pt idx="261">
                  <c:v>4.6650999999999999E-8</c:v>
                </c:pt>
                <c:pt idx="262">
                  <c:v>4.7615E-8</c:v>
                </c:pt>
                <c:pt idx="263">
                  <c:v>4.8575000000000003E-8</c:v>
                </c:pt>
                <c:pt idx="264">
                  <c:v>4.9530000000000001E-8</c:v>
                </c:pt>
                <c:pt idx="265">
                  <c:v>5.0481000000000001E-8</c:v>
                </c:pt>
                <c:pt idx="266">
                  <c:v>5.1427000000000001E-8</c:v>
                </c:pt>
                <c:pt idx="267">
                  <c:v>5.2371E-8</c:v>
                </c:pt>
                <c:pt idx="268">
                  <c:v>5.3309999999999999E-8</c:v>
                </c:pt>
                <c:pt idx="269">
                  <c:v>5.4246000000000001E-8</c:v>
                </c:pt>
                <c:pt idx="270">
                  <c:v>5.5176999999999998E-8</c:v>
                </c:pt>
                <c:pt idx="271">
                  <c:v>5.6106E-8</c:v>
                </c:pt>
                <c:pt idx="272">
                  <c:v>5.7032999999999999E-8</c:v>
                </c:pt>
                <c:pt idx="273">
                  <c:v>5.7960999999999999E-8</c:v>
                </c:pt>
                <c:pt idx="274">
                  <c:v>5.8892000000000002E-8</c:v>
                </c:pt>
                <c:pt idx="275">
                  <c:v>5.9827999999999998E-8</c:v>
                </c:pt>
                <c:pt idx="276">
                  <c:v>6.0769999999999994E-8</c:v>
                </c:pt>
                <c:pt idx="277">
                  <c:v>6.1715999999999995E-8</c:v>
                </c:pt>
                <c:pt idx="278">
                  <c:v>6.2666E-8</c:v>
                </c:pt>
                <c:pt idx="279">
                  <c:v>6.3617000000000006E-8</c:v>
                </c:pt>
                <c:pt idx="280">
                  <c:v>6.4570000000000002E-8</c:v>
                </c:pt>
                <c:pt idx="281">
                  <c:v>6.5521999999999996E-8</c:v>
                </c:pt>
                <c:pt idx="282">
                  <c:v>6.6474000000000004E-8</c:v>
                </c:pt>
                <c:pt idx="283">
                  <c:v>6.7425999999999998E-8</c:v>
                </c:pt>
                <c:pt idx="284">
                  <c:v>6.8376000000000003E-8</c:v>
                </c:pt>
                <c:pt idx="285">
                  <c:v>6.9325999999999995E-8</c:v>
                </c:pt>
                <c:pt idx="286">
                  <c:v>7.0271999999999996E-8</c:v>
                </c:pt>
                <c:pt idx="287">
                  <c:v>7.1213000000000004E-8</c:v>
                </c:pt>
                <c:pt idx="288">
                  <c:v>7.2146000000000003E-8</c:v>
                </c:pt>
                <c:pt idx="289">
                  <c:v>7.3070000000000005E-8</c:v>
                </c:pt>
                <c:pt idx="290">
                  <c:v>7.3986999999999999E-8</c:v>
                </c:pt>
                <c:pt idx="291">
                  <c:v>7.4894999999999997E-8</c:v>
                </c:pt>
                <c:pt idx="292">
                  <c:v>7.5795999999999999E-8</c:v>
                </c:pt>
                <c:pt idx="293">
                  <c:v>7.6691999999999996E-8</c:v>
                </c:pt>
                <c:pt idx="294">
                  <c:v>7.7584000000000002E-8</c:v>
                </c:pt>
                <c:pt idx="295">
                  <c:v>7.8474000000000005E-8</c:v>
                </c:pt>
                <c:pt idx="296">
                  <c:v>7.9365999999999997E-8</c:v>
                </c:pt>
                <c:pt idx="297">
                  <c:v>8.0261000000000006E-8</c:v>
                </c:pt>
                <c:pt idx="298">
                  <c:v>8.1160999999999995E-8</c:v>
                </c:pt>
                <c:pt idx="299">
                  <c:v>8.2066000000000002E-8</c:v>
                </c:pt>
                <c:pt idx="300">
                  <c:v>8.2978000000000004E-8</c:v>
                </c:pt>
                <c:pt idx="301">
                  <c:v>8.3897E-8</c:v>
                </c:pt>
                <c:pt idx="302">
                  <c:v>8.4824000000000006E-8</c:v>
                </c:pt>
                <c:pt idx="303">
                  <c:v>8.5759999999999995E-8</c:v>
                </c:pt>
                <c:pt idx="304">
                  <c:v>8.6703000000000006E-8</c:v>
                </c:pt>
                <c:pt idx="305">
                  <c:v>8.7651999999999996E-8</c:v>
                </c:pt>
                <c:pt idx="306">
                  <c:v>8.8599999999999999E-8</c:v>
                </c:pt>
                <c:pt idx="307">
                  <c:v>6.1516000000000001E-7</c:v>
                </c:pt>
                <c:pt idx="308">
                  <c:v>6.1603999999999995E-7</c:v>
                </c:pt>
                <c:pt idx="309">
                  <c:v>6.1686000000000003E-7</c:v>
                </c:pt>
                <c:pt idx="310">
                  <c:v>0.41066000000000003</c:v>
                </c:pt>
                <c:pt idx="311">
                  <c:v>0.57208999999999999</c:v>
                </c:pt>
                <c:pt idx="312">
                  <c:v>0.56825999999999999</c:v>
                </c:pt>
                <c:pt idx="313">
                  <c:v>0.56447000000000003</c:v>
                </c:pt>
                <c:pt idx="314">
                  <c:v>0.56072</c:v>
                </c:pt>
                <c:pt idx="315">
                  <c:v>0.55701000000000001</c:v>
                </c:pt>
                <c:pt idx="316">
                  <c:v>0.55332999999999999</c:v>
                </c:pt>
                <c:pt idx="317">
                  <c:v>0.54969000000000001</c:v>
                </c:pt>
                <c:pt idx="318">
                  <c:v>0.54608999999999996</c:v>
                </c:pt>
                <c:pt idx="319">
                  <c:v>0.54252999999999996</c:v>
                </c:pt>
                <c:pt idx="320">
                  <c:v>0.53900999999999999</c:v>
                </c:pt>
                <c:pt idx="321">
                  <c:v>0.53552999999999995</c:v>
                </c:pt>
                <c:pt idx="322">
                  <c:v>0.53208</c:v>
                </c:pt>
                <c:pt idx="323">
                  <c:v>0.52866999999999997</c:v>
                </c:pt>
                <c:pt idx="324">
                  <c:v>0.52529999999999999</c:v>
                </c:pt>
                <c:pt idx="325">
                  <c:v>0.52195999999999998</c:v>
                </c:pt>
                <c:pt idx="326">
                  <c:v>0.51866000000000001</c:v>
                </c:pt>
                <c:pt idx="327">
                  <c:v>0.51539000000000001</c:v>
                </c:pt>
                <c:pt idx="328">
                  <c:v>0.51214999999999999</c:v>
                </c:pt>
                <c:pt idx="329">
                  <c:v>0.50893999999999995</c:v>
                </c:pt>
                <c:pt idx="330">
                  <c:v>0.50575999999999999</c:v>
                </c:pt>
                <c:pt idx="331">
                  <c:v>0.50261</c:v>
                </c:pt>
                <c:pt idx="332">
                  <c:v>0.49948999999999999</c:v>
                </c:pt>
                <c:pt idx="333">
                  <c:v>0.49640000000000001</c:v>
                </c:pt>
                <c:pt idx="334">
                  <c:v>0.49334</c:v>
                </c:pt>
                <c:pt idx="335">
                  <c:v>0.49030000000000001</c:v>
                </c:pt>
                <c:pt idx="336">
                  <c:v>0.48729</c:v>
                </c:pt>
                <c:pt idx="337">
                  <c:v>0.48431000000000002</c:v>
                </c:pt>
                <c:pt idx="338">
                  <c:v>0.48136000000000001</c:v>
                </c:pt>
                <c:pt idx="339">
                  <c:v>0.47843000000000002</c:v>
                </c:pt>
                <c:pt idx="340">
                  <c:v>0.47553000000000001</c:v>
                </c:pt>
                <c:pt idx="341">
                  <c:v>0.47265000000000001</c:v>
                </c:pt>
                <c:pt idx="342">
                  <c:v>0.46981000000000001</c:v>
                </c:pt>
                <c:pt idx="343">
                  <c:v>0.46698000000000001</c:v>
                </c:pt>
                <c:pt idx="344">
                  <c:v>0.46417999999999998</c:v>
                </c:pt>
                <c:pt idx="345">
                  <c:v>0.46140999999999999</c:v>
                </c:pt>
                <c:pt idx="346">
                  <c:v>0.45867000000000002</c:v>
                </c:pt>
                <c:pt idx="347">
                  <c:v>0.45595000000000002</c:v>
                </c:pt>
                <c:pt idx="348">
                  <c:v>0.45324999999999999</c:v>
                </c:pt>
                <c:pt idx="349">
                  <c:v>0.45058999999999999</c:v>
                </c:pt>
                <c:pt idx="350">
                  <c:v>0.44795000000000001</c:v>
                </c:pt>
                <c:pt idx="351">
                  <c:v>0.44534000000000001</c:v>
                </c:pt>
                <c:pt idx="352">
                  <c:v>0.44275999999999999</c:v>
                </c:pt>
                <c:pt idx="353">
                  <c:v>0.47747000000000001</c:v>
                </c:pt>
                <c:pt idx="354">
                  <c:v>0.47471999999999998</c:v>
                </c:pt>
                <c:pt idx="355">
                  <c:v>0.47199999999999998</c:v>
                </c:pt>
                <c:pt idx="356">
                  <c:v>0.46931</c:v>
                </c:pt>
                <c:pt idx="357">
                  <c:v>0.46665000000000001</c:v>
                </c:pt>
                <c:pt idx="358">
                  <c:v>0.46401999999999999</c:v>
                </c:pt>
                <c:pt idx="359">
                  <c:v>0.46140999999999999</c:v>
                </c:pt>
                <c:pt idx="360">
                  <c:v>0.45883000000000002</c:v>
                </c:pt>
                <c:pt idx="361">
                  <c:v>0.45628000000000002</c:v>
                </c:pt>
                <c:pt idx="362">
                  <c:v>0.45374999999999999</c:v>
                </c:pt>
                <c:pt idx="363">
                  <c:v>0.45123999999999997</c:v>
                </c:pt>
                <c:pt idx="364">
                  <c:v>0.44875999999999999</c:v>
                </c:pt>
                <c:pt idx="365">
                  <c:v>0.44629999999999997</c:v>
                </c:pt>
                <c:pt idx="366">
                  <c:v>0.44386999999999999</c:v>
                </c:pt>
                <c:pt idx="367">
                  <c:v>0.44145000000000001</c:v>
                </c:pt>
                <c:pt idx="368">
                  <c:v>0.43906000000000001</c:v>
                </c:pt>
                <c:pt idx="369">
                  <c:v>0.43668000000000001</c:v>
                </c:pt>
                <c:pt idx="370">
                  <c:v>0.43430999999999997</c:v>
                </c:pt>
                <c:pt idx="371">
                  <c:v>0.43197000000000002</c:v>
                </c:pt>
                <c:pt idx="372">
                  <c:v>0.42964000000000002</c:v>
                </c:pt>
                <c:pt idx="373">
                  <c:v>0.42731999999999998</c:v>
                </c:pt>
                <c:pt idx="374">
                  <c:v>0.42501</c:v>
                </c:pt>
                <c:pt idx="375">
                  <c:v>0.42271999999999998</c:v>
                </c:pt>
                <c:pt idx="376">
                  <c:v>0.42044999999999999</c:v>
                </c:pt>
                <c:pt idx="377">
                  <c:v>0.41818</c:v>
                </c:pt>
                <c:pt idx="378">
                  <c:v>0.41593000000000002</c:v>
                </c:pt>
                <c:pt idx="379">
                  <c:v>0.41369</c:v>
                </c:pt>
                <c:pt idx="380">
                  <c:v>0.41147</c:v>
                </c:pt>
                <c:pt idx="381">
                  <c:v>0.40925</c:v>
                </c:pt>
                <c:pt idx="382">
                  <c:v>0.40705000000000002</c:v>
                </c:pt>
                <c:pt idx="383">
                  <c:v>0.40486</c:v>
                </c:pt>
                <c:pt idx="384">
                  <c:v>0.40267999999999998</c:v>
                </c:pt>
                <c:pt idx="385">
                  <c:v>0.40051999999999999</c:v>
                </c:pt>
                <c:pt idx="386">
                  <c:v>0.39835999999999999</c:v>
                </c:pt>
                <c:pt idx="387">
                  <c:v>0.39621000000000001</c:v>
                </c:pt>
                <c:pt idx="388">
                  <c:v>0.39407999999999999</c:v>
                </c:pt>
                <c:pt idx="389">
                  <c:v>0.39195000000000002</c:v>
                </c:pt>
                <c:pt idx="390">
                  <c:v>0.74712999999999996</c:v>
                </c:pt>
                <c:pt idx="391">
                  <c:v>0.74307999999999996</c:v>
                </c:pt>
                <c:pt idx="392">
                  <c:v>0.73906000000000005</c:v>
                </c:pt>
                <c:pt idx="393">
                  <c:v>0.73506000000000005</c:v>
                </c:pt>
                <c:pt idx="394">
                  <c:v>0.73109000000000002</c:v>
                </c:pt>
                <c:pt idx="395">
                  <c:v>0.72714999999999996</c:v>
                </c:pt>
                <c:pt idx="396">
                  <c:v>0.72323000000000004</c:v>
                </c:pt>
                <c:pt idx="397">
                  <c:v>0.71933999999999998</c:v>
                </c:pt>
                <c:pt idx="398">
                  <c:v>0.71548</c:v>
                </c:pt>
                <c:pt idx="399">
                  <c:v>0.75827999999999995</c:v>
                </c:pt>
                <c:pt idx="400">
                  <c:v>0.75422</c:v>
                </c:pt>
                <c:pt idx="401">
                  <c:v>0.75019000000000002</c:v>
                </c:pt>
                <c:pt idx="402">
                  <c:v>0.74619000000000002</c:v>
                </c:pt>
                <c:pt idx="403">
                  <c:v>0.80045999999999995</c:v>
                </c:pt>
                <c:pt idx="404">
                  <c:v>0.79693000000000003</c:v>
                </c:pt>
                <c:pt idx="405">
                  <c:v>0.79268000000000005</c:v>
                </c:pt>
                <c:pt idx="406">
                  <c:v>0.78844999999999998</c:v>
                </c:pt>
                <c:pt idx="407">
                  <c:v>0.78424000000000005</c:v>
                </c:pt>
                <c:pt idx="408">
                  <c:v>0.78003999999999996</c:v>
                </c:pt>
                <c:pt idx="409">
                  <c:v>0.77585999999999999</c:v>
                </c:pt>
                <c:pt idx="410">
                  <c:v>0.77168000000000003</c:v>
                </c:pt>
                <c:pt idx="411">
                  <c:v>0.76751999999999998</c:v>
                </c:pt>
                <c:pt idx="412">
                  <c:v>0.76336999999999999</c:v>
                </c:pt>
                <c:pt idx="413">
                  <c:v>0.75922000000000001</c:v>
                </c:pt>
                <c:pt idx="414">
                  <c:v>0.75507999999999997</c:v>
                </c:pt>
                <c:pt idx="415">
                  <c:v>0.75095000000000001</c:v>
                </c:pt>
                <c:pt idx="416">
                  <c:v>0.74682999999999999</c:v>
                </c:pt>
                <c:pt idx="417">
                  <c:v>0.74272000000000005</c:v>
                </c:pt>
                <c:pt idx="418">
                  <c:v>0.73862000000000005</c:v>
                </c:pt>
                <c:pt idx="419">
                  <c:v>0.73453000000000002</c:v>
                </c:pt>
                <c:pt idx="420">
                  <c:v>0.73046</c:v>
                </c:pt>
                <c:pt idx="421">
                  <c:v>0.72640000000000005</c:v>
                </c:pt>
                <c:pt idx="422">
                  <c:v>0.72235000000000005</c:v>
                </c:pt>
                <c:pt idx="423">
                  <c:v>0.71831999999999996</c:v>
                </c:pt>
                <c:pt idx="424">
                  <c:v>0.71430000000000005</c:v>
                </c:pt>
                <c:pt idx="425">
                  <c:v>0.71028999999999998</c:v>
                </c:pt>
                <c:pt idx="426">
                  <c:v>0.70628999999999997</c:v>
                </c:pt>
                <c:pt idx="427">
                  <c:v>0.70230999999999999</c:v>
                </c:pt>
                <c:pt idx="428">
                  <c:v>0.69833000000000001</c:v>
                </c:pt>
                <c:pt idx="429">
                  <c:v>0.69435999999999998</c:v>
                </c:pt>
                <c:pt idx="430">
                  <c:v>0.69038999999999995</c:v>
                </c:pt>
                <c:pt idx="431">
                  <c:v>0.68642999999999998</c:v>
                </c:pt>
                <c:pt idx="432">
                  <c:v>0.68247999999999998</c:v>
                </c:pt>
                <c:pt idx="433">
                  <c:v>0.67854000000000003</c:v>
                </c:pt>
                <c:pt idx="434">
                  <c:v>0.67459999999999998</c:v>
                </c:pt>
                <c:pt idx="435">
                  <c:v>0.67066999999999999</c:v>
                </c:pt>
                <c:pt idx="436">
                  <c:v>0.66676000000000002</c:v>
                </c:pt>
                <c:pt idx="437">
                  <c:v>0.66285000000000005</c:v>
                </c:pt>
                <c:pt idx="438">
                  <c:v>0.65895999999999999</c:v>
                </c:pt>
                <c:pt idx="439">
                  <c:v>0.65508</c:v>
                </c:pt>
                <c:pt idx="440">
                  <c:v>0.65122000000000002</c:v>
                </c:pt>
                <c:pt idx="441">
                  <c:v>0.64737999999999996</c:v>
                </c:pt>
                <c:pt idx="442">
                  <c:v>0.64356000000000002</c:v>
                </c:pt>
                <c:pt idx="443">
                  <c:v>0.63975000000000004</c:v>
                </c:pt>
                <c:pt idx="444">
                  <c:v>0.63597000000000004</c:v>
                </c:pt>
                <c:pt idx="445">
                  <c:v>0.63221000000000005</c:v>
                </c:pt>
                <c:pt idx="446">
                  <c:v>0.62846999999999997</c:v>
                </c:pt>
                <c:pt idx="447">
                  <c:v>0.62475000000000003</c:v>
                </c:pt>
                <c:pt idx="448">
                  <c:v>0.62104999999999999</c:v>
                </c:pt>
                <c:pt idx="449">
                  <c:v>0.61738000000000004</c:v>
                </c:pt>
                <c:pt idx="450">
                  <c:v>0.61372000000000004</c:v>
                </c:pt>
                <c:pt idx="451">
                  <c:v>0.66359999999999997</c:v>
                </c:pt>
                <c:pt idx="452">
                  <c:v>0.65966999999999998</c:v>
                </c:pt>
                <c:pt idx="453">
                  <c:v>0.65576999999999996</c:v>
                </c:pt>
                <c:pt idx="454">
                  <c:v>0.65188999999999997</c:v>
                </c:pt>
                <c:pt idx="455">
                  <c:v>0.64802999999999999</c:v>
                </c:pt>
                <c:pt idx="456">
                  <c:v>0.64419000000000004</c:v>
                </c:pt>
                <c:pt idx="457">
                  <c:v>0.64037999999999995</c:v>
                </c:pt>
                <c:pt idx="458">
                  <c:v>0.63658999999999999</c:v>
                </c:pt>
                <c:pt idx="459">
                  <c:v>0.63283</c:v>
                </c:pt>
                <c:pt idx="460">
                  <c:v>0.68257999999999996</c:v>
                </c:pt>
                <c:pt idx="461">
                  <c:v>0.73768</c:v>
                </c:pt>
                <c:pt idx="462">
                  <c:v>0.73329999999999995</c:v>
                </c:pt>
                <c:pt idx="463">
                  <c:v>0.72896000000000005</c:v>
                </c:pt>
                <c:pt idx="464">
                  <c:v>0.72463999999999995</c:v>
                </c:pt>
                <c:pt idx="465">
                  <c:v>0.72035000000000005</c:v>
                </c:pt>
                <c:pt idx="466">
                  <c:v>0.71609</c:v>
                </c:pt>
                <c:pt idx="467">
                  <c:v>0.71184999999999998</c:v>
                </c:pt>
                <c:pt idx="468">
                  <c:v>0.70764000000000005</c:v>
                </c:pt>
                <c:pt idx="469">
                  <c:v>0.70345999999999997</c:v>
                </c:pt>
                <c:pt idx="470">
                  <c:v>0.69930999999999999</c:v>
                </c:pt>
                <c:pt idx="471">
                  <c:v>0.69518000000000002</c:v>
                </c:pt>
                <c:pt idx="472">
                  <c:v>0.69108999999999998</c:v>
                </c:pt>
                <c:pt idx="473">
                  <c:v>0.68701999999999996</c:v>
                </c:pt>
                <c:pt idx="474">
                  <c:v>0.68298000000000003</c:v>
                </c:pt>
                <c:pt idx="475">
                  <c:v>0.67896000000000001</c:v>
                </c:pt>
                <c:pt idx="476">
                  <c:v>0.67496999999999996</c:v>
                </c:pt>
                <c:pt idx="477">
                  <c:v>0.67100000000000004</c:v>
                </c:pt>
                <c:pt idx="478">
                  <c:v>0.66705999999999999</c:v>
                </c:pt>
                <c:pt idx="479">
                  <c:v>0.66313</c:v>
                </c:pt>
                <c:pt idx="480">
                  <c:v>0.65922000000000003</c:v>
                </c:pt>
                <c:pt idx="481">
                  <c:v>0.65532000000000001</c:v>
                </c:pt>
                <c:pt idx="482">
                  <c:v>0.65144999999999997</c:v>
                </c:pt>
                <c:pt idx="483">
                  <c:v>0.64758000000000004</c:v>
                </c:pt>
                <c:pt idx="484">
                  <c:v>0.64373999999999998</c:v>
                </c:pt>
                <c:pt idx="485">
                  <c:v>0.63990000000000002</c:v>
                </c:pt>
                <c:pt idx="486">
                  <c:v>0.63609000000000004</c:v>
                </c:pt>
                <c:pt idx="487">
                  <c:v>0.63227999999999995</c:v>
                </c:pt>
                <c:pt idx="488">
                  <c:v>0.62849999999999995</c:v>
                </c:pt>
                <c:pt idx="489">
                  <c:v>0.62472000000000005</c:v>
                </c:pt>
                <c:pt idx="490">
                  <c:v>0.62095999999999996</c:v>
                </c:pt>
                <c:pt idx="491">
                  <c:v>0.61721999999999999</c:v>
                </c:pt>
                <c:pt idx="492">
                  <c:v>0.61348999999999998</c:v>
                </c:pt>
                <c:pt idx="493">
                  <c:v>0.60977000000000003</c:v>
                </c:pt>
                <c:pt idx="494">
                  <c:v>0.60607</c:v>
                </c:pt>
                <c:pt idx="495">
                  <c:v>0.60238000000000003</c:v>
                </c:pt>
                <c:pt idx="496">
                  <c:v>0.59869000000000006</c:v>
                </c:pt>
                <c:pt idx="497">
                  <c:v>0.59501999999999999</c:v>
                </c:pt>
                <c:pt idx="498">
                  <c:v>0.59135000000000004</c:v>
                </c:pt>
                <c:pt idx="499">
                  <c:v>0.58767999999999998</c:v>
                </c:pt>
                <c:pt idx="500">
                  <c:v>0.58403000000000005</c:v>
                </c:pt>
                <c:pt idx="501">
                  <c:v>0.58037000000000005</c:v>
                </c:pt>
                <c:pt idx="502">
                  <c:v>0.57672000000000001</c:v>
                </c:pt>
                <c:pt idx="503">
                  <c:v>0.57308000000000003</c:v>
                </c:pt>
                <c:pt idx="504">
                  <c:v>0.56945000000000001</c:v>
                </c:pt>
                <c:pt idx="505">
                  <c:v>0.56583000000000006</c:v>
                </c:pt>
                <c:pt idx="506">
                  <c:v>0.56220999999999999</c:v>
                </c:pt>
                <c:pt idx="507">
                  <c:v>0.55859999999999999</c:v>
                </c:pt>
                <c:pt idx="508">
                  <c:v>0.55500000000000005</c:v>
                </c:pt>
                <c:pt idx="509">
                  <c:v>0.55142000000000002</c:v>
                </c:pt>
                <c:pt idx="510">
                  <c:v>0.54784999999999995</c:v>
                </c:pt>
                <c:pt idx="511">
                  <c:v>0.54429000000000005</c:v>
                </c:pt>
                <c:pt idx="512">
                  <c:v>0.54074</c:v>
                </c:pt>
                <c:pt idx="513">
                  <c:v>0.53720999999999997</c:v>
                </c:pt>
                <c:pt idx="514">
                  <c:v>0.53369</c:v>
                </c:pt>
                <c:pt idx="515">
                  <c:v>0.53017999999999998</c:v>
                </c:pt>
                <c:pt idx="516">
                  <c:v>0.52668999999999999</c:v>
                </c:pt>
                <c:pt idx="517">
                  <c:v>0.52320999999999995</c:v>
                </c:pt>
                <c:pt idx="518">
                  <c:v>0.51973999999999998</c:v>
                </c:pt>
                <c:pt idx="519">
                  <c:v>0.51629000000000003</c:v>
                </c:pt>
                <c:pt idx="520">
                  <c:v>0.51285000000000003</c:v>
                </c:pt>
                <c:pt idx="521">
                  <c:v>0.50941999999999998</c:v>
                </c:pt>
                <c:pt idx="522">
                  <c:v>0.50600999999999996</c:v>
                </c:pt>
                <c:pt idx="523">
                  <c:v>0.50261</c:v>
                </c:pt>
                <c:pt idx="524">
                  <c:v>0.49922</c:v>
                </c:pt>
                <c:pt idx="525">
                  <c:v>0.49585000000000001</c:v>
                </c:pt>
                <c:pt idx="526">
                  <c:v>0.49249999999999999</c:v>
                </c:pt>
                <c:pt idx="527">
                  <c:v>0.48914999999999997</c:v>
                </c:pt>
                <c:pt idx="528">
                  <c:v>0.48582999999999998</c:v>
                </c:pt>
                <c:pt idx="529">
                  <c:v>0.48252</c:v>
                </c:pt>
                <c:pt idx="530">
                  <c:v>0.47921999999999998</c:v>
                </c:pt>
                <c:pt idx="531">
                  <c:v>0.47593999999999997</c:v>
                </c:pt>
                <c:pt idx="532">
                  <c:v>0.47266999999999998</c:v>
                </c:pt>
                <c:pt idx="533">
                  <c:v>0.46942</c:v>
                </c:pt>
                <c:pt idx="534">
                  <c:v>0.46617999999999998</c:v>
                </c:pt>
                <c:pt idx="535">
                  <c:v>0.46295999999999998</c:v>
                </c:pt>
                <c:pt idx="536">
                  <c:v>0.45973999999999998</c:v>
                </c:pt>
                <c:pt idx="537">
                  <c:v>0.45654</c:v>
                </c:pt>
                <c:pt idx="538">
                  <c:v>0.45334999999999998</c:v>
                </c:pt>
                <c:pt idx="539">
                  <c:v>0.45018000000000002</c:v>
                </c:pt>
                <c:pt idx="540">
                  <c:v>0.44701000000000002</c:v>
                </c:pt>
                <c:pt idx="541">
                  <c:v>0.44385999999999998</c:v>
                </c:pt>
                <c:pt idx="542">
                  <c:v>0.44073000000000001</c:v>
                </c:pt>
                <c:pt idx="543">
                  <c:v>0.43759999999999999</c:v>
                </c:pt>
                <c:pt idx="544">
                  <c:v>0.4345</c:v>
                </c:pt>
                <c:pt idx="545">
                  <c:v>0.43141000000000002</c:v>
                </c:pt>
                <c:pt idx="546">
                  <c:v>0.42832999999999999</c:v>
                </c:pt>
                <c:pt idx="547">
                  <c:v>0.42527999999999999</c:v>
                </c:pt>
                <c:pt idx="548">
                  <c:v>0.42224</c:v>
                </c:pt>
                <c:pt idx="549">
                  <c:v>0.41921000000000003</c:v>
                </c:pt>
                <c:pt idx="550">
                  <c:v>0.41621000000000002</c:v>
                </c:pt>
                <c:pt idx="551">
                  <c:v>0.41321999999999998</c:v>
                </c:pt>
                <c:pt idx="552">
                  <c:v>0.41023999999999999</c:v>
                </c:pt>
                <c:pt idx="553">
                  <c:v>0.40728999999999999</c:v>
                </c:pt>
                <c:pt idx="554">
                  <c:v>0.40434999999999999</c:v>
                </c:pt>
                <c:pt idx="555">
                  <c:v>0.40142</c:v>
                </c:pt>
                <c:pt idx="556">
                  <c:v>0.39851999999999999</c:v>
                </c:pt>
                <c:pt idx="557">
                  <c:v>0.39562999999999998</c:v>
                </c:pt>
                <c:pt idx="558">
                  <c:v>0.39276</c:v>
                </c:pt>
                <c:pt idx="559">
                  <c:v>0.38990999999999998</c:v>
                </c:pt>
                <c:pt idx="560">
                  <c:v>0.38707999999999998</c:v>
                </c:pt>
                <c:pt idx="561">
                  <c:v>0.38427</c:v>
                </c:pt>
                <c:pt idx="562">
                  <c:v>0.38146999999999998</c:v>
                </c:pt>
                <c:pt idx="563">
                  <c:v>0.37869999999999998</c:v>
                </c:pt>
                <c:pt idx="564">
                  <c:v>0.37594</c:v>
                </c:pt>
                <c:pt idx="565">
                  <c:v>0.37319999999999998</c:v>
                </c:pt>
                <c:pt idx="566">
                  <c:v>0.37047000000000002</c:v>
                </c:pt>
                <c:pt idx="567">
                  <c:v>0.36776999999999999</c:v>
                </c:pt>
                <c:pt idx="568">
                  <c:v>0.36508000000000002</c:v>
                </c:pt>
                <c:pt idx="569">
                  <c:v>0.3624</c:v>
                </c:pt>
                <c:pt idx="570">
                  <c:v>0.35975000000000001</c:v>
                </c:pt>
                <c:pt idx="571">
                  <c:v>0.35710999999999998</c:v>
                </c:pt>
                <c:pt idx="572">
                  <c:v>0.35448000000000002</c:v>
                </c:pt>
                <c:pt idx="573">
                  <c:v>0.35187000000000002</c:v>
                </c:pt>
                <c:pt idx="574">
                  <c:v>0.34927000000000002</c:v>
                </c:pt>
                <c:pt idx="575">
                  <c:v>0.34669</c:v>
                </c:pt>
                <c:pt idx="576">
                  <c:v>0.34412999999999999</c:v>
                </c:pt>
                <c:pt idx="577">
                  <c:v>0.34156999999999998</c:v>
                </c:pt>
                <c:pt idx="578">
                  <c:v>0.33904000000000001</c:v>
                </c:pt>
                <c:pt idx="579">
                  <c:v>0.33651999999999999</c:v>
                </c:pt>
                <c:pt idx="580">
                  <c:v>0.33400999999999997</c:v>
                </c:pt>
                <c:pt idx="581">
                  <c:v>0.33151000000000003</c:v>
                </c:pt>
                <c:pt idx="582">
                  <c:v>0.32904</c:v>
                </c:pt>
                <c:pt idx="583">
                  <c:v>0.32657000000000003</c:v>
                </c:pt>
                <c:pt idx="584">
                  <c:v>0.32412999999999997</c:v>
                </c:pt>
                <c:pt idx="585">
                  <c:v>0.32169999999999999</c:v>
                </c:pt>
                <c:pt idx="586">
                  <c:v>0.31929000000000002</c:v>
                </c:pt>
                <c:pt idx="587">
                  <c:v>0.31690000000000002</c:v>
                </c:pt>
                <c:pt idx="588">
                  <c:v>0.31452000000000002</c:v>
                </c:pt>
                <c:pt idx="589">
                  <c:v>0.31217</c:v>
                </c:pt>
                <c:pt idx="590">
                  <c:v>0.30982999999999999</c:v>
                </c:pt>
                <c:pt idx="591">
                  <c:v>0.30751000000000001</c:v>
                </c:pt>
                <c:pt idx="592">
                  <c:v>0.30520999999999998</c:v>
                </c:pt>
                <c:pt idx="593">
                  <c:v>0.30292999999999998</c:v>
                </c:pt>
                <c:pt idx="594">
                  <c:v>0.30065999999999998</c:v>
                </c:pt>
                <c:pt idx="595">
                  <c:v>0.29841000000000001</c:v>
                </c:pt>
                <c:pt idx="596">
                  <c:v>0.29618</c:v>
                </c:pt>
                <c:pt idx="597">
                  <c:v>0.29396</c:v>
                </c:pt>
                <c:pt idx="598">
                  <c:v>0.29176000000000002</c:v>
                </c:pt>
                <c:pt idx="599">
                  <c:v>0.28958</c:v>
                </c:pt>
                <c:pt idx="600">
                  <c:v>0.28742000000000001</c:v>
                </c:pt>
                <c:pt idx="601">
                  <c:v>0.28527000000000002</c:v>
                </c:pt>
                <c:pt idx="602">
                  <c:v>0.28314</c:v>
                </c:pt>
                <c:pt idx="603">
                  <c:v>0.28103</c:v>
                </c:pt>
                <c:pt idx="604">
                  <c:v>0.27894000000000002</c:v>
                </c:pt>
                <c:pt idx="605">
                  <c:v>0.27687</c:v>
                </c:pt>
                <c:pt idx="606">
                  <c:v>0.27482000000000001</c:v>
                </c:pt>
                <c:pt idx="607">
                  <c:v>0.27278000000000002</c:v>
                </c:pt>
                <c:pt idx="608">
                  <c:v>0.27077000000000001</c:v>
                </c:pt>
                <c:pt idx="609">
                  <c:v>0.26876</c:v>
                </c:pt>
                <c:pt idx="610">
                  <c:v>0.26678000000000002</c:v>
                </c:pt>
                <c:pt idx="611">
                  <c:v>0.26480999999999999</c:v>
                </c:pt>
                <c:pt idx="612">
                  <c:v>0.26285999999999998</c:v>
                </c:pt>
                <c:pt idx="613">
                  <c:v>0.26091999999999999</c:v>
                </c:pt>
                <c:pt idx="614">
                  <c:v>0.25900000000000001</c:v>
                </c:pt>
                <c:pt idx="615">
                  <c:v>0.2571</c:v>
                </c:pt>
                <c:pt idx="616">
                  <c:v>0.25522</c:v>
                </c:pt>
                <c:pt idx="617">
                  <c:v>0.25335000000000002</c:v>
                </c:pt>
                <c:pt idx="618">
                  <c:v>0.2515</c:v>
                </c:pt>
                <c:pt idx="619">
                  <c:v>0.24965999999999999</c:v>
                </c:pt>
                <c:pt idx="620">
                  <c:v>0.24784</c:v>
                </c:pt>
                <c:pt idx="621">
                  <c:v>0.26297999999999999</c:v>
                </c:pt>
                <c:pt idx="622">
                  <c:v>0.26107000000000002</c:v>
                </c:pt>
                <c:pt idx="623">
                  <c:v>0.25918000000000002</c:v>
                </c:pt>
                <c:pt idx="624">
                  <c:v>0.25729999999999997</c:v>
                </c:pt>
                <c:pt idx="625">
                  <c:v>0.25545000000000001</c:v>
                </c:pt>
                <c:pt idx="626">
                  <c:v>0.25361</c:v>
                </c:pt>
                <c:pt idx="627">
                  <c:v>0.25178</c:v>
                </c:pt>
                <c:pt idx="628">
                  <c:v>0.26844000000000001</c:v>
                </c:pt>
                <c:pt idx="629">
                  <c:v>0.27511999999999998</c:v>
                </c:pt>
                <c:pt idx="630">
                  <c:v>0.27315</c:v>
                </c:pt>
                <c:pt idx="631">
                  <c:v>0.2712</c:v>
                </c:pt>
                <c:pt idx="632">
                  <c:v>0.26927000000000001</c:v>
                </c:pt>
                <c:pt idx="633">
                  <c:v>0.26735999999999999</c:v>
                </c:pt>
                <c:pt idx="634">
                  <c:v>0.26546999999999998</c:v>
                </c:pt>
                <c:pt idx="635">
                  <c:v>0.26358999999999999</c:v>
                </c:pt>
                <c:pt idx="636">
                  <c:v>0.26173000000000002</c:v>
                </c:pt>
                <c:pt idx="637">
                  <c:v>0.25988</c:v>
                </c:pt>
                <c:pt idx="638">
                  <c:v>0.25806000000000001</c:v>
                </c:pt>
                <c:pt idx="639">
                  <c:v>0.25624999999999998</c:v>
                </c:pt>
                <c:pt idx="640">
                  <c:v>0.25445000000000001</c:v>
                </c:pt>
                <c:pt idx="641">
                  <c:v>0.25268000000000002</c:v>
                </c:pt>
                <c:pt idx="642">
                  <c:v>0.25091999999999998</c:v>
                </c:pt>
                <c:pt idx="643">
                  <c:v>0.24918000000000001</c:v>
                </c:pt>
                <c:pt idx="644">
                  <c:v>0.24745</c:v>
                </c:pt>
                <c:pt idx="645">
                  <c:v>0.24573</c:v>
                </c:pt>
                <c:pt idx="646">
                  <c:v>0.24403</c:v>
                </c:pt>
                <c:pt idx="647">
                  <c:v>0.24235000000000001</c:v>
                </c:pt>
                <c:pt idx="648">
                  <c:v>0.30413000000000001</c:v>
                </c:pt>
                <c:pt idx="649">
                  <c:v>1.3689</c:v>
                </c:pt>
                <c:pt idx="650">
                  <c:v>1.3594999999999999</c:v>
                </c:pt>
                <c:pt idx="651">
                  <c:v>1.3503000000000001</c:v>
                </c:pt>
                <c:pt idx="652">
                  <c:v>1.3411</c:v>
                </c:pt>
                <c:pt idx="653">
                  <c:v>1.3978999999999999</c:v>
                </c:pt>
                <c:pt idx="654">
                  <c:v>1.3884000000000001</c:v>
                </c:pt>
                <c:pt idx="655">
                  <c:v>1.6758</c:v>
                </c:pt>
                <c:pt idx="656">
                  <c:v>1.6645000000000001</c:v>
                </c:pt>
                <c:pt idx="657">
                  <c:v>1.6533</c:v>
                </c:pt>
                <c:pt idx="658">
                  <c:v>1.6422000000000001</c:v>
                </c:pt>
                <c:pt idx="659">
                  <c:v>1.6312</c:v>
                </c:pt>
                <c:pt idx="660">
                  <c:v>1.6204000000000001</c:v>
                </c:pt>
                <c:pt idx="661">
                  <c:v>1.6095999999999999</c:v>
                </c:pt>
                <c:pt idx="662">
                  <c:v>2.0948000000000002</c:v>
                </c:pt>
                <c:pt idx="663">
                  <c:v>2.0809000000000002</c:v>
                </c:pt>
                <c:pt idx="664">
                  <c:v>2.0670999999999999</c:v>
                </c:pt>
                <c:pt idx="665">
                  <c:v>2.0535000000000001</c:v>
                </c:pt>
                <c:pt idx="666">
                  <c:v>2.04</c:v>
                </c:pt>
                <c:pt idx="667">
                  <c:v>2.0266000000000002</c:v>
                </c:pt>
                <c:pt idx="668">
                  <c:v>2.0133000000000001</c:v>
                </c:pt>
                <c:pt idx="669">
                  <c:v>2.0002</c:v>
                </c:pt>
                <c:pt idx="670">
                  <c:v>1.9872000000000001</c:v>
                </c:pt>
                <c:pt idx="671">
                  <c:v>1.9742999999999999</c:v>
                </c:pt>
                <c:pt idx="672">
                  <c:v>1.9615</c:v>
                </c:pt>
                <c:pt idx="673">
                  <c:v>1.9489000000000001</c:v>
                </c:pt>
                <c:pt idx="674">
                  <c:v>1.9363999999999999</c:v>
                </c:pt>
                <c:pt idx="675">
                  <c:v>1.9239999999999999</c:v>
                </c:pt>
                <c:pt idx="676">
                  <c:v>1.9117999999999999</c:v>
                </c:pt>
                <c:pt idx="677">
                  <c:v>1.8996999999999999</c:v>
                </c:pt>
                <c:pt idx="678">
                  <c:v>1.8876999999999999</c:v>
                </c:pt>
                <c:pt idx="679">
                  <c:v>1.8757999999999999</c:v>
                </c:pt>
                <c:pt idx="680">
                  <c:v>1.8641000000000001</c:v>
                </c:pt>
                <c:pt idx="681">
                  <c:v>1.8525</c:v>
                </c:pt>
                <c:pt idx="682">
                  <c:v>1.841</c:v>
                </c:pt>
                <c:pt idx="683">
                  <c:v>1.8295999999999999</c:v>
                </c:pt>
                <c:pt idx="684">
                  <c:v>1.8183</c:v>
                </c:pt>
                <c:pt idx="685">
                  <c:v>1.8070999999999999</c:v>
                </c:pt>
                <c:pt idx="686">
                  <c:v>1.7961</c:v>
                </c:pt>
                <c:pt idx="687">
                  <c:v>1.7851999999999999</c:v>
                </c:pt>
                <c:pt idx="688">
                  <c:v>1.7743</c:v>
                </c:pt>
                <c:pt idx="689">
                  <c:v>1.7636000000000001</c:v>
                </c:pt>
                <c:pt idx="690">
                  <c:v>1.7529999999999999</c:v>
                </c:pt>
                <c:pt idx="691">
                  <c:v>1.7425999999999999</c:v>
                </c:pt>
                <c:pt idx="692">
                  <c:v>1.7322</c:v>
                </c:pt>
                <c:pt idx="693">
                  <c:v>1.7219</c:v>
                </c:pt>
                <c:pt idx="694">
                  <c:v>1.7117</c:v>
                </c:pt>
                <c:pt idx="695">
                  <c:v>1.7017</c:v>
                </c:pt>
                <c:pt idx="696">
                  <c:v>1.6917</c:v>
                </c:pt>
                <c:pt idx="697">
                  <c:v>1.6818</c:v>
                </c:pt>
                <c:pt idx="698">
                  <c:v>1.6719999999999999</c:v>
                </c:pt>
                <c:pt idx="699">
                  <c:v>1.6623000000000001</c:v>
                </c:pt>
                <c:pt idx="700">
                  <c:v>1.6527000000000001</c:v>
                </c:pt>
                <c:pt idx="701">
                  <c:v>1.6431</c:v>
                </c:pt>
                <c:pt idx="702">
                  <c:v>1.6336999999999999</c:v>
                </c:pt>
                <c:pt idx="703">
                  <c:v>1.6243000000000001</c:v>
                </c:pt>
                <c:pt idx="704">
                  <c:v>1.6151</c:v>
                </c:pt>
                <c:pt idx="705">
                  <c:v>1.6059000000000001</c:v>
                </c:pt>
                <c:pt idx="706">
                  <c:v>1.5967</c:v>
                </c:pt>
                <c:pt idx="707">
                  <c:v>1.5875999999999999</c:v>
                </c:pt>
                <c:pt idx="708">
                  <c:v>1.5786</c:v>
                </c:pt>
                <c:pt idx="709">
                  <c:v>1.5697000000000001</c:v>
                </c:pt>
                <c:pt idx="710">
                  <c:v>1.5608</c:v>
                </c:pt>
                <c:pt idx="711">
                  <c:v>1.552</c:v>
                </c:pt>
                <c:pt idx="712">
                  <c:v>1.5431999999999999</c:v>
                </c:pt>
                <c:pt idx="713">
                  <c:v>1.5345</c:v>
                </c:pt>
                <c:pt idx="714">
                  <c:v>1.5258</c:v>
                </c:pt>
                <c:pt idx="715">
                  <c:v>1.5173000000000001</c:v>
                </c:pt>
                <c:pt idx="716">
                  <c:v>1.5301</c:v>
                </c:pt>
                <c:pt idx="717">
                  <c:v>1.609</c:v>
                </c:pt>
                <c:pt idx="718">
                  <c:v>1.8288</c:v>
                </c:pt>
                <c:pt idx="719">
                  <c:v>1.9459</c:v>
                </c:pt>
                <c:pt idx="720">
                  <c:v>2.0507</c:v>
                </c:pt>
                <c:pt idx="721">
                  <c:v>2.0394000000000001</c:v>
                </c:pt>
                <c:pt idx="722">
                  <c:v>2.0282</c:v>
                </c:pt>
                <c:pt idx="723">
                  <c:v>2.0171000000000001</c:v>
                </c:pt>
                <c:pt idx="724">
                  <c:v>2.0059999999999998</c:v>
                </c:pt>
                <c:pt idx="725">
                  <c:v>1.9951000000000001</c:v>
                </c:pt>
                <c:pt idx="726">
                  <c:v>1.9842</c:v>
                </c:pt>
                <c:pt idx="727">
                  <c:v>1.9734</c:v>
                </c:pt>
                <c:pt idx="728">
                  <c:v>1.9626999999999999</c:v>
                </c:pt>
                <c:pt idx="729">
                  <c:v>1.952</c:v>
                </c:pt>
                <c:pt idx="730">
                  <c:v>1.9415</c:v>
                </c:pt>
                <c:pt idx="731">
                  <c:v>1.931</c:v>
                </c:pt>
                <c:pt idx="732">
                  <c:v>1.9206000000000001</c:v>
                </c:pt>
                <c:pt idx="733">
                  <c:v>1.9103000000000001</c:v>
                </c:pt>
                <c:pt idx="734">
                  <c:v>1.9000999999999999</c:v>
                </c:pt>
                <c:pt idx="735">
                  <c:v>1.8898999999999999</c:v>
                </c:pt>
                <c:pt idx="736">
                  <c:v>1.8797999999999999</c:v>
                </c:pt>
                <c:pt idx="737">
                  <c:v>1.8696999999999999</c:v>
                </c:pt>
                <c:pt idx="738">
                  <c:v>1.8596999999999999</c:v>
                </c:pt>
                <c:pt idx="739">
                  <c:v>1.8498000000000001</c:v>
                </c:pt>
                <c:pt idx="740">
                  <c:v>1.8399000000000001</c:v>
                </c:pt>
                <c:pt idx="741">
                  <c:v>1.83</c:v>
                </c:pt>
                <c:pt idx="742">
                  <c:v>1.8202</c:v>
                </c:pt>
                <c:pt idx="743">
                  <c:v>1.8105</c:v>
                </c:pt>
                <c:pt idx="744">
                  <c:v>1.8008</c:v>
                </c:pt>
                <c:pt idx="745">
                  <c:v>1.7910999999999999</c:v>
                </c:pt>
                <c:pt idx="746">
                  <c:v>1.7815000000000001</c:v>
                </c:pt>
                <c:pt idx="747">
                  <c:v>1.772</c:v>
                </c:pt>
                <c:pt idx="748">
                  <c:v>1.7625</c:v>
                </c:pt>
                <c:pt idx="749">
                  <c:v>1.7529999999999999</c:v>
                </c:pt>
                <c:pt idx="750">
                  <c:v>1.7436</c:v>
                </c:pt>
                <c:pt idx="751">
                  <c:v>1.7342</c:v>
                </c:pt>
                <c:pt idx="752">
                  <c:v>1.7248000000000001</c:v>
                </c:pt>
                <c:pt idx="753">
                  <c:v>1.7155</c:v>
                </c:pt>
                <c:pt idx="754">
                  <c:v>1.7061999999999999</c:v>
                </c:pt>
                <c:pt idx="755">
                  <c:v>1.6970000000000001</c:v>
                </c:pt>
                <c:pt idx="756">
                  <c:v>1.6878</c:v>
                </c:pt>
                <c:pt idx="757">
                  <c:v>1.6787000000000001</c:v>
                </c:pt>
                <c:pt idx="758">
                  <c:v>1.6695</c:v>
                </c:pt>
                <c:pt idx="759">
                  <c:v>1.6605000000000001</c:v>
                </c:pt>
                <c:pt idx="760">
                  <c:v>1.6515</c:v>
                </c:pt>
                <c:pt idx="761">
                  <c:v>1.6425000000000001</c:v>
                </c:pt>
                <c:pt idx="762">
                  <c:v>1.6335999999999999</c:v>
                </c:pt>
                <c:pt idx="763">
                  <c:v>1.6247</c:v>
                </c:pt>
                <c:pt idx="764">
                  <c:v>1.6158999999999999</c:v>
                </c:pt>
                <c:pt idx="765">
                  <c:v>1.6071</c:v>
                </c:pt>
                <c:pt idx="766">
                  <c:v>1.5984</c:v>
                </c:pt>
                <c:pt idx="767">
                  <c:v>1.5896999999999999</c:v>
                </c:pt>
                <c:pt idx="768">
                  <c:v>1.5810999999999999</c:v>
                </c:pt>
                <c:pt idx="769">
                  <c:v>1.5725</c:v>
                </c:pt>
                <c:pt idx="770">
                  <c:v>1.5639000000000001</c:v>
                </c:pt>
                <c:pt idx="771">
                  <c:v>1.5553999999999999</c:v>
                </c:pt>
                <c:pt idx="772">
                  <c:v>1.5468999999999999</c:v>
                </c:pt>
                <c:pt idx="773">
                  <c:v>1.5385</c:v>
                </c:pt>
                <c:pt idx="774">
                  <c:v>1.5301</c:v>
                </c:pt>
                <c:pt idx="775">
                  <c:v>1.5217000000000001</c:v>
                </c:pt>
                <c:pt idx="776">
                  <c:v>1.5134000000000001</c:v>
                </c:pt>
                <c:pt idx="777">
                  <c:v>1.5051000000000001</c:v>
                </c:pt>
                <c:pt idx="778">
                  <c:v>1.6988000000000001</c:v>
                </c:pt>
                <c:pt idx="779">
                  <c:v>1.8136000000000001</c:v>
                </c:pt>
                <c:pt idx="780">
                  <c:v>1.8339000000000001</c:v>
                </c:pt>
                <c:pt idx="781">
                  <c:v>1.8239000000000001</c:v>
                </c:pt>
                <c:pt idx="782">
                  <c:v>1.8139000000000001</c:v>
                </c:pt>
                <c:pt idx="783">
                  <c:v>1.804</c:v>
                </c:pt>
                <c:pt idx="784">
                  <c:v>1.8512999999999999</c:v>
                </c:pt>
                <c:pt idx="785">
                  <c:v>1.8411</c:v>
                </c:pt>
                <c:pt idx="786">
                  <c:v>1.831</c:v>
                </c:pt>
                <c:pt idx="787">
                  <c:v>1.821</c:v>
                </c:pt>
                <c:pt idx="788">
                  <c:v>1.8109999999999999</c:v>
                </c:pt>
                <c:pt idx="789">
                  <c:v>1.8009999999999999</c:v>
                </c:pt>
                <c:pt idx="790">
                  <c:v>1.7910999999999999</c:v>
                </c:pt>
                <c:pt idx="791">
                  <c:v>1.7811999999999999</c:v>
                </c:pt>
                <c:pt idx="792">
                  <c:v>1.7713000000000001</c:v>
                </c:pt>
                <c:pt idx="793">
                  <c:v>1.7615000000000001</c:v>
                </c:pt>
                <c:pt idx="794">
                  <c:v>1.7517</c:v>
                </c:pt>
                <c:pt idx="795">
                  <c:v>1.742</c:v>
                </c:pt>
                <c:pt idx="796">
                  <c:v>1.7322</c:v>
                </c:pt>
                <c:pt idx="797">
                  <c:v>1.7224999999999999</c:v>
                </c:pt>
                <c:pt idx="798">
                  <c:v>1.7129000000000001</c:v>
                </c:pt>
                <c:pt idx="799">
                  <c:v>1.7032</c:v>
                </c:pt>
                <c:pt idx="800">
                  <c:v>1.6936</c:v>
                </c:pt>
                <c:pt idx="801">
                  <c:v>1.6839999999999999</c:v>
                </c:pt>
                <c:pt idx="802">
                  <c:v>1.6745000000000001</c:v>
                </c:pt>
                <c:pt idx="803">
                  <c:v>1.6649</c:v>
                </c:pt>
                <c:pt idx="804">
                  <c:v>1.6554</c:v>
                </c:pt>
                <c:pt idx="805">
                  <c:v>1.6459999999999999</c:v>
                </c:pt>
                <c:pt idx="806">
                  <c:v>1.6365000000000001</c:v>
                </c:pt>
                <c:pt idx="807">
                  <c:v>1.6271</c:v>
                </c:pt>
                <c:pt idx="808">
                  <c:v>1.6176999999999999</c:v>
                </c:pt>
                <c:pt idx="809">
                  <c:v>1.6083000000000001</c:v>
                </c:pt>
                <c:pt idx="810">
                  <c:v>1.5989</c:v>
                </c:pt>
                <c:pt idx="811">
                  <c:v>1.5894999999999999</c:v>
                </c:pt>
                <c:pt idx="812">
                  <c:v>1.5802</c:v>
                </c:pt>
                <c:pt idx="813">
                  <c:v>1.5709</c:v>
                </c:pt>
                <c:pt idx="814">
                  <c:v>1.5617000000000001</c:v>
                </c:pt>
                <c:pt idx="815">
                  <c:v>1.5524</c:v>
                </c:pt>
                <c:pt idx="816">
                  <c:v>1.5431999999999999</c:v>
                </c:pt>
                <c:pt idx="817">
                  <c:v>1.5341</c:v>
                </c:pt>
                <c:pt idx="818">
                  <c:v>1.5249999999999999</c:v>
                </c:pt>
                <c:pt idx="819">
                  <c:v>1.5159</c:v>
                </c:pt>
                <c:pt idx="820">
                  <c:v>1.5068999999999999</c:v>
                </c:pt>
                <c:pt idx="821">
                  <c:v>1.4979</c:v>
                </c:pt>
                <c:pt idx="822">
                  <c:v>1.4888999999999999</c:v>
                </c:pt>
                <c:pt idx="823">
                  <c:v>1.48</c:v>
                </c:pt>
                <c:pt idx="824">
                  <c:v>1.4711000000000001</c:v>
                </c:pt>
                <c:pt idx="825">
                  <c:v>1.4622999999999999</c:v>
                </c:pt>
                <c:pt idx="826">
                  <c:v>1.4535</c:v>
                </c:pt>
                <c:pt idx="827">
                  <c:v>1.4447000000000001</c:v>
                </c:pt>
                <c:pt idx="828">
                  <c:v>1.4359</c:v>
                </c:pt>
                <c:pt idx="829">
                  <c:v>1.4272</c:v>
                </c:pt>
                <c:pt idx="830">
                  <c:v>1.4185000000000001</c:v>
                </c:pt>
                <c:pt idx="831">
                  <c:v>1.4097999999999999</c:v>
                </c:pt>
                <c:pt idx="832">
                  <c:v>1.4012</c:v>
                </c:pt>
                <c:pt idx="833">
                  <c:v>1.3925000000000001</c:v>
                </c:pt>
                <c:pt idx="834">
                  <c:v>1.3838999999999999</c:v>
                </c:pt>
                <c:pt idx="835">
                  <c:v>1.3754</c:v>
                </c:pt>
                <c:pt idx="836">
                  <c:v>1.3669</c:v>
                </c:pt>
                <c:pt idx="837">
                  <c:v>1.3584000000000001</c:v>
                </c:pt>
                <c:pt idx="838">
                  <c:v>1.3499000000000001</c:v>
                </c:pt>
                <c:pt idx="839">
                  <c:v>1.3414999999999999</c:v>
                </c:pt>
                <c:pt idx="840">
                  <c:v>1.3331</c:v>
                </c:pt>
                <c:pt idx="841">
                  <c:v>1.3248</c:v>
                </c:pt>
                <c:pt idx="842">
                  <c:v>1.3165</c:v>
                </c:pt>
                <c:pt idx="843">
                  <c:v>1.3083</c:v>
                </c:pt>
                <c:pt idx="844">
                  <c:v>1.3001</c:v>
                </c:pt>
                <c:pt idx="845">
                  <c:v>1.2919</c:v>
                </c:pt>
                <c:pt idx="846">
                  <c:v>1.2838000000000001</c:v>
                </c:pt>
                <c:pt idx="847">
                  <c:v>1.2758</c:v>
                </c:pt>
                <c:pt idx="848">
                  <c:v>1.2677</c:v>
                </c:pt>
                <c:pt idx="849">
                  <c:v>1.2597</c:v>
                </c:pt>
                <c:pt idx="850">
                  <c:v>1.2518</c:v>
                </c:pt>
                <c:pt idx="851">
                  <c:v>1.2439</c:v>
                </c:pt>
                <c:pt idx="852">
                  <c:v>1.236</c:v>
                </c:pt>
                <c:pt idx="853">
                  <c:v>1.2281</c:v>
                </c:pt>
                <c:pt idx="854">
                  <c:v>1.2202999999999999</c:v>
                </c:pt>
                <c:pt idx="855">
                  <c:v>1.2124999999999999</c:v>
                </c:pt>
                <c:pt idx="856">
                  <c:v>1.2048000000000001</c:v>
                </c:pt>
                <c:pt idx="857">
                  <c:v>1.1971000000000001</c:v>
                </c:pt>
                <c:pt idx="858">
                  <c:v>1.2265999999999999</c:v>
                </c:pt>
                <c:pt idx="859">
                  <c:v>1.2192000000000001</c:v>
                </c:pt>
                <c:pt idx="860">
                  <c:v>1.2577</c:v>
                </c:pt>
                <c:pt idx="861">
                  <c:v>1.2890999999999999</c:v>
                </c:pt>
                <c:pt idx="862">
                  <c:v>1.2806999999999999</c:v>
                </c:pt>
                <c:pt idx="863">
                  <c:v>1.2725</c:v>
                </c:pt>
                <c:pt idx="864">
                  <c:v>1.2643</c:v>
                </c:pt>
                <c:pt idx="865">
                  <c:v>1.2561</c:v>
                </c:pt>
                <c:pt idx="866">
                  <c:v>1.248</c:v>
                </c:pt>
                <c:pt idx="867">
                  <c:v>1.24</c:v>
                </c:pt>
                <c:pt idx="868">
                  <c:v>1.2576000000000001</c:v>
                </c:pt>
                <c:pt idx="869">
                  <c:v>1.2495000000000001</c:v>
                </c:pt>
                <c:pt idx="870">
                  <c:v>1.2415</c:v>
                </c:pt>
                <c:pt idx="871">
                  <c:v>1.2335</c:v>
                </c:pt>
                <c:pt idx="872">
                  <c:v>1.2255</c:v>
                </c:pt>
                <c:pt idx="873">
                  <c:v>1.2176</c:v>
                </c:pt>
                <c:pt idx="874">
                  <c:v>1.2098</c:v>
                </c:pt>
                <c:pt idx="875">
                  <c:v>1.202</c:v>
                </c:pt>
                <c:pt idx="876">
                  <c:v>1.1941999999999999</c:v>
                </c:pt>
                <c:pt idx="877">
                  <c:v>1.1865000000000001</c:v>
                </c:pt>
                <c:pt idx="878">
                  <c:v>1.1788000000000001</c:v>
                </c:pt>
                <c:pt idx="879">
                  <c:v>1.1712</c:v>
                </c:pt>
                <c:pt idx="880">
                  <c:v>1.1636</c:v>
                </c:pt>
                <c:pt idx="881">
                  <c:v>1.1560999999999999</c:v>
                </c:pt>
                <c:pt idx="882">
                  <c:v>1.1485000000000001</c:v>
                </c:pt>
                <c:pt idx="883">
                  <c:v>1.1411</c:v>
                </c:pt>
                <c:pt idx="884">
                  <c:v>1.1336999999999999</c:v>
                </c:pt>
                <c:pt idx="885">
                  <c:v>1.1263000000000001</c:v>
                </c:pt>
                <c:pt idx="886">
                  <c:v>1.1189</c:v>
                </c:pt>
                <c:pt idx="887">
                  <c:v>1.1115999999999999</c:v>
                </c:pt>
                <c:pt idx="888">
                  <c:v>1.1044</c:v>
                </c:pt>
                <c:pt idx="889">
                  <c:v>1.0972</c:v>
                </c:pt>
                <c:pt idx="890">
                  <c:v>1.1600999999999999</c:v>
                </c:pt>
                <c:pt idx="891">
                  <c:v>1.1525000000000001</c:v>
                </c:pt>
                <c:pt idx="892">
                  <c:v>1.145</c:v>
                </c:pt>
                <c:pt idx="893">
                  <c:v>1.1374</c:v>
                </c:pt>
                <c:pt idx="894">
                  <c:v>1.1299999999999999</c:v>
                </c:pt>
                <c:pt idx="895">
                  <c:v>1.1225000000000001</c:v>
                </c:pt>
                <c:pt idx="896">
                  <c:v>1.1151</c:v>
                </c:pt>
                <c:pt idx="897">
                  <c:v>1.1077999999999999</c:v>
                </c:pt>
                <c:pt idx="898">
                  <c:v>1.1005</c:v>
                </c:pt>
                <c:pt idx="899">
                  <c:v>1.0931999999999999</c:v>
                </c:pt>
                <c:pt idx="900">
                  <c:v>1.0860000000000001</c:v>
                </c:pt>
                <c:pt idx="901">
                  <c:v>1.0788</c:v>
                </c:pt>
                <c:pt idx="902">
                  <c:v>1.0716000000000001</c:v>
                </c:pt>
                <c:pt idx="903">
                  <c:v>1.0645</c:v>
                </c:pt>
                <c:pt idx="904">
                  <c:v>1.0572999999999999</c:v>
                </c:pt>
                <c:pt idx="905">
                  <c:v>1.0503</c:v>
                </c:pt>
                <c:pt idx="906">
                  <c:v>1.0431999999999999</c:v>
                </c:pt>
                <c:pt idx="907">
                  <c:v>1.0362</c:v>
                </c:pt>
                <c:pt idx="908">
                  <c:v>1.0291999999999999</c:v>
                </c:pt>
                <c:pt idx="909">
                  <c:v>1.0222</c:v>
                </c:pt>
                <c:pt idx="910">
                  <c:v>1.0152000000000001</c:v>
                </c:pt>
                <c:pt idx="911">
                  <c:v>1.0083</c:v>
                </c:pt>
                <c:pt idx="912">
                  <c:v>1.0014000000000001</c:v>
                </c:pt>
                <c:pt idx="913">
                  <c:v>0.99446000000000001</c:v>
                </c:pt>
                <c:pt idx="914">
                  <c:v>0.98758999999999997</c:v>
                </c:pt>
                <c:pt idx="915">
                  <c:v>0.98073999999999995</c:v>
                </c:pt>
                <c:pt idx="916">
                  <c:v>0.97392000000000001</c:v>
                </c:pt>
                <c:pt idx="917">
                  <c:v>0.96711999999999998</c:v>
                </c:pt>
                <c:pt idx="918">
                  <c:v>0.96035000000000004</c:v>
                </c:pt>
                <c:pt idx="919">
                  <c:v>0.95359000000000005</c:v>
                </c:pt>
                <c:pt idx="920">
                  <c:v>0.94686000000000003</c:v>
                </c:pt>
                <c:pt idx="921">
                  <c:v>0.94015000000000004</c:v>
                </c:pt>
                <c:pt idx="922">
                  <c:v>0.93345999999999996</c:v>
                </c:pt>
                <c:pt idx="923">
                  <c:v>0.92679999999999996</c:v>
                </c:pt>
                <c:pt idx="924">
                  <c:v>0.92015999999999998</c:v>
                </c:pt>
                <c:pt idx="925">
                  <c:v>0.91354999999999997</c:v>
                </c:pt>
                <c:pt idx="926">
                  <c:v>0.90697000000000005</c:v>
                </c:pt>
                <c:pt idx="927">
                  <c:v>0.90041000000000004</c:v>
                </c:pt>
                <c:pt idx="928">
                  <c:v>0.89388999999999996</c:v>
                </c:pt>
                <c:pt idx="929">
                  <c:v>0.88741000000000003</c:v>
                </c:pt>
                <c:pt idx="930">
                  <c:v>0.88097000000000003</c:v>
                </c:pt>
                <c:pt idx="931">
                  <c:v>0.87456999999999996</c:v>
                </c:pt>
                <c:pt idx="932">
                  <c:v>0.86821000000000004</c:v>
                </c:pt>
                <c:pt idx="933">
                  <c:v>0.86189000000000004</c:v>
                </c:pt>
                <c:pt idx="934">
                  <c:v>0.85562000000000005</c:v>
                </c:pt>
                <c:pt idx="935">
                  <c:v>0.84938000000000002</c:v>
                </c:pt>
                <c:pt idx="936">
                  <c:v>0.84319</c:v>
                </c:pt>
                <c:pt idx="937">
                  <c:v>0.83704000000000001</c:v>
                </c:pt>
                <c:pt idx="938">
                  <c:v>0.83091999999999999</c:v>
                </c:pt>
                <c:pt idx="939">
                  <c:v>0.82484000000000002</c:v>
                </c:pt>
                <c:pt idx="940">
                  <c:v>0.81879000000000002</c:v>
                </c:pt>
                <c:pt idx="941">
                  <c:v>0.81277999999999995</c:v>
                </c:pt>
                <c:pt idx="942">
                  <c:v>0.80681000000000003</c:v>
                </c:pt>
                <c:pt idx="943">
                  <c:v>0.80086999999999997</c:v>
                </c:pt>
                <c:pt idx="944">
                  <c:v>0.79496</c:v>
                </c:pt>
                <c:pt idx="945">
                  <c:v>0.78908999999999996</c:v>
                </c:pt>
                <c:pt idx="946">
                  <c:v>0.78325</c:v>
                </c:pt>
                <c:pt idx="947">
                  <c:v>0.77744999999999997</c:v>
                </c:pt>
                <c:pt idx="948">
                  <c:v>0.77168000000000003</c:v>
                </c:pt>
                <c:pt idx="949">
                  <c:v>0.76593999999999995</c:v>
                </c:pt>
                <c:pt idx="950">
                  <c:v>0.76024999999999998</c:v>
                </c:pt>
                <c:pt idx="951">
                  <c:v>0.75458000000000003</c:v>
                </c:pt>
                <c:pt idx="952">
                  <c:v>0.74895999999999996</c:v>
                </c:pt>
                <c:pt idx="953">
                  <c:v>0.74336000000000002</c:v>
                </c:pt>
                <c:pt idx="954">
                  <c:v>0.73780999999999997</c:v>
                </c:pt>
                <c:pt idx="955">
                  <c:v>0.73228000000000004</c:v>
                </c:pt>
                <c:pt idx="956">
                  <c:v>0.72679000000000005</c:v>
                </c:pt>
                <c:pt idx="957">
                  <c:v>0.72133999999999998</c:v>
                </c:pt>
                <c:pt idx="958">
                  <c:v>0.71592</c:v>
                </c:pt>
                <c:pt idx="959">
                  <c:v>0.71052999999999999</c:v>
                </c:pt>
                <c:pt idx="960">
                  <c:v>0.70518000000000003</c:v>
                </c:pt>
                <c:pt idx="961">
                  <c:v>0.69986999999999999</c:v>
                </c:pt>
                <c:pt idx="962">
                  <c:v>0.6946</c:v>
                </c:pt>
                <c:pt idx="963">
                  <c:v>0.68937000000000004</c:v>
                </c:pt>
                <c:pt idx="964">
                  <c:v>0.68416999999999994</c:v>
                </c:pt>
                <c:pt idx="965">
                  <c:v>0.67901999999999996</c:v>
                </c:pt>
                <c:pt idx="966">
                  <c:v>0.67391000000000001</c:v>
                </c:pt>
                <c:pt idx="967">
                  <c:v>0.66883000000000004</c:v>
                </c:pt>
                <c:pt idx="968">
                  <c:v>0.66379999999999995</c:v>
                </c:pt>
                <c:pt idx="969">
                  <c:v>0.65880000000000005</c:v>
                </c:pt>
                <c:pt idx="970">
                  <c:v>0.65385000000000004</c:v>
                </c:pt>
                <c:pt idx="971">
                  <c:v>0.64893000000000001</c:v>
                </c:pt>
                <c:pt idx="972">
                  <c:v>0.64405999999999997</c:v>
                </c:pt>
                <c:pt idx="973">
                  <c:v>0.63922999999999996</c:v>
                </c:pt>
                <c:pt idx="974">
                  <c:v>0.63443000000000005</c:v>
                </c:pt>
                <c:pt idx="975">
                  <c:v>0.62968000000000002</c:v>
                </c:pt>
                <c:pt idx="976">
                  <c:v>0.62495999999999996</c:v>
                </c:pt>
                <c:pt idx="977">
                  <c:v>0.62028000000000005</c:v>
                </c:pt>
                <c:pt idx="978">
                  <c:v>0.61565000000000003</c:v>
                </c:pt>
                <c:pt idx="979">
                  <c:v>0.61104000000000003</c:v>
                </c:pt>
                <c:pt idx="980">
                  <c:v>0.60648000000000002</c:v>
                </c:pt>
                <c:pt idx="981">
                  <c:v>0.60194999999999999</c:v>
                </c:pt>
                <c:pt idx="982">
                  <c:v>0.59745999999999999</c:v>
                </c:pt>
                <c:pt idx="983">
                  <c:v>0.59301000000000004</c:v>
                </c:pt>
                <c:pt idx="984">
                  <c:v>0.58858999999999995</c:v>
                </c:pt>
                <c:pt idx="985">
                  <c:v>0.58421000000000001</c:v>
                </c:pt>
                <c:pt idx="986">
                  <c:v>0.57987</c:v>
                </c:pt>
                <c:pt idx="987">
                  <c:v>0.57555999999999996</c:v>
                </c:pt>
                <c:pt idx="988">
                  <c:v>0.57130000000000003</c:v>
                </c:pt>
                <c:pt idx="989">
                  <c:v>0.56706000000000001</c:v>
                </c:pt>
                <c:pt idx="990">
                  <c:v>0.56286999999999998</c:v>
                </c:pt>
                <c:pt idx="991">
                  <c:v>0.55871999999999999</c:v>
                </c:pt>
                <c:pt idx="992">
                  <c:v>0.55461000000000005</c:v>
                </c:pt>
                <c:pt idx="993">
                  <c:v>0.55052999999999996</c:v>
                </c:pt>
                <c:pt idx="994">
                  <c:v>0.54649999999999999</c:v>
                </c:pt>
                <c:pt idx="995">
                  <c:v>0.54249999999999998</c:v>
                </c:pt>
                <c:pt idx="996">
                  <c:v>0.53854000000000002</c:v>
                </c:pt>
                <c:pt idx="997">
                  <c:v>0.53461999999999998</c:v>
                </c:pt>
                <c:pt idx="998">
                  <c:v>0.53073999999999999</c:v>
                </c:pt>
                <c:pt idx="999">
                  <c:v>0.52688999999999997</c:v>
                </c:pt>
                <c:pt idx="1000">
                  <c:v>0.52307999999999999</c:v>
                </c:pt>
                <c:pt idx="1001">
                  <c:v>0.51932</c:v>
                </c:pt>
                <c:pt idx="1002">
                  <c:v>0.51558999999999999</c:v>
                </c:pt>
                <c:pt idx="1003">
                  <c:v>0.51190000000000002</c:v>
                </c:pt>
                <c:pt idx="1004">
                  <c:v>0.50826000000000005</c:v>
                </c:pt>
                <c:pt idx="1005">
                  <c:v>0.50465000000000004</c:v>
                </c:pt>
                <c:pt idx="1006">
                  <c:v>0.50109000000000004</c:v>
                </c:pt>
                <c:pt idx="1007">
                  <c:v>0.49756</c:v>
                </c:pt>
                <c:pt idx="1008">
                  <c:v>0.49408000000000002</c:v>
                </c:pt>
                <c:pt idx="1009">
                  <c:v>0.49063000000000001</c:v>
                </c:pt>
                <c:pt idx="1010">
                  <c:v>0.48721999999999999</c:v>
                </c:pt>
                <c:pt idx="1011">
                  <c:v>0.48383999999999999</c:v>
                </c:pt>
                <c:pt idx="1012">
                  <c:v>0.54764999999999997</c:v>
                </c:pt>
                <c:pt idx="1013">
                  <c:v>0.54388999999999998</c:v>
                </c:pt>
                <c:pt idx="1014">
                  <c:v>0.54017000000000004</c:v>
                </c:pt>
                <c:pt idx="1015">
                  <c:v>0.57296999999999998</c:v>
                </c:pt>
                <c:pt idx="1016">
                  <c:v>0.68405000000000005</c:v>
                </c:pt>
                <c:pt idx="1017">
                  <c:v>0.67942999999999998</c:v>
                </c:pt>
                <c:pt idx="1018">
                  <c:v>0.67484999999999995</c:v>
                </c:pt>
                <c:pt idx="1019">
                  <c:v>0.67030999999999996</c:v>
                </c:pt>
                <c:pt idx="1020">
                  <c:v>0.66581000000000001</c:v>
                </c:pt>
                <c:pt idx="1021">
                  <c:v>0.79017000000000004</c:v>
                </c:pt>
                <c:pt idx="1022">
                  <c:v>0.78661999999999999</c:v>
                </c:pt>
                <c:pt idx="1023">
                  <c:v>0.78137999999999996</c:v>
                </c:pt>
                <c:pt idx="1024">
                  <c:v>0.77617000000000003</c:v>
                </c:pt>
                <c:pt idx="1025">
                  <c:v>0.77100999999999997</c:v>
                </c:pt>
                <c:pt idx="1026">
                  <c:v>0.76588999999999996</c:v>
                </c:pt>
                <c:pt idx="1027">
                  <c:v>0.81315999999999999</c:v>
                </c:pt>
                <c:pt idx="1028">
                  <c:v>0.80778000000000005</c:v>
                </c:pt>
                <c:pt idx="1029">
                  <c:v>0.80242999999999998</c:v>
                </c:pt>
                <c:pt idx="1030">
                  <c:v>0.79713000000000001</c:v>
                </c:pt>
                <c:pt idx="1031">
                  <c:v>0.83162000000000003</c:v>
                </c:pt>
                <c:pt idx="1032">
                  <c:v>0.89422000000000001</c:v>
                </c:pt>
                <c:pt idx="1033">
                  <c:v>0.88834999999999997</c:v>
                </c:pt>
                <c:pt idx="1034">
                  <c:v>0.88253000000000004</c:v>
                </c:pt>
                <c:pt idx="1035">
                  <c:v>0.95848</c:v>
                </c:pt>
                <c:pt idx="1036">
                  <c:v>1.0686</c:v>
                </c:pt>
                <c:pt idx="1037">
                  <c:v>1.0617000000000001</c:v>
                </c:pt>
                <c:pt idx="1038">
                  <c:v>1.0548</c:v>
                </c:pt>
                <c:pt idx="1039">
                  <c:v>1.048</c:v>
                </c:pt>
                <c:pt idx="1040">
                  <c:v>1.0412999999999999</c:v>
                </c:pt>
                <c:pt idx="1041">
                  <c:v>1.0346</c:v>
                </c:pt>
                <c:pt idx="1042">
                  <c:v>1.028</c:v>
                </c:pt>
                <c:pt idx="1043">
                  <c:v>1.0215000000000001</c:v>
                </c:pt>
                <c:pt idx="1044">
                  <c:v>1.0149999999999999</c:v>
                </c:pt>
                <c:pt idx="1045">
                  <c:v>1.0085999999999999</c:v>
                </c:pt>
                <c:pt idx="1046">
                  <c:v>1.0023</c:v>
                </c:pt>
                <c:pt idx="1047">
                  <c:v>0.99604999999999999</c:v>
                </c:pt>
                <c:pt idx="1048">
                  <c:v>0.98985999999999996</c:v>
                </c:pt>
                <c:pt idx="1049">
                  <c:v>0.98372999999999999</c:v>
                </c:pt>
                <c:pt idx="1050">
                  <c:v>0.97767000000000004</c:v>
                </c:pt>
                <c:pt idx="1051">
                  <c:v>0.97165999999999997</c:v>
                </c:pt>
                <c:pt idx="1052">
                  <c:v>0.96572000000000002</c:v>
                </c:pt>
                <c:pt idx="1053">
                  <c:v>0.95984000000000003</c:v>
                </c:pt>
                <c:pt idx="1054">
                  <c:v>0.95401999999999998</c:v>
                </c:pt>
                <c:pt idx="1055">
                  <c:v>0.94825999999999999</c:v>
                </c:pt>
                <c:pt idx="1056">
                  <c:v>0.94255999999999995</c:v>
                </c:pt>
                <c:pt idx="1057">
                  <c:v>0.93691999999999998</c:v>
                </c:pt>
                <c:pt idx="1058">
                  <c:v>0.93132999999999999</c:v>
                </c:pt>
                <c:pt idx="1059">
                  <c:v>0.92579999999999996</c:v>
                </c:pt>
                <c:pt idx="1060">
                  <c:v>0.92032000000000003</c:v>
                </c:pt>
                <c:pt idx="1061">
                  <c:v>0.91488999999999998</c:v>
                </c:pt>
                <c:pt idx="1062">
                  <c:v>0.90951000000000004</c:v>
                </c:pt>
                <c:pt idx="1063">
                  <c:v>0.90419000000000005</c:v>
                </c:pt>
                <c:pt idx="1064">
                  <c:v>0.89890999999999999</c:v>
                </c:pt>
                <c:pt idx="1065">
                  <c:v>0.89368999999999998</c:v>
                </c:pt>
                <c:pt idx="1066">
                  <c:v>0.88851999999999998</c:v>
                </c:pt>
                <c:pt idx="1067">
                  <c:v>0.88339999999999996</c:v>
                </c:pt>
                <c:pt idx="1068">
                  <c:v>0.87833000000000006</c:v>
                </c:pt>
                <c:pt idx="1069">
                  <c:v>0.87331999999999999</c:v>
                </c:pt>
                <c:pt idx="1070">
                  <c:v>0.86834999999999996</c:v>
                </c:pt>
                <c:pt idx="1071">
                  <c:v>0.86343000000000003</c:v>
                </c:pt>
                <c:pt idx="1072">
                  <c:v>1.1842999999999999</c:v>
                </c:pt>
                <c:pt idx="1073">
                  <c:v>1.3013999999999999</c:v>
                </c:pt>
                <c:pt idx="1074">
                  <c:v>1.2941</c:v>
                </c:pt>
                <c:pt idx="1075">
                  <c:v>1.2868999999999999</c:v>
                </c:pt>
                <c:pt idx="1076">
                  <c:v>1.2797000000000001</c:v>
                </c:pt>
                <c:pt idx="1077">
                  <c:v>1.2725</c:v>
                </c:pt>
                <c:pt idx="1078">
                  <c:v>1.2655000000000001</c:v>
                </c:pt>
                <c:pt idx="1079">
                  <c:v>1.2584</c:v>
                </c:pt>
                <c:pt idx="1080">
                  <c:v>1.2515000000000001</c:v>
                </c:pt>
                <c:pt idx="1081">
                  <c:v>1.2445999999999999</c:v>
                </c:pt>
                <c:pt idx="1082">
                  <c:v>1.2377</c:v>
                </c:pt>
                <c:pt idx="1083">
                  <c:v>1.2309000000000001</c:v>
                </c:pt>
                <c:pt idx="1084">
                  <c:v>1.2241</c:v>
                </c:pt>
                <c:pt idx="1085">
                  <c:v>1.2175</c:v>
                </c:pt>
                <c:pt idx="1086">
                  <c:v>1.2108000000000001</c:v>
                </c:pt>
                <c:pt idx="1087">
                  <c:v>1.2041999999999999</c:v>
                </c:pt>
                <c:pt idx="1088">
                  <c:v>1.1977</c:v>
                </c:pt>
                <c:pt idx="1089">
                  <c:v>1.1912</c:v>
                </c:pt>
                <c:pt idx="1090">
                  <c:v>1.1847000000000001</c:v>
                </c:pt>
                <c:pt idx="1091">
                  <c:v>1.1782999999999999</c:v>
                </c:pt>
                <c:pt idx="1092">
                  <c:v>1.1719999999999999</c:v>
                </c:pt>
                <c:pt idx="1093">
                  <c:v>1.1657</c:v>
                </c:pt>
                <c:pt idx="1094">
                  <c:v>1.1595</c:v>
                </c:pt>
                <c:pt idx="1095">
                  <c:v>1.1533</c:v>
                </c:pt>
                <c:pt idx="1096">
                  <c:v>1.1471</c:v>
                </c:pt>
                <c:pt idx="1097">
                  <c:v>1.141</c:v>
                </c:pt>
                <c:pt idx="1098">
                  <c:v>1.1760999999999999</c:v>
                </c:pt>
                <c:pt idx="1099">
                  <c:v>1.4352</c:v>
                </c:pt>
                <c:pt idx="1100">
                  <c:v>1.4276</c:v>
                </c:pt>
                <c:pt idx="1101">
                  <c:v>1.42</c:v>
                </c:pt>
                <c:pt idx="1102">
                  <c:v>1.4125000000000001</c:v>
                </c:pt>
                <c:pt idx="1103">
                  <c:v>1.405</c:v>
                </c:pt>
                <c:pt idx="1104">
                  <c:v>1.3976</c:v>
                </c:pt>
                <c:pt idx="1105">
                  <c:v>1.3902000000000001</c:v>
                </c:pt>
                <c:pt idx="1106">
                  <c:v>1.3828</c:v>
                </c:pt>
                <c:pt idx="1107">
                  <c:v>1.3754999999999999</c:v>
                </c:pt>
                <c:pt idx="1108">
                  <c:v>1.3683000000000001</c:v>
                </c:pt>
                <c:pt idx="1109">
                  <c:v>1.3611</c:v>
                </c:pt>
                <c:pt idx="1110">
                  <c:v>1.3540000000000001</c:v>
                </c:pt>
                <c:pt idx="1111">
                  <c:v>1.3469</c:v>
                </c:pt>
                <c:pt idx="1112">
                  <c:v>1.3399000000000001</c:v>
                </c:pt>
                <c:pt idx="1113">
                  <c:v>1.3329</c:v>
                </c:pt>
                <c:pt idx="1114">
                  <c:v>1.3260000000000001</c:v>
                </c:pt>
                <c:pt idx="1115">
                  <c:v>1.3190999999999999</c:v>
                </c:pt>
                <c:pt idx="1116">
                  <c:v>1.3123</c:v>
                </c:pt>
                <c:pt idx="1117">
                  <c:v>1.3055000000000001</c:v>
                </c:pt>
                <c:pt idx="1118">
                  <c:v>1.2987</c:v>
                </c:pt>
                <c:pt idx="1119">
                  <c:v>1.292</c:v>
                </c:pt>
                <c:pt idx="1120">
                  <c:v>1.2853000000000001</c:v>
                </c:pt>
                <c:pt idx="1121">
                  <c:v>1.2786</c:v>
                </c:pt>
                <c:pt idx="1122">
                  <c:v>1.2719</c:v>
                </c:pt>
                <c:pt idx="1123">
                  <c:v>1.2653000000000001</c:v>
                </c:pt>
                <c:pt idx="1124">
                  <c:v>1.2586999999999999</c:v>
                </c:pt>
                <c:pt idx="1125">
                  <c:v>1.2521</c:v>
                </c:pt>
                <c:pt idx="1126">
                  <c:v>1.2455000000000001</c:v>
                </c:pt>
                <c:pt idx="1127">
                  <c:v>1.2390000000000001</c:v>
                </c:pt>
                <c:pt idx="1128">
                  <c:v>1.2324999999999999</c:v>
                </c:pt>
                <c:pt idx="1129">
                  <c:v>1.2259</c:v>
                </c:pt>
                <c:pt idx="1130">
                  <c:v>1.2195</c:v>
                </c:pt>
                <c:pt idx="1131">
                  <c:v>1.2130000000000001</c:v>
                </c:pt>
                <c:pt idx="1132">
                  <c:v>1.2065999999999999</c:v>
                </c:pt>
                <c:pt idx="1133">
                  <c:v>1.2000999999999999</c:v>
                </c:pt>
                <c:pt idx="1134">
                  <c:v>1.1937</c:v>
                </c:pt>
                <c:pt idx="1135">
                  <c:v>1.1874</c:v>
                </c:pt>
                <c:pt idx="1136">
                  <c:v>1.181</c:v>
                </c:pt>
                <c:pt idx="1137">
                  <c:v>1.1747000000000001</c:v>
                </c:pt>
                <c:pt idx="1138">
                  <c:v>1.1684000000000001</c:v>
                </c:pt>
                <c:pt idx="1139">
                  <c:v>1.1621999999999999</c:v>
                </c:pt>
                <c:pt idx="1140">
                  <c:v>1.1558999999999999</c:v>
                </c:pt>
                <c:pt idx="1141">
                  <c:v>1.1496999999999999</c:v>
                </c:pt>
                <c:pt idx="1142">
                  <c:v>1.1435</c:v>
                </c:pt>
                <c:pt idx="1143">
                  <c:v>1.1374</c:v>
                </c:pt>
                <c:pt idx="1144">
                  <c:v>1.1312</c:v>
                </c:pt>
                <c:pt idx="1145">
                  <c:v>1.1251</c:v>
                </c:pt>
                <c:pt idx="1146">
                  <c:v>1.119</c:v>
                </c:pt>
                <c:pt idx="1147">
                  <c:v>1.113</c:v>
                </c:pt>
                <c:pt idx="1148">
                  <c:v>1.1069</c:v>
                </c:pt>
                <c:pt idx="1149">
                  <c:v>1.1009</c:v>
                </c:pt>
                <c:pt idx="1150">
                  <c:v>1.0949</c:v>
                </c:pt>
                <c:pt idx="1151">
                  <c:v>1.089</c:v>
                </c:pt>
                <c:pt idx="1152">
                  <c:v>1.0831</c:v>
                </c:pt>
                <c:pt idx="1153">
                  <c:v>1.0771999999999999</c:v>
                </c:pt>
                <c:pt idx="1154">
                  <c:v>1.0712999999999999</c:v>
                </c:pt>
                <c:pt idx="1155">
                  <c:v>1.0654999999999999</c:v>
                </c:pt>
                <c:pt idx="1156">
                  <c:v>1.0597000000000001</c:v>
                </c:pt>
                <c:pt idx="1157">
                  <c:v>1.4475</c:v>
                </c:pt>
                <c:pt idx="1158">
                  <c:v>1.4396</c:v>
                </c:pt>
                <c:pt idx="1159">
                  <c:v>1.4317</c:v>
                </c:pt>
                <c:pt idx="1160">
                  <c:v>1.4238999999999999</c:v>
                </c:pt>
                <c:pt idx="1161">
                  <c:v>1.4160999999999999</c:v>
                </c:pt>
                <c:pt idx="1162">
                  <c:v>1.4083000000000001</c:v>
                </c:pt>
                <c:pt idx="1163">
                  <c:v>1.4005000000000001</c:v>
                </c:pt>
                <c:pt idx="1164">
                  <c:v>1.3928</c:v>
                </c:pt>
                <c:pt idx="1165">
                  <c:v>1.3851</c:v>
                </c:pt>
                <c:pt idx="1166">
                  <c:v>1.3774999999999999</c:v>
                </c:pt>
                <c:pt idx="1167">
                  <c:v>1.3697999999999999</c:v>
                </c:pt>
                <c:pt idx="1168">
                  <c:v>1.3622000000000001</c:v>
                </c:pt>
                <c:pt idx="1169">
                  <c:v>1.3546</c:v>
                </c:pt>
                <c:pt idx="1170">
                  <c:v>1.347</c:v>
                </c:pt>
                <c:pt idx="1171">
                  <c:v>1.3393999999999999</c:v>
                </c:pt>
                <c:pt idx="1172">
                  <c:v>1.3319000000000001</c:v>
                </c:pt>
                <c:pt idx="1173">
                  <c:v>1.3244</c:v>
                </c:pt>
                <c:pt idx="1174">
                  <c:v>1.3169</c:v>
                </c:pt>
                <c:pt idx="1175">
                  <c:v>1.3093999999999999</c:v>
                </c:pt>
                <c:pt idx="1176">
                  <c:v>1.302</c:v>
                </c:pt>
                <c:pt idx="1177">
                  <c:v>1.2945</c:v>
                </c:pt>
                <c:pt idx="1178">
                  <c:v>1.2870999999999999</c:v>
                </c:pt>
                <c:pt idx="1179">
                  <c:v>1.2797000000000001</c:v>
                </c:pt>
                <c:pt idx="1180">
                  <c:v>1.2724</c:v>
                </c:pt>
                <c:pt idx="1181">
                  <c:v>1.2650999999999999</c:v>
                </c:pt>
                <c:pt idx="1182">
                  <c:v>1.2578</c:v>
                </c:pt>
                <c:pt idx="1183">
                  <c:v>1.2504999999999999</c:v>
                </c:pt>
                <c:pt idx="1184">
                  <c:v>1.5269999999999999</c:v>
                </c:pt>
                <c:pt idx="1185">
                  <c:v>1.5259</c:v>
                </c:pt>
                <c:pt idx="1186">
                  <c:v>1.5169999999999999</c:v>
                </c:pt>
                <c:pt idx="1187">
                  <c:v>1.5081</c:v>
                </c:pt>
                <c:pt idx="1188">
                  <c:v>1.4993000000000001</c:v>
                </c:pt>
                <c:pt idx="1189">
                  <c:v>1.4905999999999999</c:v>
                </c:pt>
                <c:pt idx="1190">
                  <c:v>1.4819</c:v>
                </c:pt>
                <c:pt idx="1191">
                  <c:v>1.4732000000000001</c:v>
                </c:pt>
                <c:pt idx="1192">
                  <c:v>1.4645999999999999</c:v>
                </c:pt>
                <c:pt idx="1193">
                  <c:v>1.456</c:v>
                </c:pt>
                <c:pt idx="1194">
                  <c:v>1.4474</c:v>
                </c:pt>
                <c:pt idx="1195">
                  <c:v>1.4389000000000001</c:v>
                </c:pt>
                <c:pt idx="1196">
                  <c:v>1.4303999999999999</c:v>
                </c:pt>
                <c:pt idx="1197">
                  <c:v>1.4219999999999999</c:v>
                </c:pt>
                <c:pt idx="1198">
                  <c:v>1.4136</c:v>
                </c:pt>
                <c:pt idx="1199">
                  <c:v>1.4052</c:v>
                </c:pt>
                <c:pt idx="1200">
                  <c:v>1.3969</c:v>
                </c:pt>
                <c:pt idx="1201">
                  <c:v>1.3886000000000001</c:v>
                </c:pt>
                <c:pt idx="1202">
                  <c:v>1.3804000000000001</c:v>
                </c:pt>
                <c:pt idx="1203">
                  <c:v>1.3722000000000001</c:v>
                </c:pt>
                <c:pt idx="1204">
                  <c:v>1.3640000000000001</c:v>
                </c:pt>
                <c:pt idx="1205">
                  <c:v>1.3559000000000001</c:v>
                </c:pt>
                <c:pt idx="1206">
                  <c:v>1.3478000000000001</c:v>
                </c:pt>
                <c:pt idx="1207">
                  <c:v>1.3396999999999999</c:v>
                </c:pt>
                <c:pt idx="1208">
                  <c:v>1.3317000000000001</c:v>
                </c:pt>
                <c:pt idx="1209">
                  <c:v>1.3237000000000001</c:v>
                </c:pt>
                <c:pt idx="1210">
                  <c:v>1.3158000000000001</c:v>
                </c:pt>
                <c:pt idx="1211">
                  <c:v>1.3079000000000001</c:v>
                </c:pt>
                <c:pt idx="1212">
                  <c:v>1.3</c:v>
                </c:pt>
                <c:pt idx="1213">
                  <c:v>1.2921</c:v>
                </c:pt>
                <c:pt idx="1214">
                  <c:v>1.2843</c:v>
                </c:pt>
                <c:pt idx="1215">
                  <c:v>1.2765</c:v>
                </c:pt>
                <c:pt idx="1216">
                  <c:v>1.2687999999999999</c:v>
                </c:pt>
                <c:pt idx="1217">
                  <c:v>1.2609999999999999</c:v>
                </c:pt>
                <c:pt idx="1218">
                  <c:v>1.2533000000000001</c:v>
                </c:pt>
                <c:pt idx="1219">
                  <c:v>1.2457</c:v>
                </c:pt>
                <c:pt idx="1220">
                  <c:v>1.238</c:v>
                </c:pt>
                <c:pt idx="1221">
                  <c:v>1.2303999999999999</c:v>
                </c:pt>
                <c:pt idx="1222">
                  <c:v>1.2228000000000001</c:v>
                </c:pt>
                <c:pt idx="1223">
                  <c:v>1.2153</c:v>
                </c:pt>
                <c:pt idx="1224">
                  <c:v>1.2077</c:v>
                </c:pt>
                <c:pt idx="1225">
                  <c:v>1.2001999999999999</c:v>
                </c:pt>
                <c:pt idx="1226">
                  <c:v>1.1927000000000001</c:v>
                </c:pt>
                <c:pt idx="1227">
                  <c:v>1.1853</c:v>
                </c:pt>
                <c:pt idx="1228">
                  <c:v>1.1778</c:v>
                </c:pt>
                <c:pt idx="1229">
                  <c:v>1.1704000000000001</c:v>
                </c:pt>
                <c:pt idx="1230">
                  <c:v>1.1631</c:v>
                </c:pt>
                <c:pt idx="1231">
                  <c:v>1.1556999999999999</c:v>
                </c:pt>
                <c:pt idx="1232">
                  <c:v>1.1484000000000001</c:v>
                </c:pt>
                <c:pt idx="1233">
                  <c:v>1.1411</c:v>
                </c:pt>
                <c:pt idx="1234">
                  <c:v>1.1338999999999999</c:v>
                </c:pt>
                <c:pt idx="1235">
                  <c:v>1.1266</c:v>
                </c:pt>
                <c:pt idx="1236">
                  <c:v>1.1194</c:v>
                </c:pt>
                <c:pt idx="1237">
                  <c:v>1.1122000000000001</c:v>
                </c:pt>
                <c:pt idx="1238">
                  <c:v>1.1051</c:v>
                </c:pt>
                <c:pt idx="1239">
                  <c:v>1.0979000000000001</c:v>
                </c:pt>
                <c:pt idx="1240">
                  <c:v>1.0908</c:v>
                </c:pt>
                <c:pt idx="1241">
                  <c:v>1.0838000000000001</c:v>
                </c:pt>
                <c:pt idx="1242">
                  <c:v>1.0767</c:v>
                </c:pt>
                <c:pt idx="1243">
                  <c:v>1.0697000000000001</c:v>
                </c:pt>
                <c:pt idx="1244">
                  <c:v>1.0627</c:v>
                </c:pt>
                <c:pt idx="1245">
                  <c:v>1.0557000000000001</c:v>
                </c:pt>
                <c:pt idx="1246">
                  <c:v>1.0488</c:v>
                </c:pt>
                <c:pt idx="1247">
                  <c:v>1.0419</c:v>
                </c:pt>
                <c:pt idx="1248">
                  <c:v>1.0349999999999999</c:v>
                </c:pt>
                <c:pt idx="1249">
                  <c:v>1.0281</c:v>
                </c:pt>
                <c:pt idx="1250">
                  <c:v>1.0213000000000001</c:v>
                </c:pt>
                <c:pt idx="1251">
                  <c:v>1.0145</c:v>
                </c:pt>
                <c:pt idx="1252">
                  <c:v>1.0077</c:v>
                </c:pt>
                <c:pt idx="1253">
                  <c:v>1.0009999999999999</c:v>
                </c:pt>
                <c:pt idx="1254">
                  <c:v>0.99426999999999999</c:v>
                </c:pt>
                <c:pt idx="1255">
                  <c:v>0.98758999999999997</c:v>
                </c:pt>
                <c:pt idx="1256">
                  <c:v>0.98092999999999997</c:v>
                </c:pt>
                <c:pt idx="1257">
                  <c:v>0.97431000000000001</c:v>
                </c:pt>
                <c:pt idx="1258">
                  <c:v>0.96770999999999996</c:v>
                </c:pt>
                <c:pt idx="1259">
                  <c:v>0.96113999999999999</c:v>
                </c:pt>
                <c:pt idx="1260">
                  <c:v>0.95459000000000005</c:v>
                </c:pt>
                <c:pt idx="1261">
                  <c:v>0.94806999999999997</c:v>
                </c:pt>
                <c:pt idx="1262">
                  <c:v>0.94157999999999997</c:v>
                </c:pt>
                <c:pt idx="1263">
                  <c:v>0.93511999999999995</c:v>
                </c:pt>
                <c:pt idx="1264">
                  <c:v>0.92869000000000002</c:v>
                </c:pt>
                <c:pt idx="1265">
                  <c:v>0.92227999999999999</c:v>
                </c:pt>
                <c:pt idx="1266">
                  <c:v>0.91588999999999998</c:v>
                </c:pt>
                <c:pt idx="1267">
                  <c:v>0.90954000000000002</c:v>
                </c:pt>
                <c:pt idx="1268">
                  <c:v>0.90320999999999996</c:v>
                </c:pt>
                <c:pt idx="1269">
                  <c:v>0.89690999999999999</c:v>
                </c:pt>
                <c:pt idx="1270">
                  <c:v>0.89063000000000003</c:v>
                </c:pt>
                <c:pt idx="1271">
                  <c:v>0.88439000000000001</c:v>
                </c:pt>
                <c:pt idx="1272">
                  <c:v>0.87817999999999996</c:v>
                </c:pt>
                <c:pt idx="1273">
                  <c:v>0.87199000000000004</c:v>
                </c:pt>
                <c:pt idx="1274">
                  <c:v>0.86584000000000005</c:v>
                </c:pt>
                <c:pt idx="1275">
                  <c:v>0.85972000000000004</c:v>
                </c:pt>
                <c:pt idx="1276">
                  <c:v>0.85363</c:v>
                </c:pt>
                <c:pt idx="1277">
                  <c:v>0.84757000000000005</c:v>
                </c:pt>
                <c:pt idx="1278">
                  <c:v>0.84153999999999995</c:v>
                </c:pt>
                <c:pt idx="1279">
                  <c:v>0.83553999999999995</c:v>
                </c:pt>
                <c:pt idx="1280">
                  <c:v>0.82957000000000003</c:v>
                </c:pt>
                <c:pt idx="1281">
                  <c:v>0.82362000000000002</c:v>
                </c:pt>
                <c:pt idx="1282">
                  <c:v>0.81771000000000005</c:v>
                </c:pt>
                <c:pt idx="1283">
                  <c:v>0.81181999999999999</c:v>
                </c:pt>
                <c:pt idx="1284">
                  <c:v>0.92490000000000006</c:v>
                </c:pt>
                <c:pt idx="1285">
                  <c:v>0.91820999999999997</c:v>
                </c:pt>
                <c:pt idx="1286">
                  <c:v>0.91154000000000002</c:v>
                </c:pt>
                <c:pt idx="1287">
                  <c:v>0.90490999999999999</c:v>
                </c:pt>
                <c:pt idx="1288">
                  <c:v>0.89831000000000005</c:v>
                </c:pt>
                <c:pt idx="1289">
                  <c:v>0.89175000000000004</c:v>
                </c:pt>
                <c:pt idx="1290">
                  <c:v>0.88522000000000001</c:v>
                </c:pt>
                <c:pt idx="1291">
                  <c:v>0.87871999999999995</c:v>
                </c:pt>
                <c:pt idx="1292">
                  <c:v>0.87224999999999997</c:v>
                </c:pt>
                <c:pt idx="1293">
                  <c:v>0.86582000000000003</c:v>
                </c:pt>
                <c:pt idx="1294">
                  <c:v>0.85941999999999996</c:v>
                </c:pt>
                <c:pt idx="1295">
                  <c:v>0.85306000000000004</c:v>
                </c:pt>
                <c:pt idx="1296">
                  <c:v>0.84672999999999998</c:v>
                </c:pt>
                <c:pt idx="1297">
                  <c:v>0.84043000000000001</c:v>
                </c:pt>
                <c:pt idx="1298">
                  <c:v>0.83418000000000003</c:v>
                </c:pt>
                <c:pt idx="1299">
                  <c:v>0.82796000000000003</c:v>
                </c:pt>
                <c:pt idx="1300">
                  <c:v>0.82177999999999995</c:v>
                </c:pt>
                <c:pt idx="1301">
                  <c:v>0.81564000000000003</c:v>
                </c:pt>
                <c:pt idx="1302">
                  <c:v>0.80954000000000004</c:v>
                </c:pt>
                <c:pt idx="1303">
                  <c:v>0.80347000000000002</c:v>
                </c:pt>
                <c:pt idx="1304">
                  <c:v>0.79744999999999999</c:v>
                </c:pt>
                <c:pt idx="1305">
                  <c:v>0.79146000000000005</c:v>
                </c:pt>
                <c:pt idx="1306">
                  <c:v>0.78549999999999998</c:v>
                </c:pt>
                <c:pt idx="1307">
                  <c:v>0.77959000000000001</c:v>
                </c:pt>
                <c:pt idx="1308">
                  <c:v>0.77371000000000001</c:v>
                </c:pt>
                <c:pt idx="1309">
                  <c:v>0.76785999999999999</c:v>
                </c:pt>
                <c:pt idx="1310">
                  <c:v>0.76205999999999996</c:v>
                </c:pt>
                <c:pt idx="1311">
                  <c:v>0.75629000000000002</c:v>
                </c:pt>
                <c:pt idx="1312">
                  <c:v>0.75055000000000005</c:v>
                </c:pt>
                <c:pt idx="1313">
                  <c:v>0.74485000000000001</c:v>
                </c:pt>
                <c:pt idx="1314">
                  <c:v>0.73919000000000001</c:v>
                </c:pt>
                <c:pt idx="1315">
                  <c:v>0.73357000000000006</c:v>
                </c:pt>
                <c:pt idx="1316">
                  <c:v>0.72799000000000003</c:v>
                </c:pt>
                <c:pt idx="1317">
                  <c:v>0.72245000000000004</c:v>
                </c:pt>
                <c:pt idx="1318">
                  <c:v>0.71694999999999998</c:v>
                </c:pt>
                <c:pt idx="1319">
                  <c:v>0.71148999999999996</c:v>
                </c:pt>
                <c:pt idx="1320">
                  <c:v>0.70606999999999998</c:v>
                </c:pt>
                <c:pt idx="1321">
                  <c:v>0.70069999999999999</c:v>
                </c:pt>
                <c:pt idx="1322">
                  <c:v>0.69538</c:v>
                </c:pt>
                <c:pt idx="1323">
                  <c:v>0.69010000000000005</c:v>
                </c:pt>
                <c:pt idx="1324">
                  <c:v>0.68486999999999998</c:v>
                </c:pt>
                <c:pt idx="1325">
                  <c:v>0.67969000000000002</c:v>
                </c:pt>
                <c:pt idx="1326">
                  <c:v>0.67454000000000003</c:v>
                </c:pt>
                <c:pt idx="1327">
                  <c:v>0.66944000000000004</c:v>
                </c:pt>
                <c:pt idx="1328">
                  <c:v>0.66437999999999997</c:v>
                </c:pt>
                <c:pt idx="1329">
                  <c:v>0.65935999999999995</c:v>
                </c:pt>
                <c:pt idx="1330">
                  <c:v>0.65437999999999996</c:v>
                </c:pt>
                <c:pt idx="1331">
                  <c:v>0.64942999999999995</c:v>
                </c:pt>
                <c:pt idx="1332">
                  <c:v>0.64453000000000005</c:v>
                </c:pt>
                <c:pt idx="1333">
                  <c:v>0.63966000000000001</c:v>
                </c:pt>
                <c:pt idx="1334">
                  <c:v>0.63482000000000005</c:v>
                </c:pt>
                <c:pt idx="1335">
                  <c:v>0.63002999999999998</c:v>
                </c:pt>
                <c:pt idx="1336">
                  <c:v>0.62526000000000004</c:v>
                </c:pt>
                <c:pt idx="1337">
                  <c:v>0.62053999999999998</c:v>
                </c:pt>
                <c:pt idx="1338">
                  <c:v>0.61584000000000005</c:v>
                </c:pt>
                <c:pt idx="1339">
                  <c:v>0.61119000000000001</c:v>
                </c:pt>
                <c:pt idx="1340">
                  <c:v>0.60657000000000005</c:v>
                </c:pt>
                <c:pt idx="1341">
                  <c:v>0.60197999999999996</c:v>
                </c:pt>
                <c:pt idx="1342">
                  <c:v>0.59743000000000002</c:v>
                </c:pt>
                <c:pt idx="1343">
                  <c:v>0.59291000000000005</c:v>
                </c:pt>
                <c:pt idx="1344">
                  <c:v>0.58843000000000001</c:v>
                </c:pt>
                <c:pt idx="1345">
                  <c:v>0.58398000000000005</c:v>
                </c:pt>
                <c:pt idx="1346">
                  <c:v>0.57957000000000003</c:v>
                </c:pt>
                <c:pt idx="1347">
                  <c:v>0.57520000000000004</c:v>
                </c:pt>
                <c:pt idx="1348">
                  <c:v>0.57086000000000003</c:v>
                </c:pt>
                <c:pt idx="1349">
                  <c:v>0.56657000000000002</c:v>
                </c:pt>
                <c:pt idx="1350">
                  <c:v>0.56230999999999998</c:v>
                </c:pt>
                <c:pt idx="1351">
                  <c:v>0.55810000000000004</c:v>
                </c:pt>
                <c:pt idx="1352">
                  <c:v>0.55391999999999997</c:v>
                </c:pt>
                <c:pt idx="1353">
                  <c:v>0.54978000000000005</c:v>
                </c:pt>
                <c:pt idx="1354">
                  <c:v>0.54568000000000005</c:v>
                </c:pt>
                <c:pt idx="1355">
                  <c:v>0.54162999999999994</c:v>
                </c:pt>
                <c:pt idx="1356">
                  <c:v>0.53761000000000003</c:v>
                </c:pt>
                <c:pt idx="1357">
                  <c:v>0.53364</c:v>
                </c:pt>
                <c:pt idx="1358">
                  <c:v>0.52971999999999997</c:v>
                </c:pt>
                <c:pt idx="1359">
                  <c:v>0.52583999999999997</c:v>
                </c:pt>
                <c:pt idx="1360">
                  <c:v>0.52200000000000002</c:v>
                </c:pt>
                <c:pt idx="1361">
                  <c:v>1.2767999999999999</c:v>
                </c:pt>
                <c:pt idx="1362">
                  <c:v>1.2677</c:v>
                </c:pt>
                <c:pt idx="1363">
                  <c:v>1.2585999999999999</c:v>
                </c:pt>
                <c:pt idx="1364">
                  <c:v>1.2496</c:v>
                </c:pt>
                <c:pt idx="1365">
                  <c:v>1.3662000000000001</c:v>
                </c:pt>
                <c:pt idx="1366">
                  <c:v>1.7372000000000001</c:v>
                </c:pt>
                <c:pt idx="1367">
                  <c:v>2.3868999999999998</c:v>
                </c:pt>
                <c:pt idx="1368">
                  <c:v>2.3700999999999999</c:v>
                </c:pt>
                <c:pt idx="1369">
                  <c:v>2.3534999999999999</c:v>
                </c:pt>
                <c:pt idx="1370">
                  <c:v>2.3371</c:v>
                </c:pt>
                <c:pt idx="1371">
                  <c:v>2.3208000000000002</c:v>
                </c:pt>
                <c:pt idx="1372">
                  <c:v>2.3046000000000002</c:v>
                </c:pt>
                <c:pt idx="1373">
                  <c:v>2.2886000000000002</c:v>
                </c:pt>
                <c:pt idx="1374">
                  <c:v>2.2728000000000002</c:v>
                </c:pt>
                <c:pt idx="1375">
                  <c:v>2.2570999999999999</c:v>
                </c:pt>
                <c:pt idx="1376">
                  <c:v>2.2416</c:v>
                </c:pt>
                <c:pt idx="1377">
                  <c:v>2.2261000000000002</c:v>
                </c:pt>
                <c:pt idx="1378">
                  <c:v>2.2107999999999999</c:v>
                </c:pt>
                <c:pt idx="1379">
                  <c:v>2.1956000000000002</c:v>
                </c:pt>
                <c:pt idx="1380">
                  <c:v>2.1804999999999999</c:v>
                </c:pt>
                <c:pt idx="1381">
                  <c:v>2.1656</c:v>
                </c:pt>
                <c:pt idx="1382">
                  <c:v>2.1507000000000001</c:v>
                </c:pt>
                <c:pt idx="1383">
                  <c:v>2.1360000000000001</c:v>
                </c:pt>
                <c:pt idx="1384">
                  <c:v>2.1213000000000002</c:v>
                </c:pt>
                <c:pt idx="1385">
                  <c:v>2.1067999999999998</c:v>
                </c:pt>
                <c:pt idx="1386">
                  <c:v>2.0924</c:v>
                </c:pt>
                <c:pt idx="1387">
                  <c:v>2.0781000000000001</c:v>
                </c:pt>
                <c:pt idx="1388">
                  <c:v>2.0638999999999998</c:v>
                </c:pt>
                <c:pt idx="1389">
                  <c:v>2.0499000000000001</c:v>
                </c:pt>
                <c:pt idx="1390">
                  <c:v>2.036</c:v>
                </c:pt>
                <c:pt idx="1391">
                  <c:v>2.0222000000000002</c:v>
                </c:pt>
                <c:pt idx="1392">
                  <c:v>2.0085000000000002</c:v>
                </c:pt>
                <c:pt idx="1393">
                  <c:v>1.9950000000000001</c:v>
                </c:pt>
                <c:pt idx="1394">
                  <c:v>1.9816</c:v>
                </c:pt>
                <c:pt idx="1395">
                  <c:v>1.9682999999999999</c:v>
                </c:pt>
                <c:pt idx="1396">
                  <c:v>1.9551000000000001</c:v>
                </c:pt>
                <c:pt idx="1397">
                  <c:v>1.9419999999999999</c:v>
                </c:pt>
                <c:pt idx="1398">
                  <c:v>1.929</c:v>
                </c:pt>
                <c:pt idx="1399">
                  <c:v>1.9160999999999999</c:v>
                </c:pt>
                <c:pt idx="1400">
                  <c:v>1.9034</c:v>
                </c:pt>
                <c:pt idx="1401">
                  <c:v>1.8907</c:v>
                </c:pt>
                <c:pt idx="1402">
                  <c:v>1.8781000000000001</c:v>
                </c:pt>
                <c:pt idx="1403">
                  <c:v>1.8655999999999999</c:v>
                </c:pt>
                <c:pt idx="1404">
                  <c:v>1.8532</c:v>
                </c:pt>
                <c:pt idx="1405">
                  <c:v>1.8409</c:v>
                </c:pt>
                <c:pt idx="1406">
                  <c:v>1.8287</c:v>
                </c:pt>
                <c:pt idx="1407">
                  <c:v>1.8166</c:v>
                </c:pt>
                <c:pt idx="1408">
                  <c:v>1.8046</c:v>
                </c:pt>
                <c:pt idx="1409">
                  <c:v>1.7927</c:v>
                </c:pt>
                <c:pt idx="1410">
                  <c:v>1.7808999999999999</c:v>
                </c:pt>
                <c:pt idx="1411">
                  <c:v>1.7692000000000001</c:v>
                </c:pt>
                <c:pt idx="1412">
                  <c:v>1.7576000000000001</c:v>
                </c:pt>
                <c:pt idx="1413">
                  <c:v>1.7461</c:v>
                </c:pt>
                <c:pt idx="1414">
                  <c:v>1.7347999999999999</c:v>
                </c:pt>
                <c:pt idx="1415">
                  <c:v>1.7235</c:v>
                </c:pt>
                <c:pt idx="1416">
                  <c:v>1.7123999999999999</c:v>
                </c:pt>
                <c:pt idx="1417">
                  <c:v>1.7013</c:v>
                </c:pt>
                <c:pt idx="1418">
                  <c:v>1.6903999999999999</c:v>
                </c:pt>
                <c:pt idx="1419">
                  <c:v>1.6795</c:v>
                </c:pt>
                <c:pt idx="1420">
                  <c:v>1.6688000000000001</c:v>
                </c:pt>
                <c:pt idx="1421">
                  <c:v>1.6580999999999999</c:v>
                </c:pt>
                <c:pt idx="1422">
                  <c:v>1.6476</c:v>
                </c:pt>
                <c:pt idx="1423">
                  <c:v>1.6371</c:v>
                </c:pt>
                <c:pt idx="1424">
                  <c:v>1.6268</c:v>
                </c:pt>
                <c:pt idx="1425">
                  <c:v>1.6165</c:v>
                </c:pt>
                <c:pt idx="1426">
                  <c:v>1.6063000000000001</c:v>
                </c:pt>
                <c:pt idx="1427">
                  <c:v>1.5963000000000001</c:v>
                </c:pt>
                <c:pt idx="1428">
                  <c:v>1.5863</c:v>
                </c:pt>
                <c:pt idx="1429">
                  <c:v>1.5764</c:v>
                </c:pt>
                <c:pt idx="1430">
                  <c:v>1.5666</c:v>
                </c:pt>
                <c:pt idx="1431">
                  <c:v>1.5568</c:v>
                </c:pt>
                <c:pt idx="1432">
                  <c:v>1.5471999999999999</c:v>
                </c:pt>
                <c:pt idx="1433">
                  <c:v>1.5377000000000001</c:v>
                </c:pt>
                <c:pt idx="1434">
                  <c:v>1.5282</c:v>
                </c:pt>
                <c:pt idx="1435">
                  <c:v>1.5188999999999999</c:v>
                </c:pt>
                <c:pt idx="1436">
                  <c:v>1.5096000000000001</c:v>
                </c:pt>
                <c:pt idx="1437">
                  <c:v>1.5004</c:v>
                </c:pt>
                <c:pt idx="1438">
                  <c:v>1.4913000000000001</c:v>
                </c:pt>
                <c:pt idx="1439">
                  <c:v>1.4823</c:v>
                </c:pt>
                <c:pt idx="1440">
                  <c:v>1.4734</c:v>
                </c:pt>
                <c:pt idx="1441">
                  <c:v>1.4645999999999999</c:v>
                </c:pt>
                <c:pt idx="1442">
                  <c:v>1.4558</c:v>
                </c:pt>
                <c:pt idx="1443">
                  <c:v>1.7974000000000001</c:v>
                </c:pt>
                <c:pt idx="1444">
                  <c:v>1.7867</c:v>
                </c:pt>
                <c:pt idx="1445">
                  <c:v>1.7762</c:v>
                </c:pt>
                <c:pt idx="1446">
                  <c:v>1.7657</c:v>
                </c:pt>
                <c:pt idx="1447">
                  <c:v>1.7553000000000001</c:v>
                </c:pt>
                <c:pt idx="1448">
                  <c:v>1.7451000000000001</c:v>
                </c:pt>
                <c:pt idx="1449">
                  <c:v>1.7350000000000001</c:v>
                </c:pt>
                <c:pt idx="1450">
                  <c:v>1.7249000000000001</c:v>
                </c:pt>
                <c:pt idx="1451">
                  <c:v>1.7150000000000001</c:v>
                </c:pt>
                <c:pt idx="1452">
                  <c:v>1.7060999999999999</c:v>
                </c:pt>
                <c:pt idx="1453">
                  <c:v>1.7303999999999999</c:v>
                </c:pt>
                <c:pt idx="1454">
                  <c:v>1.7546999999999999</c:v>
                </c:pt>
                <c:pt idx="1455">
                  <c:v>1.7706999999999999</c:v>
                </c:pt>
                <c:pt idx="1456">
                  <c:v>1.7606999999999999</c:v>
                </c:pt>
                <c:pt idx="1457">
                  <c:v>1.7508999999999999</c:v>
                </c:pt>
                <c:pt idx="1458">
                  <c:v>1.7411000000000001</c:v>
                </c:pt>
                <c:pt idx="1459">
                  <c:v>1.7314000000000001</c:v>
                </c:pt>
                <c:pt idx="1460">
                  <c:v>1.7218</c:v>
                </c:pt>
                <c:pt idx="1461">
                  <c:v>1.7121999999999999</c:v>
                </c:pt>
                <c:pt idx="1462">
                  <c:v>1.7027000000000001</c:v>
                </c:pt>
                <c:pt idx="1463">
                  <c:v>1.6933</c:v>
                </c:pt>
                <c:pt idx="1464">
                  <c:v>1.7548999999999999</c:v>
                </c:pt>
                <c:pt idx="1465">
                  <c:v>1.8949</c:v>
                </c:pt>
                <c:pt idx="1466">
                  <c:v>1.8844000000000001</c:v>
                </c:pt>
                <c:pt idx="1467">
                  <c:v>2.2536999999999998</c:v>
                </c:pt>
                <c:pt idx="1468">
                  <c:v>2.3555000000000001</c:v>
                </c:pt>
                <c:pt idx="1469">
                  <c:v>2.3424</c:v>
                </c:pt>
                <c:pt idx="1470">
                  <c:v>2.3294000000000001</c:v>
                </c:pt>
                <c:pt idx="1471">
                  <c:v>2.3165</c:v>
                </c:pt>
                <c:pt idx="1472">
                  <c:v>2.3037000000000001</c:v>
                </c:pt>
                <c:pt idx="1473">
                  <c:v>2.2909999999999999</c:v>
                </c:pt>
                <c:pt idx="1474">
                  <c:v>2.2784</c:v>
                </c:pt>
                <c:pt idx="1475">
                  <c:v>2.2658999999999998</c:v>
                </c:pt>
                <c:pt idx="1476">
                  <c:v>2.2534999999999998</c:v>
                </c:pt>
                <c:pt idx="1477">
                  <c:v>2.2412999999999998</c:v>
                </c:pt>
                <c:pt idx="1478">
                  <c:v>2.2290999999999999</c:v>
                </c:pt>
                <c:pt idx="1479">
                  <c:v>2.2170000000000001</c:v>
                </c:pt>
                <c:pt idx="1480">
                  <c:v>2.2048999999999999</c:v>
                </c:pt>
                <c:pt idx="1481">
                  <c:v>2.1930000000000001</c:v>
                </c:pt>
                <c:pt idx="1482">
                  <c:v>2.1810999999999998</c:v>
                </c:pt>
                <c:pt idx="1483">
                  <c:v>2.1692999999999998</c:v>
                </c:pt>
                <c:pt idx="1484">
                  <c:v>2.1575000000000002</c:v>
                </c:pt>
                <c:pt idx="1485">
                  <c:v>2.1457999999999999</c:v>
                </c:pt>
                <c:pt idx="1486">
                  <c:v>2.1341999999999999</c:v>
                </c:pt>
                <c:pt idx="1487">
                  <c:v>2.1225999999999998</c:v>
                </c:pt>
                <c:pt idx="1488">
                  <c:v>2.1111</c:v>
                </c:pt>
                <c:pt idx="1489">
                  <c:v>2.0996999999999999</c:v>
                </c:pt>
                <c:pt idx="1490">
                  <c:v>2.0882999999999998</c:v>
                </c:pt>
                <c:pt idx="1491">
                  <c:v>2.077</c:v>
                </c:pt>
                <c:pt idx="1492">
                  <c:v>2.0657999999999999</c:v>
                </c:pt>
                <c:pt idx="1493">
                  <c:v>2.0547</c:v>
                </c:pt>
                <c:pt idx="1494">
                  <c:v>2.0436000000000001</c:v>
                </c:pt>
                <c:pt idx="1495">
                  <c:v>2.0326</c:v>
                </c:pt>
                <c:pt idx="1496">
                  <c:v>2.0217000000000001</c:v>
                </c:pt>
                <c:pt idx="1497">
                  <c:v>2.0108000000000001</c:v>
                </c:pt>
                <c:pt idx="1498">
                  <c:v>2</c:v>
                </c:pt>
                <c:pt idx="1499">
                  <c:v>1.9892000000000001</c:v>
                </c:pt>
                <c:pt idx="1500">
                  <c:v>1.9785999999999999</c:v>
                </c:pt>
                <c:pt idx="1501">
                  <c:v>1.9679</c:v>
                </c:pt>
                <c:pt idx="1502">
                  <c:v>1.9573</c:v>
                </c:pt>
                <c:pt idx="1503">
                  <c:v>1.9468000000000001</c:v>
                </c:pt>
                <c:pt idx="1504">
                  <c:v>1.9362999999999999</c:v>
                </c:pt>
                <c:pt idx="1505">
                  <c:v>1.9258999999999999</c:v>
                </c:pt>
                <c:pt idx="1506">
                  <c:v>1.9155</c:v>
                </c:pt>
                <c:pt idx="1507">
                  <c:v>1.9052</c:v>
                </c:pt>
                <c:pt idx="1508">
                  <c:v>1.8949</c:v>
                </c:pt>
                <c:pt idx="1509">
                  <c:v>1.9277</c:v>
                </c:pt>
                <c:pt idx="1510">
                  <c:v>1.9174</c:v>
                </c:pt>
                <c:pt idx="1511">
                  <c:v>1.9071</c:v>
                </c:pt>
                <c:pt idx="1512">
                  <c:v>1.8968</c:v>
                </c:pt>
                <c:pt idx="1513">
                  <c:v>1.8866000000000001</c:v>
                </c:pt>
                <c:pt idx="1514">
                  <c:v>1.8765000000000001</c:v>
                </c:pt>
                <c:pt idx="1515">
                  <c:v>1.8665</c:v>
                </c:pt>
                <c:pt idx="1516">
                  <c:v>1.8565</c:v>
                </c:pt>
                <c:pt idx="1517">
                  <c:v>1.8465</c:v>
                </c:pt>
                <c:pt idx="1518">
                  <c:v>1.8366</c:v>
                </c:pt>
                <c:pt idx="1519">
                  <c:v>1.8267</c:v>
                </c:pt>
                <c:pt idx="1520">
                  <c:v>1.8168</c:v>
                </c:pt>
                <c:pt idx="1521">
                  <c:v>1.8083</c:v>
                </c:pt>
                <c:pt idx="1522">
                  <c:v>1.8118000000000001</c:v>
                </c:pt>
                <c:pt idx="1523">
                  <c:v>1.8019000000000001</c:v>
                </c:pt>
                <c:pt idx="1524">
                  <c:v>1.8589</c:v>
                </c:pt>
                <c:pt idx="1525">
                  <c:v>1.8487</c:v>
                </c:pt>
                <c:pt idx="1526">
                  <c:v>1.8535999999999999</c:v>
                </c:pt>
                <c:pt idx="1527">
                  <c:v>1.8859999999999999</c:v>
                </c:pt>
                <c:pt idx="1528">
                  <c:v>1.8754999999999999</c:v>
                </c:pt>
                <c:pt idx="1529">
                  <c:v>1.8651</c:v>
                </c:pt>
                <c:pt idx="1530">
                  <c:v>1.8547</c:v>
                </c:pt>
                <c:pt idx="1531">
                  <c:v>1.8444</c:v>
                </c:pt>
                <c:pt idx="1532">
                  <c:v>1.8341000000000001</c:v>
                </c:pt>
                <c:pt idx="1533">
                  <c:v>1.8238000000000001</c:v>
                </c:pt>
                <c:pt idx="1534">
                  <c:v>1.8136000000000001</c:v>
                </c:pt>
                <c:pt idx="1535">
                  <c:v>1.8035000000000001</c:v>
                </c:pt>
                <c:pt idx="1536">
                  <c:v>1.7934000000000001</c:v>
                </c:pt>
                <c:pt idx="1537">
                  <c:v>1.7833000000000001</c:v>
                </c:pt>
                <c:pt idx="1538">
                  <c:v>1.7734000000000001</c:v>
                </c:pt>
                <c:pt idx="1539">
                  <c:v>1.7634000000000001</c:v>
                </c:pt>
                <c:pt idx="1540">
                  <c:v>1.7536</c:v>
                </c:pt>
                <c:pt idx="1541">
                  <c:v>1.7437</c:v>
                </c:pt>
                <c:pt idx="1542">
                  <c:v>1.7339</c:v>
                </c:pt>
                <c:pt idx="1543">
                  <c:v>1.7242</c:v>
                </c:pt>
                <c:pt idx="1544">
                  <c:v>1.7144999999999999</c:v>
                </c:pt>
                <c:pt idx="1545">
                  <c:v>1.7048000000000001</c:v>
                </c:pt>
                <c:pt idx="1546">
                  <c:v>1.6952</c:v>
                </c:pt>
                <c:pt idx="1547">
                  <c:v>1.6855</c:v>
                </c:pt>
                <c:pt idx="1548">
                  <c:v>1.6758999999999999</c:v>
                </c:pt>
                <c:pt idx="1549">
                  <c:v>1.6664000000000001</c:v>
                </c:pt>
                <c:pt idx="1550">
                  <c:v>1.6568000000000001</c:v>
                </c:pt>
                <c:pt idx="1551">
                  <c:v>1.6473</c:v>
                </c:pt>
                <c:pt idx="1552">
                  <c:v>1.6377999999999999</c:v>
                </c:pt>
                <c:pt idx="1553">
                  <c:v>1.6283000000000001</c:v>
                </c:pt>
                <c:pt idx="1554">
                  <c:v>1.6189</c:v>
                </c:pt>
                <c:pt idx="1555">
                  <c:v>1.6093999999999999</c:v>
                </c:pt>
                <c:pt idx="1556">
                  <c:v>1.6</c:v>
                </c:pt>
                <c:pt idx="1557">
                  <c:v>1.5907</c:v>
                </c:pt>
                <c:pt idx="1558">
                  <c:v>1.5812999999999999</c:v>
                </c:pt>
                <c:pt idx="1559">
                  <c:v>1.5720000000000001</c:v>
                </c:pt>
                <c:pt idx="1560">
                  <c:v>1.5627</c:v>
                </c:pt>
                <c:pt idx="1561">
                  <c:v>1.5535000000000001</c:v>
                </c:pt>
                <c:pt idx="1562">
                  <c:v>1.5443</c:v>
                </c:pt>
                <c:pt idx="1563">
                  <c:v>1.5350999999999999</c:v>
                </c:pt>
                <c:pt idx="1564">
                  <c:v>1.526</c:v>
                </c:pt>
                <c:pt idx="1565">
                  <c:v>1.5168999999999999</c:v>
                </c:pt>
                <c:pt idx="1566">
                  <c:v>1.5079</c:v>
                </c:pt>
                <c:pt idx="1567">
                  <c:v>1.4988999999999999</c:v>
                </c:pt>
                <c:pt idx="1568">
                  <c:v>1.49</c:v>
                </c:pt>
                <c:pt idx="1569">
                  <c:v>1.4811000000000001</c:v>
                </c:pt>
                <c:pt idx="1570">
                  <c:v>1.4722</c:v>
                </c:pt>
                <c:pt idx="1571">
                  <c:v>1.4634</c:v>
                </c:pt>
                <c:pt idx="1572">
                  <c:v>1.4547000000000001</c:v>
                </c:pt>
                <c:pt idx="1573">
                  <c:v>1.446</c:v>
                </c:pt>
                <c:pt idx="1574">
                  <c:v>1.4374</c:v>
                </c:pt>
                <c:pt idx="1575">
                  <c:v>1.4287000000000001</c:v>
                </c:pt>
                <c:pt idx="1576">
                  <c:v>1.4201999999999999</c:v>
                </c:pt>
                <c:pt idx="1577">
                  <c:v>1.4116</c:v>
                </c:pt>
                <c:pt idx="1578">
                  <c:v>1.4031</c:v>
                </c:pt>
                <c:pt idx="1579">
                  <c:v>1.3947000000000001</c:v>
                </c:pt>
                <c:pt idx="1580">
                  <c:v>1.3862000000000001</c:v>
                </c:pt>
                <c:pt idx="1581">
                  <c:v>1.3777999999999999</c:v>
                </c:pt>
                <c:pt idx="1582">
                  <c:v>1.3694</c:v>
                </c:pt>
                <c:pt idx="1583">
                  <c:v>1.4217</c:v>
                </c:pt>
                <c:pt idx="1584">
                  <c:v>1.413</c:v>
                </c:pt>
                <c:pt idx="1585">
                  <c:v>1.4043000000000001</c:v>
                </c:pt>
                <c:pt idx="1586">
                  <c:v>1.3956</c:v>
                </c:pt>
                <c:pt idx="1587">
                  <c:v>1.387</c:v>
                </c:pt>
                <c:pt idx="1588">
                  <c:v>1.3784000000000001</c:v>
                </c:pt>
                <c:pt idx="1589">
                  <c:v>1.3697999999999999</c:v>
                </c:pt>
                <c:pt idx="1590">
                  <c:v>1.3613</c:v>
                </c:pt>
                <c:pt idx="1591">
                  <c:v>1.3528</c:v>
                </c:pt>
                <c:pt idx="1592">
                  <c:v>1.3444</c:v>
                </c:pt>
                <c:pt idx="1593">
                  <c:v>1.3359000000000001</c:v>
                </c:pt>
                <c:pt idx="1594">
                  <c:v>1.3275999999999999</c:v>
                </c:pt>
                <c:pt idx="1595">
                  <c:v>1.3191999999999999</c:v>
                </c:pt>
                <c:pt idx="1596">
                  <c:v>1.3109</c:v>
                </c:pt>
                <c:pt idx="1597">
                  <c:v>1.3027</c:v>
                </c:pt>
                <c:pt idx="1598">
                  <c:v>1.2945</c:v>
                </c:pt>
                <c:pt idx="1599">
                  <c:v>1.2863</c:v>
                </c:pt>
                <c:pt idx="1600">
                  <c:v>1.2782</c:v>
                </c:pt>
                <c:pt idx="1601">
                  <c:v>1.2701</c:v>
                </c:pt>
                <c:pt idx="1602">
                  <c:v>1.2621</c:v>
                </c:pt>
                <c:pt idx="1603">
                  <c:v>1.2541</c:v>
                </c:pt>
                <c:pt idx="1604">
                  <c:v>1.2461</c:v>
                </c:pt>
                <c:pt idx="1605">
                  <c:v>1.2382</c:v>
                </c:pt>
                <c:pt idx="1606">
                  <c:v>1.2302999999999999</c:v>
                </c:pt>
                <c:pt idx="1607">
                  <c:v>1.2223999999999999</c:v>
                </c:pt>
                <c:pt idx="1608">
                  <c:v>1.2145999999999999</c:v>
                </c:pt>
                <c:pt idx="1609">
                  <c:v>1.2068000000000001</c:v>
                </c:pt>
                <c:pt idx="1610">
                  <c:v>1.1990000000000001</c:v>
                </c:pt>
                <c:pt idx="1611">
                  <c:v>1.1912</c:v>
                </c:pt>
                <c:pt idx="1612">
                  <c:v>1.1835</c:v>
                </c:pt>
                <c:pt idx="1613">
                  <c:v>1.1758</c:v>
                </c:pt>
                <c:pt idx="1614">
                  <c:v>1.1680999999999999</c:v>
                </c:pt>
                <c:pt idx="1615">
                  <c:v>1.1605000000000001</c:v>
                </c:pt>
                <c:pt idx="1616">
                  <c:v>1.1528</c:v>
                </c:pt>
                <c:pt idx="1617">
                  <c:v>1.1452</c:v>
                </c:pt>
                <c:pt idx="1618">
                  <c:v>1.1376999999999999</c:v>
                </c:pt>
                <c:pt idx="1619">
                  <c:v>1.1301000000000001</c:v>
                </c:pt>
                <c:pt idx="1620">
                  <c:v>1.1226</c:v>
                </c:pt>
                <c:pt idx="1621">
                  <c:v>1.115</c:v>
                </c:pt>
                <c:pt idx="1622">
                  <c:v>1.1075999999999999</c:v>
                </c:pt>
                <c:pt idx="1623">
                  <c:v>1.1001000000000001</c:v>
                </c:pt>
                <c:pt idx="1624">
                  <c:v>1.0927</c:v>
                </c:pt>
                <c:pt idx="1625">
                  <c:v>1.0852999999999999</c:v>
                </c:pt>
                <c:pt idx="1626">
                  <c:v>1.0779000000000001</c:v>
                </c:pt>
                <c:pt idx="1627">
                  <c:v>1.0706</c:v>
                </c:pt>
                <c:pt idx="1628">
                  <c:v>1.0632999999999999</c:v>
                </c:pt>
                <c:pt idx="1629">
                  <c:v>1.0561</c:v>
                </c:pt>
                <c:pt idx="1630">
                  <c:v>1.0488999999999999</c:v>
                </c:pt>
                <c:pt idx="1631">
                  <c:v>1.0417000000000001</c:v>
                </c:pt>
                <c:pt idx="1632">
                  <c:v>1.0346</c:v>
                </c:pt>
                <c:pt idx="1633">
                  <c:v>1.0276000000000001</c:v>
                </c:pt>
                <c:pt idx="1634">
                  <c:v>1.0206</c:v>
                </c:pt>
                <c:pt idx="1635">
                  <c:v>1.0136000000000001</c:v>
                </c:pt>
                <c:pt idx="1636">
                  <c:v>1.0066999999999999</c:v>
                </c:pt>
                <c:pt idx="1637">
                  <c:v>0.99980000000000002</c:v>
                </c:pt>
                <c:pt idx="1638">
                  <c:v>0.99295999999999995</c:v>
                </c:pt>
                <c:pt idx="1639">
                  <c:v>0.98616999999999999</c:v>
                </c:pt>
                <c:pt idx="1640">
                  <c:v>0.97941</c:v>
                </c:pt>
                <c:pt idx="1641">
                  <c:v>0.97270000000000001</c:v>
                </c:pt>
                <c:pt idx="1642">
                  <c:v>0.96601999999999999</c:v>
                </c:pt>
                <c:pt idx="1643">
                  <c:v>0.95938000000000001</c:v>
                </c:pt>
                <c:pt idx="1644">
                  <c:v>0.95276000000000005</c:v>
                </c:pt>
                <c:pt idx="1645">
                  <c:v>0.94618000000000002</c:v>
                </c:pt>
                <c:pt idx="1646">
                  <c:v>0.93962000000000001</c:v>
                </c:pt>
                <c:pt idx="1647">
                  <c:v>0.93310000000000004</c:v>
                </c:pt>
                <c:pt idx="1648">
                  <c:v>0.92659999999999998</c:v>
                </c:pt>
                <c:pt idx="1649">
                  <c:v>0.92012000000000005</c:v>
                </c:pt>
                <c:pt idx="1650">
                  <c:v>0.91366999999999998</c:v>
                </c:pt>
                <c:pt idx="1651">
                  <c:v>0.90725</c:v>
                </c:pt>
                <c:pt idx="1652">
                  <c:v>0.90085000000000004</c:v>
                </c:pt>
                <c:pt idx="1653">
                  <c:v>0.89446999999999999</c:v>
                </c:pt>
                <c:pt idx="1654">
                  <c:v>0.88812000000000002</c:v>
                </c:pt>
                <c:pt idx="1655">
                  <c:v>0.88178999999999996</c:v>
                </c:pt>
                <c:pt idx="1656">
                  <c:v>0.87548999999999999</c:v>
                </c:pt>
                <c:pt idx="1657">
                  <c:v>0.86921000000000004</c:v>
                </c:pt>
                <c:pt idx="1658">
                  <c:v>0.86295999999999995</c:v>
                </c:pt>
                <c:pt idx="1659">
                  <c:v>0.85672999999999999</c:v>
                </c:pt>
                <c:pt idx="1660">
                  <c:v>0.85052000000000005</c:v>
                </c:pt>
                <c:pt idx="1661">
                  <c:v>0.84433999999999998</c:v>
                </c:pt>
                <c:pt idx="1662">
                  <c:v>0.83818999999999999</c:v>
                </c:pt>
                <c:pt idx="1663">
                  <c:v>0.83206000000000002</c:v>
                </c:pt>
                <c:pt idx="1664">
                  <c:v>0.82596000000000003</c:v>
                </c:pt>
                <c:pt idx="1665">
                  <c:v>0.81989000000000001</c:v>
                </c:pt>
                <c:pt idx="1666">
                  <c:v>0.81384999999999996</c:v>
                </c:pt>
                <c:pt idx="1667">
                  <c:v>0.80784</c:v>
                </c:pt>
                <c:pt idx="1668">
                  <c:v>0.80186999999999997</c:v>
                </c:pt>
                <c:pt idx="1669">
                  <c:v>0.79593000000000003</c:v>
                </c:pt>
                <c:pt idx="1670">
                  <c:v>0.79001999999999994</c:v>
                </c:pt>
                <c:pt idx="1671">
                  <c:v>0.78415000000000001</c:v>
                </c:pt>
                <c:pt idx="1672">
                  <c:v>0.77832000000000001</c:v>
                </c:pt>
                <c:pt idx="1673">
                  <c:v>0.77251999999999998</c:v>
                </c:pt>
                <c:pt idx="1674">
                  <c:v>0.76675000000000004</c:v>
                </c:pt>
                <c:pt idx="1675">
                  <c:v>0.76102000000000003</c:v>
                </c:pt>
                <c:pt idx="1676">
                  <c:v>0.75532999999999995</c:v>
                </c:pt>
                <c:pt idx="1677">
                  <c:v>0.74966999999999995</c:v>
                </c:pt>
                <c:pt idx="1678">
                  <c:v>0.74404999999999999</c:v>
                </c:pt>
                <c:pt idx="1679">
                  <c:v>0.73846000000000001</c:v>
                </c:pt>
                <c:pt idx="1680">
                  <c:v>0.73292000000000002</c:v>
                </c:pt>
                <c:pt idx="1681">
                  <c:v>0.72741</c:v>
                </c:pt>
                <c:pt idx="1682">
                  <c:v>0.72194000000000003</c:v>
                </c:pt>
                <c:pt idx="1683">
                  <c:v>0.71650999999999998</c:v>
                </c:pt>
                <c:pt idx="1684">
                  <c:v>0.71111000000000002</c:v>
                </c:pt>
                <c:pt idx="1685">
                  <c:v>0.70576000000000005</c:v>
                </c:pt>
                <c:pt idx="1686">
                  <c:v>0.70043999999999995</c:v>
                </c:pt>
                <c:pt idx="1687">
                  <c:v>0.69516999999999995</c:v>
                </c:pt>
                <c:pt idx="1688">
                  <c:v>0.68994</c:v>
                </c:pt>
                <c:pt idx="1689">
                  <c:v>0.68474999999999997</c:v>
                </c:pt>
                <c:pt idx="1690">
                  <c:v>0.67959999999999998</c:v>
                </c:pt>
                <c:pt idx="1691">
                  <c:v>0.67449999999999999</c:v>
                </c:pt>
                <c:pt idx="1692">
                  <c:v>0.66944000000000004</c:v>
                </c:pt>
                <c:pt idx="1693">
                  <c:v>0.66442999999999997</c:v>
                </c:pt>
                <c:pt idx="1694">
                  <c:v>0.65946000000000005</c:v>
                </c:pt>
                <c:pt idx="1695">
                  <c:v>0.65452999999999995</c:v>
                </c:pt>
                <c:pt idx="1696">
                  <c:v>0.64964999999999995</c:v>
                </c:pt>
                <c:pt idx="1697">
                  <c:v>0.64480000000000004</c:v>
                </c:pt>
                <c:pt idx="1698">
                  <c:v>0.63998999999999995</c:v>
                </c:pt>
                <c:pt idx="1699">
                  <c:v>0.63522000000000001</c:v>
                </c:pt>
                <c:pt idx="1700">
                  <c:v>0.63046999999999997</c:v>
                </c:pt>
                <c:pt idx="1701">
                  <c:v>0.62575999999999998</c:v>
                </c:pt>
                <c:pt idx="1702">
                  <c:v>0.62107999999999997</c:v>
                </c:pt>
                <c:pt idx="1703">
                  <c:v>0.61641999999999997</c:v>
                </c:pt>
                <c:pt idx="1704">
                  <c:v>0.61180000000000001</c:v>
                </c:pt>
                <c:pt idx="1705">
                  <c:v>0.60719999999999996</c:v>
                </c:pt>
                <c:pt idx="1706">
                  <c:v>0.60263</c:v>
                </c:pt>
                <c:pt idx="1707">
                  <c:v>0.59809000000000001</c:v>
                </c:pt>
                <c:pt idx="1708">
                  <c:v>0.59358999999999995</c:v>
                </c:pt>
                <c:pt idx="1709">
                  <c:v>0.58911999999999998</c:v>
                </c:pt>
                <c:pt idx="1710">
                  <c:v>0.58467999999999998</c:v>
                </c:pt>
                <c:pt idx="1711">
                  <c:v>0.58028000000000002</c:v>
                </c:pt>
                <c:pt idx="1712">
                  <c:v>0.57591000000000003</c:v>
                </c:pt>
                <c:pt idx="1713">
                  <c:v>0.57157999999999998</c:v>
                </c:pt>
                <c:pt idx="1714">
                  <c:v>0.56728000000000001</c:v>
                </c:pt>
                <c:pt idx="1715">
                  <c:v>0.56301999999999996</c:v>
                </c:pt>
                <c:pt idx="1716">
                  <c:v>0.55879999999999996</c:v>
                </c:pt>
                <c:pt idx="1717">
                  <c:v>0.55461000000000005</c:v>
                </c:pt>
                <c:pt idx="1718">
                  <c:v>0.55047000000000001</c:v>
                </c:pt>
                <c:pt idx="1719">
                  <c:v>0.54635999999999996</c:v>
                </c:pt>
                <c:pt idx="1720">
                  <c:v>0.58030000000000004</c:v>
                </c:pt>
                <c:pt idx="1721">
                  <c:v>0.57599</c:v>
                </c:pt>
                <c:pt idx="1722">
                  <c:v>0.57172000000000001</c:v>
                </c:pt>
                <c:pt idx="1723">
                  <c:v>0.5675</c:v>
                </c:pt>
                <c:pt idx="1724">
                  <c:v>0.56330999999999998</c:v>
                </c:pt>
                <c:pt idx="1725">
                  <c:v>0.55916999999999994</c:v>
                </c:pt>
                <c:pt idx="1726">
                  <c:v>0.55506</c:v>
                </c:pt>
                <c:pt idx="1727">
                  <c:v>0.55100000000000005</c:v>
                </c:pt>
                <c:pt idx="1728">
                  <c:v>0.54698000000000002</c:v>
                </c:pt>
                <c:pt idx="1729">
                  <c:v>0.54298999999999997</c:v>
                </c:pt>
                <c:pt idx="1730">
                  <c:v>0.53905000000000003</c:v>
                </c:pt>
                <c:pt idx="1731">
                  <c:v>0.53513999999999995</c:v>
                </c:pt>
                <c:pt idx="1732">
                  <c:v>0.53127000000000002</c:v>
                </c:pt>
                <c:pt idx="1733">
                  <c:v>0.52744000000000002</c:v>
                </c:pt>
                <c:pt idx="1734">
                  <c:v>0.52364999999999995</c:v>
                </c:pt>
                <c:pt idx="1735">
                  <c:v>0.51990000000000003</c:v>
                </c:pt>
                <c:pt idx="1736">
                  <c:v>0.51619000000000004</c:v>
                </c:pt>
                <c:pt idx="1737">
                  <c:v>0.51249999999999996</c:v>
                </c:pt>
                <c:pt idx="1738">
                  <c:v>0.50885999999999998</c:v>
                </c:pt>
                <c:pt idx="1739">
                  <c:v>0.50524000000000002</c:v>
                </c:pt>
                <c:pt idx="1740">
                  <c:v>0.50165999999999999</c:v>
                </c:pt>
                <c:pt idx="1741">
                  <c:v>0.49811</c:v>
                </c:pt>
                <c:pt idx="1742">
                  <c:v>0.49458999999999997</c:v>
                </c:pt>
                <c:pt idx="1743">
                  <c:v>0.49110999999999999</c:v>
                </c:pt>
                <c:pt idx="1744">
                  <c:v>0.48764999999999997</c:v>
                </c:pt>
                <c:pt idx="1745">
                  <c:v>0.55915000000000004</c:v>
                </c:pt>
                <c:pt idx="1746">
                  <c:v>0.56557999999999997</c:v>
                </c:pt>
                <c:pt idx="1747">
                  <c:v>0.56164000000000003</c:v>
                </c:pt>
                <c:pt idx="1748">
                  <c:v>0.55774000000000001</c:v>
                </c:pt>
                <c:pt idx="1749">
                  <c:v>0.55386999999999997</c:v>
                </c:pt>
                <c:pt idx="1750">
                  <c:v>0.55003999999999997</c:v>
                </c:pt>
                <c:pt idx="1751">
                  <c:v>0.54623999999999995</c:v>
                </c:pt>
                <c:pt idx="1752">
                  <c:v>0.54247999999999996</c:v>
                </c:pt>
                <c:pt idx="1753">
                  <c:v>0.53876000000000002</c:v>
                </c:pt>
                <c:pt idx="1754">
                  <c:v>0.53508</c:v>
                </c:pt>
                <c:pt idx="1755">
                  <c:v>0.53142999999999996</c:v>
                </c:pt>
                <c:pt idx="1756">
                  <c:v>0.52781</c:v>
                </c:pt>
                <c:pt idx="1757">
                  <c:v>0.52424000000000004</c:v>
                </c:pt>
                <c:pt idx="1758">
                  <c:v>0.52070000000000005</c:v>
                </c:pt>
                <c:pt idx="1759">
                  <c:v>0.51719999999999999</c:v>
                </c:pt>
                <c:pt idx="1760">
                  <c:v>0.51373000000000002</c:v>
                </c:pt>
                <c:pt idx="1761">
                  <c:v>0.51029999999999998</c:v>
                </c:pt>
                <c:pt idx="1762">
                  <c:v>0.50690000000000002</c:v>
                </c:pt>
                <c:pt idx="1763">
                  <c:v>0.50353999999999999</c:v>
                </c:pt>
                <c:pt idx="1764">
                  <c:v>0.50021000000000004</c:v>
                </c:pt>
                <c:pt idx="1765">
                  <c:v>0.49691999999999997</c:v>
                </c:pt>
                <c:pt idx="1766">
                  <c:v>0.49365999999999999</c:v>
                </c:pt>
                <c:pt idx="1767">
                  <c:v>0.49042999999999998</c:v>
                </c:pt>
                <c:pt idx="1768">
                  <c:v>0.48723</c:v>
                </c:pt>
                <c:pt idx="1769">
                  <c:v>0.48405999999999999</c:v>
                </c:pt>
                <c:pt idx="1770">
                  <c:v>0.48092000000000001</c:v>
                </c:pt>
                <c:pt idx="1771">
                  <c:v>0.47781000000000001</c:v>
                </c:pt>
                <c:pt idx="1772">
                  <c:v>0.47474</c:v>
                </c:pt>
                <c:pt idx="1773">
                  <c:v>0.47169</c:v>
                </c:pt>
                <c:pt idx="1774">
                  <c:v>0.46866999999999998</c:v>
                </c:pt>
                <c:pt idx="1775">
                  <c:v>0.46567999999999998</c:v>
                </c:pt>
                <c:pt idx="1776">
                  <c:v>0.46272000000000002</c:v>
                </c:pt>
                <c:pt idx="1777">
                  <c:v>0.45978999999999998</c:v>
                </c:pt>
                <c:pt idx="1778">
                  <c:v>0.45688000000000001</c:v>
                </c:pt>
                <c:pt idx="1779">
                  <c:v>0.45400000000000001</c:v>
                </c:pt>
                <c:pt idx="1780">
                  <c:v>0.45115</c:v>
                </c:pt>
                <c:pt idx="1781">
                  <c:v>0.44832</c:v>
                </c:pt>
                <c:pt idx="1782">
                  <c:v>0.44552000000000003</c:v>
                </c:pt>
                <c:pt idx="1783">
                  <c:v>0.44274000000000002</c:v>
                </c:pt>
                <c:pt idx="1784">
                  <c:v>0.43998999999999999</c:v>
                </c:pt>
                <c:pt idx="1785">
                  <c:v>0.43725999999999998</c:v>
                </c:pt>
                <c:pt idx="1786">
                  <c:v>0.43456</c:v>
                </c:pt>
                <c:pt idx="1787">
                  <c:v>0.43189</c:v>
                </c:pt>
                <c:pt idx="1788">
                  <c:v>0.42924000000000001</c:v>
                </c:pt>
                <c:pt idx="1789">
                  <c:v>0.42662</c:v>
                </c:pt>
                <c:pt idx="1790">
                  <c:v>0.42402000000000001</c:v>
                </c:pt>
                <c:pt idx="1791">
                  <c:v>0.42144999999999999</c:v>
                </c:pt>
                <c:pt idx="1792">
                  <c:v>0.41891</c:v>
                </c:pt>
                <c:pt idx="1793">
                  <c:v>0.41638999999999998</c:v>
                </c:pt>
                <c:pt idx="1794">
                  <c:v>0.41389999999999999</c:v>
                </c:pt>
                <c:pt idx="1795">
                  <c:v>0.41143999999999997</c:v>
                </c:pt>
                <c:pt idx="1796">
                  <c:v>0.40899999999999997</c:v>
                </c:pt>
                <c:pt idx="1797">
                  <c:v>0.40658</c:v>
                </c:pt>
                <c:pt idx="1798">
                  <c:v>0.4042</c:v>
                </c:pt>
                <c:pt idx="1799">
                  <c:v>0.40183999999999997</c:v>
                </c:pt>
                <c:pt idx="1800">
                  <c:v>0.39950000000000002</c:v>
                </c:pt>
                <c:pt idx="1801">
                  <c:v>0.39718999999999999</c:v>
                </c:pt>
                <c:pt idx="1802">
                  <c:v>0.39490999999999998</c:v>
                </c:pt>
                <c:pt idx="1803">
                  <c:v>0.39265</c:v>
                </c:pt>
                <c:pt idx="1804">
                  <c:v>0.39040999999999998</c:v>
                </c:pt>
                <c:pt idx="1805">
                  <c:v>0.38818000000000003</c:v>
                </c:pt>
                <c:pt idx="1806">
                  <c:v>0.38597999999999999</c:v>
                </c:pt>
                <c:pt idx="1807">
                  <c:v>0.38379000000000002</c:v>
                </c:pt>
                <c:pt idx="1808">
                  <c:v>0.38162000000000001</c:v>
                </c:pt>
                <c:pt idx="1809">
                  <c:v>0.37946999999999997</c:v>
                </c:pt>
                <c:pt idx="1810">
                  <c:v>0.37733</c:v>
                </c:pt>
                <c:pt idx="1811">
                  <c:v>0.37520999999999999</c:v>
                </c:pt>
                <c:pt idx="1812">
                  <c:v>0.37311</c:v>
                </c:pt>
                <c:pt idx="1813">
                  <c:v>0.37102000000000002</c:v>
                </c:pt>
                <c:pt idx="1814">
                  <c:v>0.36895</c:v>
                </c:pt>
                <c:pt idx="1815">
                  <c:v>0.3669</c:v>
                </c:pt>
                <c:pt idx="1816">
                  <c:v>0.36487000000000003</c:v>
                </c:pt>
                <c:pt idx="1817">
                  <c:v>0.36285000000000001</c:v>
                </c:pt>
                <c:pt idx="1818">
                  <c:v>0.36085</c:v>
                </c:pt>
                <c:pt idx="1819">
                  <c:v>0.35887000000000002</c:v>
                </c:pt>
                <c:pt idx="1820">
                  <c:v>0.3569</c:v>
                </c:pt>
                <c:pt idx="1821">
                  <c:v>0.35494999999999999</c:v>
                </c:pt>
                <c:pt idx="1822">
                  <c:v>0.35300999999999999</c:v>
                </c:pt>
                <c:pt idx="1823">
                  <c:v>0.35110000000000002</c:v>
                </c:pt>
                <c:pt idx="1824">
                  <c:v>0.34919</c:v>
                </c:pt>
                <c:pt idx="1825">
                  <c:v>0.3473</c:v>
                </c:pt>
                <c:pt idx="1826">
                  <c:v>0.34543000000000001</c:v>
                </c:pt>
                <c:pt idx="1827">
                  <c:v>0.34358</c:v>
                </c:pt>
                <c:pt idx="1828">
                  <c:v>0.34172999999999998</c:v>
                </c:pt>
                <c:pt idx="1829">
                  <c:v>0.33990999999999999</c:v>
                </c:pt>
                <c:pt idx="1830">
                  <c:v>0.33809</c:v>
                </c:pt>
                <c:pt idx="1831">
                  <c:v>0.33628999999999998</c:v>
                </c:pt>
                <c:pt idx="1832">
                  <c:v>0.33450000000000002</c:v>
                </c:pt>
                <c:pt idx="1833">
                  <c:v>0.33272000000000002</c:v>
                </c:pt>
                <c:pt idx="1834">
                  <c:v>0.33095000000000002</c:v>
                </c:pt>
                <c:pt idx="1835">
                  <c:v>0.32918999999999998</c:v>
                </c:pt>
                <c:pt idx="1836">
                  <c:v>0.32744000000000001</c:v>
                </c:pt>
                <c:pt idx="1837">
                  <c:v>0.32569999999999999</c:v>
                </c:pt>
                <c:pt idx="1838">
                  <c:v>0.32396000000000003</c:v>
                </c:pt>
                <c:pt idx="1839">
                  <c:v>0.32223000000000002</c:v>
                </c:pt>
                <c:pt idx="1840">
                  <c:v>0.32051000000000002</c:v>
                </c:pt>
                <c:pt idx="1841">
                  <c:v>0.31879000000000002</c:v>
                </c:pt>
                <c:pt idx="1842">
                  <c:v>0.31707999999999997</c:v>
                </c:pt>
                <c:pt idx="1843">
                  <c:v>0.31536999999999998</c:v>
                </c:pt>
                <c:pt idx="1844">
                  <c:v>0.31367</c:v>
                </c:pt>
                <c:pt idx="1845">
                  <c:v>0.31197999999999998</c:v>
                </c:pt>
                <c:pt idx="1846">
                  <c:v>0.31029000000000001</c:v>
                </c:pt>
                <c:pt idx="1847">
                  <c:v>0.30862000000000001</c:v>
                </c:pt>
                <c:pt idx="1848">
                  <c:v>0.30695</c:v>
                </c:pt>
                <c:pt idx="1849">
                  <c:v>0.30529000000000001</c:v>
                </c:pt>
                <c:pt idx="1850">
                  <c:v>0.30364999999999998</c:v>
                </c:pt>
                <c:pt idx="1851">
                  <c:v>0.30201</c:v>
                </c:pt>
                <c:pt idx="1852">
                  <c:v>0.30038999999999999</c:v>
                </c:pt>
                <c:pt idx="1853">
                  <c:v>0.29877999999999999</c:v>
                </c:pt>
                <c:pt idx="1854">
                  <c:v>0.29718</c:v>
                </c:pt>
                <c:pt idx="1855">
                  <c:v>0.29559000000000002</c:v>
                </c:pt>
                <c:pt idx="1856">
                  <c:v>0.29402</c:v>
                </c:pt>
                <c:pt idx="1857">
                  <c:v>0.29246</c:v>
                </c:pt>
                <c:pt idx="1858">
                  <c:v>0.29091</c:v>
                </c:pt>
                <c:pt idx="1859">
                  <c:v>0.28937000000000002</c:v>
                </c:pt>
                <c:pt idx="1860">
                  <c:v>0.28784999999999999</c:v>
                </c:pt>
                <c:pt idx="1861">
                  <c:v>0.28632999999999997</c:v>
                </c:pt>
                <c:pt idx="1862">
                  <c:v>0.28483000000000003</c:v>
                </c:pt>
                <c:pt idx="1863">
                  <c:v>0.28333000000000003</c:v>
                </c:pt>
                <c:pt idx="1864">
                  <c:v>0.28183999999999998</c:v>
                </c:pt>
                <c:pt idx="1865">
                  <c:v>0.28036</c:v>
                </c:pt>
                <c:pt idx="1866">
                  <c:v>0.27888000000000002</c:v>
                </c:pt>
                <c:pt idx="1867">
                  <c:v>0.27742</c:v>
                </c:pt>
                <c:pt idx="1868">
                  <c:v>0.27595999999999998</c:v>
                </c:pt>
                <c:pt idx="1869">
                  <c:v>0.27450999999999998</c:v>
                </c:pt>
                <c:pt idx="1870">
                  <c:v>0.27306000000000002</c:v>
                </c:pt>
                <c:pt idx="1871">
                  <c:v>0.27161999999999997</c:v>
                </c:pt>
                <c:pt idx="1872">
                  <c:v>0.27018999999999999</c:v>
                </c:pt>
                <c:pt idx="1873">
                  <c:v>0.26876</c:v>
                </c:pt>
                <c:pt idx="1874">
                  <c:v>0.26734000000000002</c:v>
                </c:pt>
                <c:pt idx="1875">
                  <c:v>0.26593</c:v>
                </c:pt>
                <c:pt idx="1876">
                  <c:v>0.26451000000000002</c:v>
                </c:pt>
                <c:pt idx="1877">
                  <c:v>0.26311000000000001</c:v>
                </c:pt>
                <c:pt idx="1878">
                  <c:v>0.26169999999999999</c:v>
                </c:pt>
                <c:pt idx="1879">
                  <c:v>0.26029999999999998</c:v>
                </c:pt>
                <c:pt idx="1880">
                  <c:v>0.25890999999999997</c:v>
                </c:pt>
                <c:pt idx="1881">
                  <c:v>0.25751000000000002</c:v>
                </c:pt>
                <c:pt idx="1882">
                  <c:v>0.25612000000000001</c:v>
                </c:pt>
                <c:pt idx="1883">
                  <c:v>0.25473000000000001</c:v>
                </c:pt>
                <c:pt idx="1884">
                  <c:v>0.25335000000000002</c:v>
                </c:pt>
                <c:pt idx="1885">
                  <c:v>0.25196000000000002</c:v>
                </c:pt>
                <c:pt idx="1886">
                  <c:v>0.25058000000000002</c:v>
                </c:pt>
                <c:pt idx="1887">
                  <c:v>0.24920999999999999</c:v>
                </c:pt>
                <c:pt idx="1888">
                  <c:v>0.24782999999999999</c:v>
                </c:pt>
                <c:pt idx="1889">
                  <c:v>0.24646999999999999</c:v>
                </c:pt>
                <c:pt idx="1890">
                  <c:v>0.24510000000000001</c:v>
                </c:pt>
                <c:pt idx="1891">
                  <c:v>0.24374000000000001</c:v>
                </c:pt>
                <c:pt idx="1892">
                  <c:v>0.24238999999999999</c:v>
                </c:pt>
                <c:pt idx="1893">
                  <c:v>0.24104</c:v>
                </c:pt>
                <c:pt idx="1894">
                  <c:v>0.2397</c:v>
                </c:pt>
                <c:pt idx="1895">
                  <c:v>0.23837</c:v>
                </c:pt>
                <c:pt idx="1896">
                  <c:v>0.27234000000000003</c:v>
                </c:pt>
                <c:pt idx="1897">
                  <c:v>0.27082000000000001</c:v>
                </c:pt>
                <c:pt idx="1898">
                  <c:v>0.26930999999999999</c:v>
                </c:pt>
                <c:pt idx="1899">
                  <c:v>0.26780999999999999</c:v>
                </c:pt>
                <c:pt idx="1900">
                  <c:v>0.26632</c:v>
                </c:pt>
                <c:pt idx="1901">
                  <c:v>0.26483000000000001</c:v>
                </c:pt>
                <c:pt idx="1902">
                  <c:v>0.26334999999999997</c:v>
                </c:pt>
                <c:pt idx="1903">
                  <c:v>0.26186999999999999</c:v>
                </c:pt>
                <c:pt idx="1904">
                  <c:v>0.26040000000000002</c:v>
                </c:pt>
                <c:pt idx="1905">
                  <c:v>0.25894</c:v>
                </c:pt>
                <c:pt idx="1906">
                  <c:v>0.25746999999999998</c:v>
                </c:pt>
                <c:pt idx="1907">
                  <c:v>0.27999000000000002</c:v>
                </c:pt>
                <c:pt idx="1908">
                  <c:v>0.29182999999999998</c:v>
                </c:pt>
                <c:pt idx="1909">
                  <c:v>0.29016999999999998</c:v>
                </c:pt>
                <c:pt idx="1910">
                  <c:v>0.28852</c:v>
                </c:pt>
                <c:pt idx="1911">
                  <c:v>0.28688000000000002</c:v>
                </c:pt>
                <c:pt idx="1912">
                  <c:v>0.28525</c:v>
                </c:pt>
                <c:pt idx="1913">
                  <c:v>0.28361999999999998</c:v>
                </c:pt>
                <c:pt idx="1914">
                  <c:v>0.28199999999999997</c:v>
                </c:pt>
                <c:pt idx="1915">
                  <c:v>0.28038000000000002</c:v>
                </c:pt>
                <c:pt idx="1916">
                  <c:v>0.27877000000000002</c:v>
                </c:pt>
                <c:pt idx="1917">
                  <c:v>0.27716000000000002</c:v>
                </c:pt>
                <c:pt idx="1918">
                  <c:v>0.27556000000000003</c:v>
                </c:pt>
                <c:pt idx="1919">
                  <c:v>0.27395999999999998</c:v>
                </c:pt>
                <c:pt idx="1920">
                  <c:v>0.27235999999999999</c:v>
                </c:pt>
                <c:pt idx="1921">
                  <c:v>0.27077000000000001</c:v>
                </c:pt>
                <c:pt idx="1922">
                  <c:v>0.26917999999999997</c:v>
                </c:pt>
                <c:pt idx="1923">
                  <c:v>0.26758999999999999</c:v>
                </c:pt>
                <c:pt idx="1924">
                  <c:v>0.26601000000000002</c:v>
                </c:pt>
                <c:pt idx="1925">
                  <c:v>0.26441999999999999</c:v>
                </c:pt>
                <c:pt idx="1926">
                  <c:v>0.26284000000000002</c:v>
                </c:pt>
                <c:pt idx="1927">
                  <c:v>0.26125999999999999</c:v>
                </c:pt>
                <c:pt idx="1928">
                  <c:v>0.25968000000000002</c:v>
                </c:pt>
                <c:pt idx="1929">
                  <c:v>0.2581</c:v>
                </c:pt>
                <c:pt idx="1930">
                  <c:v>0.25652999999999998</c:v>
                </c:pt>
                <c:pt idx="1931">
                  <c:v>0.25495000000000001</c:v>
                </c:pt>
                <c:pt idx="1932">
                  <c:v>0.25337999999999999</c:v>
                </c:pt>
                <c:pt idx="1933">
                  <c:v>0.25181999999999999</c:v>
                </c:pt>
                <c:pt idx="1934">
                  <c:v>0.25025999999999998</c:v>
                </c:pt>
                <c:pt idx="1935">
                  <c:v>0.2487</c:v>
                </c:pt>
                <c:pt idx="1936">
                  <c:v>0.24715000000000001</c:v>
                </c:pt>
                <c:pt idx="1937">
                  <c:v>0.26729000000000003</c:v>
                </c:pt>
                <c:pt idx="1938">
                  <c:v>0.30076999999999998</c:v>
                </c:pt>
                <c:pt idx="1939">
                  <c:v>0.29888999999999999</c:v>
                </c:pt>
                <c:pt idx="1940">
                  <c:v>0.29702000000000001</c:v>
                </c:pt>
                <c:pt idx="1941">
                  <c:v>0.29516999999999999</c:v>
                </c:pt>
                <c:pt idx="1942">
                  <c:v>0.29332000000000003</c:v>
                </c:pt>
                <c:pt idx="1943">
                  <c:v>0.29149000000000003</c:v>
                </c:pt>
                <c:pt idx="1944">
                  <c:v>0.28966999999999998</c:v>
                </c:pt>
                <c:pt idx="1945">
                  <c:v>0.28786</c:v>
                </c:pt>
                <c:pt idx="1946">
                  <c:v>0.28605000000000003</c:v>
                </c:pt>
                <c:pt idx="1947">
                  <c:v>0.28426000000000001</c:v>
                </c:pt>
                <c:pt idx="1948">
                  <c:v>0.28248000000000001</c:v>
                </c:pt>
                <c:pt idx="1949">
                  <c:v>0.28071000000000002</c:v>
                </c:pt>
                <c:pt idx="1950">
                  <c:v>0.27894999999999998</c:v>
                </c:pt>
                <c:pt idx="1951">
                  <c:v>0.2772</c:v>
                </c:pt>
                <c:pt idx="1952">
                  <c:v>0.27545999999999998</c:v>
                </c:pt>
                <c:pt idx="1953">
                  <c:v>0.27372999999999997</c:v>
                </c:pt>
                <c:pt idx="1954">
                  <c:v>0.27200000000000002</c:v>
                </c:pt>
                <c:pt idx="1955">
                  <c:v>0.27028999999999997</c:v>
                </c:pt>
                <c:pt idx="1956">
                  <c:v>0.26857999999999999</c:v>
                </c:pt>
                <c:pt idx="1957">
                  <c:v>0.26689000000000002</c:v>
                </c:pt>
                <c:pt idx="1958">
                  <c:v>0.26519999999999999</c:v>
                </c:pt>
                <c:pt idx="1959">
                  <c:v>0.26351999999999998</c:v>
                </c:pt>
                <c:pt idx="1960">
                  <c:v>0.26185000000000003</c:v>
                </c:pt>
                <c:pt idx="1961">
                  <c:v>0.26018999999999998</c:v>
                </c:pt>
                <c:pt idx="1962">
                  <c:v>0.25852999999999998</c:v>
                </c:pt>
                <c:pt idx="1963">
                  <c:v>0.25688</c:v>
                </c:pt>
                <c:pt idx="1964">
                  <c:v>0.25524000000000002</c:v>
                </c:pt>
                <c:pt idx="1965">
                  <c:v>0.25361</c:v>
                </c:pt>
                <c:pt idx="1966">
                  <c:v>0.25198999999999999</c:v>
                </c:pt>
                <c:pt idx="1967">
                  <c:v>0.25037999999999999</c:v>
                </c:pt>
                <c:pt idx="1968">
                  <c:v>0.24876999999999999</c:v>
                </c:pt>
                <c:pt idx="1969">
                  <c:v>0.24717</c:v>
                </c:pt>
                <c:pt idx="1970">
                  <c:v>0.24557999999999999</c:v>
                </c:pt>
                <c:pt idx="1971">
                  <c:v>0.24399999999999999</c:v>
                </c:pt>
                <c:pt idx="1972">
                  <c:v>0.24243000000000001</c:v>
                </c:pt>
                <c:pt idx="1973">
                  <c:v>0.24085999999999999</c:v>
                </c:pt>
                <c:pt idx="1974">
                  <c:v>0.23929</c:v>
                </c:pt>
                <c:pt idx="1975">
                  <c:v>0.23774000000000001</c:v>
                </c:pt>
                <c:pt idx="1976">
                  <c:v>0.23619000000000001</c:v>
                </c:pt>
                <c:pt idx="1977">
                  <c:v>0.23463999999999999</c:v>
                </c:pt>
                <c:pt idx="1978">
                  <c:v>0.2331</c:v>
                </c:pt>
                <c:pt idx="1979">
                  <c:v>0.23155999999999999</c:v>
                </c:pt>
                <c:pt idx="1980">
                  <c:v>0.23003000000000001</c:v>
                </c:pt>
                <c:pt idx="1981">
                  <c:v>0.22850999999999999</c:v>
                </c:pt>
                <c:pt idx="1982">
                  <c:v>0.22700000000000001</c:v>
                </c:pt>
                <c:pt idx="1983">
                  <c:v>0.22549</c:v>
                </c:pt>
                <c:pt idx="1984">
                  <c:v>0.22398999999999999</c:v>
                </c:pt>
                <c:pt idx="1985">
                  <c:v>0.2225</c:v>
                </c:pt>
                <c:pt idx="1986">
                  <c:v>0.22101000000000001</c:v>
                </c:pt>
                <c:pt idx="1987">
                  <c:v>0.21954000000000001</c:v>
                </c:pt>
                <c:pt idx="1988">
                  <c:v>0.21807000000000001</c:v>
                </c:pt>
                <c:pt idx="1989">
                  <c:v>0.21662000000000001</c:v>
                </c:pt>
                <c:pt idx="1990">
                  <c:v>0.21517</c:v>
                </c:pt>
                <c:pt idx="1991">
                  <c:v>0.21371999999999999</c:v>
                </c:pt>
                <c:pt idx="1992">
                  <c:v>0.21229000000000001</c:v>
                </c:pt>
                <c:pt idx="1993">
                  <c:v>0.21085999999999999</c:v>
                </c:pt>
                <c:pt idx="1994">
                  <c:v>0.20943999999999999</c:v>
                </c:pt>
                <c:pt idx="1995">
                  <c:v>0.20802999999999999</c:v>
                </c:pt>
                <c:pt idx="1996">
                  <c:v>0.20662</c:v>
                </c:pt>
                <c:pt idx="1997">
                  <c:v>0.20522000000000001</c:v>
                </c:pt>
                <c:pt idx="1998">
                  <c:v>0.20382</c:v>
                </c:pt>
                <c:pt idx="1999">
                  <c:v>0.20243</c:v>
                </c:pt>
                <c:pt idx="2000">
                  <c:v>0.20105000000000001</c:v>
                </c:pt>
                <c:pt idx="2001">
                  <c:v>0.19966999999999999</c:v>
                </c:pt>
                <c:pt idx="2002">
                  <c:v>0.19828999999999999</c:v>
                </c:pt>
                <c:pt idx="2003">
                  <c:v>0.19692999999999999</c:v>
                </c:pt>
                <c:pt idx="2004">
                  <c:v>0.19556000000000001</c:v>
                </c:pt>
                <c:pt idx="2005">
                  <c:v>0.19420999999999999</c:v>
                </c:pt>
                <c:pt idx="2006">
                  <c:v>0.19286</c:v>
                </c:pt>
                <c:pt idx="2007">
                  <c:v>0.19151000000000001</c:v>
                </c:pt>
                <c:pt idx="2008">
                  <c:v>0.19017000000000001</c:v>
                </c:pt>
                <c:pt idx="2009">
                  <c:v>0.18884000000000001</c:v>
                </c:pt>
                <c:pt idx="2010">
                  <c:v>0.18751000000000001</c:v>
                </c:pt>
                <c:pt idx="2011">
                  <c:v>0.18618999999999999</c:v>
                </c:pt>
                <c:pt idx="2012">
                  <c:v>0.18487000000000001</c:v>
                </c:pt>
                <c:pt idx="2013">
                  <c:v>0.18356</c:v>
                </c:pt>
                <c:pt idx="2014">
                  <c:v>0.18225</c:v>
                </c:pt>
                <c:pt idx="2015">
                  <c:v>0.18095</c:v>
                </c:pt>
                <c:pt idx="2016">
                  <c:v>0.17965</c:v>
                </c:pt>
                <c:pt idx="2017">
                  <c:v>0.17835999999999999</c:v>
                </c:pt>
                <c:pt idx="2018">
                  <c:v>0.17707000000000001</c:v>
                </c:pt>
                <c:pt idx="2019">
                  <c:v>0.17579</c:v>
                </c:pt>
                <c:pt idx="2020">
                  <c:v>0.17452000000000001</c:v>
                </c:pt>
                <c:pt idx="2021">
                  <c:v>0.17324999999999999</c:v>
                </c:pt>
                <c:pt idx="2022">
                  <c:v>0.17199</c:v>
                </c:pt>
                <c:pt idx="2023">
                  <c:v>0.17074</c:v>
                </c:pt>
                <c:pt idx="2024">
                  <c:v>0.16949</c:v>
                </c:pt>
                <c:pt idx="2025">
                  <c:v>0.16825000000000001</c:v>
                </c:pt>
                <c:pt idx="2026">
                  <c:v>0.16702</c:v>
                </c:pt>
                <c:pt idx="2027">
                  <c:v>0.16578999999999999</c:v>
                </c:pt>
                <c:pt idx="2028">
                  <c:v>0.16456999999999999</c:v>
                </c:pt>
                <c:pt idx="2029">
                  <c:v>0.16336000000000001</c:v>
                </c:pt>
                <c:pt idx="2030">
                  <c:v>0.16216</c:v>
                </c:pt>
                <c:pt idx="2031">
                  <c:v>0.16097</c:v>
                </c:pt>
                <c:pt idx="2032">
                  <c:v>0.15978000000000001</c:v>
                </c:pt>
                <c:pt idx="2033">
                  <c:v>0.15859999999999999</c:v>
                </c:pt>
                <c:pt idx="2034">
                  <c:v>0.15742999999999999</c:v>
                </c:pt>
                <c:pt idx="2035">
                  <c:v>0.15626999999999999</c:v>
                </c:pt>
                <c:pt idx="2036">
                  <c:v>0.15512000000000001</c:v>
                </c:pt>
                <c:pt idx="2037">
                  <c:v>0.15397</c:v>
                </c:pt>
                <c:pt idx="2038">
                  <c:v>0.15282999999999999</c:v>
                </c:pt>
                <c:pt idx="2039">
                  <c:v>0.1517</c:v>
                </c:pt>
                <c:pt idx="2040">
                  <c:v>0.15057999999999999</c:v>
                </c:pt>
                <c:pt idx="2041">
                  <c:v>0.14946999999999999</c:v>
                </c:pt>
                <c:pt idx="2042">
                  <c:v>0.14837</c:v>
                </c:pt>
                <c:pt idx="2043">
                  <c:v>0.14727000000000001</c:v>
                </c:pt>
                <c:pt idx="2044">
                  <c:v>0.14618</c:v>
                </c:pt>
                <c:pt idx="2045">
                  <c:v>0.14510000000000001</c:v>
                </c:pt>
                <c:pt idx="2046">
                  <c:v>0.14402000000000001</c:v>
                </c:pt>
                <c:pt idx="2047">
                  <c:v>0.14294999999999999</c:v>
                </c:pt>
                <c:pt idx="2048">
                  <c:v>0.14188999999999999</c:v>
                </c:pt>
                <c:pt idx="2049">
                  <c:v>0.14083999999999999</c:v>
                </c:pt>
                <c:pt idx="2050">
                  <c:v>0.13979</c:v>
                </c:pt>
                <c:pt idx="2051">
                  <c:v>0.13875000000000001</c:v>
                </c:pt>
                <c:pt idx="2052">
                  <c:v>0.13771</c:v>
                </c:pt>
                <c:pt idx="2053">
                  <c:v>0.13669000000000001</c:v>
                </c:pt>
                <c:pt idx="2054">
                  <c:v>0.13567000000000001</c:v>
                </c:pt>
                <c:pt idx="2055">
                  <c:v>0.13466</c:v>
                </c:pt>
                <c:pt idx="2056">
                  <c:v>0.13366</c:v>
                </c:pt>
                <c:pt idx="2057">
                  <c:v>0.13266</c:v>
                </c:pt>
                <c:pt idx="2058">
                  <c:v>0.13167000000000001</c:v>
                </c:pt>
                <c:pt idx="2059">
                  <c:v>0.13069</c:v>
                </c:pt>
                <c:pt idx="2060">
                  <c:v>0.12970999999999999</c:v>
                </c:pt>
                <c:pt idx="2061">
                  <c:v>0.12873999999999999</c:v>
                </c:pt>
                <c:pt idx="2062">
                  <c:v>0.12778</c:v>
                </c:pt>
                <c:pt idx="2063">
                  <c:v>0.12683</c:v>
                </c:pt>
                <c:pt idx="2064">
                  <c:v>0.12587999999999999</c:v>
                </c:pt>
                <c:pt idx="2065">
                  <c:v>0.12494</c:v>
                </c:pt>
                <c:pt idx="2066">
                  <c:v>0.124</c:v>
                </c:pt>
                <c:pt idx="2067">
                  <c:v>0.12307</c:v>
                </c:pt>
                <c:pt idx="2068">
                  <c:v>0.12214999999999999</c:v>
                </c:pt>
                <c:pt idx="2069">
                  <c:v>0.12123</c:v>
                </c:pt>
                <c:pt idx="2070">
                  <c:v>0.12032</c:v>
                </c:pt>
                <c:pt idx="2071">
                  <c:v>0.11942</c:v>
                </c:pt>
                <c:pt idx="2072">
                  <c:v>0.11852</c:v>
                </c:pt>
                <c:pt idx="2073">
                  <c:v>0.11763999999999999</c:v>
                </c:pt>
                <c:pt idx="2074">
                  <c:v>0.11675000000000001</c:v>
                </c:pt>
                <c:pt idx="2075">
                  <c:v>0.11588</c:v>
                </c:pt>
                <c:pt idx="2076">
                  <c:v>0.11501</c:v>
                </c:pt>
                <c:pt idx="2077">
                  <c:v>0.11415</c:v>
                </c:pt>
                <c:pt idx="2078">
                  <c:v>0.1133</c:v>
                </c:pt>
                <c:pt idx="2079">
                  <c:v>0.11244999999999999</c:v>
                </c:pt>
                <c:pt idx="2080">
                  <c:v>0.11161</c:v>
                </c:pt>
                <c:pt idx="2081">
                  <c:v>0.11078</c:v>
                </c:pt>
                <c:pt idx="2082">
                  <c:v>0.10995000000000001</c:v>
                </c:pt>
                <c:pt idx="2083">
                  <c:v>0.10913</c:v>
                </c:pt>
                <c:pt idx="2084">
                  <c:v>0.10832</c:v>
                </c:pt>
                <c:pt idx="2085">
                  <c:v>0.10752</c:v>
                </c:pt>
                <c:pt idx="2086">
                  <c:v>0.10672</c:v>
                </c:pt>
                <c:pt idx="2087">
                  <c:v>0.10593</c:v>
                </c:pt>
                <c:pt idx="2088">
                  <c:v>0.10514</c:v>
                </c:pt>
                <c:pt idx="2089">
                  <c:v>0.10435999999999999</c:v>
                </c:pt>
                <c:pt idx="2090">
                  <c:v>0.10359</c:v>
                </c:pt>
                <c:pt idx="2091">
                  <c:v>0.10283</c:v>
                </c:pt>
                <c:pt idx="2092">
                  <c:v>0.10206999999999999</c:v>
                </c:pt>
                <c:pt idx="2093">
                  <c:v>0.10131999999999999</c:v>
                </c:pt>
                <c:pt idx="2094">
                  <c:v>0.10058</c:v>
                </c:pt>
                <c:pt idx="2095">
                  <c:v>9.9838999999999997E-2</c:v>
                </c:pt>
                <c:pt idx="2096">
                  <c:v>9.9110000000000004E-2</c:v>
                </c:pt>
                <c:pt idx="2097">
                  <c:v>9.8389000000000004E-2</c:v>
                </c:pt>
                <c:pt idx="2098">
                  <c:v>9.7673999999999997E-2</c:v>
                </c:pt>
                <c:pt idx="2099">
                  <c:v>9.6965999999999997E-2</c:v>
                </c:pt>
                <c:pt idx="2100">
                  <c:v>9.6266000000000004E-2</c:v>
                </c:pt>
                <c:pt idx="2101">
                  <c:v>9.5572000000000004E-2</c:v>
                </c:pt>
                <c:pt idx="2102">
                  <c:v>9.4884999999999997E-2</c:v>
                </c:pt>
                <c:pt idx="2103">
                  <c:v>9.4204999999999997E-2</c:v>
                </c:pt>
                <c:pt idx="2104">
                  <c:v>9.3531000000000003E-2</c:v>
                </c:pt>
                <c:pt idx="2105">
                  <c:v>9.2864000000000002E-2</c:v>
                </c:pt>
                <c:pt idx="2106">
                  <c:v>9.2202999999999993E-2</c:v>
                </c:pt>
                <c:pt idx="2107">
                  <c:v>9.1548000000000004E-2</c:v>
                </c:pt>
                <c:pt idx="2108">
                  <c:v>9.0898999999999994E-2</c:v>
                </c:pt>
                <c:pt idx="2109">
                  <c:v>9.0256000000000003E-2</c:v>
                </c:pt>
                <c:pt idx="2110">
                  <c:v>8.9618000000000003E-2</c:v>
                </c:pt>
                <c:pt idx="2111">
                  <c:v>8.8985999999999996E-2</c:v>
                </c:pt>
                <c:pt idx="2112">
                  <c:v>8.8359999999999994E-2</c:v>
                </c:pt>
                <c:pt idx="2113">
                  <c:v>8.7738999999999998E-2</c:v>
                </c:pt>
                <c:pt idx="2114">
                  <c:v>8.7123999999999993E-2</c:v>
                </c:pt>
                <c:pt idx="2115">
                  <c:v>8.6513000000000007E-2</c:v>
                </c:pt>
                <c:pt idx="2116">
                  <c:v>8.5907999999999998E-2</c:v>
                </c:pt>
                <c:pt idx="2117">
                  <c:v>8.5307999999999995E-2</c:v>
                </c:pt>
                <c:pt idx="2118">
                  <c:v>8.4711999999999996E-2</c:v>
                </c:pt>
                <c:pt idx="2119">
                  <c:v>8.4122000000000002E-2</c:v>
                </c:pt>
                <c:pt idx="2120">
                  <c:v>8.3535999999999999E-2</c:v>
                </c:pt>
                <c:pt idx="2121">
                  <c:v>8.2956000000000002E-2</c:v>
                </c:pt>
                <c:pt idx="2122">
                  <c:v>8.2380999999999996E-2</c:v>
                </c:pt>
                <c:pt idx="2123">
                  <c:v>8.1810999999999995E-2</c:v>
                </c:pt>
                <c:pt idx="2124">
                  <c:v>8.1245999999999999E-2</c:v>
                </c:pt>
                <c:pt idx="2125">
                  <c:v>8.0685999999999994E-2</c:v>
                </c:pt>
                <c:pt idx="2126">
                  <c:v>8.0131999999999995E-2</c:v>
                </c:pt>
                <c:pt idx="2127">
                  <c:v>7.9583000000000001E-2</c:v>
                </c:pt>
                <c:pt idx="2128">
                  <c:v>7.9039999999999999E-2</c:v>
                </c:pt>
                <c:pt idx="2129">
                  <c:v>7.8502000000000002E-2</c:v>
                </c:pt>
                <c:pt idx="2130">
                  <c:v>7.7968999999999997E-2</c:v>
                </c:pt>
                <c:pt idx="2131">
                  <c:v>7.7440999999999996E-2</c:v>
                </c:pt>
                <c:pt idx="2132">
                  <c:v>7.6919000000000001E-2</c:v>
                </c:pt>
                <c:pt idx="2133">
                  <c:v>7.6400999999999997E-2</c:v>
                </c:pt>
                <c:pt idx="2134">
                  <c:v>7.5888999999999998E-2</c:v>
                </c:pt>
                <c:pt idx="2135">
                  <c:v>7.5382000000000005E-2</c:v>
                </c:pt>
                <c:pt idx="2136">
                  <c:v>7.4880000000000002E-2</c:v>
                </c:pt>
                <c:pt idx="2137">
                  <c:v>7.4384000000000006E-2</c:v>
                </c:pt>
                <c:pt idx="2138">
                  <c:v>7.3891999999999999E-2</c:v>
                </c:pt>
                <c:pt idx="2139">
                  <c:v>7.3405999999999999E-2</c:v>
                </c:pt>
                <c:pt idx="2140">
                  <c:v>7.2925000000000004E-2</c:v>
                </c:pt>
                <c:pt idx="2141">
                  <c:v>7.2449E-2</c:v>
                </c:pt>
                <c:pt idx="2142">
                  <c:v>7.1979000000000001E-2</c:v>
                </c:pt>
                <c:pt idx="2143">
                  <c:v>7.1512999999999993E-2</c:v>
                </c:pt>
                <c:pt idx="2144">
                  <c:v>7.1052000000000004E-2</c:v>
                </c:pt>
                <c:pt idx="2145">
                  <c:v>7.0595000000000005E-2</c:v>
                </c:pt>
                <c:pt idx="2146">
                  <c:v>7.0142999999999997E-2</c:v>
                </c:pt>
                <c:pt idx="2147">
                  <c:v>6.9695999999999994E-2</c:v>
                </c:pt>
                <c:pt idx="2148">
                  <c:v>6.9251999999999994E-2</c:v>
                </c:pt>
                <c:pt idx="2149">
                  <c:v>6.8814E-2</c:v>
                </c:pt>
                <c:pt idx="2150">
                  <c:v>6.8961999999999996E-2</c:v>
                </c:pt>
                <c:pt idx="2151">
                  <c:v>2.0539000000000001</c:v>
                </c:pt>
                <c:pt idx="2152">
                  <c:v>2.0522</c:v>
                </c:pt>
                <c:pt idx="2153">
                  <c:v>2.0394000000000001</c:v>
                </c:pt>
                <c:pt idx="2154">
                  <c:v>2.0266999999999999</c:v>
                </c:pt>
                <c:pt idx="2155">
                  <c:v>2.0141</c:v>
                </c:pt>
                <c:pt idx="2156">
                  <c:v>2.0017</c:v>
                </c:pt>
                <c:pt idx="2157">
                  <c:v>1.9894000000000001</c:v>
                </c:pt>
                <c:pt idx="2158">
                  <c:v>1.9771000000000001</c:v>
                </c:pt>
                <c:pt idx="2159">
                  <c:v>1.9650000000000001</c:v>
                </c:pt>
                <c:pt idx="2160">
                  <c:v>1.9530000000000001</c:v>
                </c:pt>
                <c:pt idx="2161">
                  <c:v>1.9411</c:v>
                </c:pt>
                <c:pt idx="2162">
                  <c:v>1.9294</c:v>
                </c:pt>
                <c:pt idx="2163">
                  <c:v>1.9177</c:v>
                </c:pt>
                <c:pt idx="2164">
                  <c:v>1.9061999999999999</c:v>
                </c:pt>
                <c:pt idx="2165">
                  <c:v>1.8947000000000001</c:v>
                </c:pt>
                <c:pt idx="2166">
                  <c:v>1.8834</c:v>
                </c:pt>
                <c:pt idx="2167">
                  <c:v>1.8722000000000001</c:v>
                </c:pt>
                <c:pt idx="2168">
                  <c:v>1.8611</c:v>
                </c:pt>
                <c:pt idx="2169">
                  <c:v>1.85</c:v>
                </c:pt>
                <c:pt idx="2170">
                  <c:v>1.8391</c:v>
                </c:pt>
                <c:pt idx="2171">
                  <c:v>1.8283</c:v>
                </c:pt>
                <c:pt idx="2172">
                  <c:v>1.8176000000000001</c:v>
                </c:pt>
                <c:pt idx="2173">
                  <c:v>1.8069</c:v>
                </c:pt>
                <c:pt idx="2174">
                  <c:v>1.7964</c:v>
                </c:pt>
                <c:pt idx="2175">
                  <c:v>1.786</c:v>
                </c:pt>
                <c:pt idx="2176">
                  <c:v>1.7756000000000001</c:v>
                </c:pt>
                <c:pt idx="2177">
                  <c:v>1.7653000000000001</c:v>
                </c:pt>
                <c:pt idx="2178">
                  <c:v>1.7551000000000001</c:v>
                </c:pt>
                <c:pt idx="2179">
                  <c:v>1.7450000000000001</c:v>
                </c:pt>
                <c:pt idx="2180">
                  <c:v>1.7350000000000001</c:v>
                </c:pt>
                <c:pt idx="2181">
                  <c:v>1.7251000000000001</c:v>
                </c:pt>
                <c:pt idx="2182">
                  <c:v>1.7152000000000001</c:v>
                </c:pt>
                <c:pt idx="2183">
                  <c:v>1.7054</c:v>
                </c:pt>
                <c:pt idx="2184">
                  <c:v>1.6957</c:v>
                </c:pt>
                <c:pt idx="2185">
                  <c:v>1.6859999999999999</c:v>
                </c:pt>
                <c:pt idx="2186">
                  <c:v>1.6765000000000001</c:v>
                </c:pt>
                <c:pt idx="2187">
                  <c:v>1.667</c:v>
                </c:pt>
                <c:pt idx="2188">
                  <c:v>1.6576</c:v>
                </c:pt>
                <c:pt idx="2189">
                  <c:v>1.6482000000000001</c:v>
                </c:pt>
                <c:pt idx="2190">
                  <c:v>1.639</c:v>
                </c:pt>
                <c:pt idx="2191">
                  <c:v>1.6297999999999999</c:v>
                </c:pt>
                <c:pt idx="2192">
                  <c:v>1.6206</c:v>
                </c:pt>
                <c:pt idx="2193">
                  <c:v>1.6115999999999999</c:v>
                </c:pt>
                <c:pt idx="2194">
                  <c:v>1.6026</c:v>
                </c:pt>
                <c:pt idx="2195">
                  <c:v>1.5936999999999999</c:v>
                </c:pt>
                <c:pt idx="2196">
                  <c:v>1.5848</c:v>
                </c:pt>
                <c:pt idx="2197">
                  <c:v>1.5760000000000001</c:v>
                </c:pt>
                <c:pt idx="2198">
                  <c:v>1.5672999999999999</c:v>
                </c:pt>
                <c:pt idx="2199">
                  <c:v>1.5586</c:v>
                </c:pt>
                <c:pt idx="2200">
                  <c:v>1.5499000000000001</c:v>
                </c:pt>
                <c:pt idx="2201">
                  <c:v>1.5412999999999999</c:v>
                </c:pt>
                <c:pt idx="2202">
                  <c:v>1.5327999999999999</c:v>
                </c:pt>
                <c:pt idx="2203">
                  <c:v>1.5243</c:v>
                </c:pt>
                <c:pt idx="2204">
                  <c:v>1.5159</c:v>
                </c:pt>
                <c:pt idx="2205">
                  <c:v>1.5075000000000001</c:v>
                </c:pt>
                <c:pt idx="2206">
                  <c:v>1.7116</c:v>
                </c:pt>
                <c:pt idx="2207">
                  <c:v>1.7021999999999999</c:v>
                </c:pt>
                <c:pt idx="2208">
                  <c:v>1.6928000000000001</c:v>
                </c:pt>
                <c:pt idx="2209">
                  <c:v>1.6835</c:v>
                </c:pt>
                <c:pt idx="2210">
                  <c:v>1.6741999999999999</c:v>
                </c:pt>
                <c:pt idx="2211">
                  <c:v>1.665</c:v>
                </c:pt>
                <c:pt idx="2212">
                  <c:v>1.6558999999999999</c:v>
                </c:pt>
                <c:pt idx="2213">
                  <c:v>1.6468</c:v>
                </c:pt>
                <c:pt idx="2214">
                  <c:v>1.6377999999999999</c:v>
                </c:pt>
                <c:pt idx="2215">
                  <c:v>1.6289</c:v>
                </c:pt>
                <c:pt idx="2216">
                  <c:v>1.62</c:v>
                </c:pt>
                <c:pt idx="2217">
                  <c:v>1.6112</c:v>
                </c:pt>
                <c:pt idx="2218">
                  <c:v>1.6024</c:v>
                </c:pt>
                <c:pt idx="2219">
                  <c:v>1.5936999999999999</c:v>
                </c:pt>
                <c:pt idx="2220">
                  <c:v>1.585</c:v>
                </c:pt>
                <c:pt idx="2221">
                  <c:v>1.5764</c:v>
                </c:pt>
                <c:pt idx="2222">
                  <c:v>1.5679000000000001</c:v>
                </c:pt>
                <c:pt idx="2223">
                  <c:v>1.5593999999999999</c:v>
                </c:pt>
                <c:pt idx="2224">
                  <c:v>1.5508999999999999</c:v>
                </c:pt>
                <c:pt idx="2225">
                  <c:v>1.5426</c:v>
                </c:pt>
                <c:pt idx="2226">
                  <c:v>1.5343</c:v>
                </c:pt>
                <c:pt idx="2227">
                  <c:v>1.526</c:v>
                </c:pt>
                <c:pt idx="2228">
                  <c:v>1.5178</c:v>
                </c:pt>
                <c:pt idx="2229">
                  <c:v>1.5096000000000001</c:v>
                </c:pt>
                <c:pt idx="2230">
                  <c:v>1.5015000000000001</c:v>
                </c:pt>
                <c:pt idx="2231">
                  <c:v>1.4935</c:v>
                </c:pt>
                <c:pt idx="2232">
                  <c:v>1.4855</c:v>
                </c:pt>
                <c:pt idx="2233">
                  <c:v>1.4776</c:v>
                </c:pt>
                <c:pt idx="2234">
                  <c:v>1.4697</c:v>
                </c:pt>
                <c:pt idx="2235">
                  <c:v>1.4619</c:v>
                </c:pt>
                <c:pt idx="2236">
                  <c:v>1.4540999999999999</c:v>
                </c:pt>
                <c:pt idx="2237">
                  <c:v>1.4463999999999999</c:v>
                </c:pt>
                <c:pt idx="2238">
                  <c:v>1.4388000000000001</c:v>
                </c:pt>
                <c:pt idx="2239">
                  <c:v>1.4312</c:v>
                </c:pt>
                <c:pt idx="2240">
                  <c:v>1.4236</c:v>
                </c:pt>
                <c:pt idx="2241">
                  <c:v>1.4160999999999999</c:v>
                </c:pt>
                <c:pt idx="2242">
                  <c:v>1.4087000000000001</c:v>
                </c:pt>
                <c:pt idx="2243">
                  <c:v>1.4013</c:v>
                </c:pt>
                <c:pt idx="2244">
                  <c:v>1.3938999999999999</c:v>
                </c:pt>
                <c:pt idx="2245">
                  <c:v>1.3866000000000001</c:v>
                </c:pt>
                <c:pt idx="2246">
                  <c:v>1.3794</c:v>
                </c:pt>
                <c:pt idx="2247">
                  <c:v>1.3721000000000001</c:v>
                </c:pt>
                <c:pt idx="2248">
                  <c:v>1.365</c:v>
                </c:pt>
                <c:pt idx="2249">
                  <c:v>1.3577999999999999</c:v>
                </c:pt>
                <c:pt idx="2250">
                  <c:v>1.3507</c:v>
                </c:pt>
                <c:pt idx="2251">
                  <c:v>1.3435999999999999</c:v>
                </c:pt>
                <c:pt idx="2252">
                  <c:v>1.3365</c:v>
                </c:pt>
                <c:pt idx="2253">
                  <c:v>1.3293999999999999</c:v>
                </c:pt>
                <c:pt idx="2254">
                  <c:v>1.3224</c:v>
                </c:pt>
                <c:pt idx="2255">
                  <c:v>1.3153999999999999</c:v>
                </c:pt>
                <c:pt idx="2256">
                  <c:v>1.3084</c:v>
                </c:pt>
                <c:pt idx="2257">
                  <c:v>1.3013999999999999</c:v>
                </c:pt>
                <c:pt idx="2258">
                  <c:v>1.2944</c:v>
                </c:pt>
                <c:pt idx="2259">
                  <c:v>1.2875000000000001</c:v>
                </c:pt>
                <c:pt idx="2260">
                  <c:v>1.2805</c:v>
                </c:pt>
                <c:pt idx="2261">
                  <c:v>1.2736000000000001</c:v>
                </c:pt>
                <c:pt idx="2262">
                  <c:v>1.2666999999999999</c:v>
                </c:pt>
                <c:pt idx="2263">
                  <c:v>1.2598</c:v>
                </c:pt>
                <c:pt idx="2264">
                  <c:v>1.2528999999999999</c:v>
                </c:pt>
                <c:pt idx="2265">
                  <c:v>1.246</c:v>
                </c:pt>
                <c:pt idx="2266">
                  <c:v>1.2392000000000001</c:v>
                </c:pt>
                <c:pt idx="2267">
                  <c:v>1.2323999999999999</c:v>
                </c:pt>
                <c:pt idx="2268">
                  <c:v>1.2255</c:v>
                </c:pt>
                <c:pt idx="2269">
                  <c:v>1.2186999999999999</c:v>
                </c:pt>
                <c:pt idx="2270">
                  <c:v>1.5609</c:v>
                </c:pt>
                <c:pt idx="2271">
                  <c:v>1.5522</c:v>
                </c:pt>
                <c:pt idx="2272">
                  <c:v>1.5435000000000001</c:v>
                </c:pt>
                <c:pt idx="2273">
                  <c:v>1.5347999999999999</c:v>
                </c:pt>
                <c:pt idx="2274">
                  <c:v>1.5261</c:v>
                </c:pt>
                <c:pt idx="2275">
                  <c:v>1.5175000000000001</c:v>
                </c:pt>
                <c:pt idx="2276">
                  <c:v>1.5088999999999999</c:v>
                </c:pt>
                <c:pt idx="2277">
                  <c:v>1.5004</c:v>
                </c:pt>
                <c:pt idx="2278">
                  <c:v>1.4918</c:v>
                </c:pt>
                <c:pt idx="2279">
                  <c:v>1.4834000000000001</c:v>
                </c:pt>
                <c:pt idx="2280">
                  <c:v>1.4749000000000001</c:v>
                </c:pt>
                <c:pt idx="2281">
                  <c:v>1.4664999999999999</c:v>
                </c:pt>
                <c:pt idx="2282">
                  <c:v>1.4581</c:v>
                </c:pt>
                <c:pt idx="2283">
                  <c:v>1.4497</c:v>
                </c:pt>
                <c:pt idx="2284">
                  <c:v>1.4414</c:v>
                </c:pt>
                <c:pt idx="2285">
                  <c:v>1.4330000000000001</c:v>
                </c:pt>
                <c:pt idx="2286">
                  <c:v>1.4248000000000001</c:v>
                </c:pt>
                <c:pt idx="2287">
                  <c:v>1.4165000000000001</c:v>
                </c:pt>
                <c:pt idx="2288">
                  <c:v>1.4081999999999999</c:v>
                </c:pt>
                <c:pt idx="2289">
                  <c:v>1.4</c:v>
                </c:pt>
                <c:pt idx="2290">
                  <c:v>1.3917999999999999</c:v>
                </c:pt>
                <c:pt idx="2291">
                  <c:v>1.3835999999999999</c:v>
                </c:pt>
                <c:pt idx="2292">
                  <c:v>1.3754</c:v>
                </c:pt>
                <c:pt idx="2293">
                  <c:v>1.3673</c:v>
                </c:pt>
                <c:pt idx="2294">
                  <c:v>1.3592</c:v>
                </c:pt>
                <c:pt idx="2295">
                  <c:v>1.3511</c:v>
                </c:pt>
                <c:pt idx="2296">
                  <c:v>1.343</c:v>
                </c:pt>
                <c:pt idx="2297">
                  <c:v>1.335</c:v>
                </c:pt>
                <c:pt idx="2298">
                  <c:v>1.3269</c:v>
                </c:pt>
                <c:pt idx="2299">
                  <c:v>1.3189</c:v>
                </c:pt>
                <c:pt idx="2300">
                  <c:v>1.3109999999999999</c:v>
                </c:pt>
                <c:pt idx="2301">
                  <c:v>1.3029999999999999</c:v>
                </c:pt>
                <c:pt idx="2302">
                  <c:v>1.2950999999999999</c:v>
                </c:pt>
                <c:pt idx="2303">
                  <c:v>1.2873000000000001</c:v>
                </c:pt>
                <c:pt idx="2304">
                  <c:v>1.2794000000000001</c:v>
                </c:pt>
                <c:pt idx="2305">
                  <c:v>1.2716000000000001</c:v>
                </c:pt>
                <c:pt idx="2306">
                  <c:v>1.2638</c:v>
                </c:pt>
                <c:pt idx="2307">
                  <c:v>1.2561</c:v>
                </c:pt>
                <c:pt idx="2308">
                  <c:v>1.2483</c:v>
                </c:pt>
                <c:pt idx="2309">
                  <c:v>1.2405999999999999</c:v>
                </c:pt>
                <c:pt idx="2310">
                  <c:v>1.2330000000000001</c:v>
                </c:pt>
                <c:pt idx="2311">
                  <c:v>1.2253000000000001</c:v>
                </c:pt>
                <c:pt idx="2312">
                  <c:v>1.2177</c:v>
                </c:pt>
                <c:pt idx="2313">
                  <c:v>1.2101</c:v>
                </c:pt>
                <c:pt idx="2314">
                  <c:v>1.2024999999999999</c:v>
                </c:pt>
                <c:pt idx="2315">
                  <c:v>1.1950000000000001</c:v>
                </c:pt>
                <c:pt idx="2316">
                  <c:v>1.1875</c:v>
                </c:pt>
                <c:pt idx="2317">
                  <c:v>1.1800999999999999</c:v>
                </c:pt>
                <c:pt idx="2318">
                  <c:v>1.1727000000000001</c:v>
                </c:pt>
                <c:pt idx="2319">
                  <c:v>1.1653</c:v>
                </c:pt>
                <c:pt idx="2320">
                  <c:v>1.1579999999999999</c:v>
                </c:pt>
                <c:pt idx="2321">
                  <c:v>1.1506000000000001</c:v>
                </c:pt>
                <c:pt idx="2322">
                  <c:v>1.1433</c:v>
                </c:pt>
                <c:pt idx="2323">
                  <c:v>1.1361000000000001</c:v>
                </c:pt>
                <c:pt idx="2324">
                  <c:v>1.1288</c:v>
                </c:pt>
                <c:pt idx="2325">
                  <c:v>1.1215999999999999</c:v>
                </c:pt>
                <c:pt idx="2326">
                  <c:v>1.1144000000000001</c:v>
                </c:pt>
                <c:pt idx="2327">
                  <c:v>1.1072</c:v>
                </c:pt>
                <c:pt idx="2328">
                  <c:v>1.1000000000000001</c:v>
                </c:pt>
                <c:pt idx="2329">
                  <c:v>1.0929</c:v>
                </c:pt>
                <c:pt idx="2330">
                  <c:v>1.0857000000000001</c:v>
                </c:pt>
                <c:pt idx="2331">
                  <c:v>1.0786</c:v>
                </c:pt>
                <c:pt idx="2332">
                  <c:v>1.0714999999999999</c:v>
                </c:pt>
                <c:pt idx="2333">
                  <c:v>1.0645</c:v>
                </c:pt>
                <c:pt idx="2334">
                  <c:v>1.0573999999999999</c:v>
                </c:pt>
                <c:pt idx="2335">
                  <c:v>1.0504</c:v>
                </c:pt>
                <c:pt idx="2336">
                  <c:v>1.0435000000000001</c:v>
                </c:pt>
                <c:pt idx="2337">
                  <c:v>1.0365</c:v>
                </c:pt>
                <c:pt idx="2338">
                  <c:v>1.0296000000000001</c:v>
                </c:pt>
                <c:pt idx="2339">
                  <c:v>1.0227999999999999</c:v>
                </c:pt>
                <c:pt idx="2340">
                  <c:v>1.0159</c:v>
                </c:pt>
                <c:pt idx="2341">
                  <c:v>1.0091000000000001</c:v>
                </c:pt>
                <c:pt idx="2342">
                  <c:v>1.0024</c:v>
                </c:pt>
                <c:pt idx="2343">
                  <c:v>0.99563999999999997</c:v>
                </c:pt>
                <c:pt idx="2344">
                  <c:v>0.98894000000000004</c:v>
                </c:pt>
                <c:pt idx="2345">
                  <c:v>0.98226999999999998</c:v>
                </c:pt>
                <c:pt idx="2346">
                  <c:v>0.97563999999999995</c:v>
                </c:pt>
                <c:pt idx="2347">
                  <c:v>0.96902999999999995</c:v>
                </c:pt>
                <c:pt idx="2348">
                  <c:v>0.96245000000000003</c:v>
                </c:pt>
                <c:pt idx="2349">
                  <c:v>0.95589999999999997</c:v>
                </c:pt>
                <c:pt idx="2350">
                  <c:v>0.94937000000000005</c:v>
                </c:pt>
                <c:pt idx="2351">
                  <c:v>0.94286999999999999</c:v>
                </c:pt>
                <c:pt idx="2352">
                  <c:v>0.93638999999999994</c:v>
                </c:pt>
                <c:pt idx="2353">
                  <c:v>0.92993000000000003</c:v>
                </c:pt>
                <c:pt idx="2354">
                  <c:v>0.92349000000000003</c:v>
                </c:pt>
                <c:pt idx="2355">
                  <c:v>0.91708000000000001</c:v>
                </c:pt>
                <c:pt idx="2356">
                  <c:v>0.91069</c:v>
                </c:pt>
                <c:pt idx="2357">
                  <c:v>0.90432000000000001</c:v>
                </c:pt>
                <c:pt idx="2358">
                  <c:v>0.89797000000000005</c:v>
                </c:pt>
                <c:pt idx="2359">
                  <c:v>0.89165000000000005</c:v>
                </c:pt>
                <c:pt idx="2360">
                  <c:v>0.88536000000000004</c:v>
                </c:pt>
                <c:pt idx="2361">
                  <c:v>0.87909999999999999</c:v>
                </c:pt>
                <c:pt idx="2362">
                  <c:v>0.87287000000000003</c:v>
                </c:pt>
                <c:pt idx="2363">
                  <c:v>0.86667000000000005</c:v>
                </c:pt>
                <c:pt idx="2364">
                  <c:v>0.86050000000000004</c:v>
                </c:pt>
                <c:pt idx="2365">
                  <c:v>0.85436000000000001</c:v>
                </c:pt>
                <c:pt idx="2366">
                  <c:v>0.84826000000000001</c:v>
                </c:pt>
                <c:pt idx="2367">
                  <c:v>0.84218999999999999</c:v>
                </c:pt>
                <c:pt idx="2368">
                  <c:v>0.83614999999999995</c:v>
                </c:pt>
                <c:pt idx="2369">
                  <c:v>0.83013999999999999</c:v>
                </c:pt>
                <c:pt idx="2370">
                  <c:v>0.82416</c:v>
                </c:pt>
                <c:pt idx="2371">
                  <c:v>0.81821999999999995</c:v>
                </c:pt>
                <c:pt idx="2372">
                  <c:v>0.81230000000000002</c:v>
                </c:pt>
                <c:pt idx="2373">
                  <c:v>0.80642000000000003</c:v>
                </c:pt>
                <c:pt idx="2374">
                  <c:v>0.80056000000000005</c:v>
                </c:pt>
                <c:pt idx="2375">
                  <c:v>0.79473000000000005</c:v>
                </c:pt>
                <c:pt idx="2376">
                  <c:v>0.78893999999999997</c:v>
                </c:pt>
                <c:pt idx="2377">
                  <c:v>0.78317000000000003</c:v>
                </c:pt>
                <c:pt idx="2378">
                  <c:v>0.77742999999999995</c:v>
                </c:pt>
                <c:pt idx="2379">
                  <c:v>0.77171999999999996</c:v>
                </c:pt>
                <c:pt idx="2380">
                  <c:v>0.76604000000000005</c:v>
                </c:pt>
                <c:pt idx="2381">
                  <c:v>0.76039999999999996</c:v>
                </c:pt>
                <c:pt idx="2382">
                  <c:v>0.75478999999999996</c:v>
                </c:pt>
                <c:pt idx="2383">
                  <c:v>0.74922</c:v>
                </c:pt>
                <c:pt idx="2384">
                  <c:v>0.74368000000000001</c:v>
                </c:pt>
                <c:pt idx="2385">
                  <c:v>0.73816999999999999</c:v>
                </c:pt>
                <c:pt idx="2386">
                  <c:v>0.73270000000000002</c:v>
                </c:pt>
                <c:pt idx="2387">
                  <c:v>0.72726000000000002</c:v>
                </c:pt>
                <c:pt idx="2388">
                  <c:v>0.72185999999999995</c:v>
                </c:pt>
                <c:pt idx="2389">
                  <c:v>0.71648999999999996</c:v>
                </c:pt>
                <c:pt idx="2390">
                  <c:v>0.71114999999999995</c:v>
                </c:pt>
                <c:pt idx="2391">
                  <c:v>0.70584000000000002</c:v>
                </c:pt>
                <c:pt idx="2392">
                  <c:v>0.70057000000000003</c:v>
                </c:pt>
                <c:pt idx="2393">
                  <c:v>0.69532000000000005</c:v>
                </c:pt>
                <c:pt idx="2394">
                  <c:v>0.69011</c:v>
                </c:pt>
                <c:pt idx="2395">
                  <c:v>0.68493000000000004</c:v>
                </c:pt>
                <c:pt idx="2396">
                  <c:v>0.67978000000000005</c:v>
                </c:pt>
                <c:pt idx="2397">
                  <c:v>0.67466000000000004</c:v>
                </c:pt>
                <c:pt idx="2398">
                  <c:v>0.66957</c:v>
                </c:pt>
                <c:pt idx="2399">
                  <c:v>0.66452</c:v>
                </c:pt>
                <c:pt idx="2400">
                  <c:v>0.65949000000000002</c:v>
                </c:pt>
                <c:pt idx="2401">
                  <c:v>0.65451000000000004</c:v>
                </c:pt>
                <c:pt idx="2402">
                  <c:v>0.64954999999999996</c:v>
                </c:pt>
                <c:pt idx="2403">
                  <c:v>0.64463999999999999</c:v>
                </c:pt>
                <c:pt idx="2404">
                  <c:v>0.63975000000000004</c:v>
                </c:pt>
                <c:pt idx="2405">
                  <c:v>0.63490999999999997</c:v>
                </c:pt>
                <c:pt idx="2406">
                  <c:v>0.63009000000000004</c:v>
                </c:pt>
                <c:pt idx="2407">
                  <c:v>0.62531000000000003</c:v>
                </c:pt>
                <c:pt idx="2408">
                  <c:v>0.62056999999999995</c:v>
                </c:pt>
                <c:pt idx="2409">
                  <c:v>0.61585999999999996</c:v>
                </c:pt>
                <c:pt idx="2410">
                  <c:v>0.61117999999999995</c:v>
                </c:pt>
                <c:pt idx="2411">
                  <c:v>0.60653999999999997</c:v>
                </c:pt>
                <c:pt idx="2412">
                  <c:v>0.60194000000000003</c:v>
                </c:pt>
                <c:pt idx="2413">
                  <c:v>0.59736999999999996</c:v>
                </c:pt>
                <c:pt idx="2414">
                  <c:v>0.59282999999999997</c:v>
                </c:pt>
                <c:pt idx="2415">
                  <c:v>0.58833000000000002</c:v>
                </c:pt>
                <c:pt idx="2416">
                  <c:v>0.58386000000000005</c:v>
                </c:pt>
                <c:pt idx="2417">
                  <c:v>0.57942000000000005</c:v>
                </c:pt>
                <c:pt idx="2418">
                  <c:v>0.57501999999999998</c:v>
                </c:pt>
                <c:pt idx="2419">
                  <c:v>0.57064999999999999</c:v>
                </c:pt>
                <c:pt idx="2420">
                  <c:v>0.56630999999999998</c:v>
                </c:pt>
                <c:pt idx="2421">
                  <c:v>0.56200000000000006</c:v>
                </c:pt>
                <c:pt idx="2422">
                  <c:v>0.55771999999999999</c:v>
                </c:pt>
                <c:pt idx="2423">
                  <c:v>0.55347000000000002</c:v>
                </c:pt>
                <c:pt idx="2424">
                  <c:v>0.54923999999999995</c:v>
                </c:pt>
                <c:pt idx="2425">
                  <c:v>0.54505000000000003</c:v>
                </c:pt>
                <c:pt idx="2426">
                  <c:v>0.54088999999999998</c:v>
                </c:pt>
                <c:pt idx="2427">
                  <c:v>0.53674999999999995</c:v>
                </c:pt>
                <c:pt idx="2428">
                  <c:v>0.53264</c:v>
                </c:pt>
                <c:pt idx="2429">
                  <c:v>0.52856000000000003</c:v>
                </c:pt>
                <c:pt idx="2430">
                  <c:v>0.52451000000000003</c:v>
                </c:pt>
                <c:pt idx="2431">
                  <c:v>0.52048000000000005</c:v>
                </c:pt>
                <c:pt idx="2432">
                  <c:v>0.51646999999999998</c:v>
                </c:pt>
                <c:pt idx="2433">
                  <c:v>0.51249999999999996</c:v>
                </c:pt>
                <c:pt idx="2434">
                  <c:v>0.50854999999999995</c:v>
                </c:pt>
                <c:pt idx="2435">
                  <c:v>0.50463000000000002</c:v>
                </c:pt>
                <c:pt idx="2436">
                  <c:v>0.50073999999999996</c:v>
                </c:pt>
                <c:pt idx="2437">
                  <c:v>0.49687999999999999</c:v>
                </c:pt>
                <c:pt idx="2438">
                  <c:v>0.49306</c:v>
                </c:pt>
                <c:pt idx="2439">
                  <c:v>0.48926999999999998</c:v>
                </c:pt>
                <c:pt idx="2440">
                  <c:v>0.48551</c:v>
                </c:pt>
                <c:pt idx="2441">
                  <c:v>0.48180000000000001</c:v>
                </c:pt>
                <c:pt idx="2442">
                  <c:v>0.47811999999999999</c:v>
                </c:pt>
                <c:pt idx="2443">
                  <c:v>0.47448000000000001</c:v>
                </c:pt>
                <c:pt idx="2444">
                  <c:v>0.47088000000000002</c:v>
                </c:pt>
                <c:pt idx="2445">
                  <c:v>0.46732000000000001</c:v>
                </c:pt>
                <c:pt idx="2446">
                  <c:v>0.46378999999999998</c:v>
                </c:pt>
                <c:pt idx="2447">
                  <c:v>0.46029999999999999</c:v>
                </c:pt>
                <c:pt idx="2448">
                  <c:v>0.45684999999999998</c:v>
                </c:pt>
                <c:pt idx="2449">
                  <c:v>0.45343</c:v>
                </c:pt>
                <c:pt idx="2450">
                  <c:v>0.45005000000000001</c:v>
                </c:pt>
                <c:pt idx="2451">
                  <c:v>0.44669999999999999</c:v>
                </c:pt>
                <c:pt idx="2452">
                  <c:v>0.44338</c:v>
                </c:pt>
                <c:pt idx="2453">
                  <c:v>0.44008999999999998</c:v>
                </c:pt>
                <c:pt idx="2454">
                  <c:v>0.43683</c:v>
                </c:pt>
                <c:pt idx="2455">
                  <c:v>0.43361</c:v>
                </c:pt>
                <c:pt idx="2456">
                  <c:v>0.43041000000000001</c:v>
                </c:pt>
                <c:pt idx="2457">
                  <c:v>0.42724000000000001</c:v>
                </c:pt>
                <c:pt idx="2458">
                  <c:v>0.42410999999999999</c:v>
                </c:pt>
                <c:pt idx="2459">
                  <c:v>0.42099999999999999</c:v>
                </c:pt>
                <c:pt idx="2460">
                  <c:v>0.41792000000000001</c:v>
                </c:pt>
                <c:pt idx="2461">
                  <c:v>0.41487000000000002</c:v>
                </c:pt>
                <c:pt idx="2462">
                  <c:v>1.6704000000000001</c:v>
                </c:pt>
                <c:pt idx="2463">
                  <c:v>1.9246000000000001</c:v>
                </c:pt>
                <c:pt idx="2464">
                  <c:v>1.9109</c:v>
                </c:pt>
                <c:pt idx="2465">
                  <c:v>1.8974</c:v>
                </c:pt>
                <c:pt idx="2466">
                  <c:v>1.8838999999999999</c:v>
                </c:pt>
                <c:pt idx="2467">
                  <c:v>1.8706</c:v>
                </c:pt>
                <c:pt idx="2468">
                  <c:v>1.8574999999999999</c:v>
                </c:pt>
                <c:pt idx="2469">
                  <c:v>1.8444</c:v>
                </c:pt>
                <c:pt idx="2470">
                  <c:v>1.8314999999999999</c:v>
                </c:pt>
                <c:pt idx="2471">
                  <c:v>1.8188</c:v>
                </c:pt>
                <c:pt idx="2472">
                  <c:v>1.8061</c:v>
                </c:pt>
                <c:pt idx="2473">
                  <c:v>1.7936000000000001</c:v>
                </c:pt>
                <c:pt idx="2474">
                  <c:v>1.7811999999999999</c:v>
                </c:pt>
                <c:pt idx="2475">
                  <c:v>1.7688999999999999</c:v>
                </c:pt>
                <c:pt idx="2476">
                  <c:v>2.0251999999999999</c:v>
                </c:pt>
                <c:pt idx="2477">
                  <c:v>2.0112999999999999</c:v>
                </c:pt>
                <c:pt idx="2478">
                  <c:v>1.9974000000000001</c:v>
                </c:pt>
                <c:pt idx="2479">
                  <c:v>1.9837</c:v>
                </c:pt>
                <c:pt idx="2480">
                  <c:v>1.97</c:v>
                </c:pt>
                <c:pt idx="2481">
                  <c:v>1.9564999999999999</c:v>
                </c:pt>
                <c:pt idx="2482">
                  <c:v>1.9430000000000001</c:v>
                </c:pt>
                <c:pt idx="2483">
                  <c:v>1.9297</c:v>
                </c:pt>
                <c:pt idx="2484">
                  <c:v>1.9165000000000001</c:v>
                </c:pt>
                <c:pt idx="2485">
                  <c:v>2.1009000000000002</c:v>
                </c:pt>
                <c:pt idx="2486">
                  <c:v>2.0865999999999998</c:v>
                </c:pt>
                <c:pt idx="2487">
                  <c:v>2.0724</c:v>
                </c:pt>
                <c:pt idx="2488">
                  <c:v>2.0583</c:v>
                </c:pt>
                <c:pt idx="2489">
                  <c:v>2.1366999999999998</c:v>
                </c:pt>
                <c:pt idx="2490">
                  <c:v>2.1223000000000001</c:v>
                </c:pt>
                <c:pt idx="2491">
                  <c:v>2.1078999999999999</c:v>
                </c:pt>
                <c:pt idx="2492">
                  <c:v>2.0937000000000001</c:v>
                </c:pt>
                <c:pt idx="2493">
                  <c:v>2.0796000000000001</c:v>
                </c:pt>
                <c:pt idx="2494">
                  <c:v>2.0657000000000001</c:v>
                </c:pt>
                <c:pt idx="2495">
                  <c:v>2.0518000000000001</c:v>
                </c:pt>
                <c:pt idx="2496">
                  <c:v>2.0381999999999998</c:v>
                </c:pt>
                <c:pt idx="2497">
                  <c:v>2.0246</c:v>
                </c:pt>
                <c:pt idx="2498">
                  <c:v>2.0112999999999999</c:v>
                </c:pt>
                <c:pt idx="2499">
                  <c:v>1.998</c:v>
                </c:pt>
                <c:pt idx="2500">
                  <c:v>1.9849000000000001</c:v>
                </c:pt>
                <c:pt idx="2501">
                  <c:v>1.9719</c:v>
                </c:pt>
                <c:pt idx="2502">
                  <c:v>1.9591000000000001</c:v>
                </c:pt>
                <c:pt idx="2503">
                  <c:v>1.9463999999999999</c:v>
                </c:pt>
                <c:pt idx="2504">
                  <c:v>1.9377</c:v>
                </c:pt>
                <c:pt idx="2505">
                  <c:v>1.9252</c:v>
                </c:pt>
                <c:pt idx="2506">
                  <c:v>2.0684999999999998</c:v>
                </c:pt>
                <c:pt idx="2507">
                  <c:v>2.0552999999999999</c:v>
                </c:pt>
                <c:pt idx="2508">
                  <c:v>2.1926000000000001</c:v>
                </c:pt>
                <c:pt idx="2509">
                  <c:v>2.1787999999999998</c:v>
                </c:pt>
                <c:pt idx="2510">
                  <c:v>2.165</c:v>
                </c:pt>
                <c:pt idx="2511">
                  <c:v>2.1515</c:v>
                </c:pt>
                <c:pt idx="2512">
                  <c:v>2.4098000000000002</c:v>
                </c:pt>
                <c:pt idx="2513">
                  <c:v>2.6718000000000002</c:v>
                </c:pt>
                <c:pt idx="2514">
                  <c:v>2.6553</c:v>
                </c:pt>
                <c:pt idx="2515">
                  <c:v>2.6389</c:v>
                </c:pt>
                <c:pt idx="2516">
                  <c:v>2.6227</c:v>
                </c:pt>
                <c:pt idx="2517">
                  <c:v>2.6065999999999998</c:v>
                </c:pt>
                <c:pt idx="2518">
                  <c:v>2.5907</c:v>
                </c:pt>
                <c:pt idx="2519">
                  <c:v>2.5750000000000002</c:v>
                </c:pt>
                <c:pt idx="2520">
                  <c:v>2.5592999999999999</c:v>
                </c:pt>
                <c:pt idx="2521">
                  <c:v>2.5438999999999998</c:v>
                </c:pt>
                <c:pt idx="2522">
                  <c:v>2.5285000000000002</c:v>
                </c:pt>
                <c:pt idx="2523">
                  <c:v>2.5133000000000001</c:v>
                </c:pt>
                <c:pt idx="2524">
                  <c:v>2.4982000000000002</c:v>
                </c:pt>
                <c:pt idx="2525">
                  <c:v>2.4832999999999998</c:v>
                </c:pt>
                <c:pt idx="2526">
                  <c:v>2.4685000000000001</c:v>
                </c:pt>
                <c:pt idx="2527">
                  <c:v>2.4538000000000002</c:v>
                </c:pt>
                <c:pt idx="2528">
                  <c:v>2.4392999999999998</c:v>
                </c:pt>
                <c:pt idx="2529">
                  <c:v>2.4249000000000001</c:v>
                </c:pt>
                <c:pt idx="2530">
                  <c:v>2.4106999999999998</c:v>
                </c:pt>
                <c:pt idx="2531">
                  <c:v>2.3965999999999998</c:v>
                </c:pt>
                <c:pt idx="2532">
                  <c:v>2.3826999999999998</c:v>
                </c:pt>
                <c:pt idx="2533">
                  <c:v>2.3687999999999998</c:v>
                </c:pt>
                <c:pt idx="2534">
                  <c:v>2.3552</c:v>
                </c:pt>
                <c:pt idx="2535">
                  <c:v>2.3416000000000001</c:v>
                </c:pt>
                <c:pt idx="2536">
                  <c:v>2.3281999999999998</c:v>
                </c:pt>
                <c:pt idx="2537">
                  <c:v>2.3149000000000002</c:v>
                </c:pt>
                <c:pt idx="2538">
                  <c:v>2.3016999999999999</c:v>
                </c:pt>
                <c:pt idx="2539">
                  <c:v>2.2887</c:v>
                </c:pt>
                <c:pt idx="2540">
                  <c:v>2.2757999999999998</c:v>
                </c:pt>
                <c:pt idx="2541">
                  <c:v>2.2629999999999999</c:v>
                </c:pt>
                <c:pt idx="2542">
                  <c:v>2.2503000000000002</c:v>
                </c:pt>
                <c:pt idx="2543">
                  <c:v>2.2376999999999998</c:v>
                </c:pt>
                <c:pt idx="2544">
                  <c:v>2.2252000000000001</c:v>
                </c:pt>
                <c:pt idx="2545">
                  <c:v>2.2128000000000001</c:v>
                </c:pt>
                <c:pt idx="2546">
                  <c:v>2.2004999999999999</c:v>
                </c:pt>
                <c:pt idx="2547">
                  <c:v>2.1882999999999999</c:v>
                </c:pt>
                <c:pt idx="2548">
                  <c:v>2.1760999999999999</c:v>
                </c:pt>
                <c:pt idx="2549">
                  <c:v>2.1640000000000001</c:v>
                </c:pt>
                <c:pt idx="2550">
                  <c:v>2.1520000000000001</c:v>
                </c:pt>
                <c:pt idx="2551">
                  <c:v>2.14</c:v>
                </c:pt>
                <c:pt idx="2552">
                  <c:v>2.1280999999999999</c:v>
                </c:pt>
                <c:pt idx="2553">
                  <c:v>2.1162999999999998</c:v>
                </c:pt>
                <c:pt idx="2554">
                  <c:v>2.1044999999999998</c:v>
                </c:pt>
                <c:pt idx="2555">
                  <c:v>2.0928</c:v>
                </c:pt>
                <c:pt idx="2556">
                  <c:v>2.0811999999999999</c:v>
                </c:pt>
                <c:pt idx="2557">
                  <c:v>2.0695999999999999</c:v>
                </c:pt>
                <c:pt idx="2558">
                  <c:v>2.0581</c:v>
                </c:pt>
                <c:pt idx="2559">
                  <c:v>2.0467</c:v>
                </c:pt>
                <c:pt idx="2560">
                  <c:v>2.0352999999999999</c:v>
                </c:pt>
                <c:pt idx="2561">
                  <c:v>2.024</c:v>
                </c:pt>
                <c:pt idx="2562">
                  <c:v>2.0127999999999999</c:v>
                </c:pt>
                <c:pt idx="2563">
                  <c:v>2.0017</c:v>
                </c:pt>
                <c:pt idx="2564">
                  <c:v>1.9905999999999999</c:v>
                </c:pt>
                <c:pt idx="2565">
                  <c:v>1.9796</c:v>
                </c:pt>
                <c:pt idx="2566">
                  <c:v>1.9686999999999999</c:v>
                </c:pt>
                <c:pt idx="2567">
                  <c:v>1.9579</c:v>
                </c:pt>
                <c:pt idx="2568">
                  <c:v>1.9471000000000001</c:v>
                </c:pt>
                <c:pt idx="2569">
                  <c:v>1.9363999999999999</c:v>
                </c:pt>
                <c:pt idx="2570">
                  <c:v>1.9257</c:v>
                </c:pt>
                <c:pt idx="2571">
                  <c:v>1.9151</c:v>
                </c:pt>
                <c:pt idx="2572">
                  <c:v>1.9046000000000001</c:v>
                </c:pt>
                <c:pt idx="2573">
                  <c:v>1.8942000000000001</c:v>
                </c:pt>
                <c:pt idx="2574">
                  <c:v>1.8837999999999999</c:v>
                </c:pt>
                <c:pt idx="2575">
                  <c:v>1.8734</c:v>
                </c:pt>
                <c:pt idx="2576">
                  <c:v>1.8631</c:v>
                </c:pt>
                <c:pt idx="2577">
                  <c:v>1.8529</c:v>
                </c:pt>
                <c:pt idx="2578">
                  <c:v>1.8427</c:v>
                </c:pt>
                <c:pt idx="2579">
                  <c:v>1.8326</c:v>
                </c:pt>
                <c:pt idx="2580">
                  <c:v>1.8225</c:v>
                </c:pt>
                <c:pt idx="2581">
                  <c:v>1.8125</c:v>
                </c:pt>
                <c:pt idx="2582">
                  <c:v>1.8026</c:v>
                </c:pt>
                <c:pt idx="2583">
                  <c:v>1.7927</c:v>
                </c:pt>
                <c:pt idx="2584">
                  <c:v>1.7827999999999999</c:v>
                </c:pt>
                <c:pt idx="2585">
                  <c:v>1.7730999999999999</c:v>
                </c:pt>
                <c:pt idx="2586">
                  <c:v>1.7633000000000001</c:v>
                </c:pt>
                <c:pt idx="2587">
                  <c:v>1.7536</c:v>
                </c:pt>
                <c:pt idx="2588">
                  <c:v>1.744</c:v>
                </c:pt>
                <c:pt idx="2589">
                  <c:v>1.7343999999999999</c:v>
                </c:pt>
                <c:pt idx="2590">
                  <c:v>1.7249000000000001</c:v>
                </c:pt>
                <c:pt idx="2591">
                  <c:v>1.7154</c:v>
                </c:pt>
                <c:pt idx="2592">
                  <c:v>1.7059</c:v>
                </c:pt>
                <c:pt idx="2593">
                  <c:v>1.6964999999999999</c:v>
                </c:pt>
                <c:pt idx="2594">
                  <c:v>1.6871</c:v>
                </c:pt>
                <c:pt idx="2595">
                  <c:v>1.6777</c:v>
                </c:pt>
                <c:pt idx="2596">
                  <c:v>1.6684000000000001</c:v>
                </c:pt>
                <c:pt idx="2597">
                  <c:v>1.6591</c:v>
                </c:pt>
                <c:pt idx="2598">
                  <c:v>1.6498999999999999</c:v>
                </c:pt>
                <c:pt idx="2599">
                  <c:v>1.6407</c:v>
                </c:pt>
                <c:pt idx="2600">
                  <c:v>1.6315999999999999</c:v>
                </c:pt>
                <c:pt idx="2601">
                  <c:v>1.6225000000000001</c:v>
                </c:pt>
                <c:pt idx="2602">
                  <c:v>1.6133999999999999</c:v>
                </c:pt>
                <c:pt idx="2603">
                  <c:v>1.6044</c:v>
                </c:pt>
                <c:pt idx="2604">
                  <c:v>1.5954999999999999</c:v>
                </c:pt>
                <c:pt idx="2605">
                  <c:v>1.5866</c:v>
                </c:pt>
                <c:pt idx="2606">
                  <c:v>1.5777000000000001</c:v>
                </c:pt>
                <c:pt idx="2607">
                  <c:v>1.5689</c:v>
                </c:pt>
                <c:pt idx="2608">
                  <c:v>1.5602</c:v>
                </c:pt>
                <c:pt idx="2609">
                  <c:v>1.5515000000000001</c:v>
                </c:pt>
                <c:pt idx="2610">
                  <c:v>1.5427999999999999</c:v>
                </c:pt>
                <c:pt idx="2611">
                  <c:v>1.5342</c:v>
                </c:pt>
                <c:pt idx="2612">
                  <c:v>1.5256000000000001</c:v>
                </c:pt>
                <c:pt idx="2613">
                  <c:v>1.5170999999999999</c:v>
                </c:pt>
                <c:pt idx="2614">
                  <c:v>1.5085999999999999</c:v>
                </c:pt>
                <c:pt idx="2615">
                  <c:v>2.4451999999999998</c:v>
                </c:pt>
                <c:pt idx="2616">
                  <c:v>2.609</c:v>
                </c:pt>
                <c:pt idx="2617">
                  <c:v>2.5943000000000001</c:v>
                </c:pt>
                <c:pt idx="2618">
                  <c:v>2.5798000000000001</c:v>
                </c:pt>
                <c:pt idx="2619">
                  <c:v>2.8460000000000001</c:v>
                </c:pt>
                <c:pt idx="2620">
                  <c:v>3.1415000000000002</c:v>
                </c:pt>
                <c:pt idx="2621">
                  <c:v>3.1240000000000001</c:v>
                </c:pt>
                <c:pt idx="2622">
                  <c:v>3.1065999999999998</c:v>
                </c:pt>
                <c:pt idx="2623">
                  <c:v>3.0893000000000002</c:v>
                </c:pt>
                <c:pt idx="2624">
                  <c:v>3.0720999999999998</c:v>
                </c:pt>
                <c:pt idx="2625">
                  <c:v>3.0550000000000002</c:v>
                </c:pt>
                <c:pt idx="2626">
                  <c:v>3.0379999999999998</c:v>
                </c:pt>
                <c:pt idx="2627">
                  <c:v>3.0209999999999999</c:v>
                </c:pt>
                <c:pt idx="2628">
                  <c:v>3.0041000000000002</c:v>
                </c:pt>
                <c:pt idx="2629">
                  <c:v>2.9872000000000001</c:v>
                </c:pt>
                <c:pt idx="2630">
                  <c:v>2.9704000000000002</c:v>
                </c:pt>
                <c:pt idx="2631">
                  <c:v>2.9537</c:v>
                </c:pt>
                <c:pt idx="2632">
                  <c:v>2.9369999999999998</c:v>
                </c:pt>
                <c:pt idx="2633">
                  <c:v>2.9203999999999999</c:v>
                </c:pt>
                <c:pt idx="2634">
                  <c:v>2.9037999999999999</c:v>
                </c:pt>
                <c:pt idx="2635">
                  <c:v>2.8873000000000002</c:v>
                </c:pt>
                <c:pt idx="2636">
                  <c:v>2.8708</c:v>
                </c:pt>
                <c:pt idx="2637">
                  <c:v>2.8544999999999998</c:v>
                </c:pt>
                <c:pt idx="2638">
                  <c:v>2.8380999999999998</c:v>
                </c:pt>
                <c:pt idx="2639">
                  <c:v>2.8218000000000001</c:v>
                </c:pt>
                <c:pt idx="2640">
                  <c:v>2.8056000000000001</c:v>
                </c:pt>
                <c:pt idx="2641">
                  <c:v>2.7894000000000001</c:v>
                </c:pt>
                <c:pt idx="2642">
                  <c:v>2.7732999999999999</c:v>
                </c:pt>
                <c:pt idx="2643">
                  <c:v>2.7572000000000001</c:v>
                </c:pt>
                <c:pt idx="2644">
                  <c:v>2.7412000000000001</c:v>
                </c:pt>
                <c:pt idx="2645">
                  <c:v>2.7252000000000001</c:v>
                </c:pt>
                <c:pt idx="2646">
                  <c:v>2.7092000000000001</c:v>
                </c:pt>
                <c:pt idx="2647">
                  <c:v>2.6932999999999998</c:v>
                </c:pt>
                <c:pt idx="2648">
                  <c:v>2.6775000000000002</c:v>
                </c:pt>
                <c:pt idx="2649">
                  <c:v>2.6616</c:v>
                </c:pt>
                <c:pt idx="2650">
                  <c:v>2.6457999999999999</c:v>
                </c:pt>
                <c:pt idx="2651">
                  <c:v>2.6301000000000001</c:v>
                </c:pt>
                <c:pt idx="2652">
                  <c:v>2.6143999999999998</c:v>
                </c:pt>
                <c:pt idx="2653">
                  <c:v>2.5987</c:v>
                </c:pt>
                <c:pt idx="2654">
                  <c:v>2.5831</c:v>
                </c:pt>
                <c:pt idx="2655">
                  <c:v>2.5674999999999999</c:v>
                </c:pt>
                <c:pt idx="2656">
                  <c:v>2.552</c:v>
                </c:pt>
                <c:pt idx="2657">
                  <c:v>2.5366</c:v>
                </c:pt>
                <c:pt idx="2658">
                  <c:v>2.5211999999999999</c:v>
                </c:pt>
                <c:pt idx="2659">
                  <c:v>2.5059</c:v>
                </c:pt>
                <c:pt idx="2660">
                  <c:v>2.4906000000000001</c:v>
                </c:pt>
                <c:pt idx="2661">
                  <c:v>2.4752999999999998</c:v>
                </c:pt>
                <c:pt idx="2662">
                  <c:v>2.4601999999999999</c:v>
                </c:pt>
                <c:pt idx="2663">
                  <c:v>2.4449999999999998</c:v>
                </c:pt>
                <c:pt idx="2664">
                  <c:v>2.4300000000000002</c:v>
                </c:pt>
                <c:pt idx="2665">
                  <c:v>2.4148999999999998</c:v>
                </c:pt>
                <c:pt idx="2666">
                  <c:v>2.4</c:v>
                </c:pt>
                <c:pt idx="2667">
                  <c:v>2.3851</c:v>
                </c:pt>
                <c:pt idx="2668">
                  <c:v>2.3702999999999999</c:v>
                </c:pt>
                <c:pt idx="2669">
                  <c:v>2.3555000000000001</c:v>
                </c:pt>
                <c:pt idx="2670">
                  <c:v>2.3408000000000002</c:v>
                </c:pt>
                <c:pt idx="2671">
                  <c:v>2.5983999999999998</c:v>
                </c:pt>
                <c:pt idx="2672">
                  <c:v>2.5916999999999999</c:v>
                </c:pt>
                <c:pt idx="2673">
                  <c:v>3.0407999999999999</c:v>
                </c:pt>
                <c:pt idx="2674">
                  <c:v>3.1724000000000001</c:v>
                </c:pt>
                <c:pt idx="2675">
                  <c:v>3.2370999999999999</c:v>
                </c:pt>
                <c:pt idx="2676">
                  <c:v>3.3332000000000002</c:v>
                </c:pt>
                <c:pt idx="2677">
                  <c:v>3.3123999999999998</c:v>
                </c:pt>
                <c:pt idx="2678">
                  <c:v>3.2917999999999998</c:v>
                </c:pt>
                <c:pt idx="2679">
                  <c:v>3.2713000000000001</c:v>
                </c:pt>
                <c:pt idx="2680">
                  <c:v>3.2509999999999999</c:v>
                </c:pt>
                <c:pt idx="2681">
                  <c:v>3.2309000000000001</c:v>
                </c:pt>
                <c:pt idx="2682">
                  <c:v>3.2109000000000001</c:v>
                </c:pt>
                <c:pt idx="2683">
                  <c:v>3.1911</c:v>
                </c:pt>
                <c:pt idx="2684">
                  <c:v>3.1714000000000002</c:v>
                </c:pt>
                <c:pt idx="2685">
                  <c:v>3.1518000000000002</c:v>
                </c:pt>
                <c:pt idx="2686">
                  <c:v>3.1322999999999999</c:v>
                </c:pt>
                <c:pt idx="2687">
                  <c:v>3.1128999999999998</c:v>
                </c:pt>
                <c:pt idx="2688">
                  <c:v>3.0935999999999999</c:v>
                </c:pt>
                <c:pt idx="2689">
                  <c:v>3.0743</c:v>
                </c:pt>
                <c:pt idx="2690">
                  <c:v>3.0552000000000001</c:v>
                </c:pt>
                <c:pt idx="2691">
                  <c:v>3.036</c:v>
                </c:pt>
                <c:pt idx="2692">
                  <c:v>3.0169999999999999</c:v>
                </c:pt>
                <c:pt idx="2693">
                  <c:v>2.9980000000000002</c:v>
                </c:pt>
                <c:pt idx="2694">
                  <c:v>2.9790999999999999</c:v>
                </c:pt>
                <c:pt idx="2695">
                  <c:v>2.9603000000000002</c:v>
                </c:pt>
                <c:pt idx="2696">
                  <c:v>2.9415</c:v>
                </c:pt>
                <c:pt idx="2697">
                  <c:v>2.9228999999999998</c:v>
                </c:pt>
                <c:pt idx="2698">
                  <c:v>2.9043999999999999</c:v>
                </c:pt>
                <c:pt idx="2699">
                  <c:v>2.8858999999999999</c:v>
                </c:pt>
                <c:pt idx="2700">
                  <c:v>2.8675999999999999</c:v>
                </c:pt>
                <c:pt idx="2701">
                  <c:v>2.8494000000000002</c:v>
                </c:pt>
                <c:pt idx="2702">
                  <c:v>2.8313000000000001</c:v>
                </c:pt>
                <c:pt idx="2703">
                  <c:v>2.8132999999999999</c:v>
                </c:pt>
                <c:pt idx="2704">
                  <c:v>2.7953999999999999</c:v>
                </c:pt>
                <c:pt idx="2705">
                  <c:v>2.7776000000000001</c:v>
                </c:pt>
                <c:pt idx="2706">
                  <c:v>2.7599</c:v>
                </c:pt>
                <c:pt idx="2707">
                  <c:v>2.7423000000000002</c:v>
                </c:pt>
                <c:pt idx="2708">
                  <c:v>2.7248999999999999</c:v>
                </c:pt>
                <c:pt idx="2709">
                  <c:v>2.7075</c:v>
                </c:pt>
                <c:pt idx="2710">
                  <c:v>2.6901999999999999</c:v>
                </c:pt>
                <c:pt idx="2711">
                  <c:v>2.6730999999999998</c:v>
                </c:pt>
                <c:pt idx="2712">
                  <c:v>2.6560000000000001</c:v>
                </c:pt>
                <c:pt idx="2713">
                  <c:v>2.6389999999999998</c:v>
                </c:pt>
                <c:pt idx="2714">
                  <c:v>2.6221000000000001</c:v>
                </c:pt>
                <c:pt idx="2715">
                  <c:v>2.6052</c:v>
                </c:pt>
                <c:pt idx="2716">
                  <c:v>2.5884999999999998</c:v>
                </c:pt>
                <c:pt idx="2717">
                  <c:v>2.5718000000000001</c:v>
                </c:pt>
                <c:pt idx="2718">
                  <c:v>2.5552000000000001</c:v>
                </c:pt>
                <c:pt idx="2719">
                  <c:v>2.5387</c:v>
                </c:pt>
                <c:pt idx="2720">
                  <c:v>2.5223</c:v>
                </c:pt>
                <c:pt idx="2721">
                  <c:v>2.5059</c:v>
                </c:pt>
                <c:pt idx="2722">
                  <c:v>2.4895</c:v>
                </c:pt>
                <c:pt idx="2723">
                  <c:v>2.4731999999999998</c:v>
                </c:pt>
                <c:pt idx="2724">
                  <c:v>7.3085000000000004</c:v>
                </c:pt>
                <c:pt idx="2725">
                  <c:v>7.2838000000000003</c:v>
                </c:pt>
                <c:pt idx="2726">
                  <c:v>7.2355</c:v>
                </c:pt>
                <c:pt idx="2727">
                  <c:v>7.1874000000000002</c:v>
                </c:pt>
                <c:pt idx="2728">
                  <c:v>7.1394000000000002</c:v>
                </c:pt>
                <c:pt idx="2729">
                  <c:v>7.0914999999999999</c:v>
                </c:pt>
                <c:pt idx="2730">
                  <c:v>7.0438999999999998</c:v>
                </c:pt>
                <c:pt idx="2731">
                  <c:v>6.9964000000000004</c:v>
                </c:pt>
                <c:pt idx="2732">
                  <c:v>6.9492000000000003</c:v>
                </c:pt>
                <c:pt idx="2733">
                  <c:v>6.9020999999999999</c:v>
                </c:pt>
                <c:pt idx="2734">
                  <c:v>6.8552999999999997</c:v>
                </c:pt>
                <c:pt idx="2735">
                  <c:v>6.8087</c:v>
                </c:pt>
                <c:pt idx="2736">
                  <c:v>6.7622999999999998</c:v>
                </c:pt>
                <c:pt idx="2737">
                  <c:v>6.7161999999999997</c:v>
                </c:pt>
                <c:pt idx="2738">
                  <c:v>6.6703000000000001</c:v>
                </c:pt>
                <c:pt idx="2739">
                  <c:v>6.6246</c:v>
                </c:pt>
                <c:pt idx="2740">
                  <c:v>6.5791000000000004</c:v>
                </c:pt>
                <c:pt idx="2741">
                  <c:v>6.5339</c:v>
                </c:pt>
                <c:pt idx="2742">
                  <c:v>6.4889000000000001</c:v>
                </c:pt>
                <c:pt idx="2743">
                  <c:v>6.444</c:v>
                </c:pt>
                <c:pt idx="2744">
                  <c:v>6.3994</c:v>
                </c:pt>
                <c:pt idx="2745">
                  <c:v>6.3550000000000004</c:v>
                </c:pt>
                <c:pt idx="2746">
                  <c:v>6.3108000000000004</c:v>
                </c:pt>
                <c:pt idx="2747">
                  <c:v>6.2667999999999999</c:v>
                </c:pt>
                <c:pt idx="2748">
                  <c:v>6.2229000000000001</c:v>
                </c:pt>
                <c:pt idx="2749">
                  <c:v>6.1792999999999996</c:v>
                </c:pt>
                <c:pt idx="2750">
                  <c:v>6.1357999999999997</c:v>
                </c:pt>
                <c:pt idx="2751">
                  <c:v>6.0925000000000002</c:v>
                </c:pt>
                <c:pt idx="2752">
                  <c:v>6.0494000000000003</c:v>
                </c:pt>
                <c:pt idx="2753">
                  <c:v>6.0065</c:v>
                </c:pt>
                <c:pt idx="2754">
                  <c:v>5.9638</c:v>
                </c:pt>
                <c:pt idx="2755">
                  <c:v>5.9211999999999998</c:v>
                </c:pt>
                <c:pt idx="2756">
                  <c:v>5.8788</c:v>
                </c:pt>
                <c:pt idx="2757">
                  <c:v>5.8365999999999998</c:v>
                </c:pt>
                <c:pt idx="2758">
                  <c:v>5.7946</c:v>
                </c:pt>
                <c:pt idx="2759">
                  <c:v>5.7527999999999997</c:v>
                </c:pt>
                <c:pt idx="2760">
                  <c:v>5.7111999999999998</c:v>
                </c:pt>
                <c:pt idx="2761">
                  <c:v>5.6698000000000004</c:v>
                </c:pt>
                <c:pt idx="2762">
                  <c:v>5.6285999999999996</c:v>
                </c:pt>
                <c:pt idx="2763">
                  <c:v>5.5876000000000001</c:v>
                </c:pt>
                <c:pt idx="2764">
                  <c:v>5.5468000000000002</c:v>
                </c:pt>
                <c:pt idx="2765">
                  <c:v>5.5061999999999998</c:v>
                </c:pt>
                <c:pt idx="2766">
                  <c:v>5.4657999999999998</c:v>
                </c:pt>
                <c:pt idx="2767">
                  <c:v>5.4257</c:v>
                </c:pt>
                <c:pt idx="2768">
                  <c:v>5.3856999999999999</c:v>
                </c:pt>
                <c:pt idx="2769">
                  <c:v>5.3460000000000001</c:v>
                </c:pt>
                <c:pt idx="2770">
                  <c:v>5.3064999999999998</c:v>
                </c:pt>
                <c:pt idx="2771">
                  <c:v>5.2671999999999999</c:v>
                </c:pt>
                <c:pt idx="2772">
                  <c:v>5.2281000000000004</c:v>
                </c:pt>
                <c:pt idx="2773">
                  <c:v>5.1891999999999996</c:v>
                </c:pt>
                <c:pt idx="2774">
                  <c:v>5.1505999999999998</c:v>
                </c:pt>
                <c:pt idx="2775">
                  <c:v>5.1121999999999996</c:v>
                </c:pt>
                <c:pt idx="2776">
                  <c:v>5.0740999999999996</c:v>
                </c:pt>
                <c:pt idx="2777">
                  <c:v>5.0361000000000002</c:v>
                </c:pt>
                <c:pt idx="2778">
                  <c:v>4.9984000000000002</c:v>
                </c:pt>
                <c:pt idx="2779">
                  <c:v>4.9610000000000003</c:v>
                </c:pt>
                <c:pt idx="2780">
                  <c:v>4.9238</c:v>
                </c:pt>
                <c:pt idx="2781">
                  <c:v>4.8868999999999998</c:v>
                </c:pt>
                <c:pt idx="2782">
                  <c:v>4.8502999999999998</c:v>
                </c:pt>
                <c:pt idx="2783">
                  <c:v>4.8140000000000001</c:v>
                </c:pt>
                <c:pt idx="2784">
                  <c:v>4.7779999999999996</c:v>
                </c:pt>
                <c:pt idx="2785">
                  <c:v>4.7423000000000002</c:v>
                </c:pt>
                <c:pt idx="2786">
                  <c:v>4.7069000000000001</c:v>
                </c:pt>
                <c:pt idx="2787">
                  <c:v>4.6718000000000002</c:v>
                </c:pt>
                <c:pt idx="2788">
                  <c:v>4.6369999999999996</c:v>
                </c:pt>
                <c:pt idx="2789">
                  <c:v>4.6024000000000003</c:v>
                </c:pt>
                <c:pt idx="2790">
                  <c:v>4.5682</c:v>
                </c:pt>
                <c:pt idx="2791">
                  <c:v>4.5342000000000002</c:v>
                </c:pt>
                <c:pt idx="2792">
                  <c:v>4.5004</c:v>
                </c:pt>
                <c:pt idx="2793">
                  <c:v>4.4668999999999999</c:v>
                </c:pt>
                <c:pt idx="2794">
                  <c:v>4.4337</c:v>
                </c:pt>
                <c:pt idx="2795">
                  <c:v>4.4006999999999996</c:v>
                </c:pt>
                <c:pt idx="2796">
                  <c:v>4.3678999999999997</c:v>
                </c:pt>
                <c:pt idx="2797">
                  <c:v>4.3354999999999997</c:v>
                </c:pt>
                <c:pt idx="2798">
                  <c:v>4.3033000000000001</c:v>
                </c:pt>
                <c:pt idx="2799">
                  <c:v>4.2713000000000001</c:v>
                </c:pt>
                <c:pt idx="2800">
                  <c:v>4.2397</c:v>
                </c:pt>
                <c:pt idx="2801">
                  <c:v>4.2083000000000004</c:v>
                </c:pt>
                <c:pt idx="2802">
                  <c:v>4.1772999999999998</c:v>
                </c:pt>
                <c:pt idx="2803">
                  <c:v>4.1464999999999996</c:v>
                </c:pt>
                <c:pt idx="2804">
                  <c:v>4.1159999999999997</c:v>
                </c:pt>
                <c:pt idx="2805">
                  <c:v>4.0857999999999999</c:v>
                </c:pt>
                <c:pt idx="2806">
                  <c:v>4.0559000000000003</c:v>
                </c:pt>
                <c:pt idx="2807">
                  <c:v>4.0263</c:v>
                </c:pt>
                <c:pt idx="2808">
                  <c:v>3.9969999999999999</c:v>
                </c:pt>
                <c:pt idx="2809">
                  <c:v>3.9679000000000002</c:v>
                </c:pt>
                <c:pt idx="2810">
                  <c:v>3.9390000000000001</c:v>
                </c:pt>
                <c:pt idx="2811">
                  <c:v>3.9104999999999999</c:v>
                </c:pt>
                <c:pt idx="2812">
                  <c:v>3.8822000000000001</c:v>
                </c:pt>
                <c:pt idx="2813">
                  <c:v>3.8540999999999999</c:v>
                </c:pt>
                <c:pt idx="2814">
                  <c:v>3.8262999999999998</c:v>
                </c:pt>
                <c:pt idx="2815">
                  <c:v>3.7987000000000002</c:v>
                </c:pt>
                <c:pt idx="2816">
                  <c:v>3.7713000000000001</c:v>
                </c:pt>
                <c:pt idx="2817">
                  <c:v>3.7442000000000002</c:v>
                </c:pt>
                <c:pt idx="2818">
                  <c:v>3.7174</c:v>
                </c:pt>
                <c:pt idx="2819">
                  <c:v>3.6907000000000001</c:v>
                </c:pt>
                <c:pt idx="2820">
                  <c:v>3.6642999999999999</c:v>
                </c:pt>
                <c:pt idx="2821">
                  <c:v>3.6381000000000001</c:v>
                </c:pt>
                <c:pt idx="2822">
                  <c:v>3.6120000000000001</c:v>
                </c:pt>
                <c:pt idx="2823">
                  <c:v>3.5863</c:v>
                </c:pt>
                <c:pt idx="2824">
                  <c:v>3.5607000000000002</c:v>
                </c:pt>
                <c:pt idx="2825">
                  <c:v>3.5352999999999999</c:v>
                </c:pt>
                <c:pt idx="2826">
                  <c:v>3.5101</c:v>
                </c:pt>
                <c:pt idx="2827">
                  <c:v>3.4851999999999999</c:v>
                </c:pt>
                <c:pt idx="2828">
                  <c:v>3.4603999999999999</c:v>
                </c:pt>
                <c:pt idx="2829">
                  <c:v>3.4358</c:v>
                </c:pt>
                <c:pt idx="2830">
                  <c:v>3.4114</c:v>
                </c:pt>
                <c:pt idx="2831">
                  <c:v>3.3873000000000002</c:v>
                </c:pt>
                <c:pt idx="2832">
                  <c:v>3.3632</c:v>
                </c:pt>
                <c:pt idx="2833">
                  <c:v>3.3393999999999999</c:v>
                </c:pt>
                <c:pt idx="2834">
                  <c:v>3.3157000000000001</c:v>
                </c:pt>
                <c:pt idx="2835">
                  <c:v>3.2921999999999998</c:v>
                </c:pt>
                <c:pt idx="2836">
                  <c:v>3.2688000000000001</c:v>
                </c:pt>
                <c:pt idx="2837">
                  <c:v>3.2456</c:v>
                </c:pt>
                <c:pt idx="2838">
                  <c:v>3.2225000000000001</c:v>
                </c:pt>
                <c:pt idx="2839">
                  <c:v>3.1996000000000002</c:v>
                </c:pt>
                <c:pt idx="2840">
                  <c:v>3.1768999999999998</c:v>
                </c:pt>
                <c:pt idx="2841">
                  <c:v>3.1543000000000001</c:v>
                </c:pt>
                <c:pt idx="2842">
                  <c:v>3.1318999999999999</c:v>
                </c:pt>
                <c:pt idx="2843">
                  <c:v>3.1097000000000001</c:v>
                </c:pt>
                <c:pt idx="2844">
                  <c:v>3.0876000000000001</c:v>
                </c:pt>
                <c:pt idx="2845">
                  <c:v>3.0657000000000001</c:v>
                </c:pt>
                <c:pt idx="2846">
                  <c:v>3.044</c:v>
                </c:pt>
                <c:pt idx="2847">
                  <c:v>3.0224000000000002</c:v>
                </c:pt>
                <c:pt idx="2848">
                  <c:v>3.0011000000000001</c:v>
                </c:pt>
                <c:pt idx="2849">
                  <c:v>2.9799000000000002</c:v>
                </c:pt>
                <c:pt idx="2850">
                  <c:v>2.9588000000000001</c:v>
                </c:pt>
                <c:pt idx="2851">
                  <c:v>2.9379</c:v>
                </c:pt>
                <c:pt idx="2852">
                  <c:v>2.9171999999999998</c:v>
                </c:pt>
                <c:pt idx="2853">
                  <c:v>2.8967000000000001</c:v>
                </c:pt>
                <c:pt idx="2854">
                  <c:v>2.8763000000000001</c:v>
                </c:pt>
                <c:pt idx="2855">
                  <c:v>2.8561000000000001</c:v>
                </c:pt>
                <c:pt idx="2856">
                  <c:v>2.8361000000000001</c:v>
                </c:pt>
                <c:pt idx="2857">
                  <c:v>2.8161999999999998</c:v>
                </c:pt>
                <c:pt idx="2858">
                  <c:v>2.7964000000000002</c:v>
                </c:pt>
                <c:pt idx="2859">
                  <c:v>2.7768000000000002</c:v>
                </c:pt>
                <c:pt idx="2860">
                  <c:v>2.7574000000000001</c:v>
                </c:pt>
                <c:pt idx="2861">
                  <c:v>2.7381000000000002</c:v>
                </c:pt>
                <c:pt idx="2862">
                  <c:v>2.7189999999999999</c:v>
                </c:pt>
                <c:pt idx="2863">
                  <c:v>2.7000999999999999</c:v>
                </c:pt>
                <c:pt idx="2864">
                  <c:v>2.6812999999999998</c:v>
                </c:pt>
                <c:pt idx="2865">
                  <c:v>2.6627000000000001</c:v>
                </c:pt>
                <c:pt idx="2866">
                  <c:v>2.6442999999999999</c:v>
                </c:pt>
                <c:pt idx="2867">
                  <c:v>2.6261000000000001</c:v>
                </c:pt>
                <c:pt idx="2868">
                  <c:v>2.6080000000000001</c:v>
                </c:pt>
                <c:pt idx="2869">
                  <c:v>2.5901000000000001</c:v>
                </c:pt>
                <c:pt idx="2870">
                  <c:v>2.5724</c:v>
                </c:pt>
                <c:pt idx="2871">
                  <c:v>2.5548000000000002</c:v>
                </c:pt>
                <c:pt idx="2872">
                  <c:v>2.5373999999999999</c:v>
                </c:pt>
                <c:pt idx="2873">
                  <c:v>2.5202</c:v>
                </c:pt>
                <c:pt idx="2874">
                  <c:v>2.5030999999999999</c:v>
                </c:pt>
                <c:pt idx="2875">
                  <c:v>2.4862000000000002</c:v>
                </c:pt>
                <c:pt idx="2876">
                  <c:v>2.4695</c:v>
                </c:pt>
                <c:pt idx="2877">
                  <c:v>2.4529000000000001</c:v>
                </c:pt>
                <c:pt idx="2878">
                  <c:v>2.4365000000000001</c:v>
                </c:pt>
                <c:pt idx="2879">
                  <c:v>2.4203000000000001</c:v>
                </c:pt>
                <c:pt idx="2880">
                  <c:v>2.4043000000000001</c:v>
                </c:pt>
                <c:pt idx="2881">
                  <c:v>2.3883999999999999</c:v>
                </c:pt>
                <c:pt idx="2882">
                  <c:v>2.3727999999999998</c:v>
                </c:pt>
                <c:pt idx="2883">
                  <c:v>2.3573</c:v>
                </c:pt>
                <c:pt idx="2884">
                  <c:v>2.3420999999999998</c:v>
                </c:pt>
                <c:pt idx="2885">
                  <c:v>2.327</c:v>
                </c:pt>
                <c:pt idx="2886">
                  <c:v>2.3121999999999998</c:v>
                </c:pt>
                <c:pt idx="2887">
                  <c:v>2.2974999999999999</c:v>
                </c:pt>
                <c:pt idx="2888">
                  <c:v>2.2829999999999999</c:v>
                </c:pt>
                <c:pt idx="2889">
                  <c:v>2.2686999999999999</c:v>
                </c:pt>
                <c:pt idx="2890">
                  <c:v>2.2545999999999999</c:v>
                </c:pt>
                <c:pt idx="2891">
                  <c:v>2.2406999999999999</c:v>
                </c:pt>
                <c:pt idx="2892">
                  <c:v>2.2269000000000001</c:v>
                </c:pt>
                <c:pt idx="2893">
                  <c:v>2.2134</c:v>
                </c:pt>
                <c:pt idx="2894">
                  <c:v>2.2000000000000002</c:v>
                </c:pt>
                <c:pt idx="2895">
                  <c:v>2.1867999999999999</c:v>
                </c:pt>
                <c:pt idx="2896">
                  <c:v>2.1737000000000002</c:v>
                </c:pt>
                <c:pt idx="2897">
                  <c:v>2.1608000000000001</c:v>
                </c:pt>
                <c:pt idx="2898">
                  <c:v>2.1480999999999999</c:v>
                </c:pt>
                <c:pt idx="2899">
                  <c:v>2.1356000000000002</c:v>
                </c:pt>
                <c:pt idx="2900">
                  <c:v>2.1231</c:v>
                </c:pt>
                <c:pt idx="2901">
                  <c:v>2.1107999999999998</c:v>
                </c:pt>
                <c:pt idx="2902">
                  <c:v>2.0987</c:v>
                </c:pt>
                <c:pt idx="2903">
                  <c:v>2.0867</c:v>
                </c:pt>
                <c:pt idx="2904">
                  <c:v>2.0748000000000002</c:v>
                </c:pt>
                <c:pt idx="2905">
                  <c:v>2.0630999999999999</c:v>
                </c:pt>
                <c:pt idx="2906">
                  <c:v>2.0514000000000001</c:v>
                </c:pt>
                <c:pt idx="2907">
                  <c:v>2.0398999999999998</c:v>
                </c:pt>
                <c:pt idx="2908">
                  <c:v>2.0285000000000002</c:v>
                </c:pt>
                <c:pt idx="2909">
                  <c:v>2.0171999999999999</c:v>
                </c:pt>
                <c:pt idx="2910">
                  <c:v>2.0059999999999998</c:v>
                </c:pt>
                <c:pt idx="2911">
                  <c:v>1.9948999999999999</c:v>
                </c:pt>
                <c:pt idx="2912">
                  <c:v>1.9839</c:v>
                </c:pt>
                <c:pt idx="2913">
                  <c:v>1.9729000000000001</c:v>
                </c:pt>
                <c:pt idx="2914">
                  <c:v>1.9621</c:v>
                </c:pt>
                <c:pt idx="2915">
                  <c:v>1.9514</c:v>
                </c:pt>
                <c:pt idx="2916">
                  <c:v>1.9407000000000001</c:v>
                </c:pt>
                <c:pt idx="2917">
                  <c:v>1.9300999999999999</c:v>
                </c:pt>
                <c:pt idx="2918">
                  <c:v>1.9196</c:v>
                </c:pt>
                <c:pt idx="2919">
                  <c:v>1.9091</c:v>
                </c:pt>
                <c:pt idx="2920">
                  <c:v>1.8987000000000001</c:v>
                </c:pt>
                <c:pt idx="2921">
                  <c:v>1.8884000000000001</c:v>
                </c:pt>
                <c:pt idx="2922">
                  <c:v>1.8782000000000001</c:v>
                </c:pt>
                <c:pt idx="2923">
                  <c:v>1.8680000000000001</c:v>
                </c:pt>
                <c:pt idx="2924">
                  <c:v>1.8579000000000001</c:v>
                </c:pt>
                <c:pt idx="2925">
                  <c:v>1.8478000000000001</c:v>
                </c:pt>
                <c:pt idx="2926">
                  <c:v>1.8378000000000001</c:v>
                </c:pt>
                <c:pt idx="2927">
                  <c:v>1.8278000000000001</c:v>
                </c:pt>
                <c:pt idx="2928">
                  <c:v>1.8179000000000001</c:v>
                </c:pt>
                <c:pt idx="2929">
                  <c:v>1.8080000000000001</c:v>
                </c:pt>
                <c:pt idx="2930">
                  <c:v>1.7981</c:v>
                </c:pt>
                <c:pt idx="2931">
                  <c:v>1.7883</c:v>
                </c:pt>
                <c:pt idx="2932">
                  <c:v>1.7785</c:v>
                </c:pt>
                <c:pt idx="2933">
                  <c:v>1.7687999999999999</c:v>
                </c:pt>
                <c:pt idx="2934">
                  <c:v>1.7591000000000001</c:v>
                </c:pt>
                <c:pt idx="2935">
                  <c:v>1.7495000000000001</c:v>
                </c:pt>
                <c:pt idx="2936">
                  <c:v>1.7399</c:v>
                </c:pt>
                <c:pt idx="2937">
                  <c:v>1.7303999999999999</c:v>
                </c:pt>
                <c:pt idx="2938">
                  <c:v>1.7209000000000001</c:v>
                </c:pt>
                <c:pt idx="2939">
                  <c:v>1.7115</c:v>
                </c:pt>
                <c:pt idx="2940">
                  <c:v>1.7020999999999999</c:v>
                </c:pt>
                <c:pt idx="2941">
                  <c:v>1.6928000000000001</c:v>
                </c:pt>
                <c:pt idx="2942">
                  <c:v>1.6835</c:v>
                </c:pt>
                <c:pt idx="2943">
                  <c:v>1.6742999999999999</c:v>
                </c:pt>
                <c:pt idx="2944">
                  <c:v>1.6651</c:v>
                </c:pt>
                <c:pt idx="2945">
                  <c:v>1.6559999999999999</c:v>
                </c:pt>
                <c:pt idx="2946">
                  <c:v>1.6469</c:v>
                </c:pt>
                <c:pt idx="2947">
                  <c:v>1.6378999999999999</c:v>
                </c:pt>
                <c:pt idx="2948">
                  <c:v>1.6289</c:v>
                </c:pt>
                <c:pt idx="2949">
                  <c:v>1.62</c:v>
                </c:pt>
                <c:pt idx="2950">
                  <c:v>1.6111</c:v>
                </c:pt>
                <c:pt idx="2951">
                  <c:v>1.6022000000000001</c:v>
                </c:pt>
                <c:pt idx="2952">
                  <c:v>1.5933999999999999</c:v>
                </c:pt>
                <c:pt idx="2953">
                  <c:v>1.5847</c:v>
                </c:pt>
                <c:pt idx="2954">
                  <c:v>1.5759000000000001</c:v>
                </c:pt>
                <c:pt idx="2955">
                  <c:v>1.5671999999999999</c:v>
                </c:pt>
                <c:pt idx="2956">
                  <c:v>1.5586</c:v>
                </c:pt>
                <c:pt idx="2957">
                  <c:v>1.55</c:v>
                </c:pt>
                <c:pt idx="2958">
                  <c:v>1.5415000000000001</c:v>
                </c:pt>
                <c:pt idx="2959">
                  <c:v>1.5328999999999999</c:v>
                </c:pt>
                <c:pt idx="2960">
                  <c:v>1.5245</c:v>
                </c:pt>
                <c:pt idx="2961">
                  <c:v>1.516</c:v>
                </c:pt>
                <c:pt idx="2962">
                  <c:v>1.5076000000000001</c:v>
                </c:pt>
                <c:pt idx="2963">
                  <c:v>1.4993000000000001</c:v>
                </c:pt>
                <c:pt idx="2964">
                  <c:v>1.4910000000000001</c:v>
                </c:pt>
                <c:pt idx="2965">
                  <c:v>1.4826999999999999</c:v>
                </c:pt>
                <c:pt idx="2966">
                  <c:v>1.4743999999999999</c:v>
                </c:pt>
                <c:pt idx="2967">
                  <c:v>1.4661999999999999</c:v>
                </c:pt>
                <c:pt idx="2968">
                  <c:v>1.458</c:v>
                </c:pt>
                <c:pt idx="2969">
                  <c:v>1.4498</c:v>
                </c:pt>
                <c:pt idx="2970">
                  <c:v>1.4417</c:v>
                </c:pt>
                <c:pt idx="2971">
                  <c:v>1.4336</c:v>
                </c:pt>
                <c:pt idx="2972">
                  <c:v>1.4255</c:v>
                </c:pt>
                <c:pt idx="2973">
                  <c:v>1.4175</c:v>
                </c:pt>
                <c:pt idx="2974">
                  <c:v>1.4095</c:v>
                </c:pt>
                <c:pt idx="2975">
                  <c:v>1.4015</c:v>
                </c:pt>
                <c:pt idx="2976">
                  <c:v>1.3935</c:v>
                </c:pt>
                <c:pt idx="2977">
                  <c:v>1.3855999999999999</c:v>
                </c:pt>
                <c:pt idx="2978">
                  <c:v>1.3777999999999999</c:v>
                </c:pt>
                <c:pt idx="2979">
                  <c:v>1.3698999999999999</c:v>
                </c:pt>
                <c:pt idx="2980">
                  <c:v>1.3621000000000001</c:v>
                </c:pt>
                <c:pt idx="2981">
                  <c:v>1.3544</c:v>
                </c:pt>
                <c:pt idx="2982">
                  <c:v>1.3467</c:v>
                </c:pt>
                <c:pt idx="2983">
                  <c:v>1.339</c:v>
                </c:pt>
                <c:pt idx="2984">
                  <c:v>1.3313999999999999</c:v>
                </c:pt>
                <c:pt idx="2985">
                  <c:v>1.3238000000000001</c:v>
                </c:pt>
                <c:pt idx="2986">
                  <c:v>1.3162</c:v>
                </c:pt>
                <c:pt idx="2987">
                  <c:v>1.3086</c:v>
                </c:pt>
                <c:pt idx="2988">
                  <c:v>1.3010999999999999</c:v>
                </c:pt>
                <c:pt idx="2989">
                  <c:v>1.2936000000000001</c:v>
                </c:pt>
                <c:pt idx="2990">
                  <c:v>1.2862</c:v>
                </c:pt>
                <c:pt idx="2991">
                  <c:v>1.2787999999999999</c:v>
                </c:pt>
                <c:pt idx="2992">
                  <c:v>1.2714000000000001</c:v>
                </c:pt>
                <c:pt idx="2993">
                  <c:v>1.264</c:v>
                </c:pt>
                <c:pt idx="2994">
                  <c:v>1.2566999999999999</c:v>
                </c:pt>
                <c:pt idx="2995">
                  <c:v>1.2494000000000001</c:v>
                </c:pt>
                <c:pt idx="2996">
                  <c:v>1.2421</c:v>
                </c:pt>
                <c:pt idx="2997">
                  <c:v>1.2349000000000001</c:v>
                </c:pt>
                <c:pt idx="2998">
                  <c:v>1.2277</c:v>
                </c:pt>
                <c:pt idx="2999">
                  <c:v>1.2205999999999999</c:v>
                </c:pt>
                <c:pt idx="3000">
                  <c:v>1.2135</c:v>
                </c:pt>
                <c:pt idx="3001">
                  <c:v>1.2063999999999999</c:v>
                </c:pt>
                <c:pt idx="3002">
                  <c:v>1.1993</c:v>
                </c:pt>
                <c:pt idx="3003">
                  <c:v>1.1922999999999999</c:v>
                </c:pt>
                <c:pt idx="3004">
                  <c:v>1.1852</c:v>
                </c:pt>
                <c:pt idx="3005">
                  <c:v>1.1782999999999999</c:v>
                </c:pt>
                <c:pt idx="3006">
                  <c:v>1.1713</c:v>
                </c:pt>
                <c:pt idx="3007">
                  <c:v>1.1644000000000001</c:v>
                </c:pt>
                <c:pt idx="3008">
                  <c:v>1.1574</c:v>
                </c:pt>
                <c:pt idx="3009">
                  <c:v>1.1506000000000001</c:v>
                </c:pt>
                <c:pt idx="3010">
                  <c:v>1.1436999999999999</c:v>
                </c:pt>
                <c:pt idx="3011">
                  <c:v>1.1369</c:v>
                </c:pt>
                <c:pt idx="3012">
                  <c:v>1.1301000000000001</c:v>
                </c:pt>
                <c:pt idx="3013">
                  <c:v>1.1233</c:v>
                </c:pt>
                <c:pt idx="3014">
                  <c:v>1.1166</c:v>
                </c:pt>
                <c:pt idx="3015">
                  <c:v>1.1099000000000001</c:v>
                </c:pt>
                <c:pt idx="3016">
                  <c:v>1.1032999999999999</c:v>
                </c:pt>
                <c:pt idx="3017">
                  <c:v>1.0967</c:v>
                </c:pt>
                <c:pt idx="3018">
                  <c:v>1.0901000000000001</c:v>
                </c:pt>
                <c:pt idx="3019">
                  <c:v>1.0834999999999999</c:v>
                </c:pt>
                <c:pt idx="3020">
                  <c:v>1.077</c:v>
                </c:pt>
                <c:pt idx="3021">
                  <c:v>1.0704</c:v>
                </c:pt>
                <c:pt idx="3022">
                  <c:v>1.0640000000000001</c:v>
                </c:pt>
                <c:pt idx="3023">
                  <c:v>1.0575000000000001</c:v>
                </c:pt>
                <c:pt idx="3024">
                  <c:v>1.0509999999999999</c:v>
                </c:pt>
                <c:pt idx="3025">
                  <c:v>1.0446</c:v>
                </c:pt>
                <c:pt idx="3026">
                  <c:v>1.0382</c:v>
                </c:pt>
                <c:pt idx="3027">
                  <c:v>1.0318000000000001</c:v>
                </c:pt>
                <c:pt idx="3028">
                  <c:v>1.0254000000000001</c:v>
                </c:pt>
                <c:pt idx="3029">
                  <c:v>1.0189999999999999</c:v>
                </c:pt>
                <c:pt idx="3030">
                  <c:v>1.0125999999999999</c:v>
                </c:pt>
                <c:pt idx="3031">
                  <c:v>1.0063</c:v>
                </c:pt>
                <c:pt idx="3032">
                  <c:v>0.99997999999999998</c:v>
                </c:pt>
                <c:pt idx="3033">
                  <c:v>0.99368000000000001</c:v>
                </c:pt>
                <c:pt idx="3034">
                  <c:v>0.98740000000000006</c:v>
                </c:pt>
                <c:pt idx="3035">
                  <c:v>0.98114000000000001</c:v>
                </c:pt>
                <c:pt idx="3036">
                  <c:v>0.97489999999999999</c:v>
                </c:pt>
                <c:pt idx="3037">
                  <c:v>0.96867999999999999</c:v>
                </c:pt>
                <c:pt idx="3038">
                  <c:v>0.96248</c:v>
                </c:pt>
                <c:pt idx="3039">
                  <c:v>0.95630999999999999</c:v>
                </c:pt>
                <c:pt idx="3040">
                  <c:v>0.95016999999999996</c:v>
                </c:pt>
                <c:pt idx="3041">
                  <c:v>0.94403999999999999</c:v>
                </c:pt>
                <c:pt idx="3042">
                  <c:v>0.93794999999999995</c:v>
                </c:pt>
                <c:pt idx="3043">
                  <c:v>0.93188000000000004</c:v>
                </c:pt>
                <c:pt idx="3044">
                  <c:v>0.92584</c:v>
                </c:pt>
                <c:pt idx="3045">
                  <c:v>0.91981999999999997</c:v>
                </c:pt>
                <c:pt idx="3046">
                  <c:v>0.91383999999999999</c:v>
                </c:pt>
                <c:pt idx="3047">
                  <c:v>0.90788000000000002</c:v>
                </c:pt>
                <c:pt idx="3048">
                  <c:v>0.90195999999999998</c:v>
                </c:pt>
                <c:pt idx="3049">
                  <c:v>0.89607000000000003</c:v>
                </c:pt>
                <c:pt idx="3050">
                  <c:v>0.89020999999999995</c:v>
                </c:pt>
                <c:pt idx="3051">
                  <c:v>0.88436999999999999</c:v>
                </c:pt>
                <c:pt idx="3052">
                  <c:v>0.87856999999999996</c:v>
                </c:pt>
                <c:pt idx="3053">
                  <c:v>0.87280000000000002</c:v>
                </c:pt>
                <c:pt idx="3054">
                  <c:v>0.86706000000000005</c:v>
                </c:pt>
                <c:pt idx="3055">
                  <c:v>0.86134999999999995</c:v>
                </c:pt>
                <c:pt idx="3056">
                  <c:v>0.85565999999999998</c:v>
                </c:pt>
                <c:pt idx="3057">
                  <c:v>0.85001000000000004</c:v>
                </c:pt>
                <c:pt idx="3058">
                  <c:v>0.84438000000000002</c:v>
                </c:pt>
                <c:pt idx="3059">
                  <c:v>0.83879000000000004</c:v>
                </c:pt>
                <c:pt idx="3060">
                  <c:v>0.83321999999999996</c:v>
                </c:pt>
                <c:pt idx="3061">
                  <c:v>0.82769000000000004</c:v>
                </c:pt>
                <c:pt idx="3062">
                  <c:v>0.82218000000000002</c:v>
                </c:pt>
                <c:pt idx="3063">
                  <c:v>0.81671000000000005</c:v>
                </c:pt>
                <c:pt idx="3064">
                  <c:v>0.81125999999999998</c:v>
                </c:pt>
                <c:pt idx="3065">
                  <c:v>0.80584999999999996</c:v>
                </c:pt>
                <c:pt idx="3066">
                  <c:v>0.80045999999999995</c:v>
                </c:pt>
                <c:pt idx="3067">
                  <c:v>0.79510000000000003</c:v>
                </c:pt>
                <c:pt idx="3068">
                  <c:v>0.78978000000000004</c:v>
                </c:pt>
                <c:pt idx="3069">
                  <c:v>0.78447999999999996</c:v>
                </c:pt>
                <c:pt idx="3070">
                  <c:v>0.77922000000000002</c:v>
                </c:pt>
                <c:pt idx="3071">
                  <c:v>0.77398999999999996</c:v>
                </c:pt>
                <c:pt idx="3072">
                  <c:v>0.76878999999999997</c:v>
                </c:pt>
                <c:pt idx="3073">
                  <c:v>0.76361999999999997</c:v>
                </c:pt>
                <c:pt idx="3074">
                  <c:v>0.75849</c:v>
                </c:pt>
                <c:pt idx="3075">
                  <c:v>0.75339999999999996</c:v>
                </c:pt>
                <c:pt idx="3076">
                  <c:v>0.74833000000000005</c:v>
                </c:pt>
                <c:pt idx="3077">
                  <c:v>0.74329999999999996</c:v>
                </c:pt>
                <c:pt idx="3078">
                  <c:v>0.73829999999999996</c:v>
                </c:pt>
                <c:pt idx="3079">
                  <c:v>0.73333000000000004</c:v>
                </c:pt>
                <c:pt idx="3080">
                  <c:v>0.72838999999999998</c:v>
                </c:pt>
                <c:pt idx="3081">
                  <c:v>0.72346999999999995</c:v>
                </c:pt>
                <c:pt idx="3082">
                  <c:v>0.71858</c:v>
                </c:pt>
                <c:pt idx="3083">
                  <c:v>0.71370999999999996</c:v>
                </c:pt>
                <c:pt idx="3084">
                  <c:v>0.70887</c:v>
                </c:pt>
                <c:pt idx="3085">
                  <c:v>0.70404</c:v>
                </c:pt>
                <c:pt idx="3086">
                  <c:v>0.69923999999999997</c:v>
                </c:pt>
                <c:pt idx="3087">
                  <c:v>0.69445999999999997</c:v>
                </c:pt>
                <c:pt idx="3088">
                  <c:v>0.68969999999999998</c:v>
                </c:pt>
                <c:pt idx="3089">
                  <c:v>0.68494999999999995</c:v>
                </c:pt>
                <c:pt idx="3090">
                  <c:v>0.68023</c:v>
                </c:pt>
                <c:pt idx="3091">
                  <c:v>0.67552000000000001</c:v>
                </c:pt>
                <c:pt idx="3092">
                  <c:v>0.67083999999999999</c:v>
                </c:pt>
                <c:pt idx="3093">
                  <c:v>0.66617999999999999</c:v>
                </c:pt>
                <c:pt idx="3094">
                  <c:v>0.66154000000000002</c:v>
                </c:pt>
                <c:pt idx="3095">
                  <c:v>0.65691999999999995</c:v>
                </c:pt>
                <c:pt idx="3096">
                  <c:v>0.65232999999999997</c:v>
                </c:pt>
                <c:pt idx="3097">
                  <c:v>0.64776999999999996</c:v>
                </c:pt>
                <c:pt idx="3098">
                  <c:v>0.64322999999999997</c:v>
                </c:pt>
                <c:pt idx="3099">
                  <c:v>0.63871</c:v>
                </c:pt>
                <c:pt idx="3100">
                  <c:v>0.63422000000000001</c:v>
                </c:pt>
                <c:pt idx="3101">
                  <c:v>0.62975999999999999</c:v>
                </c:pt>
                <c:pt idx="3102">
                  <c:v>0.62531999999999999</c:v>
                </c:pt>
                <c:pt idx="3103">
                  <c:v>0.62090000000000001</c:v>
                </c:pt>
                <c:pt idx="3104">
                  <c:v>0.61651</c:v>
                </c:pt>
                <c:pt idx="3105">
                  <c:v>0.62331999999999999</c:v>
                </c:pt>
                <c:pt idx="3106">
                  <c:v>0.61889000000000005</c:v>
                </c:pt>
                <c:pt idx="3107">
                  <c:v>0.61448000000000003</c:v>
                </c:pt>
                <c:pt idx="3108">
                  <c:v>0.61009999999999998</c:v>
                </c:pt>
                <c:pt idx="3109">
                  <c:v>0.60572999999999999</c:v>
                </c:pt>
                <c:pt idx="3110">
                  <c:v>0.60138999999999998</c:v>
                </c:pt>
                <c:pt idx="3111">
                  <c:v>0.59706999999999999</c:v>
                </c:pt>
                <c:pt idx="3112">
                  <c:v>0.59277000000000002</c:v>
                </c:pt>
                <c:pt idx="3113">
                  <c:v>0.58848999999999996</c:v>
                </c:pt>
                <c:pt idx="3114">
                  <c:v>0.58423000000000003</c:v>
                </c:pt>
                <c:pt idx="3115">
                  <c:v>0.57999999999999996</c:v>
                </c:pt>
                <c:pt idx="3116">
                  <c:v>0.57577999999999996</c:v>
                </c:pt>
                <c:pt idx="3117">
                  <c:v>0.5716</c:v>
                </c:pt>
                <c:pt idx="3118">
                  <c:v>0.56744000000000006</c:v>
                </c:pt>
                <c:pt idx="3119">
                  <c:v>0.56330000000000002</c:v>
                </c:pt>
                <c:pt idx="3120">
                  <c:v>0.55918999999999996</c:v>
                </c:pt>
                <c:pt idx="3121">
                  <c:v>0.55510000000000004</c:v>
                </c:pt>
                <c:pt idx="3122">
                  <c:v>0.55103999999999997</c:v>
                </c:pt>
                <c:pt idx="3123">
                  <c:v>0.54700000000000004</c:v>
                </c:pt>
                <c:pt idx="3124">
                  <c:v>0.54298000000000002</c:v>
                </c:pt>
                <c:pt idx="3125">
                  <c:v>0.53898999999999997</c:v>
                </c:pt>
                <c:pt idx="3126">
                  <c:v>0.53502000000000005</c:v>
                </c:pt>
                <c:pt idx="3127">
                  <c:v>0.53107000000000004</c:v>
                </c:pt>
                <c:pt idx="3128">
                  <c:v>0.52715000000000001</c:v>
                </c:pt>
                <c:pt idx="3129">
                  <c:v>0.52324999999999999</c:v>
                </c:pt>
                <c:pt idx="3130">
                  <c:v>0.51937</c:v>
                </c:pt>
                <c:pt idx="3131">
                  <c:v>0.51551000000000002</c:v>
                </c:pt>
                <c:pt idx="3132">
                  <c:v>0.51168000000000002</c:v>
                </c:pt>
                <c:pt idx="3133">
                  <c:v>0.50787000000000004</c:v>
                </c:pt>
                <c:pt idx="3134">
                  <c:v>0.50409000000000004</c:v>
                </c:pt>
                <c:pt idx="3135">
                  <c:v>0.50033000000000005</c:v>
                </c:pt>
                <c:pt idx="3136">
                  <c:v>0.49658999999999998</c:v>
                </c:pt>
                <c:pt idx="3137">
                  <c:v>0.49286999999999997</c:v>
                </c:pt>
                <c:pt idx="3138">
                  <c:v>0.48918</c:v>
                </c:pt>
                <c:pt idx="3139">
                  <c:v>0.48552000000000001</c:v>
                </c:pt>
                <c:pt idx="3140">
                  <c:v>0.48187000000000002</c:v>
                </c:pt>
                <c:pt idx="3141">
                  <c:v>0.47825000000000001</c:v>
                </c:pt>
                <c:pt idx="3142">
                  <c:v>0.47466000000000003</c:v>
                </c:pt>
                <c:pt idx="3143">
                  <c:v>0.47109000000000001</c:v>
                </c:pt>
                <c:pt idx="3144">
                  <c:v>0.46754000000000001</c:v>
                </c:pt>
                <c:pt idx="3145">
                  <c:v>0.46401999999999999</c:v>
                </c:pt>
                <c:pt idx="3146">
                  <c:v>0.46051999999999998</c:v>
                </c:pt>
                <c:pt idx="3147">
                  <c:v>0.45705000000000001</c:v>
                </c:pt>
                <c:pt idx="3148">
                  <c:v>0.4536</c:v>
                </c:pt>
                <c:pt idx="3149">
                  <c:v>0.45017000000000001</c:v>
                </c:pt>
                <c:pt idx="3150">
                  <c:v>0.44677</c:v>
                </c:pt>
                <c:pt idx="3151">
                  <c:v>0.44340000000000002</c:v>
                </c:pt>
                <c:pt idx="3152">
                  <c:v>0.44005</c:v>
                </c:pt>
                <c:pt idx="3153">
                  <c:v>0.43673000000000001</c:v>
                </c:pt>
                <c:pt idx="3154">
                  <c:v>0.43342999999999998</c:v>
                </c:pt>
                <c:pt idx="3155">
                  <c:v>0.43015999999999999</c:v>
                </c:pt>
                <c:pt idx="3156">
                  <c:v>0.42691000000000001</c:v>
                </c:pt>
                <c:pt idx="3157">
                  <c:v>0.42370000000000002</c:v>
                </c:pt>
                <c:pt idx="3158">
                  <c:v>0.42050999999999999</c:v>
                </c:pt>
                <c:pt idx="3159">
                  <c:v>0.41733999999999999</c:v>
                </c:pt>
                <c:pt idx="3160">
                  <c:v>0.41420000000000001</c:v>
                </c:pt>
                <c:pt idx="3161">
                  <c:v>0.41108</c:v>
                </c:pt>
                <c:pt idx="3162">
                  <c:v>0.40799000000000002</c:v>
                </c:pt>
                <c:pt idx="3163">
                  <c:v>0.40492</c:v>
                </c:pt>
                <c:pt idx="3164">
                  <c:v>0.40187</c:v>
                </c:pt>
                <c:pt idx="3165">
                  <c:v>0.39883999999999997</c:v>
                </c:pt>
                <c:pt idx="3166">
                  <c:v>0.39583000000000002</c:v>
                </c:pt>
                <c:pt idx="3167">
                  <c:v>0.39284999999999998</c:v>
                </c:pt>
                <c:pt idx="3168">
                  <c:v>0.38989000000000001</c:v>
                </c:pt>
                <c:pt idx="3169">
                  <c:v>0.38695000000000002</c:v>
                </c:pt>
                <c:pt idx="3170">
                  <c:v>0.38402999999999998</c:v>
                </c:pt>
                <c:pt idx="3171">
                  <c:v>0.38113999999999998</c:v>
                </c:pt>
                <c:pt idx="3172">
                  <c:v>0.37825999999999999</c:v>
                </c:pt>
                <c:pt idx="3173">
                  <c:v>0.37541000000000002</c:v>
                </c:pt>
                <c:pt idx="3174">
                  <c:v>0.37258000000000002</c:v>
                </c:pt>
                <c:pt idx="3175">
                  <c:v>0.36978</c:v>
                </c:pt>
                <c:pt idx="3176">
                  <c:v>0.36698999999999998</c:v>
                </c:pt>
                <c:pt idx="3177">
                  <c:v>0.36423</c:v>
                </c:pt>
                <c:pt idx="3178">
                  <c:v>0.36148000000000002</c:v>
                </c:pt>
                <c:pt idx="3179">
                  <c:v>0.35876000000000002</c:v>
                </c:pt>
                <c:pt idx="3180">
                  <c:v>0.35605999999999999</c:v>
                </c:pt>
                <c:pt idx="3181">
                  <c:v>0.35338000000000003</c:v>
                </c:pt>
                <c:pt idx="3182">
                  <c:v>0.35071999999999998</c:v>
                </c:pt>
                <c:pt idx="3183">
                  <c:v>0.34808</c:v>
                </c:pt>
                <c:pt idx="3184">
                  <c:v>0.34545999999999999</c:v>
                </c:pt>
                <c:pt idx="3185">
                  <c:v>0.34286</c:v>
                </c:pt>
                <c:pt idx="3186">
                  <c:v>0.34028999999999998</c:v>
                </c:pt>
                <c:pt idx="3187">
                  <c:v>0.33772999999999997</c:v>
                </c:pt>
                <c:pt idx="3188">
                  <c:v>0.3352</c:v>
                </c:pt>
                <c:pt idx="3189">
                  <c:v>0.33268999999999999</c:v>
                </c:pt>
                <c:pt idx="3190">
                  <c:v>0.33019999999999999</c:v>
                </c:pt>
                <c:pt idx="3191">
                  <c:v>0.32773999999999998</c:v>
                </c:pt>
                <c:pt idx="3192">
                  <c:v>0.32529999999999998</c:v>
                </c:pt>
                <c:pt idx="3193">
                  <c:v>0.32289000000000001</c:v>
                </c:pt>
                <c:pt idx="3194">
                  <c:v>0.32050000000000001</c:v>
                </c:pt>
                <c:pt idx="3195">
                  <c:v>0.31813999999999998</c:v>
                </c:pt>
                <c:pt idx="3196">
                  <c:v>0.31580000000000003</c:v>
                </c:pt>
                <c:pt idx="3197">
                  <c:v>0.31348999999999999</c:v>
                </c:pt>
                <c:pt idx="3198">
                  <c:v>0.31119999999999998</c:v>
                </c:pt>
                <c:pt idx="3199">
                  <c:v>0.30892999999999998</c:v>
                </c:pt>
                <c:pt idx="3200">
                  <c:v>0.30669000000000002</c:v>
                </c:pt>
                <c:pt idx="3201">
                  <c:v>0.30447000000000002</c:v>
                </c:pt>
                <c:pt idx="3202">
                  <c:v>0.30226999999999998</c:v>
                </c:pt>
                <c:pt idx="3203">
                  <c:v>0.30009000000000002</c:v>
                </c:pt>
                <c:pt idx="3204">
                  <c:v>0.29792999999999997</c:v>
                </c:pt>
                <c:pt idx="3205">
                  <c:v>0.29580000000000001</c:v>
                </c:pt>
                <c:pt idx="3206">
                  <c:v>0.29368</c:v>
                </c:pt>
                <c:pt idx="3207">
                  <c:v>0.29158000000000001</c:v>
                </c:pt>
                <c:pt idx="3208">
                  <c:v>0.28949000000000003</c:v>
                </c:pt>
                <c:pt idx="3209">
                  <c:v>0.28743000000000002</c:v>
                </c:pt>
                <c:pt idx="3210">
                  <c:v>0.28538000000000002</c:v>
                </c:pt>
                <c:pt idx="3211">
                  <c:v>0.28334999999999999</c:v>
                </c:pt>
                <c:pt idx="3212">
                  <c:v>0.28133000000000002</c:v>
                </c:pt>
                <c:pt idx="3213">
                  <c:v>0.27933999999999998</c:v>
                </c:pt>
                <c:pt idx="3214">
                  <c:v>0.27736</c:v>
                </c:pt>
                <c:pt idx="3215">
                  <c:v>0.27539000000000002</c:v>
                </c:pt>
                <c:pt idx="3216">
                  <c:v>0.27344000000000002</c:v>
                </c:pt>
                <c:pt idx="3217">
                  <c:v>0.27150999999999997</c:v>
                </c:pt>
                <c:pt idx="3218">
                  <c:v>0.26959</c:v>
                </c:pt>
                <c:pt idx="3219">
                  <c:v>0.26768999999999998</c:v>
                </c:pt>
                <c:pt idx="3220">
                  <c:v>0.26580999999999999</c:v>
                </c:pt>
                <c:pt idx="3221">
                  <c:v>0.26393</c:v>
                </c:pt>
                <c:pt idx="3222">
                  <c:v>0.26207999999999998</c:v>
                </c:pt>
                <c:pt idx="3223">
                  <c:v>0.26023000000000002</c:v>
                </c:pt>
                <c:pt idx="3224">
                  <c:v>0.25840999999999997</c:v>
                </c:pt>
                <c:pt idx="3225">
                  <c:v>0.25659999999999999</c:v>
                </c:pt>
                <c:pt idx="3226">
                  <c:v>0.25480000000000003</c:v>
                </c:pt>
                <c:pt idx="3227">
                  <c:v>0.25302000000000002</c:v>
                </c:pt>
                <c:pt idx="3228">
                  <c:v>0.25124999999999997</c:v>
                </c:pt>
                <c:pt idx="3229">
                  <c:v>0.2495</c:v>
                </c:pt>
                <c:pt idx="3230">
                  <c:v>0.24776000000000001</c:v>
                </c:pt>
                <c:pt idx="3231">
                  <c:v>0.24604000000000001</c:v>
                </c:pt>
                <c:pt idx="3232">
                  <c:v>0.24434</c:v>
                </c:pt>
                <c:pt idx="3233">
                  <c:v>0.24265999999999999</c:v>
                </c:pt>
                <c:pt idx="3234">
                  <c:v>0.24099000000000001</c:v>
                </c:pt>
                <c:pt idx="3235">
                  <c:v>0.23934</c:v>
                </c:pt>
                <c:pt idx="3236">
                  <c:v>0.23771</c:v>
                </c:pt>
                <c:pt idx="3237">
                  <c:v>0.2361</c:v>
                </c:pt>
                <c:pt idx="3238">
                  <c:v>0.23451</c:v>
                </c:pt>
                <c:pt idx="3239">
                  <c:v>0.23293</c:v>
                </c:pt>
                <c:pt idx="3240">
                  <c:v>0.23138</c:v>
                </c:pt>
                <c:pt idx="3241">
                  <c:v>0.22983999999999999</c:v>
                </c:pt>
                <c:pt idx="3242">
                  <c:v>0.22832</c:v>
                </c:pt>
                <c:pt idx="3243">
                  <c:v>0.22681999999999999</c:v>
                </c:pt>
                <c:pt idx="3244">
                  <c:v>0.22534000000000001</c:v>
                </c:pt>
                <c:pt idx="3245">
                  <c:v>0.22387000000000001</c:v>
                </c:pt>
                <c:pt idx="3246">
                  <c:v>0.22242000000000001</c:v>
                </c:pt>
                <c:pt idx="3247">
                  <c:v>0.22098999999999999</c:v>
                </c:pt>
                <c:pt idx="3248">
                  <c:v>0.21956999999999999</c:v>
                </c:pt>
                <c:pt idx="3249">
                  <c:v>0.21815999999999999</c:v>
                </c:pt>
                <c:pt idx="3250">
                  <c:v>0.21676999999999999</c:v>
                </c:pt>
                <c:pt idx="3251">
                  <c:v>0.21540000000000001</c:v>
                </c:pt>
                <c:pt idx="3252">
                  <c:v>0.21404000000000001</c:v>
                </c:pt>
                <c:pt idx="3253">
                  <c:v>0.21268999999999999</c:v>
                </c:pt>
                <c:pt idx="3254">
                  <c:v>0.22406999999999999</c:v>
                </c:pt>
                <c:pt idx="3255">
                  <c:v>0.26343</c:v>
                </c:pt>
                <c:pt idx="3256">
                  <c:v>0.26318000000000003</c:v>
                </c:pt>
                <c:pt idx="3257">
                  <c:v>0.26155</c:v>
                </c:pt>
                <c:pt idx="3258">
                  <c:v>0.25992999999999999</c:v>
                </c:pt>
                <c:pt idx="3259">
                  <c:v>0.25833</c:v>
                </c:pt>
                <c:pt idx="3260">
                  <c:v>0.25674000000000002</c:v>
                </c:pt>
                <c:pt idx="3261">
                  <c:v>0.25517000000000001</c:v>
                </c:pt>
                <c:pt idx="3262">
                  <c:v>0.25361</c:v>
                </c:pt>
                <c:pt idx="3263">
                  <c:v>0.25207000000000002</c:v>
                </c:pt>
                <c:pt idx="3264">
                  <c:v>0.25053999999999998</c:v>
                </c:pt>
                <c:pt idx="3265">
                  <c:v>0.24903</c:v>
                </c:pt>
                <c:pt idx="3266">
                  <c:v>0.24753</c:v>
                </c:pt>
                <c:pt idx="3267">
                  <c:v>0.24604999999999999</c:v>
                </c:pt>
                <c:pt idx="3268">
                  <c:v>0.24459</c:v>
                </c:pt>
                <c:pt idx="3269">
                  <c:v>0.25120999999999999</c:v>
                </c:pt>
                <c:pt idx="3270">
                  <c:v>0.25161</c:v>
                </c:pt>
                <c:pt idx="3271">
                  <c:v>0.25013999999999997</c:v>
                </c:pt>
                <c:pt idx="3272">
                  <c:v>0.24868000000000001</c:v>
                </c:pt>
                <c:pt idx="3273">
                  <c:v>0.24723999999999999</c:v>
                </c:pt>
                <c:pt idx="3274">
                  <c:v>0.24581</c:v>
                </c:pt>
                <c:pt idx="3275">
                  <c:v>0.24439</c:v>
                </c:pt>
                <c:pt idx="3276">
                  <c:v>0.24299000000000001</c:v>
                </c:pt>
                <c:pt idx="3277">
                  <c:v>0.24160000000000001</c:v>
                </c:pt>
                <c:pt idx="3278">
                  <c:v>0.24023</c:v>
                </c:pt>
                <c:pt idx="3279">
                  <c:v>0.23885999999999999</c:v>
                </c:pt>
                <c:pt idx="3280">
                  <c:v>0.23751</c:v>
                </c:pt>
                <c:pt idx="3281">
                  <c:v>0.23616999999999999</c:v>
                </c:pt>
                <c:pt idx="3282">
                  <c:v>0.23483999999999999</c:v>
                </c:pt>
                <c:pt idx="3283">
                  <c:v>0.23352000000000001</c:v>
                </c:pt>
                <c:pt idx="3284">
                  <c:v>0.23222000000000001</c:v>
                </c:pt>
                <c:pt idx="3285">
                  <c:v>0.23091999999999999</c:v>
                </c:pt>
                <c:pt idx="3286">
                  <c:v>0.22964000000000001</c:v>
                </c:pt>
                <c:pt idx="3287">
                  <c:v>0.22836999999999999</c:v>
                </c:pt>
                <c:pt idx="3288">
                  <c:v>0.2271</c:v>
                </c:pt>
                <c:pt idx="3289">
                  <c:v>0.22585</c:v>
                </c:pt>
                <c:pt idx="3290">
                  <c:v>0.22461</c:v>
                </c:pt>
                <c:pt idx="3291">
                  <c:v>0.22338</c:v>
                </c:pt>
                <c:pt idx="3292">
                  <c:v>0.22216</c:v>
                </c:pt>
                <c:pt idx="3293">
                  <c:v>0.22095000000000001</c:v>
                </c:pt>
                <c:pt idx="3294">
                  <c:v>0.21975</c:v>
                </c:pt>
                <c:pt idx="3295">
                  <c:v>0.21856</c:v>
                </c:pt>
                <c:pt idx="3296">
                  <c:v>0.21737000000000001</c:v>
                </c:pt>
                <c:pt idx="3297">
                  <c:v>0.21618999999999999</c:v>
                </c:pt>
                <c:pt idx="3298">
                  <c:v>0.21503</c:v>
                </c:pt>
                <c:pt idx="3299">
                  <c:v>0.21385999999999999</c:v>
                </c:pt>
                <c:pt idx="3300">
                  <c:v>0.21271000000000001</c:v>
                </c:pt>
                <c:pt idx="3301">
                  <c:v>0.21156</c:v>
                </c:pt>
                <c:pt idx="3302">
                  <c:v>0.21042</c:v>
                </c:pt>
                <c:pt idx="3303">
                  <c:v>0.20927999999999999</c:v>
                </c:pt>
                <c:pt idx="3304">
                  <c:v>0.20815</c:v>
                </c:pt>
                <c:pt idx="3305">
                  <c:v>0.20702999999999999</c:v>
                </c:pt>
                <c:pt idx="3306">
                  <c:v>0.20591000000000001</c:v>
                </c:pt>
                <c:pt idx="3307">
                  <c:v>0.20479</c:v>
                </c:pt>
                <c:pt idx="3308">
                  <c:v>0.20369000000000001</c:v>
                </c:pt>
                <c:pt idx="3309">
                  <c:v>0.20258999999999999</c:v>
                </c:pt>
                <c:pt idx="3310">
                  <c:v>0.20149</c:v>
                </c:pt>
                <c:pt idx="3311">
                  <c:v>0.20041</c:v>
                </c:pt>
                <c:pt idx="3312">
                  <c:v>0.19933000000000001</c:v>
                </c:pt>
                <c:pt idx="3313">
                  <c:v>0.19825999999999999</c:v>
                </c:pt>
                <c:pt idx="3314">
                  <c:v>0.19719</c:v>
                </c:pt>
                <c:pt idx="3315">
                  <c:v>0.19613</c:v>
                </c:pt>
                <c:pt idx="3316">
                  <c:v>0.19508</c:v>
                </c:pt>
                <c:pt idx="3317">
                  <c:v>0.19403000000000001</c:v>
                </c:pt>
                <c:pt idx="3318">
                  <c:v>0.19298999999999999</c:v>
                </c:pt>
                <c:pt idx="3319">
                  <c:v>0.19195999999999999</c:v>
                </c:pt>
                <c:pt idx="3320">
                  <c:v>0.19092999999999999</c:v>
                </c:pt>
                <c:pt idx="3321">
                  <c:v>0.18990000000000001</c:v>
                </c:pt>
                <c:pt idx="3322">
                  <c:v>0.18887999999999999</c:v>
                </c:pt>
                <c:pt idx="3323">
                  <c:v>0.18786</c:v>
                </c:pt>
                <c:pt idx="3324">
                  <c:v>0.18684999999999999</c:v>
                </c:pt>
                <c:pt idx="3325">
                  <c:v>0.18584999999999999</c:v>
                </c:pt>
                <c:pt idx="3326">
                  <c:v>0.18484999999999999</c:v>
                </c:pt>
                <c:pt idx="3327">
                  <c:v>0.18385000000000001</c:v>
                </c:pt>
                <c:pt idx="3328">
                  <c:v>0.18285999999999999</c:v>
                </c:pt>
                <c:pt idx="3329">
                  <c:v>0.18187999999999999</c:v>
                </c:pt>
                <c:pt idx="3330">
                  <c:v>0.18090000000000001</c:v>
                </c:pt>
                <c:pt idx="3331">
                  <c:v>0.17993000000000001</c:v>
                </c:pt>
                <c:pt idx="3332">
                  <c:v>0.17896999999999999</c:v>
                </c:pt>
                <c:pt idx="3333">
                  <c:v>0.17801</c:v>
                </c:pt>
                <c:pt idx="3334">
                  <c:v>0.17706</c:v>
                </c:pt>
                <c:pt idx="3335">
                  <c:v>0.17610999999999999</c:v>
                </c:pt>
                <c:pt idx="3336">
                  <c:v>0.17516000000000001</c:v>
                </c:pt>
                <c:pt idx="3337">
                  <c:v>0.17422000000000001</c:v>
                </c:pt>
                <c:pt idx="3338">
                  <c:v>0.17327999999999999</c:v>
                </c:pt>
                <c:pt idx="3339">
                  <c:v>0.17235</c:v>
                </c:pt>
                <c:pt idx="3340">
                  <c:v>0.17141999999999999</c:v>
                </c:pt>
                <c:pt idx="3341">
                  <c:v>0.17050000000000001</c:v>
                </c:pt>
                <c:pt idx="3342">
                  <c:v>0.16957</c:v>
                </c:pt>
                <c:pt idx="3343">
                  <c:v>0.16866</c:v>
                </c:pt>
                <c:pt idx="3344">
                  <c:v>0.16774</c:v>
                </c:pt>
                <c:pt idx="3345">
                  <c:v>0.16683000000000001</c:v>
                </c:pt>
                <c:pt idx="3346">
                  <c:v>0.16592000000000001</c:v>
                </c:pt>
                <c:pt idx="3347">
                  <c:v>0.16502</c:v>
                </c:pt>
                <c:pt idx="3348">
                  <c:v>0.16411000000000001</c:v>
                </c:pt>
                <c:pt idx="3349">
                  <c:v>0.16320999999999999</c:v>
                </c:pt>
                <c:pt idx="3350">
                  <c:v>0.16231000000000001</c:v>
                </c:pt>
                <c:pt idx="3351">
                  <c:v>0.16141</c:v>
                </c:pt>
                <c:pt idx="3352">
                  <c:v>0.16052</c:v>
                </c:pt>
                <c:pt idx="3353">
                  <c:v>0.15962000000000001</c:v>
                </c:pt>
                <c:pt idx="3354">
                  <c:v>0.15873000000000001</c:v>
                </c:pt>
                <c:pt idx="3355">
                  <c:v>0.15784000000000001</c:v>
                </c:pt>
                <c:pt idx="3356">
                  <c:v>0.15695000000000001</c:v>
                </c:pt>
                <c:pt idx="3357">
                  <c:v>0.15606</c:v>
                </c:pt>
                <c:pt idx="3358">
                  <c:v>0.15518000000000001</c:v>
                </c:pt>
                <c:pt idx="3359">
                  <c:v>0.15429000000000001</c:v>
                </c:pt>
                <c:pt idx="3360">
                  <c:v>0.15340999999999999</c:v>
                </c:pt>
                <c:pt idx="3361">
                  <c:v>0.15253</c:v>
                </c:pt>
                <c:pt idx="3362">
                  <c:v>0.15165999999999999</c:v>
                </c:pt>
                <c:pt idx="3363">
                  <c:v>0.15078</c:v>
                </c:pt>
                <c:pt idx="3364">
                  <c:v>0.14990999999999999</c:v>
                </c:pt>
                <c:pt idx="3365">
                  <c:v>0.14904999999999999</c:v>
                </c:pt>
                <c:pt idx="3366">
                  <c:v>0.15884000000000001</c:v>
                </c:pt>
                <c:pt idx="3367">
                  <c:v>0.16106000000000001</c:v>
                </c:pt>
                <c:pt idx="3368">
                  <c:v>0.17074</c:v>
                </c:pt>
                <c:pt idx="3369">
                  <c:v>0.17857000000000001</c:v>
                </c:pt>
                <c:pt idx="3370">
                  <c:v>0.17782000000000001</c:v>
                </c:pt>
                <c:pt idx="3371">
                  <c:v>0.17679</c:v>
                </c:pt>
                <c:pt idx="3372">
                  <c:v>0.17576</c:v>
                </c:pt>
                <c:pt idx="3373">
                  <c:v>0.17474000000000001</c:v>
                </c:pt>
                <c:pt idx="3374">
                  <c:v>0.17372000000000001</c:v>
                </c:pt>
                <c:pt idx="3375">
                  <c:v>0.17271</c:v>
                </c:pt>
                <c:pt idx="3376">
                  <c:v>0.17169999999999999</c:v>
                </c:pt>
                <c:pt idx="3377">
                  <c:v>0.17069999999999999</c:v>
                </c:pt>
                <c:pt idx="3378">
                  <c:v>0.16969999999999999</c:v>
                </c:pt>
                <c:pt idx="3379">
                  <c:v>0.16869999999999999</c:v>
                </c:pt>
                <c:pt idx="3380">
                  <c:v>0.16769999999999999</c:v>
                </c:pt>
                <c:pt idx="3381">
                  <c:v>0.16669999999999999</c:v>
                </c:pt>
                <c:pt idx="3382">
                  <c:v>0.16571</c:v>
                </c:pt>
                <c:pt idx="3383">
                  <c:v>0.16471</c:v>
                </c:pt>
                <c:pt idx="3384">
                  <c:v>0.16372</c:v>
                </c:pt>
                <c:pt idx="3385">
                  <c:v>0.16273000000000001</c:v>
                </c:pt>
                <c:pt idx="3386">
                  <c:v>0.16173999999999999</c:v>
                </c:pt>
                <c:pt idx="3387">
                  <c:v>0.16075999999999999</c:v>
                </c:pt>
                <c:pt idx="3388">
                  <c:v>0.15978000000000001</c:v>
                </c:pt>
                <c:pt idx="3389">
                  <c:v>0.1588</c:v>
                </c:pt>
                <c:pt idx="3390">
                  <c:v>0.15783</c:v>
                </c:pt>
                <c:pt idx="3391">
                  <c:v>0.15686</c:v>
                </c:pt>
                <c:pt idx="3392">
                  <c:v>0.15590000000000001</c:v>
                </c:pt>
                <c:pt idx="3393">
                  <c:v>0.15493999999999999</c:v>
                </c:pt>
                <c:pt idx="3394">
                  <c:v>0.15398999999999999</c:v>
                </c:pt>
                <c:pt idx="3395">
                  <c:v>0.15304000000000001</c:v>
                </c:pt>
                <c:pt idx="3396">
                  <c:v>0.15210000000000001</c:v>
                </c:pt>
                <c:pt idx="3397">
                  <c:v>0.15115999999999999</c:v>
                </c:pt>
                <c:pt idx="3398">
                  <c:v>0.15023</c:v>
                </c:pt>
                <c:pt idx="3399">
                  <c:v>0.14929999999999999</c:v>
                </c:pt>
                <c:pt idx="3400">
                  <c:v>0.14838000000000001</c:v>
                </c:pt>
                <c:pt idx="3401">
                  <c:v>0.14746000000000001</c:v>
                </c:pt>
                <c:pt idx="3402">
                  <c:v>0.14654</c:v>
                </c:pt>
                <c:pt idx="3403">
                  <c:v>0.14563000000000001</c:v>
                </c:pt>
                <c:pt idx="3404">
                  <c:v>0.14471999999999999</c:v>
                </c:pt>
                <c:pt idx="3405">
                  <c:v>0.14380999999999999</c:v>
                </c:pt>
                <c:pt idx="3406">
                  <c:v>0.14291000000000001</c:v>
                </c:pt>
                <c:pt idx="3407">
                  <c:v>0.14201</c:v>
                </c:pt>
                <c:pt idx="3408">
                  <c:v>0.14111000000000001</c:v>
                </c:pt>
                <c:pt idx="3409">
                  <c:v>0.14022000000000001</c:v>
                </c:pt>
                <c:pt idx="3410">
                  <c:v>0.13933000000000001</c:v>
                </c:pt>
                <c:pt idx="3411">
                  <c:v>0.13844000000000001</c:v>
                </c:pt>
                <c:pt idx="3412">
                  <c:v>0.13755999999999999</c:v>
                </c:pt>
                <c:pt idx="3413">
                  <c:v>0.13667000000000001</c:v>
                </c:pt>
                <c:pt idx="3414">
                  <c:v>0.13578999999999999</c:v>
                </c:pt>
                <c:pt idx="3415">
                  <c:v>0.13491</c:v>
                </c:pt>
                <c:pt idx="3416">
                  <c:v>0.13403999999999999</c:v>
                </c:pt>
                <c:pt idx="3417">
                  <c:v>0.13317000000000001</c:v>
                </c:pt>
                <c:pt idx="3418">
                  <c:v>0.13228999999999999</c:v>
                </c:pt>
                <c:pt idx="3419">
                  <c:v>0.13142000000000001</c:v>
                </c:pt>
                <c:pt idx="3420">
                  <c:v>0.13056000000000001</c:v>
                </c:pt>
                <c:pt idx="3421">
                  <c:v>0.12969</c:v>
                </c:pt>
                <c:pt idx="3422">
                  <c:v>0.12883</c:v>
                </c:pt>
                <c:pt idx="3423">
                  <c:v>0.12795999999999999</c:v>
                </c:pt>
                <c:pt idx="3424">
                  <c:v>0.12709999999999999</c:v>
                </c:pt>
                <c:pt idx="3425">
                  <c:v>0.12623999999999999</c:v>
                </c:pt>
                <c:pt idx="3426">
                  <c:v>0.12539</c:v>
                </c:pt>
                <c:pt idx="3427">
                  <c:v>0.12454</c:v>
                </c:pt>
                <c:pt idx="3428">
                  <c:v>0.12368999999999999</c:v>
                </c:pt>
                <c:pt idx="3429">
                  <c:v>0.12284</c:v>
                </c:pt>
                <c:pt idx="3430">
                  <c:v>0.122</c:v>
                </c:pt>
                <c:pt idx="3431">
                  <c:v>0.12117</c:v>
                </c:pt>
                <c:pt idx="3432">
                  <c:v>0.12034</c:v>
                </c:pt>
                <c:pt idx="3433">
                  <c:v>0.11952</c:v>
                </c:pt>
                <c:pt idx="3434">
                  <c:v>0.1187</c:v>
                </c:pt>
                <c:pt idx="3435">
                  <c:v>0.11788999999999999</c:v>
                </c:pt>
                <c:pt idx="3436">
                  <c:v>0.11708</c:v>
                </c:pt>
                <c:pt idx="3437">
                  <c:v>0.11627999999999999</c:v>
                </c:pt>
                <c:pt idx="3438">
                  <c:v>0.11549</c:v>
                </c:pt>
                <c:pt idx="3439">
                  <c:v>0.1147</c:v>
                </c:pt>
                <c:pt idx="3440">
                  <c:v>0.11391</c:v>
                </c:pt>
                <c:pt idx="3441">
                  <c:v>0.11312999999999999</c:v>
                </c:pt>
                <c:pt idx="3442">
                  <c:v>0.11236</c:v>
                </c:pt>
                <c:pt idx="3443">
                  <c:v>0.11158999999999999</c:v>
                </c:pt>
                <c:pt idx="3444">
                  <c:v>0.11083</c:v>
                </c:pt>
                <c:pt idx="3445">
                  <c:v>0.11007</c:v>
                </c:pt>
                <c:pt idx="3446">
                  <c:v>0.10931</c:v>
                </c:pt>
                <c:pt idx="3447">
                  <c:v>0.10856</c:v>
                </c:pt>
                <c:pt idx="3448">
                  <c:v>0.10782</c:v>
                </c:pt>
                <c:pt idx="3449">
                  <c:v>0.10707</c:v>
                </c:pt>
                <c:pt idx="3450">
                  <c:v>0.10632999999999999</c:v>
                </c:pt>
                <c:pt idx="3451">
                  <c:v>0.1056</c:v>
                </c:pt>
                <c:pt idx="3452">
                  <c:v>0.10487</c:v>
                </c:pt>
                <c:pt idx="3453">
                  <c:v>0.10414</c:v>
                </c:pt>
                <c:pt idx="3454">
                  <c:v>0.10342</c:v>
                </c:pt>
                <c:pt idx="3455">
                  <c:v>0.1027</c:v>
                </c:pt>
                <c:pt idx="3456">
                  <c:v>0.10198</c:v>
                </c:pt>
                <c:pt idx="3457">
                  <c:v>0.10127</c:v>
                </c:pt>
                <c:pt idx="3458">
                  <c:v>0.10057000000000001</c:v>
                </c:pt>
                <c:pt idx="3459">
                  <c:v>9.9863999999999994E-2</c:v>
                </c:pt>
                <c:pt idx="3460">
                  <c:v>9.9166000000000004E-2</c:v>
                </c:pt>
                <c:pt idx="3461">
                  <c:v>9.8472000000000004E-2</c:v>
                </c:pt>
                <c:pt idx="3462">
                  <c:v>9.7781999999999994E-2</c:v>
                </c:pt>
                <c:pt idx="3463">
                  <c:v>9.7095000000000001E-2</c:v>
                </c:pt>
                <c:pt idx="3464">
                  <c:v>9.6412999999999999E-2</c:v>
                </c:pt>
                <c:pt idx="3465">
                  <c:v>9.5732999999999999E-2</c:v>
                </c:pt>
                <c:pt idx="3466">
                  <c:v>9.5058000000000004E-2</c:v>
                </c:pt>
                <c:pt idx="3467">
                  <c:v>9.4384999999999997E-2</c:v>
                </c:pt>
                <c:pt idx="3468">
                  <c:v>9.3715999999999994E-2</c:v>
                </c:pt>
                <c:pt idx="3469">
                  <c:v>9.3049000000000007E-2</c:v>
                </c:pt>
                <c:pt idx="3470">
                  <c:v>9.2385999999999996E-2</c:v>
                </c:pt>
                <c:pt idx="3471">
                  <c:v>9.1725000000000001E-2</c:v>
                </c:pt>
                <c:pt idx="3472">
                  <c:v>9.1067999999999996E-2</c:v>
                </c:pt>
                <c:pt idx="3473">
                  <c:v>9.0412999999999993E-2</c:v>
                </c:pt>
                <c:pt idx="3474">
                  <c:v>8.9760999999999994E-2</c:v>
                </c:pt>
                <c:pt idx="3475">
                  <c:v>8.9111999999999997E-2</c:v>
                </c:pt>
                <c:pt idx="3476">
                  <c:v>8.8466000000000003E-2</c:v>
                </c:pt>
                <c:pt idx="3477">
                  <c:v>8.7822999999999998E-2</c:v>
                </c:pt>
                <c:pt idx="3478">
                  <c:v>8.7181999999999996E-2</c:v>
                </c:pt>
                <c:pt idx="3479">
                  <c:v>8.6543999999999996E-2</c:v>
                </c:pt>
                <c:pt idx="3480">
                  <c:v>8.5908999999999999E-2</c:v>
                </c:pt>
                <c:pt idx="3481">
                  <c:v>8.5277000000000006E-2</c:v>
                </c:pt>
                <c:pt idx="3482">
                  <c:v>8.4648000000000001E-2</c:v>
                </c:pt>
                <c:pt idx="3483">
                  <c:v>8.4021999999999999E-2</c:v>
                </c:pt>
                <c:pt idx="3484">
                  <c:v>8.3399000000000001E-2</c:v>
                </c:pt>
                <c:pt idx="3485">
                  <c:v>8.2779000000000005E-2</c:v>
                </c:pt>
                <c:pt idx="3486">
                  <c:v>8.2161999999999999E-2</c:v>
                </c:pt>
                <c:pt idx="3487">
                  <c:v>8.1548999999999996E-2</c:v>
                </c:pt>
                <c:pt idx="3488">
                  <c:v>8.0938999999999997E-2</c:v>
                </c:pt>
                <c:pt idx="3489">
                  <c:v>8.0332000000000001E-2</c:v>
                </c:pt>
                <c:pt idx="3490">
                  <c:v>7.9728999999999994E-2</c:v>
                </c:pt>
                <c:pt idx="3491">
                  <c:v>7.9129000000000005E-2</c:v>
                </c:pt>
                <c:pt idx="3492">
                  <c:v>7.8532000000000005E-2</c:v>
                </c:pt>
                <c:pt idx="3493">
                  <c:v>7.7937999999999993E-2</c:v>
                </c:pt>
                <c:pt idx="3494">
                  <c:v>7.7348E-2</c:v>
                </c:pt>
                <c:pt idx="3495">
                  <c:v>7.6759999999999995E-2</c:v>
                </c:pt>
                <c:pt idx="3496">
                  <c:v>7.6175999999999994E-2</c:v>
                </c:pt>
                <c:pt idx="3497">
                  <c:v>7.5593999999999995E-2</c:v>
                </c:pt>
                <c:pt idx="3498">
                  <c:v>7.5015999999999999E-2</c:v>
                </c:pt>
                <c:pt idx="3499">
                  <c:v>7.4440999999999993E-2</c:v>
                </c:pt>
                <c:pt idx="3500">
                  <c:v>7.3869000000000004E-2</c:v>
                </c:pt>
                <c:pt idx="3501">
                  <c:v>7.3301000000000005E-2</c:v>
                </c:pt>
                <c:pt idx="3502">
                  <c:v>7.2735999999999995E-2</c:v>
                </c:pt>
                <c:pt idx="3503">
                  <c:v>7.2176000000000004E-2</c:v>
                </c:pt>
                <c:pt idx="3504">
                  <c:v>7.1619000000000002E-2</c:v>
                </c:pt>
                <c:pt idx="3505">
                  <c:v>7.1066000000000004E-2</c:v>
                </c:pt>
                <c:pt idx="3506">
                  <c:v>7.0517999999999997E-2</c:v>
                </c:pt>
                <c:pt idx="3507">
                  <c:v>6.9973999999999995E-2</c:v>
                </c:pt>
                <c:pt idx="3508">
                  <c:v>6.9432999999999995E-2</c:v>
                </c:pt>
                <c:pt idx="3509">
                  <c:v>6.8898000000000001E-2</c:v>
                </c:pt>
                <c:pt idx="3510">
                  <c:v>6.8365999999999996E-2</c:v>
                </c:pt>
                <c:pt idx="3511">
                  <c:v>6.7838999999999997E-2</c:v>
                </c:pt>
                <c:pt idx="3512">
                  <c:v>6.7316000000000001E-2</c:v>
                </c:pt>
                <c:pt idx="3513">
                  <c:v>6.6797999999999996E-2</c:v>
                </c:pt>
                <c:pt idx="3514">
                  <c:v>6.6283999999999996E-2</c:v>
                </c:pt>
                <c:pt idx="3515">
                  <c:v>6.5773999999999999E-2</c:v>
                </c:pt>
                <c:pt idx="3516">
                  <c:v>6.5268000000000007E-2</c:v>
                </c:pt>
                <c:pt idx="3517">
                  <c:v>6.4767000000000005E-2</c:v>
                </c:pt>
                <c:pt idx="3518">
                  <c:v>6.4269999999999994E-2</c:v>
                </c:pt>
                <c:pt idx="3519">
                  <c:v>6.3777E-2</c:v>
                </c:pt>
                <c:pt idx="3520">
                  <c:v>6.3288999999999998E-2</c:v>
                </c:pt>
                <c:pt idx="3521">
                  <c:v>6.2805E-2</c:v>
                </c:pt>
                <c:pt idx="3522">
                  <c:v>6.2324999999999998E-2</c:v>
                </c:pt>
                <c:pt idx="3523">
                  <c:v>6.1850000000000002E-2</c:v>
                </c:pt>
                <c:pt idx="3524">
                  <c:v>6.1378000000000002E-2</c:v>
                </c:pt>
                <c:pt idx="3525">
                  <c:v>6.0911E-2</c:v>
                </c:pt>
                <c:pt idx="3526">
                  <c:v>6.0447000000000001E-2</c:v>
                </c:pt>
                <c:pt idx="3527">
                  <c:v>5.9986999999999999E-2</c:v>
                </c:pt>
                <c:pt idx="3528">
                  <c:v>5.9532000000000002E-2</c:v>
                </c:pt>
                <c:pt idx="3529">
                  <c:v>5.9079E-2</c:v>
                </c:pt>
                <c:pt idx="3530">
                  <c:v>5.8631000000000003E-2</c:v>
                </c:pt>
                <c:pt idx="3531">
                  <c:v>5.8187000000000003E-2</c:v>
                </c:pt>
                <c:pt idx="3532">
                  <c:v>5.7745999999999999E-2</c:v>
                </c:pt>
                <c:pt idx="3533">
                  <c:v>5.7308999999999999E-2</c:v>
                </c:pt>
                <c:pt idx="3534">
                  <c:v>5.6876000000000003E-2</c:v>
                </c:pt>
                <c:pt idx="3535">
                  <c:v>5.6446999999999997E-2</c:v>
                </c:pt>
                <c:pt idx="3536">
                  <c:v>5.7822999999999999E-2</c:v>
                </c:pt>
                <c:pt idx="3537">
                  <c:v>6.0657999999999997E-2</c:v>
                </c:pt>
                <c:pt idx="3538">
                  <c:v>6.0205000000000002E-2</c:v>
                </c:pt>
                <c:pt idx="3539">
                  <c:v>5.9755999999999997E-2</c:v>
                </c:pt>
                <c:pt idx="3540">
                  <c:v>5.9311999999999997E-2</c:v>
                </c:pt>
                <c:pt idx="3541">
                  <c:v>5.8873000000000002E-2</c:v>
                </c:pt>
                <c:pt idx="3542">
                  <c:v>5.8438999999999998E-2</c:v>
                </c:pt>
                <c:pt idx="3543">
                  <c:v>5.8008999999999998E-2</c:v>
                </c:pt>
                <c:pt idx="3544">
                  <c:v>5.7584000000000003E-2</c:v>
                </c:pt>
                <c:pt idx="3545">
                  <c:v>5.7162999999999999E-2</c:v>
                </c:pt>
                <c:pt idx="3546">
                  <c:v>5.6745999999999998E-2</c:v>
                </c:pt>
                <c:pt idx="3547">
                  <c:v>5.6333000000000001E-2</c:v>
                </c:pt>
                <c:pt idx="3548">
                  <c:v>5.5924000000000001E-2</c:v>
                </c:pt>
                <c:pt idx="3549">
                  <c:v>5.5517999999999998E-2</c:v>
                </c:pt>
                <c:pt idx="3550">
                  <c:v>5.5116999999999999E-2</c:v>
                </c:pt>
                <c:pt idx="3551">
                  <c:v>5.4718999999999997E-2</c:v>
                </c:pt>
                <c:pt idx="3552">
                  <c:v>5.4324999999999998E-2</c:v>
                </c:pt>
                <c:pt idx="3553">
                  <c:v>5.3934999999999997E-2</c:v>
                </c:pt>
                <c:pt idx="3554">
                  <c:v>5.3547999999999998E-2</c:v>
                </c:pt>
                <c:pt idx="3555">
                  <c:v>5.3164000000000003E-2</c:v>
                </c:pt>
                <c:pt idx="3556">
                  <c:v>5.2783999999999998E-2</c:v>
                </c:pt>
                <c:pt idx="3557">
                  <c:v>5.2407000000000002E-2</c:v>
                </c:pt>
                <c:pt idx="3558">
                  <c:v>5.2033000000000003E-2</c:v>
                </c:pt>
                <c:pt idx="3559">
                  <c:v>5.1662E-2</c:v>
                </c:pt>
                <c:pt idx="3560">
                  <c:v>5.1295E-2</c:v>
                </c:pt>
                <c:pt idx="3561">
                  <c:v>5.0931999999999998E-2</c:v>
                </c:pt>
                <c:pt idx="3562">
                  <c:v>5.0571999999999999E-2</c:v>
                </c:pt>
                <c:pt idx="3563">
                  <c:v>5.0215000000000003E-2</c:v>
                </c:pt>
                <c:pt idx="3564">
                  <c:v>4.9861999999999997E-2</c:v>
                </c:pt>
                <c:pt idx="3565">
                  <c:v>4.9512E-2</c:v>
                </c:pt>
                <c:pt idx="3566">
                  <c:v>4.9165E-2</c:v>
                </c:pt>
                <c:pt idx="3567">
                  <c:v>4.8821000000000003E-2</c:v>
                </c:pt>
                <c:pt idx="3568">
                  <c:v>4.8481000000000003E-2</c:v>
                </c:pt>
                <c:pt idx="3569">
                  <c:v>4.8141999999999997E-2</c:v>
                </c:pt>
                <c:pt idx="3570">
                  <c:v>4.7807000000000002E-2</c:v>
                </c:pt>
                <c:pt idx="3571">
                  <c:v>4.7474000000000002E-2</c:v>
                </c:pt>
                <c:pt idx="3572">
                  <c:v>4.7144999999999999E-2</c:v>
                </c:pt>
                <c:pt idx="3573">
                  <c:v>4.6816999999999998E-2</c:v>
                </c:pt>
                <c:pt idx="3574">
                  <c:v>4.6493E-2</c:v>
                </c:pt>
                <c:pt idx="3575">
                  <c:v>4.6170999999999997E-2</c:v>
                </c:pt>
                <c:pt idx="3576">
                  <c:v>4.5851999999999997E-2</c:v>
                </c:pt>
                <c:pt idx="3577">
                  <c:v>4.5536E-2</c:v>
                </c:pt>
                <c:pt idx="3578">
                  <c:v>4.5221999999999998E-2</c:v>
                </c:pt>
                <c:pt idx="3579">
                  <c:v>4.4911E-2</c:v>
                </c:pt>
                <c:pt idx="3580">
                  <c:v>4.4602999999999997E-2</c:v>
                </c:pt>
                <c:pt idx="3581">
                  <c:v>4.4297999999999997E-2</c:v>
                </c:pt>
                <c:pt idx="3582">
                  <c:v>4.3996E-2</c:v>
                </c:pt>
                <c:pt idx="3583">
                  <c:v>4.3695999999999999E-2</c:v>
                </c:pt>
                <c:pt idx="3584">
                  <c:v>4.3400000000000001E-2</c:v>
                </c:pt>
                <c:pt idx="3585">
                  <c:v>4.3105999999999998E-2</c:v>
                </c:pt>
                <c:pt idx="3586">
                  <c:v>4.2814999999999999E-2</c:v>
                </c:pt>
                <c:pt idx="3587">
                  <c:v>4.2527000000000002E-2</c:v>
                </c:pt>
                <c:pt idx="3588">
                  <c:v>4.2241000000000001E-2</c:v>
                </c:pt>
                <c:pt idx="3589">
                  <c:v>4.1959000000000003E-2</c:v>
                </c:pt>
                <c:pt idx="3590">
                  <c:v>4.1678E-2</c:v>
                </c:pt>
                <c:pt idx="3591">
                  <c:v>4.1401E-2</c:v>
                </c:pt>
                <c:pt idx="3592">
                  <c:v>0.11289</c:v>
                </c:pt>
                <c:pt idx="3593">
                  <c:v>0.11215</c:v>
                </c:pt>
                <c:pt idx="3594">
                  <c:v>0.11142000000000001</c:v>
                </c:pt>
                <c:pt idx="3595">
                  <c:v>0.11069</c:v>
                </c:pt>
                <c:pt idx="3596">
                  <c:v>0.10996</c:v>
                </c:pt>
                <c:pt idx="3597">
                  <c:v>0.10925</c:v>
                </c:pt>
                <c:pt idx="3598">
                  <c:v>0.10854</c:v>
                </c:pt>
                <c:pt idx="3599">
                  <c:v>0.10783</c:v>
                </c:pt>
                <c:pt idx="3600">
                  <c:v>0.10713</c:v>
                </c:pt>
                <c:pt idx="3601">
                  <c:v>0.10644000000000001</c:v>
                </c:pt>
                <c:pt idx="3602">
                  <c:v>0.10576000000000001</c:v>
                </c:pt>
                <c:pt idx="3603">
                  <c:v>0.10508000000000001</c:v>
                </c:pt>
                <c:pt idx="3604">
                  <c:v>0.10440000000000001</c:v>
                </c:pt>
                <c:pt idx="3605">
                  <c:v>0.10374</c:v>
                </c:pt>
                <c:pt idx="3606">
                  <c:v>0.10308</c:v>
                </c:pt>
                <c:pt idx="3607">
                  <c:v>0.10242</c:v>
                </c:pt>
                <c:pt idx="3608">
                  <c:v>0.10177</c:v>
                </c:pt>
                <c:pt idx="3609">
                  <c:v>0.10113</c:v>
                </c:pt>
                <c:pt idx="3610">
                  <c:v>0.10050000000000001</c:v>
                </c:pt>
                <c:pt idx="3611">
                  <c:v>9.9866999999999997E-2</c:v>
                </c:pt>
                <c:pt idx="3612">
                  <c:v>9.9243999999999999E-2</c:v>
                </c:pt>
                <c:pt idx="3613">
                  <c:v>9.8626000000000005E-2</c:v>
                </c:pt>
                <c:pt idx="3614">
                  <c:v>9.8015000000000005E-2</c:v>
                </c:pt>
                <c:pt idx="3615">
                  <c:v>9.7408999999999996E-2</c:v>
                </c:pt>
                <c:pt idx="3616">
                  <c:v>9.6808000000000005E-2</c:v>
                </c:pt>
                <c:pt idx="3617">
                  <c:v>9.6213999999999994E-2</c:v>
                </c:pt>
                <c:pt idx="3618">
                  <c:v>9.5625000000000002E-2</c:v>
                </c:pt>
                <c:pt idx="3619">
                  <c:v>9.5042000000000001E-2</c:v>
                </c:pt>
                <c:pt idx="3620">
                  <c:v>9.4464000000000006E-2</c:v>
                </c:pt>
                <c:pt idx="3621">
                  <c:v>9.3892000000000003E-2</c:v>
                </c:pt>
                <c:pt idx="3622">
                  <c:v>9.3325000000000005E-2</c:v>
                </c:pt>
                <c:pt idx="3623">
                  <c:v>9.2763999999999999E-2</c:v>
                </c:pt>
                <c:pt idx="3624">
                  <c:v>9.2207999999999998E-2</c:v>
                </c:pt>
                <c:pt idx="3625">
                  <c:v>9.1657000000000002E-2</c:v>
                </c:pt>
                <c:pt idx="3626">
                  <c:v>9.1111999999999999E-2</c:v>
                </c:pt>
                <c:pt idx="3627">
                  <c:v>9.0572E-2</c:v>
                </c:pt>
                <c:pt idx="3628">
                  <c:v>9.0037000000000006E-2</c:v>
                </c:pt>
                <c:pt idx="3629">
                  <c:v>8.9508000000000004E-2</c:v>
                </c:pt>
                <c:pt idx="3630">
                  <c:v>8.8983000000000007E-2</c:v>
                </c:pt>
                <c:pt idx="3631">
                  <c:v>8.8464000000000001E-2</c:v>
                </c:pt>
                <c:pt idx="3632">
                  <c:v>8.7948999999999999E-2</c:v>
                </c:pt>
                <c:pt idx="3633">
                  <c:v>8.7439000000000003E-2</c:v>
                </c:pt>
                <c:pt idx="3634">
                  <c:v>8.6933999999999997E-2</c:v>
                </c:pt>
                <c:pt idx="3635">
                  <c:v>8.6432999999999996E-2</c:v>
                </c:pt>
                <c:pt idx="3636">
                  <c:v>8.5936999999999999E-2</c:v>
                </c:pt>
                <c:pt idx="3637">
                  <c:v>8.5444000000000006E-2</c:v>
                </c:pt>
                <c:pt idx="3638">
                  <c:v>8.4956000000000004E-2</c:v>
                </c:pt>
                <c:pt idx="3639">
                  <c:v>8.4472000000000005E-2</c:v>
                </c:pt>
                <c:pt idx="3640">
                  <c:v>8.3990999999999996E-2</c:v>
                </c:pt>
                <c:pt idx="3641">
                  <c:v>8.3515000000000006E-2</c:v>
                </c:pt>
                <c:pt idx="3642">
                  <c:v>8.3041000000000004E-2</c:v>
                </c:pt>
                <c:pt idx="3643">
                  <c:v>8.2571000000000006E-2</c:v>
                </c:pt>
                <c:pt idx="3644">
                  <c:v>8.2104999999999997E-2</c:v>
                </c:pt>
                <c:pt idx="3645">
                  <c:v>8.1642000000000006E-2</c:v>
                </c:pt>
                <c:pt idx="3646">
                  <c:v>8.1182000000000004E-2</c:v>
                </c:pt>
                <c:pt idx="3647">
                  <c:v>8.0726000000000006E-2</c:v>
                </c:pt>
                <c:pt idx="3648">
                  <c:v>8.0272999999999997E-2</c:v>
                </c:pt>
                <c:pt idx="3649">
                  <c:v>7.9823000000000005E-2</c:v>
                </c:pt>
                <c:pt idx="3650">
                  <c:v>7.9377000000000003E-2</c:v>
                </c:pt>
                <c:pt idx="3651">
                  <c:v>7.8934000000000004E-2</c:v>
                </c:pt>
                <c:pt idx="3652">
                  <c:v>7.8494999999999995E-2</c:v>
                </c:pt>
                <c:pt idx="3653">
                  <c:v>7.8058000000000002E-2</c:v>
                </c:pt>
                <c:pt idx="3654">
                  <c:v>7.7623999999999999E-2</c:v>
                </c:pt>
                <c:pt idx="3655">
                  <c:v>7.7192999999999998E-2</c:v>
                </c:pt>
                <c:pt idx="3656">
                  <c:v>7.6765E-2</c:v>
                </c:pt>
                <c:pt idx="3657">
                  <c:v>7.6339000000000004E-2</c:v>
                </c:pt>
                <c:pt idx="3658">
                  <c:v>7.5914999999999996E-2</c:v>
                </c:pt>
                <c:pt idx="3659">
                  <c:v>7.5494000000000006E-2</c:v>
                </c:pt>
                <c:pt idx="3660">
                  <c:v>7.5075000000000003E-2</c:v>
                </c:pt>
                <c:pt idx="3661">
                  <c:v>7.4657000000000001E-2</c:v>
                </c:pt>
                <c:pt idx="3662">
                  <c:v>7.4242000000000002E-2</c:v>
                </c:pt>
                <c:pt idx="3663">
                  <c:v>7.3828000000000005E-2</c:v>
                </c:pt>
                <c:pt idx="3664">
                  <c:v>7.3415999999999995E-2</c:v>
                </c:pt>
                <c:pt idx="3665">
                  <c:v>7.3005E-2</c:v>
                </c:pt>
                <c:pt idx="3666">
                  <c:v>7.2596999999999995E-2</c:v>
                </c:pt>
                <c:pt idx="3667">
                  <c:v>7.2190000000000004E-2</c:v>
                </c:pt>
                <c:pt idx="3668">
                  <c:v>7.1785000000000002E-2</c:v>
                </c:pt>
                <c:pt idx="3669">
                  <c:v>7.1383000000000002E-2</c:v>
                </c:pt>
                <c:pt idx="3670">
                  <c:v>7.0982000000000003E-2</c:v>
                </c:pt>
                <c:pt idx="3671">
                  <c:v>7.0583999999999994E-2</c:v>
                </c:pt>
                <c:pt idx="3672">
                  <c:v>7.0188E-2</c:v>
                </c:pt>
                <c:pt idx="3673">
                  <c:v>6.9794999999999996E-2</c:v>
                </c:pt>
                <c:pt idx="3674">
                  <c:v>6.9403999999999993E-2</c:v>
                </c:pt>
                <c:pt idx="3675">
                  <c:v>6.9015999999999994E-2</c:v>
                </c:pt>
                <c:pt idx="3676">
                  <c:v>6.8629999999999997E-2</c:v>
                </c:pt>
                <c:pt idx="3677">
                  <c:v>6.8247000000000002E-2</c:v>
                </c:pt>
                <c:pt idx="3678">
                  <c:v>6.7865999999999996E-2</c:v>
                </c:pt>
                <c:pt idx="3679">
                  <c:v>6.7487000000000005E-2</c:v>
                </c:pt>
                <c:pt idx="3680">
                  <c:v>6.7111000000000004E-2</c:v>
                </c:pt>
                <c:pt idx="3681">
                  <c:v>6.6737000000000005E-2</c:v>
                </c:pt>
                <c:pt idx="3682">
                  <c:v>6.6364999999999993E-2</c:v>
                </c:pt>
                <c:pt idx="3683">
                  <c:v>6.5995999999999999E-2</c:v>
                </c:pt>
                <c:pt idx="3684">
                  <c:v>6.5628000000000006E-2</c:v>
                </c:pt>
                <c:pt idx="3685">
                  <c:v>6.5263000000000002E-2</c:v>
                </c:pt>
                <c:pt idx="3686">
                  <c:v>6.4898999999999998E-2</c:v>
                </c:pt>
                <c:pt idx="3687">
                  <c:v>6.4536999999999997E-2</c:v>
                </c:pt>
                <c:pt idx="3688">
                  <c:v>6.4177999999999999E-2</c:v>
                </c:pt>
                <c:pt idx="3689">
                  <c:v>6.3820000000000002E-2</c:v>
                </c:pt>
                <c:pt idx="3690">
                  <c:v>6.3464000000000007E-2</c:v>
                </c:pt>
                <c:pt idx="3691">
                  <c:v>6.3108999999999998E-2</c:v>
                </c:pt>
                <c:pt idx="3692">
                  <c:v>6.2756999999999993E-2</c:v>
                </c:pt>
                <c:pt idx="3693">
                  <c:v>6.2406000000000003E-2</c:v>
                </c:pt>
                <c:pt idx="3694">
                  <c:v>6.2056E-2</c:v>
                </c:pt>
                <c:pt idx="3695">
                  <c:v>6.1707999999999999E-2</c:v>
                </c:pt>
                <c:pt idx="3696">
                  <c:v>6.1362E-2</c:v>
                </c:pt>
                <c:pt idx="3697">
                  <c:v>6.1016000000000001E-2</c:v>
                </c:pt>
                <c:pt idx="3698">
                  <c:v>6.0671999999999997E-2</c:v>
                </c:pt>
                <c:pt idx="3699">
                  <c:v>6.0329000000000001E-2</c:v>
                </c:pt>
                <c:pt idx="3700">
                  <c:v>5.9986999999999999E-2</c:v>
                </c:pt>
                <c:pt idx="3701">
                  <c:v>5.9646999999999999E-2</c:v>
                </c:pt>
                <c:pt idx="3702">
                  <c:v>5.9308E-2</c:v>
                </c:pt>
                <c:pt idx="3703">
                  <c:v>5.8971000000000003E-2</c:v>
                </c:pt>
                <c:pt idx="3704">
                  <c:v>5.8635E-2</c:v>
                </c:pt>
                <c:pt idx="3705">
                  <c:v>5.8302E-2</c:v>
                </c:pt>
                <c:pt idx="3706">
                  <c:v>5.7970000000000001E-2</c:v>
                </c:pt>
                <c:pt idx="3707">
                  <c:v>5.7639999999999997E-2</c:v>
                </c:pt>
                <c:pt idx="3708">
                  <c:v>5.7312000000000002E-2</c:v>
                </c:pt>
                <c:pt idx="3709">
                  <c:v>5.6986000000000002E-2</c:v>
                </c:pt>
                <c:pt idx="3710">
                  <c:v>5.6661999999999997E-2</c:v>
                </c:pt>
                <c:pt idx="3711">
                  <c:v>5.6339E-2</c:v>
                </c:pt>
                <c:pt idx="3712">
                  <c:v>5.6017999999999998E-2</c:v>
                </c:pt>
                <c:pt idx="3713">
                  <c:v>5.5698999999999999E-2</c:v>
                </c:pt>
                <c:pt idx="3714">
                  <c:v>5.5382000000000001E-2</c:v>
                </c:pt>
                <c:pt idx="3715">
                  <c:v>5.5065999999999997E-2</c:v>
                </c:pt>
                <c:pt idx="3716">
                  <c:v>5.4752000000000002E-2</c:v>
                </c:pt>
                <c:pt idx="3717">
                  <c:v>5.4440000000000002E-2</c:v>
                </c:pt>
                <c:pt idx="3718">
                  <c:v>5.4128999999999997E-2</c:v>
                </c:pt>
                <c:pt idx="3719">
                  <c:v>5.3818999999999999E-2</c:v>
                </c:pt>
                <c:pt idx="3720">
                  <c:v>5.3511000000000003E-2</c:v>
                </c:pt>
                <c:pt idx="3721">
                  <c:v>5.3204000000000001E-2</c:v>
                </c:pt>
                <c:pt idx="3722">
                  <c:v>5.2898000000000001E-2</c:v>
                </c:pt>
                <c:pt idx="3723">
                  <c:v>5.2595000000000003E-2</c:v>
                </c:pt>
                <c:pt idx="3724">
                  <c:v>5.2291999999999998E-2</c:v>
                </c:pt>
                <c:pt idx="3725">
                  <c:v>5.1991000000000002E-2</c:v>
                </c:pt>
                <c:pt idx="3726">
                  <c:v>5.1692000000000002E-2</c:v>
                </c:pt>
                <c:pt idx="3727">
                  <c:v>5.1395000000000003E-2</c:v>
                </c:pt>
                <c:pt idx="3728">
                  <c:v>5.1098999999999999E-2</c:v>
                </c:pt>
                <c:pt idx="3729">
                  <c:v>5.0804000000000002E-2</c:v>
                </c:pt>
                <c:pt idx="3730">
                  <c:v>5.0511E-2</c:v>
                </c:pt>
                <c:pt idx="3731">
                  <c:v>5.0220000000000001E-2</c:v>
                </c:pt>
                <c:pt idx="3732">
                  <c:v>4.9930000000000002E-2</c:v>
                </c:pt>
                <c:pt idx="3733">
                  <c:v>4.9641999999999999E-2</c:v>
                </c:pt>
                <c:pt idx="3734">
                  <c:v>4.9355000000000003E-2</c:v>
                </c:pt>
                <c:pt idx="3735">
                  <c:v>4.9069000000000002E-2</c:v>
                </c:pt>
                <c:pt idx="3736">
                  <c:v>4.8785000000000002E-2</c:v>
                </c:pt>
                <c:pt idx="3737">
                  <c:v>4.8502999999999998E-2</c:v>
                </c:pt>
                <c:pt idx="3738">
                  <c:v>4.8221E-2</c:v>
                </c:pt>
                <c:pt idx="3739">
                  <c:v>4.7940999999999998E-2</c:v>
                </c:pt>
                <c:pt idx="3740">
                  <c:v>4.7662000000000003E-2</c:v>
                </c:pt>
                <c:pt idx="3741">
                  <c:v>4.7384999999999997E-2</c:v>
                </c:pt>
                <c:pt idx="3742">
                  <c:v>4.7107999999999997E-2</c:v>
                </c:pt>
                <c:pt idx="3743">
                  <c:v>4.6830999999999998E-2</c:v>
                </c:pt>
                <c:pt idx="3744">
                  <c:v>4.6556E-2</c:v>
                </c:pt>
                <c:pt idx="3745">
                  <c:v>4.6281999999999997E-2</c:v>
                </c:pt>
                <c:pt idx="3746">
                  <c:v>4.6008E-2</c:v>
                </c:pt>
                <c:pt idx="3747">
                  <c:v>4.5734999999999998E-2</c:v>
                </c:pt>
                <c:pt idx="3748">
                  <c:v>4.5463000000000003E-2</c:v>
                </c:pt>
                <c:pt idx="3749">
                  <c:v>4.5192000000000003E-2</c:v>
                </c:pt>
                <c:pt idx="3750">
                  <c:v>4.4921999999999997E-2</c:v>
                </c:pt>
                <c:pt idx="3751">
                  <c:v>4.4652999999999998E-2</c:v>
                </c:pt>
                <c:pt idx="3752">
                  <c:v>4.4384E-2</c:v>
                </c:pt>
                <c:pt idx="3753">
                  <c:v>4.4117000000000003E-2</c:v>
                </c:pt>
                <c:pt idx="3754">
                  <c:v>4.385E-2</c:v>
                </c:pt>
                <c:pt idx="3755">
                  <c:v>4.3584999999999999E-2</c:v>
                </c:pt>
                <c:pt idx="3756">
                  <c:v>4.3320999999999998E-2</c:v>
                </c:pt>
                <c:pt idx="3757">
                  <c:v>4.3056999999999998E-2</c:v>
                </c:pt>
                <c:pt idx="3758">
                  <c:v>4.2795E-2</c:v>
                </c:pt>
                <c:pt idx="3759">
                  <c:v>4.2533000000000001E-2</c:v>
                </c:pt>
                <c:pt idx="3760">
                  <c:v>4.2272999999999998E-2</c:v>
                </c:pt>
                <c:pt idx="3761">
                  <c:v>4.2013000000000002E-2</c:v>
                </c:pt>
                <c:pt idx="3762">
                  <c:v>4.1753999999999999E-2</c:v>
                </c:pt>
                <c:pt idx="3763">
                  <c:v>4.1496999999999999E-2</c:v>
                </c:pt>
                <c:pt idx="3764">
                  <c:v>4.1239999999999999E-2</c:v>
                </c:pt>
                <c:pt idx="3765">
                  <c:v>4.0984E-2</c:v>
                </c:pt>
                <c:pt idx="3766">
                  <c:v>4.0729000000000001E-2</c:v>
                </c:pt>
                <c:pt idx="3767">
                  <c:v>4.0475999999999998E-2</c:v>
                </c:pt>
                <c:pt idx="3768">
                  <c:v>4.0224000000000003E-2</c:v>
                </c:pt>
                <c:pt idx="3769">
                  <c:v>3.9972000000000001E-2</c:v>
                </c:pt>
                <c:pt idx="3770">
                  <c:v>3.9722E-2</c:v>
                </c:pt>
                <c:pt idx="3771">
                  <c:v>3.9474000000000002E-2</c:v>
                </c:pt>
                <c:pt idx="3772">
                  <c:v>3.9225999999999997E-2</c:v>
                </c:pt>
                <c:pt idx="3773">
                  <c:v>3.8980000000000001E-2</c:v>
                </c:pt>
                <c:pt idx="3774">
                  <c:v>3.8734999999999999E-2</c:v>
                </c:pt>
                <c:pt idx="3775">
                  <c:v>3.8491999999999998E-2</c:v>
                </c:pt>
                <c:pt idx="3776">
                  <c:v>3.8249999999999999E-2</c:v>
                </c:pt>
                <c:pt idx="3777">
                  <c:v>3.8010000000000002E-2</c:v>
                </c:pt>
                <c:pt idx="3778">
                  <c:v>3.7770999999999999E-2</c:v>
                </c:pt>
                <c:pt idx="3779">
                  <c:v>3.7532999999999997E-2</c:v>
                </c:pt>
                <c:pt idx="3780">
                  <c:v>3.7296999999999997E-2</c:v>
                </c:pt>
                <c:pt idx="3781">
                  <c:v>3.7060999999999997E-2</c:v>
                </c:pt>
                <c:pt idx="3782">
                  <c:v>3.6828E-2</c:v>
                </c:pt>
                <c:pt idx="3783">
                  <c:v>3.6595000000000003E-2</c:v>
                </c:pt>
                <c:pt idx="3784">
                  <c:v>3.6364E-2</c:v>
                </c:pt>
                <c:pt idx="3785">
                  <c:v>3.6133999999999999E-2</c:v>
                </c:pt>
                <c:pt idx="3786">
                  <c:v>3.5904999999999999E-2</c:v>
                </c:pt>
                <c:pt idx="3787">
                  <c:v>3.5678000000000001E-2</c:v>
                </c:pt>
                <c:pt idx="3788">
                  <c:v>3.5451999999999997E-2</c:v>
                </c:pt>
                <c:pt idx="3789">
                  <c:v>3.5228000000000002E-2</c:v>
                </c:pt>
                <c:pt idx="3790">
                  <c:v>3.5004E-2</c:v>
                </c:pt>
                <c:pt idx="3791">
                  <c:v>3.4782E-2</c:v>
                </c:pt>
                <c:pt idx="3792">
                  <c:v>3.4561000000000001E-2</c:v>
                </c:pt>
                <c:pt idx="3793">
                  <c:v>3.4341999999999998E-2</c:v>
                </c:pt>
                <c:pt idx="3794">
                  <c:v>3.4123000000000001E-2</c:v>
                </c:pt>
                <c:pt idx="3795">
                  <c:v>3.3904999999999998E-2</c:v>
                </c:pt>
                <c:pt idx="3796">
                  <c:v>3.3688999999999997E-2</c:v>
                </c:pt>
                <c:pt idx="3797">
                  <c:v>3.3473000000000003E-2</c:v>
                </c:pt>
                <c:pt idx="3798">
                  <c:v>3.3258999999999997E-2</c:v>
                </c:pt>
                <c:pt idx="3799">
                  <c:v>3.3044999999999998E-2</c:v>
                </c:pt>
                <c:pt idx="3800">
                  <c:v>3.2833000000000001E-2</c:v>
                </c:pt>
                <c:pt idx="3801">
                  <c:v>3.2620999999999997E-2</c:v>
                </c:pt>
                <c:pt idx="3802">
                  <c:v>3.2410000000000001E-2</c:v>
                </c:pt>
                <c:pt idx="3803">
                  <c:v>3.2199999999999999E-2</c:v>
                </c:pt>
                <c:pt idx="3804">
                  <c:v>3.1989999999999998E-2</c:v>
                </c:pt>
                <c:pt idx="3805">
                  <c:v>3.1780999999999997E-2</c:v>
                </c:pt>
                <c:pt idx="3806">
                  <c:v>3.1572999999999997E-2</c:v>
                </c:pt>
                <c:pt idx="3807">
                  <c:v>3.1365999999999998E-2</c:v>
                </c:pt>
                <c:pt idx="3808">
                  <c:v>3.116E-2</c:v>
                </c:pt>
                <c:pt idx="3809">
                  <c:v>3.0953999999999999E-2</c:v>
                </c:pt>
                <c:pt idx="3810">
                  <c:v>3.0748999999999999E-2</c:v>
                </c:pt>
                <c:pt idx="3811">
                  <c:v>3.0544999999999999E-2</c:v>
                </c:pt>
                <c:pt idx="3812">
                  <c:v>3.0342000000000001E-2</c:v>
                </c:pt>
                <c:pt idx="3813">
                  <c:v>3.014E-2</c:v>
                </c:pt>
                <c:pt idx="3814">
                  <c:v>2.9939E-2</c:v>
                </c:pt>
                <c:pt idx="3815">
                  <c:v>2.9738000000000001E-2</c:v>
                </c:pt>
                <c:pt idx="3816">
                  <c:v>2.9537999999999998E-2</c:v>
                </c:pt>
                <c:pt idx="3817">
                  <c:v>2.9339E-2</c:v>
                </c:pt>
                <c:pt idx="3818">
                  <c:v>2.9141E-2</c:v>
                </c:pt>
                <c:pt idx="3819">
                  <c:v>2.8943E-2</c:v>
                </c:pt>
                <c:pt idx="3820">
                  <c:v>2.8746000000000001E-2</c:v>
                </c:pt>
                <c:pt idx="3821">
                  <c:v>2.8549999999999999E-2</c:v>
                </c:pt>
                <c:pt idx="3822">
                  <c:v>2.8354000000000001E-2</c:v>
                </c:pt>
                <c:pt idx="3823">
                  <c:v>2.8159E-2</c:v>
                </c:pt>
                <c:pt idx="3824">
                  <c:v>2.7965E-2</c:v>
                </c:pt>
                <c:pt idx="3825">
                  <c:v>2.7772000000000002E-2</c:v>
                </c:pt>
                <c:pt idx="3826">
                  <c:v>2.758E-2</c:v>
                </c:pt>
                <c:pt idx="3827">
                  <c:v>2.7387999999999999E-2</c:v>
                </c:pt>
                <c:pt idx="3828">
                  <c:v>2.7198E-2</c:v>
                </c:pt>
                <c:pt idx="3829">
                  <c:v>2.7008000000000001E-2</c:v>
                </c:pt>
                <c:pt idx="3830">
                  <c:v>2.682E-2</c:v>
                </c:pt>
                <c:pt idx="3831">
                  <c:v>2.6631999999999999E-2</c:v>
                </c:pt>
                <c:pt idx="3832">
                  <c:v>2.6446000000000001E-2</c:v>
                </c:pt>
                <c:pt idx="3833">
                  <c:v>2.6259999999999999E-2</c:v>
                </c:pt>
                <c:pt idx="3834">
                  <c:v>2.6075999999999998E-2</c:v>
                </c:pt>
                <c:pt idx="3835">
                  <c:v>2.5891999999999998E-2</c:v>
                </c:pt>
                <c:pt idx="3836">
                  <c:v>2.571E-2</c:v>
                </c:pt>
                <c:pt idx="3837">
                  <c:v>2.5527999999999999E-2</c:v>
                </c:pt>
                <c:pt idx="3838">
                  <c:v>2.5347999999999999E-2</c:v>
                </c:pt>
                <c:pt idx="3839">
                  <c:v>2.5167999999999999E-2</c:v>
                </c:pt>
                <c:pt idx="3840">
                  <c:v>2.4989000000000001E-2</c:v>
                </c:pt>
                <c:pt idx="3841">
                  <c:v>2.4812000000000001E-2</c:v>
                </c:pt>
                <c:pt idx="3842">
                  <c:v>2.4635000000000001E-2</c:v>
                </c:pt>
                <c:pt idx="3843">
                  <c:v>2.4459000000000002E-2</c:v>
                </c:pt>
                <c:pt idx="3844">
                  <c:v>2.4284E-2</c:v>
                </c:pt>
                <c:pt idx="3845">
                  <c:v>2.4109999999999999E-2</c:v>
                </c:pt>
                <c:pt idx="3846">
                  <c:v>2.3937E-2</c:v>
                </c:pt>
                <c:pt idx="3847">
                  <c:v>2.3764E-2</c:v>
                </c:pt>
                <c:pt idx="3848">
                  <c:v>2.3592999999999999E-2</c:v>
                </c:pt>
                <c:pt idx="3849">
                  <c:v>2.3421999999999998E-2</c:v>
                </c:pt>
                <c:pt idx="3850">
                  <c:v>2.3251999999999998E-2</c:v>
                </c:pt>
                <c:pt idx="3851">
                  <c:v>2.3082999999999999E-2</c:v>
                </c:pt>
                <c:pt idx="3852">
                  <c:v>2.2915999999999999E-2</c:v>
                </c:pt>
                <c:pt idx="3853">
                  <c:v>2.2748999999999998E-2</c:v>
                </c:pt>
                <c:pt idx="3854">
                  <c:v>2.2582999999999999E-2</c:v>
                </c:pt>
                <c:pt idx="3855">
                  <c:v>2.2418E-2</c:v>
                </c:pt>
                <c:pt idx="3856">
                  <c:v>2.2253999999999999E-2</c:v>
                </c:pt>
                <c:pt idx="3857">
                  <c:v>2.2091E-2</c:v>
                </c:pt>
                <c:pt idx="3858">
                  <c:v>2.1930000000000002E-2</c:v>
                </c:pt>
                <c:pt idx="3859">
                  <c:v>2.1769E-2</c:v>
                </c:pt>
                <c:pt idx="3860">
                  <c:v>2.1609E-2</c:v>
                </c:pt>
                <c:pt idx="3861">
                  <c:v>2.1451000000000001E-2</c:v>
                </c:pt>
                <c:pt idx="3862">
                  <c:v>2.1292999999999999E-2</c:v>
                </c:pt>
                <c:pt idx="3863">
                  <c:v>2.1135999999999999E-2</c:v>
                </c:pt>
                <c:pt idx="3864">
                  <c:v>2.0981E-2</c:v>
                </c:pt>
                <c:pt idx="3865">
                  <c:v>2.0826000000000001E-2</c:v>
                </c:pt>
                <c:pt idx="3866">
                  <c:v>2.0671999999999999E-2</c:v>
                </c:pt>
                <c:pt idx="3867">
                  <c:v>2.0518999999999999E-2</c:v>
                </c:pt>
                <c:pt idx="3868">
                  <c:v>2.0367E-2</c:v>
                </c:pt>
                <c:pt idx="3869">
                  <c:v>2.0216000000000001E-2</c:v>
                </c:pt>
                <c:pt idx="3870">
                  <c:v>2.0065E-2</c:v>
                </c:pt>
                <c:pt idx="3871">
                  <c:v>1.9916E-2</c:v>
                </c:pt>
                <c:pt idx="3872">
                  <c:v>1.9767E-2</c:v>
                </c:pt>
                <c:pt idx="3873">
                  <c:v>1.9619999999999999E-2</c:v>
                </c:pt>
                <c:pt idx="3874">
                  <c:v>1.9473000000000001E-2</c:v>
                </c:pt>
                <c:pt idx="3875">
                  <c:v>1.9327E-2</c:v>
                </c:pt>
                <c:pt idx="3876">
                  <c:v>1.9182999999999999E-2</c:v>
                </c:pt>
                <c:pt idx="3877">
                  <c:v>1.9039E-2</c:v>
                </c:pt>
                <c:pt idx="3878">
                  <c:v>1.8896E-2</c:v>
                </c:pt>
                <c:pt idx="3879">
                  <c:v>1.8755000000000001E-2</c:v>
                </c:pt>
                <c:pt idx="3880">
                  <c:v>1.8613999999999999E-2</c:v>
                </c:pt>
                <c:pt idx="3881">
                  <c:v>1.8474999999999998E-2</c:v>
                </c:pt>
                <c:pt idx="3882">
                  <c:v>1.8336999999999999E-2</c:v>
                </c:pt>
                <c:pt idx="3883">
                  <c:v>1.8199E-2</c:v>
                </c:pt>
                <c:pt idx="3884">
                  <c:v>1.8062999999999999E-2</c:v>
                </c:pt>
                <c:pt idx="3885">
                  <c:v>1.7927999999999999E-2</c:v>
                </c:pt>
                <c:pt idx="3886">
                  <c:v>1.7794999999999998E-2</c:v>
                </c:pt>
                <c:pt idx="3887">
                  <c:v>1.7662000000000001E-2</c:v>
                </c:pt>
                <c:pt idx="3888">
                  <c:v>1.753E-2</c:v>
                </c:pt>
                <c:pt idx="3889">
                  <c:v>1.7399000000000001E-2</c:v>
                </c:pt>
                <c:pt idx="3890">
                  <c:v>1.7269E-2</c:v>
                </c:pt>
                <c:pt idx="3891">
                  <c:v>1.7139999999999999E-2</c:v>
                </c:pt>
                <c:pt idx="3892">
                  <c:v>1.7011999999999999E-2</c:v>
                </c:pt>
                <c:pt idx="3893">
                  <c:v>1.6885000000000001E-2</c:v>
                </c:pt>
                <c:pt idx="3894">
                  <c:v>1.6759E-2</c:v>
                </c:pt>
                <c:pt idx="3895">
                  <c:v>1.6633999999999999E-2</c:v>
                </c:pt>
                <c:pt idx="3896">
                  <c:v>1.651E-2</c:v>
                </c:pt>
                <c:pt idx="3897">
                  <c:v>1.6386000000000001E-2</c:v>
                </c:pt>
                <c:pt idx="3898">
                  <c:v>1.6264000000000001E-2</c:v>
                </c:pt>
                <c:pt idx="3899">
                  <c:v>1.6143000000000001E-2</c:v>
                </c:pt>
                <c:pt idx="3900">
                  <c:v>1.6022000000000002E-2</c:v>
                </c:pt>
                <c:pt idx="3901">
                  <c:v>1.5903E-2</c:v>
                </c:pt>
                <c:pt idx="3902">
                  <c:v>1.5783999999999999E-2</c:v>
                </c:pt>
                <c:pt idx="3903">
                  <c:v>1.5665999999999999E-2</c:v>
                </c:pt>
                <c:pt idx="3904">
                  <c:v>1.5549E-2</c:v>
                </c:pt>
                <c:pt idx="3905">
                  <c:v>1.5433000000000001E-2</c:v>
                </c:pt>
                <c:pt idx="3906">
                  <c:v>1.5317000000000001E-2</c:v>
                </c:pt>
                <c:pt idx="3907">
                  <c:v>1.5203E-2</c:v>
                </c:pt>
                <c:pt idx="3908">
                  <c:v>1.5089E-2</c:v>
                </c:pt>
                <c:pt idx="3909">
                  <c:v>1.4976E-2</c:v>
                </c:pt>
                <c:pt idx="3910">
                  <c:v>1.4864E-2</c:v>
                </c:pt>
                <c:pt idx="3911">
                  <c:v>1.4753E-2</c:v>
                </c:pt>
                <c:pt idx="3912">
                  <c:v>1.4643E-2</c:v>
                </c:pt>
                <c:pt idx="3913">
                  <c:v>1.4534E-2</c:v>
                </c:pt>
                <c:pt idx="3914">
                  <c:v>1.4426E-2</c:v>
                </c:pt>
                <c:pt idx="3915">
                  <c:v>1.4319E-2</c:v>
                </c:pt>
                <c:pt idx="3916">
                  <c:v>1.4213E-2</c:v>
                </c:pt>
                <c:pt idx="3917">
                  <c:v>1.4108000000000001E-2</c:v>
                </c:pt>
                <c:pt idx="3918">
                  <c:v>1.4004000000000001E-2</c:v>
                </c:pt>
                <c:pt idx="3919">
                  <c:v>1.3901E-2</c:v>
                </c:pt>
                <c:pt idx="3920">
                  <c:v>1.38E-2</c:v>
                </c:pt>
                <c:pt idx="3921">
                  <c:v>1.3698999999999999E-2</c:v>
                </c:pt>
                <c:pt idx="3922">
                  <c:v>1.3599999999999999E-2</c:v>
                </c:pt>
                <c:pt idx="3923">
                  <c:v>1.3501000000000001E-2</c:v>
                </c:pt>
                <c:pt idx="3924">
                  <c:v>1.3403999999999999E-2</c:v>
                </c:pt>
                <c:pt idx="3925">
                  <c:v>1.3306999999999999E-2</c:v>
                </c:pt>
                <c:pt idx="3926">
                  <c:v>1.3212E-2</c:v>
                </c:pt>
                <c:pt idx="3927">
                  <c:v>1.3117E-2</c:v>
                </c:pt>
                <c:pt idx="3928">
                  <c:v>1.3023E-2</c:v>
                </c:pt>
                <c:pt idx="3929">
                  <c:v>1.2931E-2</c:v>
                </c:pt>
                <c:pt idx="3930">
                  <c:v>1.2839E-2</c:v>
                </c:pt>
                <c:pt idx="3931">
                  <c:v>1.2748000000000001E-2</c:v>
                </c:pt>
                <c:pt idx="3932">
                  <c:v>1.2657E-2</c:v>
                </c:pt>
                <c:pt idx="3933">
                  <c:v>1.2567999999999999E-2</c:v>
                </c:pt>
                <c:pt idx="3934">
                  <c:v>1.2479000000000001E-2</c:v>
                </c:pt>
                <c:pt idx="3935">
                  <c:v>1.2390999999999999E-2</c:v>
                </c:pt>
                <c:pt idx="3936">
                  <c:v>1.2304000000000001E-2</c:v>
                </c:pt>
                <c:pt idx="3937">
                  <c:v>1.2217E-2</c:v>
                </c:pt>
                <c:pt idx="3938">
                  <c:v>1.2130999999999999E-2</c:v>
                </c:pt>
                <c:pt idx="3939">
                  <c:v>1.2045999999999999E-2</c:v>
                </c:pt>
                <c:pt idx="3940">
                  <c:v>1.1962E-2</c:v>
                </c:pt>
                <c:pt idx="3941">
                  <c:v>1.1878E-2</c:v>
                </c:pt>
                <c:pt idx="3942">
                  <c:v>1.1795E-2</c:v>
                </c:pt>
                <c:pt idx="3943">
                  <c:v>1.1712999999999999E-2</c:v>
                </c:pt>
                <c:pt idx="3944">
                  <c:v>1.1631000000000001E-2</c:v>
                </c:pt>
                <c:pt idx="3945">
                  <c:v>1.155E-2</c:v>
                </c:pt>
                <c:pt idx="3946">
                  <c:v>1.1469999999999999E-2</c:v>
                </c:pt>
                <c:pt idx="3947">
                  <c:v>1.1391E-2</c:v>
                </c:pt>
                <c:pt idx="3948">
                  <c:v>1.1311999999999999E-2</c:v>
                </c:pt>
                <c:pt idx="3949">
                  <c:v>1.1233999999999999E-2</c:v>
                </c:pt>
                <c:pt idx="3950">
                  <c:v>1.1157E-2</c:v>
                </c:pt>
                <c:pt idx="3951">
                  <c:v>1.108E-2</c:v>
                </c:pt>
                <c:pt idx="3952">
                  <c:v>1.1004E-2</c:v>
                </c:pt>
                <c:pt idx="3953">
                  <c:v>1.0928999999999999E-2</c:v>
                </c:pt>
                <c:pt idx="3954">
                  <c:v>1.0854000000000001E-2</c:v>
                </c:pt>
                <c:pt idx="3955">
                  <c:v>1.0781000000000001E-2</c:v>
                </c:pt>
                <c:pt idx="3956">
                  <c:v>1.0707E-2</c:v>
                </c:pt>
                <c:pt idx="3957">
                  <c:v>1.0633999999999999E-2</c:v>
                </c:pt>
                <c:pt idx="3958">
                  <c:v>1.0562E-2</c:v>
                </c:pt>
                <c:pt idx="3959">
                  <c:v>1.0491E-2</c:v>
                </c:pt>
                <c:pt idx="3960">
                  <c:v>1.042E-2</c:v>
                </c:pt>
                <c:pt idx="3961">
                  <c:v>1.035E-2</c:v>
                </c:pt>
                <c:pt idx="3962">
                  <c:v>1.0279999999999999E-2</c:v>
                </c:pt>
                <c:pt idx="3963">
                  <c:v>1.0211E-2</c:v>
                </c:pt>
                <c:pt idx="3964">
                  <c:v>1.0142999999999999E-2</c:v>
                </c:pt>
                <c:pt idx="3965">
                  <c:v>1.0075000000000001E-2</c:v>
                </c:pt>
                <c:pt idx="3966">
                  <c:v>1.0008E-2</c:v>
                </c:pt>
                <c:pt idx="3967">
                  <c:v>9.9421000000000006E-3</c:v>
                </c:pt>
                <c:pt idx="3968">
                  <c:v>9.8764999999999999E-3</c:v>
                </c:pt>
                <c:pt idx="3969">
                  <c:v>9.8116000000000002E-3</c:v>
                </c:pt>
                <c:pt idx="3970">
                  <c:v>9.7473999999999998E-3</c:v>
                </c:pt>
                <c:pt idx="3971">
                  <c:v>9.6839000000000005E-3</c:v>
                </c:pt>
                <c:pt idx="3972">
                  <c:v>9.6211000000000005E-3</c:v>
                </c:pt>
                <c:pt idx="3973">
                  <c:v>9.5589999999999998E-3</c:v>
                </c:pt>
                <c:pt idx="3974">
                  <c:v>9.4976999999999995E-3</c:v>
                </c:pt>
                <c:pt idx="3975">
                  <c:v>9.4369999999999992E-3</c:v>
                </c:pt>
                <c:pt idx="3976">
                  <c:v>9.3769999999999999E-3</c:v>
                </c:pt>
                <c:pt idx="3977">
                  <c:v>9.3176000000000005E-3</c:v>
                </c:pt>
                <c:pt idx="3978">
                  <c:v>9.2589000000000005E-3</c:v>
                </c:pt>
                <c:pt idx="3979">
                  <c:v>9.2008000000000003E-3</c:v>
                </c:pt>
                <c:pt idx="3980">
                  <c:v>9.1433E-3</c:v>
                </c:pt>
                <c:pt idx="3981">
                  <c:v>9.0863999999999997E-3</c:v>
                </c:pt>
                <c:pt idx="3982">
                  <c:v>9.0300999999999992E-3</c:v>
                </c:pt>
                <c:pt idx="3983">
                  <c:v>8.9742999999999993E-3</c:v>
                </c:pt>
                <c:pt idx="3984">
                  <c:v>7.5409000000000004E-2</c:v>
                </c:pt>
                <c:pt idx="3985">
                  <c:v>0.10087</c:v>
                </c:pt>
                <c:pt idx="3986">
                  <c:v>0.10428999999999999</c:v>
                </c:pt>
                <c:pt idx="3987">
                  <c:v>0.10367</c:v>
                </c:pt>
                <c:pt idx="3988">
                  <c:v>0.10305</c:v>
                </c:pt>
                <c:pt idx="3989">
                  <c:v>0.10242999999999999</c:v>
                </c:pt>
                <c:pt idx="3990">
                  <c:v>0.10732999999999999</c:v>
                </c:pt>
                <c:pt idx="3991">
                  <c:v>0.12238</c:v>
                </c:pt>
                <c:pt idx="3992">
                  <c:v>0.12166</c:v>
                </c:pt>
                <c:pt idx="3993">
                  <c:v>0.12094000000000001</c:v>
                </c:pt>
                <c:pt idx="3994">
                  <c:v>0.12024</c:v>
                </c:pt>
                <c:pt idx="3995">
                  <c:v>0.11953999999999999</c:v>
                </c:pt>
                <c:pt idx="3996">
                  <c:v>0.11884</c:v>
                </c:pt>
                <c:pt idx="3997">
                  <c:v>0.11815000000000001</c:v>
                </c:pt>
                <c:pt idx="3998">
                  <c:v>0.11747</c:v>
                </c:pt>
                <c:pt idx="3999">
                  <c:v>0.11679</c:v>
                </c:pt>
                <c:pt idx="4000">
                  <c:v>0.11612</c:v>
                </c:pt>
                <c:pt idx="4001">
                  <c:v>0.11545</c:v>
                </c:pt>
                <c:pt idx="4002">
                  <c:v>0.11479</c:v>
                </c:pt>
                <c:pt idx="4003">
                  <c:v>0.2424</c:v>
                </c:pt>
                <c:pt idx="4004">
                  <c:v>0.50253999999999999</c:v>
                </c:pt>
                <c:pt idx="4005">
                  <c:v>0.61967000000000005</c:v>
                </c:pt>
                <c:pt idx="4006">
                  <c:v>0.61614000000000002</c:v>
                </c:pt>
                <c:pt idx="4007">
                  <c:v>0.61263999999999996</c:v>
                </c:pt>
                <c:pt idx="4008">
                  <c:v>0.60916000000000003</c:v>
                </c:pt>
                <c:pt idx="4009">
                  <c:v>0.60572000000000004</c:v>
                </c:pt>
                <c:pt idx="4010">
                  <c:v>0.60231000000000001</c:v>
                </c:pt>
                <c:pt idx="4011">
                  <c:v>0.59892000000000001</c:v>
                </c:pt>
                <c:pt idx="4012">
                  <c:v>0.59555999999999998</c:v>
                </c:pt>
                <c:pt idx="4013">
                  <c:v>0.59223000000000003</c:v>
                </c:pt>
                <c:pt idx="4014">
                  <c:v>0.58892</c:v>
                </c:pt>
                <c:pt idx="4015">
                  <c:v>0.58565</c:v>
                </c:pt>
                <c:pt idx="4016">
                  <c:v>0.58238999999999996</c:v>
                </c:pt>
                <c:pt idx="4017">
                  <c:v>0.57916999999999996</c:v>
                </c:pt>
              </c:numCache>
            </c:numRef>
          </c:val>
          <c:smooth val="0"/>
          <c:extLst>
            <c:ext xmlns:c16="http://schemas.microsoft.com/office/drawing/2014/chart" uri="{C3380CC4-5D6E-409C-BE32-E72D297353CC}">
              <c16:uniqueId val="{00000003-E3AE-4DFF-B7A0-FFFFEC54BBD7}"/>
            </c:ext>
          </c:extLst>
        </c:ser>
        <c:dLbls>
          <c:showLegendKey val="0"/>
          <c:showVal val="0"/>
          <c:showCatName val="0"/>
          <c:showSerName val="0"/>
          <c:showPercent val="0"/>
          <c:showBubbleSize val="0"/>
        </c:dLbls>
        <c:smooth val="0"/>
        <c:axId val="85846159"/>
        <c:axId val="72258543"/>
      </c:lineChart>
      <c:dateAx>
        <c:axId val="85846159"/>
        <c:scaling>
          <c:orientation val="minMax"/>
        </c:scaling>
        <c:delete val="0"/>
        <c:axPos val="b"/>
        <c:majorGridlines>
          <c:spPr>
            <a:ln w="9525" cap="flat" cmpd="sng" algn="ctr">
              <a:solidFill>
                <a:schemeClr val="dk1">
                  <a:lumMod val="15000"/>
                  <a:lumOff val="85000"/>
                  <a:alpha val="54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GB"/>
                  <a:t>Time</a:t>
                </a:r>
                <a:r>
                  <a:rPr lang="en-GB" baseline="0"/>
                  <a:t> (day)</a:t>
                </a:r>
                <a:endParaRPr lang="en-GB"/>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72258543"/>
        <c:crosses val="autoZero"/>
        <c:auto val="0"/>
        <c:lblOffset val="100"/>
        <c:baseTimeUnit val="days"/>
      </c:dateAx>
      <c:valAx>
        <c:axId val="72258543"/>
        <c:scaling>
          <c:orientation val="minMax"/>
          <c:max val="8"/>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GB"/>
                  <a:t>Concentration</a:t>
                </a:r>
                <a:r>
                  <a:rPr lang="en-GB" baseline="0"/>
                  <a:t> (ppb)</a:t>
                </a:r>
                <a:endParaRPr lang="en-GB"/>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85846159"/>
        <c:crosses val="autoZero"/>
        <c:crossBetween val="between"/>
        <c:majorUnit val="1"/>
      </c:valAx>
      <c:spPr>
        <a:noFill/>
        <a:ln>
          <a:noFill/>
        </a:ln>
        <a:effectLst/>
      </c:spPr>
    </c:plotArea>
    <c:legend>
      <c:legendPos val="b"/>
      <c:layout>
        <c:manualLayout>
          <c:xMode val="edge"/>
          <c:yMode val="edge"/>
          <c:x val="0.74875179812823822"/>
          <c:y val="0.13550995506889985"/>
          <c:w val="0.21022468203170178"/>
          <c:h val="0.2545740888567685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GB" sz="1400" dirty="0">
                <a:solidFill>
                  <a:schemeClr val="tx1"/>
                </a:solidFill>
              </a:rPr>
              <a:t>Soil: loamy sand</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5.8694746463111555E-2"/>
          <c:y val="0.10499997350091521"/>
          <c:w val="0.91527323381654524"/>
          <c:h val="0.80738367539995815"/>
        </c:manualLayout>
      </c:layout>
      <c:lineChart>
        <c:grouping val="standard"/>
        <c:varyColors val="0"/>
        <c:ser>
          <c:idx val="0"/>
          <c:order val="0"/>
          <c:tx>
            <c:v>1kg/ha</c:v>
          </c:tx>
          <c:spPr>
            <a:ln w="22225" cap="rnd">
              <a:solidFill>
                <a:srgbClr val="FFC000"/>
              </a:solidFill>
              <a:round/>
            </a:ln>
            <a:effectLst/>
          </c:spPr>
          <c:marker>
            <c:symbol val="none"/>
          </c:marker>
          <c:cat>
            <c:numRef>
              <c:f>ANÁLISIS!$A$4:$A$4021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cat>
          <c:val>
            <c:numRef>
              <c:f>ANÁLISIS!$F$4:$F$4021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3.1809000000000002E-18</c:v>
                </c:pt>
                <c:pt idx="91">
                  <c:v>2.3235999999999999E-17</c:v>
                </c:pt>
                <c:pt idx="92">
                  <c:v>9.2125999999999998E-17</c:v>
                </c:pt>
                <c:pt idx="93">
                  <c:v>2.6605E-16</c:v>
                </c:pt>
                <c:pt idx="94">
                  <c:v>6.3367E-16</c:v>
                </c:pt>
                <c:pt idx="95">
                  <c:v>1.3284E-15</c:v>
                </c:pt>
                <c:pt idx="96">
                  <c:v>2.5407E-15</c:v>
                </c:pt>
                <c:pt idx="97">
                  <c:v>4.5185000000000004E-15</c:v>
                </c:pt>
                <c:pt idx="98">
                  <c:v>7.5675999999999994E-15</c:v>
                </c:pt>
                <c:pt idx="99">
                  <c:v>1.2051E-14</c:v>
                </c:pt>
                <c:pt idx="100">
                  <c:v>1.8376E-14</c:v>
                </c:pt>
                <c:pt idx="101">
                  <c:v>2.6984000000000001E-14</c:v>
                </c:pt>
                <c:pt idx="102">
                  <c:v>3.8348999999999999E-14</c:v>
                </c:pt>
                <c:pt idx="103">
                  <c:v>5.2989999999999997E-14</c:v>
                </c:pt>
                <c:pt idx="104">
                  <c:v>7.1499000000000002E-14</c:v>
                </c:pt>
                <c:pt idx="105">
                  <c:v>9.4573999999999994E-14</c:v>
                </c:pt>
                <c:pt idx="106">
                  <c:v>1.2295E-13</c:v>
                </c:pt>
                <c:pt idx="107">
                  <c:v>1.5741000000000001E-13</c:v>
                </c:pt>
                <c:pt idx="108">
                  <c:v>1.9876E-13</c:v>
                </c:pt>
                <c:pt idx="109">
                  <c:v>2.4785E-13</c:v>
                </c:pt>
                <c:pt idx="110">
                  <c:v>3.0559000000000001E-13</c:v>
                </c:pt>
                <c:pt idx="111">
                  <c:v>3.7288999999999999E-13</c:v>
                </c:pt>
                <c:pt idx="112">
                  <c:v>4.5072000000000002E-13</c:v>
                </c:pt>
                <c:pt idx="113">
                  <c:v>5.4018000000000003E-13</c:v>
                </c:pt>
                <c:pt idx="114">
                  <c:v>6.4250999999999996E-13</c:v>
                </c:pt>
                <c:pt idx="115">
                  <c:v>7.5914999999999995E-13</c:v>
                </c:pt>
                <c:pt idx="116">
                  <c:v>8.9172999999999998E-13</c:v>
                </c:pt>
                <c:pt idx="117">
                  <c:v>1.0421E-12</c:v>
                </c:pt>
                <c:pt idx="118">
                  <c:v>1.2120000000000001E-12</c:v>
                </c:pt>
                <c:pt idx="119">
                  <c:v>1.4034000000000001E-12</c:v>
                </c:pt>
                <c:pt idx="120">
                  <c:v>1.6185E-12</c:v>
                </c:pt>
                <c:pt idx="121">
                  <c:v>1.8593999999999999E-12</c:v>
                </c:pt>
                <c:pt idx="122">
                  <c:v>2.1288999999999999E-12</c:v>
                </c:pt>
                <c:pt idx="123">
                  <c:v>2.4295000000000001E-12</c:v>
                </c:pt>
                <c:pt idx="124">
                  <c:v>2.7637E-12</c:v>
                </c:pt>
                <c:pt idx="125">
                  <c:v>3.1347E-12</c:v>
                </c:pt>
                <c:pt idx="126">
                  <c:v>3.546E-12</c:v>
                </c:pt>
                <c:pt idx="127">
                  <c:v>4.0018999999999997E-12</c:v>
                </c:pt>
                <c:pt idx="128">
                  <c:v>4.5064999999999998E-12</c:v>
                </c:pt>
                <c:pt idx="129">
                  <c:v>5.0631999999999997E-12</c:v>
                </c:pt>
                <c:pt idx="130">
                  <c:v>5.6746999999999996E-12</c:v>
                </c:pt>
                <c:pt idx="131">
                  <c:v>6.3437000000000001E-12</c:v>
                </c:pt>
                <c:pt idx="132">
                  <c:v>7.0728999999999999E-12</c:v>
                </c:pt>
                <c:pt idx="133">
                  <c:v>7.8657000000000003E-12</c:v>
                </c:pt>
                <c:pt idx="134">
                  <c:v>8.7260999999999993E-12</c:v>
                </c:pt>
                <c:pt idx="135">
                  <c:v>9.6597000000000001E-12</c:v>
                </c:pt>
                <c:pt idx="136">
                  <c:v>1.0673E-11</c:v>
                </c:pt>
                <c:pt idx="137">
                  <c:v>1.1774999999999999E-11</c:v>
                </c:pt>
                <c:pt idx="138">
                  <c:v>1.2977E-11</c:v>
                </c:pt>
                <c:pt idx="139">
                  <c:v>1.429E-11</c:v>
                </c:pt>
                <c:pt idx="140">
                  <c:v>1.5726000000000001E-11</c:v>
                </c:pt>
                <c:pt idx="141">
                  <c:v>1.7297000000000001E-11</c:v>
                </c:pt>
                <c:pt idx="142">
                  <c:v>1.9011999999999999E-11</c:v>
                </c:pt>
                <c:pt idx="143">
                  <c:v>2.0874E-11</c:v>
                </c:pt>
                <c:pt idx="144">
                  <c:v>2.2885E-11</c:v>
                </c:pt>
                <c:pt idx="145">
                  <c:v>2.5047999999999999E-11</c:v>
                </c:pt>
                <c:pt idx="146">
                  <c:v>2.7374E-11</c:v>
                </c:pt>
                <c:pt idx="147">
                  <c:v>2.9881E-11</c:v>
                </c:pt>
                <c:pt idx="148">
                  <c:v>3.2591999999999998E-11</c:v>
                </c:pt>
                <c:pt idx="149">
                  <c:v>3.5529999999999999E-11</c:v>
                </c:pt>
                <c:pt idx="150">
                  <c:v>3.8704999999999997E-11</c:v>
                </c:pt>
                <c:pt idx="151">
                  <c:v>4.2118000000000001E-11</c:v>
                </c:pt>
                <c:pt idx="152">
                  <c:v>4.5771999999999998E-11</c:v>
                </c:pt>
                <c:pt idx="153">
                  <c:v>4.9667000000000002E-11</c:v>
                </c:pt>
                <c:pt idx="154">
                  <c:v>5.3807E-11</c:v>
                </c:pt>
                <c:pt idx="155">
                  <c:v>5.8205000000000001E-11</c:v>
                </c:pt>
                <c:pt idx="156">
                  <c:v>6.2872999999999998E-11</c:v>
                </c:pt>
                <c:pt idx="157">
                  <c:v>6.783E-11</c:v>
                </c:pt>
                <c:pt idx="158">
                  <c:v>7.3090000000000003E-11</c:v>
                </c:pt>
                <c:pt idx="159">
                  <c:v>7.8666999999999998E-11</c:v>
                </c:pt>
                <c:pt idx="160">
                  <c:v>8.4575000000000003E-11</c:v>
                </c:pt>
                <c:pt idx="161">
                  <c:v>9.0826000000000003E-11</c:v>
                </c:pt>
                <c:pt idx="162">
                  <c:v>9.7433000000000006E-11</c:v>
                </c:pt>
                <c:pt idx="163">
                  <c:v>1.044E-10</c:v>
                </c:pt>
                <c:pt idx="164">
                  <c:v>1.1175E-10</c:v>
                </c:pt>
                <c:pt idx="165">
                  <c:v>1.1948000000000001E-10</c:v>
                </c:pt>
                <c:pt idx="166">
                  <c:v>1.2761999999999999E-10</c:v>
                </c:pt>
                <c:pt idx="167">
                  <c:v>1.3619E-10</c:v>
                </c:pt>
                <c:pt idx="168">
                  <c:v>1.4523E-10</c:v>
                </c:pt>
                <c:pt idx="169">
                  <c:v>1.5477E-10</c:v>
                </c:pt>
                <c:pt idx="170">
                  <c:v>1.6484E-10</c:v>
                </c:pt>
                <c:pt idx="171">
                  <c:v>1.7551E-10</c:v>
                </c:pt>
                <c:pt idx="172">
                  <c:v>1.8679999999999999E-10</c:v>
                </c:pt>
                <c:pt idx="173">
                  <c:v>1.9877E-10</c:v>
                </c:pt>
                <c:pt idx="174">
                  <c:v>2.1148E-10</c:v>
                </c:pt>
                <c:pt idx="175">
                  <c:v>2.2497E-10</c:v>
                </c:pt>
                <c:pt idx="176">
                  <c:v>2.3931000000000002E-10</c:v>
                </c:pt>
                <c:pt idx="177">
                  <c:v>2.5456E-10</c:v>
                </c:pt>
                <c:pt idx="178">
                  <c:v>2.7079E-10</c:v>
                </c:pt>
                <c:pt idx="179">
                  <c:v>2.8807000000000002E-10</c:v>
                </c:pt>
                <c:pt idx="180">
                  <c:v>3.0645999999999999E-10</c:v>
                </c:pt>
                <c:pt idx="181">
                  <c:v>3.2603999999999999E-10</c:v>
                </c:pt>
                <c:pt idx="182">
                  <c:v>3.4690999999999999E-10</c:v>
                </c:pt>
                <c:pt idx="183">
                  <c:v>3.6913999999999998E-10</c:v>
                </c:pt>
                <c:pt idx="184">
                  <c:v>3.9284000000000001E-10</c:v>
                </c:pt>
                <c:pt idx="185">
                  <c:v>4.1808000000000002E-10</c:v>
                </c:pt>
                <c:pt idx="186">
                  <c:v>4.4491000000000002E-10</c:v>
                </c:pt>
                <c:pt idx="187">
                  <c:v>4.7336999999999999E-10</c:v>
                </c:pt>
                <c:pt idx="188">
                  <c:v>5.0348999999999998E-10</c:v>
                </c:pt>
                <c:pt idx="189">
                  <c:v>5.3532999999999995E-10</c:v>
                </c:pt>
                <c:pt idx="190">
                  <c:v>5.6894999999999998E-10</c:v>
                </c:pt>
                <c:pt idx="191">
                  <c:v>6.0445000000000002E-10</c:v>
                </c:pt>
                <c:pt idx="192">
                  <c:v>6.4189000000000004E-10</c:v>
                </c:pt>
                <c:pt idx="193">
                  <c:v>6.8137999999999998E-10</c:v>
                </c:pt>
                <c:pt idx="194">
                  <c:v>7.2301999999999995E-10</c:v>
                </c:pt>
                <c:pt idx="195">
                  <c:v>7.6692999999999996E-10</c:v>
                </c:pt>
                <c:pt idx="196">
                  <c:v>8.1323999999999998E-10</c:v>
                </c:pt>
                <c:pt idx="197">
                  <c:v>8.6205000000000004E-10</c:v>
                </c:pt>
                <c:pt idx="198">
                  <c:v>9.1346999999999995E-10</c:v>
                </c:pt>
                <c:pt idx="199">
                  <c:v>9.6760000000000005E-10</c:v>
                </c:pt>
                <c:pt idx="200">
                  <c:v>1.0244999999999999E-9</c:v>
                </c:pt>
                <c:pt idx="201">
                  <c:v>1.0841E-9</c:v>
                </c:pt>
                <c:pt idx="202">
                  <c:v>1.1465999999999999E-9</c:v>
                </c:pt>
                <c:pt idx="203">
                  <c:v>1.212E-9</c:v>
                </c:pt>
                <c:pt idx="204">
                  <c:v>1.2803E-9</c:v>
                </c:pt>
                <c:pt idx="205">
                  <c:v>1.3514999999999999E-9</c:v>
                </c:pt>
                <c:pt idx="206">
                  <c:v>1.4258E-9</c:v>
                </c:pt>
                <c:pt idx="207">
                  <c:v>1.5031999999999999E-9</c:v>
                </c:pt>
                <c:pt idx="208">
                  <c:v>1.5836E-9</c:v>
                </c:pt>
                <c:pt idx="209">
                  <c:v>1.6671E-9</c:v>
                </c:pt>
                <c:pt idx="210">
                  <c:v>1.7537000000000001E-9</c:v>
                </c:pt>
                <c:pt idx="211">
                  <c:v>1.8435999999999999E-9</c:v>
                </c:pt>
                <c:pt idx="212">
                  <c:v>1.9367000000000001E-9</c:v>
                </c:pt>
                <c:pt idx="213">
                  <c:v>2.0330999999999999E-9</c:v>
                </c:pt>
                <c:pt idx="214">
                  <c:v>2.1326999999999999E-9</c:v>
                </c:pt>
                <c:pt idx="215">
                  <c:v>2.2356E-9</c:v>
                </c:pt>
                <c:pt idx="216">
                  <c:v>2.3416999999999999E-9</c:v>
                </c:pt>
                <c:pt idx="217">
                  <c:v>2.4506999999999998E-9</c:v>
                </c:pt>
                <c:pt idx="218">
                  <c:v>2.5625999999999998E-9</c:v>
                </c:pt>
                <c:pt idx="219">
                  <c:v>2.6772999999999998E-9</c:v>
                </c:pt>
                <c:pt idx="220">
                  <c:v>2.7947999999999999E-9</c:v>
                </c:pt>
                <c:pt idx="221">
                  <c:v>2.9147999999999999E-9</c:v>
                </c:pt>
                <c:pt idx="222">
                  <c:v>3.0373999999999999E-9</c:v>
                </c:pt>
                <c:pt idx="223">
                  <c:v>3.1622000000000001E-9</c:v>
                </c:pt>
                <c:pt idx="224">
                  <c:v>3.2892000000000002E-9</c:v>
                </c:pt>
                <c:pt idx="225">
                  <c:v>3.418E-9</c:v>
                </c:pt>
                <c:pt idx="226">
                  <c:v>3.5487E-9</c:v>
                </c:pt>
                <c:pt idx="227">
                  <c:v>3.6813000000000001E-9</c:v>
                </c:pt>
                <c:pt idx="228">
                  <c:v>3.8158E-9</c:v>
                </c:pt>
                <c:pt idx="229">
                  <c:v>3.9519E-9</c:v>
                </c:pt>
                <c:pt idx="230">
                  <c:v>4.0895E-9</c:v>
                </c:pt>
                <c:pt idx="231">
                  <c:v>4.2284E-9</c:v>
                </c:pt>
                <c:pt idx="232">
                  <c:v>4.3685000000000004E-9</c:v>
                </c:pt>
                <c:pt idx="233">
                  <c:v>4.5096999999999998E-9</c:v>
                </c:pt>
                <c:pt idx="234">
                  <c:v>4.6518999999999996E-9</c:v>
                </c:pt>
                <c:pt idx="235">
                  <c:v>4.7950999999999997E-9</c:v>
                </c:pt>
                <c:pt idx="236">
                  <c:v>4.9393999999999997E-9</c:v>
                </c:pt>
                <c:pt idx="237">
                  <c:v>5.0851999999999998E-9</c:v>
                </c:pt>
                <c:pt idx="238">
                  <c:v>5.2326000000000003E-9</c:v>
                </c:pt>
                <c:pt idx="239">
                  <c:v>5.3815999999999997E-9</c:v>
                </c:pt>
                <c:pt idx="240">
                  <c:v>5.5323E-9</c:v>
                </c:pt>
                <c:pt idx="241">
                  <c:v>5.6846E-9</c:v>
                </c:pt>
                <c:pt idx="242">
                  <c:v>5.8384999999999996E-9</c:v>
                </c:pt>
                <c:pt idx="243">
                  <c:v>5.9937999999999997E-9</c:v>
                </c:pt>
                <c:pt idx="244">
                  <c:v>6.1503999999999998E-9</c:v>
                </c:pt>
                <c:pt idx="245">
                  <c:v>6.3082000000000002E-9</c:v>
                </c:pt>
                <c:pt idx="246">
                  <c:v>6.4670999999999997E-9</c:v>
                </c:pt>
                <c:pt idx="247">
                  <c:v>6.6271999999999996E-9</c:v>
                </c:pt>
                <c:pt idx="248">
                  <c:v>6.7882000000000002E-9</c:v>
                </c:pt>
                <c:pt idx="249">
                  <c:v>6.9500000000000002E-9</c:v>
                </c:pt>
                <c:pt idx="250">
                  <c:v>7.1124000000000004E-9</c:v>
                </c:pt>
                <c:pt idx="251">
                  <c:v>7.2753000000000003E-9</c:v>
                </c:pt>
                <c:pt idx="252">
                  <c:v>7.4384000000000003E-9</c:v>
                </c:pt>
                <c:pt idx="253">
                  <c:v>7.6016999999999995E-9</c:v>
                </c:pt>
                <c:pt idx="254">
                  <c:v>7.7647999999999995E-9</c:v>
                </c:pt>
                <c:pt idx="255">
                  <c:v>7.9271999999999997E-9</c:v>
                </c:pt>
                <c:pt idx="256">
                  <c:v>8.0887000000000008E-9</c:v>
                </c:pt>
                <c:pt idx="257">
                  <c:v>8.2487000000000003E-9</c:v>
                </c:pt>
                <c:pt idx="258">
                  <c:v>8.4070000000000004E-9</c:v>
                </c:pt>
                <c:pt idx="259">
                  <c:v>8.5634000000000004E-9</c:v>
                </c:pt>
                <c:pt idx="260">
                  <c:v>8.7180000000000007E-9</c:v>
                </c:pt>
                <c:pt idx="261">
                  <c:v>8.8710000000000005E-9</c:v>
                </c:pt>
                <c:pt idx="262">
                  <c:v>9.0223999999999998E-9</c:v>
                </c:pt>
                <c:pt idx="263">
                  <c:v>9.1724999999999999E-9</c:v>
                </c:pt>
                <c:pt idx="264">
                  <c:v>9.3212000000000004E-9</c:v>
                </c:pt>
                <c:pt idx="265">
                  <c:v>9.4687000000000006E-9</c:v>
                </c:pt>
                <c:pt idx="266">
                  <c:v>9.6150000000000004E-9</c:v>
                </c:pt>
                <c:pt idx="267">
                  <c:v>9.7600999999999998E-9</c:v>
                </c:pt>
                <c:pt idx="268">
                  <c:v>9.9040000000000005E-9</c:v>
                </c:pt>
                <c:pt idx="269">
                  <c:v>1.0047000000000001E-8</c:v>
                </c:pt>
                <c:pt idx="270">
                  <c:v>1.0188E-8</c:v>
                </c:pt>
                <c:pt idx="271">
                  <c:v>1.0328999999999999E-8</c:v>
                </c:pt>
                <c:pt idx="272">
                  <c:v>1.0468E-8</c:v>
                </c:pt>
                <c:pt idx="273">
                  <c:v>1.0608E-8</c:v>
                </c:pt>
                <c:pt idx="274">
                  <c:v>1.0747E-8</c:v>
                </c:pt>
                <c:pt idx="275">
                  <c:v>1.0886000000000001E-8</c:v>
                </c:pt>
                <c:pt idx="276">
                  <c:v>1.1024999999999999E-8</c:v>
                </c:pt>
                <c:pt idx="277">
                  <c:v>1.1164E-8</c:v>
                </c:pt>
                <c:pt idx="278">
                  <c:v>1.1303E-8</c:v>
                </c:pt>
                <c:pt idx="279">
                  <c:v>1.1442000000000001E-8</c:v>
                </c:pt>
                <c:pt idx="280">
                  <c:v>1.158E-8</c:v>
                </c:pt>
                <c:pt idx="281">
                  <c:v>1.1717E-8</c:v>
                </c:pt>
                <c:pt idx="282">
                  <c:v>1.1853E-8</c:v>
                </c:pt>
                <c:pt idx="283">
                  <c:v>1.1988E-8</c:v>
                </c:pt>
                <c:pt idx="284">
                  <c:v>1.2123E-8</c:v>
                </c:pt>
                <c:pt idx="285">
                  <c:v>1.2256000000000001E-8</c:v>
                </c:pt>
                <c:pt idx="286">
                  <c:v>1.2387E-8</c:v>
                </c:pt>
                <c:pt idx="287">
                  <c:v>1.2517000000000001E-8</c:v>
                </c:pt>
                <c:pt idx="288">
                  <c:v>1.2645E-8</c:v>
                </c:pt>
                <c:pt idx="289">
                  <c:v>1.2771000000000001E-8</c:v>
                </c:pt>
                <c:pt idx="290">
                  <c:v>1.2894E-8</c:v>
                </c:pt>
                <c:pt idx="291">
                  <c:v>1.3014999999999999E-8</c:v>
                </c:pt>
                <c:pt idx="292">
                  <c:v>1.3135E-8</c:v>
                </c:pt>
                <c:pt idx="293">
                  <c:v>1.3252E-8</c:v>
                </c:pt>
                <c:pt idx="294">
                  <c:v>1.3367999999999999E-8</c:v>
                </c:pt>
                <c:pt idx="295">
                  <c:v>1.3483000000000001E-8</c:v>
                </c:pt>
                <c:pt idx="296">
                  <c:v>1.3598E-8</c:v>
                </c:pt>
                <c:pt idx="297">
                  <c:v>1.3710999999999999E-8</c:v>
                </c:pt>
                <c:pt idx="298">
                  <c:v>1.3824E-8</c:v>
                </c:pt>
                <c:pt idx="299">
                  <c:v>1.3936999999999999E-8</c:v>
                </c:pt>
                <c:pt idx="300">
                  <c:v>1.405E-8</c:v>
                </c:pt>
                <c:pt idx="301">
                  <c:v>1.4162E-8</c:v>
                </c:pt>
                <c:pt idx="302">
                  <c:v>1.4275E-8</c:v>
                </c:pt>
                <c:pt idx="303">
                  <c:v>1.4387E-8</c:v>
                </c:pt>
                <c:pt idx="304">
                  <c:v>1.4499E-8</c:v>
                </c:pt>
                <c:pt idx="305">
                  <c:v>1.4610999999999999E-8</c:v>
                </c:pt>
                <c:pt idx="306">
                  <c:v>1.4721E-8</c:v>
                </c:pt>
                <c:pt idx="307">
                  <c:v>4.9381999999999998E-8</c:v>
                </c:pt>
                <c:pt idx="308">
                  <c:v>4.9376999999999999E-8</c:v>
                </c:pt>
                <c:pt idx="309">
                  <c:v>4.9368000000000002E-8</c:v>
                </c:pt>
                <c:pt idx="310">
                  <c:v>3.1552000000000001E-4</c:v>
                </c:pt>
                <c:pt idx="311">
                  <c:v>4.3651999999999997E-4</c:v>
                </c:pt>
                <c:pt idx="312">
                  <c:v>4.3358999999999997E-4</c:v>
                </c:pt>
                <c:pt idx="313">
                  <c:v>4.3070000000000001E-4</c:v>
                </c:pt>
                <c:pt idx="314">
                  <c:v>4.2782999999999997E-4</c:v>
                </c:pt>
                <c:pt idx="315">
                  <c:v>4.2499999999999998E-4</c:v>
                </c:pt>
                <c:pt idx="316">
                  <c:v>4.2219000000000002E-4</c:v>
                </c:pt>
                <c:pt idx="317">
                  <c:v>4.1941999999999999E-4</c:v>
                </c:pt>
                <c:pt idx="318">
                  <c:v>4.1667000000000001E-4</c:v>
                </c:pt>
                <c:pt idx="319">
                  <c:v>4.1395000000000001E-4</c:v>
                </c:pt>
                <c:pt idx="320">
                  <c:v>4.1126999999999998E-4</c:v>
                </c:pt>
                <c:pt idx="321">
                  <c:v>4.0861000000000001E-4</c:v>
                </c:pt>
                <c:pt idx="322">
                  <c:v>4.0597000000000002E-4</c:v>
                </c:pt>
                <c:pt idx="323">
                  <c:v>4.0337000000000001E-4</c:v>
                </c:pt>
                <c:pt idx="324">
                  <c:v>4.0079999999999998E-4</c:v>
                </c:pt>
                <c:pt idx="325">
                  <c:v>3.9825E-4</c:v>
                </c:pt>
                <c:pt idx="326">
                  <c:v>3.9573000000000001E-4</c:v>
                </c:pt>
                <c:pt idx="327">
                  <c:v>3.9323E-4</c:v>
                </c:pt>
                <c:pt idx="328">
                  <c:v>3.9075999999999998E-4</c:v>
                </c:pt>
                <c:pt idx="329">
                  <c:v>3.8831E-4</c:v>
                </c:pt>
                <c:pt idx="330">
                  <c:v>3.8589000000000001E-4</c:v>
                </c:pt>
                <c:pt idx="331">
                  <c:v>3.8348000000000001E-4</c:v>
                </c:pt>
                <c:pt idx="332">
                  <c:v>3.8109999999999999E-4</c:v>
                </c:pt>
                <c:pt idx="333">
                  <c:v>3.7874000000000002E-4</c:v>
                </c:pt>
                <c:pt idx="334">
                  <c:v>3.7639999999999999E-4</c:v>
                </c:pt>
                <c:pt idx="335">
                  <c:v>3.7408E-4</c:v>
                </c:pt>
                <c:pt idx="336">
                  <c:v>3.7178999999999999E-4</c:v>
                </c:pt>
                <c:pt idx="337">
                  <c:v>3.6950999999999998E-4</c:v>
                </c:pt>
                <c:pt idx="338">
                  <c:v>3.6726E-4</c:v>
                </c:pt>
                <c:pt idx="339">
                  <c:v>3.6503000000000002E-4</c:v>
                </c:pt>
                <c:pt idx="340">
                  <c:v>3.6280999999999998E-4</c:v>
                </c:pt>
                <c:pt idx="341">
                  <c:v>3.6062000000000003E-4</c:v>
                </c:pt>
                <c:pt idx="342">
                  <c:v>3.5844000000000002E-4</c:v>
                </c:pt>
                <c:pt idx="343">
                  <c:v>3.5628999999999999E-4</c:v>
                </c:pt>
                <c:pt idx="344">
                  <c:v>3.5415000000000002E-4</c:v>
                </c:pt>
                <c:pt idx="345">
                  <c:v>3.5204000000000002E-4</c:v>
                </c:pt>
                <c:pt idx="346">
                  <c:v>3.4993999999999997E-4</c:v>
                </c:pt>
                <c:pt idx="347">
                  <c:v>3.4787000000000002E-4</c:v>
                </c:pt>
                <c:pt idx="348">
                  <c:v>3.4581E-4</c:v>
                </c:pt>
                <c:pt idx="349">
                  <c:v>3.4378000000000002E-4</c:v>
                </c:pt>
                <c:pt idx="350">
                  <c:v>3.4176999999999998E-4</c:v>
                </c:pt>
                <c:pt idx="351">
                  <c:v>3.3976999999999998E-4</c:v>
                </c:pt>
                <c:pt idx="352">
                  <c:v>3.3780000000000003E-4</c:v>
                </c:pt>
                <c:pt idx="353">
                  <c:v>3.6361E-4</c:v>
                </c:pt>
                <c:pt idx="354">
                  <c:v>3.6151E-4</c:v>
                </c:pt>
                <c:pt idx="355">
                  <c:v>3.5943999999999999E-4</c:v>
                </c:pt>
                <c:pt idx="356">
                  <c:v>3.5739000000000002E-4</c:v>
                </c:pt>
                <c:pt idx="357">
                  <c:v>3.5536999999999998E-4</c:v>
                </c:pt>
                <c:pt idx="358">
                  <c:v>3.5335999999999999E-4</c:v>
                </c:pt>
                <c:pt idx="359">
                  <c:v>3.5136999999999999E-4</c:v>
                </c:pt>
                <c:pt idx="360">
                  <c:v>3.4940999999999998E-4</c:v>
                </c:pt>
                <c:pt idx="361">
                  <c:v>3.4746000000000001E-4</c:v>
                </c:pt>
                <c:pt idx="362">
                  <c:v>3.4553999999999997E-4</c:v>
                </c:pt>
                <c:pt idx="363">
                  <c:v>3.4362999999999999E-4</c:v>
                </c:pt>
                <c:pt idx="364">
                  <c:v>3.4173999999999999E-4</c:v>
                </c:pt>
                <c:pt idx="365">
                  <c:v>3.3986999999999998E-4</c:v>
                </c:pt>
                <c:pt idx="366">
                  <c:v>3.3801000000000002E-4</c:v>
                </c:pt>
                <c:pt idx="367">
                  <c:v>3.3617E-4</c:v>
                </c:pt>
                <c:pt idx="368">
                  <c:v>3.3435000000000002E-4</c:v>
                </c:pt>
                <c:pt idx="369">
                  <c:v>3.3252999999999999E-4</c:v>
                </c:pt>
                <c:pt idx="370">
                  <c:v>3.3073E-4</c:v>
                </c:pt>
                <c:pt idx="371">
                  <c:v>3.2895E-4</c:v>
                </c:pt>
                <c:pt idx="372">
                  <c:v>3.2717E-4</c:v>
                </c:pt>
                <c:pt idx="373">
                  <c:v>3.2539999999999999E-4</c:v>
                </c:pt>
                <c:pt idx="374">
                  <c:v>3.2364999999999998E-4</c:v>
                </c:pt>
                <c:pt idx="375">
                  <c:v>3.2191000000000001E-4</c:v>
                </c:pt>
                <c:pt idx="376">
                  <c:v>3.2016999999999999E-4</c:v>
                </c:pt>
                <c:pt idx="377">
                  <c:v>3.1845000000000002E-4</c:v>
                </c:pt>
                <c:pt idx="378">
                  <c:v>3.1672999999999998E-4</c:v>
                </c:pt>
                <c:pt idx="379">
                  <c:v>3.1503E-4</c:v>
                </c:pt>
                <c:pt idx="380">
                  <c:v>3.1333000000000001E-4</c:v>
                </c:pt>
                <c:pt idx="381">
                  <c:v>3.1164000000000002E-4</c:v>
                </c:pt>
                <c:pt idx="382">
                  <c:v>3.0997000000000002E-4</c:v>
                </c:pt>
                <c:pt idx="383">
                  <c:v>3.0830000000000001E-4</c:v>
                </c:pt>
                <c:pt idx="384">
                  <c:v>3.0664000000000001E-4</c:v>
                </c:pt>
                <c:pt idx="385">
                  <c:v>3.0498999999999999E-4</c:v>
                </c:pt>
                <c:pt idx="386">
                  <c:v>3.0334999999999997E-4</c:v>
                </c:pt>
                <c:pt idx="387">
                  <c:v>3.0171000000000001E-4</c:v>
                </c:pt>
                <c:pt idx="388">
                  <c:v>3.0007999999999999E-4</c:v>
                </c:pt>
                <c:pt idx="389">
                  <c:v>2.9846000000000001E-4</c:v>
                </c:pt>
                <c:pt idx="390">
                  <c:v>5.4549000000000004E-4</c:v>
                </c:pt>
                <c:pt idx="391">
                  <c:v>5.4253000000000005E-4</c:v>
                </c:pt>
                <c:pt idx="392">
                  <c:v>5.396E-4</c:v>
                </c:pt>
                <c:pt idx="393">
                  <c:v>5.3667999999999999E-4</c:v>
                </c:pt>
                <c:pt idx="394">
                  <c:v>5.3377000000000003E-4</c:v>
                </c:pt>
                <c:pt idx="395">
                  <c:v>5.3089000000000001E-4</c:v>
                </c:pt>
                <c:pt idx="396">
                  <c:v>5.2802999999999997E-4</c:v>
                </c:pt>
                <c:pt idx="397">
                  <c:v>5.2519000000000003E-4</c:v>
                </c:pt>
                <c:pt idx="398">
                  <c:v>5.2236999999999997E-4</c:v>
                </c:pt>
                <c:pt idx="399">
                  <c:v>5.5181999999999996E-4</c:v>
                </c:pt>
                <c:pt idx="400">
                  <c:v>5.4885999999999997E-4</c:v>
                </c:pt>
                <c:pt idx="401">
                  <c:v>5.4593000000000003E-4</c:v>
                </c:pt>
                <c:pt idx="402">
                  <c:v>5.4301000000000002E-4</c:v>
                </c:pt>
                <c:pt idx="403">
                  <c:v>5.8009000000000001E-4</c:v>
                </c:pt>
                <c:pt idx="404">
                  <c:v>5.775E-4</c:v>
                </c:pt>
                <c:pt idx="405">
                  <c:v>5.7441999999999997E-4</c:v>
                </c:pt>
                <c:pt idx="406">
                  <c:v>5.7134999999999998E-4</c:v>
                </c:pt>
                <c:pt idx="407">
                  <c:v>5.6829000000000005E-4</c:v>
                </c:pt>
                <c:pt idx="408">
                  <c:v>5.6525E-4</c:v>
                </c:pt>
                <c:pt idx="409">
                  <c:v>5.6221999999999999E-4</c:v>
                </c:pt>
                <c:pt idx="410">
                  <c:v>5.5918999999999999E-4</c:v>
                </c:pt>
                <c:pt idx="411">
                  <c:v>5.5617000000000004E-4</c:v>
                </c:pt>
                <c:pt idx="412">
                  <c:v>5.5316000000000002E-4</c:v>
                </c:pt>
                <c:pt idx="413">
                  <c:v>5.5015000000000001E-4</c:v>
                </c:pt>
                <c:pt idx="414">
                  <c:v>5.4715000000000005E-4</c:v>
                </c:pt>
                <c:pt idx="415">
                  <c:v>5.4416000000000002E-4</c:v>
                </c:pt>
                <c:pt idx="416">
                  <c:v>5.4117E-4</c:v>
                </c:pt>
                <c:pt idx="417">
                  <c:v>5.3819000000000002E-4</c:v>
                </c:pt>
                <c:pt idx="418">
                  <c:v>5.3521999999999999E-4</c:v>
                </c:pt>
                <c:pt idx="419">
                  <c:v>5.3224999999999995E-4</c:v>
                </c:pt>
                <c:pt idx="420">
                  <c:v>5.2930000000000002E-4</c:v>
                </c:pt>
                <c:pt idx="421">
                  <c:v>5.2634999999999997E-4</c:v>
                </c:pt>
                <c:pt idx="422">
                  <c:v>5.2342000000000003E-4</c:v>
                </c:pt>
                <c:pt idx="423">
                  <c:v>5.2050000000000002E-4</c:v>
                </c:pt>
                <c:pt idx="424">
                  <c:v>5.1758000000000001E-4</c:v>
                </c:pt>
                <c:pt idx="425">
                  <c:v>5.1468E-4</c:v>
                </c:pt>
                <c:pt idx="426">
                  <c:v>5.1177999999999998E-4</c:v>
                </c:pt>
                <c:pt idx="427">
                  <c:v>5.0889000000000002E-4</c:v>
                </c:pt>
                <c:pt idx="428">
                  <c:v>5.0600000000000005E-4</c:v>
                </c:pt>
                <c:pt idx="429">
                  <c:v>5.0312000000000002E-4</c:v>
                </c:pt>
                <c:pt idx="430">
                  <c:v>5.0025000000000004E-4</c:v>
                </c:pt>
                <c:pt idx="431">
                  <c:v>4.9737999999999996E-4</c:v>
                </c:pt>
                <c:pt idx="432">
                  <c:v>4.9450999999999998E-4</c:v>
                </c:pt>
                <c:pt idx="433">
                  <c:v>4.9165000000000005E-4</c:v>
                </c:pt>
                <c:pt idx="434">
                  <c:v>4.8879999999999996E-4</c:v>
                </c:pt>
                <c:pt idx="435">
                  <c:v>4.8595000000000002E-4</c:v>
                </c:pt>
                <c:pt idx="436">
                  <c:v>4.8310999999999997E-4</c:v>
                </c:pt>
                <c:pt idx="437">
                  <c:v>4.8027999999999998E-4</c:v>
                </c:pt>
                <c:pt idx="438">
                  <c:v>4.7744999999999998E-4</c:v>
                </c:pt>
                <c:pt idx="439">
                  <c:v>4.7464000000000002E-4</c:v>
                </c:pt>
                <c:pt idx="440">
                  <c:v>4.7184000000000001E-4</c:v>
                </c:pt>
                <c:pt idx="441">
                  <c:v>4.6905999999999998E-4</c:v>
                </c:pt>
                <c:pt idx="442">
                  <c:v>4.6629000000000001E-4</c:v>
                </c:pt>
                <c:pt idx="443">
                  <c:v>4.6352999999999998E-4</c:v>
                </c:pt>
                <c:pt idx="444">
                  <c:v>4.6078999999999998E-4</c:v>
                </c:pt>
                <c:pt idx="445">
                  <c:v>4.5805999999999999E-4</c:v>
                </c:pt>
                <c:pt idx="446">
                  <c:v>4.5534999999999998E-4</c:v>
                </c:pt>
                <c:pt idx="447">
                  <c:v>4.5265000000000002E-4</c:v>
                </c:pt>
                <c:pt idx="448">
                  <c:v>4.4997E-4</c:v>
                </c:pt>
                <c:pt idx="449">
                  <c:v>4.4729999999999998E-4</c:v>
                </c:pt>
                <c:pt idx="450">
                  <c:v>4.4464999999999999E-4</c:v>
                </c:pt>
                <c:pt idx="451">
                  <c:v>4.7838999999999998E-4</c:v>
                </c:pt>
                <c:pt idx="452">
                  <c:v>4.7555999999999998E-4</c:v>
                </c:pt>
                <c:pt idx="453">
                  <c:v>4.7273999999999998E-4</c:v>
                </c:pt>
                <c:pt idx="454">
                  <c:v>4.6994000000000002E-4</c:v>
                </c:pt>
                <c:pt idx="455">
                  <c:v>4.6715E-4</c:v>
                </c:pt>
                <c:pt idx="456">
                  <c:v>4.6439000000000002E-4</c:v>
                </c:pt>
                <c:pt idx="457">
                  <c:v>4.6163999999999998E-4</c:v>
                </c:pt>
                <c:pt idx="458">
                  <c:v>4.5890999999999998E-4</c:v>
                </c:pt>
                <c:pt idx="459">
                  <c:v>4.5618999999999998E-4</c:v>
                </c:pt>
                <c:pt idx="460">
                  <c:v>5.8076999999999998E-4</c:v>
                </c:pt>
                <c:pt idx="461">
                  <c:v>1.1436E-3</c:v>
                </c:pt>
                <c:pt idx="462">
                  <c:v>1.1372000000000001E-3</c:v>
                </c:pt>
                <c:pt idx="463">
                  <c:v>1.1309E-3</c:v>
                </c:pt>
                <c:pt idx="464">
                  <c:v>1.1247E-3</c:v>
                </c:pt>
                <c:pt idx="465">
                  <c:v>1.1184000000000001E-3</c:v>
                </c:pt>
                <c:pt idx="466">
                  <c:v>1.1122E-3</c:v>
                </c:pt>
                <c:pt idx="467">
                  <c:v>1.106E-3</c:v>
                </c:pt>
                <c:pt idx="468">
                  <c:v>1.0999E-3</c:v>
                </c:pt>
                <c:pt idx="469">
                  <c:v>1.0938E-3</c:v>
                </c:pt>
                <c:pt idx="470">
                  <c:v>1.0877E-3</c:v>
                </c:pt>
                <c:pt idx="471">
                  <c:v>1.0816999999999999E-3</c:v>
                </c:pt>
                <c:pt idx="472">
                  <c:v>1.0757E-3</c:v>
                </c:pt>
                <c:pt idx="473">
                  <c:v>1.0698000000000001E-3</c:v>
                </c:pt>
                <c:pt idx="474">
                  <c:v>1.0639E-3</c:v>
                </c:pt>
                <c:pt idx="475">
                  <c:v>1.0579999999999999E-3</c:v>
                </c:pt>
                <c:pt idx="476">
                  <c:v>1.0522000000000001E-3</c:v>
                </c:pt>
                <c:pt idx="477">
                  <c:v>1.0464000000000001E-3</c:v>
                </c:pt>
                <c:pt idx="478">
                  <c:v>1.0406E-3</c:v>
                </c:pt>
                <c:pt idx="479">
                  <c:v>1.0349000000000001E-3</c:v>
                </c:pt>
                <c:pt idx="480">
                  <c:v>1.0292000000000001E-3</c:v>
                </c:pt>
                <c:pt idx="481">
                  <c:v>1.0235000000000001E-3</c:v>
                </c:pt>
                <c:pt idx="482">
                  <c:v>1.0177999999999999E-3</c:v>
                </c:pt>
                <c:pt idx="483">
                  <c:v>1.0122E-3</c:v>
                </c:pt>
                <c:pt idx="484">
                  <c:v>1.0066000000000001E-3</c:v>
                </c:pt>
                <c:pt idx="485">
                  <c:v>1.0009999999999999E-3</c:v>
                </c:pt>
                <c:pt idx="486">
                  <c:v>9.9540999999999996E-4</c:v>
                </c:pt>
                <c:pt idx="487">
                  <c:v>9.8985999999999996E-4</c:v>
                </c:pt>
                <c:pt idx="488">
                  <c:v>9.8434E-4</c:v>
                </c:pt>
                <c:pt idx="489">
                  <c:v>9.7882999999999998E-4</c:v>
                </c:pt>
                <c:pt idx="490">
                  <c:v>9.7333999999999995E-4</c:v>
                </c:pt>
                <c:pt idx="491">
                  <c:v>9.6787999999999996E-4</c:v>
                </c:pt>
                <c:pt idx="492">
                  <c:v>9.6243999999999995E-4</c:v>
                </c:pt>
                <c:pt idx="493">
                  <c:v>9.5701E-4</c:v>
                </c:pt>
                <c:pt idx="494">
                  <c:v>9.5160999999999998E-4</c:v>
                </c:pt>
                <c:pt idx="495">
                  <c:v>9.4623000000000005E-4</c:v>
                </c:pt>
                <c:pt idx="496">
                  <c:v>9.4087000000000001E-4</c:v>
                </c:pt>
                <c:pt idx="497">
                  <c:v>9.3552999999999996E-4</c:v>
                </c:pt>
                <c:pt idx="498">
                  <c:v>9.3019000000000001E-4</c:v>
                </c:pt>
                <c:pt idx="499">
                  <c:v>9.2487000000000005E-4</c:v>
                </c:pt>
                <c:pt idx="500">
                  <c:v>9.1956000000000004E-4</c:v>
                </c:pt>
                <c:pt idx="501">
                  <c:v>9.1425999999999996E-4</c:v>
                </c:pt>
                <c:pt idx="502">
                  <c:v>9.0897000000000005E-4</c:v>
                </c:pt>
                <c:pt idx="503">
                  <c:v>9.0370000000000001E-4</c:v>
                </c:pt>
                <c:pt idx="504">
                  <c:v>8.9842999999999998E-4</c:v>
                </c:pt>
                <c:pt idx="505">
                  <c:v>8.9316999999999999E-4</c:v>
                </c:pt>
                <c:pt idx="506">
                  <c:v>8.8792999999999999E-4</c:v>
                </c:pt>
                <c:pt idx="507">
                  <c:v>8.8270000000000004E-4</c:v>
                </c:pt>
                <c:pt idx="508">
                  <c:v>8.7748000000000004E-4</c:v>
                </c:pt>
                <c:pt idx="509">
                  <c:v>8.7228000000000002E-4</c:v>
                </c:pt>
                <c:pt idx="510">
                  <c:v>8.6709999999999999E-4</c:v>
                </c:pt>
                <c:pt idx="511">
                  <c:v>8.6193000000000001E-4</c:v>
                </c:pt>
                <c:pt idx="512">
                  <c:v>8.5678000000000002E-4</c:v>
                </c:pt>
                <c:pt idx="513">
                  <c:v>8.5165000000000002E-4</c:v>
                </c:pt>
                <c:pt idx="514">
                  <c:v>8.4654000000000001E-4</c:v>
                </c:pt>
                <c:pt idx="515">
                  <c:v>8.4144999999999999E-4</c:v>
                </c:pt>
                <c:pt idx="516">
                  <c:v>8.3639000000000001E-4</c:v>
                </c:pt>
                <c:pt idx="517">
                  <c:v>8.3133999999999997E-4</c:v>
                </c:pt>
                <c:pt idx="518">
                  <c:v>8.2631000000000002E-4</c:v>
                </c:pt>
                <c:pt idx="519">
                  <c:v>8.2129999999999996E-4</c:v>
                </c:pt>
                <c:pt idx="520">
                  <c:v>8.1631E-4</c:v>
                </c:pt>
                <c:pt idx="521">
                  <c:v>8.1132999999999997E-4</c:v>
                </c:pt>
                <c:pt idx="522">
                  <c:v>8.0637999999999999E-4</c:v>
                </c:pt>
                <c:pt idx="523">
                  <c:v>8.0144999999999999E-4</c:v>
                </c:pt>
                <c:pt idx="524">
                  <c:v>7.9653000000000005E-4</c:v>
                </c:pt>
                <c:pt idx="525">
                  <c:v>7.9164000000000003E-4</c:v>
                </c:pt>
                <c:pt idx="526">
                  <c:v>7.8677E-4</c:v>
                </c:pt>
                <c:pt idx="527">
                  <c:v>7.8191000000000003E-4</c:v>
                </c:pt>
                <c:pt idx="528">
                  <c:v>7.7707999999999998E-4</c:v>
                </c:pt>
                <c:pt idx="529">
                  <c:v>7.7227000000000003E-4</c:v>
                </c:pt>
                <c:pt idx="530">
                  <c:v>7.6747999999999996E-4</c:v>
                </c:pt>
                <c:pt idx="531">
                  <c:v>7.6270999999999999E-4</c:v>
                </c:pt>
                <c:pt idx="532">
                  <c:v>7.5796999999999995E-4</c:v>
                </c:pt>
                <c:pt idx="533">
                  <c:v>7.5323999999999996E-4</c:v>
                </c:pt>
                <c:pt idx="534">
                  <c:v>7.4854000000000001E-4</c:v>
                </c:pt>
                <c:pt idx="535">
                  <c:v>7.4386000000000005E-4</c:v>
                </c:pt>
                <c:pt idx="536">
                  <c:v>7.3919000000000003E-4</c:v>
                </c:pt>
                <c:pt idx="537">
                  <c:v>7.3455000000000005E-4</c:v>
                </c:pt>
                <c:pt idx="538">
                  <c:v>7.2992E-4</c:v>
                </c:pt>
                <c:pt idx="539">
                  <c:v>7.2532E-4</c:v>
                </c:pt>
                <c:pt idx="540">
                  <c:v>7.2072E-4</c:v>
                </c:pt>
                <c:pt idx="541">
                  <c:v>7.1615000000000003E-4</c:v>
                </c:pt>
                <c:pt idx="542">
                  <c:v>7.1159999999999995E-4</c:v>
                </c:pt>
                <c:pt idx="543">
                  <c:v>7.0706000000000002E-4</c:v>
                </c:pt>
                <c:pt idx="544">
                  <c:v>7.0253999999999998E-4</c:v>
                </c:pt>
                <c:pt idx="545">
                  <c:v>6.9804000000000003E-4</c:v>
                </c:pt>
                <c:pt idx="546">
                  <c:v>6.9357000000000002E-4</c:v>
                </c:pt>
                <c:pt idx="547">
                  <c:v>6.8911000000000005E-4</c:v>
                </c:pt>
                <c:pt idx="548">
                  <c:v>6.8468000000000001E-4</c:v>
                </c:pt>
                <c:pt idx="549">
                  <c:v>6.8028000000000001E-4</c:v>
                </c:pt>
                <c:pt idx="550">
                  <c:v>6.7588999999999995E-4</c:v>
                </c:pt>
                <c:pt idx="551">
                  <c:v>6.7153000000000004E-4</c:v>
                </c:pt>
                <c:pt idx="552">
                  <c:v>6.6719000000000001E-4</c:v>
                </c:pt>
                <c:pt idx="553">
                  <c:v>6.6286999999999997E-4</c:v>
                </c:pt>
                <c:pt idx="554">
                  <c:v>6.5857999999999997E-4</c:v>
                </c:pt>
                <c:pt idx="555">
                  <c:v>6.5430999999999996E-4</c:v>
                </c:pt>
                <c:pt idx="556">
                  <c:v>6.5006000000000005E-4</c:v>
                </c:pt>
                <c:pt idx="557">
                  <c:v>6.4583000000000002E-4</c:v>
                </c:pt>
                <c:pt idx="558">
                  <c:v>6.4163000000000002E-4</c:v>
                </c:pt>
                <c:pt idx="559">
                  <c:v>6.3745000000000002E-4</c:v>
                </c:pt>
                <c:pt idx="560">
                  <c:v>6.3329E-4</c:v>
                </c:pt>
                <c:pt idx="561">
                  <c:v>6.2916000000000003E-4</c:v>
                </c:pt>
                <c:pt idx="562">
                  <c:v>6.2505000000000004E-4</c:v>
                </c:pt>
                <c:pt idx="563">
                  <c:v>6.2096999999999999E-4</c:v>
                </c:pt>
                <c:pt idx="564">
                  <c:v>6.1691000000000003E-4</c:v>
                </c:pt>
                <c:pt idx="565">
                  <c:v>6.1288E-4</c:v>
                </c:pt>
                <c:pt idx="566">
                  <c:v>6.0886999999999996E-4</c:v>
                </c:pt>
                <c:pt idx="567">
                  <c:v>6.0488999999999996E-4</c:v>
                </c:pt>
                <c:pt idx="568">
                  <c:v>6.0092000000000001E-4</c:v>
                </c:pt>
                <c:pt idx="569">
                  <c:v>5.9699000000000004E-4</c:v>
                </c:pt>
                <c:pt idx="570">
                  <c:v>5.9307000000000001E-4</c:v>
                </c:pt>
                <c:pt idx="571">
                  <c:v>5.8918000000000002E-4</c:v>
                </c:pt>
                <c:pt idx="572">
                  <c:v>5.8531000000000002E-4</c:v>
                </c:pt>
                <c:pt idx="573">
                  <c:v>5.8146000000000001E-4</c:v>
                </c:pt>
                <c:pt idx="574">
                  <c:v>5.7762999999999998E-4</c:v>
                </c:pt>
                <c:pt idx="575">
                  <c:v>5.7381999999999995E-4</c:v>
                </c:pt>
                <c:pt idx="576">
                  <c:v>5.7003000000000002E-4</c:v>
                </c:pt>
                <c:pt idx="577">
                  <c:v>5.6625999999999996E-4</c:v>
                </c:pt>
                <c:pt idx="578">
                  <c:v>5.6251000000000001E-4</c:v>
                </c:pt>
                <c:pt idx="579">
                  <c:v>5.5878999999999998E-4</c:v>
                </c:pt>
                <c:pt idx="580">
                  <c:v>5.5508E-4</c:v>
                </c:pt>
                <c:pt idx="581">
                  <c:v>5.5139000000000002E-4</c:v>
                </c:pt>
                <c:pt idx="582">
                  <c:v>5.4772000000000002E-4</c:v>
                </c:pt>
                <c:pt idx="583">
                  <c:v>5.4407000000000001E-4</c:v>
                </c:pt>
                <c:pt idx="584">
                  <c:v>5.4042999999999995E-4</c:v>
                </c:pt>
                <c:pt idx="585">
                  <c:v>5.3682000000000003E-4</c:v>
                </c:pt>
                <c:pt idx="586">
                  <c:v>5.3322999999999999E-4</c:v>
                </c:pt>
                <c:pt idx="587">
                  <c:v>5.2966999999999999E-4</c:v>
                </c:pt>
                <c:pt idx="588">
                  <c:v>5.2612000000000004E-4</c:v>
                </c:pt>
                <c:pt idx="589">
                  <c:v>5.2260000000000002E-4</c:v>
                </c:pt>
                <c:pt idx="590">
                  <c:v>5.1909999999999999E-4</c:v>
                </c:pt>
                <c:pt idx="591">
                  <c:v>5.1562999999999999E-4</c:v>
                </c:pt>
                <c:pt idx="592">
                  <c:v>5.1217999999999999E-4</c:v>
                </c:pt>
                <c:pt idx="593">
                  <c:v>5.0876000000000003E-4</c:v>
                </c:pt>
                <c:pt idx="594">
                  <c:v>5.0535E-4</c:v>
                </c:pt>
                <c:pt idx="595">
                  <c:v>5.0197999999999996E-4</c:v>
                </c:pt>
                <c:pt idx="596">
                  <c:v>4.9861999999999997E-4</c:v>
                </c:pt>
                <c:pt idx="597">
                  <c:v>4.9529000000000001E-4</c:v>
                </c:pt>
                <c:pt idx="598">
                  <c:v>4.9196999999999999E-4</c:v>
                </c:pt>
                <c:pt idx="599">
                  <c:v>4.8868000000000002E-4</c:v>
                </c:pt>
                <c:pt idx="600">
                  <c:v>4.8540999999999998E-4</c:v>
                </c:pt>
                <c:pt idx="601">
                  <c:v>4.8215999999999998E-4</c:v>
                </c:pt>
                <c:pt idx="602">
                  <c:v>4.7894000000000002E-4</c:v>
                </c:pt>
                <c:pt idx="603">
                  <c:v>4.7574E-4</c:v>
                </c:pt>
                <c:pt idx="604">
                  <c:v>4.7256000000000002E-4</c:v>
                </c:pt>
                <c:pt idx="605">
                  <c:v>4.6941000000000002E-4</c:v>
                </c:pt>
                <c:pt idx="606">
                  <c:v>4.6628000000000001E-4</c:v>
                </c:pt>
                <c:pt idx="607">
                  <c:v>4.6317999999999999E-4</c:v>
                </c:pt>
                <c:pt idx="608">
                  <c:v>4.6010000000000002E-4</c:v>
                </c:pt>
                <c:pt idx="609">
                  <c:v>4.5703999999999997E-4</c:v>
                </c:pt>
                <c:pt idx="610">
                  <c:v>4.5401000000000003E-4</c:v>
                </c:pt>
                <c:pt idx="611">
                  <c:v>4.5099000000000002E-4</c:v>
                </c:pt>
                <c:pt idx="612">
                  <c:v>4.4799999999999999E-4</c:v>
                </c:pt>
                <c:pt idx="613">
                  <c:v>4.4503000000000001E-4</c:v>
                </c:pt>
                <c:pt idx="614">
                  <c:v>4.4209000000000002E-4</c:v>
                </c:pt>
                <c:pt idx="615">
                  <c:v>4.3916000000000002E-4</c:v>
                </c:pt>
                <c:pt idx="616">
                  <c:v>4.3626E-4</c:v>
                </c:pt>
                <c:pt idx="617">
                  <c:v>4.3336999999999998E-4</c:v>
                </c:pt>
                <c:pt idx="618">
                  <c:v>4.3051E-4</c:v>
                </c:pt>
                <c:pt idx="619">
                  <c:v>4.2768E-4</c:v>
                </c:pt>
                <c:pt idx="620">
                  <c:v>4.2485999999999999E-4</c:v>
                </c:pt>
                <c:pt idx="621">
                  <c:v>8.2950999999999999E-4</c:v>
                </c:pt>
                <c:pt idx="622">
                  <c:v>8.2403000000000001E-4</c:v>
                </c:pt>
                <c:pt idx="623">
                  <c:v>8.1859000000000001E-4</c:v>
                </c:pt>
                <c:pt idx="624">
                  <c:v>8.1320000000000003E-4</c:v>
                </c:pt>
                <c:pt idx="625">
                  <c:v>8.0783999999999999E-4</c:v>
                </c:pt>
                <c:pt idx="626">
                  <c:v>8.0252999999999998E-4</c:v>
                </c:pt>
                <c:pt idx="627">
                  <c:v>7.9726999999999999E-4</c:v>
                </c:pt>
                <c:pt idx="628">
                  <c:v>1.3592000000000001E-3</c:v>
                </c:pt>
                <c:pt idx="629">
                  <c:v>1.6293E-3</c:v>
                </c:pt>
                <c:pt idx="630">
                  <c:v>1.6184999999999999E-3</c:v>
                </c:pt>
                <c:pt idx="631">
                  <c:v>1.6077000000000001E-3</c:v>
                </c:pt>
                <c:pt idx="632">
                  <c:v>1.5971E-3</c:v>
                </c:pt>
                <c:pt idx="633">
                  <c:v>1.5865E-3</c:v>
                </c:pt>
                <c:pt idx="634">
                  <c:v>1.5759999999999999E-3</c:v>
                </c:pt>
                <c:pt idx="635">
                  <c:v>1.5656000000000001E-3</c:v>
                </c:pt>
                <c:pt idx="636">
                  <c:v>1.5552000000000001E-3</c:v>
                </c:pt>
                <c:pt idx="637">
                  <c:v>1.5449999999999999E-3</c:v>
                </c:pt>
                <c:pt idx="638">
                  <c:v>1.5348E-3</c:v>
                </c:pt>
                <c:pt idx="639">
                  <c:v>1.5248E-3</c:v>
                </c:pt>
                <c:pt idx="640">
                  <c:v>1.5148E-3</c:v>
                </c:pt>
                <c:pt idx="641">
                  <c:v>1.5049E-3</c:v>
                </c:pt>
                <c:pt idx="642">
                  <c:v>1.4951000000000001E-3</c:v>
                </c:pt>
                <c:pt idx="643">
                  <c:v>1.4854E-3</c:v>
                </c:pt>
                <c:pt idx="644">
                  <c:v>1.4756999999999999E-3</c:v>
                </c:pt>
                <c:pt idx="645">
                  <c:v>1.4660999999999999E-3</c:v>
                </c:pt>
                <c:pt idx="646">
                  <c:v>1.4566E-3</c:v>
                </c:pt>
                <c:pt idx="647">
                  <c:v>1.4472E-3</c:v>
                </c:pt>
                <c:pt idx="648">
                  <c:v>3.2361999999999998E-3</c:v>
                </c:pt>
                <c:pt idx="649">
                  <c:v>1.5893999999999998E-2</c:v>
                </c:pt>
                <c:pt idx="650">
                  <c:v>1.5786000000000001E-2</c:v>
                </c:pt>
                <c:pt idx="651">
                  <c:v>1.5678000000000001E-2</c:v>
                </c:pt>
                <c:pt idx="652">
                  <c:v>1.5572000000000001E-2</c:v>
                </c:pt>
                <c:pt idx="653">
                  <c:v>1.6233999999999998E-2</c:v>
                </c:pt>
                <c:pt idx="654">
                  <c:v>1.6125E-2</c:v>
                </c:pt>
                <c:pt idx="655">
                  <c:v>1.9200999999999999E-2</c:v>
                </c:pt>
                <c:pt idx="656">
                  <c:v>1.9071000000000001E-2</c:v>
                </c:pt>
                <c:pt idx="657">
                  <c:v>1.8943000000000002E-2</c:v>
                </c:pt>
                <c:pt idx="658">
                  <c:v>1.8814999999999998E-2</c:v>
                </c:pt>
                <c:pt idx="659">
                  <c:v>1.8689000000000001E-2</c:v>
                </c:pt>
                <c:pt idx="660">
                  <c:v>1.8565000000000002E-2</c:v>
                </c:pt>
                <c:pt idx="661">
                  <c:v>1.8440999999999999E-2</c:v>
                </c:pt>
                <c:pt idx="662">
                  <c:v>2.3040999999999999E-2</c:v>
                </c:pt>
                <c:pt idx="663">
                  <c:v>2.2887999999999999E-2</c:v>
                </c:pt>
                <c:pt idx="664">
                  <c:v>2.2735999999999999E-2</c:v>
                </c:pt>
                <c:pt idx="665">
                  <c:v>2.2585999999999998E-2</c:v>
                </c:pt>
                <c:pt idx="666">
                  <c:v>2.2436000000000001E-2</c:v>
                </c:pt>
                <c:pt idx="667">
                  <c:v>2.2289E-2</c:v>
                </c:pt>
                <c:pt idx="668">
                  <c:v>2.2142999999999999E-2</c:v>
                </c:pt>
                <c:pt idx="669">
                  <c:v>2.1998E-2</c:v>
                </c:pt>
                <c:pt idx="670">
                  <c:v>2.1853999999999998E-2</c:v>
                </c:pt>
                <c:pt idx="671">
                  <c:v>2.1711999999999999E-2</c:v>
                </c:pt>
                <c:pt idx="672">
                  <c:v>2.1572000000000001E-2</c:v>
                </c:pt>
                <c:pt idx="673">
                  <c:v>2.1432E-2</c:v>
                </c:pt>
                <c:pt idx="674">
                  <c:v>2.1295000000000001E-2</c:v>
                </c:pt>
                <c:pt idx="675">
                  <c:v>2.1158E-2</c:v>
                </c:pt>
                <c:pt idx="676">
                  <c:v>2.1024000000000001E-2</c:v>
                </c:pt>
                <c:pt idx="677">
                  <c:v>2.0889999999999999E-2</c:v>
                </c:pt>
                <c:pt idx="678">
                  <c:v>2.0757999999999999E-2</c:v>
                </c:pt>
                <c:pt idx="679">
                  <c:v>2.0627E-2</c:v>
                </c:pt>
                <c:pt idx="680">
                  <c:v>2.0497999999999999E-2</c:v>
                </c:pt>
                <c:pt idx="681">
                  <c:v>2.0369999999999999E-2</c:v>
                </c:pt>
                <c:pt idx="682">
                  <c:v>2.0243000000000001E-2</c:v>
                </c:pt>
                <c:pt idx="683">
                  <c:v>2.0116999999999999E-2</c:v>
                </c:pt>
                <c:pt idx="684">
                  <c:v>1.9993E-2</c:v>
                </c:pt>
                <c:pt idx="685">
                  <c:v>1.9869999999999999E-2</c:v>
                </c:pt>
                <c:pt idx="686">
                  <c:v>1.9748999999999999E-2</c:v>
                </c:pt>
                <c:pt idx="687">
                  <c:v>1.9628E-2</c:v>
                </c:pt>
                <c:pt idx="688">
                  <c:v>1.9508999999999999E-2</c:v>
                </c:pt>
                <c:pt idx="689">
                  <c:v>1.9390999999999999E-2</c:v>
                </c:pt>
                <c:pt idx="690">
                  <c:v>1.9273999999999999E-2</c:v>
                </c:pt>
                <c:pt idx="691">
                  <c:v>1.9158999999999999E-2</c:v>
                </c:pt>
                <c:pt idx="692">
                  <c:v>1.9043999999999998E-2</c:v>
                </c:pt>
                <c:pt idx="693">
                  <c:v>1.8931E-2</c:v>
                </c:pt>
                <c:pt idx="694">
                  <c:v>1.8818999999999999E-2</c:v>
                </c:pt>
                <c:pt idx="695">
                  <c:v>1.8707999999999999E-2</c:v>
                </c:pt>
                <c:pt idx="696">
                  <c:v>1.8598E-2</c:v>
                </c:pt>
                <c:pt idx="697">
                  <c:v>1.8488999999999998E-2</c:v>
                </c:pt>
                <c:pt idx="698">
                  <c:v>1.8381000000000002E-2</c:v>
                </c:pt>
                <c:pt idx="699">
                  <c:v>1.8275E-2</c:v>
                </c:pt>
                <c:pt idx="700">
                  <c:v>1.8169000000000001E-2</c:v>
                </c:pt>
                <c:pt idx="701">
                  <c:v>1.8064E-2</c:v>
                </c:pt>
                <c:pt idx="702">
                  <c:v>1.796E-2</c:v>
                </c:pt>
                <c:pt idx="703">
                  <c:v>1.7857000000000001E-2</c:v>
                </c:pt>
                <c:pt idx="704">
                  <c:v>1.7753999999999999E-2</c:v>
                </c:pt>
                <c:pt idx="705">
                  <c:v>1.7652999999999999E-2</c:v>
                </c:pt>
                <c:pt idx="706">
                  <c:v>1.7552000000000002E-2</c:v>
                </c:pt>
                <c:pt idx="707">
                  <c:v>1.7453E-2</c:v>
                </c:pt>
                <c:pt idx="708">
                  <c:v>1.7353E-2</c:v>
                </c:pt>
                <c:pt idx="709">
                  <c:v>1.7255E-2</c:v>
                </c:pt>
                <c:pt idx="710">
                  <c:v>1.7156999999999999E-2</c:v>
                </c:pt>
                <c:pt idx="711">
                  <c:v>1.7059999999999999E-2</c:v>
                </c:pt>
                <c:pt idx="712">
                  <c:v>1.6962999999999999E-2</c:v>
                </c:pt>
                <c:pt idx="713">
                  <c:v>1.6867E-2</c:v>
                </c:pt>
                <c:pt idx="714">
                  <c:v>1.6771999999999999E-2</c:v>
                </c:pt>
                <c:pt idx="715">
                  <c:v>1.6677999999999998E-2</c:v>
                </c:pt>
                <c:pt idx="716">
                  <c:v>1.6785000000000001E-2</c:v>
                </c:pt>
                <c:pt idx="717">
                  <c:v>1.7496000000000001E-2</c:v>
                </c:pt>
                <c:pt idx="718">
                  <c:v>1.9386E-2</c:v>
                </c:pt>
                <c:pt idx="719">
                  <c:v>2.0354000000000001E-2</c:v>
                </c:pt>
                <c:pt idx="720">
                  <c:v>2.1193E-2</c:v>
                </c:pt>
                <c:pt idx="721">
                  <c:v>2.1076000000000001E-2</c:v>
                </c:pt>
                <c:pt idx="722">
                  <c:v>2.0958999999999998E-2</c:v>
                </c:pt>
                <c:pt idx="723">
                  <c:v>2.0844000000000001E-2</c:v>
                </c:pt>
                <c:pt idx="724">
                  <c:v>2.0729999999999998E-2</c:v>
                </c:pt>
                <c:pt idx="725">
                  <c:v>2.0615999999999999E-2</c:v>
                </c:pt>
                <c:pt idx="726">
                  <c:v>2.0504000000000001E-2</c:v>
                </c:pt>
                <c:pt idx="727">
                  <c:v>2.0392E-2</c:v>
                </c:pt>
                <c:pt idx="728">
                  <c:v>2.0281E-2</c:v>
                </c:pt>
                <c:pt idx="729">
                  <c:v>2.0171000000000001E-2</c:v>
                </c:pt>
                <c:pt idx="730">
                  <c:v>2.0062E-2</c:v>
                </c:pt>
                <c:pt idx="731">
                  <c:v>1.9952999999999999E-2</c:v>
                </c:pt>
                <c:pt idx="732">
                  <c:v>1.9845000000000002E-2</c:v>
                </c:pt>
                <c:pt idx="733">
                  <c:v>1.9739E-2</c:v>
                </c:pt>
                <c:pt idx="734">
                  <c:v>1.9632E-2</c:v>
                </c:pt>
                <c:pt idx="735">
                  <c:v>1.9526999999999999E-2</c:v>
                </c:pt>
                <c:pt idx="736">
                  <c:v>1.9421999999999998E-2</c:v>
                </c:pt>
                <c:pt idx="737">
                  <c:v>1.9317999999999998E-2</c:v>
                </c:pt>
                <c:pt idx="738">
                  <c:v>1.9214999999999999E-2</c:v>
                </c:pt>
                <c:pt idx="739">
                  <c:v>1.9112000000000001E-2</c:v>
                </c:pt>
                <c:pt idx="740">
                  <c:v>1.9009000000000002E-2</c:v>
                </c:pt>
                <c:pt idx="741">
                  <c:v>1.8907E-2</c:v>
                </c:pt>
                <c:pt idx="742">
                  <c:v>1.8806E-2</c:v>
                </c:pt>
                <c:pt idx="743">
                  <c:v>1.8704999999999999E-2</c:v>
                </c:pt>
                <c:pt idx="744">
                  <c:v>1.8605E-2</c:v>
                </c:pt>
                <c:pt idx="745">
                  <c:v>1.8505000000000001E-2</c:v>
                </c:pt>
                <c:pt idx="746">
                  <c:v>1.8405000000000001E-2</c:v>
                </c:pt>
                <c:pt idx="747">
                  <c:v>1.8305999999999999E-2</c:v>
                </c:pt>
                <c:pt idx="748">
                  <c:v>1.8207999999999998E-2</c:v>
                </c:pt>
                <c:pt idx="749">
                  <c:v>1.8110000000000001E-2</c:v>
                </c:pt>
                <c:pt idx="750">
                  <c:v>1.8012E-2</c:v>
                </c:pt>
                <c:pt idx="751">
                  <c:v>1.7915E-2</c:v>
                </c:pt>
                <c:pt idx="752">
                  <c:v>1.7818000000000001E-2</c:v>
                </c:pt>
                <c:pt idx="753">
                  <c:v>1.7721000000000001E-2</c:v>
                </c:pt>
                <c:pt idx="754">
                  <c:v>1.7624999999999998E-2</c:v>
                </c:pt>
                <c:pt idx="755">
                  <c:v>1.753E-2</c:v>
                </c:pt>
                <c:pt idx="756">
                  <c:v>1.7434999999999999E-2</c:v>
                </c:pt>
                <c:pt idx="757">
                  <c:v>1.7340000000000001E-2</c:v>
                </c:pt>
                <c:pt idx="758">
                  <c:v>1.7246000000000001E-2</c:v>
                </c:pt>
                <c:pt idx="759">
                  <c:v>1.7152000000000001E-2</c:v>
                </c:pt>
                <c:pt idx="760">
                  <c:v>1.7058E-2</c:v>
                </c:pt>
                <c:pt idx="761">
                  <c:v>1.6965999999999998E-2</c:v>
                </c:pt>
                <c:pt idx="762">
                  <c:v>1.6872999999999999E-2</c:v>
                </c:pt>
                <c:pt idx="763">
                  <c:v>1.6781000000000001E-2</c:v>
                </c:pt>
                <c:pt idx="764">
                  <c:v>1.669E-2</c:v>
                </c:pt>
                <c:pt idx="765">
                  <c:v>1.6598999999999999E-2</c:v>
                </c:pt>
                <c:pt idx="766">
                  <c:v>1.6508999999999999E-2</c:v>
                </c:pt>
                <c:pt idx="767">
                  <c:v>1.6419E-2</c:v>
                </c:pt>
                <c:pt idx="768">
                  <c:v>1.6329E-2</c:v>
                </c:pt>
                <c:pt idx="769">
                  <c:v>1.6240000000000001E-2</c:v>
                </c:pt>
                <c:pt idx="770">
                  <c:v>1.6152E-2</c:v>
                </c:pt>
                <c:pt idx="771">
                  <c:v>1.6063999999999998E-2</c:v>
                </c:pt>
                <c:pt idx="772">
                  <c:v>1.5976000000000001E-2</c:v>
                </c:pt>
                <c:pt idx="773">
                  <c:v>1.5887999999999999E-2</c:v>
                </c:pt>
                <c:pt idx="774">
                  <c:v>1.5802E-2</c:v>
                </c:pt>
                <c:pt idx="775">
                  <c:v>1.5715E-2</c:v>
                </c:pt>
                <c:pt idx="776">
                  <c:v>1.5629000000000001E-2</c:v>
                </c:pt>
                <c:pt idx="777">
                  <c:v>1.5544000000000001E-2</c:v>
                </c:pt>
                <c:pt idx="778">
                  <c:v>1.7035999999999999E-2</c:v>
                </c:pt>
                <c:pt idx="779">
                  <c:v>1.7884000000000001E-2</c:v>
                </c:pt>
                <c:pt idx="780">
                  <c:v>1.8013000000000001E-2</c:v>
                </c:pt>
                <c:pt idx="781">
                  <c:v>1.7915E-2</c:v>
                </c:pt>
                <c:pt idx="782">
                  <c:v>1.7815999999999999E-2</c:v>
                </c:pt>
                <c:pt idx="783">
                  <c:v>1.7718999999999999E-2</c:v>
                </c:pt>
                <c:pt idx="784">
                  <c:v>1.8047000000000001E-2</c:v>
                </c:pt>
                <c:pt idx="785">
                  <c:v>1.7947000000000001E-2</c:v>
                </c:pt>
                <c:pt idx="786">
                  <c:v>1.7849E-2</c:v>
                </c:pt>
                <c:pt idx="787">
                  <c:v>1.7749999999999998E-2</c:v>
                </c:pt>
                <c:pt idx="788">
                  <c:v>1.7652999999999999E-2</c:v>
                </c:pt>
                <c:pt idx="789">
                  <c:v>1.7555000000000001E-2</c:v>
                </c:pt>
                <c:pt idx="790">
                  <c:v>1.7458000000000001E-2</c:v>
                </c:pt>
                <c:pt idx="791">
                  <c:v>1.7361999999999999E-2</c:v>
                </c:pt>
                <c:pt idx="792">
                  <c:v>1.7264999999999999E-2</c:v>
                </c:pt>
                <c:pt idx="793">
                  <c:v>1.7170000000000001E-2</c:v>
                </c:pt>
                <c:pt idx="794">
                  <c:v>1.7073999999999999E-2</c:v>
                </c:pt>
                <c:pt idx="795">
                  <c:v>1.6978E-2</c:v>
                </c:pt>
                <c:pt idx="796">
                  <c:v>1.6882999999999999E-2</c:v>
                </c:pt>
                <c:pt idx="797">
                  <c:v>1.6788999999999998E-2</c:v>
                </c:pt>
                <c:pt idx="798">
                  <c:v>1.6694000000000001E-2</c:v>
                </c:pt>
                <c:pt idx="799">
                  <c:v>1.66E-2</c:v>
                </c:pt>
                <c:pt idx="800">
                  <c:v>1.6506E-2</c:v>
                </c:pt>
                <c:pt idx="801">
                  <c:v>1.6412E-2</c:v>
                </c:pt>
                <c:pt idx="802">
                  <c:v>1.6319E-2</c:v>
                </c:pt>
                <c:pt idx="803">
                  <c:v>1.6226000000000001E-2</c:v>
                </c:pt>
                <c:pt idx="804">
                  <c:v>1.6133000000000002E-2</c:v>
                </c:pt>
                <c:pt idx="805">
                  <c:v>1.6039999999999999E-2</c:v>
                </c:pt>
                <c:pt idx="806">
                  <c:v>1.5948E-2</c:v>
                </c:pt>
                <c:pt idx="807">
                  <c:v>1.5855999999999999E-2</c:v>
                </c:pt>
                <c:pt idx="808">
                  <c:v>1.5764E-2</c:v>
                </c:pt>
                <c:pt idx="809">
                  <c:v>1.5671999999999998E-2</c:v>
                </c:pt>
                <c:pt idx="810">
                  <c:v>1.558E-2</c:v>
                </c:pt>
                <c:pt idx="811">
                  <c:v>1.5488999999999999E-2</c:v>
                </c:pt>
                <c:pt idx="812">
                  <c:v>1.5398E-2</c:v>
                </c:pt>
                <c:pt idx="813">
                  <c:v>1.5306999999999999E-2</c:v>
                </c:pt>
                <c:pt idx="814">
                  <c:v>1.5216E-2</c:v>
                </c:pt>
                <c:pt idx="815">
                  <c:v>1.5126000000000001E-2</c:v>
                </c:pt>
                <c:pt idx="816">
                  <c:v>1.5036000000000001E-2</c:v>
                </c:pt>
                <c:pt idx="817">
                  <c:v>1.4947E-2</c:v>
                </c:pt>
                <c:pt idx="818">
                  <c:v>1.4858E-2</c:v>
                </c:pt>
                <c:pt idx="819">
                  <c:v>1.4768999999999999E-2</c:v>
                </c:pt>
                <c:pt idx="820">
                  <c:v>1.4681E-2</c:v>
                </c:pt>
                <c:pt idx="821">
                  <c:v>1.4593E-2</c:v>
                </c:pt>
                <c:pt idx="822">
                  <c:v>1.4506E-2</c:v>
                </c:pt>
                <c:pt idx="823">
                  <c:v>1.4418E-2</c:v>
                </c:pt>
                <c:pt idx="824">
                  <c:v>1.4331999999999999E-2</c:v>
                </c:pt>
                <c:pt idx="825">
                  <c:v>1.4245000000000001E-2</c:v>
                </c:pt>
                <c:pt idx="826">
                  <c:v>1.4159E-2</c:v>
                </c:pt>
                <c:pt idx="827">
                  <c:v>1.4073E-2</c:v>
                </c:pt>
                <c:pt idx="828">
                  <c:v>1.3986999999999999E-2</c:v>
                </c:pt>
                <c:pt idx="829">
                  <c:v>1.3901999999999999E-2</c:v>
                </c:pt>
                <c:pt idx="830">
                  <c:v>1.3816999999999999E-2</c:v>
                </c:pt>
                <c:pt idx="831">
                  <c:v>1.3731999999999999E-2</c:v>
                </c:pt>
                <c:pt idx="832">
                  <c:v>1.3648E-2</c:v>
                </c:pt>
                <c:pt idx="833">
                  <c:v>1.3564E-2</c:v>
                </c:pt>
                <c:pt idx="834">
                  <c:v>1.3480000000000001E-2</c:v>
                </c:pt>
                <c:pt idx="835">
                  <c:v>1.3396E-2</c:v>
                </c:pt>
                <c:pt idx="836">
                  <c:v>1.3313E-2</c:v>
                </c:pt>
                <c:pt idx="837">
                  <c:v>1.323E-2</c:v>
                </c:pt>
                <c:pt idx="838">
                  <c:v>1.3147000000000001E-2</c:v>
                </c:pt>
                <c:pt idx="839">
                  <c:v>1.3065E-2</c:v>
                </c:pt>
                <c:pt idx="840">
                  <c:v>1.2983E-2</c:v>
                </c:pt>
                <c:pt idx="841">
                  <c:v>1.2902E-2</c:v>
                </c:pt>
                <c:pt idx="842">
                  <c:v>1.2821000000000001E-2</c:v>
                </c:pt>
                <c:pt idx="843">
                  <c:v>1.274E-2</c:v>
                </c:pt>
                <c:pt idx="844">
                  <c:v>1.2659999999999999E-2</c:v>
                </c:pt>
                <c:pt idx="845">
                  <c:v>1.2581E-2</c:v>
                </c:pt>
                <c:pt idx="846">
                  <c:v>1.2501E-2</c:v>
                </c:pt>
                <c:pt idx="847">
                  <c:v>1.2423E-2</c:v>
                </c:pt>
                <c:pt idx="848">
                  <c:v>1.2344000000000001E-2</c:v>
                </c:pt>
                <c:pt idx="849">
                  <c:v>1.2266000000000001E-2</c:v>
                </c:pt>
                <c:pt idx="850">
                  <c:v>1.2187999999999999E-2</c:v>
                </c:pt>
                <c:pt idx="851">
                  <c:v>1.2111E-2</c:v>
                </c:pt>
                <c:pt idx="852">
                  <c:v>1.2034E-2</c:v>
                </c:pt>
                <c:pt idx="853">
                  <c:v>1.1957000000000001E-2</c:v>
                </c:pt>
                <c:pt idx="854">
                  <c:v>1.1880999999999999E-2</c:v>
                </c:pt>
                <c:pt idx="855">
                  <c:v>1.1805E-2</c:v>
                </c:pt>
                <c:pt idx="856">
                  <c:v>1.1729E-2</c:v>
                </c:pt>
                <c:pt idx="857">
                  <c:v>1.1653999999999999E-2</c:v>
                </c:pt>
                <c:pt idx="858">
                  <c:v>1.1849999999999999E-2</c:v>
                </c:pt>
                <c:pt idx="859">
                  <c:v>1.1776999999999999E-2</c:v>
                </c:pt>
                <c:pt idx="860">
                  <c:v>1.2035000000000001E-2</c:v>
                </c:pt>
                <c:pt idx="861">
                  <c:v>1.2239999999999999E-2</c:v>
                </c:pt>
                <c:pt idx="862">
                  <c:v>1.2161E-2</c:v>
                </c:pt>
                <c:pt idx="863">
                  <c:v>1.2082000000000001E-2</c:v>
                </c:pt>
                <c:pt idx="864">
                  <c:v>1.2004000000000001E-2</c:v>
                </c:pt>
                <c:pt idx="865">
                  <c:v>1.1926000000000001E-2</c:v>
                </c:pt>
                <c:pt idx="866">
                  <c:v>1.1849E-2</c:v>
                </c:pt>
                <c:pt idx="867">
                  <c:v>1.1773E-2</c:v>
                </c:pt>
                <c:pt idx="868">
                  <c:v>1.188E-2</c:v>
                </c:pt>
                <c:pt idx="869">
                  <c:v>1.1802999999999999E-2</c:v>
                </c:pt>
                <c:pt idx="870">
                  <c:v>1.1727E-2</c:v>
                </c:pt>
                <c:pt idx="871">
                  <c:v>1.1651E-2</c:v>
                </c:pt>
                <c:pt idx="872">
                  <c:v>1.1575999999999999E-2</c:v>
                </c:pt>
                <c:pt idx="873">
                  <c:v>1.1501000000000001E-2</c:v>
                </c:pt>
                <c:pt idx="874">
                  <c:v>1.1426E-2</c:v>
                </c:pt>
                <c:pt idx="875">
                  <c:v>1.1353E-2</c:v>
                </c:pt>
                <c:pt idx="876">
                  <c:v>1.1279000000000001E-2</c:v>
                </c:pt>
                <c:pt idx="877">
                  <c:v>1.1206000000000001E-2</c:v>
                </c:pt>
                <c:pt idx="878">
                  <c:v>1.1133000000000001E-2</c:v>
                </c:pt>
                <c:pt idx="879">
                  <c:v>1.1061E-2</c:v>
                </c:pt>
                <c:pt idx="880">
                  <c:v>1.0989000000000001E-2</c:v>
                </c:pt>
                <c:pt idx="881">
                  <c:v>1.0917E-2</c:v>
                </c:pt>
                <c:pt idx="882">
                  <c:v>1.0846E-2</c:v>
                </c:pt>
                <c:pt idx="883">
                  <c:v>1.0776000000000001E-2</c:v>
                </c:pt>
                <c:pt idx="884">
                  <c:v>1.0704999999999999E-2</c:v>
                </c:pt>
                <c:pt idx="885">
                  <c:v>1.0635E-2</c:v>
                </c:pt>
                <c:pt idx="886">
                  <c:v>1.0566000000000001E-2</c:v>
                </c:pt>
                <c:pt idx="887">
                  <c:v>1.0496999999999999E-2</c:v>
                </c:pt>
                <c:pt idx="888">
                  <c:v>1.0428E-2</c:v>
                </c:pt>
                <c:pt idx="889">
                  <c:v>1.0359E-2</c:v>
                </c:pt>
                <c:pt idx="890">
                  <c:v>1.0806E-2</c:v>
                </c:pt>
                <c:pt idx="891">
                  <c:v>1.0735E-2</c:v>
                </c:pt>
                <c:pt idx="892">
                  <c:v>1.0664E-2</c:v>
                </c:pt>
                <c:pt idx="893">
                  <c:v>1.0593999999999999E-2</c:v>
                </c:pt>
                <c:pt idx="894">
                  <c:v>1.0524E-2</c:v>
                </c:pt>
                <c:pt idx="895">
                  <c:v>1.0454E-2</c:v>
                </c:pt>
                <c:pt idx="896">
                  <c:v>1.0385E-2</c:v>
                </c:pt>
                <c:pt idx="897">
                  <c:v>1.0317E-2</c:v>
                </c:pt>
                <c:pt idx="898">
                  <c:v>1.0248E-2</c:v>
                </c:pt>
                <c:pt idx="899">
                  <c:v>1.0181000000000001E-2</c:v>
                </c:pt>
                <c:pt idx="900">
                  <c:v>1.0113E-2</c:v>
                </c:pt>
                <c:pt idx="901">
                  <c:v>1.0045999999999999E-2</c:v>
                </c:pt>
                <c:pt idx="902">
                  <c:v>9.9787999999999995E-3</c:v>
                </c:pt>
                <c:pt idx="903">
                  <c:v>9.9121000000000001E-3</c:v>
                </c:pt>
                <c:pt idx="904">
                  <c:v>9.8457000000000006E-3</c:v>
                </c:pt>
                <c:pt idx="905">
                  <c:v>9.7795999999999994E-3</c:v>
                </c:pt>
                <c:pt idx="906">
                  <c:v>9.7135999999999993E-3</c:v>
                </c:pt>
                <c:pt idx="907">
                  <c:v>9.6478999999999992E-3</c:v>
                </c:pt>
                <c:pt idx="908">
                  <c:v>9.5823999999999996E-3</c:v>
                </c:pt>
                <c:pt idx="909">
                  <c:v>9.5172E-3</c:v>
                </c:pt>
                <c:pt idx="910">
                  <c:v>9.4521999999999991E-3</c:v>
                </c:pt>
                <c:pt idx="911">
                  <c:v>9.3874000000000006E-3</c:v>
                </c:pt>
                <c:pt idx="912">
                  <c:v>9.3227999999999991E-3</c:v>
                </c:pt>
                <c:pt idx="913">
                  <c:v>9.2584E-3</c:v>
                </c:pt>
                <c:pt idx="914">
                  <c:v>9.1943000000000007E-3</c:v>
                </c:pt>
                <c:pt idx="915">
                  <c:v>9.1302999999999992E-3</c:v>
                </c:pt>
                <c:pt idx="916">
                  <c:v>9.0665999999999993E-3</c:v>
                </c:pt>
                <c:pt idx="917">
                  <c:v>9.0031E-3</c:v>
                </c:pt>
                <c:pt idx="918">
                  <c:v>8.9399000000000006E-3</c:v>
                </c:pt>
                <c:pt idx="919">
                  <c:v>8.8768000000000007E-3</c:v>
                </c:pt>
                <c:pt idx="920">
                  <c:v>8.8138999999999995E-3</c:v>
                </c:pt>
                <c:pt idx="921">
                  <c:v>8.7513000000000001E-3</c:v>
                </c:pt>
                <c:pt idx="922">
                  <c:v>8.6888E-3</c:v>
                </c:pt>
                <c:pt idx="923">
                  <c:v>8.6265999999999999E-3</c:v>
                </c:pt>
                <c:pt idx="924">
                  <c:v>8.5646000000000003E-3</c:v>
                </c:pt>
                <c:pt idx="925">
                  <c:v>8.5029000000000007E-3</c:v>
                </c:pt>
                <c:pt idx="926">
                  <c:v>8.4413999999999999E-3</c:v>
                </c:pt>
                <c:pt idx="927">
                  <c:v>8.3802000000000008E-3</c:v>
                </c:pt>
                <c:pt idx="928">
                  <c:v>8.3193E-3</c:v>
                </c:pt>
                <c:pt idx="929">
                  <c:v>8.2588000000000002E-3</c:v>
                </c:pt>
                <c:pt idx="930">
                  <c:v>8.1986999999999997E-3</c:v>
                </c:pt>
                <c:pt idx="931">
                  <c:v>8.1388999999999993E-3</c:v>
                </c:pt>
                <c:pt idx="932">
                  <c:v>8.0795999999999993E-3</c:v>
                </c:pt>
                <c:pt idx="933">
                  <c:v>8.0205999999999993E-3</c:v>
                </c:pt>
                <c:pt idx="934">
                  <c:v>7.9620000000000003E-3</c:v>
                </c:pt>
                <c:pt idx="935">
                  <c:v>7.9038000000000008E-3</c:v>
                </c:pt>
                <c:pt idx="936">
                  <c:v>7.8460000000000005E-3</c:v>
                </c:pt>
                <c:pt idx="937">
                  <c:v>7.7885999999999997E-3</c:v>
                </c:pt>
                <c:pt idx="938">
                  <c:v>7.7314999999999997E-3</c:v>
                </c:pt>
                <c:pt idx="939">
                  <c:v>7.6746999999999996E-3</c:v>
                </c:pt>
                <c:pt idx="940">
                  <c:v>7.6182999999999997E-3</c:v>
                </c:pt>
                <c:pt idx="941">
                  <c:v>7.5621999999999998E-3</c:v>
                </c:pt>
                <c:pt idx="942">
                  <c:v>7.5063999999999999E-3</c:v>
                </c:pt>
                <c:pt idx="943">
                  <c:v>7.4510000000000002E-3</c:v>
                </c:pt>
                <c:pt idx="944">
                  <c:v>7.3958000000000001E-3</c:v>
                </c:pt>
                <c:pt idx="945">
                  <c:v>7.3410000000000003E-3</c:v>
                </c:pt>
                <c:pt idx="946">
                  <c:v>7.2864999999999996E-3</c:v>
                </c:pt>
                <c:pt idx="947">
                  <c:v>7.2323999999999999E-3</c:v>
                </c:pt>
                <c:pt idx="948">
                  <c:v>7.1786000000000003E-3</c:v>
                </c:pt>
                <c:pt idx="949">
                  <c:v>7.1250999999999997E-3</c:v>
                </c:pt>
                <c:pt idx="950">
                  <c:v>7.0718999999999999E-3</c:v>
                </c:pt>
                <c:pt idx="951">
                  <c:v>7.0191000000000003E-3</c:v>
                </c:pt>
                <c:pt idx="952">
                  <c:v>6.9664999999999996E-3</c:v>
                </c:pt>
                <c:pt idx="953">
                  <c:v>6.9144000000000002E-3</c:v>
                </c:pt>
                <c:pt idx="954">
                  <c:v>6.8624999999999997E-3</c:v>
                </c:pt>
                <c:pt idx="955">
                  <c:v>6.8110000000000002E-3</c:v>
                </c:pt>
                <c:pt idx="956">
                  <c:v>6.7597999999999998E-3</c:v>
                </c:pt>
                <c:pt idx="957">
                  <c:v>6.7089000000000003E-3</c:v>
                </c:pt>
                <c:pt idx="958">
                  <c:v>6.6582999999999998E-3</c:v>
                </c:pt>
                <c:pt idx="959">
                  <c:v>6.6081000000000004E-3</c:v>
                </c:pt>
                <c:pt idx="960">
                  <c:v>6.5582000000000001E-3</c:v>
                </c:pt>
                <c:pt idx="961">
                  <c:v>6.5085999999999998E-3</c:v>
                </c:pt>
                <c:pt idx="962">
                  <c:v>6.4593999999999997E-3</c:v>
                </c:pt>
                <c:pt idx="963">
                  <c:v>6.4105999999999998E-3</c:v>
                </c:pt>
                <c:pt idx="964">
                  <c:v>6.3622000000000001E-3</c:v>
                </c:pt>
                <c:pt idx="965">
                  <c:v>6.3140999999999996E-3</c:v>
                </c:pt>
                <c:pt idx="966">
                  <c:v>6.2664000000000001E-3</c:v>
                </c:pt>
                <c:pt idx="967">
                  <c:v>6.2191E-3</c:v>
                </c:pt>
                <c:pt idx="968">
                  <c:v>6.1720999999999998E-3</c:v>
                </c:pt>
                <c:pt idx="969">
                  <c:v>6.1256000000000001E-3</c:v>
                </c:pt>
                <c:pt idx="970">
                  <c:v>6.0794000000000004E-3</c:v>
                </c:pt>
                <c:pt idx="971">
                  <c:v>6.0334999999999998E-3</c:v>
                </c:pt>
                <c:pt idx="972">
                  <c:v>5.9880999999999997E-3</c:v>
                </c:pt>
                <c:pt idx="973">
                  <c:v>5.9430000000000004E-3</c:v>
                </c:pt>
                <c:pt idx="974">
                  <c:v>5.8983000000000004E-3</c:v>
                </c:pt>
                <c:pt idx="975">
                  <c:v>5.8539999999999998E-3</c:v>
                </c:pt>
                <c:pt idx="976">
                  <c:v>5.8100000000000001E-3</c:v>
                </c:pt>
                <c:pt idx="977">
                  <c:v>5.7663999999999997E-3</c:v>
                </c:pt>
                <c:pt idx="978">
                  <c:v>5.7231000000000001E-3</c:v>
                </c:pt>
                <c:pt idx="979">
                  <c:v>5.6803000000000001E-3</c:v>
                </c:pt>
                <c:pt idx="980">
                  <c:v>5.6376999999999998E-3</c:v>
                </c:pt>
                <c:pt idx="981">
                  <c:v>5.5954999999999998E-3</c:v>
                </c:pt>
                <c:pt idx="982">
                  <c:v>5.5535999999999997E-3</c:v>
                </c:pt>
                <c:pt idx="983">
                  <c:v>5.5120999999999998E-3</c:v>
                </c:pt>
                <c:pt idx="984">
                  <c:v>5.4710000000000002E-3</c:v>
                </c:pt>
                <c:pt idx="985">
                  <c:v>5.4301000000000002E-3</c:v>
                </c:pt>
                <c:pt idx="986">
                  <c:v>5.3896999999999999E-3</c:v>
                </c:pt>
                <c:pt idx="987">
                  <c:v>5.3495000000000001E-3</c:v>
                </c:pt>
                <c:pt idx="988">
                  <c:v>5.3097999999999999E-3</c:v>
                </c:pt>
                <c:pt idx="989">
                  <c:v>5.2703000000000003E-3</c:v>
                </c:pt>
                <c:pt idx="990">
                  <c:v>5.2313000000000004E-3</c:v>
                </c:pt>
                <c:pt idx="991">
                  <c:v>5.1926000000000003E-3</c:v>
                </c:pt>
                <c:pt idx="992">
                  <c:v>5.1542000000000003E-3</c:v>
                </c:pt>
                <c:pt idx="993">
                  <c:v>5.1162999999999998E-3</c:v>
                </c:pt>
                <c:pt idx="994">
                  <c:v>5.0787000000000002E-3</c:v>
                </c:pt>
                <c:pt idx="995">
                  <c:v>5.0415E-3</c:v>
                </c:pt>
                <c:pt idx="996">
                  <c:v>5.0045999999999997E-3</c:v>
                </c:pt>
                <c:pt idx="997">
                  <c:v>4.9680000000000002E-3</c:v>
                </c:pt>
                <c:pt idx="998">
                  <c:v>4.9319000000000003E-3</c:v>
                </c:pt>
                <c:pt idx="999">
                  <c:v>4.8960000000000002E-3</c:v>
                </c:pt>
                <c:pt idx="1000">
                  <c:v>4.8605999999999996E-3</c:v>
                </c:pt>
                <c:pt idx="1001">
                  <c:v>4.8254999999999999E-3</c:v>
                </c:pt>
                <c:pt idx="1002">
                  <c:v>4.7907999999999996E-3</c:v>
                </c:pt>
                <c:pt idx="1003">
                  <c:v>4.7565000000000003E-3</c:v>
                </c:pt>
                <c:pt idx="1004">
                  <c:v>4.7225000000000001E-3</c:v>
                </c:pt>
                <c:pt idx="1005">
                  <c:v>4.6889000000000002E-3</c:v>
                </c:pt>
                <c:pt idx="1006">
                  <c:v>4.6556999999999996E-3</c:v>
                </c:pt>
                <c:pt idx="1007">
                  <c:v>4.6229000000000001E-3</c:v>
                </c:pt>
                <c:pt idx="1008">
                  <c:v>4.5903999999999997E-3</c:v>
                </c:pt>
                <c:pt idx="1009">
                  <c:v>4.5583000000000004E-3</c:v>
                </c:pt>
                <c:pt idx="1010">
                  <c:v>4.5266000000000004E-3</c:v>
                </c:pt>
                <c:pt idx="1011">
                  <c:v>4.4952000000000004E-3</c:v>
                </c:pt>
                <c:pt idx="1012">
                  <c:v>4.9246999999999997E-3</c:v>
                </c:pt>
                <c:pt idx="1013">
                  <c:v>4.8907999999999998E-3</c:v>
                </c:pt>
                <c:pt idx="1014">
                  <c:v>4.8573000000000002E-3</c:v>
                </c:pt>
                <c:pt idx="1015">
                  <c:v>5.0587999999999996E-3</c:v>
                </c:pt>
                <c:pt idx="1016">
                  <c:v>5.5721E-3</c:v>
                </c:pt>
                <c:pt idx="1017">
                  <c:v>5.5342000000000004E-3</c:v>
                </c:pt>
                <c:pt idx="1018">
                  <c:v>5.4967000000000002E-3</c:v>
                </c:pt>
                <c:pt idx="1019">
                  <c:v>5.4594999999999999E-3</c:v>
                </c:pt>
                <c:pt idx="1020">
                  <c:v>5.4226999999999999E-3</c:v>
                </c:pt>
                <c:pt idx="1021">
                  <c:v>5.8605000000000003E-3</c:v>
                </c:pt>
                <c:pt idx="1022">
                  <c:v>5.8273999999999999E-3</c:v>
                </c:pt>
                <c:pt idx="1023">
                  <c:v>5.7882999999999997E-3</c:v>
                </c:pt>
                <c:pt idx="1024">
                  <c:v>5.7494E-3</c:v>
                </c:pt>
                <c:pt idx="1025">
                  <c:v>5.7108999999999997E-3</c:v>
                </c:pt>
                <c:pt idx="1026">
                  <c:v>5.6725999999999999E-3</c:v>
                </c:pt>
                <c:pt idx="1027">
                  <c:v>5.8108999999999999E-3</c:v>
                </c:pt>
                <c:pt idx="1028">
                  <c:v>5.7720999999999996E-3</c:v>
                </c:pt>
                <c:pt idx="1029">
                  <c:v>5.7336000000000002E-3</c:v>
                </c:pt>
                <c:pt idx="1030">
                  <c:v>5.6953000000000004E-3</c:v>
                </c:pt>
                <c:pt idx="1031">
                  <c:v>5.7832999999999999E-3</c:v>
                </c:pt>
                <c:pt idx="1032">
                  <c:v>5.9416E-3</c:v>
                </c:pt>
                <c:pt idx="1033">
                  <c:v>5.9021999999999998E-3</c:v>
                </c:pt>
                <c:pt idx="1034">
                  <c:v>5.8631999999999998E-3</c:v>
                </c:pt>
                <c:pt idx="1035">
                  <c:v>6.0385999999999999E-3</c:v>
                </c:pt>
                <c:pt idx="1036">
                  <c:v>6.2705E-3</c:v>
                </c:pt>
                <c:pt idx="1037">
                  <c:v>6.2294000000000004E-3</c:v>
                </c:pt>
                <c:pt idx="1038">
                  <c:v>6.1885999999999998E-3</c:v>
                </c:pt>
                <c:pt idx="1039">
                  <c:v>6.1482999999999998E-3</c:v>
                </c:pt>
                <c:pt idx="1040">
                  <c:v>6.1083999999999999E-3</c:v>
                </c:pt>
                <c:pt idx="1041">
                  <c:v>6.0689000000000003E-3</c:v>
                </c:pt>
                <c:pt idx="1042">
                  <c:v>6.0298000000000001E-3</c:v>
                </c:pt>
                <c:pt idx="1043">
                  <c:v>5.9911000000000001E-3</c:v>
                </c:pt>
                <c:pt idx="1044">
                  <c:v>5.9528999999999997E-3</c:v>
                </c:pt>
                <c:pt idx="1045">
                  <c:v>5.9150000000000001E-3</c:v>
                </c:pt>
                <c:pt idx="1046">
                  <c:v>5.8776000000000002E-3</c:v>
                </c:pt>
                <c:pt idx="1047">
                  <c:v>5.8405000000000002E-3</c:v>
                </c:pt>
                <c:pt idx="1048">
                  <c:v>5.8038999999999999E-3</c:v>
                </c:pt>
                <c:pt idx="1049">
                  <c:v>5.7676000000000003E-3</c:v>
                </c:pt>
                <c:pt idx="1050">
                  <c:v>5.7317000000000002E-3</c:v>
                </c:pt>
                <c:pt idx="1051">
                  <c:v>5.6962000000000002E-3</c:v>
                </c:pt>
                <c:pt idx="1052">
                  <c:v>5.6610000000000002E-3</c:v>
                </c:pt>
                <c:pt idx="1053">
                  <c:v>5.6261999999999996E-3</c:v>
                </c:pt>
                <c:pt idx="1054">
                  <c:v>5.5918000000000001E-3</c:v>
                </c:pt>
                <c:pt idx="1055">
                  <c:v>5.5577999999999999E-3</c:v>
                </c:pt>
                <c:pt idx="1056">
                  <c:v>5.5240000000000003E-3</c:v>
                </c:pt>
                <c:pt idx="1057">
                  <c:v>5.4907000000000003E-3</c:v>
                </c:pt>
                <c:pt idx="1058">
                  <c:v>5.4576E-3</c:v>
                </c:pt>
                <c:pt idx="1059">
                  <c:v>5.4248999999999999E-3</c:v>
                </c:pt>
                <c:pt idx="1060">
                  <c:v>5.3924999999999997E-3</c:v>
                </c:pt>
                <c:pt idx="1061">
                  <c:v>5.3604000000000004E-3</c:v>
                </c:pt>
                <c:pt idx="1062">
                  <c:v>5.3286999999999996E-3</c:v>
                </c:pt>
                <c:pt idx="1063">
                  <c:v>5.2972000000000002E-3</c:v>
                </c:pt>
                <c:pt idx="1064">
                  <c:v>5.2659999999999998E-3</c:v>
                </c:pt>
                <c:pt idx="1065">
                  <c:v>5.2351999999999997E-3</c:v>
                </c:pt>
                <c:pt idx="1066">
                  <c:v>5.2046999999999996E-3</c:v>
                </c:pt>
                <c:pt idx="1067">
                  <c:v>5.1744E-3</c:v>
                </c:pt>
                <c:pt idx="1068">
                  <c:v>5.1444999999999998E-3</c:v>
                </c:pt>
                <c:pt idx="1069">
                  <c:v>5.1149000000000003E-3</c:v>
                </c:pt>
                <c:pt idx="1070">
                  <c:v>5.0856E-3</c:v>
                </c:pt>
                <c:pt idx="1071">
                  <c:v>5.0565000000000002E-3</c:v>
                </c:pt>
                <c:pt idx="1072">
                  <c:v>5.6046999999999998E-3</c:v>
                </c:pt>
                <c:pt idx="1073">
                  <c:v>5.7755999999999997E-3</c:v>
                </c:pt>
                <c:pt idx="1074">
                  <c:v>5.7428999999999996E-3</c:v>
                </c:pt>
                <c:pt idx="1075">
                  <c:v>5.7105000000000003E-3</c:v>
                </c:pt>
                <c:pt idx="1076">
                  <c:v>5.6782999999999998E-3</c:v>
                </c:pt>
                <c:pt idx="1077">
                  <c:v>5.6464000000000002E-3</c:v>
                </c:pt>
                <c:pt idx="1078">
                  <c:v>5.6147000000000002E-3</c:v>
                </c:pt>
                <c:pt idx="1079">
                  <c:v>5.5833000000000002E-3</c:v>
                </c:pt>
                <c:pt idx="1080">
                  <c:v>5.5520999999999999E-3</c:v>
                </c:pt>
                <c:pt idx="1081">
                  <c:v>5.5212000000000004E-3</c:v>
                </c:pt>
                <c:pt idx="1082">
                  <c:v>5.4904999999999997E-3</c:v>
                </c:pt>
                <c:pt idx="1083">
                  <c:v>5.4600999999999998E-3</c:v>
                </c:pt>
                <c:pt idx="1084">
                  <c:v>5.4298999999999997E-3</c:v>
                </c:pt>
                <c:pt idx="1085">
                  <c:v>5.4000000000000003E-3</c:v>
                </c:pt>
                <c:pt idx="1086">
                  <c:v>5.3702999999999997E-3</c:v>
                </c:pt>
                <c:pt idx="1087">
                  <c:v>5.3409E-3</c:v>
                </c:pt>
                <c:pt idx="1088">
                  <c:v>5.3115999999999997E-3</c:v>
                </c:pt>
                <c:pt idx="1089">
                  <c:v>5.2826000000000001E-3</c:v>
                </c:pt>
                <c:pt idx="1090">
                  <c:v>5.2538000000000003E-3</c:v>
                </c:pt>
                <c:pt idx="1091">
                  <c:v>5.2253000000000004E-3</c:v>
                </c:pt>
                <c:pt idx="1092">
                  <c:v>5.1969E-3</c:v>
                </c:pt>
                <c:pt idx="1093">
                  <c:v>5.1688000000000003E-3</c:v>
                </c:pt>
                <c:pt idx="1094">
                  <c:v>5.1409000000000003E-3</c:v>
                </c:pt>
                <c:pt idx="1095">
                  <c:v>5.1132E-3</c:v>
                </c:pt>
                <c:pt idx="1096">
                  <c:v>5.0857000000000003E-3</c:v>
                </c:pt>
                <c:pt idx="1097">
                  <c:v>5.0584000000000002E-3</c:v>
                </c:pt>
                <c:pt idx="1098">
                  <c:v>5.097E-3</c:v>
                </c:pt>
                <c:pt idx="1099">
                  <c:v>5.4356999999999999E-3</c:v>
                </c:pt>
                <c:pt idx="1100">
                  <c:v>5.4066000000000001E-3</c:v>
                </c:pt>
                <c:pt idx="1101">
                  <c:v>5.3777E-3</c:v>
                </c:pt>
                <c:pt idx="1102">
                  <c:v>5.3489999999999996E-3</c:v>
                </c:pt>
                <c:pt idx="1103">
                  <c:v>5.3204000000000003E-3</c:v>
                </c:pt>
                <c:pt idx="1104">
                  <c:v>5.2921000000000001E-3</c:v>
                </c:pt>
                <c:pt idx="1105">
                  <c:v>5.2639000000000002E-3</c:v>
                </c:pt>
                <c:pt idx="1106">
                  <c:v>5.2358999999999999E-3</c:v>
                </c:pt>
                <c:pt idx="1107">
                  <c:v>5.2081000000000002E-3</c:v>
                </c:pt>
                <c:pt idx="1108">
                  <c:v>5.1805999999999996E-3</c:v>
                </c:pt>
                <c:pt idx="1109">
                  <c:v>5.1532000000000001E-3</c:v>
                </c:pt>
                <c:pt idx="1110">
                  <c:v>5.1260999999999998E-3</c:v>
                </c:pt>
                <c:pt idx="1111">
                  <c:v>5.0990999999999996E-3</c:v>
                </c:pt>
                <c:pt idx="1112">
                  <c:v>5.0723000000000001E-3</c:v>
                </c:pt>
                <c:pt idx="1113">
                  <c:v>5.0457000000000002E-3</c:v>
                </c:pt>
                <c:pt idx="1114">
                  <c:v>5.0193E-3</c:v>
                </c:pt>
                <c:pt idx="1115">
                  <c:v>4.9931000000000003E-3</c:v>
                </c:pt>
                <c:pt idx="1116">
                  <c:v>4.9670000000000001E-3</c:v>
                </c:pt>
                <c:pt idx="1117">
                  <c:v>4.9411000000000004E-3</c:v>
                </c:pt>
                <c:pt idx="1118">
                  <c:v>4.9153000000000001E-3</c:v>
                </c:pt>
                <c:pt idx="1119">
                  <c:v>4.8896E-3</c:v>
                </c:pt>
                <c:pt idx="1120">
                  <c:v>4.8640000000000003E-3</c:v>
                </c:pt>
                <c:pt idx="1121">
                  <c:v>4.8386000000000002E-3</c:v>
                </c:pt>
                <c:pt idx="1122">
                  <c:v>4.8132000000000001E-3</c:v>
                </c:pt>
                <c:pt idx="1123">
                  <c:v>4.7879000000000003E-3</c:v>
                </c:pt>
                <c:pt idx="1124">
                  <c:v>4.7626999999999999E-3</c:v>
                </c:pt>
                <c:pt idx="1125">
                  <c:v>4.7375999999999998E-3</c:v>
                </c:pt>
                <c:pt idx="1126">
                  <c:v>4.7125999999999999E-3</c:v>
                </c:pt>
                <c:pt idx="1127">
                  <c:v>4.6877000000000004E-3</c:v>
                </c:pt>
                <c:pt idx="1128">
                  <c:v>4.6627999999999999E-3</c:v>
                </c:pt>
                <c:pt idx="1129">
                  <c:v>4.6379999999999998E-3</c:v>
                </c:pt>
                <c:pt idx="1130">
                  <c:v>4.6131999999999996E-3</c:v>
                </c:pt>
                <c:pt idx="1131">
                  <c:v>4.5886E-3</c:v>
                </c:pt>
                <c:pt idx="1132">
                  <c:v>4.5640999999999998E-3</c:v>
                </c:pt>
                <c:pt idx="1133">
                  <c:v>4.5396000000000004E-3</c:v>
                </c:pt>
                <c:pt idx="1134">
                  <c:v>4.5151999999999996E-3</c:v>
                </c:pt>
                <c:pt idx="1135">
                  <c:v>4.4910000000000002E-3</c:v>
                </c:pt>
                <c:pt idx="1136">
                  <c:v>4.4667999999999999E-3</c:v>
                </c:pt>
                <c:pt idx="1137">
                  <c:v>4.4428000000000002E-3</c:v>
                </c:pt>
                <c:pt idx="1138">
                  <c:v>4.4187999999999996E-3</c:v>
                </c:pt>
                <c:pt idx="1139">
                  <c:v>4.3949000000000002E-3</c:v>
                </c:pt>
                <c:pt idx="1140">
                  <c:v>4.3712000000000004E-3</c:v>
                </c:pt>
                <c:pt idx="1141">
                  <c:v>4.3474999999999998E-3</c:v>
                </c:pt>
                <c:pt idx="1142">
                  <c:v>4.3239000000000003E-3</c:v>
                </c:pt>
                <c:pt idx="1143">
                  <c:v>4.3004000000000002E-3</c:v>
                </c:pt>
                <c:pt idx="1144">
                  <c:v>4.2770000000000004E-3</c:v>
                </c:pt>
                <c:pt idx="1145">
                  <c:v>4.2537E-3</c:v>
                </c:pt>
                <c:pt idx="1146">
                  <c:v>4.2304999999999999E-3</c:v>
                </c:pt>
                <c:pt idx="1147">
                  <c:v>4.2074E-3</c:v>
                </c:pt>
                <c:pt idx="1148">
                  <c:v>4.1843999999999996E-3</c:v>
                </c:pt>
                <c:pt idx="1149">
                  <c:v>4.1615000000000003E-3</c:v>
                </c:pt>
                <c:pt idx="1150">
                  <c:v>4.1387000000000004E-3</c:v>
                </c:pt>
                <c:pt idx="1151">
                  <c:v>4.1161000000000001E-3</c:v>
                </c:pt>
                <c:pt idx="1152">
                  <c:v>4.0934999999999999E-3</c:v>
                </c:pt>
                <c:pt idx="1153">
                  <c:v>4.0711000000000002E-3</c:v>
                </c:pt>
                <c:pt idx="1154">
                  <c:v>4.0486999999999997E-3</c:v>
                </c:pt>
                <c:pt idx="1155">
                  <c:v>4.0264999999999997E-3</c:v>
                </c:pt>
                <c:pt idx="1156">
                  <c:v>4.0044E-3</c:v>
                </c:pt>
                <c:pt idx="1157">
                  <c:v>4.4270999999999998E-3</c:v>
                </c:pt>
                <c:pt idx="1158">
                  <c:v>4.4026999999999998E-3</c:v>
                </c:pt>
                <c:pt idx="1159">
                  <c:v>4.3784999999999996E-3</c:v>
                </c:pt>
                <c:pt idx="1160">
                  <c:v>4.3543000000000002E-3</c:v>
                </c:pt>
                <c:pt idx="1161">
                  <c:v>4.3302999999999996E-3</c:v>
                </c:pt>
                <c:pt idx="1162">
                  <c:v>4.3062999999999999E-3</c:v>
                </c:pt>
                <c:pt idx="1163">
                  <c:v>4.2824999999999998E-3</c:v>
                </c:pt>
                <c:pt idx="1164">
                  <c:v>4.2586999999999998E-3</c:v>
                </c:pt>
                <c:pt idx="1165">
                  <c:v>4.235E-3</c:v>
                </c:pt>
                <c:pt idx="1166">
                  <c:v>4.2113999999999997E-3</c:v>
                </c:pt>
                <c:pt idx="1167">
                  <c:v>4.1878000000000002E-3</c:v>
                </c:pt>
                <c:pt idx="1168">
                  <c:v>4.1644000000000004E-3</c:v>
                </c:pt>
                <c:pt idx="1169">
                  <c:v>4.1409999999999997E-3</c:v>
                </c:pt>
                <c:pt idx="1170">
                  <c:v>4.1175999999999999E-3</c:v>
                </c:pt>
                <c:pt idx="1171">
                  <c:v>4.0943000000000004E-3</c:v>
                </c:pt>
                <c:pt idx="1172">
                  <c:v>4.0711000000000002E-3</c:v>
                </c:pt>
                <c:pt idx="1173">
                  <c:v>4.0480000000000004E-3</c:v>
                </c:pt>
                <c:pt idx="1174">
                  <c:v>4.0248999999999997E-3</c:v>
                </c:pt>
                <c:pt idx="1175">
                  <c:v>4.0017999999999998E-3</c:v>
                </c:pt>
                <c:pt idx="1176">
                  <c:v>3.9788999999999996E-3</c:v>
                </c:pt>
                <c:pt idx="1177">
                  <c:v>3.9560000000000003E-3</c:v>
                </c:pt>
                <c:pt idx="1178">
                  <c:v>3.9332000000000004E-3</c:v>
                </c:pt>
                <c:pt idx="1179">
                  <c:v>3.9104999999999999E-3</c:v>
                </c:pt>
                <c:pt idx="1180">
                  <c:v>3.8877999999999998E-3</c:v>
                </c:pt>
                <c:pt idx="1181">
                  <c:v>3.8652000000000001E-3</c:v>
                </c:pt>
                <c:pt idx="1182">
                  <c:v>3.8427000000000001E-3</c:v>
                </c:pt>
                <c:pt idx="1183">
                  <c:v>3.8203E-3</c:v>
                </c:pt>
                <c:pt idx="1184">
                  <c:v>4.0771999999999996E-3</c:v>
                </c:pt>
                <c:pt idx="1185">
                  <c:v>4.0609000000000001E-3</c:v>
                </c:pt>
                <c:pt idx="1186">
                  <c:v>4.0371000000000001E-3</c:v>
                </c:pt>
                <c:pt idx="1187">
                  <c:v>4.0134000000000003E-3</c:v>
                </c:pt>
                <c:pt idx="1188">
                  <c:v>3.9899000000000002E-3</c:v>
                </c:pt>
                <c:pt idx="1189">
                  <c:v>3.9664000000000001E-3</c:v>
                </c:pt>
                <c:pt idx="1190">
                  <c:v>3.9430999999999997E-3</c:v>
                </c:pt>
                <c:pt idx="1191">
                  <c:v>3.9198000000000002E-3</c:v>
                </c:pt>
                <c:pt idx="1192">
                  <c:v>3.8966999999999999E-3</c:v>
                </c:pt>
                <c:pt idx="1193">
                  <c:v>3.8736999999999999E-3</c:v>
                </c:pt>
                <c:pt idx="1194">
                  <c:v>3.8508000000000001E-3</c:v>
                </c:pt>
                <c:pt idx="1195">
                  <c:v>3.8279999999999998E-3</c:v>
                </c:pt>
                <c:pt idx="1196">
                  <c:v>3.8053000000000002E-3</c:v>
                </c:pt>
                <c:pt idx="1197">
                  <c:v>3.7826000000000001E-3</c:v>
                </c:pt>
                <c:pt idx="1198">
                  <c:v>3.7601000000000002E-3</c:v>
                </c:pt>
                <c:pt idx="1199">
                  <c:v>3.7377000000000001E-3</c:v>
                </c:pt>
                <c:pt idx="1200">
                  <c:v>3.7154000000000002E-3</c:v>
                </c:pt>
                <c:pt idx="1201">
                  <c:v>3.6932000000000002E-3</c:v>
                </c:pt>
                <c:pt idx="1202">
                  <c:v>3.6711000000000001E-3</c:v>
                </c:pt>
                <c:pt idx="1203">
                  <c:v>3.6491000000000002E-3</c:v>
                </c:pt>
                <c:pt idx="1204">
                  <c:v>3.6272000000000001E-3</c:v>
                </c:pt>
                <c:pt idx="1205">
                  <c:v>3.6053999999999999E-3</c:v>
                </c:pt>
                <c:pt idx="1206">
                  <c:v>3.5837999999999998E-3</c:v>
                </c:pt>
                <c:pt idx="1207">
                  <c:v>3.5622000000000002E-3</c:v>
                </c:pt>
                <c:pt idx="1208">
                  <c:v>3.5406999999999999E-3</c:v>
                </c:pt>
                <c:pt idx="1209">
                  <c:v>3.5192999999999999E-3</c:v>
                </c:pt>
                <c:pt idx="1210">
                  <c:v>3.4979999999999998E-3</c:v>
                </c:pt>
                <c:pt idx="1211">
                  <c:v>3.4767999999999999E-3</c:v>
                </c:pt>
                <c:pt idx="1212">
                  <c:v>3.4556999999999999E-3</c:v>
                </c:pt>
                <c:pt idx="1213">
                  <c:v>3.4347000000000002E-3</c:v>
                </c:pt>
                <c:pt idx="1214">
                  <c:v>3.4137E-3</c:v>
                </c:pt>
                <c:pt idx="1215">
                  <c:v>3.3928999999999999E-3</c:v>
                </c:pt>
                <c:pt idx="1216">
                  <c:v>3.3720999999999998E-3</c:v>
                </c:pt>
                <c:pt idx="1217">
                  <c:v>3.3514E-3</c:v>
                </c:pt>
                <c:pt idx="1218">
                  <c:v>3.3308000000000001E-3</c:v>
                </c:pt>
                <c:pt idx="1219">
                  <c:v>3.3102000000000001E-3</c:v>
                </c:pt>
                <c:pt idx="1220">
                  <c:v>3.2897999999999998E-3</c:v>
                </c:pt>
                <c:pt idx="1221">
                  <c:v>3.2694E-3</c:v>
                </c:pt>
                <c:pt idx="1222">
                  <c:v>3.2490000000000002E-3</c:v>
                </c:pt>
                <c:pt idx="1223">
                  <c:v>3.2288E-3</c:v>
                </c:pt>
                <c:pt idx="1224">
                  <c:v>3.2085999999999998E-3</c:v>
                </c:pt>
                <c:pt idx="1225">
                  <c:v>3.1884999999999999E-3</c:v>
                </c:pt>
                <c:pt idx="1226">
                  <c:v>3.1684999999999999E-3</c:v>
                </c:pt>
                <c:pt idx="1227">
                  <c:v>3.1484999999999998E-3</c:v>
                </c:pt>
                <c:pt idx="1228">
                  <c:v>3.1286E-3</c:v>
                </c:pt>
                <c:pt idx="1229">
                  <c:v>3.1088000000000001E-3</c:v>
                </c:pt>
                <c:pt idx="1230">
                  <c:v>3.0890000000000002E-3</c:v>
                </c:pt>
                <c:pt idx="1231">
                  <c:v>3.0693999999999999E-3</c:v>
                </c:pt>
                <c:pt idx="1232">
                  <c:v>3.0498000000000001E-3</c:v>
                </c:pt>
                <c:pt idx="1233">
                  <c:v>3.0301999999999998E-3</c:v>
                </c:pt>
                <c:pt idx="1234">
                  <c:v>3.0108000000000001E-3</c:v>
                </c:pt>
                <c:pt idx="1235">
                  <c:v>2.9914E-3</c:v>
                </c:pt>
                <c:pt idx="1236">
                  <c:v>2.9721000000000001E-3</c:v>
                </c:pt>
                <c:pt idx="1237">
                  <c:v>2.9528000000000002E-3</c:v>
                </c:pt>
                <c:pt idx="1238">
                  <c:v>2.9337E-3</c:v>
                </c:pt>
                <c:pt idx="1239">
                  <c:v>2.9145999999999998E-3</c:v>
                </c:pt>
                <c:pt idx="1240">
                  <c:v>2.8955999999999999E-3</c:v>
                </c:pt>
                <c:pt idx="1241">
                  <c:v>2.8766E-3</c:v>
                </c:pt>
                <c:pt idx="1242">
                  <c:v>2.8576999999999999E-3</c:v>
                </c:pt>
                <c:pt idx="1243">
                  <c:v>2.8389000000000001E-3</c:v>
                </c:pt>
                <c:pt idx="1244">
                  <c:v>2.8202000000000001E-3</c:v>
                </c:pt>
                <c:pt idx="1245">
                  <c:v>2.8015000000000002E-3</c:v>
                </c:pt>
                <c:pt idx="1246">
                  <c:v>2.7829E-3</c:v>
                </c:pt>
                <c:pt idx="1247">
                  <c:v>2.7644000000000002E-3</c:v>
                </c:pt>
                <c:pt idx="1248">
                  <c:v>2.7460000000000002E-3</c:v>
                </c:pt>
                <c:pt idx="1249">
                  <c:v>2.7276000000000002E-3</c:v>
                </c:pt>
                <c:pt idx="1250">
                  <c:v>2.7093E-3</c:v>
                </c:pt>
                <c:pt idx="1251">
                  <c:v>2.6911000000000001E-3</c:v>
                </c:pt>
                <c:pt idx="1252">
                  <c:v>2.673E-3</c:v>
                </c:pt>
                <c:pt idx="1253">
                  <c:v>2.6549999999999998E-3</c:v>
                </c:pt>
                <c:pt idx="1254">
                  <c:v>2.637E-3</c:v>
                </c:pt>
                <c:pt idx="1255">
                  <c:v>2.6191000000000001E-3</c:v>
                </c:pt>
                <c:pt idx="1256">
                  <c:v>2.6013E-3</c:v>
                </c:pt>
                <c:pt idx="1257">
                  <c:v>2.5834999999999999E-3</c:v>
                </c:pt>
                <c:pt idx="1258">
                  <c:v>2.5658999999999999E-3</c:v>
                </c:pt>
                <c:pt idx="1259">
                  <c:v>2.5482999999999999E-3</c:v>
                </c:pt>
                <c:pt idx="1260">
                  <c:v>2.5308000000000002E-3</c:v>
                </c:pt>
                <c:pt idx="1261">
                  <c:v>2.5133E-3</c:v>
                </c:pt>
                <c:pt idx="1262">
                  <c:v>2.496E-3</c:v>
                </c:pt>
                <c:pt idx="1263">
                  <c:v>2.4786999999999999E-3</c:v>
                </c:pt>
                <c:pt idx="1264">
                  <c:v>2.4613999999999999E-3</c:v>
                </c:pt>
                <c:pt idx="1265">
                  <c:v>2.4442999999999999E-3</c:v>
                </c:pt>
                <c:pt idx="1266">
                  <c:v>2.4272E-3</c:v>
                </c:pt>
                <c:pt idx="1267">
                  <c:v>2.4101999999999999E-3</c:v>
                </c:pt>
                <c:pt idx="1268">
                  <c:v>2.3931999999999998E-3</c:v>
                </c:pt>
                <c:pt idx="1269">
                  <c:v>2.3763999999999999E-3</c:v>
                </c:pt>
                <c:pt idx="1270">
                  <c:v>2.3595999999999999E-3</c:v>
                </c:pt>
                <c:pt idx="1271">
                  <c:v>2.3429000000000002E-3</c:v>
                </c:pt>
                <c:pt idx="1272">
                  <c:v>2.3262000000000001E-3</c:v>
                </c:pt>
                <c:pt idx="1273">
                  <c:v>2.3097E-3</c:v>
                </c:pt>
                <c:pt idx="1274">
                  <c:v>2.2932E-3</c:v>
                </c:pt>
                <c:pt idx="1275">
                  <c:v>2.2769000000000001E-3</c:v>
                </c:pt>
                <c:pt idx="1276">
                  <c:v>2.2606000000000002E-3</c:v>
                </c:pt>
                <c:pt idx="1277">
                  <c:v>2.2444000000000001E-3</c:v>
                </c:pt>
                <c:pt idx="1278">
                  <c:v>2.2282000000000001E-3</c:v>
                </c:pt>
                <c:pt idx="1279">
                  <c:v>2.2122000000000001E-3</c:v>
                </c:pt>
                <c:pt idx="1280">
                  <c:v>2.1962000000000001E-3</c:v>
                </c:pt>
                <c:pt idx="1281">
                  <c:v>2.1803E-3</c:v>
                </c:pt>
                <c:pt idx="1282">
                  <c:v>2.1645000000000002E-3</c:v>
                </c:pt>
                <c:pt idx="1283">
                  <c:v>2.1486999999999999E-3</c:v>
                </c:pt>
                <c:pt idx="1284">
                  <c:v>2.3338999999999999E-3</c:v>
                </c:pt>
                <c:pt idx="1285">
                  <c:v>2.317E-3</c:v>
                </c:pt>
                <c:pt idx="1286">
                  <c:v>2.3000999999999998E-3</c:v>
                </c:pt>
                <c:pt idx="1287">
                  <c:v>2.2832E-3</c:v>
                </c:pt>
                <c:pt idx="1288">
                  <c:v>2.2664999999999999E-3</c:v>
                </c:pt>
                <c:pt idx="1289">
                  <c:v>2.2498000000000002E-3</c:v>
                </c:pt>
                <c:pt idx="1290">
                  <c:v>2.2333000000000001E-3</c:v>
                </c:pt>
                <c:pt idx="1291">
                  <c:v>2.2168000000000001E-3</c:v>
                </c:pt>
                <c:pt idx="1292">
                  <c:v>2.2003999999999999E-3</c:v>
                </c:pt>
                <c:pt idx="1293">
                  <c:v>2.1841E-3</c:v>
                </c:pt>
                <c:pt idx="1294">
                  <c:v>2.1678000000000001E-3</c:v>
                </c:pt>
                <c:pt idx="1295">
                  <c:v>2.1516999999999999E-3</c:v>
                </c:pt>
                <c:pt idx="1296">
                  <c:v>2.1356000000000001E-3</c:v>
                </c:pt>
                <c:pt idx="1297">
                  <c:v>2.1197E-3</c:v>
                </c:pt>
                <c:pt idx="1298">
                  <c:v>2.1037999999999999E-3</c:v>
                </c:pt>
                <c:pt idx="1299">
                  <c:v>2.0880999999999999E-3</c:v>
                </c:pt>
                <c:pt idx="1300">
                  <c:v>2.0723999999999998E-3</c:v>
                </c:pt>
                <c:pt idx="1301">
                  <c:v>2.0568000000000001E-3</c:v>
                </c:pt>
                <c:pt idx="1302">
                  <c:v>2.0414000000000001E-3</c:v>
                </c:pt>
                <c:pt idx="1303">
                  <c:v>2.026E-3</c:v>
                </c:pt>
                <c:pt idx="1304">
                  <c:v>2.0106999999999998E-3</c:v>
                </c:pt>
                <c:pt idx="1305">
                  <c:v>1.9954999999999999E-3</c:v>
                </c:pt>
                <c:pt idx="1306">
                  <c:v>1.9804000000000002E-3</c:v>
                </c:pt>
                <c:pt idx="1307">
                  <c:v>1.9654E-3</c:v>
                </c:pt>
                <c:pt idx="1308">
                  <c:v>1.9505E-3</c:v>
                </c:pt>
                <c:pt idx="1309">
                  <c:v>1.9357000000000001E-3</c:v>
                </c:pt>
                <c:pt idx="1310">
                  <c:v>1.921E-3</c:v>
                </c:pt>
                <c:pt idx="1311">
                  <c:v>1.9063999999999999E-3</c:v>
                </c:pt>
                <c:pt idx="1312">
                  <c:v>1.8917999999999999E-3</c:v>
                </c:pt>
                <c:pt idx="1313">
                  <c:v>1.8774E-3</c:v>
                </c:pt>
                <c:pt idx="1314">
                  <c:v>1.8630999999999999E-3</c:v>
                </c:pt>
                <c:pt idx="1315">
                  <c:v>1.8488000000000001E-3</c:v>
                </c:pt>
                <c:pt idx="1316">
                  <c:v>1.8347000000000001E-3</c:v>
                </c:pt>
                <c:pt idx="1317">
                  <c:v>1.8205999999999999E-3</c:v>
                </c:pt>
                <c:pt idx="1318">
                  <c:v>1.8067000000000001E-3</c:v>
                </c:pt>
                <c:pt idx="1319">
                  <c:v>1.7929E-3</c:v>
                </c:pt>
                <c:pt idx="1320">
                  <c:v>1.7792000000000001E-3</c:v>
                </c:pt>
                <c:pt idx="1321">
                  <c:v>1.7656E-3</c:v>
                </c:pt>
                <c:pt idx="1322">
                  <c:v>1.7520999999999999E-3</c:v>
                </c:pt>
                <c:pt idx="1323">
                  <c:v>1.7386999999999999E-3</c:v>
                </c:pt>
                <c:pt idx="1324">
                  <c:v>1.7255E-3</c:v>
                </c:pt>
                <c:pt idx="1325">
                  <c:v>1.7124E-3</c:v>
                </c:pt>
                <c:pt idx="1326">
                  <c:v>1.6992999999999999E-3</c:v>
                </c:pt>
                <c:pt idx="1327">
                  <c:v>1.6864E-3</c:v>
                </c:pt>
                <c:pt idx="1328">
                  <c:v>1.6735999999999999E-3</c:v>
                </c:pt>
                <c:pt idx="1329">
                  <c:v>1.6609000000000001E-3</c:v>
                </c:pt>
                <c:pt idx="1330">
                  <c:v>1.6482999999999999E-3</c:v>
                </c:pt>
                <c:pt idx="1331">
                  <c:v>1.6358E-3</c:v>
                </c:pt>
                <c:pt idx="1332">
                  <c:v>1.6234000000000001E-3</c:v>
                </c:pt>
                <c:pt idx="1333">
                  <c:v>1.611E-3</c:v>
                </c:pt>
                <c:pt idx="1334">
                  <c:v>1.5988E-3</c:v>
                </c:pt>
                <c:pt idx="1335">
                  <c:v>1.5866999999999999E-3</c:v>
                </c:pt>
                <c:pt idx="1336">
                  <c:v>1.5746E-3</c:v>
                </c:pt>
                <c:pt idx="1337">
                  <c:v>1.5627E-3</c:v>
                </c:pt>
                <c:pt idx="1338">
                  <c:v>1.5508E-3</c:v>
                </c:pt>
                <c:pt idx="1339">
                  <c:v>1.539E-3</c:v>
                </c:pt>
                <c:pt idx="1340">
                  <c:v>1.5273000000000001E-3</c:v>
                </c:pt>
                <c:pt idx="1341">
                  <c:v>1.5157E-3</c:v>
                </c:pt>
                <c:pt idx="1342">
                  <c:v>1.5042E-3</c:v>
                </c:pt>
                <c:pt idx="1343">
                  <c:v>1.4928000000000001E-3</c:v>
                </c:pt>
                <c:pt idx="1344">
                  <c:v>1.4813999999999999E-3</c:v>
                </c:pt>
                <c:pt idx="1345">
                  <c:v>1.4702000000000001E-3</c:v>
                </c:pt>
                <c:pt idx="1346">
                  <c:v>1.459E-3</c:v>
                </c:pt>
                <c:pt idx="1347">
                  <c:v>1.4480000000000001E-3</c:v>
                </c:pt>
                <c:pt idx="1348">
                  <c:v>1.4369999999999999E-3</c:v>
                </c:pt>
                <c:pt idx="1349">
                  <c:v>1.4262000000000001E-3</c:v>
                </c:pt>
                <c:pt idx="1350">
                  <c:v>1.4154E-3</c:v>
                </c:pt>
                <c:pt idx="1351">
                  <c:v>1.4048000000000001E-3</c:v>
                </c:pt>
                <c:pt idx="1352">
                  <c:v>1.3942E-3</c:v>
                </c:pt>
                <c:pt idx="1353">
                  <c:v>1.3837000000000001E-3</c:v>
                </c:pt>
                <c:pt idx="1354">
                  <c:v>1.3734000000000001E-3</c:v>
                </c:pt>
                <c:pt idx="1355">
                  <c:v>1.3630999999999999E-3</c:v>
                </c:pt>
                <c:pt idx="1356">
                  <c:v>1.353E-3</c:v>
                </c:pt>
                <c:pt idx="1357">
                  <c:v>1.343E-3</c:v>
                </c:pt>
                <c:pt idx="1358">
                  <c:v>1.333E-3</c:v>
                </c:pt>
                <c:pt idx="1359">
                  <c:v>1.3232000000000001E-3</c:v>
                </c:pt>
                <c:pt idx="1360">
                  <c:v>1.3135E-3</c:v>
                </c:pt>
                <c:pt idx="1361">
                  <c:v>2.9949E-3</c:v>
                </c:pt>
                <c:pt idx="1362">
                  <c:v>2.9734000000000002E-3</c:v>
                </c:pt>
                <c:pt idx="1363">
                  <c:v>2.9521E-3</c:v>
                </c:pt>
                <c:pt idx="1364">
                  <c:v>2.931E-3</c:v>
                </c:pt>
                <c:pt idx="1365">
                  <c:v>3.1900000000000001E-3</c:v>
                </c:pt>
                <c:pt idx="1366">
                  <c:v>3.9794000000000001E-3</c:v>
                </c:pt>
                <c:pt idx="1367">
                  <c:v>5.2388000000000001E-3</c:v>
                </c:pt>
                <c:pt idx="1368">
                  <c:v>5.2018999999999998E-3</c:v>
                </c:pt>
                <c:pt idx="1369">
                  <c:v>5.1653000000000003E-3</c:v>
                </c:pt>
                <c:pt idx="1370">
                  <c:v>5.1291000000000002E-3</c:v>
                </c:pt>
                <c:pt idx="1371">
                  <c:v>5.0933000000000003E-3</c:v>
                </c:pt>
                <c:pt idx="1372">
                  <c:v>5.0578000000000003E-3</c:v>
                </c:pt>
                <c:pt idx="1373">
                  <c:v>5.0226999999999997E-3</c:v>
                </c:pt>
                <c:pt idx="1374">
                  <c:v>4.9879E-3</c:v>
                </c:pt>
                <c:pt idx="1375">
                  <c:v>4.9534000000000002E-3</c:v>
                </c:pt>
                <c:pt idx="1376">
                  <c:v>4.9192000000000003E-3</c:v>
                </c:pt>
                <c:pt idx="1377">
                  <c:v>4.8852000000000001E-3</c:v>
                </c:pt>
                <c:pt idx="1378">
                  <c:v>4.8516000000000002E-3</c:v>
                </c:pt>
                <c:pt idx="1379">
                  <c:v>4.8181999999999999E-3</c:v>
                </c:pt>
                <c:pt idx="1380">
                  <c:v>4.7850000000000002E-3</c:v>
                </c:pt>
                <c:pt idx="1381">
                  <c:v>4.7521000000000004E-3</c:v>
                </c:pt>
                <c:pt idx="1382">
                  <c:v>4.7194999999999997E-3</c:v>
                </c:pt>
                <c:pt idx="1383">
                  <c:v>4.6870000000000002E-3</c:v>
                </c:pt>
                <c:pt idx="1384">
                  <c:v>4.6549E-3</c:v>
                </c:pt>
                <c:pt idx="1385">
                  <c:v>4.6229000000000001E-3</c:v>
                </c:pt>
                <c:pt idx="1386">
                  <c:v>4.5912000000000001E-3</c:v>
                </c:pt>
                <c:pt idx="1387">
                  <c:v>4.5598000000000001E-3</c:v>
                </c:pt>
                <c:pt idx="1388">
                  <c:v>4.5287000000000001E-3</c:v>
                </c:pt>
                <c:pt idx="1389">
                  <c:v>4.4977999999999997E-3</c:v>
                </c:pt>
                <c:pt idx="1390">
                  <c:v>4.4672000000000002E-3</c:v>
                </c:pt>
                <c:pt idx="1391">
                  <c:v>4.4368999999999997E-3</c:v>
                </c:pt>
                <c:pt idx="1392">
                  <c:v>4.4067999999999998E-3</c:v>
                </c:pt>
                <c:pt idx="1393">
                  <c:v>4.3771000000000001E-3</c:v>
                </c:pt>
                <c:pt idx="1394">
                  <c:v>4.3476000000000001E-3</c:v>
                </c:pt>
                <c:pt idx="1395">
                  <c:v>4.3182999999999997E-3</c:v>
                </c:pt>
                <c:pt idx="1396">
                  <c:v>4.2893999999999996E-3</c:v>
                </c:pt>
                <c:pt idx="1397">
                  <c:v>4.2605999999999998E-3</c:v>
                </c:pt>
                <c:pt idx="1398">
                  <c:v>4.2320999999999999E-3</c:v>
                </c:pt>
                <c:pt idx="1399">
                  <c:v>4.2037999999999997E-3</c:v>
                </c:pt>
                <c:pt idx="1400">
                  <c:v>4.1757000000000001E-3</c:v>
                </c:pt>
                <c:pt idx="1401">
                  <c:v>4.1479000000000004E-3</c:v>
                </c:pt>
                <c:pt idx="1402">
                  <c:v>4.1202000000000001E-3</c:v>
                </c:pt>
                <c:pt idx="1403">
                  <c:v>4.0927999999999997E-3</c:v>
                </c:pt>
                <c:pt idx="1404">
                  <c:v>4.0654999999999997E-3</c:v>
                </c:pt>
                <c:pt idx="1405">
                  <c:v>4.0385000000000004E-3</c:v>
                </c:pt>
                <c:pt idx="1406">
                  <c:v>4.0117E-3</c:v>
                </c:pt>
                <c:pt idx="1407">
                  <c:v>3.9851000000000001E-3</c:v>
                </c:pt>
                <c:pt idx="1408">
                  <c:v>3.9586999999999999E-3</c:v>
                </c:pt>
                <c:pt idx="1409">
                  <c:v>3.9325000000000002E-3</c:v>
                </c:pt>
                <c:pt idx="1410">
                  <c:v>3.9065999999999997E-3</c:v>
                </c:pt>
                <c:pt idx="1411">
                  <c:v>3.8809000000000001E-3</c:v>
                </c:pt>
                <c:pt idx="1412">
                  <c:v>3.8555E-3</c:v>
                </c:pt>
                <c:pt idx="1413">
                  <c:v>3.8302000000000002E-3</c:v>
                </c:pt>
                <c:pt idx="1414">
                  <c:v>3.8053000000000002E-3</c:v>
                </c:pt>
                <c:pt idx="1415">
                  <c:v>3.7805E-3</c:v>
                </c:pt>
                <c:pt idx="1416">
                  <c:v>3.7559999999999998E-3</c:v>
                </c:pt>
                <c:pt idx="1417">
                  <c:v>3.7318E-3</c:v>
                </c:pt>
                <c:pt idx="1418">
                  <c:v>3.7077E-3</c:v>
                </c:pt>
                <c:pt idx="1419">
                  <c:v>3.6838999999999999E-3</c:v>
                </c:pt>
                <c:pt idx="1420">
                  <c:v>3.6603E-3</c:v>
                </c:pt>
                <c:pt idx="1421">
                  <c:v>3.6369000000000002E-3</c:v>
                </c:pt>
                <c:pt idx="1422">
                  <c:v>3.6137000000000001E-3</c:v>
                </c:pt>
                <c:pt idx="1423">
                  <c:v>3.5907999999999999E-3</c:v>
                </c:pt>
                <c:pt idx="1424">
                  <c:v>3.568E-3</c:v>
                </c:pt>
                <c:pt idx="1425">
                  <c:v>3.5455E-3</c:v>
                </c:pt>
                <c:pt idx="1426">
                  <c:v>3.5230999999999999E-3</c:v>
                </c:pt>
                <c:pt idx="1427">
                  <c:v>3.5010000000000002E-3</c:v>
                </c:pt>
                <c:pt idx="1428">
                  <c:v>3.4789999999999999E-3</c:v>
                </c:pt>
                <c:pt idx="1429">
                  <c:v>3.4573E-3</c:v>
                </c:pt>
                <c:pt idx="1430">
                  <c:v>3.4356999999999999E-3</c:v>
                </c:pt>
                <c:pt idx="1431">
                  <c:v>3.4144000000000002E-3</c:v>
                </c:pt>
                <c:pt idx="1432">
                  <c:v>3.3931999999999999E-3</c:v>
                </c:pt>
                <c:pt idx="1433">
                  <c:v>3.3723E-3</c:v>
                </c:pt>
                <c:pt idx="1434">
                  <c:v>3.3514999999999999E-3</c:v>
                </c:pt>
                <c:pt idx="1435">
                  <c:v>3.3310000000000002E-3</c:v>
                </c:pt>
                <c:pt idx="1436">
                  <c:v>3.3107000000000002E-3</c:v>
                </c:pt>
                <c:pt idx="1437">
                  <c:v>3.2905E-3</c:v>
                </c:pt>
                <c:pt idx="1438">
                  <c:v>3.2705E-3</c:v>
                </c:pt>
                <c:pt idx="1439">
                  <c:v>3.2507999999999999E-3</c:v>
                </c:pt>
                <c:pt idx="1440">
                  <c:v>3.2312E-3</c:v>
                </c:pt>
                <c:pt idx="1441">
                  <c:v>3.2117999999999999E-3</c:v>
                </c:pt>
                <c:pt idx="1442">
                  <c:v>3.1925E-3</c:v>
                </c:pt>
                <c:pt idx="1443">
                  <c:v>3.8095999999999998E-3</c:v>
                </c:pt>
                <c:pt idx="1444">
                  <c:v>3.7869000000000002E-3</c:v>
                </c:pt>
                <c:pt idx="1445">
                  <c:v>3.7645000000000001E-3</c:v>
                </c:pt>
                <c:pt idx="1446">
                  <c:v>3.7423000000000001E-3</c:v>
                </c:pt>
                <c:pt idx="1447">
                  <c:v>3.7203000000000002E-3</c:v>
                </c:pt>
                <c:pt idx="1448">
                  <c:v>3.6985999999999998E-3</c:v>
                </c:pt>
                <c:pt idx="1449">
                  <c:v>3.6771E-3</c:v>
                </c:pt>
                <c:pt idx="1450">
                  <c:v>3.6557999999999998E-3</c:v>
                </c:pt>
                <c:pt idx="1451">
                  <c:v>3.6348000000000001E-3</c:v>
                </c:pt>
                <c:pt idx="1452">
                  <c:v>3.6156000000000001E-3</c:v>
                </c:pt>
                <c:pt idx="1453">
                  <c:v>3.6564000000000002E-3</c:v>
                </c:pt>
                <c:pt idx="1454">
                  <c:v>3.6966999999999998E-3</c:v>
                </c:pt>
                <c:pt idx="1455">
                  <c:v>3.7222000000000002E-3</c:v>
                </c:pt>
                <c:pt idx="1456">
                  <c:v>3.7012E-3</c:v>
                </c:pt>
                <c:pt idx="1457">
                  <c:v>3.6805000000000002E-3</c:v>
                </c:pt>
                <c:pt idx="1458">
                  <c:v>3.6598999999999998E-3</c:v>
                </c:pt>
                <c:pt idx="1459">
                  <c:v>3.6394999999999999E-3</c:v>
                </c:pt>
                <c:pt idx="1460">
                  <c:v>3.6193000000000002E-3</c:v>
                </c:pt>
                <c:pt idx="1461">
                  <c:v>3.5991E-3</c:v>
                </c:pt>
                <c:pt idx="1462">
                  <c:v>3.5791E-3</c:v>
                </c:pt>
                <c:pt idx="1463">
                  <c:v>3.5592000000000002E-3</c:v>
                </c:pt>
                <c:pt idx="1464">
                  <c:v>3.6649E-3</c:v>
                </c:pt>
                <c:pt idx="1465">
                  <c:v>3.9028000000000001E-3</c:v>
                </c:pt>
                <c:pt idx="1466">
                  <c:v>3.8811000000000002E-3</c:v>
                </c:pt>
                <c:pt idx="1467">
                  <c:v>4.4792E-3</c:v>
                </c:pt>
                <c:pt idx="1468">
                  <c:v>4.6379000000000004E-3</c:v>
                </c:pt>
                <c:pt idx="1469">
                  <c:v>4.6121000000000001E-3</c:v>
                </c:pt>
                <c:pt idx="1470">
                  <c:v>4.5865000000000003E-3</c:v>
                </c:pt>
                <c:pt idx="1471">
                  <c:v>4.561E-3</c:v>
                </c:pt>
                <c:pt idx="1472">
                  <c:v>4.5358000000000004E-3</c:v>
                </c:pt>
                <c:pt idx="1473">
                  <c:v>4.5107000000000003E-3</c:v>
                </c:pt>
                <c:pt idx="1474">
                  <c:v>4.4859000000000001E-3</c:v>
                </c:pt>
                <c:pt idx="1475">
                  <c:v>4.4612999999999996E-3</c:v>
                </c:pt>
                <c:pt idx="1476">
                  <c:v>4.4368999999999997E-3</c:v>
                </c:pt>
                <c:pt idx="1477">
                  <c:v>4.4126E-3</c:v>
                </c:pt>
                <c:pt idx="1478">
                  <c:v>4.3886000000000003E-3</c:v>
                </c:pt>
                <c:pt idx="1479">
                  <c:v>4.3647E-3</c:v>
                </c:pt>
                <c:pt idx="1480">
                  <c:v>4.3410000000000002E-3</c:v>
                </c:pt>
                <c:pt idx="1481">
                  <c:v>4.3173999999999999E-3</c:v>
                </c:pt>
                <c:pt idx="1482">
                  <c:v>4.2940000000000001E-3</c:v>
                </c:pt>
                <c:pt idx="1483">
                  <c:v>4.2706999999999997E-3</c:v>
                </c:pt>
                <c:pt idx="1484">
                  <c:v>4.2475000000000004E-3</c:v>
                </c:pt>
                <c:pt idx="1485">
                  <c:v>4.2245E-3</c:v>
                </c:pt>
                <c:pt idx="1486">
                  <c:v>4.2015999999999998E-3</c:v>
                </c:pt>
                <c:pt idx="1487">
                  <c:v>4.1787999999999999E-3</c:v>
                </c:pt>
                <c:pt idx="1488">
                  <c:v>4.1561000000000002E-3</c:v>
                </c:pt>
                <c:pt idx="1489">
                  <c:v>4.1336000000000003E-3</c:v>
                </c:pt>
                <c:pt idx="1490">
                  <c:v>4.1111999999999998E-3</c:v>
                </c:pt>
                <c:pt idx="1491">
                  <c:v>4.0889000000000003E-3</c:v>
                </c:pt>
                <c:pt idx="1492">
                  <c:v>4.0667999999999998E-3</c:v>
                </c:pt>
                <c:pt idx="1493">
                  <c:v>4.0448000000000003E-3</c:v>
                </c:pt>
                <c:pt idx="1494">
                  <c:v>4.0229999999999997E-3</c:v>
                </c:pt>
                <c:pt idx="1495">
                  <c:v>4.0013000000000002E-3</c:v>
                </c:pt>
                <c:pt idx="1496">
                  <c:v>3.9797000000000001E-3</c:v>
                </c:pt>
                <c:pt idx="1497">
                  <c:v>3.9582999999999997E-3</c:v>
                </c:pt>
                <c:pt idx="1498">
                  <c:v>3.9370000000000004E-3</c:v>
                </c:pt>
                <c:pt idx="1499">
                  <c:v>3.9158999999999999E-3</c:v>
                </c:pt>
                <c:pt idx="1500">
                  <c:v>3.8947999999999999E-3</c:v>
                </c:pt>
                <c:pt idx="1501">
                  <c:v>3.8739E-3</c:v>
                </c:pt>
                <c:pt idx="1502">
                  <c:v>3.8530000000000001E-3</c:v>
                </c:pt>
                <c:pt idx="1503">
                  <c:v>3.8322E-3</c:v>
                </c:pt>
                <c:pt idx="1504">
                  <c:v>3.8116000000000001E-3</c:v>
                </c:pt>
                <c:pt idx="1505">
                  <c:v>3.7910000000000001E-3</c:v>
                </c:pt>
                <c:pt idx="1506">
                  <c:v>3.7705999999999998E-3</c:v>
                </c:pt>
                <c:pt idx="1507">
                  <c:v>3.7502E-3</c:v>
                </c:pt>
                <c:pt idx="1508">
                  <c:v>3.7299999999999998E-3</c:v>
                </c:pt>
                <c:pt idx="1509">
                  <c:v>3.7785000000000002E-3</c:v>
                </c:pt>
                <c:pt idx="1510">
                  <c:v>3.7580999999999999E-3</c:v>
                </c:pt>
                <c:pt idx="1511">
                  <c:v>3.7379000000000002E-3</c:v>
                </c:pt>
                <c:pt idx="1512">
                  <c:v>3.7177999999999998E-3</c:v>
                </c:pt>
                <c:pt idx="1513">
                  <c:v>3.6977999999999998E-3</c:v>
                </c:pt>
                <c:pt idx="1514">
                  <c:v>3.6779999999999998E-3</c:v>
                </c:pt>
                <c:pt idx="1515">
                  <c:v>3.6581999999999999E-3</c:v>
                </c:pt>
                <c:pt idx="1516">
                  <c:v>3.6386000000000001E-3</c:v>
                </c:pt>
                <c:pt idx="1517">
                  <c:v>3.6189999999999998E-3</c:v>
                </c:pt>
                <c:pt idx="1518">
                  <c:v>3.5994999999999998E-3</c:v>
                </c:pt>
                <c:pt idx="1519">
                  <c:v>3.5801000000000001E-3</c:v>
                </c:pt>
                <c:pt idx="1520">
                  <c:v>3.5607E-3</c:v>
                </c:pt>
                <c:pt idx="1521">
                  <c:v>3.5436E-3</c:v>
                </c:pt>
                <c:pt idx="1522">
                  <c:v>3.5454000000000002E-3</c:v>
                </c:pt>
                <c:pt idx="1523">
                  <c:v>3.5260999999999999E-3</c:v>
                </c:pt>
                <c:pt idx="1524">
                  <c:v>3.6120000000000002E-3</c:v>
                </c:pt>
                <c:pt idx="1525">
                  <c:v>3.5921E-3</c:v>
                </c:pt>
                <c:pt idx="1526">
                  <c:v>3.5959E-3</c:v>
                </c:pt>
                <c:pt idx="1527">
                  <c:v>3.6422999999999998E-3</c:v>
                </c:pt>
                <c:pt idx="1528">
                  <c:v>3.6221000000000001E-3</c:v>
                </c:pt>
                <c:pt idx="1529">
                  <c:v>3.6020000000000002E-3</c:v>
                </c:pt>
                <c:pt idx="1530">
                  <c:v>3.5818999999999998E-3</c:v>
                </c:pt>
                <c:pt idx="1531">
                  <c:v>3.5618999999999998E-3</c:v>
                </c:pt>
                <c:pt idx="1532">
                  <c:v>3.542E-3</c:v>
                </c:pt>
                <c:pt idx="1533">
                  <c:v>3.5220999999999998E-3</c:v>
                </c:pt>
                <c:pt idx="1534">
                  <c:v>3.5024000000000001E-3</c:v>
                </c:pt>
                <c:pt idx="1535">
                  <c:v>3.4827999999999999E-3</c:v>
                </c:pt>
                <c:pt idx="1536">
                  <c:v>3.4632999999999999E-3</c:v>
                </c:pt>
                <c:pt idx="1537">
                  <c:v>3.4439000000000002E-3</c:v>
                </c:pt>
                <c:pt idx="1538">
                  <c:v>3.4245999999999999E-3</c:v>
                </c:pt>
                <c:pt idx="1539">
                  <c:v>3.4053999999999998E-3</c:v>
                </c:pt>
                <c:pt idx="1540">
                  <c:v>3.3863000000000001E-3</c:v>
                </c:pt>
                <c:pt idx="1541">
                  <c:v>3.3673000000000002E-3</c:v>
                </c:pt>
                <c:pt idx="1542">
                  <c:v>3.3484000000000001E-3</c:v>
                </c:pt>
                <c:pt idx="1543">
                  <c:v>3.3295E-3</c:v>
                </c:pt>
                <c:pt idx="1544">
                  <c:v>3.3107000000000002E-3</c:v>
                </c:pt>
                <c:pt idx="1545">
                  <c:v>3.2919999999999998E-3</c:v>
                </c:pt>
                <c:pt idx="1546">
                  <c:v>3.2732999999999998E-3</c:v>
                </c:pt>
                <c:pt idx="1547">
                  <c:v>3.2547000000000001E-3</c:v>
                </c:pt>
                <c:pt idx="1548">
                  <c:v>3.2361999999999998E-3</c:v>
                </c:pt>
                <c:pt idx="1549">
                  <c:v>3.2177E-3</c:v>
                </c:pt>
                <c:pt idx="1550">
                  <c:v>3.1992000000000001E-3</c:v>
                </c:pt>
                <c:pt idx="1551">
                  <c:v>3.1808000000000001E-3</c:v>
                </c:pt>
                <c:pt idx="1552">
                  <c:v>3.1624000000000001E-3</c:v>
                </c:pt>
                <c:pt idx="1553">
                  <c:v>3.1440999999999999E-3</c:v>
                </c:pt>
                <c:pt idx="1554">
                  <c:v>3.1258000000000002E-3</c:v>
                </c:pt>
                <c:pt idx="1555">
                  <c:v>3.1075999999999999E-3</c:v>
                </c:pt>
                <c:pt idx="1556">
                  <c:v>3.0894E-3</c:v>
                </c:pt>
                <c:pt idx="1557">
                  <c:v>3.0712999999999999E-3</c:v>
                </c:pt>
                <c:pt idx="1558">
                  <c:v>3.0531999999999998E-3</c:v>
                </c:pt>
                <c:pt idx="1559">
                  <c:v>3.0352000000000001E-3</c:v>
                </c:pt>
                <c:pt idx="1560">
                  <c:v>3.0171999999999998E-3</c:v>
                </c:pt>
                <c:pt idx="1561">
                  <c:v>2.9994000000000002E-3</c:v>
                </c:pt>
                <c:pt idx="1562">
                  <c:v>2.9816E-3</c:v>
                </c:pt>
                <c:pt idx="1563">
                  <c:v>2.9637999999999999E-3</c:v>
                </c:pt>
                <c:pt idx="1564">
                  <c:v>2.9461999999999999E-3</c:v>
                </c:pt>
                <c:pt idx="1565">
                  <c:v>2.9286E-3</c:v>
                </c:pt>
                <c:pt idx="1566">
                  <c:v>2.9112000000000001E-3</c:v>
                </c:pt>
                <c:pt idx="1567">
                  <c:v>2.8938000000000002E-3</c:v>
                </c:pt>
                <c:pt idx="1568">
                  <c:v>2.8765000000000002E-3</c:v>
                </c:pt>
                <c:pt idx="1569">
                  <c:v>2.8592999999999999E-3</c:v>
                </c:pt>
                <c:pt idx="1570">
                  <c:v>2.8422E-3</c:v>
                </c:pt>
                <c:pt idx="1571">
                  <c:v>2.8251999999999999E-3</c:v>
                </c:pt>
                <c:pt idx="1572">
                  <c:v>2.8083000000000001E-3</c:v>
                </c:pt>
                <c:pt idx="1573">
                  <c:v>2.7915000000000001E-3</c:v>
                </c:pt>
                <c:pt idx="1574">
                  <c:v>2.7748E-3</c:v>
                </c:pt>
                <c:pt idx="1575">
                  <c:v>2.7580999999999999E-3</c:v>
                </c:pt>
                <c:pt idx="1576">
                  <c:v>2.7415E-3</c:v>
                </c:pt>
                <c:pt idx="1577">
                  <c:v>2.725E-3</c:v>
                </c:pt>
                <c:pt idx="1578">
                  <c:v>2.7085999999999998E-3</c:v>
                </c:pt>
                <c:pt idx="1579">
                  <c:v>2.6922000000000001E-3</c:v>
                </c:pt>
                <c:pt idx="1580">
                  <c:v>2.6759000000000002E-3</c:v>
                </c:pt>
                <c:pt idx="1581">
                  <c:v>2.6595999999999998E-3</c:v>
                </c:pt>
                <c:pt idx="1582">
                  <c:v>2.6434000000000002E-3</c:v>
                </c:pt>
                <c:pt idx="1583">
                  <c:v>2.7304999999999999E-3</c:v>
                </c:pt>
                <c:pt idx="1584">
                  <c:v>2.7136999999999999E-3</c:v>
                </c:pt>
                <c:pt idx="1585">
                  <c:v>2.6970000000000002E-3</c:v>
                </c:pt>
                <c:pt idx="1586">
                  <c:v>2.6803999999999999E-3</c:v>
                </c:pt>
                <c:pt idx="1587">
                  <c:v>2.6638E-3</c:v>
                </c:pt>
                <c:pt idx="1588">
                  <c:v>2.6472000000000002E-3</c:v>
                </c:pt>
                <c:pt idx="1589">
                  <c:v>2.6308E-3</c:v>
                </c:pt>
                <c:pt idx="1590">
                  <c:v>2.6143999999999998E-3</c:v>
                </c:pt>
                <c:pt idx="1591">
                  <c:v>2.598E-3</c:v>
                </c:pt>
                <c:pt idx="1592">
                  <c:v>2.5818E-3</c:v>
                </c:pt>
                <c:pt idx="1593">
                  <c:v>2.5655999999999999E-3</c:v>
                </c:pt>
                <c:pt idx="1594">
                  <c:v>2.5495000000000001E-3</c:v>
                </c:pt>
                <c:pt idx="1595">
                  <c:v>2.5335000000000002E-3</c:v>
                </c:pt>
                <c:pt idx="1596">
                  <c:v>2.5175000000000002E-3</c:v>
                </c:pt>
                <c:pt idx="1597">
                  <c:v>2.5016000000000001E-3</c:v>
                </c:pt>
                <c:pt idx="1598">
                  <c:v>2.4859000000000001E-3</c:v>
                </c:pt>
                <c:pt idx="1599">
                  <c:v>2.4702000000000001E-3</c:v>
                </c:pt>
                <c:pt idx="1600">
                  <c:v>2.4545999999999999E-3</c:v>
                </c:pt>
                <c:pt idx="1601">
                  <c:v>2.4390000000000002E-3</c:v>
                </c:pt>
                <c:pt idx="1602">
                  <c:v>2.4236000000000001E-3</c:v>
                </c:pt>
                <c:pt idx="1603">
                  <c:v>2.4082000000000001E-3</c:v>
                </c:pt>
                <c:pt idx="1604">
                  <c:v>2.3928999999999999E-3</c:v>
                </c:pt>
                <c:pt idx="1605">
                  <c:v>2.3777E-3</c:v>
                </c:pt>
                <c:pt idx="1606">
                  <c:v>2.3625E-3</c:v>
                </c:pt>
                <c:pt idx="1607">
                  <c:v>2.3473999999999999E-3</c:v>
                </c:pt>
                <c:pt idx="1608">
                  <c:v>2.3322999999999998E-3</c:v>
                </c:pt>
                <c:pt idx="1609">
                  <c:v>2.3173E-3</c:v>
                </c:pt>
                <c:pt idx="1610">
                  <c:v>2.3023000000000002E-3</c:v>
                </c:pt>
                <c:pt idx="1611">
                  <c:v>2.2874000000000002E-3</c:v>
                </c:pt>
                <c:pt idx="1612">
                  <c:v>2.2726000000000001E-3</c:v>
                </c:pt>
                <c:pt idx="1613">
                  <c:v>2.2577999999999999E-3</c:v>
                </c:pt>
                <c:pt idx="1614">
                  <c:v>2.2430000000000002E-3</c:v>
                </c:pt>
                <c:pt idx="1615">
                  <c:v>2.2282999999999999E-3</c:v>
                </c:pt>
                <c:pt idx="1616">
                  <c:v>2.2136E-3</c:v>
                </c:pt>
                <c:pt idx="1617">
                  <c:v>2.199E-3</c:v>
                </c:pt>
                <c:pt idx="1618">
                  <c:v>2.1844E-3</c:v>
                </c:pt>
                <c:pt idx="1619">
                  <c:v>2.1699000000000002E-3</c:v>
                </c:pt>
                <c:pt idx="1620">
                  <c:v>2.1554E-3</c:v>
                </c:pt>
                <c:pt idx="1621">
                  <c:v>2.1410000000000001E-3</c:v>
                </c:pt>
                <c:pt idx="1622">
                  <c:v>2.1266000000000002E-3</c:v>
                </c:pt>
                <c:pt idx="1623">
                  <c:v>2.1121999999999998E-3</c:v>
                </c:pt>
                <c:pt idx="1624">
                  <c:v>2.098E-3</c:v>
                </c:pt>
                <c:pt idx="1625">
                  <c:v>2.0837999999999998E-3</c:v>
                </c:pt>
                <c:pt idx="1626">
                  <c:v>2.0696E-3</c:v>
                </c:pt>
                <c:pt idx="1627">
                  <c:v>2.0555999999999999E-3</c:v>
                </c:pt>
                <c:pt idx="1628">
                  <c:v>2.0416000000000002E-3</c:v>
                </c:pt>
                <c:pt idx="1629">
                  <c:v>2.0276999999999999E-3</c:v>
                </c:pt>
                <c:pt idx="1630">
                  <c:v>2.0138000000000001E-3</c:v>
                </c:pt>
                <c:pt idx="1631">
                  <c:v>2.0000999999999999E-3</c:v>
                </c:pt>
                <c:pt idx="1632">
                  <c:v>1.9864000000000001E-3</c:v>
                </c:pt>
                <c:pt idx="1633">
                  <c:v>1.9729000000000001E-3</c:v>
                </c:pt>
                <c:pt idx="1634">
                  <c:v>1.9594E-3</c:v>
                </c:pt>
                <c:pt idx="1635">
                  <c:v>1.946E-3</c:v>
                </c:pt>
                <c:pt idx="1636">
                  <c:v>1.9327000000000001E-3</c:v>
                </c:pt>
                <c:pt idx="1637">
                  <c:v>1.9195E-3</c:v>
                </c:pt>
                <c:pt idx="1638">
                  <c:v>1.9063000000000001E-3</c:v>
                </c:pt>
                <c:pt idx="1639">
                  <c:v>1.8933000000000001E-3</c:v>
                </c:pt>
                <c:pt idx="1640">
                  <c:v>1.8802999999999999E-3</c:v>
                </c:pt>
                <c:pt idx="1641">
                  <c:v>1.8674E-3</c:v>
                </c:pt>
                <c:pt idx="1642">
                  <c:v>1.8546000000000001E-3</c:v>
                </c:pt>
                <c:pt idx="1643">
                  <c:v>1.8418E-3</c:v>
                </c:pt>
                <c:pt idx="1644">
                  <c:v>1.8291E-3</c:v>
                </c:pt>
                <c:pt idx="1645">
                  <c:v>1.8163999999999999E-3</c:v>
                </c:pt>
                <c:pt idx="1646">
                  <c:v>1.8037999999999999E-3</c:v>
                </c:pt>
                <c:pt idx="1647">
                  <c:v>1.7913E-3</c:v>
                </c:pt>
                <c:pt idx="1648">
                  <c:v>1.7788000000000001E-3</c:v>
                </c:pt>
                <c:pt idx="1649">
                  <c:v>1.7662999999999999E-3</c:v>
                </c:pt>
                <c:pt idx="1650">
                  <c:v>1.7539999999999999E-3</c:v>
                </c:pt>
                <c:pt idx="1651">
                  <c:v>1.7416E-3</c:v>
                </c:pt>
                <c:pt idx="1652">
                  <c:v>1.7293E-3</c:v>
                </c:pt>
                <c:pt idx="1653">
                  <c:v>1.7171E-3</c:v>
                </c:pt>
                <c:pt idx="1654">
                  <c:v>1.7049000000000001E-3</c:v>
                </c:pt>
                <c:pt idx="1655">
                  <c:v>1.6927000000000001E-3</c:v>
                </c:pt>
                <c:pt idx="1656">
                  <c:v>1.6806E-3</c:v>
                </c:pt>
                <c:pt idx="1657">
                  <c:v>1.6685000000000001E-3</c:v>
                </c:pt>
                <c:pt idx="1658">
                  <c:v>1.6565E-3</c:v>
                </c:pt>
                <c:pt idx="1659">
                  <c:v>1.6444999999999999E-3</c:v>
                </c:pt>
                <c:pt idx="1660">
                  <c:v>1.6325999999999999E-3</c:v>
                </c:pt>
                <c:pt idx="1661">
                  <c:v>1.6207000000000001E-3</c:v>
                </c:pt>
                <c:pt idx="1662">
                  <c:v>1.6088999999999999E-3</c:v>
                </c:pt>
                <c:pt idx="1663">
                  <c:v>1.5971E-3</c:v>
                </c:pt>
                <c:pt idx="1664">
                  <c:v>1.5854E-3</c:v>
                </c:pt>
                <c:pt idx="1665">
                  <c:v>1.5736999999999999E-3</c:v>
                </c:pt>
                <c:pt idx="1666">
                  <c:v>1.5621000000000001E-3</c:v>
                </c:pt>
                <c:pt idx="1667">
                  <c:v>1.5506000000000001E-3</c:v>
                </c:pt>
                <c:pt idx="1668">
                  <c:v>1.5391000000000001E-3</c:v>
                </c:pt>
                <c:pt idx="1669">
                  <c:v>1.5277000000000001E-3</c:v>
                </c:pt>
                <c:pt idx="1670">
                  <c:v>1.5164E-3</c:v>
                </c:pt>
                <c:pt idx="1671">
                  <c:v>1.5051000000000001E-3</c:v>
                </c:pt>
                <c:pt idx="1672">
                  <c:v>1.4939E-3</c:v>
                </c:pt>
                <c:pt idx="1673">
                  <c:v>1.4827E-3</c:v>
                </c:pt>
                <c:pt idx="1674">
                  <c:v>1.4716E-3</c:v>
                </c:pt>
                <c:pt idx="1675">
                  <c:v>1.4606E-3</c:v>
                </c:pt>
                <c:pt idx="1676">
                  <c:v>1.4496999999999999E-3</c:v>
                </c:pt>
                <c:pt idx="1677">
                  <c:v>1.4388000000000001E-3</c:v>
                </c:pt>
                <c:pt idx="1678">
                  <c:v>1.428E-3</c:v>
                </c:pt>
                <c:pt idx="1679">
                  <c:v>1.4173E-3</c:v>
                </c:pt>
                <c:pt idx="1680">
                  <c:v>1.4066E-3</c:v>
                </c:pt>
                <c:pt idx="1681">
                  <c:v>1.3960999999999999E-3</c:v>
                </c:pt>
                <c:pt idx="1682">
                  <c:v>1.3856000000000001E-3</c:v>
                </c:pt>
                <c:pt idx="1683">
                  <c:v>1.3751E-3</c:v>
                </c:pt>
                <c:pt idx="1684">
                  <c:v>1.3648E-3</c:v>
                </c:pt>
                <c:pt idx="1685">
                  <c:v>1.3545E-3</c:v>
                </c:pt>
                <c:pt idx="1686">
                  <c:v>1.3443000000000001E-3</c:v>
                </c:pt>
                <c:pt idx="1687">
                  <c:v>1.3341E-3</c:v>
                </c:pt>
                <c:pt idx="1688">
                  <c:v>1.3240999999999999E-3</c:v>
                </c:pt>
                <c:pt idx="1689">
                  <c:v>1.3140999999999999E-3</c:v>
                </c:pt>
                <c:pt idx="1690">
                  <c:v>1.3041999999999999E-3</c:v>
                </c:pt>
                <c:pt idx="1691">
                  <c:v>1.2944E-3</c:v>
                </c:pt>
                <c:pt idx="1692">
                  <c:v>1.2846999999999999E-3</c:v>
                </c:pt>
                <c:pt idx="1693">
                  <c:v>1.2750999999999999E-3</c:v>
                </c:pt>
                <c:pt idx="1694">
                  <c:v>1.2654999999999999E-3</c:v>
                </c:pt>
                <c:pt idx="1695">
                  <c:v>1.2561E-3</c:v>
                </c:pt>
                <c:pt idx="1696">
                  <c:v>1.2466999999999999E-3</c:v>
                </c:pt>
                <c:pt idx="1697">
                  <c:v>1.2374E-3</c:v>
                </c:pt>
                <c:pt idx="1698">
                  <c:v>1.2282E-3</c:v>
                </c:pt>
                <c:pt idx="1699">
                  <c:v>1.219E-3</c:v>
                </c:pt>
                <c:pt idx="1700">
                  <c:v>1.2099000000000001E-3</c:v>
                </c:pt>
                <c:pt idx="1701">
                  <c:v>1.2007999999999999E-3</c:v>
                </c:pt>
                <c:pt idx="1702">
                  <c:v>1.1918E-3</c:v>
                </c:pt>
                <c:pt idx="1703">
                  <c:v>1.1829E-3</c:v>
                </c:pt>
                <c:pt idx="1704">
                  <c:v>1.1739999999999999E-3</c:v>
                </c:pt>
                <c:pt idx="1705">
                  <c:v>1.1651999999999999E-3</c:v>
                </c:pt>
                <c:pt idx="1706">
                  <c:v>1.1563999999999999E-3</c:v>
                </c:pt>
                <c:pt idx="1707">
                  <c:v>1.1477E-3</c:v>
                </c:pt>
                <c:pt idx="1708">
                  <c:v>1.139E-3</c:v>
                </c:pt>
                <c:pt idx="1709">
                  <c:v>1.1305E-3</c:v>
                </c:pt>
                <c:pt idx="1710">
                  <c:v>1.1218999999999999E-3</c:v>
                </c:pt>
                <c:pt idx="1711">
                  <c:v>1.1134999999999999E-3</c:v>
                </c:pt>
                <c:pt idx="1712">
                  <c:v>1.1050999999999999E-3</c:v>
                </c:pt>
                <c:pt idx="1713">
                  <c:v>1.0968E-3</c:v>
                </c:pt>
                <c:pt idx="1714">
                  <c:v>1.0885000000000001E-3</c:v>
                </c:pt>
                <c:pt idx="1715">
                  <c:v>1.0803E-3</c:v>
                </c:pt>
                <c:pt idx="1716">
                  <c:v>1.0721999999999999E-3</c:v>
                </c:pt>
                <c:pt idx="1717">
                  <c:v>1.0642E-3</c:v>
                </c:pt>
                <c:pt idx="1718">
                  <c:v>1.0562E-3</c:v>
                </c:pt>
                <c:pt idx="1719">
                  <c:v>1.0483999999999999E-3</c:v>
                </c:pt>
                <c:pt idx="1720">
                  <c:v>1.1329000000000001E-3</c:v>
                </c:pt>
                <c:pt idx="1721">
                  <c:v>1.1245000000000001E-3</c:v>
                </c:pt>
                <c:pt idx="1722">
                  <c:v>1.1161999999999999E-3</c:v>
                </c:pt>
                <c:pt idx="1723">
                  <c:v>1.108E-3</c:v>
                </c:pt>
                <c:pt idx="1724">
                  <c:v>1.0998E-3</c:v>
                </c:pt>
                <c:pt idx="1725">
                  <c:v>1.0916999999999999E-3</c:v>
                </c:pt>
                <c:pt idx="1726">
                  <c:v>1.0838E-3</c:v>
                </c:pt>
                <c:pt idx="1727">
                  <c:v>1.0758E-3</c:v>
                </c:pt>
                <c:pt idx="1728">
                  <c:v>1.0679999999999999E-3</c:v>
                </c:pt>
                <c:pt idx="1729">
                  <c:v>1.0602000000000001E-3</c:v>
                </c:pt>
                <c:pt idx="1730">
                  <c:v>1.0525000000000001E-3</c:v>
                </c:pt>
                <c:pt idx="1731">
                  <c:v>1.0449000000000001E-3</c:v>
                </c:pt>
                <c:pt idx="1732">
                  <c:v>1.0374E-3</c:v>
                </c:pt>
                <c:pt idx="1733">
                  <c:v>1.0299E-3</c:v>
                </c:pt>
                <c:pt idx="1734">
                  <c:v>1.0226E-3</c:v>
                </c:pt>
                <c:pt idx="1735">
                  <c:v>1.0152E-3</c:v>
                </c:pt>
                <c:pt idx="1736">
                  <c:v>1.008E-3</c:v>
                </c:pt>
                <c:pt idx="1737">
                  <c:v>1.0008E-3</c:v>
                </c:pt>
                <c:pt idx="1738">
                  <c:v>9.9372000000000002E-4</c:v>
                </c:pt>
                <c:pt idx="1739">
                  <c:v>9.8667999999999998E-4</c:v>
                </c:pt>
                <c:pt idx="1740">
                  <c:v>9.7970000000000002E-4</c:v>
                </c:pt>
                <c:pt idx="1741">
                  <c:v>9.7278000000000002E-4</c:v>
                </c:pt>
                <c:pt idx="1742">
                  <c:v>9.6593000000000004E-4</c:v>
                </c:pt>
                <c:pt idx="1743">
                  <c:v>9.5912999999999999E-4</c:v>
                </c:pt>
                <c:pt idx="1744">
                  <c:v>9.5239000000000001E-4</c:v>
                </c:pt>
                <c:pt idx="1745">
                  <c:v>1.1222000000000001E-3</c:v>
                </c:pt>
                <c:pt idx="1746">
                  <c:v>1.1386E-3</c:v>
                </c:pt>
                <c:pt idx="1747">
                  <c:v>1.1307000000000001E-3</c:v>
                </c:pt>
                <c:pt idx="1748">
                  <c:v>1.1229E-3</c:v>
                </c:pt>
                <c:pt idx="1749">
                  <c:v>1.1150999999999999E-3</c:v>
                </c:pt>
                <c:pt idx="1750">
                  <c:v>1.1073999999999999E-3</c:v>
                </c:pt>
                <c:pt idx="1751">
                  <c:v>1.0998E-3</c:v>
                </c:pt>
                <c:pt idx="1752">
                  <c:v>1.0922E-3</c:v>
                </c:pt>
                <c:pt idx="1753">
                  <c:v>1.0847000000000001E-3</c:v>
                </c:pt>
                <c:pt idx="1754">
                  <c:v>1.0773E-3</c:v>
                </c:pt>
                <c:pt idx="1755">
                  <c:v>1.07E-3</c:v>
                </c:pt>
                <c:pt idx="1756">
                  <c:v>1.0627E-3</c:v>
                </c:pt>
                <c:pt idx="1757">
                  <c:v>1.0555E-3</c:v>
                </c:pt>
                <c:pt idx="1758">
                  <c:v>1.0483999999999999E-3</c:v>
                </c:pt>
                <c:pt idx="1759">
                  <c:v>1.0414000000000001E-3</c:v>
                </c:pt>
                <c:pt idx="1760">
                  <c:v>1.0344E-3</c:v>
                </c:pt>
                <c:pt idx="1761">
                  <c:v>1.0275E-3</c:v>
                </c:pt>
                <c:pt idx="1762">
                  <c:v>1.0207E-3</c:v>
                </c:pt>
                <c:pt idx="1763">
                  <c:v>1.0139000000000001E-3</c:v>
                </c:pt>
                <c:pt idx="1764">
                  <c:v>1.0073E-3</c:v>
                </c:pt>
                <c:pt idx="1765">
                  <c:v>1.0005999999999999E-3</c:v>
                </c:pt>
                <c:pt idx="1766">
                  <c:v>9.9406999999999989E-4</c:v>
                </c:pt>
                <c:pt idx="1767">
                  <c:v>9.8758000000000006E-4</c:v>
                </c:pt>
                <c:pt idx="1768">
                  <c:v>9.8115000000000008E-4</c:v>
                </c:pt>
                <c:pt idx="1769">
                  <c:v>9.7477999999999996E-4</c:v>
                </c:pt>
                <c:pt idx="1770">
                  <c:v>9.6847000000000003E-4</c:v>
                </c:pt>
                <c:pt idx="1771">
                  <c:v>9.6223000000000001E-4</c:v>
                </c:pt>
                <c:pt idx="1772">
                  <c:v>9.5604000000000001E-4</c:v>
                </c:pt>
                <c:pt idx="1773">
                  <c:v>9.4990999999999999E-4</c:v>
                </c:pt>
                <c:pt idx="1774">
                  <c:v>9.4384000000000004E-4</c:v>
                </c:pt>
                <c:pt idx="1775">
                  <c:v>9.3782999999999996E-4</c:v>
                </c:pt>
                <c:pt idx="1776">
                  <c:v>9.3187999999999995E-4</c:v>
                </c:pt>
                <c:pt idx="1777">
                  <c:v>9.2597999999999997E-4</c:v>
                </c:pt>
                <c:pt idx="1778">
                  <c:v>9.2013999999999996E-4</c:v>
                </c:pt>
                <c:pt idx="1779">
                  <c:v>9.1434999999999997E-4</c:v>
                </c:pt>
                <c:pt idx="1780">
                  <c:v>9.0861000000000002E-4</c:v>
                </c:pt>
                <c:pt idx="1781">
                  <c:v>9.0291999999999998E-4</c:v>
                </c:pt>
                <c:pt idx="1782">
                  <c:v>8.9729000000000002E-4</c:v>
                </c:pt>
                <c:pt idx="1783">
                  <c:v>8.9170000000000004E-4</c:v>
                </c:pt>
                <c:pt idx="1784">
                  <c:v>8.8617000000000003E-4</c:v>
                </c:pt>
                <c:pt idx="1785">
                  <c:v>8.8068E-4</c:v>
                </c:pt>
                <c:pt idx="1786">
                  <c:v>8.7525000000000005E-4</c:v>
                </c:pt>
                <c:pt idx="1787">
                  <c:v>8.6987000000000002E-4</c:v>
                </c:pt>
                <c:pt idx="1788">
                  <c:v>8.6454999999999995E-4</c:v>
                </c:pt>
                <c:pt idx="1789">
                  <c:v>8.5928000000000003E-4</c:v>
                </c:pt>
                <c:pt idx="1790">
                  <c:v>8.5406000000000002E-4</c:v>
                </c:pt>
                <c:pt idx="1791">
                  <c:v>8.4889000000000004E-4</c:v>
                </c:pt>
                <c:pt idx="1792">
                  <c:v>8.4376999999999998E-4</c:v>
                </c:pt>
                <c:pt idx="1793">
                  <c:v>8.3871E-4</c:v>
                </c:pt>
                <c:pt idx="1794">
                  <c:v>8.3370000000000004E-4</c:v>
                </c:pt>
                <c:pt idx="1795">
                  <c:v>8.2874000000000001E-4</c:v>
                </c:pt>
                <c:pt idx="1796">
                  <c:v>8.2384000000000005E-4</c:v>
                </c:pt>
                <c:pt idx="1797">
                  <c:v>8.1897999999999997E-4</c:v>
                </c:pt>
                <c:pt idx="1798">
                  <c:v>8.1417999999999996E-4</c:v>
                </c:pt>
                <c:pt idx="1799">
                  <c:v>8.0944000000000003E-4</c:v>
                </c:pt>
                <c:pt idx="1800">
                  <c:v>8.0473999999999997E-4</c:v>
                </c:pt>
                <c:pt idx="1801">
                  <c:v>8.0009000000000005E-4</c:v>
                </c:pt>
                <c:pt idx="1802">
                  <c:v>7.9549999999999998E-4</c:v>
                </c:pt>
                <c:pt idx="1803">
                  <c:v>7.9093999999999996E-4</c:v>
                </c:pt>
                <c:pt idx="1804">
                  <c:v>7.8644000000000001E-4</c:v>
                </c:pt>
                <c:pt idx="1805">
                  <c:v>7.8195999999999995E-4</c:v>
                </c:pt>
                <c:pt idx="1806">
                  <c:v>7.7753000000000002E-4</c:v>
                </c:pt>
                <c:pt idx="1807">
                  <c:v>7.7313000000000002E-4</c:v>
                </c:pt>
                <c:pt idx="1808">
                  <c:v>7.6877E-4</c:v>
                </c:pt>
                <c:pt idx="1809">
                  <c:v>7.6444000000000002E-4</c:v>
                </c:pt>
                <c:pt idx="1810">
                  <c:v>7.6013000000000003E-4</c:v>
                </c:pt>
                <c:pt idx="1811">
                  <c:v>7.5586999999999996E-4</c:v>
                </c:pt>
                <c:pt idx="1812">
                  <c:v>7.5162999999999998E-4</c:v>
                </c:pt>
                <c:pt idx="1813">
                  <c:v>7.4744000000000004E-4</c:v>
                </c:pt>
                <c:pt idx="1814">
                  <c:v>7.4326999999999998E-4</c:v>
                </c:pt>
                <c:pt idx="1815">
                  <c:v>7.3914E-4</c:v>
                </c:pt>
                <c:pt idx="1816">
                  <c:v>7.3505E-4</c:v>
                </c:pt>
                <c:pt idx="1817">
                  <c:v>7.3099000000000005E-4</c:v>
                </c:pt>
                <c:pt idx="1818">
                  <c:v>7.2696999999999996E-4</c:v>
                </c:pt>
                <c:pt idx="1819">
                  <c:v>7.2298000000000002E-4</c:v>
                </c:pt>
                <c:pt idx="1820">
                  <c:v>7.1902000000000001E-4</c:v>
                </c:pt>
                <c:pt idx="1821">
                  <c:v>7.1509000000000004E-4</c:v>
                </c:pt>
                <c:pt idx="1822">
                  <c:v>7.1120000000000005E-4</c:v>
                </c:pt>
                <c:pt idx="1823">
                  <c:v>7.0733999999999999E-4</c:v>
                </c:pt>
                <c:pt idx="1824">
                  <c:v>7.0350999999999996E-4</c:v>
                </c:pt>
                <c:pt idx="1825">
                  <c:v>6.9970999999999998E-4</c:v>
                </c:pt>
                <c:pt idx="1826">
                  <c:v>6.9594000000000004E-4</c:v>
                </c:pt>
                <c:pt idx="1827">
                  <c:v>6.9220999999999996E-4</c:v>
                </c:pt>
                <c:pt idx="1828">
                  <c:v>6.8849999999999998E-4</c:v>
                </c:pt>
                <c:pt idx="1829">
                  <c:v>6.8482000000000005E-4</c:v>
                </c:pt>
                <c:pt idx="1830">
                  <c:v>6.8117000000000004E-4</c:v>
                </c:pt>
                <c:pt idx="1831">
                  <c:v>6.7754999999999996E-4</c:v>
                </c:pt>
                <c:pt idx="1832">
                  <c:v>6.7394000000000004E-4</c:v>
                </c:pt>
                <c:pt idx="1833">
                  <c:v>6.7036000000000005E-4</c:v>
                </c:pt>
                <c:pt idx="1834">
                  <c:v>6.6680000000000005E-4</c:v>
                </c:pt>
                <c:pt idx="1835">
                  <c:v>6.6326000000000004E-4</c:v>
                </c:pt>
                <c:pt idx="1836">
                  <c:v>6.5974000000000002E-4</c:v>
                </c:pt>
                <c:pt idx="1837">
                  <c:v>6.5623000000000005E-4</c:v>
                </c:pt>
                <c:pt idx="1838">
                  <c:v>6.5273000000000002E-4</c:v>
                </c:pt>
                <c:pt idx="1839">
                  <c:v>6.4924999999999998E-4</c:v>
                </c:pt>
                <c:pt idx="1840">
                  <c:v>6.4577999999999999E-4</c:v>
                </c:pt>
                <c:pt idx="1841">
                  <c:v>6.4232000000000004E-4</c:v>
                </c:pt>
                <c:pt idx="1842">
                  <c:v>6.3887000000000004E-4</c:v>
                </c:pt>
                <c:pt idx="1843">
                  <c:v>6.3544000000000003E-4</c:v>
                </c:pt>
                <c:pt idx="1844">
                  <c:v>6.3201999999999996E-4</c:v>
                </c:pt>
                <c:pt idx="1845">
                  <c:v>6.2861999999999998E-4</c:v>
                </c:pt>
                <c:pt idx="1846">
                  <c:v>6.2522999999999995E-4</c:v>
                </c:pt>
                <c:pt idx="1847">
                  <c:v>6.2186000000000001E-4</c:v>
                </c:pt>
                <c:pt idx="1848">
                  <c:v>6.1850000000000002E-4</c:v>
                </c:pt>
                <c:pt idx="1849">
                  <c:v>6.1516000000000001E-4</c:v>
                </c:pt>
                <c:pt idx="1850">
                  <c:v>6.1185000000000005E-4</c:v>
                </c:pt>
                <c:pt idx="1851">
                  <c:v>6.0855999999999996E-4</c:v>
                </c:pt>
                <c:pt idx="1852">
                  <c:v>6.0528999999999997E-4</c:v>
                </c:pt>
                <c:pt idx="1853">
                  <c:v>6.0205000000000002E-4</c:v>
                </c:pt>
                <c:pt idx="1854">
                  <c:v>5.9882999999999996E-4</c:v>
                </c:pt>
                <c:pt idx="1855">
                  <c:v>5.9564000000000004E-4</c:v>
                </c:pt>
                <c:pt idx="1856">
                  <c:v>5.9247E-4</c:v>
                </c:pt>
                <c:pt idx="1857">
                  <c:v>5.8933E-4</c:v>
                </c:pt>
                <c:pt idx="1858">
                  <c:v>5.8622000000000004E-4</c:v>
                </c:pt>
                <c:pt idx="1859">
                  <c:v>5.8312000000000001E-4</c:v>
                </c:pt>
                <c:pt idx="1860">
                  <c:v>5.8005000000000003E-4</c:v>
                </c:pt>
                <c:pt idx="1861">
                  <c:v>5.7700000000000004E-4</c:v>
                </c:pt>
                <c:pt idx="1862">
                  <c:v>5.7395999999999999E-4</c:v>
                </c:pt>
                <c:pt idx="1863">
                  <c:v>5.7094999999999997E-4</c:v>
                </c:pt>
                <c:pt idx="1864">
                  <c:v>5.6795000000000001E-4</c:v>
                </c:pt>
                <c:pt idx="1865">
                  <c:v>5.6497000000000003E-4</c:v>
                </c:pt>
                <c:pt idx="1866">
                  <c:v>5.6201000000000005E-4</c:v>
                </c:pt>
                <c:pt idx="1867">
                  <c:v>5.5906E-4</c:v>
                </c:pt>
                <c:pt idx="1868">
                  <c:v>5.5612000000000001E-4</c:v>
                </c:pt>
                <c:pt idx="1869">
                  <c:v>5.532E-4</c:v>
                </c:pt>
                <c:pt idx="1870">
                  <c:v>5.5029000000000005E-4</c:v>
                </c:pt>
                <c:pt idx="1871">
                  <c:v>5.4739000000000003E-4</c:v>
                </c:pt>
                <c:pt idx="1872">
                  <c:v>5.4451E-4</c:v>
                </c:pt>
                <c:pt idx="1873">
                  <c:v>5.4164000000000003E-4</c:v>
                </c:pt>
                <c:pt idx="1874">
                  <c:v>5.3877000000000005E-4</c:v>
                </c:pt>
                <c:pt idx="1875">
                  <c:v>5.3591999999999995E-4</c:v>
                </c:pt>
                <c:pt idx="1876">
                  <c:v>5.3308000000000001E-4</c:v>
                </c:pt>
                <c:pt idx="1877">
                  <c:v>5.3025000000000001E-4</c:v>
                </c:pt>
                <c:pt idx="1878">
                  <c:v>5.2742000000000002E-4</c:v>
                </c:pt>
                <c:pt idx="1879">
                  <c:v>5.2459999999999996E-4</c:v>
                </c:pt>
                <c:pt idx="1880">
                  <c:v>5.2178999999999995E-4</c:v>
                </c:pt>
                <c:pt idx="1881">
                  <c:v>5.1898999999999999E-4</c:v>
                </c:pt>
                <c:pt idx="1882">
                  <c:v>5.1619000000000003E-4</c:v>
                </c:pt>
                <c:pt idx="1883">
                  <c:v>5.1338999999999996E-4</c:v>
                </c:pt>
                <c:pt idx="1884">
                  <c:v>5.1060000000000005E-4</c:v>
                </c:pt>
                <c:pt idx="1885">
                  <c:v>5.0781999999999997E-4</c:v>
                </c:pt>
                <c:pt idx="1886">
                  <c:v>5.0504E-4</c:v>
                </c:pt>
                <c:pt idx="1887">
                  <c:v>5.0226999999999997E-4</c:v>
                </c:pt>
                <c:pt idx="1888">
                  <c:v>4.9950000000000005E-4</c:v>
                </c:pt>
                <c:pt idx="1889">
                  <c:v>4.9675000000000001E-4</c:v>
                </c:pt>
                <c:pt idx="1890">
                  <c:v>4.9399999999999997E-4</c:v>
                </c:pt>
                <c:pt idx="1891">
                  <c:v>4.9127000000000003E-4</c:v>
                </c:pt>
                <c:pt idx="1892">
                  <c:v>4.8855000000000003E-4</c:v>
                </c:pt>
                <c:pt idx="1893">
                  <c:v>4.8582999999999997E-4</c:v>
                </c:pt>
                <c:pt idx="1894">
                  <c:v>4.8314000000000001E-4</c:v>
                </c:pt>
                <c:pt idx="1895">
                  <c:v>4.8045E-4</c:v>
                </c:pt>
                <c:pt idx="1896">
                  <c:v>5.5294000000000003E-4</c:v>
                </c:pt>
                <c:pt idx="1897">
                  <c:v>5.4987000000000005E-4</c:v>
                </c:pt>
                <c:pt idx="1898">
                  <c:v>5.4681E-4</c:v>
                </c:pt>
                <c:pt idx="1899">
                  <c:v>5.4376000000000001E-4</c:v>
                </c:pt>
                <c:pt idx="1900">
                  <c:v>5.4073000000000001E-4</c:v>
                </c:pt>
                <c:pt idx="1901">
                  <c:v>5.3770999999999995E-4</c:v>
                </c:pt>
                <c:pt idx="1902">
                  <c:v>5.3470000000000004E-4</c:v>
                </c:pt>
                <c:pt idx="1903">
                  <c:v>5.3169999999999997E-4</c:v>
                </c:pt>
                <c:pt idx="1904">
                  <c:v>5.2871999999999999E-4</c:v>
                </c:pt>
                <c:pt idx="1905">
                  <c:v>5.2574000000000002E-4</c:v>
                </c:pt>
                <c:pt idx="1906">
                  <c:v>5.2278000000000003E-4</c:v>
                </c:pt>
                <c:pt idx="1907">
                  <c:v>5.6833999999999997E-4</c:v>
                </c:pt>
                <c:pt idx="1908">
                  <c:v>5.9159000000000002E-4</c:v>
                </c:pt>
                <c:pt idx="1909">
                  <c:v>5.8823999999999997E-4</c:v>
                </c:pt>
                <c:pt idx="1910">
                  <c:v>5.8489999999999996E-4</c:v>
                </c:pt>
                <c:pt idx="1911">
                  <c:v>5.8157E-4</c:v>
                </c:pt>
                <c:pt idx="1912">
                  <c:v>5.7826000000000004E-4</c:v>
                </c:pt>
                <c:pt idx="1913">
                  <c:v>5.7494999999999996E-4</c:v>
                </c:pt>
                <c:pt idx="1914">
                  <c:v>5.7165999999999998E-4</c:v>
                </c:pt>
                <c:pt idx="1915">
                  <c:v>5.6839E-4</c:v>
                </c:pt>
                <c:pt idx="1916">
                  <c:v>5.6512000000000001E-4</c:v>
                </c:pt>
                <c:pt idx="1917">
                  <c:v>5.6185999999999996E-4</c:v>
                </c:pt>
                <c:pt idx="1918">
                  <c:v>5.5860999999999997E-4</c:v>
                </c:pt>
                <c:pt idx="1919">
                  <c:v>5.5537000000000002E-4</c:v>
                </c:pt>
                <c:pt idx="1920">
                  <c:v>5.5212999999999996E-4</c:v>
                </c:pt>
                <c:pt idx="1921">
                  <c:v>5.4889999999999995E-4</c:v>
                </c:pt>
                <c:pt idx="1922">
                  <c:v>5.4567000000000005E-4</c:v>
                </c:pt>
                <c:pt idx="1923">
                  <c:v>5.4244999999999999E-4</c:v>
                </c:pt>
                <c:pt idx="1924">
                  <c:v>5.3923000000000003E-4</c:v>
                </c:pt>
                <c:pt idx="1925">
                  <c:v>5.3602000000000001E-4</c:v>
                </c:pt>
                <c:pt idx="1926">
                  <c:v>5.3280999999999999E-4</c:v>
                </c:pt>
                <c:pt idx="1927">
                  <c:v>5.2961000000000002E-4</c:v>
                </c:pt>
                <c:pt idx="1928">
                  <c:v>5.264E-4</c:v>
                </c:pt>
                <c:pt idx="1929">
                  <c:v>5.2320000000000003E-4</c:v>
                </c:pt>
                <c:pt idx="1930">
                  <c:v>5.2001E-4</c:v>
                </c:pt>
                <c:pt idx="1931">
                  <c:v>5.1681999999999997E-4</c:v>
                </c:pt>
                <c:pt idx="1932">
                  <c:v>5.1364E-4</c:v>
                </c:pt>
                <c:pt idx="1933">
                  <c:v>5.1046000000000002E-4</c:v>
                </c:pt>
                <c:pt idx="1934">
                  <c:v>5.0730000000000003E-4</c:v>
                </c:pt>
                <c:pt idx="1935">
                  <c:v>5.0414000000000004E-4</c:v>
                </c:pt>
                <c:pt idx="1936">
                  <c:v>5.0100000000000003E-4</c:v>
                </c:pt>
                <c:pt idx="1937">
                  <c:v>5.4971000000000002E-4</c:v>
                </c:pt>
                <c:pt idx="1938">
                  <c:v>7.3433999999999999E-4</c:v>
                </c:pt>
                <c:pt idx="1939">
                  <c:v>7.2984999999999999E-4</c:v>
                </c:pt>
                <c:pt idx="1940">
                  <c:v>7.2537000000000003E-4</c:v>
                </c:pt>
                <c:pt idx="1941">
                  <c:v>7.2093000000000005E-4</c:v>
                </c:pt>
                <c:pt idx="1942">
                  <c:v>7.1650999999999996E-4</c:v>
                </c:pt>
                <c:pt idx="1943">
                  <c:v>7.1212000000000001E-4</c:v>
                </c:pt>
                <c:pt idx="1944">
                  <c:v>7.0775000000000005E-4</c:v>
                </c:pt>
                <c:pt idx="1945">
                  <c:v>7.0341000000000002E-4</c:v>
                </c:pt>
                <c:pt idx="1946">
                  <c:v>6.9908999999999998E-4</c:v>
                </c:pt>
                <c:pt idx="1947">
                  <c:v>6.9479999999999997E-4</c:v>
                </c:pt>
                <c:pt idx="1948">
                  <c:v>6.9052999999999996E-4</c:v>
                </c:pt>
                <c:pt idx="1949">
                  <c:v>6.8628000000000005E-4</c:v>
                </c:pt>
                <c:pt idx="1950">
                  <c:v>6.8205999999999996E-4</c:v>
                </c:pt>
                <c:pt idx="1951">
                  <c:v>6.7785999999999996E-4</c:v>
                </c:pt>
                <c:pt idx="1952">
                  <c:v>6.7369000000000001E-4</c:v>
                </c:pt>
                <c:pt idx="1953">
                  <c:v>6.6952999999999999E-4</c:v>
                </c:pt>
                <c:pt idx="1954">
                  <c:v>6.6540000000000002E-4</c:v>
                </c:pt>
                <c:pt idx="1955">
                  <c:v>6.6129000000000003E-4</c:v>
                </c:pt>
                <c:pt idx="1956">
                  <c:v>6.5720000000000004E-4</c:v>
                </c:pt>
                <c:pt idx="1957">
                  <c:v>6.5313999999999997E-4</c:v>
                </c:pt>
                <c:pt idx="1958">
                  <c:v>6.4908999999999995E-4</c:v>
                </c:pt>
                <c:pt idx="1959">
                  <c:v>6.4506000000000003E-4</c:v>
                </c:pt>
                <c:pt idx="1960">
                  <c:v>6.4105E-4</c:v>
                </c:pt>
                <c:pt idx="1961">
                  <c:v>6.3705999999999995E-4</c:v>
                </c:pt>
                <c:pt idx="1962">
                  <c:v>6.3309E-4</c:v>
                </c:pt>
                <c:pt idx="1963">
                  <c:v>6.2914000000000004E-4</c:v>
                </c:pt>
                <c:pt idx="1964">
                  <c:v>6.2520999999999996E-4</c:v>
                </c:pt>
                <c:pt idx="1965">
                  <c:v>6.2129000000000004E-4</c:v>
                </c:pt>
                <c:pt idx="1966">
                  <c:v>6.1740000000000005E-4</c:v>
                </c:pt>
                <c:pt idx="1967">
                  <c:v>6.1353000000000004E-4</c:v>
                </c:pt>
                <c:pt idx="1968">
                  <c:v>6.0968000000000003E-4</c:v>
                </c:pt>
                <c:pt idx="1969">
                  <c:v>6.0583999999999996E-4</c:v>
                </c:pt>
                <c:pt idx="1970">
                  <c:v>6.0203000000000003E-4</c:v>
                </c:pt>
                <c:pt idx="1971">
                  <c:v>5.9823000000000005E-4</c:v>
                </c:pt>
                <c:pt idx="1972">
                  <c:v>5.9444999999999995E-4</c:v>
                </c:pt>
                <c:pt idx="1973">
                  <c:v>5.9069000000000005E-4</c:v>
                </c:pt>
                <c:pt idx="1974">
                  <c:v>5.8693999999999999E-4</c:v>
                </c:pt>
                <c:pt idx="1975">
                  <c:v>5.8319999999999997E-4</c:v>
                </c:pt>
                <c:pt idx="1976">
                  <c:v>5.7947999999999995E-4</c:v>
                </c:pt>
                <c:pt idx="1977">
                  <c:v>5.7576999999999997E-4</c:v>
                </c:pt>
                <c:pt idx="1978">
                  <c:v>5.7207999999999998E-4</c:v>
                </c:pt>
                <c:pt idx="1979">
                  <c:v>5.6839E-4</c:v>
                </c:pt>
                <c:pt idx="1980">
                  <c:v>5.6473000000000005E-4</c:v>
                </c:pt>
                <c:pt idx="1981">
                  <c:v>5.6106999999999999E-4</c:v>
                </c:pt>
                <c:pt idx="1982">
                  <c:v>5.5743999999999998E-4</c:v>
                </c:pt>
                <c:pt idx="1983">
                  <c:v>5.5382000000000001E-4</c:v>
                </c:pt>
                <c:pt idx="1984">
                  <c:v>5.5022000000000003E-4</c:v>
                </c:pt>
                <c:pt idx="1985">
                  <c:v>5.4662999999999999E-4</c:v>
                </c:pt>
                <c:pt idx="1986">
                  <c:v>5.4306999999999999E-4</c:v>
                </c:pt>
                <c:pt idx="1987">
                  <c:v>5.3952999999999998E-4</c:v>
                </c:pt>
                <c:pt idx="1988">
                  <c:v>5.3600999999999996E-4</c:v>
                </c:pt>
                <c:pt idx="1989">
                  <c:v>5.3251000000000004E-4</c:v>
                </c:pt>
                <c:pt idx="1990">
                  <c:v>5.2903E-4</c:v>
                </c:pt>
                <c:pt idx="1991">
                  <c:v>5.2556E-4</c:v>
                </c:pt>
                <c:pt idx="1992">
                  <c:v>5.2212000000000005E-4</c:v>
                </c:pt>
                <c:pt idx="1993">
                  <c:v>5.1869000000000004E-4</c:v>
                </c:pt>
                <c:pt idx="1994">
                  <c:v>5.1528000000000001E-4</c:v>
                </c:pt>
                <c:pt idx="1995">
                  <c:v>5.1188000000000004E-4</c:v>
                </c:pt>
                <c:pt idx="1996">
                  <c:v>5.0849999999999995E-4</c:v>
                </c:pt>
                <c:pt idx="1997">
                  <c:v>5.0513000000000001E-4</c:v>
                </c:pt>
                <c:pt idx="1998">
                  <c:v>5.0177999999999996E-4</c:v>
                </c:pt>
                <c:pt idx="1999">
                  <c:v>4.9843999999999995E-4</c:v>
                </c:pt>
                <c:pt idx="2000">
                  <c:v>4.9512000000000004E-4</c:v>
                </c:pt>
                <c:pt idx="2001">
                  <c:v>4.9180999999999997E-4</c:v>
                </c:pt>
                <c:pt idx="2002">
                  <c:v>4.8851000000000005E-4</c:v>
                </c:pt>
                <c:pt idx="2003">
                  <c:v>4.8523000000000001E-4</c:v>
                </c:pt>
                <c:pt idx="2004">
                  <c:v>4.8194999999999998E-4</c:v>
                </c:pt>
                <c:pt idx="2005">
                  <c:v>4.7869999999999998E-4</c:v>
                </c:pt>
                <c:pt idx="2006">
                  <c:v>4.7544999999999998E-4</c:v>
                </c:pt>
                <c:pt idx="2007">
                  <c:v>4.7221999999999997E-4</c:v>
                </c:pt>
                <c:pt idx="2008">
                  <c:v>4.6900000000000002E-4</c:v>
                </c:pt>
                <c:pt idx="2009">
                  <c:v>4.6579999999999999E-4</c:v>
                </c:pt>
                <c:pt idx="2010">
                  <c:v>4.6261000000000002E-4</c:v>
                </c:pt>
                <c:pt idx="2011">
                  <c:v>4.5942999999999998E-4</c:v>
                </c:pt>
                <c:pt idx="2012">
                  <c:v>4.5626999999999999E-4</c:v>
                </c:pt>
                <c:pt idx="2013">
                  <c:v>4.5312E-4</c:v>
                </c:pt>
                <c:pt idx="2014">
                  <c:v>4.4998E-4</c:v>
                </c:pt>
                <c:pt idx="2015">
                  <c:v>4.4684999999999999E-4</c:v>
                </c:pt>
                <c:pt idx="2016">
                  <c:v>4.4373999999999998E-4</c:v>
                </c:pt>
                <c:pt idx="2017">
                  <c:v>4.4064000000000001E-4</c:v>
                </c:pt>
                <c:pt idx="2018">
                  <c:v>4.3754999999999998E-4</c:v>
                </c:pt>
                <c:pt idx="2019">
                  <c:v>4.3448E-4</c:v>
                </c:pt>
                <c:pt idx="2020">
                  <c:v>4.3142000000000001E-4</c:v>
                </c:pt>
                <c:pt idx="2021">
                  <c:v>4.2838000000000002E-4</c:v>
                </c:pt>
                <c:pt idx="2022">
                  <c:v>4.2535000000000001E-4</c:v>
                </c:pt>
                <c:pt idx="2023">
                  <c:v>4.2233E-4</c:v>
                </c:pt>
                <c:pt idx="2024">
                  <c:v>4.1933999999999998E-4</c:v>
                </c:pt>
                <c:pt idx="2025">
                  <c:v>4.1635000000000001E-4</c:v>
                </c:pt>
                <c:pt idx="2026">
                  <c:v>4.1339000000000002E-4</c:v>
                </c:pt>
                <c:pt idx="2027">
                  <c:v>4.1043999999999998E-4</c:v>
                </c:pt>
                <c:pt idx="2028">
                  <c:v>4.0750999999999998E-4</c:v>
                </c:pt>
                <c:pt idx="2029">
                  <c:v>4.0458999999999997E-4</c:v>
                </c:pt>
                <c:pt idx="2030">
                  <c:v>4.0170000000000001E-4</c:v>
                </c:pt>
                <c:pt idx="2031">
                  <c:v>3.9881999999999998E-4</c:v>
                </c:pt>
                <c:pt idx="2032">
                  <c:v>3.9596E-4</c:v>
                </c:pt>
                <c:pt idx="2033">
                  <c:v>3.9313E-4</c:v>
                </c:pt>
                <c:pt idx="2034">
                  <c:v>3.9031E-4</c:v>
                </c:pt>
                <c:pt idx="2035">
                  <c:v>3.8750999999999998E-4</c:v>
                </c:pt>
                <c:pt idx="2036">
                  <c:v>3.8473000000000001E-4</c:v>
                </c:pt>
                <c:pt idx="2037">
                  <c:v>3.8196999999999998E-4</c:v>
                </c:pt>
                <c:pt idx="2038">
                  <c:v>3.7922999999999999E-4</c:v>
                </c:pt>
                <c:pt idx="2039">
                  <c:v>3.7650999999999998E-4</c:v>
                </c:pt>
                <c:pt idx="2040">
                  <c:v>3.7379999999999998E-4</c:v>
                </c:pt>
                <c:pt idx="2041">
                  <c:v>3.7112000000000001E-4</c:v>
                </c:pt>
                <c:pt idx="2042">
                  <c:v>3.6844999999999998E-4</c:v>
                </c:pt>
                <c:pt idx="2043">
                  <c:v>3.658E-4</c:v>
                </c:pt>
                <c:pt idx="2044">
                  <c:v>3.6317000000000001E-4</c:v>
                </c:pt>
                <c:pt idx="2045">
                  <c:v>3.6056E-4</c:v>
                </c:pt>
                <c:pt idx="2046">
                  <c:v>3.5795999999999999E-4</c:v>
                </c:pt>
                <c:pt idx="2047">
                  <c:v>3.5537999999999998E-4</c:v>
                </c:pt>
                <c:pt idx="2048">
                  <c:v>3.5282E-4</c:v>
                </c:pt>
                <c:pt idx="2049">
                  <c:v>3.5027000000000002E-4</c:v>
                </c:pt>
                <c:pt idx="2050">
                  <c:v>3.4773999999999997E-4</c:v>
                </c:pt>
                <c:pt idx="2051">
                  <c:v>3.4523000000000003E-4</c:v>
                </c:pt>
                <c:pt idx="2052">
                  <c:v>3.4273000000000002E-4</c:v>
                </c:pt>
                <c:pt idx="2053">
                  <c:v>3.4025E-4</c:v>
                </c:pt>
                <c:pt idx="2054">
                  <c:v>3.3778999999999998E-4</c:v>
                </c:pt>
                <c:pt idx="2055">
                  <c:v>3.3534E-4</c:v>
                </c:pt>
                <c:pt idx="2056">
                  <c:v>3.3292E-4</c:v>
                </c:pt>
                <c:pt idx="2057">
                  <c:v>3.3050000000000001E-4</c:v>
                </c:pt>
                <c:pt idx="2058">
                  <c:v>3.2811E-4</c:v>
                </c:pt>
                <c:pt idx="2059">
                  <c:v>3.2572999999999999E-4</c:v>
                </c:pt>
                <c:pt idx="2060">
                  <c:v>3.2337000000000002E-4</c:v>
                </c:pt>
                <c:pt idx="2061">
                  <c:v>3.2101999999999999E-4</c:v>
                </c:pt>
                <c:pt idx="2062">
                  <c:v>3.1869E-4</c:v>
                </c:pt>
                <c:pt idx="2063">
                  <c:v>3.1638E-4</c:v>
                </c:pt>
                <c:pt idx="2064">
                  <c:v>3.1408E-4</c:v>
                </c:pt>
                <c:pt idx="2065">
                  <c:v>3.1179999999999999E-4</c:v>
                </c:pt>
                <c:pt idx="2066">
                  <c:v>3.0953000000000003E-4</c:v>
                </c:pt>
                <c:pt idx="2067">
                  <c:v>3.0728E-4</c:v>
                </c:pt>
                <c:pt idx="2068">
                  <c:v>3.0504000000000002E-4</c:v>
                </c:pt>
                <c:pt idx="2069">
                  <c:v>3.0281999999999998E-4</c:v>
                </c:pt>
                <c:pt idx="2070">
                  <c:v>3.0061999999999998E-4</c:v>
                </c:pt>
                <c:pt idx="2071">
                  <c:v>2.9842999999999997E-4</c:v>
                </c:pt>
                <c:pt idx="2072">
                  <c:v>2.9625000000000002E-4</c:v>
                </c:pt>
                <c:pt idx="2073">
                  <c:v>2.9409E-4</c:v>
                </c:pt>
                <c:pt idx="2074">
                  <c:v>2.9195000000000002E-4</c:v>
                </c:pt>
                <c:pt idx="2075">
                  <c:v>2.8982999999999998E-4</c:v>
                </c:pt>
                <c:pt idx="2076">
                  <c:v>2.8771999999999999E-4</c:v>
                </c:pt>
                <c:pt idx="2077">
                  <c:v>2.8561999999999999E-4</c:v>
                </c:pt>
                <c:pt idx="2078">
                  <c:v>2.8354999999999998E-4</c:v>
                </c:pt>
                <c:pt idx="2079">
                  <c:v>2.8149000000000002E-4</c:v>
                </c:pt>
                <c:pt idx="2080">
                  <c:v>2.7944999999999999E-4</c:v>
                </c:pt>
                <c:pt idx="2081">
                  <c:v>2.7742000000000001E-4</c:v>
                </c:pt>
                <c:pt idx="2082">
                  <c:v>2.7541000000000002E-4</c:v>
                </c:pt>
                <c:pt idx="2083">
                  <c:v>2.7342000000000002E-4</c:v>
                </c:pt>
                <c:pt idx="2084">
                  <c:v>2.7144000000000002E-4</c:v>
                </c:pt>
                <c:pt idx="2085">
                  <c:v>2.6948E-4</c:v>
                </c:pt>
                <c:pt idx="2086">
                  <c:v>2.6752999999999998E-4</c:v>
                </c:pt>
                <c:pt idx="2087">
                  <c:v>2.656E-4</c:v>
                </c:pt>
                <c:pt idx="2088">
                  <c:v>2.6368000000000002E-4</c:v>
                </c:pt>
                <c:pt idx="2089">
                  <c:v>2.6177999999999998E-4</c:v>
                </c:pt>
                <c:pt idx="2090">
                  <c:v>2.5989999999999997E-4</c:v>
                </c:pt>
                <c:pt idx="2091">
                  <c:v>2.5803000000000002E-4</c:v>
                </c:pt>
                <c:pt idx="2092">
                  <c:v>2.5618E-4</c:v>
                </c:pt>
                <c:pt idx="2093">
                  <c:v>2.5434999999999998E-4</c:v>
                </c:pt>
                <c:pt idx="2094">
                  <c:v>2.5253E-4</c:v>
                </c:pt>
                <c:pt idx="2095">
                  <c:v>2.5073000000000001E-4</c:v>
                </c:pt>
                <c:pt idx="2096">
                  <c:v>2.4895000000000001E-4</c:v>
                </c:pt>
                <c:pt idx="2097">
                  <c:v>2.4718E-4</c:v>
                </c:pt>
                <c:pt idx="2098">
                  <c:v>2.4542999999999999E-4</c:v>
                </c:pt>
                <c:pt idx="2099">
                  <c:v>2.4369999999999999E-4</c:v>
                </c:pt>
                <c:pt idx="2100">
                  <c:v>2.4198000000000001E-4</c:v>
                </c:pt>
                <c:pt idx="2101">
                  <c:v>2.4028E-4</c:v>
                </c:pt>
                <c:pt idx="2102">
                  <c:v>2.3859E-4</c:v>
                </c:pt>
                <c:pt idx="2103">
                  <c:v>2.3693E-4</c:v>
                </c:pt>
                <c:pt idx="2104">
                  <c:v>2.3526999999999999E-4</c:v>
                </c:pt>
                <c:pt idx="2105">
                  <c:v>2.3363999999999999E-4</c:v>
                </c:pt>
                <c:pt idx="2106">
                  <c:v>2.3201E-4</c:v>
                </c:pt>
                <c:pt idx="2107">
                  <c:v>2.3039999999999999E-4</c:v>
                </c:pt>
                <c:pt idx="2108">
                  <c:v>2.2881E-4</c:v>
                </c:pt>
                <c:pt idx="2109">
                  <c:v>2.2723E-4</c:v>
                </c:pt>
                <c:pt idx="2110">
                  <c:v>2.2566E-4</c:v>
                </c:pt>
                <c:pt idx="2111">
                  <c:v>2.2410999999999999E-4</c:v>
                </c:pt>
                <c:pt idx="2112">
                  <c:v>2.2257000000000001E-4</c:v>
                </c:pt>
                <c:pt idx="2113">
                  <c:v>2.2105000000000001E-4</c:v>
                </c:pt>
                <c:pt idx="2114">
                  <c:v>2.1953000000000001E-4</c:v>
                </c:pt>
                <c:pt idx="2115">
                  <c:v>2.1803E-4</c:v>
                </c:pt>
                <c:pt idx="2116">
                  <c:v>2.1654000000000001E-4</c:v>
                </c:pt>
                <c:pt idx="2117">
                  <c:v>2.1505999999999999E-4</c:v>
                </c:pt>
                <c:pt idx="2118">
                  <c:v>2.1359999999999999E-4</c:v>
                </c:pt>
                <c:pt idx="2119">
                  <c:v>2.1214000000000001E-4</c:v>
                </c:pt>
                <c:pt idx="2120">
                  <c:v>2.107E-4</c:v>
                </c:pt>
                <c:pt idx="2121">
                  <c:v>2.0927000000000001E-4</c:v>
                </c:pt>
                <c:pt idx="2122">
                  <c:v>2.0785000000000001E-4</c:v>
                </c:pt>
                <c:pt idx="2123">
                  <c:v>2.0645E-4</c:v>
                </c:pt>
                <c:pt idx="2124">
                  <c:v>2.0505E-4</c:v>
                </c:pt>
                <c:pt idx="2125">
                  <c:v>2.0367000000000001E-4</c:v>
                </c:pt>
                <c:pt idx="2126">
                  <c:v>2.0231000000000001E-4</c:v>
                </c:pt>
                <c:pt idx="2127">
                  <c:v>2.0095000000000001E-4</c:v>
                </c:pt>
                <c:pt idx="2128">
                  <c:v>1.9960999999999999E-4</c:v>
                </c:pt>
                <c:pt idx="2129">
                  <c:v>1.9828000000000001E-4</c:v>
                </c:pt>
                <c:pt idx="2130">
                  <c:v>1.9696000000000001E-4</c:v>
                </c:pt>
                <c:pt idx="2131">
                  <c:v>1.9566000000000001E-4</c:v>
                </c:pt>
                <c:pt idx="2132">
                  <c:v>1.9436E-4</c:v>
                </c:pt>
                <c:pt idx="2133">
                  <c:v>1.9307999999999999E-4</c:v>
                </c:pt>
                <c:pt idx="2134">
                  <c:v>1.9181999999999999E-4</c:v>
                </c:pt>
                <c:pt idx="2135">
                  <c:v>1.9055999999999999E-4</c:v>
                </c:pt>
                <c:pt idx="2136">
                  <c:v>1.8932000000000001E-4</c:v>
                </c:pt>
                <c:pt idx="2137">
                  <c:v>1.8809E-4</c:v>
                </c:pt>
                <c:pt idx="2138">
                  <c:v>1.8687E-4</c:v>
                </c:pt>
                <c:pt idx="2139">
                  <c:v>1.8567E-4</c:v>
                </c:pt>
                <c:pt idx="2140">
                  <c:v>1.8447E-4</c:v>
                </c:pt>
                <c:pt idx="2141">
                  <c:v>1.8328999999999999E-4</c:v>
                </c:pt>
                <c:pt idx="2142">
                  <c:v>1.8212E-4</c:v>
                </c:pt>
                <c:pt idx="2143">
                  <c:v>1.8097E-4</c:v>
                </c:pt>
                <c:pt idx="2144">
                  <c:v>1.7982E-4</c:v>
                </c:pt>
                <c:pt idx="2145">
                  <c:v>1.7869000000000001E-4</c:v>
                </c:pt>
                <c:pt idx="2146">
                  <c:v>1.7757E-4</c:v>
                </c:pt>
                <c:pt idx="2147">
                  <c:v>1.7645000000000001E-4</c:v>
                </c:pt>
                <c:pt idx="2148">
                  <c:v>1.7535000000000001E-4</c:v>
                </c:pt>
                <c:pt idx="2149">
                  <c:v>1.7426E-4</c:v>
                </c:pt>
                <c:pt idx="2150">
                  <c:v>1.7751999999999999E-4</c:v>
                </c:pt>
                <c:pt idx="2151">
                  <c:v>2.1448999999999999E-3</c:v>
                </c:pt>
                <c:pt idx="2152">
                  <c:v>2.1424999999999999E-3</c:v>
                </c:pt>
                <c:pt idx="2153">
                  <c:v>2.1291000000000001E-3</c:v>
                </c:pt>
                <c:pt idx="2154">
                  <c:v>2.1159E-3</c:v>
                </c:pt>
                <c:pt idx="2155">
                  <c:v>2.1026999999999999E-3</c:v>
                </c:pt>
                <c:pt idx="2156">
                  <c:v>2.0896999999999999E-3</c:v>
                </c:pt>
                <c:pt idx="2157">
                  <c:v>2.0768000000000002E-3</c:v>
                </c:pt>
                <c:pt idx="2158">
                  <c:v>2.0641000000000001E-3</c:v>
                </c:pt>
                <c:pt idx="2159">
                  <c:v>2.0514000000000001E-3</c:v>
                </c:pt>
                <c:pt idx="2160">
                  <c:v>2.0389000000000002E-3</c:v>
                </c:pt>
                <c:pt idx="2161">
                  <c:v>2.0265000000000001E-3</c:v>
                </c:pt>
                <c:pt idx="2162">
                  <c:v>2.0141999999999998E-3</c:v>
                </c:pt>
                <c:pt idx="2163">
                  <c:v>2.0019999999999999E-3</c:v>
                </c:pt>
                <c:pt idx="2164">
                  <c:v>1.9899000000000002E-3</c:v>
                </c:pt>
                <c:pt idx="2165">
                  <c:v>1.9780000000000002E-3</c:v>
                </c:pt>
                <c:pt idx="2166">
                  <c:v>1.9662E-3</c:v>
                </c:pt>
                <c:pt idx="2167">
                  <c:v>1.9543999999999998E-3</c:v>
                </c:pt>
                <c:pt idx="2168">
                  <c:v>1.9428E-3</c:v>
                </c:pt>
                <c:pt idx="2169">
                  <c:v>1.9312999999999999E-3</c:v>
                </c:pt>
                <c:pt idx="2170">
                  <c:v>1.9199E-3</c:v>
                </c:pt>
                <c:pt idx="2171">
                  <c:v>1.9086000000000001E-3</c:v>
                </c:pt>
                <c:pt idx="2172">
                  <c:v>1.8974E-3</c:v>
                </c:pt>
                <c:pt idx="2173">
                  <c:v>1.8863E-3</c:v>
                </c:pt>
                <c:pt idx="2174">
                  <c:v>1.8753000000000001E-3</c:v>
                </c:pt>
                <c:pt idx="2175">
                  <c:v>1.8644E-3</c:v>
                </c:pt>
                <c:pt idx="2176">
                  <c:v>1.8536E-3</c:v>
                </c:pt>
                <c:pt idx="2177">
                  <c:v>1.8427999999999999E-3</c:v>
                </c:pt>
                <c:pt idx="2178">
                  <c:v>1.8322E-3</c:v>
                </c:pt>
                <c:pt idx="2179">
                  <c:v>1.8216E-3</c:v>
                </c:pt>
                <c:pt idx="2180">
                  <c:v>1.8112E-3</c:v>
                </c:pt>
                <c:pt idx="2181">
                  <c:v>1.8008E-3</c:v>
                </c:pt>
                <c:pt idx="2182">
                  <c:v>1.7905E-3</c:v>
                </c:pt>
                <c:pt idx="2183">
                  <c:v>1.7803000000000001E-3</c:v>
                </c:pt>
                <c:pt idx="2184">
                  <c:v>1.7700999999999999E-3</c:v>
                </c:pt>
                <c:pt idx="2185">
                  <c:v>1.7600000000000001E-3</c:v>
                </c:pt>
                <c:pt idx="2186">
                  <c:v>1.75E-3</c:v>
                </c:pt>
                <c:pt idx="2187">
                  <c:v>1.7401000000000001E-3</c:v>
                </c:pt>
                <c:pt idx="2188">
                  <c:v>1.7302999999999999E-3</c:v>
                </c:pt>
                <c:pt idx="2189">
                  <c:v>1.7205E-3</c:v>
                </c:pt>
                <c:pt idx="2190">
                  <c:v>1.7109E-3</c:v>
                </c:pt>
                <c:pt idx="2191">
                  <c:v>1.7013E-3</c:v>
                </c:pt>
                <c:pt idx="2192">
                  <c:v>1.6917E-3</c:v>
                </c:pt>
                <c:pt idx="2193">
                  <c:v>1.6823000000000001E-3</c:v>
                </c:pt>
                <c:pt idx="2194">
                  <c:v>1.6729E-3</c:v>
                </c:pt>
                <c:pt idx="2195">
                  <c:v>1.6636000000000001E-3</c:v>
                </c:pt>
                <c:pt idx="2196">
                  <c:v>1.6543E-3</c:v>
                </c:pt>
                <c:pt idx="2197">
                  <c:v>1.6451E-3</c:v>
                </c:pt>
                <c:pt idx="2198">
                  <c:v>1.6360000000000001E-3</c:v>
                </c:pt>
                <c:pt idx="2199">
                  <c:v>1.6268999999999999E-3</c:v>
                </c:pt>
                <c:pt idx="2200">
                  <c:v>1.6179E-3</c:v>
                </c:pt>
                <c:pt idx="2201">
                  <c:v>1.6088999999999999E-3</c:v>
                </c:pt>
                <c:pt idx="2202">
                  <c:v>1.6000000000000001E-3</c:v>
                </c:pt>
                <c:pt idx="2203">
                  <c:v>1.5911E-3</c:v>
                </c:pt>
                <c:pt idx="2204">
                  <c:v>1.5823E-3</c:v>
                </c:pt>
                <c:pt idx="2205">
                  <c:v>1.5735E-3</c:v>
                </c:pt>
                <c:pt idx="2206">
                  <c:v>1.7662000000000001E-3</c:v>
                </c:pt>
                <c:pt idx="2207">
                  <c:v>1.7565E-3</c:v>
                </c:pt>
                <c:pt idx="2208">
                  <c:v>1.7468E-3</c:v>
                </c:pt>
                <c:pt idx="2209">
                  <c:v>1.7371999999999999E-3</c:v>
                </c:pt>
                <c:pt idx="2210">
                  <c:v>1.7275999999999999E-3</c:v>
                </c:pt>
                <c:pt idx="2211">
                  <c:v>1.7181E-3</c:v>
                </c:pt>
                <c:pt idx="2212">
                  <c:v>1.7087000000000001E-3</c:v>
                </c:pt>
                <c:pt idx="2213">
                  <c:v>1.6994E-3</c:v>
                </c:pt>
                <c:pt idx="2214">
                  <c:v>1.6900999999999999E-3</c:v>
                </c:pt>
                <c:pt idx="2215">
                  <c:v>1.6808000000000001E-3</c:v>
                </c:pt>
                <c:pt idx="2216">
                  <c:v>1.6716000000000001E-3</c:v>
                </c:pt>
                <c:pt idx="2217">
                  <c:v>1.6624999999999999E-3</c:v>
                </c:pt>
                <c:pt idx="2218">
                  <c:v>1.6535E-3</c:v>
                </c:pt>
                <c:pt idx="2219">
                  <c:v>1.6444999999999999E-3</c:v>
                </c:pt>
                <c:pt idx="2220">
                  <c:v>1.6355E-3</c:v>
                </c:pt>
                <c:pt idx="2221">
                  <c:v>1.6266E-3</c:v>
                </c:pt>
                <c:pt idx="2222">
                  <c:v>1.6178E-3</c:v>
                </c:pt>
                <c:pt idx="2223">
                  <c:v>1.6091E-3</c:v>
                </c:pt>
                <c:pt idx="2224">
                  <c:v>1.6004000000000001E-3</c:v>
                </c:pt>
                <c:pt idx="2225">
                  <c:v>1.5916999999999999E-3</c:v>
                </c:pt>
                <c:pt idx="2226">
                  <c:v>1.5831E-3</c:v>
                </c:pt>
                <c:pt idx="2227">
                  <c:v>1.5746E-3</c:v>
                </c:pt>
                <c:pt idx="2228">
                  <c:v>1.5661E-3</c:v>
                </c:pt>
                <c:pt idx="2229">
                  <c:v>1.5577E-3</c:v>
                </c:pt>
                <c:pt idx="2230">
                  <c:v>1.5493E-3</c:v>
                </c:pt>
                <c:pt idx="2231">
                  <c:v>1.5410000000000001E-3</c:v>
                </c:pt>
                <c:pt idx="2232">
                  <c:v>1.5328E-3</c:v>
                </c:pt>
                <c:pt idx="2233">
                  <c:v>1.5246000000000001E-3</c:v>
                </c:pt>
                <c:pt idx="2234">
                  <c:v>1.5165000000000001E-3</c:v>
                </c:pt>
                <c:pt idx="2235">
                  <c:v>1.5084E-3</c:v>
                </c:pt>
                <c:pt idx="2236">
                  <c:v>1.5004E-3</c:v>
                </c:pt>
                <c:pt idx="2237">
                  <c:v>1.4924000000000001E-3</c:v>
                </c:pt>
                <c:pt idx="2238">
                  <c:v>1.4844999999999999E-3</c:v>
                </c:pt>
                <c:pt idx="2239">
                  <c:v>1.4767000000000001E-3</c:v>
                </c:pt>
                <c:pt idx="2240">
                  <c:v>1.4689E-3</c:v>
                </c:pt>
                <c:pt idx="2241">
                  <c:v>1.4612E-3</c:v>
                </c:pt>
                <c:pt idx="2242">
                  <c:v>1.4534999999999999E-3</c:v>
                </c:pt>
                <c:pt idx="2243">
                  <c:v>1.4457999999999999E-3</c:v>
                </c:pt>
                <c:pt idx="2244">
                  <c:v>1.4383E-3</c:v>
                </c:pt>
                <c:pt idx="2245">
                  <c:v>1.4307E-3</c:v>
                </c:pt>
                <c:pt idx="2246">
                  <c:v>1.4231999999999999E-3</c:v>
                </c:pt>
                <c:pt idx="2247">
                  <c:v>1.4157E-3</c:v>
                </c:pt>
                <c:pt idx="2248">
                  <c:v>1.4082999999999999E-3</c:v>
                </c:pt>
                <c:pt idx="2249">
                  <c:v>1.4009000000000001E-3</c:v>
                </c:pt>
                <c:pt idx="2250">
                  <c:v>1.3936E-3</c:v>
                </c:pt>
                <c:pt idx="2251">
                  <c:v>1.3862E-3</c:v>
                </c:pt>
                <c:pt idx="2252">
                  <c:v>1.3789E-3</c:v>
                </c:pt>
                <c:pt idx="2253">
                  <c:v>1.3717E-3</c:v>
                </c:pt>
                <c:pt idx="2254">
                  <c:v>1.3644E-3</c:v>
                </c:pt>
                <c:pt idx="2255">
                  <c:v>1.3571E-3</c:v>
                </c:pt>
                <c:pt idx="2256">
                  <c:v>1.3499E-3</c:v>
                </c:pt>
                <c:pt idx="2257">
                  <c:v>1.3427000000000001E-3</c:v>
                </c:pt>
                <c:pt idx="2258">
                  <c:v>1.3355000000000001E-3</c:v>
                </c:pt>
                <c:pt idx="2259">
                  <c:v>1.3282999999999999E-3</c:v>
                </c:pt>
                <c:pt idx="2260">
                  <c:v>1.3212E-3</c:v>
                </c:pt>
                <c:pt idx="2261">
                  <c:v>1.3140000000000001E-3</c:v>
                </c:pt>
                <c:pt idx="2262">
                  <c:v>1.3068999999999999E-3</c:v>
                </c:pt>
                <c:pt idx="2263">
                  <c:v>1.2997E-3</c:v>
                </c:pt>
                <c:pt idx="2264">
                  <c:v>1.2926000000000001E-3</c:v>
                </c:pt>
                <c:pt idx="2265">
                  <c:v>1.2855E-3</c:v>
                </c:pt>
                <c:pt idx="2266">
                  <c:v>1.2784999999999999E-3</c:v>
                </c:pt>
                <c:pt idx="2267">
                  <c:v>1.2714E-3</c:v>
                </c:pt>
                <c:pt idx="2268">
                  <c:v>1.2643999999999999E-3</c:v>
                </c:pt>
                <c:pt idx="2269">
                  <c:v>1.2574000000000001E-3</c:v>
                </c:pt>
                <c:pt idx="2270">
                  <c:v>1.5499000000000001E-3</c:v>
                </c:pt>
                <c:pt idx="2271">
                  <c:v>1.5411999999999999E-3</c:v>
                </c:pt>
                <c:pt idx="2272">
                  <c:v>1.5326000000000001E-3</c:v>
                </c:pt>
                <c:pt idx="2273">
                  <c:v>1.524E-3</c:v>
                </c:pt>
                <c:pt idx="2274">
                  <c:v>1.5154000000000001E-3</c:v>
                </c:pt>
                <c:pt idx="2275">
                  <c:v>1.5068E-3</c:v>
                </c:pt>
                <c:pt idx="2276">
                  <c:v>1.4982999999999999E-3</c:v>
                </c:pt>
                <c:pt idx="2277">
                  <c:v>1.4897999999999999E-3</c:v>
                </c:pt>
                <c:pt idx="2278">
                  <c:v>1.4813000000000001E-3</c:v>
                </c:pt>
                <c:pt idx="2279">
                  <c:v>1.4728E-3</c:v>
                </c:pt>
                <c:pt idx="2280">
                  <c:v>1.4644E-3</c:v>
                </c:pt>
                <c:pt idx="2281">
                  <c:v>1.4561000000000001E-3</c:v>
                </c:pt>
                <c:pt idx="2282">
                  <c:v>1.4476999999999999E-3</c:v>
                </c:pt>
                <c:pt idx="2283">
                  <c:v>1.4394E-3</c:v>
                </c:pt>
                <c:pt idx="2284">
                  <c:v>1.4311E-3</c:v>
                </c:pt>
                <c:pt idx="2285">
                  <c:v>1.4228000000000001E-3</c:v>
                </c:pt>
                <c:pt idx="2286">
                  <c:v>1.4146E-3</c:v>
                </c:pt>
                <c:pt idx="2287">
                  <c:v>1.4063999999999999E-3</c:v>
                </c:pt>
                <c:pt idx="2288">
                  <c:v>1.3982000000000001E-3</c:v>
                </c:pt>
                <c:pt idx="2289">
                  <c:v>1.39E-3</c:v>
                </c:pt>
                <c:pt idx="2290">
                  <c:v>1.3818000000000001E-3</c:v>
                </c:pt>
                <c:pt idx="2291">
                  <c:v>1.3737000000000001E-3</c:v>
                </c:pt>
                <c:pt idx="2292">
                  <c:v>1.3656E-3</c:v>
                </c:pt>
                <c:pt idx="2293">
                  <c:v>1.3575E-3</c:v>
                </c:pt>
                <c:pt idx="2294">
                  <c:v>1.3493999999999999E-3</c:v>
                </c:pt>
                <c:pt idx="2295">
                  <c:v>1.3414E-3</c:v>
                </c:pt>
                <c:pt idx="2296">
                  <c:v>1.3332999999999999E-3</c:v>
                </c:pt>
                <c:pt idx="2297">
                  <c:v>1.3253E-3</c:v>
                </c:pt>
                <c:pt idx="2298">
                  <c:v>1.3173E-3</c:v>
                </c:pt>
                <c:pt idx="2299">
                  <c:v>1.3094000000000001E-3</c:v>
                </c:pt>
                <c:pt idx="2300">
                  <c:v>1.3014999999999999E-3</c:v>
                </c:pt>
                <c:pt idx="2301">
                  <c:v>1.2936E-3</c:v>
                </c:pt>
                <c:pt idx="2302">
                  <c:v>1.2857000000000001E-3</c:v>
                </c:pt>
                <c:pt idx="2303">
                  <c:v>1.2779E-3</c:v>
                </c:pt>
                <c:pt idx="2304">
                  <c:v>1.2700999999999999E-3</c:v>
                </c:pt>
                <c:pt idx="2305">
                  <c:v>1.2623999999999999E-3</c:v>
                </c:pt>
                <c:pt idx="2306">
                  <c:v>1.2546E-3</c:v>
                </c:pt>
                <c:pt idx="2307">
                  <c:v>1.2469E-3</c:v>
                </c:pt>
                <c:pt idx="2308">
                  <c:v>1.2392E-3</c:v>
                </c:pt>
                <c:pt idx="2309">
                  <c:v>1.2316E-3</c:v>
                </c:pt>
                <c:pt idx="2310">
                  <c:v>1.2239E-3</c:v>
                </c:pt>
                <c:pt idx="2311">
                  <c:v>1.2163E-3</c:v>
                </c:pt>
                <c:pt idx="2312">
                  <c:v>1.2087000000000001E-3</c:v>
                </c:pt>
                <c:pt idx="2313">
                  <c:v>1.2011999999999999E-3</c:v>
                </c:pt>
                <c:pt idx="2314">
                  <c:v>1.1937E-3</c:v>
                </c:pt>
                <c:pt idx="2315">
                  <c:v>1.1862000000000001E-3</c:v>
                </c:pt>
                <c:pt idx="2316">
                  <c:v>1.1788E-3</c:v>
                </c:pt>
                <c:pt idx="2317">
                  <c:v>1.1714E-3</c:v>
                </c:pt>
                <c:pt idx="2318">
                  <c:v>1.1640000000000001E-3</c:v>
                </c:pt>
                <c:pt idx="2319">
                  <c:v>1.1567000000000001E-3</c:v>
                </c:pt>
                <c:pt idx="2320">
                  <c:v>1.1494000000000001E-3</c:v>
                </c:pt>
                <c:pt idx="2321">
                  <c:v>1.1421000000000001E-3</c:v>
                </c:pt>
                <c:pt idx="2322">
                  <c:v>1.1348E-3</c:v>
                </c:pt>
                <c:pt idx="2323">
                  <c:v>1.1276000000000001E-3</c:v>
                </c:pt>
                <c:pt idx="2324">
                  <c:v>1.1203999999999999E-3</c:v>
                </c:pt>
                <c:pt idx="2325">
                  <c:v>1.1132E-3</c:v>
                </c:pt>
                <c:pt idx="2326">
                  <c:v>1.1061000000000001E-3</c:v>
                </c:pt>
                <c:pt idx="2327">
                  <c:v>1.0989000000000001E-3</c:v>
                </c:pt>
                <c:pt idx="2328">
                  <c:v>1.0918E-3</c:v>
                </c:pt>
                <c:pt idx="2329">
                  <c:v>1.0847000000000001E-3</c:v>
                </c:pt>
                <c:pt idx="2330">
                  <c:v>1.0776E-3</c:v>
                </c:pt>
                <c:pt idx="2331">
                  <c:v>1.0705000000000001E-3</c:v>
                </c:pt>
                <c:pt idx="2332">
                  <c:v>1.0633999999999999E-3</c:v>
                </c:pt>
                <c:pt idx="2333">
                  <c:v>1.0564000000000001E-3</c:v>
                </c:pt>
                <c:pt idx="2334">
                  <c:v>1.0494E-3</c:v>
                </c:pt>
                <c:pt idx="2335">
                  <c:v>1.0425E-3</c:v>
                </c:pt>
                <c:pt idx="2336">
                  <c:v>1.0356E-3</c:v>
                </c:pt>
                <c:pt idx="2337">
                  <c:v>1.0287E-3</c:v>
                </c:pt>
                <c:pt idx="2338">
                  <c:v>1.0218E-3</c:v>
                </c:pt>
                <c:pt idx="2339">
                  <c:v>1.0150000000000001E-3</c:v>
                </c:pt>
                <c:pt idx="2340">
                  <c:v>1.0081999999999999E-3</c:v>
                </c:pt>
                <c:pt idx="2341">
                  <c:v>1.0013999999999999E-3</c:v>
                </c:pt>
                <c:pt idx="2342">
                  <c:v>9.9470000000000005E-4</c:v>
                </c:pt>
                <c:pt idx="2343">
                  <c:v>9.880100000000001E-4</c:v>
                </c:pt>
                <c:pt idx="2344">
                  <c:v>9.8134999999999997E-4</c:v>
                </c:pt>
                <c:pt idx="2345">
                  <c:v>9.7471999999999999E-4</c:v>
                </c:pt>
                <c:pt idx="2346">
                  <c:v>9.6812000000000005E-4</c:v>
                </c:pt>
                <c:pt idx="2347">
                  <c:v>9.6155000000000003E-4</c:v>
                </c:pt>
                <c:pt idx="2348">
                  <c:v>9.5500999999999995E-4</c:v>
                </c:pt>
                <c:pt idx="2349">
                  <c:v>9.4850000000000002E-4</c:v>
                </c:pt>
                <c:pt idx="2350">
                  <c:v>9.4200999999999996E-4</c:v>
                </c:pt>
                <c:pt idx="2351">
                  <c:v>9.3555000000000005E-4</c:v>
                </c:pt>
                <c:pt idx="2352">
                  <c:v>9.2911000000000003E-4</c:v>
                </c:pt>
                <c:pt idx="2353">
                  <c:v>9.2268999999999999E-4</c:v>
                </c:pt>
                <c:pt idx="2354">
                  <c:v>9.1629000000000005E-4</c:v>
                </c:pt>
                <c:pt idx="2355">
                  <c:v>9.0992000000000004E-4</c:v>
                </c:pt>
                <c:pt idx="2356">
                  <c:v>9.0355999999999998E-4</c:v>
                </c:pt>
                <c:pt idx="2357">
                  <c:v>8.9722999999999995E-4</c:v>
                </c:pt>
                <c:pt idx="2358">
                  <c:v>8.9092000000000001E-4</c:v>
                </c:pt>
                <c:pt idx="2359">
                  <c:v>8.8464000000000001E-4</c:v>
                </c:pt>
                <c:pt idx="2360">
                  <c:v>8.7839000000000005E-4</c:v>
                </c:pt>
                <c:pt idx="2361">
                  <c:v>8.7215999999999997E-4</c:v>
                </c:pt>
                <c:pt idx="2362">
                  <c:v>8.6596999999999998E-4</c:v>
                </c:pt>
                <c:pt idx="2363">
                  <c:v>8.5981000000000002E-4</c:v>
                </c:pt>
                <c:pt idx="2364">
                  <c:v>8.5368E-4</c:v>
                </c:pt>
                <c:pt idx="2365">
                  <c:v>8.4758000000000001E-4</c:v>
                </c:pt>
                <c:pt idx="2366">
                  <c:v>8.4150999999999996E-4</c:v>
                </c:pt>
                <c:pt idx="2367">
                  <c:v>8.3547000000000005E-4</c:v>
                </c:pt>
                <c:pt idx="2368">
                  <c:v>8.2947000000000001E-4</c:v>
                </c:pt>
                <c:pt idx="2369">
                  <c:v>8.2350000000000001E-4</c:v>
                </c:pt>
                <c:pt idx="2370">
                  <c:v>8.1756000000000005E-4</c:v>
                </c:pt>
                <c:pt idx="2371">
                  <c:v>8.1165000000000002E-4</c:v>
                </c:pt>
                <c:pt idx="2372">
                  <c:v>8.0577000000000003E-4</c:v>
                </c:pt>
                <c:pt idx="2373">
                  <c:v>7.9993000000000002E-4</c:v>
                </c:pt>
                <c:pt idx="2374">
                  <c:v>7.9411E-4</c:v>
                </c:pt>
                <c:pt idx="2375">
                  <c:v>7.8830999999999997E-4</c:v>
                </c:pt>
                <c:pt idx="2376">
                  <c:v>7.8255000000000002E-4</c:v>
                </c:pt>
                <c:pt idx="2377">
                  <c:v>7.7682000000000001E-4</c:v>
                </c:pt>
                <c:pt idx="2378">
                  <c:v>7.7110999999999998E-4</c:v>
                </c:pt>
                <c:pt idx="2379">
                  <c:v>7.6544000000000004E-4</c:v>
                </c:pt>
                <c:pt idx="2380">
                  <c:v>7.5980000000000004E-4</c:v>
                </c:pt>
                <c:pt idx="2381">
                  <c:v>7.5418999999999996E-4</c:v>
                </c:pt>
                <c:pt idx="2382">
                  <c:v>7.4861999999999997E-4</c:v>
                </c:pt>
                <c:pt idx="2383">
                  <c:v>7.4308000000000002E-4</c:v>
                </c:pt>
                <c:pt idx="2384">
                  <c:v>7.3757E-4</c:v>
                </c:pt>
                <c:pt idx="2385">
                  <c:v>7.3209999999999996E-4</c:v>
                </c:pt>
                <c:pt idx="2386">
                  <c:v>7.2667000000000001E-4</c:v>
                </c:pt>
                <c:pt idx="2387">
                  <c:v>7.2126000000000004E-4</c:v>
                </c:pt>
                <c:pt idx="2388">
                  <c:v>7.1588999999999995E-4</c:v>
                </c:pt>
                <c:pt idx="2389">
                  <c:v>7.1055999999999995E-4</c:v>
                </c:pt>
                <c:pt idx="2390">
                  <c:v>7.0525000000000004E-4</c:v>
                </c:pt>
                <c:pt idx="2391">
                  <c:v>6.9998E-4</c:v>
                </c:pt>
                <c:pt idx="2392">
                  <c:v>6.9474000000000001E-4</c:v>
                </c:pt>
                <c:pt idx="2393">
                  <c:v>6.8953000000000005E-4</c:v>
                </c:pt>
                <c:pt idx="2394">
                  <c:v>6.8435000000000002E-4</c:v>
                </c:pt>
                <c:pt idx="2395">
                  <c:v>6.7920000000000003E-4</c:v>
                </c:pt>
                <c:pt idx="2396">
                  <c:v>6.7407999999999997E-4</c:v>
                </c:pt>
                <c:pt idx="2397">
                  <c:v>6.6898999999999995E-4</c:v>
                </c:pt>
                <c:pt idx="2398">
                  <c:v>6.6394000000000002E-4</c:v>
                </c:pt>
                <c:pt idx="2399">
                  <c:v>6.5892000000000001E-4</c:v>
                </c:pt>
                <c:pt idx="2400">
                  <c:v>6.5393000000000005E-4</c:v>
                </c:pt>
                <c:pt idx="2401">
                  <c:v>6.4897000000000002E-4</c:v>
                </c:pt>
                <c:pt idx="2402">
                  <c:v>6.4404999999999996E-4</c:v>
                </c:pt>
                <c:pt idx="2403">
                  <c:v>6.3916999999999999E-4</c:v>
                </c:pt>
                <c:pt idx="2404">
                  <c:v>6.3431999999999996E-4</c:v>
                </c:pt>
                <c:pt idx="2405">
                  <c:v>6.2949999999999996E-4</c:v>
                </c:pt>
                <c:pt idx="2406">
                  <c:v>6.2472000000000005E-4</c:v>
                </c:pt>
                <c:pt idx="2407">
                  <c:v>6.1996999999999996E-4</c:v>
                </c:pt>
                <c:pt idx="2408">
                  <c:v>6.1525999999999996E-4</c:v>
                </c:pt>
                <c:pt idx="2409">
                  <c:v>6.1058E-4</c:v>
                </c:pt>
                <c:pt idx="2410">
                  <c:v>6.0594000000000002E-4</c:v>
                </c:pt>
                <c:pt idx="2411">
                  <c:v>6.0132999999999996E-4</c:v>
                </c:pt>
                <c:pt idx="2412">
                  <c:v>5.9674999999999995E-4</c:v>
                </c:pt>
                <c:pt idx="2413">
                  <c:v>5.9221000000000002E-4</c:v>
                </c:pt>
                <c:pt idx="2414">
                  <c:v>5.8770999999999997E-4</c:v>
                </c:pt>
                <c:pt idx="2415">
                  <c:v>5.8323999999999995E-4</c:v>
                </c:pt>
                <c:pt idx="2416">
                  <c:v>5.7879999999999997E-4</c:v>
                </c:pt>
                <c:pt idx="2417">
                  <c:v>5.7439000000000004E-4</c:v>
                </c:pt>
                <c:pt idx="2418">
                  <c:v>5.7001999999999997E-4</c:v>
                </c:pt>
                <c:pt idx="2419">
                  <c:v>5.6568000000000005E-4</c:v>
                </c:pt>
                <c:pt idx="2420">
                  <c:v>5.6136999999999995E-4</c:v>
                </c:pt>
                <c:pt idx="2421">
                  <c:v>5.5708999999999999E-4</c:v>
                </c:pt>
                <c:pt idx="2422">
                  <c:v>5.5283999999999997E-4</c:v>
                </c:pt>
                <c:pt idx="2423">
                  <c:v>5.4861999999999999E-4</c:v>
                </c:pt>
                <c:pt idx="2424">
                  <c:v>5.4442E-4</c:v>
                </c:pt>
                <c:pt idx="2425">
                  <c:v>5.4025999999999998E-4</c:v>
                </c:pt>
                <c:pt idx="2426">
                  <c:v>5.3613E-4</c:v>
                </c:pt>
                <c:pt idx="2427">
                  <c:v>5.3202000000000002E-4</c:v>
                </c:pt>
                <c:pt idx="2428">
                  <c:v>5.2793999999999996E-4</c:v>
                </c:pt>
                <c:pt idx="2429">
                  <c:v>5.2388000000000001E-4</c:v>
                </c:pt>
                <c:pt idx="2430">
                  <c:v>5.1986000000000003E-4</c:v>
                </c:pt>
                <c:pt idx="2431">
                  <c:v>5.1586000000000004E-4</c:v>
                </c:pt>
                <c:pt idx="2432">
                  <c:v>5.1188000000000004E-4</c:v>
                </c:pt>
                <c:pt idx="2433">
                  <c:v>5.0794000000000002E-4</c:v>
                </c:pt>
                <c:pt idx="2434">
                  <c:v>5.0401999999999999E-4</c:v>
                </c:pt>
                <c:pt idx="2435">
                  <c:v>5.0011999999999995E-4</c:v>
                </c:pt>
                <c:pt idx="2436">
                  <c:v>4.9626E-4</c:v>
                </c:pt>
                <c:pt idx="2437">
                  <c:v>4.9242999999999997E-4</c:v>
                </c:pt>
                <c:pt idx="2438">
                  <c:v>4.8862999999999999E-4</c:v>
                </c:pt>
                <c:pt idx="2439">
                  <c:v>4.8486999999999998E-4</c:v>
                </c:pt>
                <c:pt idx="2440">
                  <c:v>4.8115000000000001E-4</c:v>
                </c:pt>
                <c:pt idx="2441">
                  <c:v>4.7746000000000003E-4</c:v>
                </c:pt>
                <c:pt idx="2442">
                  <c:v>4.7381000000000002E-4</c:v>
                </c:pt>
                <c:pt idx="2443">
                  <c:v>4.7019999999999999E-4</c:v>
                </c:pt>
                <c:pt idx="2444">
                  <c:v>4.6662E-4</c:v>
                </c:pt>
                <c:pt idx="2445">
                  <c:v>4.6308999999999999E-4</c:v>
                </c:pt>
                <c:pt idx="2446">
                  <c:v>4.5959000000000001E-4</c:v>
                </c:pt>
                <c:pt idx="2447">
                  <c:v>4.5612000000000002E-4</c:v>
                </c:pt>
                <c:pt idx="2448">
                  <c:v>4.527E-4</c:v>
                </c:pt>
                <c:pt idx="2449">
                  <c:v>4.4930000000000002E-4</c:v>
                </c:pt>
                <c:pt idx="2450">
                  <c:v>4.4593999999999998E-4</c:v>
                </c:pt>
                <c:pt idx="2451">
                  <c:v>4.4262000000000001E-4</c:v>
                </c:pt>
                <c:pt idx="2452">
                  <c:v>4.3931999999999999E-4</c:v>
                </c:pt>
                <c:pt idx="2453">
                  <c:v>4.3606E-4</c:v>
                </c:pt>
                <c:pt idx="2454">
                  <c:v>4.3282999999999999E-4</c:v>
                </c:pt>
                <c:pt idx="2455">
                  <c:v>4.2963000000000002E-4</c:v>
                </c:pt>
                <c:pt idx="2456">
                  <c:v>4.2645999999999998E-4</c:v>
                </c:pt>
                <c:pt idx="2457">
                  <c:v>4.2331999999999998E-4</c:v>
                </c:pt>
                <c:pt idx="2458">
                  <c:v>4.2020000000000002E-4</c:v>
                </c:pt>
                <c:pt idx="2459">
                  <c:v>4.1711999999999999E-4</c:v>
                </c:pt>
                <c:pt idx="2460">
                  <c:v>4.1406E-4</c:v>
                </c:pt>
                <c:pt idx="2461">
                  <c:v>4.1103999999999999E-4</c:v>
                </c:pt>
                <c:pt idx="2462">
                  <c:v>1.5238000000000001E-3</c:v>
                </c:pt>
                <c:pt idx="2463">
                  <c:v>1.7485000000000001E-3</c:v>
                </c:pt>
                <c:pt idx="2464">
                  <c:v>1.7361E-3</c:v>
                </c:pt>
                <c:pt idx="2465">
                  <c:v>1.7237999999999999E-3</c:v>
                </c:pt>
                <c:pt idx="2466">
                  <c:v>1.7114999999999999E-3</c:v>
                </c:pt>
                <c:pt idx="2467">
                  <c:v>1.6995000000000001E-3</c:v>
                </c:pt>
                <c:pt idx="2468">
                  <c:v>1.6875E-3</c:v>
                </c:pt>
                <c:pt idx="2469">
                  <c:v>1.6756E-3</c:v>
                </c:pt>
                <c:pt idx="2470">
                  <c:v>1.6639000000000001E-3</c:v>
                </c:pt>
                <c:pt idx="2471">
                  <c:v>1.6523E-3</c:v>
                </c:pt>
                <c:pt idx="2472">
                  <c:v>1.6408E-3</c:v>
                </c:pt>
                <c:pt idx="2473">
                  <c:v>1.6294E-3</c:v>
                </c:pt>
                <c:pt idx="2474">
                  <c:v>1.6180999999999999E-3</c:v>
                </c:pt>
                <c:pt idx="2475">
                  <c:v>1.6069000000000001E-3</c:v>
                </c:pt>
                <c:pt idx="2476">
                  <c:v>1.8328000000000001E-3</c:v>
                </c:pt>
                <c:pt idx="2477">
                  <c:v>1.8201999999999999E-3</c:v>
                </c:pt>
                <c:pt idx="2478">
                  <c:v>1.8075999999999999E-3</c:v>
                </c:pt>
                <c:pt idx="2479">
                  <c:v>1.7952000000000001E-3</c:v>
                </c:pt>
                <c:pt idx="2480">
                  <c:v>1.7828E-3</c:v>
                </c:pt>
                <c:pt idx="2481">
                  <c:v>1.7704999999999999E-3</c:v>
                </c:pt>
                <c:pt idx="2482">
                  <c:v>1.7584E-3</c:v>
                </c:pt>
                <c:pt idx="2483">
                  <c:v>1.7462999999999999E-3</c:v>
                </c:pt>
                <c:pt idx="2484">
                  <c:v>1.7343E-3</c:v>
                </c:pt>
                <c:pt idx="2485">
                  <c:v>1.8962E-3</c:v>
                </c:pt>
                <c:pt idx="2486">
                  <c:v>1.8833000000000001E-3</c:v>
                </c:pt>
                <c:pt idx="2487">
                  <c:v>1.8703999999999999E-3</c:v>
                </c:pt>
                <c:pt idx="2488">
                  <c:v>1.8577000000000001E-3</c:v>
                </c:pt>
                <c:pt idx="2489">
                  <c:v>1.9262999999999999E-3</c:v>
                </c:pt>
                <c:pt idx="2490">
                  <c:v>1.9132000000000001E-3</c:v>
                </c:pt>
                <c:pt idx="2491">
                  <c:v>1.9002999999999999E-3</c:v>
                </c:pt>
                <c:pt idx="2492">
                  <c:v>1.8875000000000001E-3</c:v>
                </c:pt>
                <c:pt idx="2493">
                  <c:v>1.8748E-3</c:v>
                </c:pt>
                <c:pt idx="2494">
                  <c:v>1.8622000000000001E-3</c:v>
                </c:pt>
                <c:pt idx="2495">
                  <c:v>1.8496999999999999E-3</c:v>
                </c:pt>
                <c:pt idx="2496">
                  <c:v>1.8374000000000001E-3</c:v>
                </c:pt>
                <c:pt idx="2497">
                  <c:v>1.8251999999999999E-3</c:v>
                </c:pt>
                <c:pt idx="2498">
                  <c:v>1.8131E-3</c:v>
                </c:pt>
                <c:pt idx="2499">
                  <c:v>1.8010999999999999E-3</c:v>
                </c:pt>
                <c:pt idx="2500">
                  <c:v>1.7893E-3</c:v>
                </c:pt>
                <c:pt idx="2501">
                  <c:v>1.7776000000000001E-3</c:v>
                </c:pt>
                <c:pt idx="2502">
                  <c:v>1.766E-3</c:v>
                </c:pt>
                <c:pt idx="2503">
                  <c:v>1.7546E-3</c:v>
                </c:pt>
                <c:pt idx="2504">
                  <c:v>1.7466000000000001E-3</c:v>
                </c:pt>
                <c:pt idx="2505">
                  <c:v>1.7354E-3</c:v>
                </c:pt>
                <c:pt idx="2506">
                  <c:v>1.8605E-3</c:v>
                </c:pt>
                <c:pt idx="2507">
                  <c:v>1.8487E-3</c:v>
                </c:pt>
                <c:pt idx="2508">
                  <c:v>1.9683000000000001E-3</c:v>
                </c:pt>
                <c:pt idx="2509">
                  <c:v>1.9558000000000002E-3</c:v>
                </c:pt>
                <c:pt idx="2510">
                  <c:v>1.9434999999999999E-3</c:v>
                </c:pt>
                <c:pt idx="2511">
                  <c:v>1.9312999999999999E-3</c:v>
                </c:pt>
                <c:pt idx="2512">
                  <c:v>2.1554E-3</c:v>
                </c:pt>
                <c:pt idx="2513">
                  <c:v>2.3817E-3</c:v>
                </c:pt>
                <c:pt idx="2514">
                  <c:v>2.3668999999999999E-3</c:v>
                </c:pt>
                <c:pt idx="2515">
                  <c:v>2.3522999999999999E-3</c:v>
                </c:pt>
                <c:pt idx="2516">
                  <c:v>2.3378000000000001E-3</c:v>
                </c:pt>
                <c:pt idx="2517">
                  <c:v>2.3235E-3</c:v>
                </c:pt>
                <c:pt idx="2518">
                  <c:v>2.3092999999999998E-3</c:v>
                </c:pt>
                <c:pt idx="2519">
                  <c:v>2.2953000000000001E-3</c:v>
                </c:pt>
                <c:pt idx="2520">
                  <c:v>2.2813E-3</c:v>
                </c:pt>
                <c:pt idx="2521">
                  <c:v>2.2675E-3</c:v>
                </c:pt>
                <c:pt idx="2522">
                  <c:v>2.2537999999999998E-3</c:v>
                </c:pt>
                <c:pt idx="2523">
                  <c:v>2.2403000000000002E-3</c:v>
                </c:pt>
                <c:pt idx="2524">
                  <c:v>2.2268000000000001E-3</c:v>
                </c:pt>
                <c:pt idx="2525">
                  <c:v>2.2135000000000002E-3</c:v>
                </c:pt>
                <c:pt idx="2526">
                  <c:v>2.2003000000000001E-3</c:v>
                </c:pt>
                <c:pt idx="2527">
                  <c:v>2.1871999999999998E-3</c:v>
                </c:pt>
                <c:pt idx="2528">
                  <c:v>2.1743000000000001E-3</c:v>
                </c:pt>
                <c:pt idx="2529">
                  <c:v>2.1614999999999998E-3</c:v>
                </c:pt>
                <c:pt idx="2530">
                  <c:v>2.1488000000000002E-3</c:v>
                </c:pt>
                <c:pt idx="2531">
                  <c:v>2.1362E-3</c:v>
                </c:pt>
                <c:pt idx="2532">
                  <c:v>2.1237999999999999E-3</c:v>
                </c:pt>
                <c:pt idx="2533">
                  <c:v>2.1113999999999998E-3</c:v>
                </c:pt>
                <c:pt idx="2534">
                  <c:v>2.0991999999999999E-3</c:v>
                </c:pt>
                <c:pt idx="2535">
                  <c:v>2.0872E-3</c:v>
                </c:pt>
                <c:pt idx="2536">
                  <c:v>2.0752000000000001E-3</c:v>
                </c:pt>
                <c:pt idx="2537">
                  <c:v>2.0633000000000001E-3</c:v>
                </c:pt>
                <c:pt idx="2538">
                  <c:v>2.0516000000000002E-3</c:v>
                </c:pt>
                <c:pt idx="2539">
                  <c:v>2.0400000000000001E-3</c:v>
                </c:pt>
                <c:pt idx="2540">
                  <c:v>2.0284000000000001E-3</c:v>
                </c:pt>
                <c:pt idx="2541">
                  <c:v>2.0170000000000001E-3</c:v>
                </c:pt>
                <c:pt idx="2542">
                  <c:v>2.0057E-3</c:v>
                </c:pt>
                <c:pt idx="2543">
                  <c:v>1.9945000000000002E-3</c:v>
                </c:pt>
                <c:pt idx="2544">
                  <c:v>1.9834000000000002E-3</c:v>
                </c:pt>
                <c:pt idx="2545">
                  <c:v>1.9723000000000002E-3</c:v>
                </c:pt>
                <c:pt idx="2546">
                  <c:v>1.9613E-3</c:v>
                </c:pt>
                <c:pt idx="2547">
                  <c:v>1.9503999999999999E-3</c:v>
                </c:pt>
                <c:pt idx="2548">
                  <c:v>1.9396000000000001E-3</c:v>
                </c:pt>
                <c:pt idx="2549">
                  <c:v>1.9288E-3</c:v>
                </c:pt>
                <c:pt idx="2550">
                  <c:v>1.9181000000000001E-3</c:v>
                </c:pt>
                <c:pt idx="2551">
                  <c:v>1.9074000000000001E-3</c:v>
                </c:pt>
                <c:pt idx="2552">
                  <c:v>1.8967999999999999E-3</c:v>
                </c:pt>
                <c:pt idx="2553">
                  <c:v>1.8862E-3</c:v>
                </c:pt>
                <c:pt idx="2554">
                  <c:v>1.8756999999999999E-3</c:v>
                </c:pt>
                <c:pt idx="2555">
                  <c:v>1.8653000000000001E-3</c:v>
                </c:pt>
                <c:pt idx="2556">
                  <c:v>1.8549E-3</c:v>
                </c:pt>
                <c:pt idx="2557">
                  <c:v>1.8446000000000001E-3</c:v>
                </c:pt>
                <c:pt idx="2558">
                  <c:v>1.8343000000000001E-3</c:v>
                </c:pt>
                <c:pt idx="2559">
                  <c:v>1.8240999999999999E-3</c:v>
                </c:pt>
                <c:pt idx="2560">
                  <c:v>1.8140000000000001E-3</c:v>
                </c:pt>
                <c:pt idx="2561">
                  <c:v>1.8039E-3</c:v>
                </c:pt>
                <c:pt idx="2562">
                  <c:v>1.7939E-3</c:v>
                </c:pt>
                <c:pt idx="2563">
                  <c:v>1.784E-3</c:v>
                </c:pt>
                <c:pt idx="2564">
                  <c:v>1.7742000000000001E-3</c:v>
                </c:pt>
                <c:pt idx="2565">
                  <c:v>1.7644E-3</c:v>
                </c:pt>
                <c:pt idx="2566">
                  <c:v>1.7546E-3</c:v>
                </c:pt>
                <c:pt idx="2567">
                  <c:v>1.745E-3</c:v>
                </c:pt>
                <c:pt idx="2568">
                  <c:v>1.7353E-3</c:v>
                </c:pt>
                <c:pt idx="2569">
                  <c:v>1.7258E-3</c:v>
                </c:pt>
                <c:pt idx="2570">
                  <c:v>1.7163E-3</c:v>
                </c:pt>
                <c:pt idx="2571">
                  <c:v>1.7068999999999999E-3</c:v>
                </c:pt>
                <c:pt idx="2572">
                  <c:v>1.6975E-3</c:v>
                </c:pt>
                <c:pt idx="2573">
                  <c:v>1.6881000000000001E-3</c:v>
                </c:pt>
                <c:pt idx="2574">
                  <c:v>1.6789000000000001E-3</c:v>
                </c:pt>
                <c:pt idx="2575">
                  <c:v>1.6696E-3</c:v>
                </c:pt>
                <c:pt idx="2576">
                  <c:v>1.6605000000000001E-3</c:v>
                </c:pt>
                <c:pt idx="2577">
                  <c:v>1.6513999999999999E-3</c:v>
                </c:pt>
                <c:pt idx="2578">
                  <c:v>1.6423E-3</c:v>
                </c:pt>
                <c:pt idx="2579">
                  <c:v>1.6333000000000001E-3</c:v>
                </c:pt>
                <c:pt idx="2580">
                  <c:v>1.6243E-3</c:v>
                </c:pt>
                <c:pt idx="2581">
                  <c:v>1.6153999999999999E-3</c:v>
                </c:pt>
                <c:pt idx="2582">
                  <c:v>1.6065000000000001E-3</c:v>
                </c:pt>
                <c:pt idx="2583">
                  <c:v>1.5977000000000001E-3</c:v>
                </c:pt>
                <c:pt idx="2584">
                  <c:v>1.5889000000000001E-3</c:v>
                </c:pt>
                <c:pt idx="2585">
                  <c:v>1.5801999999999999E-3</c:v>
                </c:pt>
                <c:pt idx="2586">
                  <c:v>1.5715E-3</c:v>
                </c:pt>
                <c:pt idx="2587">
                  <c:v>1.5629000000000001E-3</c:v>
                </c:pt>
                <c:pt idx="2588">
                  <c:v>1.5543E-3</c:v>
                </c:pt>
                <c:pt idx="2589">
                  <c:v>1.5456999999999999E-3</c:v>
                </c:pt>
                <c:pt idx="2590">
                  <c:v>1.5372000000000001E-3</c:v>
                </c:pt>
                <c:pt idx="2591">
                  <c:v>1.5287E-3</c:v>
                </c:pt>
                <c:pt idx="2592">
                  <c:v>1.5203E-3</c:v>
                </c:pt>
                <c:pt idx="2593">
                  <c:v>1.5119E-3</c:v>
                </c:pt>
                <c:pt idx="2594">
                  <c:v>1.5035000000000001E-3</c:v>
                </c:pt>
                <c:pt idx="2595">
                  <c:v>1.4951999999999999E-3</c:v>
                </c:pt>
                <c:pt idx="2596">
                  <c:v>1.4869E-3</c:v>
                </c:pt>
                <c:pt idx="2597">
                  <c:v>1.4786000000000001E-3</c:v>
                </c:pt>
                <c:pt idx="2598">
                  <c:v>1.4704E-3</c:v>
                </c:pt>
                <c:pt idx="2599">
                  <c:v>1.4622000000000001E-3</c:v>
                </c:pt>
                <c:pt idx="2600">
                  <c:v>1.454E-3</c:v>
                </c:pt>
                <c:pt idx="2601">
                  <c:v>1.4459E-3</c:v>
                </c:pt>
                <c:pt idx="2602">
                  <c:v>1.4377999999999999E-3</c:v>
                </c:pt>
                <c:pt idx="2603">
                  <c:v>1.4298E-3</c:v>
                </c:pt>
                <c:pt idx="2604">
                  <c:v>1.4219E-3</c:v>
                </c:pt>
                <c:pt idx="2605">
                  <c:v>1.4139000000000001E-3</c:v>
                </c:pt>
                <c:pt idx="2606">
                  <c:v>1.4059999999999999E-3</c:v>
                </c:pt>
                <c:pt idx="2607">
                  <c:v>1.3982000000000001E-3</c:v>
                </c:pt>
                <c:pt idx="2608">
                  <c:v>1.3904E-3</c:v>
                </c:pt>
                <c:pt idx="2609">
                  <c:v>1.3826000000000001E-3</c:v>
                </c:pt>
                <c:pt idx="2610">
                  <c:v>1.3749000000000001E-3</c:v>
                </c:pt>
                <c:pt idx="2611">
                  <c:v>1.3672000000000001E-3</c:v>
                </c:pt>
                <c:pt idx="2612">
                  <c:v>1.3595E-3</c:v>
                </c:pt>
                <c:pt idx="2613">
                  <c:v>1.3519000000000001E-3</c:v>
                </c:pt>
                <c:pt idx="2614">
                  <c:v>1.3443999999999999E-3</c:v>
                </c:pt>
                <c:pt idx="2615">
                  <c:v>2.1383999999999999E-3</c:v>
                </c:pt>
                <c:pt idx="2616">
                  <c:v>2.2764999999999999E-3</c:v>
                </c:pt>
                <c:pt idx="2617">
                  <c:v>2.2637999999999998E-3</c:v>
                </c:pt>
                <c:pt idx="2618">
                  <c:v>2.2510999999999998E-3</c:v>
                </c:pt>
                <c:pt idx="2619">
                  <c:v>2.4750000000000002E-3</c:v>
                </c:pt>
                <c:pt idx="2620">
                  <c:v>2.7225000000000001E-3</c:v>
                </c:pt>
                <c:pt idx="2621">
                  <c:v>2.7074E-3</c:v>
                </c:pt>
                <c:pt idx="2622">
                  <c:v>2.6922999999999999E-3</c:v>
                </c:pt>
                <c:pt idx="2623">
                  <c:v>2.6773000000000001E-3</c:v>
                </c:pt>
                <c:pt idx="2624">
                  <c:v>2.6624000000000001E-3</c:v>
                </c:pt>
                <c:pt idx="2625">
                  <c:v>2.6476E-3</c:v>
                </c:pt>
                <c:pt idx="2626">
                  <c:v>2.6327999999999998E-3</c:v>
                </c:pt>
                <c:pt idx="2627">
                  <c:v>2.6180999999999999E-3</c:v>
                </c:pt>
                <c:pt idx="2628">
                  <c:v>2.6034000000000001E-3</c:v>
                </c:pt>
                <c:pt idx="2629">
                  <c:v>2.5888E-3</c:v>
                </c:pt>
                <c:pt idx="2630">
                  <c:v>2.5742E-3</c:v>
                </c:pt>
                <c:pt idx="2631">
                  <c:v>2.5596999999999998E-3</c:v>
                </c:pt>
                <c:pt idx="2632">
                  <c:v>2.5452999999999999E-3</c:v>
                </c:pt>
                <c:pt idx="2633">
                  <c:v>2.5308000000000002E-3</c:v>
                </c:pt>
                <c:pt idx="2634">
                  <c:v>2.5165000000000001E-3</c:v>
                </c:pt>
                <c:pt idx="2635">
                  <c:v>2.5022E-3</c:v>
                </c:pt>
                <c:pt idx="2636">
                  <c:v>2.4878999999999999E-3</c:v>
                </c:pt>
                <c:pt idx="2637">
                  <c:v>2.4737000000000001E-3</c:v>
                </c:pt>
                <c:pt idx="2638">
                  <c:v>2.4594999999999999E-3</c:v>
                </c:pt>
                <c:pt idx="2639">
                  <c:v>2.4453999999999999E-3</c:v>
                </c:pt>
                <c:pt idx="2640">
                  <c:v>2.4313E-3</c:v>
                </c:pt>
                <c:pt idx="2641">
                  <c:v>2.4172999999999998E-3</c:v>
                </c:pt>
                <c:pt idx="2642">
                  <c:v>2.4033000000000001E-3</c:v>
                </c:pt>
                <c:pt idx="2643">
                  <c:v>2.3893999999999999E-3</c:v>
                </c:pt>
                <c:pt idx="2644">
                  <c:v>2.3755E-3</c:v>
                </c:pt>
                <c:pt idx="2645">
                  <c:v>2.3616000000000002E-3</c:v>
                </c:pt>
                <c:pt idx="2646">
                  <c:v>2.3478000000000001E-3</c:v>
                </c:pt>
                <c:pt idx="2647">
                  <c:v>2.3340000000000001E-3</c:v>
                </c:pt>
                <c:pt idx="2648">
                  <c:v>2.3202000000000001E-3</c:v>
                </c:pt>
                <c:pt idx="2649">
                  <c:v>2.3065E-3</c:v>
                </c:pt>
                <c:pt idx="2650">
                  <c:v>2.2927999999999998E-3</c:v>
                </c:pt>
                <c:pt idx="2651">
                  <c:v>2.2791999999999999E-3</c:v>
                </c:pt>
                <c:pt idx="2652">
                  <c:v>2.2655000000000002E-3</c:v>
                </c:pt>
                <c:pt idx="2653">
                  <c:v>2.2520000000000001E-3</c:v>
                </c:pt>
                <c:pt idx="2654">
                  <c:v>2.2384000000000002E-3</c:v>
                </c:pt>
                <c:pt idx="2655">
                  <c:v>2.2249000000000001E-3</c:v>
                </c:pt>
                <c:pt idx="2656">
                  <c:v>2.2114999999999999E-3</c:v>
                </c:pt>
                <c:pt idx="2657">
                  <c:v>2.1981000000000001E-3</c:v>
                </c:pt>
                <c:pt idx="2658">
                  <c:v>2.1846999999999999E-3</c:v>
                </c:pt>
                <c:pt idx="2659">
                  <c:v>2.1714999999999998E-3</c:v>
                </c:pt>
                <c:pt idx="2660">
                  <c:v>2.1581999999999999E-3</c:v>
                </c:pt>
                <c:pt idx="2661">
                  <c:v>2.1450000000000002E-3</c:v>
                </c:pt>
                <c:pt idx="2662">
                  <c:v>2.1318000000000001E-3</c:v>
                </c:pt>
                <c:pt idx="2663">
                  <c:v>2.1186999999999998E-3</c:v>
                </c:pt>
                <c:pt idx="2664">
                  <c:v>2.1056E-3</c:v>
                </c:pt>
                <c:pt idx="2665">
                  <c:v>2.0926E-3</c:v>
                </c:pt>
                <c:pt idx="2666">
                  <c:v>2.0796999999999999E-3</c:v>
                </c:pt>
                <c:pt idx="2667">
                  <c:v>2.0666999999999999E-3</c:v>
                </c:pt>
                <c:pt idx="2668">
                  <c:v>2.0539E-3</c:v>
                </c:pt>
                <c:pt idx="2669">
                  <c:v>2.0411000000000001E-3</c:v>
                </c:pt>
                <c:pt idx="2670">
                  <c:v>2.0284000000000001E-3</c:v>
                </c:pt>
                <c:pt idx="2671">
                  <c:v>2.3676000000000001E-3</c:v>
                </c:pt>
                <c:pt idx="2672">
                  <c:v>2.3654000000000001E-3</c:v>
                </c:pt>
                <c:pt idx="2673">
                  <c:v>4.8951000000000003E-3</c:v>
                </c:pt>
                <c:pt idx="2674">
                  <c:v>5.9392000000000004E-3</c:v>
                </c:pt>
                <c:pt idx="2675">
                  <c:v>6.5960999999999997E-3</c:v>
                </c:pt>
                <c:pt idx="2676">
                  <c:v>7.7088E-3</c:v>
                </c:pt>
                <c:pt idx="2677">
                  <c:v>7.6626000000000003E-3</c:v>
                </c:pt>
                <c:pt idx="2678">
                  <c:v>7.6166999999999997E-3</c:v>
                </c:pt>
                <c:pt idx="2679">
                  <c:v>7.5710999999999999E-3</c:v>
                </c:pt>
                <c:pt idx="2680">
                  <c:v>7.5259000000000003E-3</c:v>
                </c:pt>
                <c:pt idx="2681">
                  <c:v>7.4811000000000001E-3</c:v>
                </c:pt>
                <c:pt idx="2682">
                  <c:v>7.4365999999999998E-3</c:v>
                </c:pt>
                <c:pt idx="2683">
                  <c:v>7.3924000000000004E-3</c:v>
                </c:pt>
                <c:pt idx="2684">
                  <c:v>7.3485E-3</c:v>
                </c:pt>
                <c:pt idx="2685">
                  <c:v>7.3048999999999996E-3</c:v>
                </c:pt>
                <c:pt idx="2686">
                  <c:v>7.2614999999999997E-3</c:v>
                </c:pt>
                <c:pt idx="2687">
                  <c:v>7.2183000000000004E-3</c:v>
                </c:pt>
                <c:pt idx="2688">
                  <c:v>7.1752999999999999E-3</c:v>
                </c:pt>
                <c:pt idx="2689">
                  <c:v>7.1325E-3</c:v>
                </c:pt>
                <c:pt idx="2690">
                  <c:v>7.0898000000000003E-3</c:v>
                </c:pt>
                <c:pt idx="2691">
                  <c:v>7.0473000000000003E-3</c:v>
                </c:pt>
                <c:pt idx="2692">
                  <c:v>7.0048999999999997E-3</c:v>
                </c:pt>
                <c:pt idx="2693">
                  <c:v>6.9626999999999996E-3</c:v>
                </c:pt>
                <c:pt idx="2694">
                  <c:v>6.9205999999999998E-3</c:v>
                </c:pt>
                <c:pt idx="2695">
                  <c:v>6.8786999999999997E-3</c:v>
                </c:pt>
                <c:pt idx="2696">
                  <c:v>6.8370000000000002E-3</c:v>
                </c:pt>
                <c:pt idx="2697">
                  <c:v>6.7955000000000003E-3</c:v>
                </c:pt>
                <c:pt idx="2698">
                  <c:v>6.7542000000000001E-3</c:v>
                </c:pt>
                <c:pt idx="2699">
                  <c:v>6.7130999999999996E-3</c:v>
                </c:pt>
                <c:pt idx="2700">
                  <c:v>6.6721999999999997E-3</c:v>
                </c:pt>
                <c:pt idx="2701">
                  <c:v>6.6315000000000002E-3</c:v>
                </c:pt>
                <c:pt idx="2702">
                  <c:v>6.5910999999999999E-3</c:v>
                </c:pt>
                <c:pt idx="2703">
                  <c:v>6.5509000000000001E-3</c:v>
                </c:pt>
                <c:pt idx="2704">
                  <c:v>6.5110000000000003E-3</c:v>
                </c:pt>
                <c:pt idx="2705">
                  <c:v>6.4713000000000001E-3</c:v>
                </c:pt>
                <c:pt idx="2706">
                  <c:v>6.4317999999999997E-3</c:v>
                </c:pt>
                <c:pt idx="2707">
                  <c:v>6.3924999999999997E-3</c:v>
                </c:pt>
                <c:pt idx="2708">
                  <c:v>6.3534999999999998E-3</c:v>
                </c:pt>
                <c:pt idx="2709">
                  <c:v>6.3147000000000003E-3</c:v>
                </c:pt>
                <c:pt idx="2710">
                  <c:v>6.2760999999999997E-3</c:v>
                </c:pt>
                <c:pt idx="2711">
                  <c:v>6.2376999999999997E-3</c:v>
                </c:pt>
                <c:pt idx="2712">
                  <c:v>6.1995000000000001E-3</c:v>
                </c:pt>
                <c:pt idx="2713">
                  <c:v>6.1615000000000003E-3</c:v>
                </c:pt>
                <c:pt idx="2714">
                  <c:v>6.1237000000000002E-3</c:v>
                </c:pt>
                <c:pt idx="2715">
                  <c:v>6.0860999999999997E-3</c:v>
                </c:pt>
                <c:pt idx="2716">
                  <c:v>6.0486000000000003E-3</c:v>
                </c:pt>
                <c:pt idx="2717">
                  <c:v>6.0114000000000001E-3</c:v>
                </c:pt>
                <c:pt idx="2718">
                  <c:v>5.9743000000000001E-3</c:v>
                </c:pt>
                <c:pt idx="2719">
                  <c:v>5.9373000000000004E-3</c:v>
                </c:pt>
                <c:pt idx="2720">
                  <c:v>5.9005999999999998E-3</c:v>
                </c:pt>
                <c:pt idx="2721">
                  <c:v>5.8639E-3</c:v>
                </c:pt>
                <c:pt idx="2722">
                  <c:v>5.8273999999999999E-3</c:v>
                </c:pt>
                <c:pt idx="2723">
                  <c:v>5.7910000000000001E-3</c:v>
                </c:pt>
                <c:pt idx="2724">
                  <c:v>0.18712999999999999</c:v>
                </c:pt>
                <c:pt idx="2725">
                  <c:v>0.18679000000000001</c:v>
                </c:pt>
                <c:pt idx="2726">
                  <c:v>0.18554999999999999</c:v>
                </c:pt>
                <c:pt idx="2727">
                  <c:v>0.18432999999999999</c:v>
                </c:pt>
                <c:pt idx="2728">
                  <c:v>0.18310000000000001</c:v>
                </c:pt>
                <c:pt idx="2729">
                  <c:v>0.18187999999999999</c:v>
                </c:pt>
                <c:pt idx="2730">
                  <c:v>0.18067</c:v>
                </c:pt>
                <c:pt idx="2731">
                  <c:v>0.17946000000000001</c:v>
                </c:pt>
                <c:pt idx="2732">
                  <c:v>0.17824999999999999</c:v>
                </c:pt>
                <c:pt idx="2733">
                  <c:v>0.17705000000000001</c:v>
                </c:pt>
                <c:pt idx="2734">
                  <c:v>0.17585000000000001</c:v>
                </c:pt>
                <c:pt idx="2735">
                  <c:v>0.17466999999999999</c:v>
                </c:pt>
                <c:pt idx="2736">
                  <c:v>0.17348</c:v>
                </c:pt>
                <c:pt idx="2737">
                  <c:v>0.17230999999999999</c:v>
                </c:pt>
                <c:pt idx="2738">
                  <c:v>0.17113</c:v>
                </c:pt>
                <c:pt idx="2739">
                  <c:v>0.16997000000000001</c:v>
                </c:pt>
                <c:pt idx="2740">
                  <c:v>0.16880999999999999</c:v>
                </c:pt>
                <c:pt idx="2741">
                  <c:v>0.16764999999999999</c:v>
                </c:pt>
                <c:pt idx="2742">
                  <c:v>0.16650999999999999</c:v>
                </c:pt>
                <c:pt idx="2743">
                  <c:v>0.16536000000000001</c:v>
                </c:pt>
                <c:pt idx="2744">
                  <c:v>0.16422</c:v>
                </c:pt>
                <c:pt idx="2745">
                  <c:v>0.16309000000000001</c:v>
                </c:pt>
                <c:pt idx="2746">
                  <c:v>0.16195999999999999</c:v>
                </c:pt>
                <c:pt idx="2747">
                  <c:v>0.16084000000000001</c:v>
                </c:pt>
                <c:pt idx="2748">
                  <c:v>0.15972</c:v>
                </c:pt>
                <c:pt idx="2749">
                  <c:v>0.15861</c:v>
                </c:pt>
                <c:pt idx="2750">
                  <c:v>0.1575</c:v>
                </c:pt>
                <c:pt idx="2751">
                  <c:v>0.15639</c:v>
                </c:pt>
                <c:pt idx="2752">
                  <c:v>0.15529000000000001</c:v>
                </c:pt>
                <c:pt idx="2753">
                  <c:v>0.1542</c:v>
                </c:pt>
                <c:pt idx="2754">
                  <c:v>0.15311</c:v>
                </c:pt>
                <c:pt idx="2755">
                  <c:v>0.15201999999999999</c:v>
                </c:pt>
                <c:pt idx="2756">
                  <c:v>0.15093999999999999</c:v>
                </c:pt>
                <c:pt idx="2757">
                  <c:v>0.14985999999999999</c:v>
                </c:pt>
                <c:pt idx="2758">
                  <c:v>0.14879000000000001</c:v>
                </c:pt>
                <c:pt idx="2759">
                  <c:v>0.14771999999999999</c:v>
                </c:pt>
                <c:pt idx="2760">
                  <c:v>0.14666000000000001</c:v>
                </c:pt>
                <c:pt idx="2761">
                  <c:v>0.14560999999999999</c:v>
                </c:pt>
                <c:pt idx="2762">
                  <c:v>0.14455000000000001</c:v>
                </c:pt>
                <c:pt idx="2763">
                  <c:v>0.14351</c:v>
                </c:pt>
                <c:pt idx="2764">
                  <c:v>0.14247000000000001</c:v>
                </c:pt>
                <c:pt idx="2765">
                  <c:v>0.14143</c:v>
                </c:pt>
                <c:pt idx="2766">
                  <c:v>0.1404</c:v>
                </c:pt>
                <c:pt idx="2767">
                  <c:v>0.13936999999999999</c:v>
                </c:pt>
                <c:pt idx="2768">
                  <c:v>0.13835</c:v>
                </c:pt>
                <c:pt idx="2769">
                  <c:v>0.13733999999999999</c:v>
                </c:pt>
                <c:pt idx="2770">
                  <c:v>0.13633000000000001</c:v>
                </c:pt>
                <c:pt idx="2771">
                  <c:v>0.13533000000000001</c:v>
                </c:pt>
                <c:pt idx="2772">
                  <c:v>0.13433</c:v>
                </c:pt>
                <c:pt idx="2773">
                  <c:v>0.13333999999999999</c:v>
                </c:pt>
                <c:pt idx="2774">
                  <c:v>0.13235</c:v>
                </c:pt>
                <c:pt idx="2775">
                  <c:v>0.13136999999999999</c:v>
                </c:pt>
                <c:pt idx="2776">
                  <c:v>0.13039999999999999</c:v>
                </c:pt>
                <c:pt idx="2777">
                  <c:v>0.12942999999999999</c:v>
                </c:pt>
                <c:pt idx="2778">
                  <c:v>0.12845999999999999</c:v>
                </c:pt>
                <c:pt idx="2779">
                  <c:v>0.12751000000000001</c:v>
                </c:pt>
                <c:pt idx="2780">
                  <c:v>0.12656000000000001</c:v>
                </c:pt>
                <c:pt idx="2781">
                  <c:v>0.12562000000000001</c:v>
                </c:pt>
                <c:pt idx="2782">
                  <c:v>0.12468</c:v>
                </c:pt>
                <c:pt idx="2783">
                  <c:v>0.12375</c:v>
                </c:pt>
                <c:pt idx="2784">
                  <c:v>0.12282999999999999</c:v>
                </c:pt>
                <c:pt idx="2785">
                  <c:v>0.12192</c:v>
                </c:pt>
                <c:pt idx="2786">
                  <c:v>0.12101000000000001</c:v>
                </c:pt>
                <c:pt idx="2787">
                  <c:v>0.12012</c:v>
                </c:pt>
                <c:pt idx="2788">
                  <c:v>0.11923</c:v>
                </c:pt>
                <c:pt idx="2789">
                  <c:v>0.11834</c:v>
                </c:pt>
                <c:pt idx="2790">
                  <c:v>0.11747</c:v>
                </c:pt>
                <c:pt idx="2791">
                  <c:v>0.1166</c:v>
                </c:pt>
                <c:pt idx="2792">
                  <c:v>0.11574</c:v>
                </c:pt>
                <c:pt idx="2793">
                  <c:v>0.11488</c:v>
                </c:pt>
                <c:pt idx="2794">
                  <c:v>0.11403000000000001</c:v>
                </c:pt>
                <c:pt idx="2795">
                  <c:v>0.11319</c:v>
                </c:pt>
                <c:pt idx="2796">
                  <c:v>0.11235000000000001</c:v>
                </c:pt>
                <c:pt idx="2797">
                  <c:v>0.11151999999999999</c:v>
                </c:pt>
                <c:pt idx="2798">
                  <c:v>0.11069</c:v>
                </c:pt>
                <c:pt idx="2799">
                  <c:v>0.10988000000000001</c:v>
                </c:pt>
                <c:pt idx="2800">
                  <c:v>0.10907</c:v>
                </c:pt>
                <c:pt idx="2801">
                  <c:v>0.10827000000000001</c:v>
                </c:pt>
                <c:pt idx="2802">
                  <c:v>0.10747</c:v>
                </c:pt>
                <c:pt idx="2803">
                  <c:v>0.10668</c:v>
                </c:pt>
                <c:pt idx="2804">
                  <c:v>0.10589999999999999</c:v>
                </c:pt>
                <c:pt idx="2805">
                  <c:v>0.10513</c:v>
                </c:pt>
                <c:pt idx="2806">
                  <c:v>0.10437</c:v>
                </c:pt>
                <c:pt idx="2807">
                  <c:v>0.10360999999999999</c:v>
                </c:pt>
                <c:pt idx="2808">
                  <c:v>0.10285999999999999</c:v>
                </c:pt>
                <c:pt idx="2809">
                  <c:v>0.10211000000000001</c:v>
                </c:pt>
                <c:pt idx="2810">
                  <c:v>0.10137</c:v>
                </c:pt>
                <c:pt idx="2811">
                  <c:v>0.10063999999999999</c:v>
                </c:pt>
                <c:pt idx="2812">
                  <c:v>9.9918000000000007E-2</c:v>
                </c:pt>
                <c:pt idx="2813">
                  <c:v>9.9198999999999996E-2</c:v>
                </c:pt>
                <c:pt idx="2814">
                  <c:v>9.8487000000000005E-2</c:v>
                </c:pt>
                <c:pt idx="2815">
                  <c:v>9.7780000000000006E-2</c:v>
                </c:pt>
                <c:pt idx="2816">
                  <c:v>9.708E-2</c:v>
                </c:pt>
                <c:pt idx="2817">
                  <c:v>9.6385999999999999E-2</c:v>
                </c:pt>
                <c:pt idx="2818">
                  <c:v>9.5697000000000004E-2</c:v>
                </c:pt>
                <c:pt idx="2819">
                  <c:v>9.5015000000000002E-2</c:v>
                </c:pt>
                <c:pt idx="2820">
                  <c:v>9.4338000000000005E-2</c:v>
                </c:pt>
                <c:pt idx="2821">
                  <c:v>9.3665999999999999E-2</c:v>
                </c:pt>
                <c:pt idx="2822">
                  <c:v>9.2999999999999999E-2</c:v>
                </c:pt>
                <c:pt idx="2823">
                  <c:v>9.2339000000000004E-2</c:v>
                </c:pt>
                <c:pt idx="2824">
                  <c:v>9.1683000000000001E-2</c:v>
                </c:pt>
                <c:pt idx="2825">
                  <c:v>9.1033000000000003E-2</c:v>
                </c:pt>
                <c:pt idx="2826">
                  <c:v>9.0387999999999996E-2</c:v>
                </c:pt>
                <c:pt idx="2827">
                  <c:v>8.9748999999999995E-2</c:v>
                </c:pt>
                <c:pt idx="2828">
                  <c:v>8.9113999999999999E-2</c:v>
                </c:pt>
                <c:pt idx="2829">
                  <c:v>8.8483999999999993E-2</c:v>
                </c:pt>
                <c:pt idx="2830">
                  <c:v>8.7859999999999994E-2</c:v>
                </c:pt>
                <c:pt idx="2831">
                  <c:v>8.7239999999999998E-2</c:v>
                </c:pt>
                <c:pt idx="2832">
                  <c:v>8.6624000000000007E-2</c:v>
                </c:pt>
                <c:pt idx="2833">
                  <c:v>8.6013000000000006E-2</c:v>
                </c:pt>
                <c:pt idx="2834">
                  <c:v>8.5405999999999996E-2</c:v>
                </c:pt>
                <c:pt idx="2835">
                  <c:v>8.4803000000000003E-2</c:v>
                </c:pt>
                <c:pt idx="2836">
                  <c:v>8.4204000000000001E-2</c:v>
                </c:pt>
                <c:pt idx="2837">
                  <c:v>8.3609000000000003E-2</c:v>
                </c:pt>
                <c:pt idx="2838">
                  <c:v>8.3017999999999995E-2</c:v>
                </c:pt>
                <c:pt idx="2839">
                  <c:v>8.2431000000000004E-2</c:v>
                </c:pt>
                <c:pt idx="2840">
                  <c:v>8.1848000000000004E-2</c:v>
                </c:pt>
                <c:pt idx="2841">
                  <c:v>8.1268999999999994E-2</c:v>
                </c:pt>
                <c:pt idx="2842">
                  <c:v>8.0694000000000002E-2</c:v>
                </c:pt>
                <c:pt idx="2843">
                  <c:v>8.0124000000000001E-2</c:v>
                </c:pt>
                <c:pt idx="2844">
                  <c:v>7.9558000000000004E-2</c:v>
                </c:pt>
                <c:pt idx="2845">
                  <c:v>7.8995999999999997E-2</c:v>
                </c:pt>
                <c:pt idx="2846">
                  <c:v>7.8438999999999995E-2</c:v>
                </c:pt>
                <c:pt idx="2847">
                  <c:v>7.7886999999999998E-2</c:v>
                </c:pt>
                <c:pt idx="2848">
                  <c:v>7.7339000000000005E-2</c:v>
                </c:pt>
                <c:pt idx="2849">
                  <c:v>7.6795000000000002E-2</c:v>
                </c:pt>
                <c:pt idx="2850">
                  <c:v>7.6255000000000003E-2</c:v>
                </c:pt>
                <c:pt idx="2851">
                  <c:v>7.5719999999999996E-2</c:v>
                </c:pt>
                <c:pt idx="2852">
                  <c:v>7.5189000000000006E-2</c:v>
                </c:pt>
                <c:pt idx="2853">
                  <c:v>7.4662000000000006E-2</c:v>
                </c:pt>
                <c:pt idx="2854">
                  <c:v>7.4138999999999997E-2</c:v>
                </c:pt>
                <c:pt idx="2855">
                  <c:v>7.3620000000000005E-2</c:v>
                </c:pt>
                <c:pt idx="2856">
                  <c:v>7.3106000000000004E-2</c:v>
                </c:pt>
                <c:pt idx="2857">
                  <c:v>7.2595000000000007E-2</c:v>
                </c:pt>
                <c:pt idx="2858">
                  <c:v>7.2089E-2</c:v>
                </c:pt>
                <c:pt idx="2859">
                  <c:v>7.1585999999999997E-2</c:v>
                </c:pt>
                <c:pt idx="2860">
                  <c:v>7.1087999999999998E-2</c:v>
                </c:pt>
                <c:pt idx="2861">
                  <c:v>7.0593000000000003E-2</c:v>
                </c:pt>
                <c:pt idx="2862">
                  <c:v>7.0102999999999999E-2</c:v>
                </c:pt>
                <c:pt idx="2863">
                  <c:v>6.9615999999999997E-2</c:v>
                </c:pt>
                <c:pt idx="2864">
                  <c:v>6.9135000000000002E-2</c:v>
                </c:pt>
                <c:pt idx="2865">
                  <c:v>6.8656999999999996E-2</c:v>
                </c:pt>
                <c:pt idx="2866">
                  <c:v>6.8184999999999996E-2</c:v>
                </c:pt>
                <c:pt idx="2867">
                  <c:v>6.7715999999999998E-2</c:v>
                </c:pt>
                <c:pt idx="2868">
                  <c:v>6.7252000000000006E-2</c:v>
                </c:pt>
                <c:pt idx="2869">
                  <c:v>6.6792000000000004E-2</c:v>
                </c:pt>
                <c:pt idx="2870">
                  <c:v>6.6336999999999993E-2</c:v>
                </c:pt>
                <c:pt idx="2871">
                  <c:v>6.5886E-2</c:v>
                </c:pt>
                <c:pt idx="2872">
                  <c:v>6.5438999999999997E-2</c:v>
                </c:pt>
                <c:pt idx="2873">
                  <c:v>6.4995999999999998E-2</c:v>
                </c:pt>
                <c:pt idx="2874">
                  <c:v>6.4558000000000004E-2</c:v>
                </c:pt>
                <c:pt idx="2875">
                  <c:v>6.4122999999999999E-2</c:v>
                </c:pt>
                <c:pt idx="2876">
                  <c:v>6.3693E-2</c:v>
                </c:pt>
                <c:pt idx="2877">
                  <c:v>6.3267000000000004E-2</c:v>
                </c:pt>
                <c:pt idx="2878">
                  <c:v>6.2845999999999999E-2</c:v>
                </c:pt>
                <c:pt idx="2879">
                  <c:v>6.2429999999999999E-2</c:v>
                </c:pt>
                <c:pt idx="2880">
                  <c:v>6.2017999999999997E-2</c:v>
                </c:pt>
                <c:pt idx="2881">
                  <c:v>6.1610999999999999E-2</c:v>
                </c:pt>
                <c:pt idx="2882">
                  <c:v>6.1209E-2</c:v>
                </c:pt>
                <c:pt idx="2883">
                  <c:v>6.0811999999999998E-2</c:v>
                </c:pt>
                <c:pt idx="2884">
                  <c:v>6.0420000000000001E-2</c:v>
                </c:pt>
                <c:pt idx="2885">
                  <c:v>6.0032000000000002E-2</c:v>
                </c:pt>
                <c:pt idx="2886">
                  <c:v>5.9650000000000002E-2</c:v>
                </c:pt>
                <c:pt idx="2887">
                  <c:v>5.9272999999999999E-2</c:v>
                </c:pt>
                <c:pt idx="2888">
                  <c:v>5.8900000000000001E-2</c:v>
                </c:pt>
                <c:pt idx="2889">
                  <c:v>5.8532000000000001E-2</c:v>
                </c:pt>
                <c:pt idx="2890">
                  <c:v>5.8168999999999998E-2</c:v>
                </c:pt>
                <c:pt idx="2891">
                  <c:v>5.7811000000000001E-2</c:v>
                </c:pt>
                <c:pt idx="2892">
                  <c:v>5.7458000000000002E-2</c:v>
                </c:pt>
                <c:pt idx="2893">
                  <c:v>5.7109E-2</c:v>
                </c:pt>
                <c:pt idx="2894">
                  <c:v>5.6765000000000003E-2</c:v>
                </c:pt>
                <c:pt idx="2895">
                  <c:v>5.6425000000000003E-2</c:v>
                </c:pt>
                <c:pt idx="2896">
                  <c:v>5.6089E-2</c:v>
                </c:pt>
                <c:pt idx="2897">
                  <c:v>5.5758000000000002E-2</c:v>
                </c:pt>
                <c:pt idx="2898">
                  <c:v>5.543E-2</c:v>
                </c:pt>
                <c:pt idx="2899">
                  <c:v>5.5107000000000003E-2</c:v>
                </c:pt>
                <c:pt idx="2900">
                  <c:v>5.4787000000000002E-2</c:v>
                </c:pt>
                <c:pt idx="2901">
                  <c:v>5.4470999999999999E-2</c:v>
                </c:pt>
                <c:pt idx="2902">
                  <c:v>5.4158999999999999E-2</c:v>
                </c:pt>
                <c:pt idx="2903">
                  <c:v>5.3849000000000001E-2</c:v>
                </c:pt>
                <c:pt idx="2904">
                  <c:v>5.3544000000000001E-2</c:v>
                </c:pt>
                <c:pt idx="2905">
                  <c:v>5.3240999999999997E-2</c:v>
                </c:pt>
                <c:pt idx="2906">
                  <c:v>5.2941000000000002E-2</c:v>
                </c:pt>
                <c:pt idx="2907">
                  <c:v>5.2644999999999997E-2</c:v>
                </c:pt>
                <c:pt idx="2908">
                  <c:v>5.2351000000000002E-2</c:v>
                </c:pt>
                <c:pt idx="2909">
                  <c:v>5.2060000000000002E-2</c:v>
                </c:pt>
                <c:pt idx="2910">
                  <c:v>5.1770999999999998E-2</c:v>
                </c:pt>
                <c:pt idx="2911">
                  <c:v>5.1485999999999997E-2</c:v>
                </c:pt>
                <c:pt idx="2912">
                  <c:v>5.1201999999999998E-2</c:v>
                </c:pt>
                <c:pt idx="2913">
                  <c:v>5.0921000000000001E-2</c:v>
                </c:pt>
                <c:pt idx="2914">
                  <c:v>5.0642E-2</c:v>
                </c:pt>
                <c:pt idx="2915">
                  <c:v>5.0365E-2</c:v>
                </c:pt>
                <c:pt idx="2916">
                  <c:v>5.0090999999999997E-2</c:v>
                </c:pt>
                <c:pt idx="2917">
                  <c:v>4.9818000000000001E-2</c:v>
                </c:pt>
                <c:pt idx="2918">
                  <c:v>4.9547000000000001E-2</c:v>
                </c:pt>
                <c:pt idx="2919">
                  <c:v>4.9278000000000002E-2</c:v>
                </c:pt>
                <c:pt idx="2920">
                  <c:v>4.9010999999999999E-2</c:v>
                </c:pt>
                <c:pt idx="2921">
                  <c:v>4.8744999999999997E-2</c:v>
                </c:pt>
                <c:pt idx="2922">
                  <c:v>4.8481999999999997E-2</c:v>
                </c:pt>
                <c:pt idx="2923">
                  <c:v>4.8218999999999998E-2</c:v>
                </c:pt>
                <c:pt idx="2924">
                  <c:v>4.7959000000000002E-2</c:v>
                </c:pt>
                <c:pt idx="2925">
                  <c:v>4.7698999999999998E-2</c:v>
                </c:pt>
                <c:pt idx="2926">
                  <c:v>4.7440999999999997E-2</c:v>
                </c:pt>
                <c:pt idx="2927">
                  <c:v>4.7183999999999997E-2</c:v>
                </c:pt>
                <c:pt idx="2928">
                  <c:v>4.6927999999999997E-2</c:v>
                </c:pt>
                <c:pt idx="2929">
                  <c:v>4.6674E-2</c:v>
                </c:pt>
                <c:pt idx="2930">
                  <c:v>4.6420000000000003E-2</c:v>
                </c:pt>
                <c:pt idx="2931">
                  <c:v>4.6168000000000001E-2</c:v>
                </c:pt>
                <c:pt idx="2932">
                  <c:v>4.5915999999999998E-2</c:v>
                </c:pt>
                <c:pt idx="2933">
                  <c:v>4.5665999999999998E-2</c:v>
                </c:pt>
                <c:pt idx="2934">
                  <c:v>4.5415999999999998E-2</c:v>
                </c:pt>
                <c:pt idx="2935">
                  <c:v>4.5168E-2</c:v>
                </c:pt>
                <c:pt idx="2936">
                  <c:v>4.4921999999999997E-2</c:v>
                </c:pt>
                <c:pt idx="2937">
                  <c:v>4.4676E-2</c:v>
                </c:pt>
                <c:pt idx="2938">
                  <c:v>4.4431999999999999E-2</c:v>
                </c:pt>
                <c:pt idx="2939">
                  <c:v>4.4188999999999999E-2</c:v>
                </c:pt>
                <c:pt idx="2940">
                  <c:v>4.3947E-2</c:v>
                </c:pt>
                <c:pt idx="2941">
                  <c:v>4.3707000000000003E-2</c:v>
                </c:pt>
                <c:pt idx="2942">
                  <c:v>4.3468E-2</c:v>
                </c:pt>
                <c:pt idx="2943">
                  <c:v>4.3230999999999999E-2</c:v>
                </c:pt>
                <c:pt idx="2944">
                  <c:v>4.2993999999999997E-2</c:v>
                </c:pt>
                <c:pt idx="2945">
                  <c:v>4.2758999999999998E-2</c:v>
                </c:pt>
                <c:pt idx="2946">
                  <c:v>4.2526000000000001E-2</c:v>
                </c:pt>
                <c:pt idx="2947">
                  <c:v>4.2292999999999997E-2</c:v>
                </c:pt>
                <c:pt idx="2948">
                  <c:v>4.2062000000000002E-2</c:v>
                </c:pt>
                <c:pt idx="2949">
                  <c:v>4.1832000000000001E-2</c:v>
                </c:pt>
                <c:pt idx="2950">
                  <c:v>4.1603000000000001E-2</c:v>
                </c:pt>
                <c:pt idx="2951">
                  <c:v>4.1375000000000002E-2</c:v>
                </c:pt>
                <c:pt idx="2952">
                  <c:v>4.1148999999999998E-2</c:v>
                </c:pt>
                <c:pt idx="2953">
                  <c:v>4.0923000000000001E-2</c:v>
                </c:pt>
                <c:pt idx="2954">
                  <c:v>4.0697999999999998E-2</c:v>
                </c:pt>
                <c:pt idx="2955">
                  <c:v>4.0474999999999997E-2</c:v>
                </c:pt>
                <c:pt idx="2956">
                  <c:v>4.0252000000000003E-2</c:v>
                </c:pt>
                <c:pt idx="2957">
                  <c:v>4.0030999999999997E-2</c:v>
                </c:pt>
                <c:pt idx="2958">
                  <c:v>3.9809999999999998E-2</c:v>
                </c:pt>
                <c:pt idx="2959">
                  <c:v>3.9591000000000001E-2</c:v>
                </c:pt>
                <c:pt idx="2960">
                  <c:v>3.9372999999999998E-2</c:v>
                </c:pt>
                <c:pt idx="2961">
                  <c:v>3.9156000000000003E-2</c:v>
                </c:pt>
                <c:pt idx="2962">
                  <c:v>3.8939000000000001E-2</c:v>
                </c:pt>
                <c:pt idx="2963">
                  <c:v>3.8724000000000001E-2</c:v>
                </c:pt>
                <c:pt idx="2964">
                  <c:v>3.8510000000000003E-2</c:v>
                </c:pt>
                <c:pt idx="2965">
                  <c:v>3.8295999999999997E-2</c:v>
                </c:pt>
                <c:pt idx="2966">
                  <c:v>3.8082999999999999E-2</c:v>
                </c:pt>
                <c:pt idx="2967">
                  <c:v>3.7872000000000003E-2</c:v>
                </c:pt>
                <c:pt idx="2968">
                  <c:v>3.7661E-2</c:v>
                </c:pt>
                <c:pt idx="2969">
                  <c:v>3.7449999999999997E-2</c:v>
                </c:pt>
                <c:pt idx="2970">
                  <c:v>3.7241000000000003E-2</c:v>
                </c:pt>
                <c:pt idx="2971">
                  <c:v>3.7032000000000002E-2</c:v>
                </c:pt>
                <c:pt idx="2972">
                  <c:v>3.6824000000000003E-2</c:v>
                </c:pt>
                <c:pt idx="2973">
                  <c:v>3.6616999999999997E-2</c:v>
                </c:pt>
                <c:pt idx="2974">
                  <c:v>3.6410999999999999E-2</c:v>
                </c:pt>
                <c:pt idx="2975">
                  <c:v>3.6205000000000001E-2</c:v>
                </c:pt>
                <c:pt idx="2976">
                  <c:v>3.6000999999999998E-2</c:v>
                </c:pt>
                <c:pt idx="2977">
                  <c:v>3.5797000000000002E-2</c:v>
                </c:pt>
                <c:pt idx="2978">
                  <c:v>3.5594000000000001E-2</c:v>
                </c:pt>
                <c:pt idx="2979">
                  <c:v>3.5392E-2</c:v>
                </c:pt>
                <c:pt idx="2980">
                  <c:v>3.5192000000000001E-2</c:v>
                </c:pt>
                <c:pt idx="2981">
                  <c:v>3.4992000000000002E-2</c:v>
                </c:pt>
                <c:pt idx="2982">
                  <c:v>3.4792999999999998E-2</c:v>
                </c:pt>
                <c:pt idx="2983">
                  <c:v>3.4595000000000001E-2</c:v>
                </c:pt>
                <c:pt idx="2984">
                  <c:v>3.4398999999999999E-2</c:v>
                </c:pt>
                <c:pt idx="2985">
                  <c:v>3.4202999999999997E-2</c:v>
                </c:pt>
                <c:pt idx="2986">
                  <c:v>3.4007000000000003E-2</c:v>
                </c:pt>
                <c:pt idx="2987">
                  <c:v>3.3813000000000003E-2</c:v>
                </c:pt>
                <c:pt idx="2988">
                  <c:v>3.3619999999999997E-2</c:v>
                </c:pt>
                <c:pt idx="2989">
                  <c:v>3.3426999999999998E-2</c:v>
                </c:pt>
                <c:pt idx="2990">
                  <c:v>3.3235000000000001E-2</c:v>
                </c:pt>
                <c:pt idx="2991">
                  <c:v>3.3043999999999997E-2</c:v>
                </c:pt>
                <c:pt idx="2992">
                  <c:v>3.2853E-2</c:v>
                </c:pt>
                <c:pt idx="2993">
                  <c:v>3.2663999999999999E-2</c:v>
                </c:pt>
                <c:pt idx="2994">
                  <c:v>3.2474999999999997E-2</c:v>
                </c:pt>
                <c:pt idx="2995">
                  <c:v>3.2287000000000003E-2</c:v>
                </c:pt>
                <c:pt idx="2996">
                  <c:v>3.2099999999999997E-2</c:v>
                </c:pt>
                <c:pt idx="2997">
                  <c:v>3.1913999999999998E-2</c:v>
                </c:pt>
                <c:pt idx="2998">
                  <c:v>3.1729E-2</c:v>
                </c:pt>
                <c:pt idx="2999">
                  <c:v>3.1544999999999997E-2</c:v>
                </c:pt>
                <c:pt idx="3000">
                  <c:v>3.1361E-2</c:v>
                </c:pt>
                <c:pt idx="3001">
                  <c:v>3.1178000000000001E-2</c:v>
                </c:pt>
                <c:pt idx="3002">
                  <c:v>3.0995999999999999E-2</c:v>
                </c:pt>
                <c:pt idx="3003">
                  <c:v>3.0814999999999999E-2</c:v>
                </c:pt>
                <c:pt idx="3004">
                  <c:v>3.0634000000000002E-2</c:v>
                </c:pt>
                <c:pt idx="3005">
                  <c:v>3.0453999999999998E-2</c:v>
                </c:pt>
                <c:pt idx="3006">
                  <c:v>3.0275E-2</c:v>
                </c:pt>
                <c:pt idx="3007">
                  <c:v>3.0096000000000001E-2</c:v>
                </c:pt>
                <c:pt idx="3008">
                  <c:v>2.9918E-2</c:v>
                </c:pt>
                <c:pt idx="3009">
                  <c:v>2.9741E-2</c:v>
                </c:pt>
                <c:pt idx="3010">
                  <c:v>2.9564E-2</c:v>
                </c:pt>
                <c:pt idx="3011">
                  <c:v>2.9388000000000001E-2</c:v>
                </c:pt>
                <c:pt idx="3012">
                  <c:v>2.9212999999999999E-2</c:v>
                </c:pt>
                <c:pt idx="3013">
                  <c:v>2.9038999999999999E-2</c:v>
                </c:pt>
                <c:pt idx="3014">
                  <c:v>2.8865999999999999E-2</c:v>
                </c:pt>
                <c:pt idx="3015">
                  <c:v>2.8694000000000001E-2</c:v>
                </c:pt>
                <c:pt idx="3016">
                  <c:v>2.8521999999999999E-2</c:v>
                </c:pt>
                <c:pt idx="3017">
                  <c:v>2.8351999999999999E-2</c:v>
                </c:pt>
                <c:pt idx="3018">
                  <c:v>2.8181999999999999E-2</c:v>
                </c:pt>
                <c:pt idx="3019">
                  <c:v>2.8013E-2</c:v>
                </c:pt>
                <c:pt idx="3020">
                  <c:v>2.7844000000000001E-2</c:v>
                </c:pt>
                <c:pt idx="3021">
                  <c:v>2.7675999999999999E-2</c:v>
                </c:pt>
                <c:pt idx="3022">
                  <c:v>2.7508999999999999E-2</c:v>
                </c:pt>
                <c:pt idx="3023">
                  <c:v>2.7342000000000002E-2</c:v>
                </c:pt>
                <c:pt idx="3024">
                  <c:v>2.7175999999999999E-2</c:v>
                </c:pt>
                <c:pt idx="3025">
                  <c:v>2.7009999999999999E-2</c:v>
                </c:pt>
                <c:pt idx="3026">
                  <c:v>2.6844E-2</c:v>
                </c:pt>
                <c:pt idx="3027">
                  <c:v>2.6679000000000001E-2</c:v>
                </c:pt>
                <c:pt idx="3028">
                  <c:v>2.6515E-2</c:v>
                </c:pt>
                <c:pt idx="3029">
                  <c:v>2.6350999999999999E-2</c:v>
                </c:pt>
                <c:pt idx="3030">
                  <c:v>2.6186999999999998E-2</c:v>
                </c:pt>
                <c:pt idx="3031">
                  <c:v>2.6023000000000001E-2</c:v>
                </c:pt>
                <c:pt idx="3032">
                  <c:v>2.5860999999999999E-2</c:v>
                </c:pt>
                <c:pt idx="3033">
                  <c:v>2.5697999999999999E-2</c:v>
                </c:pt>
                <c:pt idx="3034">
                  <c:v>2.5536E-2</c:v>
                </c:pt>
                <c:pt idx="3035">
                  <c:v>2.5375000000000002E-2</c:v>
                </c:pt>
                <c:pt idx="3036">
                  <c:v>2.5214E-2</c:v>
                </c:pt>
                <c:pt idx="3037">
                  <c:v>2.5054E-2</c:v>
                </c:pt>
                <c:pt idx="3038">
                  <c:v>2.4895E-2</c:v>
                </c:pt>
                <c:pt idx="3039">
                  <c:v>2.4736000000000001E-2</c:v>
                </c:pt>
                <c:pt idx="3040">
                  <c:v>2.4577000000000002E-2</c:v>
                </c:pt>
                <c:pt idx="3041">
                  <c:v>2.4419E-2</c:v>
                </c:pt>
                <c:pt idx="3042">
                  <c:v>2.4261999999999999E-2</c:v>
                </c:pt>
                <c:pt idx="3043">
                  <c:v>2.4105999999999999E-2</c:v>
                </c:pt>
                <c:pt idx="3044">
                  <c:v>2.3949999999999999E-2</c:v>
                </c:pt>
                <c:pt idx="3045">
                  <c:v>2.3795E-2</c:v>
                </c:pt>
                <c:pt idx="3046">
                  <c:v>2.3640999999999999E-2</c:v>
                </c:pt>
                <c:pt idx="3047">
                  <c:v>2.3487999999999998E-2</c:v>
                </c:pt>
                <c:pt idx="3048">
                  <c:v>2.3335000000000002E-2</c:v>
                </c:pt>
                <c:pt idx="3049">
                  <c:v>2.3182999999999999E-2</c:v>
                </c:pt>
                <c:pt idx="3050">
                  <c:v>2.3032E-2</c:v>
                </c:pt>
                <c:pt idx="3051">
                  <c:v>2.2882E-2</c:v>
                </c:pt>
                <c:pt idx="3052">
                  <c:v>2.2731999999999999E-2</c:v>
                </c:pt>
                <c:pt idx="3053">
                  <c:v>2.2582999999999999E-2</c:v>
                </c:pt>
                <c:pt idx="3054">
                  <c:v>2.2435E-2</c:v>
                </c:pt>
                <c:pt idx="3055">
                  <c:v>2.2287999999999999E-2</c:v>
                </c:pt>
                <c:pt idx="3056">
                  <c:v>2.2141999999999998E-2</c:v>
                </c:pt>
                <c:pt idx="3057">
                  <c:v>2.1996000000000002E-2</c:v>
                </c:pt>
                <c:pt idx="3058">
                  <c:v>2.1850999999999999E-2</c:v>
                </c:pt>
                <c:pt idx="3059">
                  <c:v>2.1707000000000001E-2</c:v>
                </c:pt>
                <c:pt idx="3060">
                  <c:v>2.1562999999999999E-2</c:v>
                </c:pt>
                <c:pt idx="3061">
                  <c:v>2.1420999999999999E-2</c:v>
                </c:pt>
                <c:pt idx="3062">
                  <c:v>2.1278999999999999E-2</c:v>
                </c:pt>
                <c:pt idx="3063">
                  <c:v>2.1138000000000001E-2</c:v>
                </c:pt>
                <c:pt idx="3064">
                  <c:v>2.0996999999999998E-2</c:v>
                </c:pt>
                <c:pt idx="3065">
                  <c:v>2.0858000000000002E-2</c:v>
                </c:pt>
                <c:pt idx="3066">
                  <c:v>2.0719000000000001E-2</c:v>
                </c:pt>
                <c:pt idx="3067">
                  <c:v>2.0580999999999999E-2</c:v>
                </c:pt>
                <c:pt idx="3068">
                  <c:v>2.0442999999999999E-2</c:v>
                </c:pt>
                <c:pt idx="3069">
                  <c:v>2.0306999999999999E-2</c:v>
                </c:pt>
                <c:pt idx="3070">
                  <c:v>2.0171000000000001E-2</c:v>
                </c:pt>
                <c:pt idx="3071">
                  <c:v>2.0036000000000002E-2</c:v>
                </c:pt>
                <c:pt idx="3072">
                  <c:v>1.9902E-2</c:v>
                </c:pt>
                <c:pt idx="3073">
                  <c:v>1.9768999999999998E-2</c:v>
                </c:pt>
                <c:pt idx="3074">
                  <c:v>1.9637000000000002E-2</c:v>
                </c:pt>
                <c:pt idx="3075">
                  <c:v>1.9505000000000002E-2</c:v>
                </c:pt>
                <c:pt idx="3076">
                  <c:v>1.9375E-2</c:v>
                </c:pt>
                <c:pt idx="3077">
                  <c:v>1.9245000000000002E-2</c:v>
                </c:pt>
                <c:pt idx="3078">
                  <c:v>1.9116000000000001E-2</c:v>
                </c:pt>
                <c:pt idx="3079">
                  <c:v>1.8988000000000001E-2</c:v>
                </c:pt>
                <c:pt idx="3080">
                  <c:v>1.8859999999999998E-2</c:v>
                </c:pt>
                <c:pt idx="3081">
                  <c:v>1.8733E-2</c:v>
                </c:pt>
                <c:pt idx="3082">
                  <c:v>1.8606999999999999E-2</c:v>
                </c:pt>
                <c:pt idx="3083">
                  <c:v>1.8481999999999998E-2</c:v>
                </c:pt>
                <c:pt idx="3084">
                  <c:v>1.8356999999999998E-2</c:v>
                </c:pt>
                <c:pt idx="3085">
                  <c:v>1.8232000000000002E-2</c:v>
                </c:pt>
                <c:pt idx="3086">
                  <c:v>1.8107999999999999E-2</c:v>
                </c:pt>
                <c:pt idx="3087">
                  <c:v>1.7985000000000001E-2</c:v>
                </c:pt>
                <c:pt idx="3088">
                  <c:v>1.7861999999999999E-2</c:v>
                </c:pt>
                <c:pt idx="3089">
                  <c:v>1.7739999999999999E-2</c:v>
                </c:pt>
                <c:pt idx="3090">
                  <c:v>1.7618000000000002E-2</c:v>
                </c:pt>
                <c:pt idx="3091">
                  <c:v>1.7496999999999999E-2</c:v>
                </c:pt>
                <c:pt idx="3092">
                  <c:v>1.7375999999999999E-2</c:v>
                </c:pt>
                <c:pt idx="3093">
                  <c:v>1.7256000000000001E-2</c:v>
                </c:pt>
                <c:pt idx="3094">
                  <c:v>1.7135999999999998E-2</c:v>
                </c:pt>
                <c:pt idx="3095">
                  <c:v>1.7017000000000001E-2</c:v>
                </c:pt>
                <c:pt idx="3096">
                  <c:v>1.6899000000000001E-2</c:v>
                </c:pt>
                <c:pt idx="3097">
                  <c:v>1.6781000000000001E-2</c:v>
                </c:pt>
                <c:pt idx="3098">
                  <c:v>1.6664000000000002E-2</c:v>
                </c:pt>
                <c:pt idx="3099">
                  <c:v>1.6546999999999999E-2</c:v>
                </c:pt>
                <c:pt idx="3100">
                  <c:v>1.6431000000000001E-2</c:v>
                </c:pt>
                <c:pt idx="3101">
                  <c:v>1.6316000000000001E-2</c:v>
                </c:pt>
                <c:pt idx="3102">
                  <c:v>1.6202000000000001E-2</c:v>
                </c:pt>
                <c:pt idx="3103">
                  <c:v>1.6088000000000002E-2</c:v>
                </c:pt>
                <c:pt idx="3104">
                  <c:v>1.5973999999999999E-2</c:v>
                </c:pt>
                <c:pt idx="3105">
                  <c:v>1.6327000000000001E-2</c:v>
                </c:pt>
                <c:pt idx="3106">
                  <c:v>1.6212000000000001E-2</c:v>
                </c:pt>
                <c:pt idx="3107">
                  <c:v>1.6097E-2</c:v>
                </c:pt>
                <c:pt idx="3108">
                  <c:v>1.5983000000000001E-2</c:v>
                </c:pt>
                <c:pt idx="3109">
                  <c:v>1.5869000000000001E-2</c:v>
                </c:pt>
                <c:pt idx="3110">
                  <c:v>1.5755999999999999E-2</c:v>
                </c:pt>
                <c:pt idx="3111">
                  <c:v>1.5643000000000001E-2</c:v>
                </c:pt>
                <c:pt idx="3112">
                  <c:v>1.5531E-2</c:v>
                </c:pt>
                <c:pt idx="3113">
                  <c:v>1.5419E-2</c:v>
                </c:pt>
                <c:pt idx="3114">
                  <c:v>1.5308E-2</c:v>
                </c:pt>
                <c:pt idx="3115">
                  <c:v>1.5197E-2</c:v>
                </c:pt>
                <c:pt idx="3116">
                  <c:v>1.5088000000000001E-2</c:v>
                </c:pt>
                <c:pt idx="3117">
                  <c:v>1.4978E-2</c:v>
                </c:pt>
                <c:pt idx="3118">
                  <c:v>1.487E-2</c:v>
                </c:pt>
                <c:pt idx="3119">
                  <c:v>1.4762000000000001E-2</c:v>
                </c:pt>
                <c:pt idx="3120">
                  <c:v>1.4655E-2</c:v>
                </c:pt>
                <c:pt idx="3121">
                  <c:v>1.4548E-2</c:v>
                </c:pt>
                <c:pt idx="3122">
                  <c:v>1.4442E-2</c:v>
                </c:pt>
                <c:pt idx="3123">
                  <c:v>1.4337000000000001E-2</c:v>
                </c:pt>
                <c:pt idx="3124">
                  <c:v>1.4232E-2</c:v>
                </c:pt>
                <c:pt idx="3125">
                  <c:v>1.4128E-2</c:v>
                </c:pt>
                <c:pt idx="3126">
                  <c:v>1.4024E-2</c:v>
                </c:pt>
                <c:pt idx="3127">
                  <c:v>1.3920999999999999E-2</c:v>
                </c:pt>
                <c:pt idx="3128">
                  <c:v>1.3819E-2</c:v>
                </c:pt>
                <c:pt idx="3129">
                  <c:v>1.3717E-2</c:v>
                </c:pt>
                <c:pt idx="3130">
                  <c:v>1.3615E-2</c:v>
                </c:pt>
                <c:pt idx="3131">
                  <c:v>1.3514999999999999E-2</c:v>
                </c:pt>
                <c:pt idx="3132">
                  <c:v>1.3415E-2</c:v>
                </c:pt>
                <c:pt idx="3133">
                  <c:v>1.3315E-2</c:v>
                </c:pt>
                <c:pt idx="3134">
                  <c:v>1.3217E-2</c:v>
                </c:pt>
                <c:pt idx="3135">
                  <c:v>1.3117999999999999E-2</c:v>
                </c:pt>
                <c:pt idx="3136">
                  <c:v>1.3021E-2</c:v>
                </c:pt>
                <c:pt idx="3137">
                  <c:v>1.2924E-2</c:v>
                </c:pt>
                <c:pt idx="3138">
                  <c:v>1.2828000000000001E-2</c:v>
                </c:pt>
                <c:pt idx="3139">
                  <c:v>1.2732E-2</c:v>
                </c:pt>
                <c:pt idx="3140">
                  <c:v>1.2637000000000001E-2</c:v>
                </c:pt>
                <c:pt idx="3141">
                  <c:v>1.2541999999999999E-2</c:v>
                </c:pt>
                <c:pt idx="3142">
                  <c:v>1.2448000000000001E-2</c:v>
                </c:pt>
                <c:pt idx="3143">
                  <c:v>1.2355E-2</c:v>
                </c:pt>
                <c:pt idx="3144">
                  <c:v>1.2262E-2</c:v>
                </c:pt>
                <c:pt idx="3145">
                  <c:v>1.2171E-2</c:v>
                </c:pt>
                <c:pt idx="3146">
                  <c:v>1.2078999999999999E-2</c:v>
                </c:pt>
                <c:pt idx="3147">
                  <c:v>1.1988E-2</c:v>
                </c:pt>
                <c:pt idx="3148">
                  <c:v>1.1898000000000001E-2</c:v>
                </c:pt>
                <c:pt idx="3149">
                  <c:v>1.1809E-2</c:v>
                </c:pt>
                <c:pt idx="3150">
                  <c:v>1.172E-2</c:v>
                </c:pt>
                <c:pt idx="3151">
                  <c:v>1.1632E-2</c:v>
                </c:pt>
                <c:pt idx="3152">
                  <c:v>1.1544E-2</c:v>
                </c:pt>
                <c:pt idx="3153">
                  <c:v>1.1457999999999999E-2</c:v>
                </c:pt>
                <c:pt idx="3154">
                  <c:v>1.1370999999999999E-2</c:v>
                </c:pt>
                <c:pt idx="3155">
                  <c:v>1.1285999999999999E-2</c:v>
                </c:pt>
                <c:pt idx="3156">
                  <c:v>1.1200999999999999E-2</c:v>
                </c:pt>
                <c:pt idx="3157">
                  <c:v>1.1117E-2</c:v>
                </c:pt>
                <c:pt idx="3158">
                  <c:v>1.1034E-2</c:v>
                </c:pt>
                <c:pt idx="3159">
                  <c:v>1.0951000000000001E-2</c:v>
                </c:pt>
                <c:pt idx="3160">
                  <c:v>1.0869E-2</c:v>
                </c:pt>
                <c:pt idx="3161">
                  <c:v>1.0788000000000001E-2</c:v>
                </c:pt>
                <c:pt idx="3162">
                  <c:v>1.0707E-2</c:v>
                </c:pt>
                <c:pt idx="3163">
                  <c:v>1.0626E-2</c:v>
                </c:pt>
                <c:pt idx="3164">
                  <c:v>1.0547000000000001E-2</c:v>
                </c:pt>
                <c:pt idx="3165">
                  <c:v>1.0468E-2</c:v>
                </c:pt>
                <c:pt idx="3166">
                  <c:v>1.0389000000000001E-2</c:v>
                </c:pt>
                <c:pt idx="3167">
                  <c:v>1.0311000000000001E-2</c:v>
                </c:pt>
                <c:pt idx="3168">
                  <c:v>1.0234E-2</c:v>
                </c:pt>
                <c:pt idx="3169">
                  <c:v>1.0156999999999999E-2</c:v>
                </c:pt>
                <c:pt idx="3170">
                  <c:v>1.0081E-2</c:v>
                </c:pt>
                <c:pt idx="3171">
                  <c:v>1.0005E-2</c:v>
                </c:pt>
                <c:pt idx="3172">
                  <c:v>9.9298000000000008E-3</c:v>
                </c:pt>
                <c:pt idx="3173">
                  <c:v>9.8553000000000009E-3</c:v>
                </c:pt>
                <c:pt idx="3174">
                  <c:v>9.7812999999999997E-3</c:v>
                </c:pt>
                <c:pt idx="3175">
                  <c:v>9.7079000000000002E-3</c:v>
                </c:pt>
                <c:pt idx="3176">
                  <c:v>9.6351000000000006E-3</c:v>
                </c:pt>
                <c:pt idx="3177">
                  <c:v>9.5627999999999998E-3</c:v>
                </c:pt>
                <c:pt idx="3178">
                  <c:v>9.4911000000000006E-3</c:v>
                </c:pt>
                <c:pt idx="3179">
                  <c:v>9.4199000000000001E-3</c:v>
                </c:pt>
                <c:pt idx="3180">
                  <c:v>9.3492000000000002E-3</c:v>
                </c:pt>
                <c:pt idx="3181">
                  <c:v>9.2791000000000002E-3</c:v>
                </c:pt>
                <c:pt idx="3182">
                  <c:v>9.2095000000000007E-3</c:v>
                </c:pt>
                <c:pt idx="3183">
                  <c:v>9.1404999999999993E-3</c:v>
                </c:pt>
                <c:pt idx="3184">
                  <c:v>9.0720000000000002E-3</c:v>
                </c:pt>
                <c:pt idx="3185">
                  <c:v>9.0040999999999993E-3</c:v>
                </c:pt>
                <c:pt idx="3186">
                  <c:v>8.9367000000000005E-3</c:v>
                </c:pt>
                <c:pt idx="3187">
                  <c:v>8.8698000000000006E-3</c:v>
                </c:pt>
                <c:pt idx="3188">
                  <c:v>8.8036E-3</c:v>
                </c:pt>
                <c:pt idx="3189">
                  <c:v>8.7378999999999998E-3</c:v>
                </c:pt>
                <c:pt idx="3190">
                  <c:v>8.6727999999999996E-3</c:v>
                </c:pt>
                <c:pt idx="3191">
                  <c:v>8.6084000000000004E-3</c:v>
                </c:pt>
                <c:pt idx="3192">
                  <c:v>8.5445999999999994E-3</c:v>
                </c:pt>
                <c:pt idx="3193">
                  <c:v>8.4814000000000001E-3</c:v>
                </c:pt>
                <c:pt idx="3194">
                  <c:v>8.4189E-3</c:v>
                </c:pt>
                <c:pt idx="3195">
                  <c:v>8.3570999999999993E-3</c:v>
                </c:pt>
                <c:pt idx="3196">
                  <c:v>8.2959000000000001E-3</c:v>
                </c:pt>
                <c:pt idx="3197">
                  <c:v>8.2352999999999992E-3</c:v>
                </c:pt>
                <c:pt idx="3198">
                  <c:v>8.1753999999999993E-3</c:v>
                </c:pt>
                <c:pt idx="3199">
                  <c:v>8.1160999999999994E-3</c:v>
                </c:pt>
                <c:pt idx="3200">
                  <c:v>8.0572999999999999E-3</c:v>
                </c:pt>
                <c:pt idx="3201">
                  <c:v>7.9991999999999997E-3</c:v>
                </c:pt>
                <c:pt idx="3202">
                  <c:v>7.9416E-3</c:v>
                </c:pt>
                <c:pt idx="3203">
                  <c:v>7.8846000000000003E-3</c:v>
                </c:pt>
                <c:pt idx="3204">
                  <c:v>7.8280999999999993E-3</c:v>
                </c:pt>
                <c:pt idx="3205">
                  <c:v>7.7720999999999997E-3</c:v>
                </c:pt>
                <c:pt idx="3206">
                  <c:v>7.7165999999999997E-3</c:v>
                </c:pt>
                <c:pt idx="3207">
                  <c:v>7.6614999999999999E-3</c:v>
                </c:pt>
                <c:pt idx="3208">
                  <c:v>7.607E-3</c:v>
                </c:pt>
                <c:pt idx="3209">
                  <c:v>7.5529000000000004E-3</c:v>
                </c:pt>
                <c:pt idx="3210">
                  <c:v>7.4992000000000001E-3</c:v>
                </c:pt>
                <c:pt idx="3211">
                  <c:v>7.4460999999999998E-3</c:v>
                </c:pt>
                <c:pt idx="3212">
                  <c:v>7.3933000000000002E-3</c:v>
                </c:pt>
                <c:pt idx="3213">
                  <c:v>7.3410000000000003E-3</c:v>
                </c:pt>
                <c:pt idx="3214">
                  <c:v>7.2890999999999997E-3</c:v>
                </c:pt>
                <c:pt idx="3215">
                  <c:v>7.2376999999999997E-3</c:v>
                </c:pt>
                <c:pt idx="3216">
                  <c:v>7.1865999999999996E-3</c:v>
                </c:pt>
                <c:pt idx="3217">
                  <c:v>7.136E-3</c:v>
                </c:pt>
                <c:pt idx="3218">
                  <c:v>7.0857999999999997E-3</c:v>
                </c:pt>
                <c:pt idx="3219">
                  <c:v>7.0359000000000003E-3</c:v>
                </c:pt>
                <c:pt idx="3220">
                  <c:v>6.9864999999999997E-3</c:v>
                </c:pt>
                <c:pt idx="3221">
                  <c:v>6.9375000000000001E-3</c:v>
                </c:pt>
                <c:pt idx="3222">
                  <c:v>6.8887999999999996E-3</c:v>
                </c:pt>
                <c:pt idx="3223">
                  <c:v>6.8405000000000002E-3</c:v>
                </c:pt>
                <c:pt idx="3224">
                  <c:v>6.7926999999999996E-3</c:v>
                </c:pt>
                <c:pt idx="3225">
                  <c:v>6.7451999999999998E-3</c:v>
                </c:pt>
                <c:pt idx="3226">
                  <c:v>6.6981000000000002E-3</c:v>
                </c:pt>
                <c:pt idx="3227">
                  <c:v>6.6514E-3</c:v>
                </c:pt>
                <c:pt idx="3228">
                  <c:v>6.6051E-3</c:v>
                </c:pt>
                <c:pt idx="3229">
                  <c:v>6.5592000000000003E-3</c:v>
                </c:pt>
                <c:pt idx="3230">
                  <c:v>6.5136999999999999E-3</c:v>
                </c:pt>
                <c:pt idx="3231">
                  <c:v>6.4687E-3</c:v>
                </c:pt>
                <c:pt idx="3232">
                  <c:v>6.424E-3</c:v>
                </c:pt>
                <c:pt idx="3233">
                  <c:v>6.3799E-3</c:v>
                </c:pt>
                <c:pt idx="3234">
                  <c:v>6.3362000000000002E-3</c:v>
                </c:pt>
                <c:pt idx="3235">
                  <c:v>6.293E-3</c:v>
                </c:pt>
                <c:pt idx="3236">
                  <c:v>6.2502E-3</c:v>
                </c:pt>
                <c:pt idx="3237">
                  <c:v>6.208E-3</c:v>
                </c:pt>
                <c:pt idx="3238">
                  <c:v>6.1662000000000002E-3</c:v>
                </c:pt>
                <c:pt idx="3239">
                  <c:v>6.1249E-3</c:v>
                </c:pt>
                <c:pt idx="3240">
                  <c:v>6.0841000000000003E-3</c:v>
                </c:pt>
                <c:pt idx="3241">
                  <c:v>6.0438000000000002E-3</c:v>
                </c:pt>
                <c:pt idx="3242">
                  <c:v>6.0039000000000004E-3</c:v>
                </c:pt>
                <c:pt idx="3243">
                  <c:v>5.9645999999999996E-3</c:v>
                </c:pt>
                <c:pt idx="3244">
                  <c:v>5.9255999999999996E-3</c:v>
                </c:pt>
                <c:pt idx="3245">
                  <c:v>5.8871000000000001E-3</c:v>
                </c:pt>
                <c:pt idx="3246">
                  <c:v>5.8491000000000003E-3</c:v>
                </c:pt>
                <c:pt idx="3247">
                  <c:v>5.8114999999999998E-3</c:v>
                </c:pt>
                <c:pt idx="3248">
                  <c:v>5.7742000000000002E-3</c:v>
                </c:pt>
                <c:pt idx="3249">
                  <c:v>5.7374000000000001E-3</c:v>
                </c:pt>
                <c:pt idx="3250">
                  <c:v>5.7010000000000003E-3</c:v>
                </c:pt>
                <c:pt idx="3251">
                  <c:v>5.6648999999999996E-3</c:v>
                </c:pt>
                <c:pt idx="3252">
                  <c:v>5.6292E-3</c:v>
                </c:pt>
                <c:pt idx="3253">
                  <c:v>5.5938000000000003E-3</c:v>
                </c:pt>
                <c:pt idx="3254">
                  <c:v>5.9801000000000003E-3</c:v>
                </c:pt>
                <c:pt idx="3255">
                  <c:v>6.5696000000000001E-3</c:v>
                </c:pt>
                <c:pt idx="3256">
                  <c:v>6.5497000000000003E-3</c:v>
                </c:pt>
                <c:pt idx="3257">
                  <c:v>6.509E-3</c:v>
                </c:pt>
                <c:pt idx="3258">
                  <c:v>6.4685999999999997E-3</c:v>
                </c:pt>
                <c:pt idx="3259">
                  <c:v>6.4285999999999996E-3</c:v>
                </c:pt>
                <c:pt idx="3260">
                  <c:v>6.3889000000000003E-3</c:v>
                </c:pt>
                <c:pt idx="3261">
                  <c:v>6.3496999999999998E-3</c:v>
                </c:pt>
                <c:pt idx="3262">
                  <c:v>6.3108000000000001E-3</c:v>
                </c:pt>
                <c:pt idx="3263">
                  <c:v>6.2722999999999998E-3</c:v>
                </c:pt>
                <c:pt idx="3264">
                  <c:v>6.2341000000000002E-3</c:v>
                </c:pt>
                <c:pt idx="3265">
                  <c:v>6.1964000000000003E-3</c:v>
                </c:pt>
                <c:pt idx="3266">
                  <c:v>6.1590999999999998E-3</c:v>
                </c:pt>
                <c:pt idx="3267">
                  <c:v>6.1221000000000001E-3</c:v>
                </c:pt>
                <c:pt idx="3268">
                  <c:v>6.0856E-3</c:v>
                </c:pt>
                <c:pt idx="3269">
                  <c:v>6.1589000000000001E-3</c:v>
                </c:pt>
                <c:pt idx="3270">
                  <c:v>6.1473999999999999E-3</c:v>
                </c:pt>
                <c:pt idx="3271">
                  <c:v>6.1113000000000001E-3</c:v>
                </c:pt>
                <c:pt idx="3272">
                  <c:v>6.0755000000000002E-3</c:v>
                </c:pt>
                <c:pt idx="3273">
                  <c:v>6.0400999999999996E-3</c:v>
                </c:pt>
                <c:pt idx="3274">
                  <c:v>6.0051000000000002E-3</c:v>
                </c:pt>
                <c:pt idx="3275">
                  <c:v>5.9705000000000001E-3</c:v>
                </c:pt>
                <c:pt idx="3276">
                  <c:v>5.9360999999999997E-3</c:v>
                </c:pt>
                <c:pt idx="3277">
                  <c:v>5.9021000000000004E-3</c:v>
                </c:pt>
                <c:pt idx="3278">
                  <c:v>5.8684000000000002E-3</c:v>
                </c:pt>
                <c:pt idx="3279">
                  <c:v>5.8348999999999996E-3</c:v>
                </c:pt>
                <c:pt idx="3280">
                  <c:v>5.8018000000000002E-3</c:v>
                </c:pt>
                <c:pt idx="3281">
                  <c:v>5.7689000000000004E-3</c:v>
                </c:pt>
                <c:pt idx="3282">
                  <c:v>5.7364E-3</c:v>
                </c:pt>
                <c:pt idx="3283">
                  <c:v>5.7041000000000001E-3</c:v>
                </c:pt>
                <c:pt idx="3284">
                  <c:v>5.6721000000000002E-3</c:v>
                </c:pt>
                <c:pt idx="3285">
                  <c:v>5.6404000000000003E-3</c:v>
                </c:pt>
                <c:pt idx="3286">
                  <c:v>5.6089E-3</c:v>
                </c:pt>
                <c:pt idx="3287">
                  <c:v>5.5776999999999997E-3</c:v>
                </c:pt>
                <c:pt idx="3288">
                  <c:v>5.5468000000000002E-3</c:v>
                </c:pt>
                <c:pt idx="3289">
                  <c:v>5.5161999999999997E-3</c:v>
                </c:pt>
                <c:pt idx="3290">
                  <c:v>5.4857999999999999E-3</c:v>
                </c:pt>
                <c:pt idx="3291">
                  <c:v>5.4557E-3</c:v>
                </c:pt>
                <c:pt idx="3292">
                  <c:v>5.4257999999999997E-3</c:v>
                </c:pt>
                <c:pt idx="3293">
                  <c:v>5.3961E-3</c:v>
                </c:pt>
                <c:pt idx="3294">
                  <c:v>5.3667000000000003E-3</c:v>
                </c:pt>
                <c:pt idx="3295">
                  <c:v>5.3375000000000002E-3</c:v>
                </c:pt>
                <c:pt idx="3296">
                  <c:v>5.3083999999999996E-3</c:v>
                </c:pt>
                <c:pt idx="3297">
                  <c:v>5.2795999999999997E-3</c:v>
                </c:pt>
                <c:pt idx="3298">
                  <c:v>5.2509999999999996E-3</c:v>
                </c:pt>
                <c:pt idx="3299">
                  <c:v>5.2224999999999997E-3</c:v>
                </c:pt>
                <c:pt idx="3300">
                  <c:v>5.1942000000000004E-3</c:v>
                </c:pt>
                <c:pt idx="3301">
                  <c:v>5.1660999999999999E-3</c:v>
                </c:pt>
                <c:pt idx="3302">
                  <c:v>5.1380999999999996E-3</c:v>
                </c:pt>
                <c:pt idx="3303">
                  <c:v>5.1102999999999999E-3</c:v>
                </c:pt>
                <c:pt idx="3304">
                  <c:v>5.0825999999999996E-3</c:v>
                </c:pt>
                <c:pt idx="3305">
                  <c:v>5.0549999999999996E-3</c:v>
                </c:pt>
                <c:pt idx="3306">
                  <c:v>5.0276000000000001E-3</c:v>
                </c:pt>
                <c:pt idx="3307">
                  <c:v>5.0003000000000001E-3</c:v>
                </c:pt>
                <c:pt idx="3308">
                  <c:v>4.9731999999999997E-3</c:v>
                </c:pt>
                <c:pt idx="3309">
                  <c:v>4.9462999999999998E-3</c:v>
                </c:pt>
                <c:pt idx="3310">
                  <c:v>4.9195000000000003E-3</c:v>
                </c:pt>
                <c:pt idx="3311">
                  <c:v>4.8929000000000004E-3</c:v>
                </c:pt>
                <c:pt idx="3312">
                  <c:v>4.8665000000000002E-3</c:v>
                </c:pt>
                <c:pt idx="3313">
                  <c:v>4.8402999999999996E-3</c:v>
                </c:pt>
                <c:pt idx="3314">
                  <c:v>4.8142000000000002E-3</c:v>
                </c:pt>
                <c:pt idx="3315">
                  <c:v>4.7882000000000003E-3</c:v>
                </c:pt>
                <c:pt idx="3316">
                  <c:v>4.7625000000000002E-3</c:v>
                </c:pt>
                <c:pt idx="3317">
                  <c:v>4.7368000000000002E-3</c:v>
                </c:pt>
                <c:pt idx="3318">
                  <c:v>4.7114000000000001E-3</c:v>
                </c:pt>
                <c:pt idx="3319">
                  <c:v>4.6860000000000001E-3</c:v>
                </c:pt>
                <c:pt idx="3320">
                  <c:v>4.6607999999999997E-3</c:v>
                </c:pt>
                <c:pt idx="3321">
                  <c:v>4.6356000000000001E-3</c:v>
                </c:pt>
                <c:pt idx="3322">
                  <c:v>4.6106000000000003E-3</c:v>
                </c:pt>
                <c:pt idx="3323">
                  <c:v>4.5858000000000001E-3</c:v>
                </c:pt>
                <c:pt idx="3324">
                  <c:v>4.561E-3</c:v>
                </c:pt>
                <c:pt idx="3325">
                  <c:v>4.5364000000000003E-3</c:v>
                </c:pt>
                <c:pt idx="3326">
                  <c:v>4.5119000000000001E-3</c:v>
                </c:pt>
                <c:pt idx="3327">
                  <c:v>4.4875999999999996E-3</c:v>
                </c:pt>
                <c:pt idx="3328">
                  <c:v>4.4634000000000002E-3</c:v>
                </c:pt>
                <c:pt idx="3329">
                  <c:v>4.4393000000000002E-3</c:v>
                </c:pt>
                <c:pt idx="3330">
                  <c:v>4.4153999999999999E-3</c:v>
                </c:pt>
                <c:pt idx="3331">
                  <c:v>4.3917000000000001E-3</c:v>
                </c:pt>
                <c:pt idx="3332">
                  <c:v>4.3680000000000004E-3</c:v>
                </c:pt>
                <c:pt idx="3333">
                  <c:v>4.3445999999999997E-3</c:v>
                </c:pt>
                <c:pt idx="3334">
                  <c:v>4.3211999999999999E-3</c:v>
                </c:pt>
                <c:pt idx="3335">
                  <c:v>4.2979999999999997E-3</c:v>
                </c:pt>
                <c:pt idx="3336">
                  <c:v>4.2747999999999996E-3</c:v>
                </c:pt>
                <c:pt idx="3337">
                  <c:v>4.2518E-3</c:v>
                </c:pt>
                <c:pt idx="3338">
                  <c:v>4.2288999999999998E-3</c:v>
                </c:pt>
                <c:pt idx="3339">
                  <c:v>4.2059999999999997E-3</c:v>
                </c:pt>
                <c:pt idx="3340">
                  <c:v>4.1833E-3</c:v>
                </c:pt>
                <c:pt idx="3341">
                  <c:v>4.1606000000000004E-3</c:v>
                </c:pt>
                <c:pt idx="3342">
                  <c:v>4.1380999999999996E-3</c:v>
                </c:pt>
                <c:pt idx="3343">
                  <c:v>4.1155999999999996E-3</c:v>
                </c:pt>
                <c:pt idx="3344">
                  <c:v>4.0932E-3</c:v>
                </c:pt>
                <c:pt idx="3345">
                  <c:v>4.0708999999999997E-3</c:v>
                </c:pt>
                <c:pt idx="3346">
                  <c:v>4.0486000000000003E-3</c:v>
                </c:pt>
                <c:pt idx="3347">
                  <c:v>4.0264999999999997E-3</c:v>
                </c:pt>
                <c:pt idx="3348">
                  <c:v>4.0042999999999997E-3</c:v>
                </c:pt>
                <c:pt idx="3349">
                  <c:v>3.9823000000000002E-3</c:v>
                </c:pt>
                <c:pt idx="3350">
                  <c:v>3.9601999999999997E-3</c:v>
                </c:pt>
                <c:pt idx="3351">
                  <c:v>3.9382999999999996E-3</c:v>
                </c:pt>
                <c:pt idx="3352">
                  <c:v>3.9163000000000002E-3</c:v>
                </c:pt>
                <c:pt idx="3353">
                  <c:v>3.8944000000000001E-3</c:v>
                </c:pt>
                <c:pt idx="3354">
                  <c:v>3.8725000000000001E-3</c:v>
                </c:pt>
                <c:pt idx="3355">
                  <c:v>3.8506999999999999E-3</c:v>
                </c:pt>
                <c:pt idx="3356">
                  <c:v>3.8289000000000001E-3</c:v>
                </c:pt>
                <c:pt idx="3357">
                  <c:v>3.8072000000000002E-3</c:v>
                </c:pt>
                <c:pt idx="3358">
                  <c:v>3.7854999999999998E-3</c:v>
                </c:pt>
                <c:pt idx="3359">
                  <c:v>3.7639000000000001E-3</c:v>
                </c:pt>
                <c:pt idx="3360">
                  <c:v>3.7423000000000001E-3</c:v>
                </c:pt>
                <c:pt idx="3361">
                  <c:v>3.7207999999999998E-3</c:v>
                </c:pt>
                <c:pt idx="3362">
                  <c:v>3.6993999999999998E-3</c:v>
                </c:pt>
                <c:pt idx="3363">
                  <c:v>3.6779999999999998E-3</c:v>
                </c:pt>
                <c:pt idx="3364">
                  <c:v>3.6567000000000001E-3</c:v>
                </c:pt>
                <c:pt idx="3365">
                  <c:v>3.6354999999999998E-3</c:v>
                </c:pt>
                <c:pt idx="3366">
                  <c:v>3.7312999999999999E-3</c:v>
                </c:pt>
                <c:pt idx="3367">
                  <c:v>3.7426E-3</c:v>
                </c:pt>
                <c:pt idx="3368">
                  <c:v>3.8181000000000001E-3</c:v>
                </c:pt>
                <c:pt idx="3369">
                  <c:v>3.8695000000000001E-3</c:v>
                </c:pt>
                <c:pt idx="3370">
                  <c:v>3.8492999999999999E-3</c:v>
                </c:pt>
                <c:pt idx="3371">
                  <c:v>3.8268E-3</c:v>
                </c:pt>
                <c:pt idx="3372">
                  <c:v>3.8045000000000002E-3</c:v>
                </c:pt>
                <c:pt idx="3373">
                  <c:v>3.7821999999999999E-3</c:v>
                </c:pt>
                <c:pt idx="3374">
                  <c:v>3.7601000000000002E-3</c:v>
                </c:pt>
                <c:pt idx="3375">
                  <c:v>3.7380999999999998E-3</c:v>
                </c:pt>
                <c:pt idx="3376">
                  <c:v>3.7161E-3</c:v>
                </c:pt>
                <c:pt idx="3377">
                  <c:v>3.6941999999999999E-3</c:v>
                </c:pt>
                <c:pt idx="3378">
                  <c:v>3.6724000000000001E-3</c:v>
                </c:pt>
                <c:pt idx="3379">
                  <c:v>3.6505999999999999E-3</c:v>
                </c:pt>
                <c:pt idx="3380">
                  <c:v>3.6289E-3</c:v>
                </c:pt>
                <c:pt idx="3381">
                  <c:v>3.6070999999999998E-3</c:v>
                </c:pt>
                <c:pt idx="3382">
                  <c:v>3.5853999999999999E-3</c:v>
                </c:pt>
                <c:pt idx="3383">
                  <c:v>3.5638000000000002E-3</c:v>
                </c:pt>
                <c:pt idx="3384">
                  <c:v>3.5420999999999998E-3</c:v>
                </c:pt>
                <c:pt idx="3385">
                  <c:v>3.5205000000000002E-3</c:v>
                </c:pt>
                <c:pt idx="3386">
                  <c:v>3.4989999999999999E-3</c:v>
                </c:pt>
                <c:pt idx="3387">
                  <c:v>3.4776E-3</c:v>
                </c:pt>
                <c:pt idx="3388">
                  <c:v>3.4562E-3</c:v>
                </c:pt>
                <c:pt idx="3389">
                  <c:v>3.4348999999999998E-3</c:v>
                </c:pt>
                <c:pt idx="3390">
                  <c:v>3.4137E-3</c:v>
                </c:pt>
                <c:pt idx="3391">
                  <c:v>3.3926E-3</c:v>
                </c:pt>
                <c:pt idx="3392">
                  <c:v>3.3717E-3</c:v>
                </c:pt>
                <c:pt idx="3393">
                  <c:v>3.3508000000000001E-3</c:v>
                </c:pt>
                <c:pt idx="3394">
                  <c:v>3.3300999999999999E-3</c:v>
                </c:pt>
                <c:pt idx="3395">
                  <c:v>3.3094000000000001E-3</c:v>
                </c:pt>
                <c:pt idx="3396">
                  <c:v>3.2889E-3</c:v>
                </c:pt>
                <c:pt idx="3397">
                  <c:v>3.2685000000000001E-3</c:v>
                </c:pt>
                <c:pt idx="3398">
                  <c:v>3.2482000000000001E-3</c:v>
                </c:pt>
                <c:pt idx="3399">
                  <c:v>3.2279000000000001E-3</c:v>
                </c:pt>
                <c:pt idx="3400">
                  <c:v>3.2077999999999998E-3</c:v>
                </c:pt>
                <c:pt idx="3401">
                  <c:v>3.1876999999999999E-3</c:v>
                </c:pt>
                <c:pt idx="3402">
                  <c:v>3.1678000000000001E-3</c:v>
                </c:pt>
                <c:pt idx="3403">
                  <c:v>3.1478999999999999E-3</c:v>
                </c:pt>
                <c:pt idx="3404">
                  <c:v>3.1281E-3</c:v>
                </c:pt>
                <c:pt idx="3405">
                  <c:v>3.1083E-3</c:v>
                </c:pt>
                <c:pt idx="3406">
                  <c:v>3.0887000000000002E-3</c:v>
                </c:pt>
                <c:pt idx="3407">
                  <c:v>3.0691E-3</c:v>
                </c:pt>
                <c:pt idx="3408">
                  <c:v>3.0495000000000001E-3</c:v>
                </c:pt>
                <c:pt idx="3409">
                  <c:v>3.0301E-3</c:v>
                </c:pt>
                <c:pt idx="3410">
                  <c:v>3.0106999999999998E-3</c:v>
                </c:pt>
                <c:pt idx="3411">
                  <c:v>2.9914E-3</c:v>
                </c:pt>
                <c:pt idx="3412">
                  <c:v>2.9721000000000001E-3</c:v>
                </c:pt>
                <c:pt idx="3413">
                  <c:v>2.9528000000000002E-3</c:v>
                </c:pt>
                <c:pt idx="3414">
                  <c:v>2.9337E-3</c:v>
                </c:pt>
                <c:pt idx="3415">
                  <c:v>2.9145E-3</c:v>
                </c:pt>
                <c:pt idx="3416">
                  <c:v>2.8955000000000001E-3</c:v>
                </c:pt>
                <c:pt idx="3417">
                  <c:v>2.8763999999999999E-3</c:v>
                </c:pt>
                <c:pt idx="3418">
                  <c:v>2.8574E-3</c:v>
                </c:pt>
                <c:pt idx="3419">
                  <c:v>2.8384999999999999E-3</c:v>
                </c:pt>
                <c:pt idx="3420">
                  <c:v>2.8195999999999998E-3</c:v>
                </c:pt>
                <c:pt idx="3421">
                  <c:v>2.8007000000000002E-3</c:v>
                </c:pt>
                <c:pt idx="3422">
                  <c:v>2.7818000000000001E-3</c:v>
                </c:pt>
                <c:pt idx="3423">
                  <c:v>2.7629999999999998E-3</c:v>
                </c:pt>
                <c:pt idx="3424">
                  <c:v>2.7442999999999999E-3</c:v>
                </c:pt>
                <c:pt idx="3425">
                  <c:v>2.7255999999999999E-3</c:v>
                </c:pt>
                <c:pt idx="3426">
                  <c:v>2.7070000000000002E-3</c:v>
                </c:pt>
                <c:pt idx="3427">
                  <c:v>2.6884000000000001E-3</c:v>
                </c:pt>
                <c:pt idx="3428">
                  <c:v>2.6698999999999998E-3</c:v>
                </c:pt>
                <c:pt idx="3429">
                  <c:v>2.6515000000000002E-3</c:v>
                </c:pt>
                <c:pt idx="3430">
                  <c:v>2.6332E-3</c:v>
                </c:pt>
                <c:pt idx="3431">
                  <c:v>2.6150000000000001E-3</c:v>
                </c:pt>
                <c:pt idx="3432">
                  <c:v>2.5969999999999999E-3</c:v>
                </c:pt>
                <c:pt idx="3433">
                  <c:v>2.5791E-3</c:v>
                </c:pt>
                <c:pt idx="3434">
                  <c:v>2.5612999999999999E-3</c:v>
                </c:pt>
                <c:pt idx="3435">
                  <c:v>2.5436E-3</c:v>
                </c:pt>
                <c:pt idx="3436">
                  <c:v>2.526E-3</c:v>
                </c:pt>
                <c:pt idx="3437">
                  <c:v>2.5086000000000002E-3</c:v>
                </c:pt>
                <c:pt idx="3438">
                  <c:v>2.4913000000000001E-3</c:v>
                </c:pt>
                <c:pt idx="3439">
                  <c:v>2.4740999999999999E-3</c:v>
                </c:pt>
                <c:pt idx="3440">
                  <c:v>2.4570999999999998E-3</c:v>
                </c:pt>
                <c:pt idx="3441">
                  <c:v>2.4401000000000002E-3</c:v>
                </c:pt>
                <c:pt idx="3442">
                  <c:v>2.4233000000000002E-3</c:v>
                </c:pt>
                <c:pt idx="3443">
                  <c:v>2.4066000000000001E-3</c:v>
                </c:pt>
                <c:pt idx="3444">
                  <c:v>2.3900000000000002E-3</c:v>
                </c:pt>
                <c:pt idx="3445">
                  <c:v>2.3735000000000002E-3</c:v>
                </c:pt>
                <c:pt idx="3446">
                  <c:v>2.3570000000000002E-3</c:v>
                </c:pt>
                <c:pt idx="3447">
                  <c:v>2.3406999999999998E-3</c:v>
                </c:pt>
                <c:pt idx="3448">
                  <c:v>2.3243999999999999E-3</c:v>
                </c:pt>
                <c:pt idx="3449">
                  <c:v>2.3083000000000001E-3</c:v>
                </c:pt>
                <c:pt idx="3450">
                  <c:v>2.2921999999999999E-3</c:v>
                </c:pt>
                <c:pt idx="3451">
                  <c:v>2.2761999999999999E-3</c:v>
                </c:pt>
                <c:pt idx="3452">
                  <c:v>2.2602999999999998E-3</c:v>
                </c:pt>
                <c:pt idx="3453">
                  <c:v>2.2445E-3</c:v>
                </c:pt>
                <c:pt idx="3454">
                  <c:v>2.2287000000000001E-3</c:v>
                </c:pt>
                <c:pt idx="3455">
                  <c:v>2.2131E-3</c:v>
                </c:pt>
                <c:pt idx="3456">
                  <c:v>2.1976000000000001E-3</c:v>
                </c:pt>
                <c:pt idx="3457">
                  <c:v>2.1821000000000002E-3</c:v>
                </c:pt>
                <c:pt idx="3458">
                  <c:v>2.1667000000000001E-3</c:v>
                </c:pt>
                <c:pt idx="3459">
                  <c:v>2.1515000000000002E-3</c:v>
                </c:pt>
                <c:pt idx="3460">
                  <c:v>2.1362999999999998E-3</c:v>
                </c:pt>
                <c:pt idx="3461">
                  <c:v>2.1212000000000002E-3</c:v>
                </c:pt>
                <c:pt idx="3462">
                  <c:v>2.1061999999999999E-3</c:v>
                </c:pt>
                <c:pt idx="3463">
                  <c:v>2.0912999999999999E-3</c:v>
                </c:pt>
                <c:pt idx="3464">
                  <c:v>2.0763999999999999E-3</c:v>
                </c:pt>
                <c:pt idx="3465">
                  <c:v>2.0617000000000001E-3</c:v>
                </c:pt>
                <c:pt idx="3466">
                  <c:v>2.0470000000000002E-3</c:v>
                </c:pt>
                <c:pt idx="3467">
                  <c:v>2.0324000000000002E-3</c:v>
                </c:pt>
                <c:pt idx="3468">
                  <c:v>2.0178000000000001E-3</c:v>
                </c:pt>
                <c:pt idx="3469">
                  <c:v>2.0033E-3</c:v>
                </c:pt>
                <c:pt idx="3470">
                  <c:v>1.9889E-3</c:v>
                </c:pt>
                <c:pt idx="3471">
                  <c:v>1.9745000000000001E-3</c:v>
                </c:pt>
                <c:pt idx="3472">
                  <c:v>1.9602E-3</c:v>
                </c:pt>
                <c:pt idx="3473">
                  <c:v>1.946E-3</c:v>
                </c:pt>
                <c:pt idx="3474">
                  <c:v>1.9318E-3</c:v>
                </c:pt>
                <c:pt idx="3475">
                  <c:v>1.9177E-3</c:v>
                </c:pt>
                <c:pt idx="3476">
                  <c:v>1.9036999999999999E-3</c:v>
                </c:pt>
                <c:pt idx="3477">
                  <c:v>1.8897E-3</c:v>
                </c:pt>
                <c:pt idx="3478">
                  <c:v>1.8758E-3</c:v>
                </c:pt>
                <c:pt idx="3479">
                  <c:v>1.8619000000000001E-3</c:v>
                </c:pt>
                <c:pt idx="3480">
                  <c:v>1.8481000000000001E-3</c:v>
                </c:pt>
                <c:pt idx="3481">
                  <c:v>1.8343999999999999E-3</c:v>
                </c:pt>
                <c:pt idx="3482">
                  <c:v>1.8207E-3</c:v>
                </c:pt>
                <c:pt idx="3483">
                  <c:v>1.8071000000000001E-3</c:v>
                </c:pt>
                <c:pt idx="3484">
                  <c:v>1.7936E-3</c:v>
                </c:pt>
                <c:pt idx="3485">
                  <c:v>1.7801E-3</c:v>
                </c:pt>
                <c:pt idx="3486">
                  <c:v>1.7667E-3</c:v>
                </c:pt>
                <c:pt idx="3487">
                  <c:v>1.7534E-3</c:v>
                </c:pt>
                <c:pt idx="3488">
                  <c:v>1.7401000000000001E-3</c:v>
                </c:pt>
                <c:pt idx="3489">
                  <c:v>1.7269E-3</c:v>
                </c:pt>
                <c:pt idx="3490">
                  <c:v>1.7137999999999999E-3</c:v>
                </c:pt>
                <c:pt idx="3491">
                  <c:v>1.7007999999999999E-3</c:v>
                </c:pt>
                <c:pt idx="3492">
                  <c:v>1.6877999999999999E-3</c:v>
                </c:pt>
                <c:pt idx="3493">
                  <c:v>1.6749E-3</c:v>
                </c:pt>
                <c:pt idx="3494">
                  <c:v>1.6620999999999999E-3</c:v>
                </c:pt>
                <c:pt idx="3495">
                  <c:v>1.6493E-3</c:v>
                </c:pt>
                <c:pt idx="3496">
                  <c:v>1.6367E-3</c:v>
                </c:pt>
                <c:pt idx="3497">
                  <c:v>1.624E-3</c:v>
                </c:pt>
                <c:pt idx="3498">
                  <c:v>1.6115000000000001E-3</c:v>
                </c:pt>
                <c:pt idx="3499">
                  <c:v>1.5989999999999999E-3</c:v>
                </c:pt>
                <c:pt idx="3500">
                  <c:v>1.5866000000000001E-3</c:v>
                </c:pt>
                <c:pt idx="3501">
                  <c:v>1.5742E-3</c:v>
                </c:pt>
                <c:pt idx="3502">
                  <c:v>1.562E-3</c:v>
                </c:pt>
                <c:pt idx="3503">
                  <c:v>1.5498E-3</c:v>
                </c:pt>
                <c:pt idx="3504">
                  <c:v>1.5376999999999999E-3</c:v>
                </c:pt>
                <c:pt idx="3505">
                  <c:v>1.5257999999999999E-3</c:v>
                </c:pt>
                <c:pt idx="3506">
                  <c:v>1.5139000000000001E-3</c:v>
                </c:pt>
                <c:pt idx="3507">
                  <c:v>1.5020000000000001E-3</c:v>
                </c:pt>
                <c:pt idx="3508">
                  <c:v>1.4903E-3</c:v>
                </c:pt>
                <c:pt idx="3509">
                  <c:v>1.4786999999999999E-3</c:v>
                </c:pt>
                <c:pt idx="3510">
                  <c:v>1.4672000000000001E-3</c:v>
                </c:pt>
                <c:pt idx="3511">
                  <c:v>1.4557999999999999E-3</c:v>
                </c:pt>
                <c:pt idx="3512">
                  <c:v>1.4444E-3</c:v>
                </c:pt>
                <c:pt idx="3513">
                  <c:v>1.4331999999999999E-3</c:v>
                </c:pt>
                <c:pt idx="3514">
                  <c:v>1.4220999999999999E-3</c:v>
                </c:pt>
                <c:pt idx="3515">
                  <c:v>1.4109999999999999E-3</c:v>
                </c:pt>
                <c:pt idx="3516">
                  <c:v>1.4E-3</c:v>
                </c:pt>
                <c:pt idx="3517">
                  <c:v>1.3891999999999999E-3</c:v>
                </c:pt>
                <c:pt idx="3518">
                  <c:v>1.3783999999999999E-3</c:v>
                </c:pt>
                <c:pt idx="3519">
                  <c:v>1.3678E-3</c:v>
                </c:pt>
                <c:pt idx="3520">
                  <c:v>1.3572E-3</c:v>
                </c:pt>
                <c:pt idx="3521">
                  <c:v>1.3466999999999999E-3</c:v>
                </c:pt>
                <c:pt idx="3522">
                  <c:v>1.3362999999999999E-3</c:v>
                </c:pt>
                <c:pt idx="3523">
                  <c:v>1.3259999999999999E-3</c:v>
                </c:pt>
                <c:pt idx="3524">
                  <c:v>1.3158E-3</c:v>
                </c:pt>
                <c:pt idx="3525">
                  <c:v>1.3056999999999999E-3</c:v>
                </c:pt>
                <c:pt idx="3526">
                  <c:v>1.2957000000000001E-3</c:v>
                </c:pt>
                <c:pt idx="3527">
                  <c:v>1.2857000000000001E-3</c:v>
                </c:pt>
                <c:pt idx="3528">
                  <c:v>1.2759E-3</c:v>
                </c:pt>
                <c:pt idx="3529">
                  <c:v>1.2661E-3</c:v>
                </c:pt>
                <c:pt idx="3530">
                  <c:v>1.2564E-3</c:v>
                </c:pt>
                <c:pt idx="3531">
                  <c:v>1.2467999999999999E-3</c:v>
                </c:pt>
                <c:pt idx="3532">
                  <c:v>1.2371999999999999E-3</c:v>
                </c:pt>
                <c:pt idx="3533">
                  <c:v>1.2278E-3</c:v>
                </c:pt>
                <c:pt idx="3534">
                  <c:v>1.2183999999999999E-3</c:v>
                </c:pt>
                <c:pt idx="3535">
                  <c:v>1.2091999999999999E-3</c:v>
                </c:pt>
                <c:pt idx="3536">
                  <c:v>1.2105E-3</c:v>
                </c:pt>
                <c:pt idx="3537">
                  <c:v>1.2191000000000001E-3</c:v>
                </c:pt>
                <c:pt idx="3538">
                  <c:v>1.2099000000000001E-3</c:v>
                </c:pt>
                <c:pt idx="3539">
                  <c:v>1.2007999999999999E-3</c:v>
                </c:pt>
                <c:pt idx="3540">
                  <c:v>1.1918E-3</c:v>
                </c:pt>
                <c:pt idx="3541">
                  <c:v>1.1829E-3</c:v>
                </c:pt>
                <c:pt idx="3542">
                  <c:v>1.1739999999999999E-3</c:v>
                </c:pt>
                <c:pt idx="3543">
                  <c:v>1.1653E-3</c:v>
                </c:pt>
                <c:pt idx="3544">
                  <c:v>1.1567000000000001E-3</c:v>
                </c:pt>
                <c:pt idx="3545">
                  <c:v>1.1482E-3</c:v>
                </c:pt>
                <c:pt idx="3546">
                  <c:v>1.1397E-3</c:v>
                </c:pt>
                <c:pt idx="3547">
                  <c:v>1.1313E-3</c:v>
                </c:pt>
                <c:pt idx="3548">
                  <c:v>1.1230000000000001E-3</c:v>
                </c:pt>
                <c:pt idx="3549">
                  <c:v>1.1148E-3</c:v>
                </c:pt>
                <c:pt idx="3550">
                  <c:v>1.1067E-3</c:v>
                </c:pt>
                <c:pt idx="3551">
                  <c:v>1.0985999999999999E-3</c:v>
                </c:pt>
                <c:pt idx="3552">
                  <c:v>1.0905999999999999E-3</c:v>
                </c:pt>
                <c:pt idx="3553">
                  <c:v>1.0827E-3</c:v>
                </c:pt>
                <c:pt idx="3554">
                  <c:v>1.0748999999999999E-3</c:v>
                </c:pt>
                <c:pt idx="3555">
                  <c:v>1.0671000000000001E-3</c:v>
                </c:pt>
                <c:pt idx="3556">
                  <c:v>1.0594000000000001E-3</c:v>
                </c:pt>
                <c:pt idx="3557">
                  <c:v>1.0518000000000001E-3</c:v>
                </c:pt>
                <c:pt idx="3558">
                  <c:v>1.0441999999999999E-3</c:v>
                </c:pt>
                <c:pt idx="3559">
                  <c:v>1.0367E-3</c:v>
                </c:pt>
                <c:pt idx="3560">
                  <c:v>1.0292000000000001E-3</c:v>
                </c:pt>
                <c:pt idx="3561">
                  <c:v>1.0219000000000001E-3</c:v>
                </c:pt>
                <c:pt idx="3562">
                  <c:v>1.0146000000000001E-3</c:v>
                </c:pt>
                <c:pt idx="3563">
                  <c:v>1.0074000000000001E-3</c:v>
                </c:pt>
                <c:pt idx="3564">
                  <c:v>1.0001999999999999E-3</c:v>
                </c:pt>
                <c:pt idx="3565">
                  <c:v>9.9314999999999994E-4</c:v>
                </c:pt>
                <c:pt idx="3566">
                  <c:v>9.8612999999999999E-4</c:v>
                </c:pt>
                <c:pt idx="3567">
                  <c:v>9.7916999999999991E-4</c:v>
                </c:pt>
                <c:pt idx="3568">
                  <c:v>9.7227999999999995E-4</c:v>
                </c:pt>
                <c:pt idx="3569">
                  <c:v>9.6544000000000003E-4</c:v>
                </c:pt>
                <c:pt idx="3570">
                  <c:v>9.5865000000000002E-4</c:v>
                </c:pt>
                <c:pt idx="3571">
                  <c:v>9.5191999999999998E-4</c:v>
                </c:pt>
                <c:pt idx="3572">
                  <c:v>9.4525000000000002E-4</c:v>
                </c:pt>
                <c:pt idx="3573">
                  <c:v>9.3862999999999998E-4</c:v>
                </c:pt>
                <c:pt idx="3574">
                  <c:v>9.3207000000000001E-4</c:v>
                </c:pt>
                <c:pt idx="3575">
                  <c:v>9.2555999999999997E-4</c:v>
                </c:pt>
                <c:pt idx="3576">
                  <c:v>9.1911E-4</c:v>
                </c:pt>
                <c:pt idx="3577">
                  <c:v>9.1272E-4</c:v>
                </c:pt>
                <c:pt idx="3578">
                  <c:v>9.0638000000000003E-4</c:v>
                </c:pt>
                <c:pt idx="3579">
                  <c:v>9.0010000000000003E-4</c:v>
                </c:pt>
                <c:pt idx="3580">
                  <c:v>8.9388E-4</c:v>
                </c:pt>
                <c:pt idx="3581">
                  <c:v>8.8771E-4</c:v>
                </c:pt>
                <c:pt idx="3582">
                  <c:v>8.8159999999999996E-4</c:v>
                </c:pt>
                <c:pt idx="3583">
                  <c:v>8.7555E-4</c:v>
                </c:pt>
                <c:pt idx="3584">
                  <c:v>8.6956000000000002E-4</c:v>
                </c:pt>
                <c:pt idx="3585">
                  <c:v>8.6363E-4</c:v>
                </c:pt>
                <c:pt idx="3586">
                  <c:v>8.5775000000000001E-4</c:v>
                </c:pt>
                <c:pt idx="3587">
                  <c:v>8.5192999999999998E-4</c:v>
                </c:pt>
                <c:pt idx="3588">
                  <c:v>8.4617000000000004E-4</c:v>
                </c:pt>
                <c:pt idx="3589">
                  <c:v>8.4046000000000001E-4</c:v>
                </c:pt>
                <c:pt idx="3590">
                  <c:v>8.3480000000000002E-4</c:v>
                </c:pt>
                <c:pt idx="3591">
                  <c:v>8.2919999999999999E-4</c:v>
                </c:pt>
                <c:pt idx="3592">
                  <c:v>1.0026E-3</c:v>
                </c:pt>
                <c:pt idx="3593">
                  <c:v>9.9588999999999993E-4</c:v>
                </c:pt>
                <c:pt idx="3594">
                  <c:v>9.8926999999999999E-4</c:v>
                </c:pt>
                <c:pt idx="3595">
                  <c:v>9.8269999999999998E-4</c:v>
                </c:pt>
                <c:pt idx="3596">
                  <c:v>9.7619000000000004E-4</c:v>
                </c:pt>
                <c:pt idx="3597">
                  <c:v>9.6973999999999997E-4</c:v>
                </c:pt>
                <c:pt idx="3598">
                  <c:v>9.6334999999999997E-4</c:v>
                </c:pt>
                <c:pt idx="3599">
                  <c:v>9.5701E-4</c:v>
                </c:pt>
                <c:pt idx="3600">
                  <c:v>9.5073E-4</c:v>
                </c:pt>
                <c:pt idx="3601">
                  <c:v>9.4450999999999997E-4</c:v>
                </c:pt>
                <c:pt idx="3602">
                  <c:v>9.3835000000000001E-4</c:v>
                </c:pt>
                <c:pt idx="3603">
                  <c:v>9.3223999999999998E-4</c:v>
                </c:pt>
                <c:pt idx="3604">
                  <c:v>9.2619000000000002E-4</c:v>
                </c:pt>
                <c:pt idx="3605">
                  <c:v>9.2020000000000003E-4</c:v>
                </c:pt>
                <c:pt idx="3606">
                  <c:v>9.1427000000000001E-4</c:v>
                </c:pt>
                <c:pt idx="3607">
                  <c:v>9.0839000000000002E-4</c:v>
                </c:pt>
                <c:pt idx="3608">
                  <c:v>9.0257E-4</c:v>
                </c:pt>
                <c:pt idx="3609">
                  <c:v>8.9680999999999995E-4</c:v>
                </c:pt>
                <c:pt idx="3610">
                  <c:v>8.9110999999999997E-4</c:v>
                </c:pt>
                <c:pt idx="3611">
                  <c:v>8.8546000000000002E-4</c:v>
                </c:pt>
                <c:pt idx="3612">
                  <c:v>8.7987000000000004E-4</c:v>
                </c:pt>
                <c:pt idx="3613">
                  <c:v>8.7432999999999999E-4</c:v>
                </c:pt>
                <c:pt idx="3614">
                  <c:v>8.6885E-4</c:v>
                </c:pt>
                <c:pt idx="3615">
                  <c:v>8.6341E-4</c:v>
                </c:pt>
                <c:pt idx="3616">
                  <c:v>8.5802999999999997E-4</c:v>
                </c:pt>
                <c:pt idx="3617">
                  <c:v>8.5269999999999996E-4</c:v>
                </c:pt>
                <c:pt idx="3618">
                  <c:v>8.4743000000000004E-4</c:v>
                </c:pt>
                <c:pt idx="3619">
                  <c:v>8.4219999999999998E-4</c:v>
                </c:pt>
                <c:pt idx="3620">
                  <c:v>8.3701999999999995E-4</c:v>
                </c:pt>
                <c:pt idx="3621">
                  <c:v>8.319E-4</c:v>
                </c:pt>
                <c:pt idx="3622">
                  <c:v>8.2682000000000003E-4</c:v>
                </c:pt>
                <c:pt idx="3623">
                  <c:v>8.2178999999999998E-4</c:v>
                </c:pt>
                <c:pt idx="3624">
                  <c:v>8.1680999999999995E-4</c:v>
                </c:pt>
                <c:pt idx="3625">
                  <c:v>8.1187999999999996E-4</c:v>
                </c:pt>
                <c:pt idx="3626">
                  <c:v>8.0699999999999999E-4</c:v>
                </c:pt>
                <c:pt idx="3627">
                  <c:v>8.0217000000000005E-4</c:v>
                </c:pt>
                <c:pt idx="3628">
                  <c:v>7.9737999999999999E-4</c:v>
                </c:pt>
                <c:pt idx="3629">
                  <c:v>7.9265E-4</c:v>
                </c:pt>
                <c:pt idx="3630">
                  <c:v>7.8795999999999998E-4</c:v>
                </c:pt>
                <c:pt idx="3631">
                  <c:v>7.8330999999999995E-4</c:v>
                </c:pt>
                <c:pt idx="3632">
                  <c:v>7.7870999999999995E-4</c:v>
                </c:pt>
                <c:pt idx="3633">
                  <c:v>7.7415000000000003E-4</c:v>
                </c:pt>
                <c:pt idx="3634">
                  <c:v>7.6962999999999999E-4</c:v>
                </c:pt>
                <c:pt idx="3635">
                  <c:v>7.6515000000000003E-4</c:v>
                </c:pt>
                <c:pt idx="3636">
                  <c:v>7.6071000000000005E-4</c:v>
                </c:pt>
                <c:pt idx="3637">
                  <c:v>7.5630999999999995E-4</c:v>
                </c:pt>
                <c:pt idx="3638">
                  <c:v>7.5195000000000004E-4</c:v>
                </c:pt>
                <c:pt idx="3639">
                  <c:v>7.4761999999999995E-4</c:v>
                </c:pt>
                <c:pt idx="3640">
                  <c:v>7.4332000000000001E-4</c:v>
                </c:pt>
                <c:pt idx="3641">
                  <c:v>7.3906000000000004E-4</c:v>
                </c:pt>
                <c:pt idx="3642">
                  <c:v>7.3483000000000001E-4</c:v>
                </c:pt>
                <c:pt idx="3643">
                  <c:v>7.3063000000000002E-4</c:v>
                </c:pt>
                <c:pt idx="3644">
                  <c:v>7.2647E-4</c:v>
                </c:pt>
                <c:pt idx="3645">
                  <c:v>7.2232999999999998E-4</c:v>
                </c:pt>
                <c:pt idx="3646">
                  <c:v>7.1821999999999999E-4</c:v>
                </c:pt>
                <c:pt idx="3647">
                  <c:v>7.1414999999999998E-4</c:v>
                </c:pt>
                <c:pt idx="3648">
                  <c:v>7.1009999999999997E-4</c:v>
                </c:pt>
                <c:pt idx="3649">
                  <c:v>7.0609000000000004E-4</c:v>
                </c:pt>
                <c:pt idx="3650">
                  <c:v>7.0209999999999999E-4</c:v>
                </c:pt>
                <c:pt idx="3651">
                  <c:v>6.9815000000000003E-4</c:v>
                </c:pt>
                <c:pt idx="3652">
                  <c:v>6.9423E-4</c:v>
                </c:pt>
                <c:pt idx="3653">
                  <c:v>6.9032999999999996E-4</c:v>
                </c:pt>
                <c:pt idx="3654">
                  <c:v>6.8645999999999996E-4</c:v>
                </c:pt>
                <c:pt idx="3655">
                  <c:v>6.8261000000000005E-4</c:v>
                </c:pt>
                <c:pt idx="3656">
                  <c:v>6.7878000000000003E-4</c:v>
                </c:pt>
                <c:pt idx="3657">
                  <c:v>6.7498000000000005E-4</c:v>
                </c:pt>
                <c:pt idx="3658">
                  <c:v>6.7120000000000005E-4</c:v>
                </c:pt>
                <c:pt idx="3659">
                  <c:v>6.6744000000000005E-4</c:v>
                </c:pt>
                <c:pt idx="3660">
                  <c:v>6.6368999999999998E-4</c:v>
                </c:pt>
                <c:pt idx="3661">
                  <c:v>6.5996999999999996E-4</c:v>
                </c:pt>
                <c:pt idx="3662">
                  <c:v>6.5625999999999998E-4</c:v>
                </c:pt>
                <c:pt idx="3663">
                  <c:v>6.5256000000000005E-4</c:v>
                </c:pt>
                <c:pt idx="3664">
                  <c:v>6.4888000000000001E-4</c:v>
                </c:pt>
                <c:pt idx="3665">
                  <c:v>6.4521999999999995E-4</c:v>
                </c:pt>
                <c:pt idx="3666">
                  <c:v>6.4157000000000005E-4</c:v>
                </c:pt>
                <c:pt idx="3667">
                  <c:v>6.3794000000000003E-4</c:v>
                </c:pt>
                <c:pt idx="3668">
                  <c:v>6.3433000000000001E-4</c:v>
                </c:pt>
                <c:pt idx="3669">
                  <c:v>6.3073999999999997E-4</c:v>
                </c:pt>
                <c:pt idx="3670">
                  <c:v>6.2715999999999998E-4</c:v>
                </c:pt>
                <c:pt idx="3671">
                  <c:v>6.2361000000000003E-4</c:v>
                </c:pt>
                <c:pt idx="3672">
                  <c:v>6.2007999999999996E-4</c:v>
                </c:pt>
                <c:pt idx="3673">
                  <c:v>6.1656999999999999E-4</c:v>
                </c:pt>
                <c:pt idx="3674">
                  <c:v>6.1308999999999995E-4</c:v>
                </c:pt>
                <c:pt idx="3675">
                  <c:v>6.0961999999999995E-4</c:v>
                </c:pt>
                <c:pt idx="3676">
                  <c:v>6.0618E-4</c:v>
                </c:pt>
                <c:pt idx="3677">
                  <c:v>6.0276000000000004E-4</c:v>
                </c:pt>
                <c:pt idx="3678">
                  <c:v>5.9937E-4</c:v>
                </c:pt>
                <c:pt idx="3679">
                  <c:v>5.9599000000000002E-4</c:v>
                </c:pt>
                <c:pt idx="3680">
                  <c:v>5.9263999999999996E-4</c:v>
                </c:pt>
                <c:pt idx="3681">
                  <c:v>5.8929999999999996E-4</c:v>
                </c:pt>
                <c:pt idx="3682">
                  <c:v>5.8598999999999999E-4</c:v>
                </c:pt>
                <c:pt idx="3683">
                  <c:v>5.8268999999999997E-4</c:v>
                </c:pt>
                <c:pt idx="3684">
                  <c:v>5.7941999999999998E-4</c:v>
                </c:pt>
                <c:pt idx="3685">
                  <c:v>5.7616000000000004E-4</c:v>
                </c:pt>
                <c:pt idx="3686">
                  <c:v>5.7291999999999998E-4</c:v>
                </c:pt>
                <c:pt idx="3687">
                  <c:v>5.6968999999999998E-4</c:v>
                </c:pt>
                <c:pt idx="3688">
                  <c:v>5.6649000000000001E-4</c:v>
                </c:pt>
                <c:pt idx="3689">
                  <c:v>5.6329999999999998E-4</c:v>
                </c:pt>
                <c:pt idx="3690">
                  <c:v>5.6012E-4</c:v>
                </c:pt>
                <c:pt idx="3691">
                  <c:v>5.5696000000000001E-4</c:v>
                </c:pt>
                <c:pt idx="3692">
                  <c:v>5.5382000000000001E-4</c:v>
                </c:pt>
                <c:pt idx="3693">
                  <c:v>5.5068999999999995E-4</c:v>
                </c:pt>
                <c:pt idx="3694">
                  <c:v>5.4757999999999999E-4</c:v>
                </c:pt>
                <c:pt idx="3695">
                  <c:v>5.4447999999999996E-4</c:v>
                </c:pt>
                <c:pt idx="3696">
                  <c:v>5.4138999999999999E-4</c:v>
                </c:pt>
                <c:pt idx="3697">
                  <c:v>5.3830999999999996E-4</c:v>
                </c:pt>
                <c:pt idx="3698">
                  <c:v>5.3523999999999998E-4</c:v>
                </c:pt>
                <c:pt idx="3699">
                  <c:v>5.3218000000000004E-4</c:v>
                </c:pt>
                <c:pt idx="3700">
                  <c:v>5.2913000000000005E-4</c:v>
                </c:pt>
                <c:pt idx="3701">
                  <c:v>5.2610000000000005E-4</c:v>
                </c:pt>
                <c:pt idx="3702">
                  <c:v>5.2307999999999999E-4</c:v>
                </c:pt>
                <c:pt idx="3703">
                  <c:v>5.2008000000000002E-4</c:v>
                </c:pt>
                <c:pt idx="3704">
                  <c:v>5.1709E-4</c:v>
                </c:pt>
                <c:pt idx="3705">
                  <c:v>5.1411999999999996E-4</c:v>
                </c:pt>
                <c:pt idx="3706">
                  <c:v>5.1115999999999998E-4</c:v>
                </c:pt>
                <c:pt idx="3707">
                  <c:v>5.0821999999999998E-4</c:v>
                </c:pt>
                <c:pt idx="3708">
                  <c:v>5.0529999999999998E-4</c:v>
                </c:pt>
                <c:pt idx="3709">
                  <c:v>5.0239999999999996E-4</c:v>
                </c:pt>
                <c:pt idx="3710">
                  <c:v>4.9950999999999999E-4</c:v>
                </c:pt>
                <c:pt idx="3711">
                  <c:v>4.9662999999999997E-4</c:v>
                </c:pt>
                <c:pt idx="3712">
                  <c:v>4.9377999999999998E-4</c:v>
                </c:pt>
                <c:pt idx="3713">
                  <c:v>4.9094000000000004E-4</c:v>
                </c:pt>
                <c:pt idx="3714">
                  <c:v>4.8810999999999999E-4</c:v>
                </c:pt>
                <c:pt idx="3715">
                  <c:v>4.8529999999999998E-4</c:v>
                </c:pt>
                <c:pt idx="3716">
                  <c:v>4.8250000000000002E-4</c:v>
                </c:pt>
                <c:pt idx="3717">
                  <c:v>4.7971999999999999E-4</c:v>
                </c:pt>
                <c:pt idx="3718">
                  <c:v>4.7695000000000002E-4</c:v>
                </c:pt>
                <c:pt idx="3719">
                  <c:v>4.7418999999999998E-4</c:v>
                </c:pt>
                <c:pt idx="3720">
                  <c:v>4.7144999999999999E-4</c:v>
                </c:pt>
                <c:pt idx="3721">
                  <c:v>4.6872E-4</c:v>
                </c:pt>
                <c:pt idx="3722">
                  <c:v>4.66E-4</c:v>
                </c:pt>
                <c:pt idx="3723">
                  <c:v>4.6328999999999999E-4</c:v>
                </c:pt>
                <c:pt idx="3724">
                  <c:v>4.6059999999999997E-4</c:v>
                </c:pt>
                <c:pt idx="3725">
                  <c:v>4.5792000000000001E-4</c:v>
                </c:pt>
                <c:pt idx="3726">
                  <c:v>4.5525999999999997E-4</c:v>
                </c:pt>
                <c:pt idx="3727">
                  <c:v>4.5260999999999999E-4</c:v>
                </c:pt>
                <c:pt idx="3728">
                  <c:v>4.4998E-4</c:v>
                </c:pt>
                <c:pt idx="3729">
                  <c:v>4.4736E-4</c:v>
                </c:pt>
                <c:pt idx="3730">
                  <c:v>4.4475E-4</c:v>
                </c:pt>
                <c:pt idx="3731">
                  <c:v>4.4215999999999998E-4</c:v>
                </c:pt>
                <c:pt idx="3732">
                  <c:v>4.3958000000000002E-4</c:v>
                </c:pt>
                <c:pt idx="3733">
                  <c:v>4.3700999999999999E-4</c:v>
                </c:pt>
                <c:pt idx="3734">
                  <c:v>4.3446000000000001E-4</c:v>
                </c:pt>
                <c:pt idx="3735">
                  <c:v>4.3192000000000003E-4</c:v>
                </c:pt>
                <c:pt idx="3736">
                  <c:v>4.2938999999999998E-4</c:v>
                </c:pt>
                <c:pt idx="3737">
                  <c:v>4.2687999999999998E-4</c:v>
                </c:pt>
                <c:pt idx="3738">
                  <c:v>4.2438000000000003E-4</c:v>
                </c:pt>
                <c:pt idx="3739">
                  <c:v>4.2189000000000001E-4</c:v>
                </c:pt>
                <c:pt idx="3740">
                  <c:v>4.194E-4</c:v>
                </c:pt>
                <c:pt idx="3741">
                  <c:v>4.1692999999999998E-4</c:v>
                </c:pt>
                <c:pt idx="3742">
                  <c:v>4.1447000000000001E-4</c:v>
                </c:pt>
                <c:pt idx="3743">
                  <c:v>4.1200999999999998E-4</c:v>
                </c:pt>
                <c:pt idx="3744">
                  <c:v>4.0956E-4</c:v>
                </c:pt>
                <c:pt idx="3745">
                  <c:v>4.0712000000000002E-4</c:v>
                </c:pt>
                <c:pt idx="3746">
                  <c:v>4.0467999999999998E-4</c:v>
                </c:pt>
                <c:pt idx="3747">
                  <c:v>4.0224999999999999E-4</c:v>
                </c:pt>
                <c:pt idx="3748">
                  <c:v>3.9983E-4</c:v>
                </c:pt>
                <c:pt idx="3749">
                  <c:v>3.9742E-4</c:v>
                </c:pt>
                <c:pt idx="3750">
                  <c:v>3.9502E-4</c:v>
                </c:pt>
                <c:pt idx="3751">
                  <c:v>3.9261999999999999E-4</c:v>
                </c:pt>
                <c:pt idx="3752">
                  <c:v>3.9022999999999998E-4</c:v>
                </c:pt>
                <c:pt idx="3753">
                  <c:v>3.8785000000000002E-4</c:v>
                </c:pt>
                <c:pt idx="3754">
                  <c:v>3.8548E-4</c:v>
                </c:pt>
                <c:pt idx="3755">
                  <c:v>3.8311999999999998E-4</c:v>
                </c:pt>
                <c:pt idx="3756">
                  <c:v>3.8077E-4</c:v>
                </c:pt>
                <c:pt idx="3757">
                  <c:v>3.7843000000000002E-4</c:v>
                </c:pt>
                <c:pt idx="3758">
                  <c:v>3.7608999999999999E-4</c:v>
                </c:pt>
                <c:pt idx="3759">
                  <c:v>3.7376999999999999E-4</c:v>
                </c:pt>
                <c:pt idx="3760">
                  <c:v>3.7145E-4</c:v>
                </c:pt>
                <c:pt idx="3761">
                  <c:v>3.6914000000000001E-4</c:v>
                </c:pt>
                <c:pt idx="3762">
                  <c:v>3.6683000000000001E-4</c:v>
                </c:pt>
                <c:pt idx="3763">
                  <c:v>3.6454E-4</c:v>
                </c:pt>
                <c:pt idx="3764">
                  <c:v>3.6225999999999999E-4</c:v>
                </c:pt>
                <c:pt idx="3765">
                  <c:v>3.5997999999999998E-4</c:v>
                </c:pt>
                <c:pt idx="3766">
                  <c:v>3.5772000000000001E-4</c:v>
                </c:pt>
                <c:pt idx="3767">
                  <c:v>3.5545999999999999E-4</c:v>
                </c:pt>
                <c:pt idx="3768">
                  <c:v>3.5322000000000001E-4</c:v>
                </c:pt>
                <c:pt idx="3769">
                  <c:v>3.5097999999999998E-4</c:v>
                </c:pt>
                <c:pt idx="3770">
                  <c:v>3.4875999999999999E-4</c:v>
                </c:pt>
                <c:pt idx="3771">
                  <c:v>3.4654999999999999E-4</c:v>
                </c:pt>
                <c:pt idx="3772">
                  <c:v>3.4434999999999999E-4</c:v>
                </c:pt>
                <c:pt idx="3773">
                  <c:v>3.4215999999999999E-4</c:v>
                </c:pt>
                <c:pt idx="3774">
                  <c:v>3.3997999999999998E-4</c:v>
                </c:pt>
                <c:pt idx="3775">
                  <c:v>3.3782000000000001E-4</c:v>
                </c:pt>
                <c:pt idx="3776">
                  <c:v>3.3566999999999999E-4</c:v>
                </c:pt>
                <c:pt idx="3777">
                  <c:v>3.3354000000000001E-4</c:v>
                </c:pt>
                <c:pt idx="3778">
                  <c:v>3.3141000000000003E-4</c:v>
                </c:pt>
                <c:pt idx="3779">
                  <c:v>3.2929999999999998E-4</c:v>
                </c:pt>
                <c:pt idx="3780">
                  <c:v>3.2719999999999998E-4</c:v>
                </c:pt>
                <c:pt idx="3781">
                  <c:v>3.2510999999999998E-4</c:v>
                </c:pt>
                <c:pt idx="3782">
                  <c:v>3.2302999999999998E-4</c:v>
                </c:pt>
                <c:pt idx="3783">
                  <c:v>3.2097000000000001E-4</c:v>
                </c:pt>
                <c:pt idx="3784">
                  <c:v>3.1890999999999999E-4</c:v>
                </c:pt>
                <c:pt idx="3785">
                  <c:v>3.1687000000000002E-4</c:v>
                </c:pt>
                <c:pt idx="3786">
                  <c:v>3.1483999999999999E-4</c:v>
                </c:pt>
                <c:pt idx="3787">
                  <c:v>3.1282E-4</c:v>
                </c:pt>
                <c:pt idx="3788">
                  <c:v>3.1082000000000001E-4</c:v>
                </c:pt>
                <c:pt idx="3789">
                  <c:v>3.0882000000000001E-4</c:v>
                </c:pt>
                <c:pt idx="3790">
                  <c:v>3.0684000000000001E-4</c:v>
                </c:pt>
                <c:pt idx="3791">
                  <c:v>3.0487E-4</c:v>
                </c:pt>
                <c:pt idx="3792">
                  <c:v>3.0290999999999998E-4</c:v>
                </c:pt>
                <c:pt idx="3793">
                  <c:v>3.0096000000000002E-4</c:v>
                </c:pt>
                <c:pt idx="3794">
                  <c:v>2.9901999999999999E-4</c:v>
                </c:pt>
                <c:pt idx="3795">
                  <c:v>2.9708000000000002E-4</c:v>
                </c:pt>
                <c:pt idx="3796">
                  <c:v>2.9515999999999999E-4</c:v>
                </c:pt>
                <c:pt idx="3797">
                  <c:v>2.9325E-4</c:v>
                </c:pt>
                <c:pt idx="3798">
                  <c:v>2.9135000000000001E-4</c:v>
                </c:pt>
                <c:pt idx="3799">
                  <c:v>2.8945000000000002E-4</c:v>
                </c:pt>
                <c:pt idx="3800">
                  <c:v>2.8756000000000002E-4</c:v>
                </c:pt>
                <c:pt idx="3801">
                  <c:v>2.8568000000000002E-4</c:v>
                </c:pt>
                <c:pt idx="3802">
                  <c:v>2.8381000000000001E-4</c:v>
                </c:pt>
                <c:pt idx="3803">
                  <c:v>2.8194E-4</c:v>
                </c:pt>
                <c:pt idx="3804">
                  <c:v>2.8007999999999999E-4</c:v>
                </c:pt>
                <c:pt idx="3805">
                  <c:v>2.7823000000000002E-4</c:v>
                </c:pt>
                <c:pt idx="3806">
                  <c:v>2.7638000000000001E-4</c:v>
                </c:pt>
                <c:pt idx="3807">
                  <c:v>2.7453999999999998E-4</c:v>
                </c:pt>
                <c:pt idx="3808">
                  <c:v>2.7271000000000001E-4</c:v>
                </c:pt>
                <c:pt idx="3809">
                  <c:v>2.7087999999999998E-4</c:v>
                </c:pt>
                <c:pt idx="3810">
                  <c:v>2.6907E-4</c:v>
                </c:pt>
                <c:pt idx="3811">
                  <c:v>2.6726000000000001E-4</c:v>
                </c:pt>
                <c:pt idx="3812">
                  <c:v>2.6544999999999997E-4</c:v>
                </c:pt>
                <c:pt idx="3813">
                  <c:v>2.6365999999999998E-4</c:v>
                </c:pt>
                <c:pt idx="3814">
                  <c:v>2.6186999999999998E-4</c:v>
                </c:pt>
                <c:pt idx="3815">
                  <c:v>2.6008999999999998E-4</c:v>
                </c:pt>
                <c:pt idx="3816">
                  <c:v>2.5831999999999998E-4</c:v>
                </c:pt>
                <c:pt idx="3817">
                  <c:v>2.5654999999999997E-4</c:v>
                </c:pt>
                <c:pt idx="3818">
                  <c:v>2.5479000000000002E-4</c:v>
                </c:pt>
                <c:pt idx="3819">
                  <c:v>2.5303000000000001E-4</c:v>
                </c:pt>
                <c:pt idx="3820">
                  <c:v>2.5128999999999999E-4</c:v>
                </c:pt>
                <c:pt idx="3821">
                  <c:v>2.4954000000000003E-4</c:v>
                </c:pt>
                <c:pt idx="3822">
                  <c:v>2.4781E-4</c:v>
                </c:pt>
                <c:pt idx="3823">
                  <c:v>2.4607999999999997E-4</c:v>
                </c:pt>
                <c:pt idx="3824">
                  <c:v>2.4435E-4</c:v>
                </c:pt>
                <c:pt idx="3825">
                  <c:v>2.4263999999999999E-4</c:v>
                </c:pt>
                <c:pt idx="3826">
                  <c:v>2.4093000000000001E-4</c:v>
                </c:pt>
                <c:pt idx="3827">
                  <c:v>2.3923999999999999E-4</c:v>
                </c:pt>
                <c:pt idx="3828">
                  <c:v>2.3755E-4</c:v>
                </c:pt>
                <c:pt idx="3829">
                  <c:v>2.3586000000000001E-4</c:v>
                </c:pt>
                <c:pt idx="3830">
                  <c:v>2.3419000000000001E-4</c:v>
                </c:pt>
                <c:pt idx="3831">
                  <c:v>2.3253E-4</c:v>
                </c:pt>
                <c:pt idx="3832">
                  <c:v>2.3088000000000001E-4</c:v>
                </c:pt>
                <c:pt idx="3833">
                  <c:v>2.2923E-4</c:v>
                </c:pt>
                <c:pt idx="3834">
                  <c:v>2.276E-4</c:v>
                </c:pt>
                <c:pt idx="3835">
                  <c:v>2.2597000000000001E-4</c:v>
                </c:pt>
                <c:pt idx="3836">
                  <c:v>2.2435000000000001E-4</c:v>
                </c:pt>
                <c:pt idx="3837">
                  <c:v>2.2274E-4</c:v>
                </c:pt>
                <c:pt idx="3838">
                  <c:v>2.2113999999999999E-4</c:v>
                </c:pt>
                <c:pt idx="3839">
                  <c:v>2.1955E-4</c:v>
                </c:pt>
                <c:pt idx="3840">
                  <c:v>2.1797E-4</c:v>
                </c:pt>
                <c:pt idx="3841">
                  <c:v>2.1639000000000001E-4</c:v>
                </c:pt>
                <c:pt idx="3842">
                  <c:v>2.1483E-4</c:v>
                </c:pt>
                <c:pt idx="3843">
                  <c:v>2.1327E-4</c:v>
                </c:pt>
                <c:pt idx="3844">
                  <c:v>2.1172000000000001E-4</c:v>
                </c:pt>
                <c:pt idx="3845">
                  <c:v>2.1018E-4</c:v>
                </c:pt>
                <c:pt idx="3846">
                  <c:v>2.0864000000000001E-4</c:v>
                </c:pt>
                <c:pt idx="3847">
                  <c:v>2.0712000000000001E-4</c:v>
                </c:pt>
                <c:pt idx="3848">
                  <c:v>2.0560000000000001E-4</c:v>
                </c:pt>
                <c:pt idx="3849">
                  <c:v>2.0409000000000001E-4</c:v>
                </c:pt>
                <c:pt idx="3850">
                  <c:v>2.0258E-4</c:v>
                </c:pt>
                <c:pt idx="3851">
                  <c:v>2.0108999999999999E-4</c:v>
                </c:pt>
                <c:pt idx="3852">
                  <c:v>1.996E-4</c:v>
                </c:pt>
                <c:pt idx="3853">
                  <c:v>1.9812000000000001E-4</c:v>
                </c:pt>
                <c:pt idx="3854">
                  <c:v>1.9666E-4</c:v>
                </c:pt>
                <c:pt idx="3855">
                  <c:v>1.952E-4</c:v>
                </c:pt>
                <c:pt idx="3856">
                  <c:v>1.9374999999999999E-4</c:v>
                </c:pt>
                <c:pt idx="3857">
                  <c:v>1.9231000000000001E-4</c:v>
                </c:pt>
                <c:pt idx="3858">
                  <c:v>1.9087999999999999E-4</c:v>
                </c:pt>
                <c:pt idx="3859">
                  <c:v>1.8945999999999999E-4</c:v>
                </c:pt>
                <c:pt idx="3860">
                  <c:v>1.8804999999999999E-4</c:v>
                </c:pt>
                <c:pt idx="3861">
                  <c:v>1.8663999999999999E-4</c:v>
                </c:pt>
                <c:pt idx="3862">
                  <c:v>1.8525E-4</c:v>
                </c:pt>
                <c:pt idx="3863">
                  <c:v>1.8385999999999999E-4</c:v>
                </c:pt>
                <c:pt idx="3864">
                  <c:v>1.8249E-4</c:v>
                </c:pt>
                <c:pt idx="3865">
                  <c:v>1.8112E-4</c:v>
                </c:pt>
                <c:pt idx="3866">
                  <c:v>1.7976E-4</c:v>
                </c:pt>
                <c:pt idx="3867">
                  <c:v>1.7840999999999999E-4</c:v>
                </c:pt>
                <c:pt idx="3868">
                  <c:v>1.7705999999999999E-4</c:v>
                </c:pt>
                <c:pt idx="3869">
                  <c:v>1.7573E-4</c:v>
                </c:pt>
                <c:pt idx="3870">
                  <c:v>1.7440000000000001E-4</c:v>
                </c:pt>
                <c:pt idx="3871">
                  <c:v>1.7307999999999999E-4</c:v>
                </c:pt>
                <c:pt idx="3872">
                  <c:v>1.7176999999999999E-4</c:v>
                </c:pt>
                <c:pt idx="3873">
                  <c:v>1.7047000000000001E-4</c:v>
                </c:pt>
                <c:pt idx="3874">
                  <c:v>1.6917000000000001E-4</c:v>
                </c:pt>
                <c:pt idx="3875">
                  <c:v>1.6788E-4</c:v>
                </c:pt>
                <c:pt idx="3876">
                  <c:v>1.6661000000000001E-4</c:v>
                </c:pt>
                <c:pt idx="3877">
                  <c:v>1.6534000000000001E-4</c:v>
                </c:pt>
                <c:pt idx="3878">
                  <c:v>1.6407999999999999E-4</c:v>
                </c:pt>
                <c:pt idx="3879">
                  <c:v>1.6283000000000001E-4</c:v>
                </c:pt>
                <c:pt idx="3880">
                  <c:v>1.6159E-4</c:v>
                </c:pt>
                <c:pt idx="3881">
                  <c:v>1.6035999999999999E-4</c:v>
                </c:pt>
                <c:pt idx="3882">
                  <c:v>1.5914E-4</c:v>
                </c:pt>
                <c:pt idx="3883">
                  <c:v>1.5794E-4</c:v>
                </c:pt>
                <c:pt idx="3884">
                  <c:v>1.5673999999999999E-4</c:v>
                </c:pt>
                <c:pt idx="3885">
                  <c:v>1.5555000000000001E-4</c:v>
                </c:pt>
                <c:pt idx="3886">
                  <c:v>1.5437E-4</c:v>
                </c:pt>
                <c:pt idx="3887">
                  <c:v>1.5320000000000001E-4</c:v>
                </c:pt>
                <c:pt idx="3888">
                  <c:v>1.5203999999999999E-4</c:v>
                </c:pt>
                <c:pt idx="3889">
                  <c:v>1.5088999999999999E-4</c:v>
                </c:pt>
                <c:pt idx="3890">
                  <c:v>1.4974000000000001E-4</c:v>
                </c:pt>
                <c:pt idx="3891">
                  <c:v>1.4861E-4</c:v>
                </c:pt>
                <c:pt idx="3892">
                  <c:v>1.4747999999999999E-4</c:v>
                </c:pt>
                <c:pt idx="3893">
                  <c:v>1.4636E-4</c:v>
                </c:pt>
                <c:pt idx="3894">
                  <c:v>1.4525000000000001E-4</c:v>
                </c:pt>
                <c:pt idx="3895">
                  <c:v>1.4415000000000001E-4</c:v>
                </c:pt>
                <c:pt idx="3896">
                  <c:v>1.4306E-4</c:v>
                </c:pt>
                <c:pt idx="3897">
                  <c:v>1.4197999999999999E-4</c:v>
                </c:pt>
                <c:pt idx="3898">
                  <c:v>1.4090000000000001E-4</c:v>
                </c:pt>
                <c:pt idx="3899">
                  <c:v>1.3982999999999999E-4</c:v>
                </c:pt>
                <c:pt idx="3900">
                  <c:v>1.3878E-4</c:v>
                </c:pt>
                <c:pt idx="3901">
                  <c:v>1.3772E-4</c:v>
                </c:pt>
                <c:pt idx="3902">
                  <c:v>1.3668E-4</c:v>
                </c:pt>
                <c:pt idx="3903">
                  <c:v>1.3564E-4</c:v>
                </c:pt>
                <c:pt idx="3904">
                  <c:v>1.3462000000000001E-4</c:v>
                </c:pt>
                <c:pt idx="3905">
                  <c:v>1.3359E-4</c:v>
                </c:pt>
                <c:pt idx="3906">
                  <c:v>1.3258000000000001E-4</c:v>
                </c:pt>
                <c:pt idx="3907">
                  <c:v>1.3156999999999999E-4</c:v>
                </c:pt>
                <c:pt idx="3908">
                  <c:v>1.3057999999999999E-4</c:v>
                </c:pt>
                <c:pt idx="3909">
                  <c:v>1.2957999999999999E-4</c:v>
                </c:pt>
                <c:pt idx="3910">
                  <c:v>1.2860000000000001E-4</c:v>
                </c:pt>
                <c:pt idx="3911">
                  <c:v>1.2763E-4</c:v>
                </c:pt>
                <c:pt idx="3912">
                  <c:v>1.2666000000000001E-4</c:v>
                </c:pt>
                <c:pt idx="3913">
                  <c:v>1.2569999999999999E-4</c:v>
                </c:pt>
                <c:pt idx="3914">
                  <c:v>1.2475999999999999E-4</c:v>
                </c:pt>
                <c:pt idx="3915">
                  <c:v>1.2381999999999999E-4</c:v>
                </c:pt>
                <c:pt idx="3916">
                  <c:v>1.2289000000000001E-4</c:v>
                </c:pt>
                <c:pt idx="3917">
                  <c:v>1.2197E-4</c:v>
                </c:pt>
                <c:pt idx="3918">
                  <c:v>1.2107E-4</c:v>
                </c:pt>
                <c:pt idx="3919">
                  <c:v>1.2017E-4</c:v>
                </c:pt>
                <c:pt idx="3920">
                  <c:v>1.1928E-4</c:v>
                </c:pt>
                <c:pt idx="3921">
                  <c:v>1.184E-4</c:v>
                </c:pt>
                <c:pt idx="3922">
                  <c:v>1.1752999999999999E-4</c:v>
                </c:pt>
                <c:pt idx="3923">
                  <c:v>1.1667000000000001E-4</c:v>
                </c:pt>
                <c:pt idx="3924">
                  <c:v>1.1581E-4</c:v>
                </c:pt>
                <c:pt idx="3925">
                  <c:v>1.1497000000000001E-4</c:v>
                </c:pt>
                <c:pt idx="3926">
                  <c:v>1.1413000000000001E-4</c:v>
                </c:pt>
                <c:pt idx="3927">
                  <c:v>1.1331E-4</c:v>
                </c:pt>
                <c:pt idx="3928">
                  <c:v>1.1249E-4</c:v>
                </c:pt>
                <c:pt idx="3929">
                  <c:v>1.1168E-4</c:v>
                </c:pt>
                <c:pt idx="3930">
                  <c:v>1.1087E-4</c:v>
                </c:pt>
                <c:pt idx="3931">
                  <c:v>1.1008E-4</c:v>
                </c:pt>
                <c:pt idx="3932">
                  <c:v>1.0929000000000001E-4</c:v>
                </c:pt>
                <c:pt idx="3933">
                  <c:v>1.0851E-4</c:v>
                </c:pt>
                <c:pt idx="3934">
                  <c:v>1.0773E-4</c:v>
                </c:pt>
                <c:pt idx="3935">
                  <c:v>1.0696000000000001E-4</c:v>
                </c:pt>
                <c:pt idx="3936">
                  <c:v>1.0620000000000001E-4</c:v>
                </c:pt>
                <c:pt idx="3937">
                  <c:v>1.0543999999999999E-4</c:v>
                </c:pt>
                <c:pt idx="3938">
                  <c:v>1.0469E-4</c:v>
                </c:pt>
                <c:pt idx="3939">
                  <c:v>1.0395000000000001E-4</c:v>
                </c:pt>
                <c:pt idx="3940">
                  <c:v>1.0321E-4</c:v>
                </c:pt>
                <c:pt idx="3941">
                  <c:v>1.0247999999999999E-4</c:v>
                </c:pt>
                <c:pt idx="3942">
                  <c:v>1.0176E-4</c:v>
                </c:pt>
                <c:pt idx="3943">
                  <c:v>1.0103999999999999E-4</c:v>
                </c:pt>
                <c:pt idx="3944">
                  <c:v>1.0033E-4</c:v>
                </c:pt>
                <c:pt idx="3945">
                  <c:v>9.9623000000000005E-5</c:v>
                </c:pt>
                <c:pt idx="3946">
                  <c:v>9.8924000000000004E-5</c:v>
                </c:pt>
                <c:pt idx="3947">
                  <c:v>9.8232000000000004E-5</c:v>
                </c:pt>
                <c:pt idx="3948">
                  <c:v>9.7546000000000004E-5</c:v>
                </c:pt>
                <c:pt idx="3949">
                  <c:v>9.6867000000000006E-5</c:v>
                </c:pt>
                <c:pt idx="3950">
                  <c:v>9.6193000000000005E-5</c:v>
                </c:pt>
                <c:pt idx="3951">
                  <c:v>9.5526999999999995E-5</c:v>
                </c:pt>
                <c:pt idx="3952">
                  <c:v>9.4865999999999996E-5</c:v>
                </c:pt>
                <c:pt idx="3953">
                  <c:v>9.4210999999999996E-5</c:v>
                </c:pt>
                <c:pt idx="3954">
                  <c:v>9.3560999999999994E-5</c:v>
                </c:pt>
                <c:pt idx="3955">
                  <c:v>9.2917000000000005E-5</c:v>
                </c:pt>
                <c:pt idx="3956">
                  <c:v>9.2279000000000002E-5</c:v>
                </c:pt>
                <c:pt idx="3957">
                  <c:v>9.1645999999999996E-5</c:v>
                </c:pt>
                <c:pt idx="3958">
                  <c:v>9.1018000000000002E-5</c:v>
                </c:pt>
                <c:pt idx="3959">
                  <c:v>9.0396000000000007E-5</c:v>
                </c:pt>
                <c:pt idx="3960">
                  <c:v>8.9778999999999995E-5</c:v>
                </c:pt>
                <c:pt idx="3961">
                  <c:v>8.9167999999999997E-5</c:v>
                </c:pt>
                <c:pt idx="3962">
                  <c:v>8.8562999999999999E-5</c:v>
                </c:pt>
                <c:pt idx="3963">
                  <c:v>8.7962999999999998E-5</c:v>
                </c:pt>
                <c:pt idx="3964">
                  <c:v>8.7368999999999996E-5</c:v>
                </c:pt>
                <c:pt idx="3965">
                  <c:v>8.6780999999999995E-5</c:v>
                </c:pt>
                <c:pt idx="3966">
                  <c:v>8.6198000000000004E-5</c:v>
                </c:pt>
                <c:pt idx="3967">
                  <c:v>8.5622000000000001E-5</c:v>
                </c:pt>
                <c:pt idx="3968">
                  <c:v>8.5051999999999998E-5</c:v>
                </c:pt>
                <c:pt idx="3969">
                  <c:v>8.4487999999999995E-5</c:v>
                </c:pt>
                <c:pt idx="3970">
                  <c:v>8.3931000000000007E-5</c:v>
                </c:pt>
                <c:pt idx="3971">
                  <c:v>8.3379000000000002E-5</c:v>
                </c:pt>
                <c:pt idx="3972">
                  <c:v>8.2834E-5</c:v>
                </c:pt>
                <c:pt idx="3973">
                  <c:v>8.2294999999999997E-5</c:v>
                </c:pt>
                <c:pt idx="3974">
                  <c:v>8.1761999999999994E-5</c:v>
                </c:pt>
                <c:pt idx="3975">
                  <c:v>8.1236000000000006E-5</c:v>
                </c:pt>
                <c:pt idx="3976">
                  <c:v>8.0715000000000002E-5</c:v>
                </c:pt>
                <c:pt idx="3977">
                  <c:v>8.0199999999999998E-5</c:v>
                </c:pt>
                <c:pt idx="3978">
                  <c:v>7.9690000000000004E-5</c:v>
                </c:pt>
                <c:pt idx="3979">
                  <c:v>7.9185999999999997E-5</c:v>
                </c:pt>
                <c:pt idx="3980">
                  <c:v>7.8688000000000003E-5</c:v>
                </c:pt>
                <c:pt idx="3981">
                  <c:v>7.8194000000000004E-5</c:v>
                </c:pt>
                <c:pt idx="3982">
                  <c:v>7.7705000000000002E-5</c:v>
                </c:pt>
                <c:pt idx="3983">
                  <c:v>7.7222E-5</c:v>
                </c:pt>
                <c:pt idx="3984">
                  <c:v>2.8794999999999998E-4</c:v>
                </c:pt>
                <c:pt idx="3985">
                  <c:v>3.6628000000000002E-4</c:v>
                </c:pt>
                <c:pt idx="3986">
                  <c:v>3.7649E-4</c:v>
                </c:pt>
                <c:pt idx="3987">
                  <c:v>3.7421999999999998E-4</c:v>
                </c:pt>
                <c:pt idx="3988">
                  <c:v>3.7197E-4</c:v>
                </c:pt>
                <c:pt idx="3989">
                  <c:v>3.6974000000000002E-4</c:v>
                </c:pt>
                <c:pt idx="3990">
                  <c:v>3.8440000000000002E-4</c:v>
                </c:pt>
                <c:pt idx="3991">
                  <c:v>4.2911000000000002E-4</c:v>
                </c:pt>
                <c:pt idx="3992">
                  <c:v>4.2656999999999998E-4</c:v>
                </c:pt>
                <c:pt idx="3993">
                  <c:v>4.2405999999999998E-4</c:v>
                </c:pt>
                <c:pt idx="3994">
                  <c:v>4.2157000000000002E-4</c:v>
                </c:pt>
                <c:pt idx="3995">
                  <c:v>4.1910999999999999E-4</c:v>
                </c:pt>
                <c:pt idx="3996">
                  <c:v>4.1666000000000001E-4</c:v>
                </c:pt>
                <c:pt idx="3997">
                  <c:v>4.1424000000000002E-4</c:v>
                </c:pt>
                <c:pt idx="3998">
                  <c:v>4.1184000000000001E-4</c:v>
                </c:pt>
                <c:pt idx="3999">
                  <c:v>4.0946E-4</c:v>
                </c:pt>
                <c:pt idx="4000">
                  <c:v>4.0708999999999998E-4</c:v>
                </c:pt>
                <c:pt idx="4001">
                  <c:v>4.0475E-4</c:v>
                </c:pt>
                <c:pt idx="4002">
                  <c:v>4.0243000000000001E-4</c:v>
                </c:pt>
                <c:pt idx="4003">
                  <c:v>7.2281000000000005E-4</c:v>
                </c:pt>
                <c:pt idx="4004">
                  <c:v>1.2666000000000001E-3</c:v>
                </c:pt>
                <c:pt idx="4005">
                  <c:v>1.4963999999999999E-3</c:v>
                </c:pt>
                <c:pt idx="4006">
                  <c:v>1.4878999999999999E-3</c:v>
                </c:pt>
                <c:pt idx="4007">
                  <c:v>1.4794000000000001E-3</c:v>
                </c:pt>
                <c:pt idx="4008">
                  <c:v>1.4710000000000001E-3</c:v>
                </c:pt>
                <c:pt idx="4009">
                  <c:v>1.4626999999999999E-3</c:v>
                </c:pt>
                <c:pt idx="4010">
                  <c:v>1.4544E-3</c:v>
                </c:pt>
                <c:pt idx="4011">
                  <c:v>1.4461999999999999E-3</c:v>
                </c:pt>
                <c:pt idx="4012">
                  <c:v>1.4381000000000001E-3</c:v>
                </c:pt>
                <c:pt idx="4013">
                  <c:v>1.4300000000000001E-3</c:v>
                </c:pt>
                <c:pt idx="4014">
                  <c:v>1.4220000000000001E-3</c:v>
                </c:pt>
                <c:pt idx="4015">
                  <c:v>1.4140999999999999E-3</c:v>
                </c:pt>
                <c:pt idx="4016">
                  <c:v>1.4062E-3</c:v>
                </c:pt>
                <c:pt idx="4017">
                  <c:v>1.3983999999999999E-3</c:v>
                </c:pt>
              </c:numCache>
            </c:numRef>
          </c:val>
          <c:smooth val="0"/>
          <c:extLst>
            <c:ext xmlns:c16="http://schemas.microsoft.com/office/drawing/2014/chart" uri="{C3380CC4-5D6E-409C-BE32-E72D297353CC}">
              <c16:uniqueId val="{00000000-3ADC-49E5-A0DD-EF8C570214E9}"/>
            </c:ext>
          </c:extLst>
        </c:ser>
        <c:ser>
          <c:idx val="1"/>
          <c:order val="1"/>
          <c:tx>
            <c:v>2Kg/ha</c:v>
          </c:tx>
          <c:spPr>
            <a:ln w="22225" cap="rnd">
              <a:solidFill>
                <a:srgbClr val="92D050"/>
              </a:solidFill>
              <a:round/>
            </a:ln>
            <a:effectLst/>
          </c:spPr>
          <c:marker>
            <c:symbol val="none"/>
          </c:marker>
          <c:val>
            <c:numRef>
              <c:f>ANÁLISIS!$H$4:$H$4021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6.3619E-18</c:v>
                </c:pt>
                <c:pt idx="91">
                  <c:v>4.6471999999999997E-17</c:v>
                </c:pt>
                <c:pt idx="92">
                  <c:v>1.8425000000000001E-16</c:v>
                </c:pt>
                <c:pt idx="93">
                  <c:v>5.3210000000000001E-16</c:v>
                </c:pt>
                <c:pt idx="94">
                  <c:v>1.2672999999999999E-15</c:v>
                </c:pt>
                <c:pt idx="95">
                  <c:v>2.6568000000000001E-15</c:v>
                </c:pt>
                <c:pt idx="96">
                  <c:v>5.0814000000000001E-15</c:v>
                </c:pt>
                <c:pt idx="97">
                  <c:v>9.0370000000000007E-15</c:v>
                </c:pt>
                <c:pt idx="98">
                  <c:v>1.5135E-14</c:v>
                </c:pt>
                <c:pt idx="99">
                  <c:v>2.4102999999999999E-14</c:v>
                </c:pt>
                <c:pt idx="100">
                  <c:v>3.6752000000000001E-14</c:v>
                </c:pt>
                <c:pt idx="101">
                  <c:v>5.3967E-14</c:v>
                </c:pt>
                <c:pt idx="102">
                  <c:v>7.6698999999999995E-14</c:v>
                </c:pt>
                <c:pt idx="103">
                  <c:v>1.0597999999999999E-13</c:v>
                </c:pt>
                <c:pt idx="104">
                  <c:v>1.43E-13</c:v>
                </c:pt>
                <c:pt idx="105">
                  <c:v>1.8915000000000001E-13</c:v>
                </c:pt>
                <c:pt idx="106">
                  <c:v>2.4589999999999999E-13</c:v>
                </c:pt>
                <c:pt idx="107">
                  <c:v>3.1481E-13</c:v>
                </c:pt>
                <c:pt idx="108">
                  <c:v>3.9752000000000001E-13</c:v>
                </c:pt>
                <c:pt idx="109">
                  <c:v>4.957E-13</c:v>
                </c:pt>
                <c:pt idx="110">
                  <c:v>6.1118000000000003E-13</c:v>
                </c:pt>
                <c:pt idx="111">
                  <c:v>7.4577999999999998E-13</c:v>
                </c:pt>
                <c:pt idx="112">
                  <c:v>9.0144000000000004E-13</c:v>
                </c:pt>
                <c:pt idx="113">
                  <c:v>1.0803999999999999E-12</c:v>
                </c:pt>
                <c:pt idx="114">
                  <c:v>1.2850000000000001E-12</c:v>
                </c:pt>
                <c:pt idx="115">
                  <c:v>1.5182999999999999E-12</c:v>
                </c:pt>
                <c:pt idx="116">
                  <c:v>1.7835E-12</c:v>
                </c:pt>
                <c:pt idx="117">
                  <c:v>2.0841E-12</c:v>
                </c:pt>
                <c:pt idx="118">
                  <c:v>2.4240000000000002E-12</c:v>
                </c:pt>
                <c:pt idx="119">
                  <c:v>2.8069000000000001E-12</c:v>
                </c:pt>
                <c:pt idx="120">
                  <c:v>3.2369000000000001E-12</c:v>
                </c:pt>
                <c:pt idx="121">
                  <c:v>3.7187999999999999E-12</c:v>
                </c:pt>
                <c:pt idx="122">
                  <c:v>4.2577000000000003E-12</c:v>
                </c:pt>
                <c:pt idx="123">
                  <c:v>4.8588999999999998E-12</c:v>
                </c:pt>
                <c:pt idx="124">
                  <c:v>5.5274000000000001E-12</c:v>
                </c:pt>
                <c:pt idx="125">
                  <c:v>6.2693999999999999E-12</c:v>
                </c:pt>
                <c:pt idx="126">
                  <c:v>7.0920000000000001E-12</c:v>
                </c:pt>
                <c:pt idx="127">
                  <c:v>8.0037999999999995E-12</c:v>
                </c:pt>
                <c:pt idx="128">
                  <c:v>9.0129999999999997E-12</c:v>
                </c:pt>
                <c:pt idx="129">
                  <c:v>1.0125999999999999E-11</c:v>
                </c:pt>
                <c:pt idx="130">
                  <c:v>1.1348999999999999E-11</c:v>
                </c:pt>
                <c:pt idx="131">
                  <c:v>1.2687E-11</c:v>
                </c:pt>
                <c:pt idx="132">
                  <c:v>1.4146000000000001E-11</c:v>
                </c:pt>
                <c:pt idx="133">
                  <c:v>1.5730999999999999E-11</c:v>
                </c:pt>
                <c:pt idx="134">
                  <c:v>1.7452E-11</c:v>
                </c:pt>
                <c:pt idx="135">
                  <c:v>1.9318999999999999E-11</c:v>
                </c:pt>
                <c:pt idx="136">
                  <c:v>2.1346000000000001E-11</c:v>
                </c:pt>
                <c:pt idx="137">
                  <c:v>2.3551000000000001E-11</c:v>
                </c:pt>
                <c:pt idx="138">
                  <c:v>2.5954E-11</c:v>
                </c:pt>
                <c:pt idx="139">
                  <c:v>2.858E-11</c:v>
                </c:pt>
                <c:pt idx="140">
                  <c:v>3.1452000000000003E-11</c:v>
                </c:pt>
                <c:pt idx="141">
                  <c:v>3.4594999999999998E-11</c:v>
                </c:pt>
                <c:pt idx="142">
                  <c:v>3.8023999999999997E-11</c:v>
                </c:pt>
                <c:pt idx="143">
                  <c:v>4.1748E-11</c:v>
                </c:pt>
                <c:pt idx="144">
                  <c:v>4.5770000000000001E-11</c:v>
                </c:pt>
                <c:pt idx="145">
                  <c:v>5.0095999999999998E-11</c:v>
                </c:pt>
                <c:pt idx="146">
                  <c:v>5.4748000000000001E-11</c:v>
                </c:pt>
                <c:pt idx="147">
                  <c:v>5.9762E-11</c:v>
                </c:pt>
                <c:pt idx="148">
                  <c:v>6.5185000000000005E-11</c:v>
                </c:pt>
                <c:pt idx="149">
                  <c:v>7.1060999999999994E-11</c:v>
                </c:pt>
                <c:pt idx="150">
                  <c:v>7.7409999999999994E-11</c:v>
                </c:pt>
                <c:pt idx="151">
                  <c:v>8.4236999999999998E-11</c:v>
                </c:pt>
                <c:pt idx="152">
                  <c:v>9.1543999999999997E-11</c:v>
                </c:pt>
                <c:pt idx="153">
                  <c:v>9.9332999999999994E-11</c:v>
                </c:pt>
                <c:pt idx="154">
                  <c:v>1.0761E-10</c:v>
                </c:pt>
                <c:pt idx="155">
                  <c:v>1.1641E-10</c:v>
                </c:pt>
                <c:pt idx="156">
                  <c:v>1.2575000000000001E-10</c:v>
                </c:pt>
                <c:pt idx="157">
                  <c:v>1.3566E-10</c:v>
                </c:pt>
                <c:pt idx="158">
                  <c:v>1.4618000000000001E-10</c:v>
                </c:pt>
                <c:pt idx="159">
                  <c:v>1.5732999999999999E-10</c:v>
                </c:pt>
                <c:pt idx="160">
                  <c:v>1.6915000000000001E-10</c:v>
                </c:pt>
                <c:pt idx="161">
                  <c:v>1.8164999999999999E-10</c:v>
                </c:pt>
                <c:pt idx="162">
                  <c:v>1.9487E-10</c:v>
                </c:pt>
                <c:pt idx="163">
                  <c:v>2.0881E-10</c:v>
                </c:pt>
                <c:pt idx="164">
                  <c:v>2.235E-10</c:v>
                </c:pt>
                <c:pt idx="165">
                  <c:v>2.3897E-10</c:v>
                </c:pt>
                <c:pt idx="166">
                  <c:v>2.5525000000000002E-10</c:v>
                </c:pt>
                <c:pt idx="167">
                  <c:v>2.7238999999999998E-10</c:v>
                </c:pt>
                <c:pt idx="168">
                  <c:v>2.9046E-10</c:v>
                </c:pt>
                <c:pt idx="169">
                  <c:v>3.0953000000000002E-10</c:v>
                </c:pt>
                <c:pt idx="170">
                  <c:v>3.2968999999999998E-10</c:v>
                </c:pt>
                <c:pt idx="171">
                  <c:v>3.5101000000000001E-10</c:v>
                </c:pt>
                <c:pt idx="172">
                  <c:v>3.7359999999999998E-10</c:v>
                </c:pt>
                <c:pt idx="173">
                  <c:v>3.9754999999999999E-10</c:v>
                </c:pt>
                <c:pt idx="174">
                  <c:v>4.2296000000000001E-10</c:v>
                </c:pt>
                <c:pt idx="175">
                  <c:v>4.4994E-10</c:v>
                </c:pt>
                <c:pt idx="176">
                  <c:v>4.7862000000000005E-10</c:v>
                </c:pt>
                <c:pt idx="177">
                  <c:v>5.0912999999999998E-10</c:v>
                </c:pt>
                <c:pt idx="178">
                  <c:v>5.4158000000000001E-10</c:v>
                </c:pt>
                <c:pt idx="179">
                  <c:v>5.7612999999999995E-10</c:v>
                </c:pt>
                <c:pt idx="180">
                  <c:v>6.1291000000000001E-10</c:v>
                </c:pt>
                <c:pt idx="181">
                  <c:v>6.5207999999999999E-10</c:v>
                </c:pt>
                <c:pt idx="182">
                  <c:v>6.9381000000000001E-10</c:v>
                </c:pt>
                <c:pt idx="183">
                  <c:v>7.3829000000000004E-10</c:v>
                </c:pt>
                <c:pt idx="184">
                  <c:v>7.8569E-10</c:v>
                </c:pt>
                <c:pt idx="185">
                  <c:v>8.3616000000000004E-10</c:v>
                </c:pt>
                <c:pt idx="186">
                  <c:v>8.8982000000000004E-10</c:v>
                </c:pt>
                <c:pt idx="187">
                  <c:v>9.467300000000001E-10</c:v>
                </c:pt>
                <c:pt idx="188">
                  <c:v>1.0069999999999999E-9</c:v>
                </c:pt>
                <c:pt idx="189">
                  <c:v>1.0707E-9</c:v>
                </c:pt>
                <c:pt idx="190">
                  <c:v>1.1379E-9</c:v>
                </c:pt>
                <c:pt idx="191">
                  <c:v>1.2089E-9</c:v>
                </c:pt>
                <c:pt idx="192">
                  <c:v>1.2838000000000001E-9</c:v>
                </c:pt>
                <c:pt idx="193">
                  <c:v>1.3628000000000001E-9</c:v>
                </c:pt>
                <c:pt idx="194">
                  <c:v>1.446E-9</c:v>
                </c:pt>
                <c:pt idx="195">
                  <c:v>1.5339E-9</c:v>
                </c:pt>
                <c:pt idx="196">
                  <c:v>1.6264999999999999E-9</c:v>
                </c:pt>
                <c:pt idx="197">
                  <c:v>1.7241000000000001E-9</c:v>
                </c:pt>
                <c:pt idx="198">
                  <c:v>1.8269E-9</c:v>
                </c:pt>
                <c:pt idx="199">
                  <c:v>1.9352000000000001E-9</c:v>
                </c:pt>
                <c:pt idx="200">
                  <c:v>2.0489999999999999E-9</c:v>
                </c:pt>
                <c:pt idx="201">
                  <c:v>2.1683000000000001E-9</c:v>
                </c:pt>
                <c:pt idx="202">
                  <c:v>2.2932999999999999E-9</c:v>
                </c:pt>
                <c:pt idx="203">
                  <c:v>2.4239999999999999E-9</c:v>
                </c:pt>
                <c:pt idx="204">
                  <c:v>2.5605E-9</c:v>
                </c:pt>
                <c:pt idx="205">
                  <c:v>2.7030999999999999E-9</c:v>
                </c:pt>
                <c:pt idx="206">
                  <c:v>2.8516E-9</c:v>
                </c:pt>
                <c:pt idx="207">
                  <c:v>3.0063999999999999E-9</c:v>
                </c:pt>
                <c:pt idx="208">
                  <c:v>3.1673E-9</c:v>
                </c:pt>
                <c:pt idx="209">
                  <c:v>3.3343E-9</c:v>
                </c:pt>
                <c:pt idx="210">
                  <c:v>3.5075000000000001E-9</c:v>
                </c:pt>
                <c:pt idx="211">
                  <c:v>3.6871999999999998E-9</c:v>
                </c:pt>
                <c:pt idx="212">
                  <c:v>3.8734000000000003E-9</c:v>
                </c:pt>
                <c:pt idx="213">
                  <c:v>4.0661000000000003E-9</c:v>
                </c:pt>
                <c:pt idx="214">
                  <c:v>4.2655000000000002E-9</c:v>
                </c:pt>
                <c:pt idx="215">
                  <c:v>4.4712999999999996E-9</c:v>
                </c:pt>
                <c:pt idx="216">
                  <c:v>4.6833999999999998E-9</c:v>
                </c:pt>
                <c:pt idx="217">
                  <c:v>4.9013999999999996E-9</c:v>
                </c:pt>
                <c:pt idx="218">
                  <c:v>5.1251999999999996E-9</c:v>
                </c:pt>
                <c:pt idx="219">
                  <c:v>5.3547000000000001E-9</c:v>
                </c:pt>
                <c:pt idx="220">
                  <c:v>5.5895000000000002E-9</c:v>
                </c:pt>
                <c:pt idx="221">
                  <c:v>5.8297000000000002E-9</c:v>
                </c:pt>
                <c:pt idx="222">
                  <c:v>6.0747999999999997E-9</c:v>
                </c:pt>
                <c:pt idx="223">
                  <c:v>6.3244999999999998E-9</c:v>
                </c:pt>
                <c:pt idx="224">
                  <c:v>6.5782999999999999E-9</c:v>
                </c:pt>
                <c:pt idx="225">
                  <c:v>6.836E-9</c:v>
                </c:pt>
                <c:pt idx="226">
                  <c:v>7.0973999999999999E-9</c:v>
                </c:pt>
                <c:pt idx="227">
                  <c:v>7.3626999999999998E-9</c:v>
                </c:pt>
                <c:pt idx="228">
                  <c:v>7.6316E-9</c:v>
                </c:pt>
                <c:pt idx="229">
                  <c:v>7.9037999999999999E-9</c:v>
                </c:pt>
                <c:pt idx="230">
                  <c:v>8.179E-9</c:v>
                </c:pt>
                <c:pt idx="231">
                  <c:v>8.4568E-9</c:v>
                </c:pt>
                <c:pt idx="232">
                  <c:v>8.7370000000000007E-9</c:v>
                </c:pt>
                <c:pt idx="233">
                  <c:v>9.0193999999999997E-9</c:v>
                </c:pt>
                <c:pt idx="234">
                  <c:v>9.3037999999999992E-9</c:v>
                </c:pt>
                <c:pt idx="235">
                  <c:v>9.5901000000000006E-9</c:v>
                </c:pt>
                <c:pt idx="236">
                  <c:v>9.8787999999999994E-9</c:v>
                </c:pt>
                <c:pt idx="237">
                  <c:v>1.0169999999999999E-8</c:v>
                </c:pt>
                <c:pt idx="238">
                  <c:v>1.0465E-8</c:v>
                </c:pt>
                <c:pt idx="239">
                  <c:v>1.0763E-8</c:v>
                </c:pt>
                <c:pt idx="240">
                  <c:v>1.1065E-8</c:v>
                </c:pt>
                <c:pt idx="241">
                  <c:v>1.1369000000000001E-8</c:v>
                </c:pt>
                <c:pt idx="242">
                  <c:v>1.1676999999999999E-8</c:v>
                </c:pt>
                <c:pt idx="243">
                  <c:v>1.1988E-8</c:v>
                </c:pt>
                <c:pt idx="244">
                  <c:v>1.2301E-8</c:v>
                </c:pt>
                <c:pt idx="245">
                  <c:v>1.2616E-8</c:v>
                </c:pt>
                <c:pt idx="246">
                  <c:v>1.2934E-8</c:v>
                </c:pt>
                <c:pt idx="247">
                  <c:v>1.3254000000000001E-8</c:v>
                </c:pt>
                <c:pt idx="248">
                  <c:v>1.3576E-8</c:v>
                </c:pt>
                <c:pt idx="249">
                  <c:v>1.39E-8</c:v>
                </c:pt>
                <c:pt idx="250">
                  <c:v>1.4225E-8</c:v>
                </c:pt>
                <c:pt idx="251">
                  <c:v>1.4551000000000001E-8</c:v>
                </c:pt>
                <c:pt idx="252">
                  <c:v>1.4877E-8</c:v>
                </c:pt>
                <c:pt idx="253">
                  <c:v>1.5203000000000001E-8</c:v>
                </c:pt>
                <c:pt idx="254">
                  <c:v>1.5530000000000001E-8</c:v>
                </c:pt>
                <c:pt idx="255">
                  <c:v>1.5854000000000001E-8</c:v>
                </c:pt>
                <c:pt idx="256">
                  <c:v>1.6177E-8</c:v>
                </c:pt>
                <c:pt idx="257">
                  <c:v>1.6496999999999999E-8</c:v>
                </c:pt>
                <c:pt idx="258">
                  <c:v>1.6814000000000001E-8</c:v>
                </c:pt>
                <c:pt idx="259">
                  <c:v>1.7126999999999998E-8</c:v>
                </c:pt>
                <c:pt idx="260">
                  <c:v>1.7436000000000001E-8</c:v>
                </c:pt>
                <c:pt idx="261">
                  <c:v>1.7742000000000001E-8</c:v>
                </c:pt>
                <c:pt idx="262">
                  <c:v>1.8045E-8</c:v>
                </c:pt>
                <c:pt idx="263">
                  <c:v>1.8345E-8</c:v>
                </c:pt>
                <c:pt idx="264">
                  <c:v>1.8641999999999999E-8</c:v>
                </c:pt>
                <c:pt idx="265">
                  <c:v>1.8936999999999999E-8</c:v>
                </c:pt>
                <c:pt idx="266">
                  <c:v>1.9230000000000001E-8</c:v>
                </c:pt>
                <c:pt idx="267">
                  <c:v>1.9519999999999999E-8</c:v>
                </c:pt>
                <c:pt idx="268">
                  <c:v>1.9808000000000001E-8</c:v>
                </c:pt>
                <c:pt idx="269">
                  <c:v>2.0094000000000001E-8</c:v>
                </c:pt>
                <c:pt idx="270">
                  <c:v>2.0377000000000001E-8</c:v>
                </c:pt>
                <c:pt idx="271">
                  <c:v>2.0657999999999999E-8</c:v>
                </c:pt>
                <c:pt idx="272">
                  <c:v>2.0937000000000001E-8</c:v>
                </c:pt>
                <c:pt idx="273">
                  <c:v>2.1214999999999998E-8</c:v>
                </c:pt>
                <c:pt idx="274">
                  <c:v>2.1492999999999999E-8</c:v>
                </c:pt>
                <c:pt idx="275">
                  <c:v>2.1772000000000001E-8</c:v>
                </c:pt>
                <c:pt idx="276">
                  <c:v>2.2049999999999999E-8</c:v>
                </c:pt>
                <c:pt idx="277">
                  <c:v>2.2329000000000001E-8</c:v>
                </c:pt>
                <c:pt idx="278">
                  <c:v>2.2606999999999999E-8</c:v>
                </c:pt>
                <c:pt idx="279">
                  <c:v>2.2884000000000002E-8</c:v>
                </c:pt>
                <c:pt idx="280">
                  <c:v>2.316E-8</c:v>
                </c:pt>
                <c:pt idx="281">
                  <c:v>2.3434E-8</c:v>
                </c:pt>
                <c:pt idx="282">
                  <c:v>2.3706000000000001E-8</c:v>
                </c:pt>
                <c:pt idx="283">
                  <c:v>2.3977E-8</c:v>
                </c:pt>
                <c:pt idx="284">
                  <c:v>2.4245E-8</c:v>
                </c:pt>
                <c:pt idx="285">
                  <c:v>2.4511E-8</c:v>
                </c:pt>
                <c:pt idx="286">
                  <c:v>2.4774999999999999E-8</c:v>
                </c:pt>
                <c:pt idx="287">
                  <c:v>2.5034000000000001E-8</c:v>
                </c:pt>
                <c:pt idx="288">
                  <c:v>2.529E-8</c:v>
                </c:pt>
                <c:pt idx="289">
                  <c:v>2.5541E-8</c:v>
                </c:pt>
                <c:pt idx="290">
                  <c:v>2.5787999999999999E-8</c:v>
                </c:pt>
                <c:pt idx="291">
                  <c:v>2.6031E-8</c:v>
                </c:pt>
                <c:pt idx="292">
                  <c:v>2.6268999999999999E-8</c:v>
                </c:pt>
                <c:pt idx="293">
                  <c:v>2.6505000000000001E-8</c:v>
                </c:pt>
                <c:pt idx="294">
                  <c:v>2.6737E-8</c:v>
                </c:pt>
                <c:pt idx="295">
                  <c:v>2.6966999999999999E-8</c:v>
                </c:pt>
                <c:pt idx="296">
                  <c:v>2.7195E-8</c:v>
                </c:pt>
                <c:pt idx="297">
                  <c:v>2.7421999999999999E-8</c:v>
                </c:pt>
                <c:pt idx="298">
                  <c:v>2.7649000000000002E-8</c:v>
                </c:pt>
                <c:pt idx="299">
                  <c:v>2.7875E-8</c:v>
                </c:pt>
                <c:pt idx="300">
                  <c:v>2.81E-8</c:v>
                </c:pt>
                <c:pt idx="301">
                  <c:v>2.8325000000000001E-8</c:v>
                </c:pt>
                <c:pt idx="302">
                  <c:v>2.8550000000000001E-8</c:v>
                </c:pt>
                <c:pt idx="303">
                  <c:v>2.8775000000000001E-8</c:v>
                </c:pt>
                <c:pt idx="304">
                  <c:v>2.8999E-8</c:v>
                </c:pt>
                <c:pt idx="305">
                  <c:v>2.9221999999999999E-8</c:v>
                </c:pt>
                <c:pt idx="306">
                  <c:v>2.9443000000000001E-8</c:v>
                </c:pt>
                <c:pt idx="307">
                  <c:v>9.8763999999999997E-8</c:v>
                </c:pt>
                <c:pt idx="308">
                  <c:v>9.8755E-8</c:v>
                </c:pt>
                <c:pt idx="309">
                  <c:v>9.8736000000000005E-8</c:v>
                </c:pt>
                <c:pt idx="310">
                  <c:v>6.3104999999999997E-4</c:v>
                </c:pt>
                <c:pt idx="311">
                  <c:v>8.7303000000000001E-4</c:v>
                </c:pt>
                <c:pt idx="312">
                  <c:v>8.6717999999999995E-4</c:v>
                </c:pt>
                <c:pt idx="313">
                  <c:v>8.6140000000000001E-4</c:v>
                </c:pt>
                <c:pt idx="314">
                  <c:v>8.5567E-4</c:v>
                </c:pt>
                <c:pt idx="315">
                  <c:v>8.4999999999999995E-4</c:v>
                </c:pt>
                <c:pt idx="316">
                  <c:v>8.4438999999999998E-4</c:v>
                </c:pt>
                <c:pt idx="317">
                  <c:v>8.3883000000000004E-4</c:v>
                </c:pt>
                <c:pt idx="318">
                  <c:v>8.3334000000000001E-4</c:v>
                </c:pt>
                <c:pt idx="319">
                  <c:v>8.2790999999999995E-4</c:v>
                </c:pt>
                <c:pt idx="320">
                  <c:v>8.2253000000000003E-4</c:v>
                </c:pt>
                <c:pt idx="321">
                  <c:v>8.1720999999999996E-4</c:v>
                </c:pt>
                <c:pt idx="322">
                  <c:v>8.1194999999999998E-4</c:v>
                </c:pt>
                <c:pt idx="323">
                  <c:v>8.0674000000000002E-4</c:v>
                </c:pt>
                <c:pt idx="324">
                  <c:v>8.0159000000000003E-4</c:v>
                </c:pt>
                <c:pt idx="325">
                  <c:v>7.9650000000000001E-4</c:v>
                </c:pt>
                <c:pt idx="326">
                  <c:v>7.9146000000000002E-4</c:v>
                </c:pt>
                <c:pt idx="327">
                  <c:v>7.8646E-4</c:v>
                </c:pt>
                <c:pt idx="328">
                  <c:v>7.8151999999999996E-4</c:v>
                </c:pt>
                <c:pt idx="329">
                  <c:v>7.7662E-4</c:v>
                </c:pt>
                <c:pt idx="330">
                  <c:v>7.7176999999999996E-4</c:v>
                </c:pt>
                <c:pt idx="331">
                  <c:v>7.6696999999999996E-4</c:v>
                </c:pt>
                <c:pt idx="332">
                  <c:v>7.6219999999999999E-4</c:v>
                </c:pt>
                <c:pt idx="333">
                  <c:v>7.5748000000000005E-4</c:v>
                </c:pt>
                <c:pt idx="334">
                  <c:v>7.5279999999999998E-4</c:v>
                </c:pt>
                <c:pt idx="335">
                  <c:v>7.4817000000000004E-4</c:v>
                </c:pt>
                <c:pt idx="336">
                  <c:v>7.4357999999999998E-4</c:v>
                </c:pt>
                <c:pt idx="337">
                  <c:v>7.3903E-4</c:v>
                </c:pt>
                <c:pt idx="338">
                  <c:v>7.3452000000000001E-4</c:v>
                </c:pt>
                <c:pt idx="339">
                  <c:v>7.3004999999999999E-4</c:v>
                </c:pt>
                <c:pt idx="340">
                  <c:v>7.2561999999999995E-4</c:v>
                </c:pt>
                <c:pt idx="341">
                  <c:v>7.2124000000000005E-4</c:v>
                </c:pt>
                <c:pt idx="342">
                  <c:v>7.1688999999999998E-4</c:v>
                </c:pt>
                <c:pt idx="343">
                  <c:v>7.1257999999999998E-4</c:v>
                </c:pt>
                <c:pt idx="344">
                  <c:v>7.0830999999999997E-4</c:v>
                </c:pt>
                <c:pt idx="345">
                  <c:v>7.0408000000000005E-4</c:v>
                </c:pt>
                <c:pt idx="346">
                  <c:v>6.9987999999999995E-4</c:v>
                </c:pt>
                <c:pt idx="347">
                  <c:v>6.9572999999999998E-4</c:v>
                </c:pt>
                <c:pt idx="348">
                  <c:v>6.9162E-4</c:v>
                </c:pt>
                <c:pt idx="349">
                  <c:v>6.8756000000000004E-4</c:v>
                </c:pt>
                <c:pt idx="350">
                  <c:v>6.8353000000000001E-4</c:v>
                </c:pt>
                <c:pt idx="351">
                  <c:v>6.7955000000000001E-4</c:v>
                </c:pt>
                <c:pt idx="352">
                  <c:v>6.7560000000000005E-4</c:v>
                </c:pt>
                <c:pt idx="353">
                  <c:v>7.2721000000000005E-4</c:v>
                </c:pt>
                <c:pt idx="354">
                  <c:v>7.2303000000000005E-4</c:v>
                </c:pt>
                <c:pt idx="355">
                  <c:v>7.1889000000000002E-4</c:v>
                </c:pt>
                <c:pt idx="356">
                  <c:v>7.1478999999999998E-4</c:v>
                </c:pt>
                <c:pt idx="357">
                  <c:v>7.1073000000000002E-4</c:v>
                </c:pt>
                <c:pt idx="358">
                  <c:v>7.0671999999999998E-4</c:v>
                </c:pt>
                <c:pt idx="359">
                  <c:v>7.0275000000000003E-4</c:v>
                </c:pt>
                <c:pt idx="360">
                  <c:v>6.9881999999999995E-4</c:v>
                </c:pt>
                <c:pt idx="361">
                  <c:v>6.9492999999999996E-4</c:v>
                </c:pt>
                <c:pt idx="362">
                  <c:v>6.9107000000000001E-4</c:v>
                </c:pt>
                <c:pt idx="363">
                  <c:v>6.8725999999999998E-4</c:v>
                </c:pt>
                <c:pt idx="364">
                  <c:v>6.8347999999999998E-4</c:v>
                </c:pt>
                <c:pt idx="365">
                  <c:v>6.7973999999999997E-4</c:v>
                </c:pt>
                <c:pt idx="366">
                  <c:v>6.7602000000000005E-4</c:v>
                </c:pt>
                <c:pt idx="367">
                  <c:v>6.7234E-4</c:v>
                </c:pt>
                <c:pt idx="368">
                  <c:v>6.6869E-4</c:v>
                </c:pt>
                <c:pt idx="369">
                  <c:v>6.6507000000000003E-4</c:v>
                </c:pt>
                <c:pt idx="370">
                  <c:v>6.6147000000000005E-4</c:v>
                </c:pt>
                <c:pt idx="371">
                  <c:v>6.5788999999999995E-4</c:v>
                </c:pt>
                <c:pt idx="372">
                  <c:v>6.5434E-4</c:v>
                </c:pt>
                <c:pt idx="373">
                  <c:v>6.5081000000000004E-4</c:v>
                </c:pt>
                <c:pt idx="374">
                  <c:v>6.4729999999999996E-4</c:v>
                </c:pt>
                <c:pt idx="375">
                  <c:v>6.4380999999999998E-4</c:v>
                </c:pt>
                <c:pt idx="376">
                  <c:v>6.4033999999999998E-4</c:v>
                </c:pt>
                <c:pt idx="377">
                  <c:v>6.3688999999999998E-4</c:v>
                </c:pt>
                <c:pt idx="378">
                  <c:v>6.3345999999999997E-4</c:v>
                </c:pt>
                <c:pt idx="379">
                  <c:v>6.3004999999999995E-4</c:v>
                </c:pt>
                <c:pt idx="380">
                  <c:v>6.2666000000000002E-4</c:v>
                </c:pt>
                <c:pt idx="381">
                  <c:v>6.2328999999999998E-4</c:v>
                </c:pt>
                <c:pt idx="382">
                  <c:v>6.1992999999999998E-4</c:v>
                </c:pt>
                <c:pt idx="383">
                  <c:v>6.1660000000000003E-4</c:v>
                </c:pt>
                <c:pt idx="384">
                  <c:v>6.1328000000000001E-4</c:v>
                </c:pt>
                <c:pt idx="385">
                  <c:v>6.0997999999999998E-4</c:v>
                </c:pt>
                <c:pt idx="386">
                  <c:v>6.0669000000000001E-4</c:v>
                </c:pt>
                <c:pt idx="387">
                  <c:v>6.0342000000000002E-4</c:v>
                </c:pt>
                <c:pt idx="388">
                  <c:v>6.0017000000000002E-4</c:v>
                </c:pt>
                <c:pt idx="389">
                  <c:v>5.9692999999999996E-4</c:v>
                </c:pt>
                <c:pt idx="390">
                  <c:v>1.091E-3</c:v>
                </c:pt>
                <c:pt idx="391">
                  <c:v>1.0851000000000001E-3</c:v>
                </c:pt>
                <c:pt idx="392">
                  <c:v>1.0792E-3</c:v>
                </c:pt>
                <c:pt idx="393">
                  <c:v>1.0734E-3</c:v>
                </c:pt>
                <c:pt idx="394">
                  <c:v>1.0675000000000001E-3</c:v>
                </c:pt>
                <c:pt idx="395">
                  <c:v>1.0617999999999999E-3</c:v>
                </c:pt>
                <c:pt idx="396">
                  <c:v>1.0560999999999999E-3</c:v>
                </c:pt>
                <c:pt idx="397">
                  <c:v>1.0503999999999999E-3</c:v>
                </c:pt>
                <c:pt idx="398">
                  <c:v>1.0447E-3</c:v>
                </c:pt>
                <c:pt idx="399">
                  <c:v>1.1035999999999999E-3</c:v>
                </c:pt>
                <c:pt idx="400">
                  <c:v>1.0977000000000001E-3</c:v>
                </c:pt>
                <c:pt idx="401">
                  <c:v>1.0919E-3</c:v>
                </c:pt>
                <c:pt idx="402">
                  <c:v>1.0859999999999999E-3</c:v>
                </c:pt>
                <c:pt idx="403">
                  <c:v>1.1601999999999999E-3</c:v>
                </c:pt>
                <c:pt idx="404">
                  <c:v>1.155E-3</c:v>
                </c:pt>
                <c:pt idx="405">
                  <c:v>1.1488E-3</c:v>
                </c:pt>
                <c:pt idx="406">
                  <c:v>1.1427E-3</c:v>
                </c:pt>
                <c:pt idx="407">
                  <c:v>1.1366E-3</c:v>
                </c:pt>
                <c:pt idx="408">
                  <c:v>1.1305E-3</c:v>
                </c:pt>
                <c:pt idx="409">
                  <c:v>1.1244E-3</c:v>
                </c:pt>
                <c:pt idx="410">
                  <c:v>1.1184000000000001E-3</c:v>
                </c:pt>
                <c:pt idx="411">
                  <c:v>1.1123000000000001E-3</c:v>
                </c:pt>
                <c:pt idx="412">
                  <c:v>1.1062999999999999E-3</c:v>
                </c:pt>
                <c:pt idx="413">
                  <c:v>1.1003E-3</c:v>
                </c:pt>
                <c:pt idx="414">
                  <c:v>1.0943000000000001E-3</c:v>
                </c:pt>
                <c:pt idx="415">
                  <c:v>1.0882999999999999E-3</c:v>
                </c:pt>
                <c:pt idx="416">
                  <c:v>1.0823E-3</c:v>
                </c:pt>
                <c:pt idx="417">
                  <c:v>1.0763999999999999E-3</c:v>
                </c:pt>
                <c:pt idx="418">
                  <c:v>1.0704E-3</c:v>
                </c:pt>
                <c:pt idx="419">
                  <c:v>1.0644999999999999E-3</c:v>
                </c:pt>
                <c:pt idx="420">
                  <c:v>1.0586E-3</c:v>
                </c:pt>
                <c:pt idx="421">
                  <c:v>1.0526999999999999E-3</c:v>
                </c:pt>
                <c:pt idx="422">
                  <c:v>1.0468000000000001E-3</c:v>
                </c:pt>
                <c:pt idx="423">
                  <c:v>1.041E-3</c:v>
                </c:pt>
                <c:pt idx="424">
                  <c:v>1.0352E-3</c:v>
                </c:pt>
                <c:pt idx="425">
                  <c:v>1.0294E-3</c:v>
                </c:pt>
                <c:pt idx="426">
                  <c:v>1.0235999999999999E-3</c:v>
                </c:pt>
                <c:pt idx="427">
                  <c:v>1.0177999999999999E-3</c:v>
                </c:pt>
                <c:pt idx="428">
                  <c:v>1.0120000000000001E-3</c:v>
                </c:pt>
                <c:pt idx="429">
                  <c:v>1.0062000000000001E-3</c:v>
                </c:pt>
                <c:pt idx="430">
                  <c:v>1.0005000000000001E-3</c:v>
                </c:pt>
                <c:pt idx="431">
                  <c:v>9.9475999999999992E-4</c:v>
                </c:pt>
                <c:pt idx="432">
                  <c:v>9.890299999999999E-4</c:v>
                </c:pt>
                <c:pt idx="433">
                  <c:v>9.8331000000000004E-4</c:v>
                </c:pt>
                <c:pt idx="434">
                  <c:v>9.7759999999999991E-4</c:v>
                </c:pt>
                <c:pt idx="435">
                  <c:v>9.7190000000000004E-4</c:v>
                </c:pt>
                <c:pt idx="436">
                  <c:v>9.6621999999999995E-4</c:v>
                </c:pt>
                <c:pt idx="437">
                  <c:v>9.6055000000000001E-4</c:v>
                </c:pt>
                <c:pt idx="438">
                  <c:v>9.5491E-4</c:v>
                </c:pt>
                <c:pt idx="439">
                  <c:v>9.4928999999999999E-4</c:v>
                </c:pt>
                <c:pt idx="440">
                  <c:v>9.4368999999999996E-4</c:v>
                </c:pt>
                <c:pt idx="441">
                  <c:v>9.3811999999999997E-4</c:v>
                </c:pt>
                <c:pt idx="442">
                  <c:v>9.3256999999999997E-4</c:v>
                </c:pt>
                <c:pt idx="443">
                  <c:v>9.2705999999999995E-4</c:v>
                </c:pt>
                <c:pt idx="444">
                  <c:v>9.2157000000000003E-4</c:v>
                </c:pt>
                <c:pt idx="445">
                  <c:v>9.1611999999999998E-4</c:v>
                </c:pt>
                <c:pt idx="446">
                  <c:v>9.1069000000000002E-4</c:v>
                </c:pt>
                <c:pt idx="447">
                  <c:v>9.0530000000000005E-4</c:v>
                </c:pt>
                <c:pt idx="448">
                  <c:v>8.9994000000000001E-4</c:v>
                </c:pt>
                <c:pt idx="449">
                  <c:v>8.9461E-4</c:v>
                </c:pt>
                <c:pt idx="450">
                  <c:v>8.8931000000000004E-4</c:v>
                </c:pt>
                <c:pt idx="451">
                  <c:v>9.5677999999999996E-4</c:v>
                </c:pt>
                <c:pt idx="452">
                  <c:v>9.5111000000000002E-4</c:v>
                </c:pt>
                <c:pt idx="453">
                  <c:v>9.4547999999999995E-4</c:v>
                </c:pt>
                <c:pt idx="454">
                  <c:v>9.3988000000000003E-4</c:v>
                </c:pt>
                <c:pt idx="455">
                  <c:v>9.3431000000000004E-4</c:v>
                </c:pt>
                <c:pt idx="456">
                  <c:v>9.2878000000000004E-4</c:v>
                </c:pt>
                <c:pt idx="457">
                  <c:v>9.2327999999999996E-4</c:v>
                </c:pt>
                <c:pt idx="458">
                  <c:v>9.1781000000000002E-4</c:v>
                </c:pt>
                <c:pt idx="459">
                  <c:v>9.1237999999999996E-4</c:v>
                </c:pt>
                <c:pt idx="460">
                  <c:v>1.1615E-3</c:v>
                </c:pt>
                <c:pt idx="461">
                  <c:v>2.2872000000000001E-3</c:v>
                </c:pt>
                <c:pt idx="462">
                  <c:v>2.2745E-3</c:v>
                </c:pt>
                <c:pt idx="463">
                  <c:v>2.2618999999999998E-3</c:v>
                </c:pt>
                <c:pt idx="464">
                  <c:v>2.2493000000000001E-3</c:v>
                </c:pt>
                <c:pt idx="465">
                  <c:v>2.2368000000000002E-3</c:v>
                </c:pt>
                <c:pt idx="466">
                  <c:v>2.2244000000000001E-3</c:v>
                </c:pt>
                <c:pt idx="467">
                  <c:v>2.2120999999999998E-3</c:v>
                </c:pt>
                <c:pt idx="468">
                  <c:v>2.1998E-3</c:v>
                </c:pt>
                <c:pt idx="469">
                  <c:v>2.1876E-3</c:v>
                </c:pt>
                <c:pt idx="470">
                  <c:v>2.1754999999999999E-3</c:v>
                </c:pt>
                <c:pt idx="471">
                  <c:v>2.1633999999999998E-3</c:v>
                </c:pt>
                <c:pt idx="472">
                  <c:v>2.1515000000000002E-3</c:v>
                </c:pt>
                <c:pt idx="473">
                  <c:v>2.1396000000000002E-3</c:v>
                </c:pt>
                <c:pt idx="474">
                  <c:v>2.1278E-3</c:v>
                </c:pt>
                <c:pt idx="475">
                  <c:v>2.1159999999999998E-3</c:v>
                </c:pt>
                <c:pt idx="476">
                  <c:v>2.1044000000000002E-3</c:v>
                </c:pt>
                <c:pt idx="477">
                  <c:v>2.0928000000000001E-3</c:v>
                </c:pt>
                <c:pt idx="478">
                  <c:v>2.0812000000000001E-3</c:v>
                </c:pt>
                <c:pt idx="479">
                  <c:v>2.0698000000000001E-3</c:v>
                </c:pt>
                <c:pt idx="480">
                  <c:v>2.0584000000000002E-3</c:v>
                </c:pt>
                <c:pt idx="481">
                  <c:v>2.0470000000000002E-3</c:v>
                </c:pt>
                <c:pt idx="482">
                  <c:v>2.0357000000000001E-3</c:v>
                </c:pt>
                <c:pt idx="483">
                  <c:v>2.0244E-3</c:v>
                </c:pt>
                <c:pt idx="484">
                  <c:v>2.0132000000000001E-3</c:v>
                </c:pt>
                <c:pt idx="485">
                  <c:v>2.0019999999999999E-3</c:v>
                </c:pt>
                <c:pt idx="486">
                  <c:v>1.9908E-3</c:v>
                </c:pt>
                <c:pt idx="487">
                  <c:v>1.9797E-3</c:v>
                </c:pt>
                <c:pt idx="488">
                  <c:v>1.9686999999999999E-3</c:v>
                </c:pt>
                <c:pt idx="489">
                  <c:v>1.9577000000000002E-3</c:v>
                </c:pt>
                <c:pt idx="490">
                  <c:v>1.9467E-3</c:v>
                </c:pt>
                <c:pt idx="491">
                  <c:v>1.9358000000000001E-3</c:v>
                </c:pt>
                <c:pt idx="492">
                  <c:v>1.9249E-3</c:v>
                </c:pt>
                <c:pt idx="493">
                  <c:v>1.9139999999999999E-3</c:v>
                </c:pt>
                <c:pt idx="494">
                  <c:v>1.9032000000000001E-3</c:v>
                </c:pt>
                <c:pt idx="495">
                  <c:v>1.8925000000000001E-3</c:v>
                </c:pt>
                <c:pt idx="496">
                  <c:v>1.8817E-3</c:v>
                </c:pt>
                <c:pt idx="497">
                  <c:v>1.8711000000000001E-3</c:v>
                </c:pt>
                <c:pt idx="498">
                  <c:v>1.8603999999999999E-3</c:v>
                </c:pt>
                <c:pt idx="499">
                  <c:v>1.8496999999999999E-3</c:v>
                </c:pt>
                <c:pt idx="500">
                  <c:v>1.8391E-3</c:v>
                </c:pt>
                <c:pt idx="501">
                  <c:v>1.8285E-3</c:v>
                </c:pt>
                <c:pt idx="502">
                  <c:v>1.8178999999999999E-3</c:v>
                </c:pt>
                <c:pt idx="503">
                  <c:v>1.8074E-3</c:v>
                </c:pt>
                <c:pt idx="504">
                  <c:v>1.7968999999999999E-3</c:v>
                </c:pt>
                <c:pt idx="505">
                  <c:v>1.7863E-3</c:v>
                </c:pt>
                <c:pt idx="506">
                  <c:v>1.7759E-3</c:v>
                </c:pt>
                <c:pt idx="507">
                  <c:v>1.7654000000000001E-3</c:v>
                </c:pt>
                <c:pt idx="508">
                  <c:v>1.755E-3</c:v>
                </c:pt>
                <c:pt idx="509">
                  <c:v>1.7446E-3</c:v>
                </c:pt>
                <c:pt idx="510">
                  <c:v>1.7342E-3</c:v>
                </c:pt>
                <c:pt idx="511">
                  <c:v>1.7239E-3</c:v>
                </c:pt>
                <c:pt idx="512">
                  <c:v>1.7136E-3</c:v>
                </c:pt>
                <c:pt idx="513">
                  <c:v>1.7033E-3</c:v>
                </c:pt>
                <c:pt idx="514">
                  <c:v>1.6930999999999999E-3</c:v>
                </c:pt>
                <c:pt idx="515">
                  <c:v>1.6829E-3</c:v>
                </c:pt>
                <c:pt idx="516">
                  <c:v>1.6727999999999999E-3</c:v>
                </c:pt>
                <c:pt idx="517">
                  <c:v>1.6627E-3</c:v>
                </c:pt>
                <c:pt idx="518">
                  <c:v>1.6525999999999999E-3</c:v>
                </c:pt>
                <c:pt idx="519">
                  <c:v>1.6425999999999999E-3</c:v>
                </c:pt>
                <c:pt idx="520">
                  <c:v>1.6325999999999999E-3</c:v>
                </c:pt>
                <c:pt idx="521">
                  <c:v>1.6226999999999999E-3</c:v>
                </c:pt>
                <c:pt idx="522">
                  <c:v>1.6128E-3</c:v>
                </c:pt>
                <c:pt idx="523">
                  <c:v>1.6029E-3</c:v>
                </c:pt>
                <c:pt idx="524">
                  <c:v>1.5931000000000001E-3</c:v>
                </c:pt>
                <c:pt idx="525">
                  <c:v>1.5832999999999999E-3</c:v>
                </c:pt>
                <c:pt idx="526">
                  <c:v>1.5735E-3</c:v>
                </c:pt>
                <c:pt idx="527">
                  <c:v>1.5638E-3</c:v>
                </c:pt>
                <c:pt idx="528">
                  <c:v>1.5541999999999999E-3</c:v>
                </c:pt>
                <c:pt idx="529">
                  <c:v>1.5445000000000001E-3</c:v>
                </c:pt>
                <c:pt idx="530">
                  <c:v>1.5349999999999999E-3</c:v>
                </c:pt>
                <c:pt idx="531">
                  <c:v>1.5254000000000001E-3</c:v>
                </c:pt>
                <c:pt idx="532">
                  <c:v>1.5158999999999999E-3</c:v>
                </c:pt>
                <c:pt idx="533">
                  <c:v>1.5065E-3</c:v>
                </c:pt>
                <c:pt idx="534">
                  <c:v>1.4970999999999999E-3</c:v>
                </c:pt>
                <c:pt idx="535">
                  <c:v>1.4877E-3</c:v>
                </c:pt>
                <c:pt idx="536">
                  <c:v>1.4783999999999999E-3</c:v>
                </c:pt>
                <c:pt idx="537">
                  <c:v>1.4691000000000001E-3</c:v>
                </c:pt>
                <c:pt idx="538">
                  <c:v>1.4598E-3</c:v>
                </c:pt>
                <c:pt idx="539">
                  <c:v>1.4506E-3</c:v>
                </c:pt>
                <c:pt idx="540">
                  <c:v>1.4414E-3</c:v>
                </c:pt>
                <c:pt idx="541">
                  <c:v>1.4323000000000001E-3</c:v>
                </c:pt>
                <c:pt idx="542">
                  <c:v>1.4231999999999999E-3</c:v>
                </c:pt>
                <c:pt idx="543">
                  <c:v>1.4140999999999999E-3</c:v>
                </c:pt>
                <c:pt idx="544">
                  <c:v>1.4051000000000001E-3</c:v>
                </c:pt>
                <c:pt idx="545">
                  <c:v>1.3960999999999999E-3</c:v>
                </c:pt>
                <c:pt idx="546">
                  <c:v>1.3871000000000001E-3</c:v>
                </c:pt>
                <c:pt idx="547">
                  <c:v>1.3782E-3</c:v>
                </c:pt>
                <c:pt idx="548">
                  <c:v>1.3694E-3</c:v>
                </c:pt>
                <c:pt idx="549">
                  <c:v>1.3606E-3</c:v>
                </c:pt>
                <c:pt idx="550">
                  <c:v>1.3518E-3</c:v>
                </c:pt>
                <c:pt idx="551">
                  <c:v>1.3431000000000001E-3</c:v>
                </c:pt>
                <c:pt idx="552">
                  <c:v>1.3343999999999999E-3</c:v>
                </c:pt>
                <c:pt idx="553">
                  <c:v>1.3257E-3</c:v>
                </c:pt>
                <c:pt idx="554">
                  <c:v>1.3171999999999999E-3</c:v>
                </c:pt>
                <c:pt idx="555">
                  <c:v>1.3086E-3</c:v>
                </c:pt>
                <c:pt idx="556">
                  <c:v>1.3001E-3</c:v>
                </c:pt>
                <c:pt idx="557">
                  <c:v>1.2917E-3</c:v>
                </c:pt>
                <c:pt idx="558">
                  <c:v>1.2833E-3</c:v>
                </c:pt>
                <c:pt idx="559">
                  <c:v>1.2749E-3</c:v>
                </c:pt>
                <c:pt idx="560">
                  <c:v>1.2666000000000001E-3</c:v>
                </c:pt>
                <c:pt idx="561">
                  <c:v>1.2583E-3</c:v>
                </c:pt>
                <c:pt idx="562">
                  <c:v>1.2501000000000001E-3</c:v>
                </c:pt>
                <c:pt idx="563">
                  <c:v>1.2419E-3</c:v>
                </c:pt>
                <c:pt idx="564">
                  <c:v>1.2338E-3</c:v>
                </c:pt>
                <c:pt idx="565">
                  <c:v>1.2258E-3</c:v>
                </c:pt>
                <c:pt idx="566">
                  <c:v>1.2176999999999999E-3</c:v>
                </c:pt>
                <c:pt idx="567">
                  <c:v>1.2098E-3</c:v>
                </c:pt>
                <c:pt idx="568">
                  <c:v>1.2018E-3</c:v>
                </c:pt>
                <c:pt idx="569">
                  <c:v>1.194E-3</c:v>
                </c:pt>
                <c:pt idx="570">
                  <c:v>1.1861E-3</c:v>
                </c:pt>
                <c:pt idx="571">
                  <c:v>1.1784E-3</c:v>
                </c:pt>
                <c:pt idx="572">
                  <c:v>1.1705999999999999E-3</c:v>
                </c:pt>
                <c:pt idx="573">
                  <c:v>1.1628999999999999E-3</c:v>
                </c:pt>
                <c:pt idx="574">
                  <c:v>1.1552999999999999E-3</c:v>
                </c:pt>
                <c:pt idx="575">
                  <c:v>1.1475999999999999E-3</c:v>
                </c:pt>
                <c:pt idx="576">
                  <c:v>1.1401E-3</c:v>
                </c:pt>
                <c:pt idx="577">
                  <c:v>1.1325E-3</c:v>
                </c:pt>
                <c:pt idx="578">
                  <c:v>1.1249999999999999E-3</c:v>
                </c:pt>
                <c:pt idx="579">
                  <c:v>1.1176000000000001E-3</c:v>
                </c:pt>
                <c:pt idx="580">
                  <c:v>1.1102E-3</c:v>
                </c:pt>
                <c:pt idx="581">
                  <c:v>1.1027999999999999E-3</c:v>
                </c:pt>
                <c:pt idx="582">
                  <c:v>1.0954000000000001E-3</c:v>
                </c:pt>
                <c:pt idx="583">
                  <c:v>1.0881E-3</c:v>
                </c:pt>
                <c:pt idx="584">
                  <c:v>1.0809000000000001E-3</c:v>
                </c:pt>
                <c:pt idx="585">
                  <c:v>1.0736000000000001E-3</c:v>
                </c:pt>
                <c:pt idx="586">
                  <c:v>1.0665E-3</c:v>
                </c:pt>
                <c:pt idx="587">
                  <c:v>1.0593E-3</c:v>
                </c:pt>
                <c:pt idx="588">
                  <c:v>1.0522000000000001E-3</c:v>
                </c:pt>
                <c:pt idx="589">
                  <c:v>1.0452E-3</c:v>
                </c:pt>
                <c:pt idx="590">
                  <c:v>1.0382E-3</c:v>
                </c:pt>
                <c:pt idx="591">
                  <c:v>1.0313E-3</c:v>
                </c:pt>
                <c:pt idx="592">
                  <c:v>1.0244E-3</c:v>
                </c:pt>
                <c:pt idx="593">
                  <c:v>1.0175E-3</c:v>
                </c:pt>
                <c:pt idx="594">
                  <c:v>1.0107E-3</c:v>
                </c:pt>
                <c:pt idx="595">
                  <c:v>1.0039999999999999E-3</c:v>
                </c:pt>
                <c:pt idx="596">
                  <c:v>9.9723999999999993E-4</c:v>
                </c:pt>
                <c:pt idx="597">
                  <c:v>9.9057000000000008E-4</c:v>
                </c:pt>
                <c:pt idx="598">
                  <c:v>9.8394999999999993E-4</c:v>
                </c:pt>
                <c:pt idx="599">
                  <c:v>9.7736000000000003E-4</c:v>
                </c:pt>
                <c:pt idx="600">
                  <c:v>9.7081999999999995E-4</c:v>
                </c:pt>
                <c:pt idx="601">
                  <c:v>9.6433E-4</c:v>
                </c:pt>
                <c:pt idx="602">
                  <c:v>9.5788000000000004E-4</c:v>
                </c:pt>
                <c:pt idx="603">
                  <c:v>9.5147000000000005E-4</c:v>
                </c:pt>
                <c:pt idx="604">
                  <c:v>9.4512000000000003E-4</c:v>
                </c:pt>
                <c:pt idx="605">
                  <c:v>9.3880999999999999E-4</c:v>
                </c:pt>
                <c:pt idx="606">
                  <c:v>9.3256000000000003E-4</c:v>
                </c:pt>
                <c:pt idx="607">
                  <c:v>9.2635000000000005E-4</c:v>
                </c:pt>
                <c:pt idx="608">
                  <c:v>9.2018999999999998E-4</c:v>
                </c:pt>
                <c:pt idx="609">
                  <c:v>9.1407999999999995E-4</c:v>
                </c:pt>
                <c:pt idx="610">
                  <c:v>9.0801E-4</c:v>
                </c:pt>
                <c:pt idx="611">
                  <c:v>9.0198999999999997E-4</c:v>
                </c:pt>
                <c:pt idx="612">
                  <c:v>8.9601000000000004E-4</c:v>
                </c:pt>
                <c:pt idx="613">
                  <c:v>8.9006999999999997E-4</c:v>
                </c:pt>
                <c:pt idx="614">
                  <c:v>8.8416999999999999E-4</c:v>
                </c:pt>
                <c:pt idx="615">
                  <c:v>8.7832000000000003E-4</c:v>
                </c:pt>
                <c:pt idx="616">
                  <c:v>8.7250999999999995E-4</c:v>
                </c:pt>
                <c:pt idx="617">
                  <c:v>8.6675000000000001E-4</c:v>
                </c:pt>
                <c:pt idx="618">
                  <c:v>8.6103000000000004E-4</c:v>
                </c:pt>
                <c:pt idx="619">
                  <c:v>8.5534999999999995E-4</c:v>
                </c:pt>
                <c:pt idx="620">
                  <c:v>8.4971999999999999E-4</c:v>
                </c:pt>
                <c:pt idx="621">
                  <c:v>1.6590000000000001E-3</c:v>
                </c:pt>
                <c:pt idx="622">
                  <c:v>1.6481E-3</c:v>
                </c:pt>
                <c:pt idx="623">
                  <c:v>1.6371999999999999E-3</c:v>
                </c:pt>
                <c:pt idx="624">
                  <c:v>1.6264000000000001E-3</c:v>
                </c:pt>
                <c:pt idx="625">
                  <c:v>1.6157000000000001E-3</c:v>
                </c:pt>
                <c:pt idx="626">
                  <c:v>1.6050999999999999E-3</c:v>
                </c:pt>
                <c:pt idx="627">
                  <c:v>1.5945E-3</c:v>
                </c:pt>
                <c:pt idx="628">
                  <c:v>2.7184000000000002E-3</c:v>
                </c:pt>
                <c:pt idx="629">
                  <c:v>3.2586E-3</c:v>
                </c:pt>
                <c:pt idx="630">
                  <c:v>3.2369999999999999E-3</c:v>
                </c:pt>
                <c:pt idx="631">
                  <c:v>3.2155E-3</c:v>
                </c:pt>
                <c:pt idx="632">
                  <c:v>3.1941000000000001E-3</c:v>
                </c:pt>
                <c:pt idx="633">
                  <c:v>3.173E-3</c:v>
                </c:pt>
                <c:pt idx="634">
                  <c:v>3.1519999999999999E-3</c:v>
                </c:pt>
                <c:pt idx="635">
                  <c:v>3.1312000000000002E-3</c:v>
                </c:pt>
                <c:pt idx="636">
                  <c:v>3.1105E-3</c:v>
                </c:pt>
                <c:pt idx="637">
                  <c:v>3.0899999999999999E-3</c:v>
                </c:pt>
                <c:pt idx="638">
                  <c:v>3.0696999999999999E-3</c:v>
                </c:pt>
                <c:pt idx="639">
                  <c:v>3.0496E-3</c:v>
                </c:pt>
                <c:pt idx="640">
                  <c:v>3.0295999999999999E-3</c:v>
                </c:pt>
                <c:pt idx="641">
                  <c:v>3.0098E-3</c:v>
                </c:pt>
                <c:pt idx="642">
                  <c:v>2.9902000000000001E-3</c:v>
                </c:pt>
                <c:pt idx="643">
                  <c:v>2.9707000000000002E-3</c:v>
                </c:pt>
                <c:pt idx="644">
                  <c:v>2.9513999999999999E-3</c:v>
                </c:pt>
                <c:pt idx="645">
                  <c:v>2.9321999999999998E-3</c:v>
                </c:pt>
                <c:pt idx="646">
                  <c:v>2.9131999999999999E-3</c:v>
                </c:pt>
                <c:pt idx="647">
                  <c:v>2.8944000000000001E-3</c:v>
                </c:pt>
                <c:pt idx="648">
                  <c:v>6.4723000000000003E-3</c:v>
                </c:pt>
                <c:pt idx="649">
                  <c:v>3.1787999999999997E-2</c:v>
                </c:pt>
                <c:pt idx="650">
                  <c:v>3.1571000000000002E-2</c:v>
                </c:pt>
                <c:pt idx="651">
                  <c:v>3.1357000000000003E-2</c:v>
                </c:pt>
                <c:pt idx="652">
                  <c:v>3.1144000000000002E-2</c:v>
                </c:pt>
                <c:pt idx="653">
                  <c:v>3.2468999999999998E-2</c:v>
                </c:pt>
                <c:pt idx="654">
                  <c:v>3.2249E-2</c:v>
                </c:pt>
                <c:pt idx="655">
                  <c:v>3.8400999999999998E-2</c:v>
                </c:pt>
                <c:pt idx="656">
                  <c:v>3.8142000000000002E-2</c:v>
                </c:pt>
                <c:pt idx="657">
                  <c:v>3.7885000000000002E-2</c:v>
                </c:pt>
                <c:pt idx="658">
                  <c:v>3.7630999999999998E-2</c:v>
                </c:pt>
                <c:pt idx="659">
                  <c:v>3.7379000000000003E-2</c:v>
                </c:pt>
                <c:pt idx="660">
                  <c:v>3.7129000000000002E-2</c:v>
                </c:pt>
                <c:pt idx="661">
                  <c:v>3.6881999999999998E-2</c:v>
                </c:pt>
                <c:pt idx="662">
                  <c:v>4.6081999999999998E-2</c:v>
                </c:pt>
                <c:pt idx="663">
                  <c:v>4.5775999999999997E-2</c:v>
                </c:pt>
                <c:pt idx="664">
                  <c:v>4.5471999999999999E-2</c:v>
                </c:pt>
                <c:pt idx="665">
                  <c:v>4.5171000000000003E-2</c:v>
                </c:pt>
                <c:pt idx="666">
                  <c:v>4.4873000000000003E-2</c:v>
                </c:pt>
                <c:pt idx="667">
                  <c:v>4.4578E-2</c:v>
                </c:pt>
                <c:pt idx="668">
                  <c:v>4.4284999999999998E-2</c:v>
                </c:pt>
                <c:pt idx="669">
                  <c:v>4.3994999999999999E-2</c:v>
                </c:pt>
                <c:pt idx="670">
                  <c:v>4.3708999999999998E-2</c:v>
                </c:pt>
                <c:pt idx="671">
                  <c:v>4.3424999999999998E-2</c:v>
                </c:pt>
                <c:pt idx="672">
                  <c:v>4.3143000000000001E-2</c:v>
                </c:pt>
                <c:pt idx="673">
                  <c:v>4.2865E-2</c:v>
                </c:pt>
                <c:pt idx="674">
                  <c:v>4.2590000000000003E-2</c:v>
                </c:pt>
                <c:pt idx="675">
                  <c:v>4.2317E-2</c:v>
                </c:pt>
                <c:pt idx="676">
                  <c:v>4.2047000000000001E-2</c:v>
                </c:pt>
                <c:pt idx="677">
                  <c:v>4.1779999999999998E-2</c:v>
                </c:pt>
                <c:pt idx="678">
                  <c:v>4.1515999999999997E-2</c:v>
                </c:pt>
                <c:pt idx="679">
                  <c:v>4.1253999999999999E-2</c:v>
                </c:pt>
                <c:pt idx="680">
                  <c:v>4.0995999999999998E-2</c:v>
                </c:pt>
                <c:pt idx="681">
                  <c:v>4.0738999999999997E-2</c:v>
                </c:pt>
                <c:pt idx="682">
                  <c:v>4.0486000000000001E-2</c:v>
                </c:pt>
                <c:pt idx="683">
                  <c:v>4.0235E-2</c:v>
                </c:pt>
                <c:pt idx="684">
                  <c:v>3.9986000000000001E-2</c:v>
                </c:pt>
                <c:pt idx="685">
                  <c:v>3.9740999999999999E-2</c:v>
                </c:pt>
                <c:pt idx="686">
                  <c:v>3.9496999999999997E-2</c:v>
                </c:pt>
                <c:pt idx="687">
                  <c:v>3.9255999999999999E-2</c:v>
                </c:pt>
                <c:pt idx="688">
                  <c:v>3.9017999999999997E-2</c:v>
                </c:pt>
                <c:pt idx="689">
                  <c:v>3.8781999999999997E-2</c:v>
                </c:pt>
                <c:pt idx="690">
                  <c:v>3.8549E-2</c:v>
                </c:pt>
                <c:pt idx="691">
                  <c:v>3.8317999999999998E-2</c:v>
                </c:pt>
                <c:pt idx="692">
                  <c:v>3.8088999999999998E-2</c:v>
                </c:pt>
                <c:pt idx="693">
                  <c:v>3.7862E-2</c:v>
                </c:pt>
                <c:pt idx="694">
                  <c:v>3.7637999999999998E-2</c:v>
                </c:pt>
                <c:pt idx="695">
                  <c:v>3.7415999999999998E-2</c:v>
                </c:pt>
                <c:pt idx="696">
                  <c:v>3.7196E-2</c:v>
                </c:pt>
                <c:pt idx="697">
                  <c:v>3.6978999999999998E-2</c:v>
                </c:pt>
                <c:pt idx="698">
                  <c:v>3.6762999999999997E-2</c:v>
                </c:pt>
                <c:pt idx="699">
                  <c:v>3.6548999999999998E-2</c:v>
                </c:pt>
                <c:pt idx="700">
                  <c:v>3.6337000000000001E-2</c:v>
                </c:pt>
                <c:pt idx="701">
                  <c:v>3.6128E-2</c:v>
                </c:pt>
                <c:pt idx="702">
                  <c:v>3.5920000000000001E-2</c:v>
                </c:pt>
                <c:pt idx="703">
                  <c:v>3.5713000000000002E-2</c:v>
                </c:pt>
                <c:pt idx="704">
                  <c:v>3.5508999999999999E-2</c:v>
                </c:pt>
                <c:pt idx="705">
                  <c:v>3.5305999999999997E-2</c:v>
                </c:pt>
                <c:pt idx="706">
                  <c:v>3.5104999999999997E-2</c:v>
                </c:pt>
                <c:pt idx="707">
                  <c:v>3.4904999999999999E-2</c:v>
                </c:pt>
                <c:pt idx="708">
                  <c:v>3.4707000000000002E-2</c:v>
                </c:pt>
                <c:pt idx="709">
                  <c:v>3.4509999999999999E-2</c:v>
                </c:pt>
                <c:pt idx="710">
                  <c:v>3.4313999999999997E-2</c:v>
                </c:pt>
                <c:pt idx="711">
                  <c:v>3.4118999999999997E-2</c:v>
                </c:pt>
                <c:pt idx="712">
                  <c:v>3.3925999999999998E-2</c:v>
                </c:pt>
                <c:pt idx="713">
                  <c:v>3.3734E-2</c:v>
                </c:pt>
                <c:pt idx="714">
                  <c:v>3.3543999999999997E-2</c:v>
                </c:pt>
                <c:pt idx="715">
                  <c:v>3.3355000000000003E-2</c:v>
                </c:pt>
                <c:pt idx="716">
                  <c:v>3.3569000000000002E-2</c:v>
                </c:pt>
                <c:pt idx="717">
                  <c:v>3.4991000000000001E-2</c:v>
                </c:pt>
                <c:pt idx="718">
                  <c:v>3.8773000000000002E-2</c:v>
                </c:pt>
                <c:pt idx="719">
                  <c:v>4.0708000000000001E-2</c:v>
                </c:pt>
                <c:pt idx="720">
                  <c:v>4.2386E-2</c:v>
                </c:pt>
                <c:pt idx="721">
                  <c:v>4.2151000000000001E-2</c:v>
                </c:pt>
                <c:pt idx="722">
                  <c:v>4.1918999999999998E-2</c:v>
                </c:pt>
                <c:pt idx="723">
                  <c:v>4.1688000000000003E-2</c:v>
                </c:pt>
                <c:pt idx="724">
                  <c:v>4.1459000000000003E-2</c:v>
                </c:pt>
                <c:pt idx="725">
                  <c:v>4.1231999999999998E-2</c:v>
                </c:pt>
                <c:pt idx="726">
                  <c:v>4.1007000000000002E-2</c:v>
                </c:pt>
                <c:pt idx="727">
                  <c:v>4.0784000000000001E-2</c:v>
                </c:pt>
                <c:pt idx="728">
                  <c:v>4.0562000000000001E-2</c:v>
                </c:pt>
                <c:pt idx="729">
                  <c:v>4.0342000000000003E-2</c:v>
                </c:pt>
                <c:pt idx="730">
                  <c:v>4.0122999999999999E-2</c:v>
                </c:pt>
                <c:pt idx="731">
                  <c:v>3.9905999999999997E-2</c:v>
                </c:pt>
                <c:pt idx="732">
                  <c:v>3.9690999999999997E-2</c:v>
                </c:pt>
                <c:pt idx="733">
                  <c:v>3.9476999999999998E-2</c:v>
                </c:pt>
                <c:pt idx="734">
                  <c:v>3.9265000000000001E-2</c:v>
                </c:pt>
                <c:pt idx="735">
                  <c:v>3.9053999999999998E-2</c:v>
                </c:pt>
                <c:pt idx="736">
                  <c:v>3.8844999999999998E-2</c:v>
                </c:pt>
                <c:pt idx="737">
                  <c:v>3.8635999999999997E-2</c:v>
                </c:pt>
                <c:pt idx="738">
                  <c:v>3.8428999999999998E-2</c:v>
                </c:pt>
                <c:pt idx="739">
                  <c:v>3.8224000000000001E-2</c:v>
                </c:pt>
                <c:pt idx="740">
                  <c:v>3.8018999999999997E-2</c:v>
                </c:pt>
                <c:pt idx="741">
                  <c:v>3.7815000000000001E-2</c:v>
                </c:pt>
                <c:pt idx="742">
                  <c:v>3.7612E-2</c:v>
                </c:pt>
                <c:pt idx="743">
                  <c:v>3.7409999999999999E-2</c:v>
                </c:pt>
                <c:pt idx="744">
                  <c:v>3.7208999999999999E-2</c:v>
                </c:pt>
                <c:pt idx="745">
                  <c:v>3.7009E-2</c:v>
                </c:pt>
                <c:pt idx="746">
                  <c:v>3.6810000000000002E-2</c:v>
                </c:pt>
                <c:pt idx="747">
                  <c:v>3.6611999999999999E-2</c:v>
                </c:pt>
                <c:pt idx="748">
                  <c:v>3.6415000000000003E-2</c:v>
                </c:pt>
                <c:pt idx="749">
                  <c:v>3.6219000000000001E-2</c:v>
                </c:pt>
                <c:pt idx="750">
                  <c:v>3.6024E-2</c:v>
                </c:pt>
                <c:pt idx="751">
                  <c:v>3.5829E-2</c:v>
                </c:pt>
                <c:pt idx="752">
                  <c:v>3.5636000000000001E-2</c:v>
                </c:pt>
                <c:pt idx="753">
                  <c:v>3.5443000000000002E-2</c:v>
                </c:pt>
                <c:pt idx="754">
                  <c:v>3.5250999999999998E-2</c:v>
                </c:pt>
                <c:pt idx="755">
                  <c:v>3.5060000000000001E-2</c:v>
                </c:pt>
                <c:pt idx="756">
                  <c:v>3.4868999999999997E-2</c:v>
                </c:pt>
                <c:pt idx="757">
                  <c:v>3.4680000000000002E-2</c:v>
                </c:pt>
                <c:pt idx="758">
                  <c:v>3.4491000000000001E-2</c:v>
                </c:pt>
                <c:pt idx="759">
                  <c:v>3.4304000000000001E-2</c:v>
                </c:pt>
                <c:pt idx="760">
                  <c:v>3.4117000000000001E-2</c:v>
                </c:pt>
                <c:pt idx="761">
                  <c:v>3.3931000000000003E-2</c:v>
                </c:pt>
                <c:pt idx="762">
                  <c:v>3.3746999999999999E-2</c:v>
                </c:pt>
                <c:pt idx="763">
                  <c:v>3.3563000000000003E-2</c:v>
                </c:pt>
                <c:pt idx="764">
                  <c:v>3.338E-2</c:v>
                </c:pt>
                <c:pt idx="765">
                  <c:v>3.3197999999999998E-2</c:v>
                </c:pt>
                <c:pt idx="766">
                  <c:v>3.3017999999999999E-2</c:v>
                </c:pt>
                <c:pt idx="767">
                  <c:v>3.2837999999999999E-2</c:v>
                </c:pt>
                <c:pt idx="768">
                  <c:v>3.2659000000000001E-2</c:v>
                </c:pt>
                <c:pt idx="769">
                  <c:v>3.2481000000000003E-2</c:v>
                </c:pt>
                <c:pt idx="770">
                  <c:v>3.2303999999999999E-2</c:v>
                </c:pt>
                <c:pt idx="771">
                  <c:v>3.2127000000000003E-2</c:v>
                </c:pt>
                <c:pt idx="772">
                  <c:v>3.1952000000000001E-2</c:v>
                </c:pt>
                <c:pt idx="773">
                  <c:v>3.1777E-2</c:v>
                </c:pt>
                <c:pt idx="774">
                  <c:v>3.1602999999999999E-2</c:v>
                </c:pt>
                <c:pt idx="775">
                  <c:v>3.143E-2</c:v>
                </c:pt>
                <c:pt idx="776">
                  <c:v>3.1258000000000001E-2</c:v>
                </c:pt>
                <c:pt idx="777">
                  <c:v>3.1087E-2</c:v>
                </c:pt>
                <c:pt idx="778">
                  <c:v>3.4070999999999997E-2</c:v>
                </c:pt>
                <c:pt idx="779">
                  <c:v>3.5767E-2</c:v>
                </c:pt>
                <c:pt idx="780">
                  <c:v>3.6027000000000003E-2</c:v>
                </c:pt>
                <c:pt idx="781">
                  <c:v>3.5829E-2</c:v>
                </c:pt>
                <c:pt idx="782">
                  <c:v>3.5632999999999998E-2</c:v>
                </c:pt>
                <c:pt idx="783">
                  <c:v>3.5437000000000003E-2</c:v>
                </c:pt>
                <c:pt idx="784">
                  <c:v>3.6093E-2</c:v>
                </c:pt>
                <c:pt idx="785">
                  <c:v>3.5895000000000003E-2</c:v>
                </c:pt>
                <c:pt idx="786">
                  <c:v>3.5697E-2</c:v>
                </c:pt>
                <c:pt idx="787">
                  <c:v>3.5500999999999998E-2</c:v>
                </c:pt>
                <c:pt idx="788">
                  <c:v>3.5305000000000003E-2</c:v>
                </c:pt>
                <c:pt idx="789">
                  <c:v>3.5111000000000003E-2</c:v>
                </c:pt>
                <c:pt idx="790">
                  <c:v>3.4916999999999997E-2</c:v>
                </c:pt>
                <c:pt idx="791">
                  <c:v>3.4723999999999998E-2</c:v>
                </c:pt>
                <c:pt idx="792">
                  <c:v>3.4530999999999999E-2</c:v>
                </c:pt>
                <c:pt idx="793">
                  <c:v>3.4339000000000001E-2</c:v>
                </c:pt>
                <c:pt idx="794">
                  <c:v>3.4147999999999998E-2</c:v>
                </c:pt>
                <c:pt idx="795">
                  <c:v>3.3957000000000001E-2</c:v>
                </c:pt>
                <c:pt idx="796">
                  <c:v>3.3766999999999998E-2</c:v>
                </c:pt>
                <c:pt idx="797">
                  <c:v>3.3577000000000003E-2</c:v>
                </c:pt>
                <c:pt idx="798">
                  <c:v>3.3388000000000001E-2</c:v>
                </c:pt>
                <c:pt idx="799">
                  <c:v>3.3198999999999999E-2</c:v>
                </c:pt>
                <c:pt idx="800">
                  <c:v>3.3012E-2</c:v>
                </c:pt>
                <c:pt idx="801">
                  <c:v>3.2823999999999999E-2</c:v>
                </c:pt>
                <c:pt idx="802">
                  <c:v>3.2638E-2</c:v>
                </c:pt>
                <c:pt idx="803">
                  <c:v>3.2451000000000001E-2</c:v>
                </c:pt>
                <c:pt idx="804">
                  <c:v>3.2266000000000003E-2</c:v>
                </c:pt>
                <c:pt idx="805">
                  <c:v>3.2079999999999997E-2</c:v>
                </c:pt>
                <c:pt idx="806">
                  <c:v>3.1896000000000001E-2</c:v>
                </c:pt>
                <c:pt idx="807">
                  <c:v>3.1711000000000003E-2</c:v>
                </c:pt>
                <c:pt idx="808">
                  <c:v>3.1526999999999999E-2</c:v>
                </c:pt>
                <c:pt idx="809">
                  <c:v>3.1343000000000003E-2</c:v>
                </c:pt>
                <c:pt idx="810">
                  <c:v>3.116E-2</c:v>
                </c:pt>
                <c:pt idx="811">
                  <c:v>3.0977000000000001E-2</c:v>
                </c:pt>
                <c:pt idx="812">
                  <c:v>3.0794999999999999E-2</c:v>
                </c:pt>
                <c:pt idx="813">
                  <c:v>3.0613000000000001E-2</c:v>
                </c:pt>
                <c:pt idx="814">
                  <c:v>3.0432000000000001E-2</c:v>
                </c:pt>
                <c:pt idx="815">
                  <c:v>3.0252000000000001E-2</c:v>
                </c:pt>
                <c:pt idx="816">
                  <c:v>3.0072999999999999E-2</c:v>
                </c:pt>
                <c:pt idx="817">
                  <c:v>2.9894E-2</c:v>
                </c:pt>
                <c:pt idx="818">
                  <c:v>2.9715999999999999E-2</c:v>
                </c:pt>
                <c:pt idx="819">
                  <c:v>2.9538999999999999E-2</c:v>
                </c:pt>
                <c:pt idx="820">
                  <c:v>2.9361999999999999E-2</c:v>
                </c:pt>
                <c:pt idx="821">
                  <c:v>2.9186E-2</c:v>
                </c:pt>
                <c:pt idx="822">
                  <c:v>2.9010999999999999E-2</c:v>
                </c:pt>
                <c:pt idx="823">
                  <c:v>2.8837000000000002E-2</c:v>
                </c:pt>
                <c:pt idx="824">
                  <c:v>2.8663000000000001E-2</c:v>
                </c:pt>
                <c:pt idx="825">
                  <c:v>2.8490000000000001E-2</c:v>
                </c:pt>
                <c:pt idx="826">
                  <c:v>2.8317999999999999E-2</c:v>
                </c:pt>
                <c:pt idx="827">
                  <c:v>2.8146000000000001E-2</c:v>
                </c:pt>
                <c:pt idx="828">
                  <c:v>2.7975E-2</c:v>
                </c:pt>
                <c:pt idx="829">
                  <c:v>2.7803999999999999E-2</c:v>
                </c:pt>
                <c:pt idx="830">
                  <c:v>2.7633999999999999E-2</c:v>
                </c:pt>
                <c:pt idx="831">
                  <c:v>2.7463999999999999E-2</c:v>
                </c:pt>
                <c:pt idx="832">
                  <c:v>2.7295E-2</c:v>
                </c:pt>
                <c:pt idx="833">
                  <c:v>2.7126999999999998E-2</c:v>
                </c:pt>
                <c:pt idx="834">
                  <c:v>2.6959E-2</c:v>
                </c:pt>
                <c:pt idx="835">
                  <c:v>2.6792E-2</c:v>
                </c:pt>
                <c:pt idx="836">
                  <c:v>2.6624999999999999E-2</c:v>
                </c:pt>
                <c:pt idx="837">
                  <c:v>2.6459E-2</c:v>
                </c:pt>
                <c:pt idx="838">
                  <c:v>2.6294000000000001E-2</c:v>
                </c:pt>
                <c:pt idx="839">
                  <c:v>2.613E-2</c:v>
                </c:pt>
                <c:pt idx="840">
                  <c:v>2.5965999999999999E-2</c:v>
                </c:pt>
                <c:pt idx="841">
                  <c:v>2.5804000000000001E-2</c:v>
                </c:pt>
                <c:pt idx="842">
                  <c:v>2.5642000000000002E-2</c:v>
                </c:pt>
                <c:pt idx="843">
                  <c:v>2.5481E-2</c:v>
                </c:pt>
                <c:pt idx="844">
                  <c:v>2.5321E-2</c:v>
                </c:pt>
                <c:pt idx="845">
                  <c:v>2.5160999999999999E-2</c:v>
                </c:pt>
                <c:pt idx="846">
                  <c:v>2.5003000000000001E-2</c:v>
                </c:pt>
                <c:pt idx="847">
                  <c:v>2.4844999999999999E-2</c:v>
                </c:pt>
                <c:pt idx="848">
                  <c:v>2.4688000000000002E-2</c:v>
                </c:pt>
                <c:pt idx="849">
                  <c:v>2.4532000000000002E-2</c:v>
                </c:pt>
                <c:pt idx="850">
                  <c:v>2.4375999999999998E-2</c:v>
                </c:pt>
                <c:pt idx="851">
                  <c:v>2.4222E-2</c:v>
                </c:pt>
                <c:pt idx="852">
                  <c:v>2.4067999999999999E-2</c:v>
                </c:pt>
                <c:pt idx="853">
                  <c:v>2.3914000000000001E-2</c:v>
                </c:pt>
                <c:pt idx="854">
                  <c:v>2.3761999999999998E-2</c:v>
                </c:pt>
                <c:pt idx="855">
                  <c:v>2.3609999999999999E-2</c:v>
                </c:pt>
                <c:pt idx="856">
                  <c:v>2.3458E-2</c:v>
                </c:pt>
                <c:pt idx="857">
                  <c:v>2.3307999999999999E-2</c:v>
                </c:pt>
                <c:pt idx="858">
                  <c:v>2.3699000000000001E-2</c:v>
                </c:pt>
                <c:pt idx="859">
                  <c:v>2.3553999999999999E-2</c:v>
                </c:pt>
                <c:pt idx="860">
                  <c:v>2.4070000000000001E-2</c:v>
                </c:pt>
                <c:pt idx="861">
                  <c:v>2.4479999999999998E-2</c:v>
                </c:pt>
                <c:pt idx="862">
                  <c:v>2.4322E-2</c:v>
                </c:pt>
                <c:pt idx="863">
                  <c:v>2.4164000000000001E-2</c:v>
                </c:pt>
                <c:pt idx="864">
                  <c:v>2.4008000000000002E-2</c:v>
                </c:pt>
                <c:pt idx="865">
                  <c:v>2.3852999999999999E-2</c:v>
                </c:pt>
                <c:pt idx="866">
                  <c:v>2.3699000000000001E-2</c:v>
                </c:pt>
                <c:pt idx="867">
                  <c:v>2.3545E-2</c:v>
                </c:pt>
                <c:pt idx="868">
                  <c:v>2.3758999999999999E-2</c:v>
                </c:pt>
                <c:pt idx="869">
                  <c:v>2.3605999999999999E-2</c:v>
                </c:pt>
                <c:pt idx="870">
                  <c:v>2.3453000000000002E-2</c:v>
                </c:pt>
                <c:pt idx="871">
                  <c:v>2.3302E-2</c:v>
                </c:pt>
                <c:pt idx="872">
                  <c:v>2.3151000000000001E-2</c:v>
                </c:pt>
                <c:pt idx="873">
                  <c:v>2.3002000000000002E-2</c:v>
                </c:pt>
                <c:pt idx="874">
                  <c:v>2.2852999999999998E-2</c:v>
                </c:pt>
                <c:pt idx="875">
                  <c:v>2.2704999999999999E-2</c:v>
                </c:pt>
                <c:pt idx="876">
                  <c:v>2.2558000000000002E-2</c:v>
                </c:pt>
                <c:pt idx="877">
                  <c:v>2.2412000000000001E-2</c:v>
                </c:pt>
                <c:pt idx="878">
                  <c:v>2.2266000000000001E-2</c:v>
                </c:pt>
                <c:pt idx="879">
                  <c:v>2.2121999999999999E-2</c:v>
                </c:pt>
                <c:pt idx="880">
                  <c:v>2.1978000000000001E-2</c:v>
                </c:pt>
                <c:pt idx="881">
                  <c:v>2.1835E-2</c:v>
                </c:pt>
                <c:pt idx="882">
                  <c:v>2.1691999999999999E-2</c:v>
                </c:pt>
                <c:pt idx="883">
                  <c:v>2.1551000000000001E-2</c:v>
                </c:pt>
                <c:pt idx="884">
                  <c:v>2.1409999999999998E-2</c:v>
                </c:pt>
                <c:pt idx="885">
                  <c:v>2.1271000000000002E-2</c:v>
                </c:pt>
                <c:pt idx="886">
                  <c:v>2.1132000000000001E-2</c:v>
                </c:pt>
                <c:pt idx="887">
                  <c:v>2.0993000000000001E-2</c:v>
                </c:pt>
                <c:pt idx="888">
                  <c:v>2.0856E-2</c:v>
                </c:pt>
                <c:pt idx="889">
                  <c:v>2.0719000000000001E-2</c:v>
                </c:pt>
                <c:pt idx="890">
                  <c:v>2.1610999999999998E-2</c:v>
                </c:pt>
                <c:pt idx="891">
                  <c:v>2.1468999999999999E-2</c:v>
                </c:pt>
                <c:pt idx="892">
                  <c:v>2.1328E-2</c:v>
                </c:pt>
                <c:pt idx="893">
                  <c:v>2.1187000000000001E-2</c:v>
                </c:pt>
                <c:pt idx="894">
                  <c:v>2.1048000000000001E-2</c:v>
                </c:pt>
                <c:pt idx="895">
                  <c:v>2.0909000000000001E-2</c:v>
                </c:pt>
                <c:pt idx="896">
                  <c:v>2.0771000000000001E-2</c:v>
                </c:pt>
                <c:pt idx="897">
                  <c:v>2.0632999999999999E-2</c:v>
                </c:pt>
                <c:pt idx="898">
                  <c:v>2.0497000000000001E-2</c:v>
                </c:pt>
                <c:pt idx="899">
                  <c:v>2.0361000000000001E-2</c:v>
                </c:pt>
                <c:pt idx="900">
                  <c:v>2.0226000000000001E-2</c:v>
                </c:pt>
                <c:pt idx="901">
                  <c:v>2.0091999999999999E-2</c:v>
                </c:pt>
                <c:pt idx="902">
                  <c:v>1.9958E-2</c:v>
                </c:pt>
                <c:pt idx="903">
                  <c:v>1.9824000000000001E-2</c:v>
                </c:pt>
                <c:pt idx="904">
                  <c:v>1.9691E-2</c:v>
                </c:pt>
                <c:pt idx="905">
                  <c:v>1.9559E-2</c:v>
                </c:pt>
                <c:pt idx="906">
                  <c:v>1.9427E-2</c:v>
                </c:pt>
                <c:pt idx="907">
                  <c:v>1.9296000000000001E-2</c:v>
                </c:pt>
                <c:pt idx="908">
                  <c:v>1.9165000000000001E-2</c:v>
                </c:pt>
                <c:pt idx="909">
                  <c:v>1.9033999999999999E-2</c:v>
                </c:pt>
                <c:pt idx="910">
                  <c:v>1.8904000000000001E-2</c:v>
                </c:pt>
                <c:pt idx="911">
                  <c:v>1.8775E-2</c:v>
                </c:pt>
                <c:pt idx="912">
                  <c:v>1.8645999999999999E-2</c:v>
                </c:pt>
                <c:pt idx="913">
                  <c:v>1.8516999999999999E-2</c:v>
                </c:pt>
                <c:pt idx="914">
                  <c:v>1.8388999999999999E-2</c:v>
                </c:pt>
                <c:pt idx="915">
                  <c:v>1.8260999999999999E-2</c:v>
                </c:pt>
                <c:pt idx="916">
                  <c:v>1.8133E-2</c:v>
                </c:pt>
                <c:pt idx="917">
                  <c:v>1.8006000000000001E-2</c:v>
                </c:pt>
                <c:pt idx="918">
                  <c:v>1.788E-2</c:v>
                </c:pt>
                <c:pt idx="919">
                  <c:v>1.7753999999999999E-2</c:v>
                </c:pt>
                <c:pt idx="920">
                  <c:v>1.7628000000000001E-2</c:v>
                </c:pt>
                <c:pt idx="921">
                  <c:v>1.7503000000000001E-2</c:v>
                </c:pt>
                <c:pt idx="922">
                  <c:v>1.7378000000000001E-2</c:v>
                </c:pt>
                <c:pt idx="923">
                  <c:v>1.7253000000000001E-2</c:v>
                </c:pt>
                <c:pt idx="924">
                  <c:v>1.7128999999999998E-2</c:v>
                </c:pt>
                <c:pt idx="925">
                  <c:v>1.7006E-2</c:v>
                </c:pt>
                <c:pt idx="926">
                  <c:v>1.6882999999999999E-2</c:v>
                </c:pt>
                <c:pt idx="927">
                  <c:v>1.6760000000000001E-2</c:v>
                </c:pt>
                <c:pt idx="928">
                  <c:v>1.6639000000000001E-2</c:v>
                </c:pt>
                <c:pt idx="929">
                  <c:v>1.6518000000000001E-2</c:v>
                </c:pt>
                <c:pt idx="930">
                  <c:v>1.6396999999999998E-2</c:v>
                </c:pt>
                <c:pt idx="931">
                  <c:v>1.6278000000000001E-2</c:v>
                </c:pt>
                <c:pt idx="932">
                  <c:v>1.6159E-2</c:v>
                </c:pt>
                <c:pt idx="933">
                  <c:v>1.6041E-2</c:v>
                </c:pt>
                <c:pt idx="934">
                  <c:v>1.5924000000000001E-2</c:v>
                </c:pt>
                <c:pt idx="935">
                  <c:v>1.5807999999999999E-2</c:v>
                </c:pt>
                <c:pt idx="936">
                  <c:v>1.5692000000000001E-2</c:v>
                </c:pt>
                <c:pt idx="937">
                  <c:v>1.5577000000000001E-2</c:v>
                </c:pt>
                <c:pt idx="938">
                  <c:v>1.5462999999999999E-2</c:v>
                </c:pt>
                <c:pt idx="939">
                  <c:v>1.5349E-2</c:v>
                </c:pt>
                <c:pt idx="940">
                  <c:v>1.5237000000000001E-2</c:v>
                </c:pt>
                <c:pt idx="941">
                  <c:v>1.5124E-2</c:v>
                </c:pt>
                <c:pt idx="942">
                  <c:v>1.5013E-2</c:v>
                </c:pt>
                <c:pt idx="943">
                  <c:v>1.4902E-2</c:v>
                </c:pt>
                <c:pt idx="944">
                  <c:v>1.4792E-2</c:v>
                </c:pt>
                <c:pt idx="945">
                  <c:v>1.4682000000000001E-2</c:v>
                </c:pt>
                <c:pt idx="946">
                  <c:v>1.4572999999999999E-2</c:v>
                </c:pt>
                <c:pt idx="947">
                  <c:v>1.4465E-2</c:v>
                </c:pt>
                <c:pt idx="948">
                  <c:v>1.4357E-2</c:v>
                </c:pt>
                <c:pt idx="949">
                  <c:v>1.4250000000000001E-2</c:v>
                </c:pt>
                <c:pt idx="950">
                  <c:v>1.4144E-2</c:v>
                </c:pt>
                <c:pt idx="951">
                  <c:v>1.4038E-2</c:v>
                </c:pt>
                <c:pt idx="952">
                  <c:v>1.3932999999999999E-2</c:v>
                </c:pt>
                <c:pt idx="953">
                  <c:v>1.3828999999999999E-2</c:v>
                </c:pt>
                <c:pt idx="954">
                  <c:v>1.3724999999999999E-2</c:v>
                </c:pt>
                <c:pt idx="955">
                  <c:v>1.3622E-2</c:v>
                </c:pt>
                <c:pt idx="956">
                  <c:v>1.3520000000000001E-2</c:v>
                </c:pt>
                <c:pt idx="957">
                  <c:v>1.3417999999999999E-2</c:v>
                </c:pt>
                <c:pt idx="958">
                  <c:v>1.3317000000000001E-2</c:v>
                </c:pt>
                <c:pt idx="959">
                  <c:v>1.3216E-2</c:v>
                </c:pt>
                <c:pt idx="960">
                  <c:v>1.3115999999999999E-2</c:v>
                </c:pt>
                <c:pt idx="961">
                  <c:v>1.3017000000000001E-2</c:v>
                </c:pt>
                <c:pt idx="962">
                  <c:v>1.2919E-2</c:v>
                </c:pt>
                <c:pt idx="963">
                  <c:v>1.2821000000000001E-2</c:v>
                </c:pt>
                <c:pt idx="964">
                  <c:v>1.2723999999999999E-2</c:v>
                </c:pt>
                <c:pt idx="965">
                  <c:v>1.2628E-2</c:v>
                </c:pt>
                <c:pt idx="966">
                  <c:v>1.2533000000000001E-2</c:v>
                </c:pt>
                <c:pt idx="967">
                  <c:v>1.2437999999999999E-2</c:v>
                </c:pt>
                <c:pt idx="968">
                  <c:v>1.2344000000000001E-2</c:v>
                </c:pt>
                <c:pt idx="969">
                  <c:v>1.2251E-2</c:v>
                </c:pt>
                <c:pt idx="970">
                  <c:v>1.2159E-2</c:v>
                </c:pt>
                <c:pt idx="971">
                  <c:v>1.2067E-2</c:v>
                </c:pt>
                <c:pt idx="972">
                  <c:v>1.1976000000000001E-2</c:v>
                </c:pt>
                <c:pt idx="973">
                  <c:v>1.1886000000000001E-2</c:v>
                </c:pt>
                <c:pt idx="974">
                  <c:v>1.1797E-2</c:v>
                </c:pt>
                <c:pt idx="975">
                  <c:v>1.1708E-2</c:v>
                </c:pt>
                <c:pt idx="976">
                  <c:v>1.162E-2</c:v>
                </c:pt>
                <c:pt idx="977">
                  <c:v>1.1533E-2</c:v>
                </c:pt>
                <c:pt idx="978">
                  <c:v>1.1446E-2</c:v>
                </c:pt>
                <c:pt idx="979">
                  <c:v>1.1361E-2</c:v>
                </c:pt>
                <c:pt idx="980">
                  <c:v>1.1275E-2</c:v>
                </c:pt>
                <c:pt idx="981">
                  <c:v>1.1191E-2</c:v>
                </c:pt>
                <c:pt idx="982">
                  <c:v>1.1107000000000001E-2</c:v>
                </c:pt>
                <c:pt idx="983">
                  <c:v>1.1024000000000001E-2</c:v>
                </c:pt>
                <c:pt idx="984">
                  <c:v>1.0942E-2</c:v>
                </c:pt>
                <c:pt idx="985">
                  <c:v>1.086E-2</c:v>
                </c:pt>
                <c:pt idx="986">
                  <c:v>1.0779E-2</c:v>
                </c:pt>
                <c:pt idx="987">
                  <c:v>1.0699E-2</c:v>
                </c:pt>
                <c:pt idx="988">
                  <c:v>1.0619999999999999E-2</c:v>
                </c:pt>
                <c:pt idx="989">
                  <c:v>1.0541E-2</c:v>
                </c:pt>
                <c:pt idx="990">
                  <c:v>1.0463E-2</c:v>
                </c:pt>
                <c:pt idx="991">
                  <c:v>1.0385E-2</c:v>
                </c:pt>
                <c:pt idx="992">
                  <c:v>1.0307999999999999E-2</c:v>
                </c:pt>
                <c:pt idx="993">
                  <c:v>1.0233000000000001E-2</c:v>
                </c:pt>
                <c:pt idx="994">
                  <c:v>1.0156999999999999E-2</c:v>
                </c:pt>
                <c:pt idx="995">
                  <c:v>1.0083E-2</c:v>
                </c:pt>
                <c:pt idx="996">
                  <c:v>1.0009000000000001E-2</c:v>
                </c:pt>
                <c:pt idx="997">
                  <c:v>9.9360999999999998E-3</c:v>
                </c:pt>
                <c:pt idx="998">
                  <c:v>9.8636999999999996E-3</c:v>
                </c:pt>
                <c:pt idx="999">
                  <c:v>9.7920999999999998E-3</c:v>
                </c:pt>
                <c:pt idx="1000">
                  <c:v>9.7211999999999993E-3</c:v>
                </c:pt>
                <c:pt idx="1001">
                  <c:v>9.6509999999999999E-3</c:v>
                </c:pt>
                <c:pt idx="1002">
                  <c:v>9.5815999999999991E-3</c:v>
                </c:pt>
                <c:pt idx="1003">
                  <c:v>9.5128999999999995E-3</c:v>
                </c:pt>
                <c:pt idx="1004">
                  <c:v>9.4450000000000003E-3</c:v>
                </c:pt>
                <c:pt idx="1005">
                  <c:v>9.3778999999999998E-3</c:v>
                </c:pt>
                <c:pt idx="1006">
                  <c:v>9.3115000000000003E-3</c:v>
                </c:pt>
                <c:pt idx="1007">
                  <c:v>9.2458000000000002E-3</c:v>
                </c:pt>
                <c:pt idx="1008">
                  <c:v>9.1809000000000005E-3</c:v>
                </c:pt>
                <c:pt idx="1009">
                  <c:v>9.1167000000000002E-3</c:v>
                </c:pt>
                <c:pt idx="1010">
                  <c:v>9.0532000000000008E-3</c:v>
                </c:pt>
                <c:pt idx="1011">
                  <c:v>8.9904000000000008E-3</c:v>
                </c:pt>
                <c:pt idx="1012">
                  <c:v>9.8495000000000006E-3</c:v>
                </c:pt>
                <c:pt idx="1013">
                  <c:v>9.7815999999999997E-3</c:v>
                </c:pt>
                <c:pt idx="1014">
                  <c:v>9.7144999999999992E-3</c:v>
                </c:pt>
                <c:pt idx="1015">
                  <c:v>1.0118E-2</c:v>
                </c:pt>
                <c:pt idx="1016">
                  <c:v>1.1143999999999999E-2</c:v>
                </c:pt>
                <c:pt idx="1017">
                  <c:v>1.1068E-2</c:v>
                </c:pt>
                <c:pt idx="1018">
                  <c:v>1.0992999999999999E-2</c:v>
                </c:pt>
                <c:pt idx="1019">
                  <c:v>1.0919E-2</c:v>
                </c:pt>
                <c:pt idx="1020">
                  <c:v>1.0845E-2</c:v>
                </c:pt>
                <c:pt idx="1021">
                  <c:v>1.1721000000000001E-2</c:v>
                </c:pt>
                <c:pt idx="1022">
                  <c:v>1.1655E-2</c:v>
                </c:pt>
                <c:pt idx="1023">
                  <c:v>1.1577E-2</c:v>
                </c:pt>
                <c:pt idx="1024">
                  <c:v>1.1499000000000001E-2</c:v>
                </c:pt>
                <c:pt idx="1025">
                  <c:v>1.1422E-2</c:v>
                </c:pt>
                <c:pt idx="1026">
                  <c:v>1.1344999999999999E-2</c:v>
                </c:pt>
                <c:pt idx="1027">
                  <c:v>1.1622E-2</c:v>
                </c:pt>
                <c:pt idx="1028">
                  <c:v>1.1544E-2</c:v>
                </c:pt>
                <c:pt idx="1029">
                  <c:v>1.1467E-2</c:v>
                </c:pt>
                <c:pt idx="1030">
                  <c:v>1.1391E-2</c:v>
                </c:pt>
                <c:pt idx="1031">
                  <c:v>1.1566999999999999E-2</c:v>
                </c:pt>
                <c:pt idx="1032">
                  <c:v>1.1882999999999999E-2</c:v>
                </c:pt>
                <c:pt idx="1033">
                  <c:v>1.1804E-2</c:v>
                </c:pt>
                <c:pt idx="1034">
                  <c:v>1.1726E-2</c:v>
                </c:pt>
                <c:pt idx="1035">
                  <c:v>1.2076999999999999E-2</c:v>
                </c:pt>
                <c:pt idx="1036">
                  <c:v>1.2541E-2</c:v>
                </c:pt>
                <c:pt idx="1037">
                  <c:v>1.2459E-2</c:v>
                </c:pt>
                <c:pt idx="1038">
                  <c:v>1.2377000000000001E-2</c:v>
                </c:pt>
                <c:pt idx="1039">
                  <c:v>1.2297000000000001E-2</c:v>
                </c:pt>
                <c:pt idx="1040">
                  <c:v>1.2217E-2</c:v>
                </c:pt>
                <c:pt idx="1041">
                  <c:v>1.2137999999999999E-2</c:v>
                </c:pt>
                <c:pt idx="1042">
                  <c:v>1.206E-2</c:v>
                </c:pt>
                <c:pt idx="1043">
                  <c:v>1.1982E-2</c:v>
                </c:pt>
                <c:pt idx="1044">
                  <c:v>1.1906E-2</c:v>
                </c:pt>
                <c:pt idx="1045">
                  <c:v>1.183E-2</c:v>
                </c:pt>
                <c:pt idx="1046">
                  <c:v>1.1755E-2</c:v>
                </c:pt>
                <c:pt idx="1047">
                  <c:v>1.1681E-2</c:v>
                </c:pt>
                <c:pt idx="1048">
                  <c:v>1.1608E-2</c:v>
                </c:pt>
                <c:pt idx="1049">
                  <c:v>1.1535E-2</c:v>
                </c:pt>
                <c:pt idx="1050">
                  <c:v>1.1462999999999999E-2</c:v>
                </c:pt>
                <c:pt idx="1051">
                  <c:v>1.1391999999999999E-2</c:v>
                </c:pt>
                <c:pt idx="1052">
                  <c:v>1.1322E-2</c:v>
                </c:pt>
                <c:pt idx="1053">
                  <c:v>1.1252E-2</c:v>
                </c:pt>
                <c:pt idx="1054">
                  <c:v>1.1183999999999999E-2</c:v>
                </c:pt>
                <c:pt idx="1055">
                  <c:v>1.1115999999999999E-2</c:v>
                </c:pt>
                <c:pt idx="1056">
                  <c:v>1.1048000000000001E-2</c:v>
                </c:pt>
                <c:pt idx="1057">
                  <c:v>1.0980999999999999E-2</c:v>
                </c:pt>
                <c:pt idx="1058">
                  <c:v>1.0914999999999999E-2</c:v>
                </c:pt>
                <c:pt idx="1059">
                  <c:v>1.085E-2</c:v>
                </c:pt>
                <c:pt idx="1060">
                  <c:v>1.0784999999999999E-2</c:v>
                </c:pt>
                <c:pt idx="1061">
                  <c:v>1.0721E-2</c:v>
                </c:pt>
                <c:pt idx="1062">
                  <c:v>1.0657E-2</c:v>
                </c:pt>
                <c:pt idx="1063">
                  <c:v>1.0593999999999999E-2</c:v>
                </c:pt>
                <c:pt idx="1064">
                  <c:v>1.0532E-2</c:v>
                </c:pt>
                <c:pt idx="1065">
                  <c:v>1.047E-2</c:v>
                </c:pt>
                <c:pt idx="1066">
                  <c:v>1.0409E-2</c:v>
                </c:pt>
                <c:pt idx="1067">
                  <c:v>1.0349000000000001E-2</c:v>
                </c:pt>
                <c:pt idx="1068">
                  <c:v>1.0289E-2</c:v>
                </c:pt>
                <c:pt idx="1069">
                  <c:v>1.023E-2</c:v>
                </c:pt>
                <c:pt idx="1070">
                  <c:v>1.0170999999999999E-2</c:v>
                </c:pt>
                <c:pt idx="1071">
                  <c:v>1.0113E-2</c:v>
                </c:pt>
                <c:pt idx="1072">
                  <c:v>1.1209E-2</c:v>
                </c:pt>
                <c:pt idx="1073">
                  <c:v>1.1551000000000001E-2</c:v>
                </c:pt>
                <c:pt idx="1074">
                  <c:v>1.1486E-2</c:v>
                </c:pt>
                <c:pt idx="1075">
                  <c:v>1.1421000000000001E-2</c:v>
                </c:pt>
                <c:pt idx="1076">
                  <c:v>1.1357000000000001E-2</c:v>
                </c:pt>
                <c:pt idx="1077">
                  <c:v>1.1292999999999999E-2</c:v>
                </c:pt>
                <c:pt idx="1078">
                  <c:v>1.1228999999999999E-2</c:v>
                </c:pt>
                <c:pt idx="1079">
                  <c:v>1.1167E-2</c:v>
                </c:pt>
                <c:pt idx="1080">
                  <c:v>1.1103999999999999E-2</c:v>
                </c:pt>
                <c:pt idx="1081">
                  <c:v>1.1042E-2</c:v>
                </c:pt>
                <c:pt idx="1082">
                  <c:v>1.0980999999999999E-2</c:v>
                </c:pt>
                <c:pt idx="1083">
                  <c:v>1.0919999999999999E-2</c:v>
                </c:pt>
                <c:pt idx="1084">
                  <c:v>1.086E-2</c:v>
                </c:pt>
                <c:pt idx="1085">
                  <c:v>1.0800000000000001E-2</c:v>
                </c:pt>
                <c:pt idx="1086">
                  <c:v>1.0741000000000001E-2</c:v>
                </c:pt>
                <c:pt idx="1087">
                  <c:v>1.0682000000000001E-2</c:v>
                </c:pt>
                <c:pt idx="1088">
                  <c:v>1.0623E-2</c:v>
                </c:pt>
                <c:pt idx="1089">
                  <c:v>1.0565E-2</c:v>
                </c:pt>
                <c:pt idx="1090">
                  <c:v>1.0508E-2</c:v>
                </c:pt>
                <c:pt idx="1091">
                  <c:v>1.0451E-2</c:v>
                </c:pt>
                <c:pt idx="1092">
                  <c:v>1.0394E-2</c:v>
                </c:pt>
                <c:pt idx="1093">
                  <c:v>1.0338E-2</c:v>
                </c:pt>
                <c:pt idx="1094">
                  <c:v>1.0281999999999999E-2</c:v>
                </c:pt>
                <c:pt idx="1095">
                  <c:v>1.0226000000000001E-2</c:v>
                </c:pt>
                <c:pt idx="1096">
                  <c:v>1.0170999999999999E-2</c:v>
                </c:pt>
                <c:pt idx="1097">
                  <c:v>1.0116999999999999E-2</c:v>
                </c:pt>
                <c:pt idx="1098">
                  <c:v>1.0194E-2</c:v>
                </c:pt>
                <c:pt idx="1099">
                  <c:v>1.0871E-2</c:v>
                </c:pt>
                <c:pt idx="1100">
                  <c:v>1.0813E-2</c:v>
                </c:pt>
                <c:pt idx="1101">
                  <c:v>1.0755000000000001E-2</c:v>
                </c:pt>
                <c:pt idx="1102">
                  <c:v>1.0697999999999999E-2</c:v>
                </c:pt>
                <c:pt idx="1103">
                  <c:v>1.0640999999999999E-2</c:v>
                </c:pt>
                <c:pt idx="1104">
                  <c:v>1.0584E-2</c:v>
                </c:pt>
                <c:pt idx="1105">
                  <c:v>1.0527999999999999E-2</c:v>
                </c:pt>
                <c:pt idx="1106">
                  <c:v>1.0472E-2</c:v>
                </c:pt>
                <c:pt idx="1107">
                  <c:v>1.0416E-2</c:v>
                </c:pt>
                <c:pt idx="1108">
                  <c:v>1.0361E-2</c:v>
                </c:pt>
                <c:pt idx="1109">
                  <c:v>1.0305999999999999E-2</c:v>
                </c:pt>
                <c:pt idx="1110">
                  <c:v>1.0252000000000001E-2</c:v>
                </c:pt>
                <c:pt idx="1111">
                  <c:v>1.0198E-2</c:v>
                </c:pt>
                <c:pt idx="1112">
                  <c:v>1.0145E-2</c:v>
                </c:pt>
                <c:pt idx="1113">
                  <c:v>1.0090999999999999E-2</c:v>
                </c:pt>
                <c:pt idx="1114">
                  <c:v>1.0038999999999999E-2</c:v>
                </c:pt>
                <c:pt idx="1115">
                  <c:v>9.9862000000000006E-3</c:v>
                </c:pt>
                <c:pt idx="1116">
                  <c:v>9.9340000000000001E-3</c:v>
                </c:pt>
                <c:pt idx="1117">
                  <c:v>9.8820999999999996E-3</c:v>
                </c:pt>
                <c:pt idx="1118">
                  <c:v>9.8305000000000007E-3</c:v>
                </c:pt>
                <c:pt idx="1119">
                  <c:v>9.7792E-3</c:v>
                </c:pt>
                <c:pt idx="1120">
                  <c:v>9.7280999999999999E-3</c:v>
                </c:pt>
                <c:pt idx="1121">
                  <c:v>9.6770999999999992E-3</c:v>
                </c:pt>
                <c:pt idx="1122">
                  <c:v>9.6264000000000002E-3</c:v>
                </c:pt>
                <c:pt idx="1123">
                  <c:v>9.5759E-3</c:v>
                </c:pt>
                <c:pt idx="1124">
                  <c:v>9.5254999999999992E-3</c:v>
                </c:pt>
                <c:pt idx="1125">
                  <c:v>9.4753000000000007E-3</c:v>
                </c:pt>
                <c:pt idx="1126">
                  <c:v>9.4251999999999999E-3</c:v>
                </c:pt>
                <c:pt idx="1127">
                  <c:v>9.3752999999999996E-3</c:v>
                </c:pt>
                <c:pt idx="1128">
                  <c:v>9.3255000000000005E-3</c:v>
                </c:pt>
                <c:pt idx="1129">
                  <c:v>9.2759000000000001E-3</c:v>
                </c:pt>
                <c:pt idx="1130">
                  <c:v>9.2265000000000003E-3</c:v>
                </c:pt>
                <c:pt idx="1131">
                  <c:v>9.1771999999999999E-3</c:v>
                </c:pt>
                <c:pt idx="1132">
                  <c:v>9.1281000000000001E-3</c:v>
                </c:pt>
                <c:pt idx="1133">
                  <c:v>9.0792000000000008E-3</c:v>
                </c:pt>
                <c:pt idx="1134">
                  <c:v>9.0305000000000003E-3</c:v>
                </c:pt>
                <c:pt idx="1135">
                  <c:v>8.9820000000000004E-3</c:v>
                </c:pt>
                <c:pt idx="1136">
                  <c:v>8.9336999999999993E-3</c:v>
                </c:pt>
                <c:pt idx="1137">
                  <c:v>8.8856000000000004E-3</c:v>
                </c:pt>
                <c:pt idx="1138">
                  <c:v>8.8375999999999993E-3</c:v>
                </c:pt>
                <c:pt idx="1139">
                  <c:v>8.7898999999999998E-3</c:v>
                </c:pt>
                <c:pt idx="1140">
                  <c:v>8.7422999999999997E-3</c:v>
                </c:pt>
                <c:pt idx="1141">
                  <c:v>8.6949999999999996E-3</c:v>
                </c:pt>
                <c:pt idx="1142">
                  <c:v>8.6478000000000006E-3</c:v>
                </c:pt>
                <c:pt idx="1143">
                  <c:v>8.6008000000000005E-3</c:v>
                </c:pt>
                <c:pt idx="1144">
                  <c:v>8.5540000000000008E-3</c:v>
                </c:pt>
                <c:pt idx="1145">
                  <c:v>8.5073000000000006E-3</c:v>
                </c:pt>
                <c:pt idx="1146">
                  <c:v>8.4609000000000004E-3</c:v>
                </c:pt>
                <c:pt idx="1147">
                  <c:v>8.4147000000000007E-3</c:v>
                </c:pt>
                <c:pt idx="1148">
                  <c:v>8.3687999999999992E-3</c:v>
                </c:pt>
                <c:pt idx="1149">
                  <c:v>8.3230000000000005E-3</c:v>
                </c:pt>
                <c:pt idx="1150">
                  <c:v>8.2775000000000001E-3</c:v>
                </c:pt>
                <c:pt idx="1151">
                  <c:v>8.2320999999999991E-3</c:v>
                </c:pt>
                <c:pt idx="1152">
                  <c:v>8.1869999999999998E-3</c:v>
                </c:pt>
                <c:pt idx="1153">
                  <c:v>8.1420999999999993E-3</c:v>
                </c:pt>
                <c:pt idx="1154">
                  <c:v>8.0975000000000005E-3</c:v>
                </c:pt>
                <c:pt idx="1155">
                  <c:v>8.0529999999999994E-3</c:v>
                </c:pt>
                <c:pt idx="1156">
                  <c:v>8.0087000000000005E-3</c:v>
                </c:pt>
                <c:pt idx="1157">
                  <c:v>8.8541999999999996E-3</c:v>
                </c:pt>
                <c:pt idx="1158">
                  <c:v>8.8053999999999997E-3</c:v>
                </c:pt>
                <c:pt idx="1159">
                  <c:v>8.7568999999999998E-3</c:v>
                </c:pt>
                <c:pt idx="1160">
                  <c:v>8.7086000000000004E-3</c:v>
                </c:pt>
                <c:pt idx="1161">
                  <c:v>8.6604999999999998E-3</c:v>
                </c:pt>
                <c:pt idx="1162">
                  <c:v>8.6125999999999998E-3</c:v>
                </c:pt>
                <c:pt idx="1163">
                  <c:v>8.5649000000000003E-3</c:v>
                </c:pt>
                <c:pt idx="1164">
                  <c:v>8.5173999999999996E-3</c:v>
                </c:pt>
                <c:pt idx="1165">
                  <c:v>8.4700000000000001E-3</c:v>
                </c:pt>
                <c:pt idx="1166">
                  <c:v>8.4227999999999994E-3</c:v>
                </c:pt>
                <c:pt idx="1167">
                  <c:v>8.3756999999999998E-3</c:v>
                </c:pt>
                <c:pt idx="1168">
                  <c:v>8.3286999999999996E-3</c:v>
                </c:pt>
                <c:pt idx="1169">
                  <c:v>8.2819E-3</c:v>
                </c:pt>
                <c:pt idx="1170">
                  <c:v>8.2351999999999998E-3</c:v>
                </c:pt>
                <c:pt idx="1171">
                  <c:v>8.1887000000000001E-3</c:v>
                </c:pt>
                <c:pt idx="1172">
                  <c:v>8.1422000000000005E-3</c:v>
                </c:pt>
                <c:pt idx="1173">
                  <c:v>8.0958999999999996E-3</c:v>
                </c:pt>
                <c:pt idx="1174">
                  <c:v>8.0496999999999999E-3</c:v>
                </c:pt>
                <c:pt idx="1175">
                  <c:v>8.0037000000000007E-3</c:v>
                </c:pt>
                <c:pt idx="1176">
                  <c:v>7.9577999999999992E-3</c:v>
                </c:pt>
                <c:pt idx="1177">
                  <c:v>7.9120000000000006E-3</c:v>
                </c:pt>
                <c:pt idx="1178">
                  <c:v>7.8664000000000008E-3</c:v>
                </c:pt>
                <c:pt idx="1179">
                  <c:v>7.8209000000000004E-3</c:v>
                </c:pt>
                <c:pt idx="1180">
                  <c:v>7.7755999999999997E-3</c:v>
                </c:pt>
                <c:pt idx="1181">
                  <c:v>7.7304000000000001E-3</c:v>
                </c:pt>
                <c:pt idx="1182">
                  <c:v>7.6854999999999996E-3</c:v>
                </c:pt>
                <c:pt idx="1183">
                  <c:v>7.6407000000000003E-3</c:v>
                </c:pt>
                <c:pt idx="1184">
                  <c:v>8.1543999999999991E-3</c:v>
                </c:pt>
                <c:pt idx="1185">
                  <c:v>8.1218999999999996E-3</c:v>
                </c:pt>
                <c:pt idx="1186">
                  <c:v>8.0742999999999995E-3</c:v>
                </c:pt>
                <c:pt idx="1187">
                  <c:v>8.0269E-3</c:v>
                </c:pt>
                <c:pt idx="1188">
                  <c:v>7.9796999999999993E-3</c:v>
                </c:pt>
                <c:pt idx="1189">
                  <c:v>7.9328000000000003E-3</c:v>
                </c:pt>
                <c:pt idx="1190">
                  <c:v>7.8861999999999995E-3</c:v>
                </c:pt>
                <c:pt idx="1191">
                  <c:v>7.8396999999999998E-3</c:v>
                </c:pt>
                <c:pt idx="1192">
                  <c:v>7.7933999999999998E-3</c:v>
                </c:pt>
                <c:pt idx="1193">
                  <c:v>7.7473999999999998E-3</c:v>
                </c:pt>
                <c:pt idx="1194">
                  <c:v>7.7016000000000003E-3</c:v>
                </c:pt>
                <c:pt idx="1195">
                  <c:v>7.6559000000000002E-3</c:v>
                </c:pt>
                <c:pt idx="1196">
                  <c:v>7.6105000000000001E-3</c:v>
                </c:pt>
                <c:pt idx="1197">
                  <c:v>7.5652999999999996E-3</c:v>
                </c:pt>
                <c:pt idx="1198">
                  <c:v>7.5202000000000003E-3</c:v>
                </c:pt>
                <c:pt idx="1199">
                  <c:v>7.4754000000000001E-3</c:v>
                </c:pt>
                <c:pt idx="1200">
                  <c:v>7.4308000000000004E-3</c:v>
                </c:pt>
                <c:pt idx="1201">
                  <c:v>7.3864000000000004E-3</c:v>
                </c:pt>
                <c:pt idx="1202">
                  <c:v>7.3422000000000001E-3</c:v>
                </c:pt>
                <c:pt idx="1203">
                  <c:v>7.2982000000000003E-3</c:v>
                </c:pt>
                <c:pt idx="1204">
                  <c:v>7.2544999999999997E-3</c:v>
                </c:pt>
                <c:pt idx="1205">
                  <c:v>7.2109000000000001E-3</c:v>
                </c:pt>
                <c:pt idx="1206">
                  <c:v>7.1675000000000003E-3</c:v>
                </c:pt>
                <c:pt idx="1207">
                  <c:v>7.1244000000000004E-3</c:v>
                </c:pt>
                <c:pt idx="1208">
                  <c:v>7.0813999999999998E-3</c:v>
                </c:pt>
                <c:pt idx="1209">
                  <c:v>7.0387000000000002E-3</c:v>
                </c:pt>
                <c:pt idx="1210">
                  <c:v>6.9960999999999999E-3</c:v>
                </c:pt>
                <c:pt idx="1211">
                  <c:v>6.9537000000000002E-3</c:v>
                </c:pt>
                <c:pt idx="1212">
                  <c:v>6.9113999999999998E-3</c:v>
                </c:pt>
                <c:pt idx="1213">
                  <c:v>6.8694000000000003E-3</c:v>
                </c:pt>
                <c:pt idx="1214">
                  <c:v>6.8275000000000002E-3</c:v>
                </c:pt>
                <c:pt idx="1215">
                  <c:v>6.7857999999999998E-3</c:v>
                </c:pt>
                <c:pt idx="1216">
                  <c:v>6.7441999999999997E-3</c:v>
                </c:pt>
                <c:pt idx="1217">
                  <c:v>6.7028000000000001E-3</c:v>
                </c:pt>
                <c:pt idx="1218">
                  <c:v>6.6614999999999999E-3</c:v>
                </c:pt>
                <c:pt idx="1219">
                  <c:v>6.6204999999999996E-3</c:v>
                </c:pt>
                <c:pt idx="1220">
                  <c:v>6.5795000000000003E-3</c:v>
                </c:pt>
                <c:pt idx="1221">
                  <c:v>6.5386999999999997E-3</c:v>
                </c:pt>
                <c:pt idx="1222">
                  <c:v>6.4980999999999997E-3</c:v>
                </c:pt>
                <c:pt idx="1223">
                  <c:v>6.4576E-3</c:v>
                </c:pt>
                <c:pt idx="1224">
                  <c:v>6.4171999999999996E-3</c:v>
                </c:pt>
                <c:pt idx="1225">
                  <c:v>6.3769999999999999E-3</c:v>
                </c:pt>
                <c:pt idx="1226">
                  <c:v>6.3369999999999998E-3</c:v>
                </c:pt>
                <c:pt idx="1227">
                  <c:v>6.2969999999999996E-3</c:v>
                </c:pt>
                <c:pt idx="1228">
                  <c:v>6.2572000000000001E-3</c:v>
                </c:pt>
                <c:pt idx="1229">
                  <c:v>6.2176000000000002E-3</c:v>
                </c:pt>
                <c:pt idx="1230">
                  <c:v>6.1780999999999997E-3</c:v>
                </c:pt>
                <c:pt idx="1231">
                  <c:v>6.1387000000000004E-3</c:v>
                </c:pt>
                <c:pt idx="1232">
                  <c:v>6.0994999999999999E-3</c:v>
                </c:pt>
                <c:pt idx="1233">
                  <c:v>6.0604999999999999E-3</c:v>
                </c:pt>
                <c:pt idx="1234">
                  <c:v>6.0216000000000002E-3</c:v>
                </c:pt>
                <c:pt idx="1235">
                  <c:v>5.9827999999999999E-3</c:v>
                </c:pt>
                <c:pt idx="1236">
                  <c:v>5.9442000000000002E-3</c:v>
                </c:pt>
                <c:pt idx="1237">
                  <c:v>5.9056999999999998E-3</c:v>
                </c:pt>
                <c:pt idx="1238">
                  <c:v>5.8674E-3</c:v>
                </c:pt>
                <c:pt idx="1239">
                  <c:v>5.8291999999999997E-3</c:v>
                </c:pt>
                <c:pt idx="1240">
                  <c:v>5.7911000000000004E-3</c:v>
                </c:pt>
                <c:pt idx="1241">
                  <c:v>5.7532E-3</c:v>
                </c:pt>
                <c:pt idx="1242">
                  <c:v>5.7155000000000001E-3</c:v>
                </c:pt>
                <c:pt idx="1243">
                  <c:v>5.6778999999999996E-3</c:v>
                </c:pt>
                <c:pt idx="1244">
                  <c:v>5.6404000000000003E-3</c:v>
                </c:pt>
                <c:pt idx="1245">
                  <c:v>5.6030999999999997E-3</c:v>
                </c:pt>
                <c:pt idx="1246">
                  <c:v>5.5659000000000004E-3</c:v>
                </c:pt>
                <c:pt idx="1247">
                  <c:v>5.5288000000000004E-3</c:v>
                </c:pt>
                <c:pt idx="1248">
                  <c:v>5.4920000000000004E-3</c:v>
                </c:pt>
                <c:pt idx="1249">
                  <c:v>5.4552000000000003E-3</c:v>
                </c:pt>
                <c:pt idx="1250">
                  <c:v>5.4187000000000003E-3</c:v>
                </c:pt>
                <c:pt idx="1251">
                  <c:v>5.3822999999999996E-3</c:v>
                </c:pt>
                <c:pt idx="1252">
                  <c:v>5.3460000000000001E-3</c:v>
                </c:pt>
                <c:pt idx="1253">
                  <c:v>5.3099000000000002E-3</c:v>
                </c:pt>
                <c:pt idx="1254">
                  <c:v>5.274E-3</c:v>
                </c:pt>
                <c:pt idx="1255">
                  <c:v>5.2382000000000001E-3</c:v>
                </c:pt>
                <c:pt idx="1256">
                  <c:v>5.2025999999999999E-3</c:v>
                </c:pt>
                <c:pt idx="1257">
                  <c:v>5.1671E-3</c:v>
                </c:pt>
                <c:pt idx="1258">
                  <c:v>5.1317999999999997E-3</c:v>
                </c:pt>
                <c:pt idx="1259">
                  <c:v>5.0965999999999997E-3</c:v>
                </c:pt>
                <c:pt idx="1260">
                  <c:v>5.0615E-3</c:v>
                </c:pt>
                <c:pt idx="1261">
                  <c:v>5.0267000000000003E-3</c:v>
                </c:pt>
                <c:pt idx="1262">
                  <c:v>4.9918999999999996E-3</c:v>
                </c:pt>
                <c:pt idx="1263">
                  <c:v>4.9573000000000004E-3</c:v>
                </c:pt>
                <c:pt idx="1264">
                  <c:v>4.9227999999999997E-3</c:v>
                </c:pt>
                <c:pt idx="1265">
                  <c:v>4.8884999999999996E-3</c:v>
                </c:pt>
                <c:pt idx="1266">
                  <c:v>4.8544E-3</c:v>
                </c:pt>
                <c:pt idx="1267">
                  <c:v>4.8202999999999996E-3</c:v>
                </c:pt>
                <c:pt idx="1268">
                  <c:v>4.7865E-3</c:v>
                </c:pt>
                <c:pt idx="1269">
                  <c:v>4.7527000000000003E-3</c:v>
                </c:pt>
                <c:pt idx="1270">
                  <c:v>4.7191999999999998E-3</c:v>
                </c:pt>
                <c:pt idx="1271">
                  <c:v>4.6857000000000001E-3</c:v>
                </c:pt>
                <c:pt idx="1272">
                  <c:v>4.6525000000000004E-3</c:v>
                </c:pt>
                <c:pt idx="1273">
                  <c:v>4.6194000000000001E-3</c:v>
                </c:pt>
                <c:pt idx="1274">
                  <c:v>4.5865000000000003E-3</c:v>
                </c:pt>
                <c:pt idx="1275">
                  <c:v>4.5536999999999999E-3</c:v>
                </c:pt>
                <c:pt idx="1276">
                  <c:v>4.5211000000000001E-3</c:v>
                </c:pt>
                <c:pt idx="1277">
                  <c:v>4.4887E-3</c:v>
                </c:pt>
                <c:pt idx="1278">
                  <c:v>4.4565000000000004E-3</c:v>
                </c:pt>
                <c:pt idx="1279">
                  <c:v>4.4244000000000002E-3</c:v>
                </c:pt>
                <c:pt idx="1280">
                  <c:v>4.3924000000000003E-3</c:v>
                </c:pt>
                <c:pt idx="1281">
                  <c:v>4.3606000000000001E-3</c:v>
                </c:pt>
                <c:pt idx="1282">
                  <c:v>4.3289000000000001E-3</c:v>
                </c:pt>
                <c:pt idx="1283">
                  <c:v>4.2973999999999998E-3</c:v>
                </c:pt>
                <c:pt idx="1284">
                  <c:v>4.6679E-3</c:v>
                </c:pt>
                <c:pt idx="1285">
                  <c:v>4.6338999999999998E-3</c:v>
                </c:pt>
                <c:pt idx="1286">
                  <c:v>4.6001000000000002E-3</c:v>
                </c:pt>
                <c:pt idx="1287">
                  <c:v>4.5665000000000002E-3</c:v>
                </c:pt>
                <c:pt idx="1288">
                  <c:v>4.5329999999999997E-3</c:v>
                </c:pt>
                <c:pt idx="1289">
                  <c:v>4.4996999999999997E-3</c:v>
                </c:pt>
                <c:pt idx="1290">
                  <c:v>4.4665E-3</c:v>
                </c:pt>
                <c:pt idx="1291">
                  <c:v>4.4336000000000002E-3</c:v>
                </c:pt>
                <c:pt idx="1292">
                  <c:v>4.4007999999999999E-3</c:v>
                </c:pt>
                <c:pt idx="1293">
                  <c:v>4.3680999999999998E-3</c:v>
                </c:pt>
                <c:pt idx="1294">
                  <c:v>4.3356999999999996E-3</c:v>
                </c:pt>
                <c:pt idx="1295">
                  <c:v>4.3033999999999998E-3</c:v>
                </c:pt>
                <c:pt idx="1296">
                  <c:v>4.2712999999999996E-3</c:v>
                </c:pt>
                <c:pt idx="1297">
                  <c:v>4.2393999999999999E-3</c:v>
                </c:pt>
                <c:pt idx="1298">
                  <c:v>4.2075999999999997E-3</c:v>
                </c:pt>
                <c:pt idx="1299">
                  <c:v>4.1761000000000003E-3</c:v>
                </c:pt>
                <c:pt idx="1300">
                  <c:v>4.1447999999999997E-3</c:v>
                </c:pt>
                <c:pt idx="1301">
                  <c:v>4.1136000000000002E-3</c:v>
                </c:pt>
                <c:pt idx="1302">
                  <c:v>4.0826999999999999E-3</c:v>
                </c:pt>
                <c:pt idx="1303">
                  <c:v>4.0518999999999998E-3</c:v>
                </c:pt>
                <c:pt idx="1304">
                  <c:v>4.0213999999999996E-3</c:v>
                </c:pt>
                <c:pt idx="1305">
                  <c:v>3.9909999999999998E-3</c:v>
                </c:pt>
                <c:pt idx="1306">
                  <c:v>3.9608000000000004E-3</c:v>
                </c:pt>
                <c:pt idx="1307">
                  <c:v>3.9307999999999999E-3</c:v>
                </c:pt>
                <c:pt idx="1308">
                  <c:v>3.901E-3</c:v>
                </c:pt>
                <c:pt idx="1309">
                  <c:v>3.8714000000000001E-3</c:v>
                </c:pt>
                <c:pt idx="1310">
                  <c:v>3.8419999999999999E-3</c:v>
                </c:pt>
                <c:pt idx="1311">
                  <c:v>3.8127E-3</c:v>
                </c:pt>
                <c:pt idx="1312">
                  <c:v>3.7837000000000001E-3</c:v>
                </c:pt>
                <c:pt idx="1313">
                  <c:v>3.7548E-3</c:v>
                </c:pt>
                <c:pt idx="1314">
                  <c:v>3.7261E-3</c:v>
                </c:pt>
                <c:pt idx="1315">
                  <c:v>3.6976000000000001E-3</c:v>
                </c:pt>
                <c:pt idx="1316">
                  <c:v>3.6694000000000002E-3</c:v>
                </c:pt>
                <c:pt idx="1317">
                  <c:v>3.6413000000000001E-3</c:v>
                </c:pt>
                <c:pt idx="1318">
                  <c:v>3.6134000000000001E-3</c:v>
                </c:pt>
                <c:pt idx="1319">
                  <c:v>3.5858000000000001E-3</c:v>
                </c:pt>
                <c:pt idx="1320">
                  <c:v>3.5582999999999999E-3</c:v>
                </c:pt>
                <c:pt idx="1321">
                  <c:v>3.5311000000000001E-3</c:v>
                </c:pt>
                <c:pt idx="1322">
                  <c:v>3.5041999999999998E-3</c:v>
                </c:pt>
                <c:pt idx="1323">
                  <c:v>3.4775000000000001E-3</c:v>
                </c:pt>
                <c:pt idx="1324">
                  <c:v>3.4510000000000001E-3</c:v>
                </c:pt>
                <c:pt idx="1325">
                  <c:v>3.4247000000000001E-3</c:v>
                </c:pt>
                <c:pt idx="1326">
                  <c:v>3.3987000000000002E-3</c:v>
                </c:pt>
                <c:pt idx="1327">
                  <c:v>3.3728E-3</c:v>
                </c:pt>
                <c:pt idx="1328">
                  <c:v>3.3471999999999998E-3</c:v>
                </c:pt>
                <c:pt idx="1329">
                  <c:v>3.3218000000000002E-3</c:v>
                </c:pt>
                <c:pt idx="1330">
                  <c:v>3.2965999999999998E-3</c:v>
                </c:pt>
                <c:pt idx="1331">
                  <c:v>3.2715999999999999E-3</c:v>
                </c:pt>
                <c:pt idx="1332">
                  <c:v>3.2466999999999999E-3</c:v>
                </c:pt>
                <c:pt idx="1333">
                  <c:v>3.2220999999999999E-3</c:v>
                </c:pt>
                <c:pt idx="1334">
                  <c:v>3.1976000000000001E-3</c:v>
                </c:pt>
                <c:pt idx="1335">
                  <c:v>3.1733E-3</c:v>
                </c:pt>
                <c:pt idx="1336">
                  <c:v>3.1492E-3</c:v>
                </c:pt>
                <c:pt idx="1337">
                  <c:v>3.1253000000000001E-3</c:v>
                </c:pt>
                <c:pt idx="1338">
                  <c:v>3.1015999999999999E-3</c:v>
                </c:pt>
                <c:pt idx="1339">
                  <c:v>3.078E-3</c:v>
                </c:pt>
                <c:pt idx="1340">
                  <c:v>3.0546000000000002E-3</c:v>
                </c:pt>
                <c:pt idx="1341">
                  <c:v>3.0314000000000001E-3</c:v>
                </c:pt>
                <c:pt idx="1342">
                  <c:v>3.0084E-3</c:v>
                </c:pt>
                <c:pt idx="1343">
                  <c:v>2.9854999999999999E-3</c:v>
                </c:pt>
                <c:pt idx="1344">
                  <c:v>2.9629000000000001E-3</c:v>
                </c:pt>
                <c:pt idx="1345">
                  <c:v>2.9404000000000001E-3</c:v>
                </c:pt>
                <c:pt idx="1346">
                  <c:v>2.9180999999999999E-3</c:v>
                </c:pt>
                <c:pt idx="1347">
                  <c:v>2.8960000000000001E-3</c:v>
                </c:pt>
                <c:pt idx="1348">
                  <c:v>2.8741000000000001E-3</c:v>
                </c:pt>
                <c:pt idx="1349">
                  <c:v>2.8522999999999999E-3</c:v>
                </c:pt>
                <c:pt idx="1350">
                  <c:v>2.8308000000000001E-3</c:v>
                </c:pt>
                <c:pt idx="1351">
                  <c:v>2.8094999999999999E-3</c:v>
                </c:pt>
                <c:pt idx="1352">
                  <c:v>2.7883999999999999E-3</c:v>
                </c:pt>
                <c:pt idx="1353">
                  <c:v>2.7675E-3</c:v>
                </c:pt>
                <c:pt idx="1354">
                  <c:v>2.7468000000000002E-3</c:v>
                </c:pt>
                <c:pt idx="1355">
                  <c:v>2.7263000000000001E-3</c:v>
                </c:pt>
                <c:pt idx="1356">
                  <c:v>2.7060000000000001E-3</c:v>
                </c:pt>
                <c:pt idx="1357">
                  <c:v>2.6859000000000002E-3</c:v>
                </c:pt>
                <c:pt idx="1358">
                  <c:v>2.6660999999999998E-3</c:v>
                </c:pt>
                <c:pt idx="1359">
                  <c:v>2.6465E-3</c:v>
                </c:pt>
                <c:pt idx="1360">
                  <c:v>2.6270999999999998E-3</c:v>
                </c:pt>
                <c:pt idx="1361">
                  <c:v>5.9899000000000003E-3</c:v>
                </c:pt>
                <c:pt idx="1362">
                  <c:v>5.9468000000000003E-3</c:v>
                </c:pt>
                <c:pt idx="1363">
                  <c:v>5.9040999999999998E-3</c:v>
                </c:pt>
                <c:pt idx="1364">
                  <c:v>5.862E-3</c:v>
                </c:pt>
                <c:pt idx="1365">
                  <c:v>6.3800000000000003E-3</c:v>
                </c:pt>
                <c:pt idx="1366">
                  <c:v>7.9588000000000002E-3</c:v>
                </c:pt>
                <c:pt idx="1367">
                  <c:v>1.0477999999999999E-2</c:v>
                </c:pt>
                <c:pt idx="1368">
                  <c:v>1.0404E-2</c:v>
                </c:pt>
                <c:pt idx="1369">
                  <c:v>1.0331E-2</c:v>
                </c:pt>
                <c:pt idx="1370">
                  <c:v>1.0258E-2</c:v>
                </c:pt>
                <c:pt idx="1371">
                  <c:v>1.0187E-2</c:v>
                </c:pt>
                <c:pt idx="1372">
                  <c:v>1.0116E-2</c:v>
                </c:pt>
                <c:pt idx="1373">
                  <c:v>1.0045E-2</c:v>
                </c:pt>
                <c:pt idx="1374">
                  <c:v>9.9757999999999999E-3</c:v>
                </c:pt>
                <c:pt idx="1375">
                  <c:v>9.9066999999999992E-3</c:v>
                </c:pt>
                <c:pt idx="1376">
                  <c:v>9.8382999999999995E-3</c:v>
                </c:pt>
                <c:pt idx="1377">
                  <c:v>9.7704000000000003E-3</c:v>
                </c:pt>
                <c:pt idx="1378">
                  <c:v>9.7030999999999992E-3</c:v>
                </c:pt>
                <c:pt idx="1379">
                  <c:v>9.6363000000000004E-3</c:v>
                </c:pt>
                <c:pt idx="1380">
                  <c:v>9.5700000000000004E-3</c:v>
                </c:pt>
                <c:pt idx="1381">
                  <c:v>9.5042000000000008E-3</c:v>
                </c:pt>
                <c:pt idx="1382">
                  <c:v>9.4389000000000001E-3</c:v>
                </c:pt>
                <c:pt idx="1383">
                  <c:v>9.3740999999999998E-3</c:v>
                </c:pt>
                <c:pt idx="1384">
                  <c:v>9.3097000000000006E-3</c:v>
                </c:pt>
                <c:pt idx="1385">
                  <c:v>9.2458000000000002E-3</c:v>
                </c:pt>
                <c:pt idx="1386">
                  <c:v>9.1824999999999997E-3</c:v>
                </c:pt>
                <c:pt idx="1387">
                  <c:v>9.1196000000000003E-3</c:v>
                </c:pt>
                <c:pt idx="1388">
                  <c:v>9.0573000000000008E-3</c:v>
                </c:pt>
                <c:pt idx="1389">
                  <c:v>8.9955999999999994E-3</c:v>
                </c:pt>
                <c:pt idx="1390">
                  <c:v>8.9344000000000003E-3</c:v>
                </c:pt>
                <c:pt idx="1391">
                  <c:v>8.8737E-3</c:v>
                </c:pt>
                <c:pt idx="1392">
                  <c:v>8.8137000000000007E-3</c:v>
                </c:pt>
                <c:pt idx="1393">
                  <c:v>8.7541000000000008E-3</c:v>
                </c:pt>
                <c:pt idx="1394">
                  <c:v>8.6951000000000007E-3</c:v>
                </c:pt>
                <c:pt idx="1395">
                  <c:v>8.6367000000000006E-3</c:v>
                </c:pt>
                <c:pt idx="1396">
                  <c:v>8.5786999999999999E-3</c:v>
                </c:pt>
                <c:pt idx="1397">
                  <c:v>8.5211999999999996E-3</c:v>
                </c:pt>
                <c:pt idx="1398">
                  <c:v>8.4641999999999998E-3</c:v>
                </c:pt>
                <c:pt idx="1399">
                  <c:v>8.4075999999999994E-3</c:v>
                </c:pt>
                <c:pt idx="1400">
                  <c:v>8.3514999999999995E-3</c:v>
                </c:pt>
                <c:pt idx="1401">
                  <c:v>8.2958000000000007E-3</c:v>
                </c:pt>
                <c:pt idx="1402">
                  <c:v>8.2404999999999996E-3</c:v>
                </c:pt>
                <c:pt idx="1403">
                  <c:v>8.1855999999999995E-3</c:v>
                </c:pt>
                <c:pt idx="1404">
                  <c:v>8.1311000000000005E-3</c:v>
                </c:pt>
                <c:pt idx="1405">
                  <c:v>8.0770000000000008E-3</c:v>
                </c:pt>
                <c:pt idx="1406">
                  <c:v>8.0234E-3</c:v>
                </c:pt>
                <c:pt idx="1407">
                  <c:v>7.9702000000000002E-3</c:v>
                </c:pt>
                <c:pt idx="1408">
                  <c:v>7.9173999999999998E-3</c:v>
                </c:pt>
                <c:pt idx="1409">
                  <c:v>7.8650999999999999E-3</c:v>
                </c:pt>
                <c:pt idx="1410">
                  <c:v>7.8131999999999993E-3</c:v>
                </c:pt>
                <c:pt idx="1411">
                  <c:v>7.7618000000000001E-3</c:v>
                </c:pt>
                <c:pt idx="1412">
                  <c:v>7.7108999999999997E-3</c:v>
                </c:pt>
                <c:pt idx="1413">
                  <c:v>7.6604999999999998E-3</c:v>
                </c:pt>
                <c:pt idx="1414">
                  <c:v>7.6105000000000001E-3</c:v>
                </c:pt>
                <c:pt idx="1415">
                  <c:v>7.5611000000000003E-3</c:v>
                </c:pt>
                <c:pt idx="1416">
                  <c:v>7.5119999999999996E-3</c:v>
                </c:pt>
                <c:pt idx="1417">
                  <c:v>7.4634999999999996E-3</c:v>
                </c:pt>
                <c:pt idx="1418">
                  <c:v>7.4153999999999999E-3</c:v>
                </c:pt>
                <c:pt idx="1419">
                  <c:v>7.3677999999999999E-3</c:v>
                </c:pt>
                <c:pt idx="1420">
                  <c:v>7.3206E-3</c:v>
                </c:pt>
                <c:pt idx="1421">
                  <c:v>7.2738000000000004E-3</c:v>
                </c:pt>
                <c:pt idx="1422">
                  <c:v>7.2274000000000001E-3</c:v>
                </c:pt>
                <c:pt idx="1423">
                  <c:v>7.1815000000000004E-3</c:v>
                </c:pt>
                <c:pt idx="1424">
                  <c:v>7.136E-3</c:v>
                </c:pt>
                <c:pt idx="1425">
                  <c:v>7.0908999999999998E-3</c:v>
                </c:pt>
                <c:pt idx="1426">
                  <c:v>7.0461999999999999E-3</c:v>
                </c:pt>
                <c:pt idx="1427">
                  <c:v>7.0019000000000001E-3</c:v>
                </c:pt>
                <c:pt idx="1428">
                  <c:v>6.9581E-3</c:v>
                </c:pt>
                <c:pt idx="1429">
                  <c:v>6.9145999999999999E-3</c:v>
                </c:pt>
                <c:pt idx="1430">
                  <c:v>6.8715E-3</c:v>
                </c:pt>
                <c:pt idx="1431">
                  <c:v>6.8288000000000003E-3</c:v>
                </c:pt>
                <c:pt idx="1432">
                  <c:v>6.7865E-3</c:v>
                </c:pt>
                <c:pt idx="1433">
                  <c:v>6.7445999999999999E-3</c:v>
                </c:pt>
                <c:pt idx="1434">
                  <c:v>6.7031E-3</c:v>
                </c:pt>
                <c:pt idx="1435">
                  <c:v>6.6620000000000004E-3</c:v>
                </c:pt>
                <c:pt idx="1436">
                  <c:v>6.6213000000000001E-3</c:v>
                </c:pt>
                <c:pt idx="1437">
                  <c:v>6.581E-3</c:v>
                </c:pt>
                <c:pt idx="1438">
                  <c:v>6.5411000000000002E-3</c:v>
                </c:pt>
                <c:pt idx="1439">
                  <c:v>6.5015000000000003E-3</c:v>
                </c:pt>
                <c:pt idx="1440">
                  <c:v>6.4624000000000001E-3</c:v>
                </c:pt>
                <c:pt idx="1441">
                  <c:v>6.4235000000000004E-3</c:v>
                </c:pt>
                <c:pt idx="1442">
                  <c:v>6.3851000000000003E-3</c:v>
                </c:pt>
                <c:pt idx="1443">
                  <c:v>7.6191000000000002E-3</c:v>
                </c:pt>
                <c:pt idx="1444">
                  <c:v>7.5738000000000003E-3</c:v>
                </c:pt>
                <c:pt idx="1445">
                  <c:v>7.5288999999999998E-3</c:v>
                </c:pt>
                <c:pt idx="1446">
                  <c:v>7.4844999999999998E-3</c:v>
                </c:pt>
                <c:pt idx="1447">
                  <c:v>7.4406000000000003E-3</c:v>
                </c:pt>
                <c:pt idx="1448">
                  <c:v>7.3971000000000002E-3</c:v>
                </c:pt>
                <c:pt idx="1449">
                  <c:v>7.3540999999999997E-3</c:v>
                </c:pt>
                <c:pt idx="1450">
                  <c:v>7.3115999999999997E-3</c:v>
                </c:pt>
                <c:pt idx="1451">
                  <c:v>7.2694999999999999E-3</c:v>
                </c:pt>
                <c:pt idx="1452">
                  <c:v>7.2312000000000001E-3</c:v>
                </c:pt>
                <c:pt idx="1453">
                  <c:v>7.3127000000000001E-3</c:v>
                </c:pt>
                <c:pt idx="1454">
                  <c:v>7.3934999999999999E-3</c:v>
                </c:pt>
                <c:pt idx="1455">
                  <c:v>7.4443E-3</c:v>
                </c:pt>
                <c:pt idx="1456">
                  <c:v>7.4025000000000002E-3</c:v>
                </c:pt>
                <c:pt idx="1457">
                  <c:v>7.3610000000000004E-3</c:v>
                </c:pt>
                <c:pt idx="1458">
                  <c:v>7.3198999999999998E-3</c:v>
                </c:pt>
                <c:pt idx="1459">
                  <c:v>7.2791000000000002E-3</c:v>
                </c:pt>
                <c:pt idx="1460">
                  <c:v>7.2386000000000004E-3</c:v>
                </c:pt>
                <c:pt idx="1461">
                  <c:v>7.1983000000000004E-3</c:v>
                </c:pt>
                <c:pt idx="1462">
                  <c:v>7.1583000000000003E-3</c:v>
                </c:pt>
                <c:pt idx="1463">
                  <c:v>7.1184999999999998E-3</c:v>
                </c:pt>
                <c:pt idx="1464">
                  <c:v>7.3298E-3</c:v>
                </c:pt>
                <c:pt idx="1465">
                  <c:v>7.8054999999999999E-3</c:v>
                </c:pt>
                <c:pt idx="1466">
                  <c:v>7.7621000000000001E-3</c:v>
                </c:pt>
                <c:pt idx="1467">
                  <c:v>8.9584E-3</c:v>
                </c:pt>
                <c:pt idx="1468">
                  <c:v>9.2759000000000001E-3</c:v>
                </c:pt>
                <c:pt idx="1469">
                  <c:v>9.2242999999999995E-3</c:v>
                </c:pt>
                <c:pt idx="1470">
                  <c:v>9.1730000000000006E-3</c:v>
                </c:pt>
                <c:pt idx="1471">
                  <c:v>9.1220999999999993E-3</c:v>
                </c:pt>
                <c:pt idx="1472">
                  <c:v>9.0716000000000008E-3</c:v>
                </c:pt>
                <c:pt idx="1473">
                  <c:v>9.0215E-3</c:v>
                </c:pt>
                <c:pt idx="1474">
                  <c:v>8.9718000000000003E-3</c:v>
                </c:pt>
                <c:pt idx="1475">
                  <c:v>8.9225999999999993E-3</c:v>
                </c:pt>
                <c:pt idx="1476">
                  <c:v>8.8737E-3</c:v>
                </c:pt>
                <c:pt idx="1477">
                  <c:v>8.8252999999999995E-3</c:v>
                </c:pt>
                <c:pt idx="1478">
                  <c:v>8.7772000000000006E-3</c:v>
                </c:pt>
                <c:pt idx="1479">
                  <c:v>8.7294999999999994E-3</c:v>
                </c:pt>
                <c:pt idx="1480">
                  <c:v>8.6820000000000005E-3</c:v>
                </c:pt>
                <c:pt idx="1481">
                  <c:v>8.6348999999999992E-3</c:v>
                </c:pt>
                <c:pt idx="1482">
                  <c:v>8.5880000000000001E-3</c:v>
                </c:pt>
                <c:pt idx="1483">
                  <c:v>8.5413999999999993E-3</c:v>
                </c:pt>
                <c:pt idx="1484">
                  <c:v>8.4951000000000002E-3</c:v>
                </c:pt>
                <c:pt idx="1485">
                  <c:v>8.4489999999999999E-3</c:v>
                </c:pt>
                <c:pt idx="1486">
                  <c:v>8.4031000000000002E-3</c:v>
                </c:pt>
                <c:pt idx="1487">
                  <c:v>8.3575000000000003E-3</c:v>
                </c:pt>
                <c:pt idx="1488">
                  <c:v>8.3122000000000005E-3</c:v>
                </c:pt>
                <c:pt idx="1489">
                  <c:v>8.2670999999999994E-3</c:v>
                </c:pt>
                <c:pt idx="1490">
                  <c:v>8.2223000000000001E-3</c:v>
                </c:pt>
                <c:pt idx="1491">
                  <c:v>8.1778000000000007E-3</c:v>
                </c:pt>
                <c:pt idx="1492">
                  <c:v>8.1335999999999995E-3</c:v>
                </c:pt>
                <c:pt idx="1493">
                  <c:v>8.0896000000000006E-3</c:v>
                </c:pt>
                <c:pt idx="1494">
                  <c:v>8.0459999999999993E-3</c:v>
                </c:pt>
                <c:pt idx="1495">
                  <c:v>8.0026000000000003E-3</c:v>
                </c:pt>
                <c:pt idx="1496">
                  <c:v>7.9594999999999996E-3</c:v>
                </c:pt>
                <c:pt idx="1497">
                  <c:v>7.9167000000000005E-3</c:v>
                </c:pt>
                <c:pt idx="1498">
                  <c:v>7.8741000000000002E-3</c:v>
                </c:pt>
                <c:pt idx="1499">
                  <c:v>7.8317000000000005E-3</c:v>
                </c:pt>
                <c:pt idx="1500">
                  <c:v>7.7895999999999998E-3</c:v>
                </c:pt>
                <c:pt idx="1501">
                  <c:v>7.7476999999999997E-3</c:v>
                </c:pt>
                <c:pt idx="1502">
                  <c:v>7.7060000000000002E-3</c:v>
                </c:pt>
                <c:pt idx="1503">
                  <c:v>7.6645000000000003E-3</c:v>
                </c:pt>
                <c:pt idx="1504">
                  <c:v>7.6230999999999998E-3</c:v>
                </c:pt>
                <c:pt idx="1505">
                  <c:v>7.5820000000000002E-3</c:v>
                </c:pt>
                <c:pt idx="1506">
                  <c:v>7.5411000000000002E-3</c:v>
                </c:pt>
                <c:pt idx="1507">
                  <c:v>7.5003999999999999E-3</c:v>
                </c:pt>
                <c:pt idx="1508">
                  <c:v>7.4599999999999996E-3</c:v>
                </c:pt>
                <c:pt idx="1509">
                  <c:v>7.5569000000000001E-3</c:v>
                </c:pt>
                <c:pt idx="1510">
                  <c:v>7.5161999999999998E-3</c:v>
                </c:pt>
                <c:pt idx="1511">
                  <c:v>7.4758000000000003E-3</c:v>
                </c:pt>
                <c:pt idx="1512">
                  <c:v>7.4355999999999997E-3</c:v>
                </c:pt>
                <c:pt idx="1513">
                  <c:v>7.3956999999999998E-3</c:v>
                </c:pt>
                <c:pt idx="1514">
                  <c:v>7.3559999999999997E-3</c:v>
                </c:pt>
                <c:pt idx="1515">
                  <c:v>7.3165000000000001E-3</c:v>
                </c:pt>
                <c:pt idx="1516">
                  <c:v>7.2772000000000002E-3</c:v>
                </c:pt>
                <c:pt idx="1517">
                  <c:v>7.2379999999999996E-3</c:v>
                </c:pt>
                <c:pt idx="1518">
                  <c:v>7.1990999999999999E-3</c:v>
                </c:pt>
                <c:pt idx="1519">
                  <c:v>7.1602000000000002E-3</c:v>
                </c:pt>
                <c:pt idx="1520">
                  <c:v>7.1215000000000002E-3</c:v>
                </c:pt>
                <c:pt idx="1521">
                  <c:v>7.0873000000000004E-3</c:v>
                </c:pt>
                <c:pt idx="1522">
                  <c:v>7.0908999999999998E-3</c:v>
                </c:pt>
                <c:pt idx="1523">
                  <c:v>7.0521999999999998E-3</c:v>
                </c:pt>
                <c:pt idx="1524">
                  <c:v>7.2240000000000004E-3</c:v>
                </c:pt>
                <c:pt idx="1525">
                  <c:v>7.1843000000000002E-3</c:v>
                </c:pt>
                <c:pt idx="1526">
                  <c:v>7.1919000000000002E-3</c:v>
                </c:pt>
                <c:pt idx="1527">
                  <c:v>7.2845999999999996E-3</c:v>
                </c:pt>
                <c:pt idx="1528">
                  <c:v>7.2442000000000001E-3</c:v>
                </c:pt>
                <c:pt idx="1529">
                  <c:v>7.2039000000000001E-3</c:v>
                </c:pt>
                <c:pt idx="1530">
                  <c:v>7.1637999999999997E-3</c:v>
                </c:pt>
                <c:pt idx="1531">
                  <c:v>7.1237999999999996E-3</c:v>
                </c:pt>
                <c:pt idx="1532">
                  <c:v>7.0838999999999997E-3</c:v>
                </c:pt>
                <c:pt idx="1533">
                  <c:v>7.0442999999999999E-3</c:v>
                </c:pt>
                <c:pt idx="1534">
                  <c:v>7.0048000000000003E-3</c:v>
                </c:pt>
                <c:pt idx="1535">
                  <c:v>6.9655999999999997E-3</c:v>
                </c:pt>
                <c:pt idx="1536">
                  <c:v>6.9265999999999998E-3</c:v>
                </c:pt>
                <c:pt idx="1537">
                  <c:v>6.8877000000000001E-3</c:v>
                </c:pt>
                <c:pt idx="1538">
                  <c:v>6.8491000000000003E-3</c:v>
                </c:pt>
                <c:pt idx="1539">
                  <c:v>6.8107999999999997E-3</c:v>
                </c:pt>
                <c:pt idx="1540">
                  <c:v>6.7726000000000001E-3</c:v>
                </c:pt>
                <c:pt idx="1541">
                  <c:v>6.7345E-3</c:v>
                </c:pt>
                <c:pt idx="1542">
                  <c:v>6.6966999999999999E-3</c:v>
                </c:pt>
                <c:pt idx="1543">
                  <c:v>6.659E-3</c:v>
                </c:pt>
                <c:pt idx="1544">
                  <c:v>6.6214000000000004E-3</c:v>
                </c:pt>
                <c:pt idx="1545">
                  <c:v>6.5839999999999996E-3</c:v>
                </c:pt>
                <c:pt idx="1546">
                  <c:v>6.5466999999999999E-3</c:v>
                </c:pt>
                <c:pt idx="1547">
                  <c:v>6.5094999999999997E-3</c:v>
                </c:pt>
                <c:pt idx="1548">
                  <c:v>6.4723999999999997E-3</c:v>
                </c:pt>
                <c:pt idx="1549">
                  <c:v>6.4352999999999997E-3</c:v>
                </c:pt>
                <c:pt idx="1550">
                  <c:v>6.3984000000000003E-3</c:v>
                </c:pt>
                <c:pt idx="1551">
                  <c:v>6.3616000000000002E-3</c:v>
                </c:pt>
                <c:pt idx="1552">
                  <c:v>6.3248000000000002E-3</c:v>
                </c:pt>
                <c:pt idx="1553">
                  <c:v>6.2881999999999999E-3</c:v>
                </c:pt>
                <c:pt idx="1554">
                  <c:v>6.2516000000000004E-3</c:v>
                </c:pt>
                <c:pt idx="1555">
                  <c:v>6.2151000000000003E-3</c:v>
                </c:pt>
                <c:pt idx="1556">
                  <c:v>6.1787999999999999E-3</c:v>
                </c:pt>
                <c:pt idx="1557">
                  <c:v>6.1425000000000004E-3</c:v>
                </c:pt>
                <c:pt idx="1558">
                  <c:v>6.1063999999999997E-3</c:v>
                </c:pt>
                <c:pt idx="1559">
                  <c:v>6.0704000000000001E-3</c:v>
                </c:pt>
                <c:pt idx="1560">
                  <c:v>6.0344999999999999E-3</c:v>
                </c:pt>
                <c:pt idx="1561">
                  <c:v>5.9987E-3</c:v>
                </c:pt>
                <c:pt idx="1562">
                  <c:v>5.9630999999999998E-3</c:v>
                </c:pt>
                <c:pt idx="1563">
                  <c:v>5.9277000000000002E-3</c:v>
                </c:pt>
                <c:pt idx="1564">
                  <c:v>5.8923999999999999E-3</c:v>
                </c:pt>
                <c:pt idx="1565">
                  <c:v>5.8573000000000002E-3</c:v>
                </c:pt>
                <c:pt idx="1566">
                  <c:v>5.8222999999999999E-3</c:v>
                </c:pt>
                <c:pt idx="1567">
                  <c:v>5.7876000000000004E-3</c:v>
                </c:pt>
                <c:pt idx="1568">
                  <c:v>5.7530000000000003E-3</c:v>
                </c:pt>
                <c:pt idx="1569">
                  <c:v>5.7185999999999999E-3</c:v>
                </c:pt>
                <c:pt idx="1570">
                  <c:v>5.6844E-3</c:v>
                </c:pt>
                <c:pt idx="1571">
                  <c:v>5.6503999999999999E-3</c:v>
                </c:pt>
                <c:pt idx="1572">
                  <c:v>5.6166000000000002E-3</c:v>
                </c:pt>
                <c:pt idx="1573">
                  <c:v>5.5830000000000003E-3</c:v>
                </c:pt>
                <c:pt idx="1574">
                  <c:v>5.5494999999999997E-3</c:v>
                </c:pt>
                <c:pt idx="1575">
                  <c:v>5.5161999999999997E-3</c:v>
                </c:pt>
                <c:pt idx="1576">
                  <c:v>5.4831000000000003E-3</c:v>
                </c:pt>
                <c:pt idx="1577">
                  <c:v>5.4501000000000003E-3</c:v>
                </c:pt>
                <c:pt idx="1578">
                  <c:v>5.4171999999999996E-3</c:v>
                </c:pt>
                <c:pt idx="1579">
                  <c:v>5.3844000000000001E-3</c:v>
                </c:pt>
                <c:pt idx="1580">
                  <c:v>5.3518000000000003E-3</c:v>
                </c:pt>
                <c:pt idx="1581">
                  <c:v>5.3191999999999996E-3</c:v>
                </c:pt>
                <c:pt idx="1582">
                  <c:v>5.2868000000000004E-3</c:v>
                </c:pt>
                <c:pt idx="1583">
                  <c:v>5.4609999999999997E-3</c:v>
                </c:pt>
                <c:pt idx="1584">
                  <c:v>5.4275E-3</c:v>
                </c:pt>
                <c:pt idx="1585">
                  <c:v>5.3940999999999998E-3</c:v>
                </c:pt>
                <c:pt idx="1586">
                  <c:v>5.3607000000000004E-3</c:v>
                </c:pt>
                <c:pt idx="1587">
                  <c:v>5.3274999999999998E-3</c:v>
                </c:pt>
                <c:pt idx="1588">
                  <c:v>5.2944999999999997E-3</c:v>
                </c:pt>
                <c:pt idx="1589">
                  <c:v>5.2614999999999997E-3</c:v>
                </c:pt>
                <c:pt idx="1590">
                  <c:v>5.2287000000000002E-3</c:v>
                </c:pt>
                <c:pt idx="1591">
                  <c:v>5.1961000000000004E-3</c:v>
                </c:pt>
                <c:pt idx="1592">
                  <c:v>5.1636E-3</c:v>
                </c:pt>
                <c:pt idx="1593">
                  <c:v>5.1311999999999998E-3</c:v>
                </c:pt>
                <c:pt idx="1594">
                  <c:v>5.0990000000000002E-3</c:v>
                </c:pt>
                <c:pt idx="1595">
                  <c:v>5.0669E-3</c:v>
                </c:pt>
                <c:pt idx="1596">
                  <c:v>5.0350000000000004E-3</c:v>
                </c:pt>
                <c:pt idx="1597">
                  <c:v>5.0032999999999996E-3</c:v>
                </c:pt>
                <c:pt idx="1598">
                  <c:v>4.9716999999999999E-3</c:v>
                </c:pt>
                <c:pt idx="1599">
                  <c:v>4.9402999999999999E-3</c:v>
                </c:pt>
                <c:pt idx="1600">
                  <c:v>4.9090999999999996E-3</c:v>
                </c:pt>
                <c:pt idx="1601">
                  <c:v>4.8780999999999998E-3</c:v>
                </c:pt>
                <c:pt idx="1602">
                  <c:v>4.8472000000000003E-3</c:v>
                </c:pt>
                <c:pt idx="1603">
                  <c:v>4.8164000000000002E-3</c:v>
                </c:pt>
                <c:pt idx="1604">
                  <c:v>4.7857999999999998E-3</c:v>
                </c:pt>
                <c:pt idx="1605">
                  <c:v>4.7552999999999996E-3</c:v>
                </c:pt>
                <c:pt idx="1606">
                  <c:v>4.7248999999999998E-3</c:v>
                </c:pt>
                <c:pt idx="1607">
                  <c:v>4.6946999999999996E-3</c:v>
                </c:pt>
                <c:pt idx="1608">
                  <c:v>4.6645999999999996E-3</c:v>
                </c:pt>
                <c:pt idx="1609">
                  <c:v>4.6346E-3</c:v>
                </c:pt>
                <c:pt idx="1610">
                  <c:v>4.6046000000000004E-3</c:v>
                </c:pt>
                <c:pt idx="1611">
                  <c:v>4.5748000000000004E-3</c:v>
                </c:pt>
                <c:pt idx="1612">
                  <c:v>4.5452000000000001E-3</c:v>
                </c:pt>
                <c:pt idx="1613">
                  <c:v>4.5155000000000004E-3</c:v>
                </c:pt>
                <c:pt idx="1614">
                  <c:v>4.4860000000000004E-3</c:v>
                </c:pt>
                <c:pt idx="1615">
                  <c:v>4.4565999999999998E-3</c:v>
                </c:pt>
                <c:pt idx="1616">
                  <c:v>4.4273000000000003E-3</c:v>
                </c:pt>
                <c:pt idx="1617">
                  <c:v>4.398E-3</c:v>
                </c:pt>
                <c:pt idx="1618">
                  <c:v>4.3689000000000002E-3</c:v>
                </c:pt>
                <c:pt idx="1619">
                  <c:v>4.3398000000000004E-3</c:v>
                </c:pt>
                <c:pt idx="1620">
                  <c:v>4.3108E-3</c:v>
                </c:pt>
                <c:pt idx="1621">
                  <c:v>4.2818999999999999E-3</c:v>
                </c:pt>
                <c:pt idx="1622">
                  <c:v>4.2532000000000004E-3</c:v>
                </c:pt>
                <c:pt idx="1623">
                  <c:v>4.2245E-3</c:v>
                </c:pt>
                <c:pt idx="1624">
                  <c:v>4.1958999999999998E-3</c:v>
                </c:pt>
                <c:pt idx="1625">
                  <c:v>4.1675000000000002E-3</c:v>
                </c:pt>
                <c:pt idx="1626">
                  <c:v>4.1392E-3</c:v>
                </c:pt>
                <c:pt idx="1627">
                  <c:v>4.1111000000000003E-3</c:v>
                </c:pt>
                <c:pt idx="1628">
                  <c:v>4.0831000000000001E-3</c:v>
                </c:pt>
                <c:pt idx="1629">
                  <c:v>4.0553000000000004E-3</c:v>
                </c:pt>
                <c:pt idx="1630">
                  <c:v>4.0277000000000004E-3</c:v>
                </c:pt>
                <c:pt idx="1631">
                  <c:v>4.0001999999999998E-3</c:v>
                </c:pt>
                <c:pt idx="1632">
                  <c:v>3.9728999999999997E-3</c:v>
                </c:pt>
                <c:pt idx="1633">
                  <c:v>3.9456999999999999E-3</c:v>
                </c:pt>
                <c:pt idx="1634">
                  <c:v>3.9188000000000001E-3</c:v>
                </c:pt>
                <c:pt idx="1635">
                  <c:v>3.8920000000000001E-3</c:v>
                </c:pt>
                <c:pt idx="1636">
                  <c:v>3.8654000000000002E-3</c:v>
                </c:pt>
                <c:pt idx="1637">
                  <c:v>3.8389000000000001E-3</c:v>
                </c:pt>
                <c:pt idx="1638">
                  <c:v>3.8127E-3</c:v>
                </c:pt>
                <c:pt idx="1639">
                  <c:v>3.7864999999999999E-3</c:v>
                </c:pt>
                <c:pt idx="1640">
                  <c:v>3.7605999999999998E-3</c:v>
                </c:pt>
                <c:pt idx="1641">
                  <c:v>3.7347999999999999E-3</c:v>
                </c:pt>
                <c:pt idx="1642">
                  <c:v>3.7090999999999999E-3</c:v>
                </c:pt>
                <c:pt idx="1643">
                  <c:v>3.6836E-3</c:v>
                </c:pt>
                <c:pt idx="1644">
                  <c:v>3.6581999999999999E-3</c:v>
                </c:pt>
                <c:pt idx="1645">
                  <c:v>3.6327999999999998E-3</c:v>
                </c:pt>
                <c:pt idx="1646">
                  <c:v>3.6077000000000001E-3</c:v>
                </c:pt>
                <c:pt idx="1647">
                  <c:v>3.5826E-3</c:v>
                </c:pt>
                <c:pt idx="1648">
                  <c:v>3.5576000000000002E-3</c:v>
                </c:pt>
                <c:pt idx="1649">
                  <c:v>3.5327000000000002E-3</c:v>
                </c:pt>
                <c:pt idx="1650">
                  <c:v>3.5079E-3</c:v>
                </c:pt>
                <c:pt idx="1651">
                  <c:v>3.4832000000000001E-3</c:v>
                </c:pt>
                <c:pt idx="1652">
                  <c:v>3.4586E-3</c:v>
                </c:pt>
                <c:pt idx="1653">
                  <c:v>3.4340999999999998E-3</c:v>
                </c:pt>
                <c:pt idx="1654">
                  <c:v>3.4096999999999999E-3</c:v>
                </c:pt>
                <c:pt idx="1655">
                  <c:v>3.3854000000000002E-3</c:v>
                </c:pt>
                <c:pt idx="1656">
                  <c:v>3.3612E-3</c:v>
                </c:pt>
                <c:pt idx="1657">
                  <c:v>3.3370000000000001E-3</c:v>
                </c:pt>
                <c:pt idx="1658">
                  <c:v>3.313E-3</c:v>
                </c:pt>
                <c:pt idx="1659">
                  <c:v>3.2891000000000001E-3</c:v>
                </c:pt>
                <c:pt idx="1660">
                  <c:v>3.2651999999999998E-3</c:v>
                </c:pt>
                <c:pt idx="1661">
                  <c:v>3.2414000000000002E-3</c:v>
                </c:pt>
                <c:pt idx="1662">
                  <c:v>3.2177999999999998E-3</c:v>
                </c:pt>
                <c:pt idx="1663">
                  <c:v>3.1941999999999999E-3</c:v>
                </c:pt>
                <c:pt idx="1664">
                  <c:v>3.1708000000000001E-3</c:v>
                </c:pt>
                <c:pt idx="1665">
                  <c:v>3.1475000000000001E-3</c:v>
                </c:pt>
                <c:pt idx="1666">
                  <c:v>3.1243E-3</c:v>
                </c:pt>
                <c:pt idx="1667">
                  <c:v>3.1012000000000001E-3</c:v>
                </c:pt>
                <c:pt idx="1668">
                  <c:v>3.0782000000000001E-3</c:v>
                </c:pt>
                <c:pt idx="1669">
                  <c:v>3.0554000000000002E-3</c:v>
                </c:pt>
                <c:pt idx="1670">
                  <c:v>3.0327000000000002E-3</c:v>
                </c:pt>
                <c:pt idx="1671">
                  <c:v>3.0102000000000002E-3</c:v>
                </c:pt>
                <c:pt idx="1672">
                  <c:v>2.9876999999999998E-3</c:v>
                </c:pt>
                <c:pt idx="1673">
                  <c:v>2.9654E-3</c:v>
                </c:pt>
                <c:pt idx="1674">
                  <c:v>2.9432999999999998E-3</c:v>
                </c:pt>
                <c:pt idx="1675">
                  <c:v>2.9212999999999999E-3</c:v>
                </c:pt>
                <c:pt idx="1676">
                  <c:v>2.8993999999999999E-3</c:v>
                </c:pt>
                <c:pt idx="1677">
                  <c:v>2.8777E-3</c:v>
                </c:pt>
                <c:pt idx="1678">
                  <c:v>2.8560999999999999E-3</c:v>
                </c:pt>
                <c:pt idx="1679">
                  <c:v>2.8346000000000001E-3</c:v>
                </c:pt>
                <c:pt idx="1680">
                  <c:v>2.8132999999999999E-3</c:v>
                </c:pt>
                <c:pt idx="1681">
                  <c:v>2.7921000000000001E-3</c:v>
                </c:pt>
                <c:pt idx="1682">
                  <c:v>2.7710999999999999E-3</c:v>
                </c:pt>
                <c:pt idx="1683">
                  <c:v>2.7502E-3</c:v>
                </c:pt>
                <c:pt idx="1684">
                  <c:v>2.7295000000000002E-3</c:v>
                </c:pt>
                <c:pt idx="1685">
                  <c:v>2.7089000000000002E-3</c:v>
                </c:pt>
                <c:pt idx="1686">
                  <c:v>2.6884999999999999E-3</c:v>
                </c:pt>
                <c:pt idx="1687">
                  <c:v>2.6683000000000002E-3</c:v>
                </c:pt>
                <c:pt idx="1688">
                  <c:v>2.6481999999999999E-3</c:v>
                </c:pt>
                <c:pt idx="1689">
                  <c:v>2.6281999999999998E-3</c:v>
                </c:pt>
                <c:pt idx="1690">
                  <c:v>2.6085000000000001E-3</c:v>
                </c:pt>
                <c:pt idx="1691">
                  <c:v>2.5888999999999999E-3</c:v>
                </c:pt>
                <c:pt idx="1692">
                  <c:v>2.5693999999999999E-3</c:v>
                </c:pt>
                <c:pt idx="1693">
                  <c:v>2.5501999999999999E-3</c:v>
                </c:pt>
                <c:pt idx="1694">
                  <c:v>2.5311000000000001E-3</c:v>
                </c:pt>
                <c:pt idx="1695">
                  <c:v>2.5122E-3</c:v>
                </c:pt>
                <c:pt idx="1696">
                  <c:v>2.4933999999999998E-3</c:v>
                </c:pt>
                <c:pt idx="1697">
                  <c:v>2.4748000000000001E-3</c:v>
                </c:pt>
                <c:pt idx="1698">
                  <c:v>2.4562999999999998E-3</c:v>
                </c:pt>
                <c:pt idx="1699">
                  <c:v>2.4380000000000001E-3</c:v>
                </c:pt>
                <c:pt idx="1700">
                  <c:v>2.4198000000000002E-3</c:v>
                </c:pt>
                <c:pt idx="1701">
                  <c:v>2.4017000000000001E-3</c:v>
                </c:pt>
                <c:pt idx="1702">
                  <c:v>2.3836999999999999E-3</c:v>
                </c:pt>
                <c:pt idx="1703">
                  <c:v>2.3657999999999999E-3</c:v>
                </c:pt>
                <c:pt idx="1704">
                  <c:v>2.3479999999999998E-3</c:v>
                </c:pt>
                <c:pt idx="1705">
                  <c:v>2.3303999999999998E-3</c:v>
                </c:pt>
                <c:pt idx="1706">
                  <c:v>2.3127999999999998E-3</c:v>
                </c:pt>
                <c:pt idx="1707">
                  <c:v>2.2954E-3</c:v>
                </c:pt>
                <c:pt idx="1708">
                  <c:v>2.2780999999999999E-3</c:v>
                </c:pt>
                <c:pt idx="1709">
                  <c:v>2.2609000000000001E-3</c:v>
                </c:pt>
                <c:pt idx="1710">
                  <c:v>2.2439000000000001E-3</c:v>
                </c:pt>
                <c:pt idx="1711">
                  <c:v>2.2269999999999998E-3</c:v>
                </c:pt>
                <c:pt idx="1712">
                  <c:v>2.2101999999999998E-3</c:v>
                </c:pt>
                <c:pt idx="1713">
                  <c:v>2.1935000000000001E-3</c:v>
                </c:pt>
                <c:pt idx="1714">
                  <c:v>2.1770000000000001E-3</c:v>
                </c:pt>
                <c:pt idx="1715">
                  <c:v>2.1607000000000002E-3</c:v>
                </c:pt>
                <c:pt idx="1716">
                  <c:v>2.1445000000000001E-3</c:v>
                </c:pt>
                <c:pt idx="1717">
                  <c:v>2.1283999999999999E-3</c:v>
                </c:pt>
                <c:pt idx="1718">
                  <c:v>2.1124999999999998E-3</c:v>
                </c:pt>
                <c:pt idx="1719">
                  <c:v>2.0967E-3</c:v>
                </c:pt>
                <c:pt idx="1720">
                  <c:v>2.2658000000000001E-3</c:v>
                </c:pt>
                <c:pt idx="1721">
                  <c:v>2.2490000000000001E-3</c:v>
                </c:pt>
                <c:pt idx="1722">
                  <c:v>2.2323999999999998E-3</c:v>
                </c:pt>
                <c:pt idx="1723">
                  <c:v>2.2158999999999998E-3</c:v>
                </c:pt>
                <c:pt idx="1724">
                  <c:v>2.1995999999999999E-3</c:v>
                </c:pt>
                <c:pt idx="1725">
                  <c:v>2.1835000000000001E-3</c:v>
                </c:pt>
                <c:pt idx="1726">
                  <c:v>2.1675000000000002E-3</c:v>
                </c:pt>
                <c:pt idx="1727">
                  <c:v>2.1516999999999999E-3</c:v>
                </c:pt>
                <c:pt idx="1728">
                  <c:v>2.1359999999999999E-3</c:v>
                </c:pt>
                <c:pt idx="1729">
                  <c:v>2.1205E-3</c:v>
                </c:pt>
                <c:pt idx="1730">
                  <c:v>2.1050999999999999E-3</c:v>
                </c:pt>
                <c:pt idx="1731">
                  <c:v>2.0899E-3</c:v>
                </c:pt>
                <c:pt idx="1732">
                  <c:v>2.0747999999999999E-3</c:v>
                </c:pt>
                <c:pt idx="1733">
                  <c:v>2.0598999999999999E-3</c:v>
                </c:pt>
                <c:pt idx="1734">
                  <c:v>2.0451000000000002E-3</c:v>
                </c:pt>
                <c:pt idx="1735">
                  <c:v>2.0305000000000002E-3</c:v>
                </c:pt>
                <c:pt idx="1736">
                  <c:v>2.016E-3</c:v>
                </c:pt>
                <c:pt idx="1737">
                  <c:v>2.0016999999999999E-3</c:v>
                </c:pt>
                <c:pt idx="1738">
                  <c:v>1.9873999999999998E-3</c:v>
                </c:pt>
                <c:pt idx="1739">
                  <c:v>1.9734000000000002E-3</c:v>
                </c:pt>
                <c:pt idx="1740">
                  <c:v>1.9594E-3</c:v>
                </c:pt>
                <c:pt idx="1741">
                  <c:v>1.9456E-3</c:v>
                </c:pt>
                <c:pt idx="1742">
                  <c:v>1.9319000000000001E-3</c:v>
                </c:pt>
                <c:pt idx="1743">
                  <c:v>1.9183E-3</c:v>
                </c:pt>
                <c:pt idx="1744">
                  <c:v>1.9047999999999999E-3</c:v>
                </c:pt>
                <c:pt idx="1745">
                  <c:v>2.2445E-3</c:v>
                </c:pt>
                <c:pt idx="1746">
                  <c:v>2.2772000000000001E-3</c:v>
                </c:pt>
                <c:pt idx="1747">
                  <c:v>2.2614000000000002E-3</c:v>
                </c:pt>
                <c:pt idx="1748">
                  <c:v>2.2457000000000002E-3</c:v>
                </c:pt>
                <c:pt idx="1749">
                  <c:v>2.2301999999999999E-3</c:v>
                </c:pt>
                <c:pt idx="1750">
                  <c:v>2.2147999999999998E-3</c:v>
                </c:pt>
                <c:pt idx="1751">
                  <c:v>2.1995000000000001E-3</c:v>
                </c:pt>
                <c:pt idx="1752">
                  <c:v>2.1844E-3</c:v>
                </c:pt>
                <c:pt idx="1753">
                  <c:v>2.1695E-3</c:v>
                </c:pt>
                <c:pt idx="1754">
                  <c:v>2.1546E-3</c:v>
                </c:pt>
                <c:pt idx="1755">
                  <c:v>2.14E-3</c:v>
                </c:pt>
                <c:pt idx="1756">
                  <c:v>2.1254999999999998E-3</c:v>
                </c:pt>
                <c:pt idx="1757">
                  <c:v>2.1110999999999999E-3</c:v>
                </c:pt>
                <c:pt idx="1758">
                  <c:v>2.0969000000000001E-3</c:v>
                </c:pt>
                <c:pt idx="1759">
                  <c:v>2.0828000000000001E-3</c:v>
                </c:pt>
                <c:pt idx="1760">
                  <c:v>2.0688999999999998E-3</c:v>
                </c:pt>
                <c:pt idx="1761">
                  <c:v>2.0550999999999998E-3</c:v>
                </c:pt>
                <c:pt idx="1762">
                  <c:v>2.0414000000000001E-3</c:v>
                </c:pt>
                <c:pt idx="1763">
                  <c:v>2.0279E-3</c:v>
                </c:pt>
                <c:pt idx="1764">
                  <c:v>2.0144999999999998E-3</c:v>
                </c:pt>
                <c:pt idx="1765">
                  <c:v>2.0013000000000001E-3</c:v>
                </c:pt>
                <c:pt idx="1766">
                  <c:v>1.9881E-3</c:v>
                </c:pt>
                <c:pt idx="1767">
                  <c:v>1.9751999999999999E-3</c:v>
                </c:pt>
                <c:pt idx="1768">
                  <c:v>1.9623000000000002E-3</c:v>
                </c:pt>
                <c:pt idx="1769">
                  <c:v>1.9495999999999999E-3</c:v>
                </c:pt>
                <c:pt idx="1770">
                  <c:v>1.9369000000000001E-3</c:v>
                </c:pt>
                <c:pt idx="1771">
                  <c:v>1.9245E-3</c:v>
                </c:pt>
                <c:pt idx="1772">
                  <c:v>1.9120999999999999E-3</c:v>
                </c:pt>
                <c:pt idx="1773">
                  <c:v>1.8998000000000001E-3</c:v>
                </c:pt>
                <c:pt idx="1774">
                  <c:v>1.8877E-3</c:v>
                </c:pt>
                <c:pt idx="1775">
                  <c:v>1.8756999999999999E-3</c:v>
                </c:pt>
                <c:pt idx="1776">
                  <c:v>1.8638000000000001E-3</c:v>
                </c:pt>
                <c:pt idx="1777">
                  <c:v>1.8519999999999999E-3</c:v>
                </c:pt>
                <c:pt idx="1778">
                  <c:v>1.8403E-3</c:v>
                </c:pt>
                <c:pt idx="1779">
                  <c:v>1.8286999999999999E-3</c:v>
                </c:pt>
                <c:pt idx="1780">
                  <c:v>1.8171999999999999E-3</c:v>
                </c:pt>
                <c:pt idx="1781">
                  <c:v>1.8058E-3</c:v>
                </c:pt>
                <c:pt idx="1782">
                  <c:v>1.7945999999999999E-3</c:v>
                </c:pt>
                <c:pt idx="1783">
                  <c:v>1.7834000000000001E-3</c:v>
                </c:pt>
                <c:pt idx="1784">
                  <c:v>1.7723000000000001E-3</c:v>
                </c:pt>
                <c:pt idx="1785">
                  <c:v>1.7614E-3</c:v>
                </c:pt>
                <c:pt idx="1786">
                  <c:v>1.7505000000000001E-3</c:v>
                </c:pt>
                <c:pt idx="1787">
                  <c:v>1.7397000000000001E-3</c:v>
                </c:pt>
                <c:pt idx="1788">
                  <c:v>1.7290999999999999E-3</c:v>
                </c:pt>
                <c:pt idx="1789">
                  <c:v>1.7186E-3</c:v>
                </c:pt>
                <c:pt idx="1790">
                  <c:v>1.7080999999999999E-3</c:v>
                </c:pt>
                <c:pt idx="1791">
                  <c:v>1.6978E-3</c:v>
                </c:pt>
                <c:pt idx="1792">
                  <c:v>1.6875E-3</c:v>
                </c:pt>
                <c:pt idx="1793">
                  <c:v>1.6773999999999999E-3</c:v>
                </c:pt>
                <c:pt idx="1794">
                  <c:v>1.6674000000000001E-3</c:v>
                </c:pt>
                <c:pt idx="1795">
                  <c:v>1.6574999999999999E-3</c:v>
                </c:pt>
                <c:pt idx="1796">
                  <c:v>1.6477E-3</c:v>
                </c:pt>
                <c:pt idx="1797">
                  <c:v>1.6379999999999999E-3</c:v>
                </c:pt>
                <c:pt idx="1798">
                  <c:v>1.6283999999999999E-3</c:v>
                </c:pt>
                <c:pt idx="1799">
                  <c:v>1.6188999999999999E-3</c:v>
                </c:pt>
                <c:pt idx="1800">
                  <c:v>1.6095E-3</c:v>
                </c:pt>
                <c:pt idx="1801">
                  <c:v>1.6002E-3</c:v>
                </c:pt>
                <c:pt idx="1802">
                  <c:v>1.591E-3</c:v>
                </c:pt>
                <c:pt idx="1803">
                  <c:v>1.5819E-3</c:v>
                </c:pt>
                <c:pt idx="1804">
                  <c:v>1.5728999999999999E-3</c:v>
                </c:pt>
                <c:pt idx="1805">
                  <c:v>1.5639E-3</c:v>
                </c:pt>
                <c:pt idx="1806">
                  <c:v>1.5551E-3</c:v>
                </c:pt>
                <c:pt idx="1807">
                  <c:v>1.5463E-3</c:v>
                </c:pt>
                <c:pt idx="1808">
                  <c:v>1.5375E-3</c:v>
                </c:pt>
                <c:pt idx="1809">
                  <c:v>1.5288999999999999E-3</c:v>
                </c:pt>
                <c:pt idx="1810">
                  <c:v>1.5203E-3</c:v>
                </c:pt>
                <c:pt idx="1811">
                  <c:v>1.5116999999999999E-3</c:v>
                </c:pt>
                <c:pt idx="1812">
                  <c:v>1.5032999999999999E-3</c:v>
                </c:pt>
                <c:pt idx="1813">
                  <c:v>1.4949E-3</c:v>
                </c:pt>
                <c:pt idx="1814">
                  <c:v>1.4865E-3</c:v>
                </c:pt>
                <c:pt idx="1815">
                  <c:v>1.4783000000000001E-3</c:v>
                </c:pt>
                <c:pt idx="1816">
                  <c:v>1.4701E-3</c:v>
                </c:pt>
                <c:pt idx="1817">
                  <c:v>1.462E-3</c:v>
                </c:pt>
                <c:pt idx="1818">
                  <c:v>1.4538999999999999E-3</c:v>
                </c:pt>
                <c:pt idx="1819">
                  <c:v>1.446E-3</c:v>
                </c:pt>
                <c:pt idx="1820">
                  <c:v>1.438E-3</c:v>
                </c:pt>
                <c:pt idx="1821">
                  <c:v>1.4302E-3</c:v>
                </c:pt>
                <c:pt idx="1822">
                  <c:v>1.4224000000000001E-3</c:v>
                </c:pt>
                <c:pt idx="1823">
                  <c:v>1.4147000000000001E-3</c:v>
                </c:pt>
                <c:pt idx="1824">
                  <c:v>1.407E-3</c:v>
                </c:pt>
                <c:pt idx="1825">
                  <c:v>1.3994000000000001E-3</c:v>
                </c:pt>
                <c:pt idx="1826">
                  <c:v>1.3919E-3</c:v>
                </c:pt>
                <c:pt idx="1827">
                  <c:v>1.3844E-3</c:v>
                </c:pt>
                <c:pt idx="1828">
                  <c:v>1.377E-3</c:v>
                </c:pt>
                <c:pt idx="1829">
                  <c:v>1.3695999999999999E-3</c:v>
                </c:pt>
                <c:pt idx="1830">
                  <c:v>1.3623000000000001E-3</c:v>
                </c:pt>
                <c:pt idx="1831">
                  <c:v>1.3550999999999999E-3</c:v>
                </c:pt>
                <c:pt idx="1832">
                  <c:v>1.3479E-3</c:v>
                </c:pt>
                <c:pt idx="1833">
                  <c:v>1.3407E-3</c:v>
                </c:pt>
                <c:pt idx="1834">
                  <c:v>1.3336000000000001E-3</c:v>
                </c:pt>
                <c:pt idx="1835">
                  <c:v>1.3265E-3</c:v>
                </c:pt>
                <c:pt idx="1836">
                  <c:v>1.3194999999999999E-3</c:v>
                </c:pt>
                <c:pt idx="1837">
                  <c:v>1.3125000000000001E-3</c:v>
                </c:pt>
                <c:pt idx="1838">
                  <c:v>1.3055E-3</c:v>
                </c:pt>
                <c:pt idx="1839">
                  <c:v>1.2985E-3</c:v>
                </c:pt>
                <c:pt idx="1840">
                  <c:v>1.2916E-3</c:v>
                </c:pt>
                <c:pt idx="1841">
                  <c:v>1.2846000000000001E-3</c:v>
                </c:pt>
                <c:pt idx="1842">
                  <c:v>1.2777000000000001E-3</c:v>
                </c:pt>
                <c:pt idx="1843">
                  <c:v>1.2708999999999999E-3</c:v>
                </c:pt>
                <c:pt idx="1844">
                  <c:v>1.2639999999999999E-3</c:v>
                </c:pt>
                <c:pt idx="1845">
                  <c:v>1.2572E-3</c:v>
                </c:pt>
                <c:pt idx="1846">
                  <c:v>1.2505000000000001E-3</c:v>
                </c:pt>
                <c:pt idx="1847">
                  <c:v>1.2436999999999999E-3</c:v>
                </c:pt>
                <c:pt idx="1848">
                  <c:v>1.237E-3</c:v>
                </c:pt>
                <c:pt idx="1849">
                  <c:v>1.2302999999999999E-3</c:v>
                </c:pt>
                <c:pt idx="1850">
                  <c:v>1.2237000000000001E-3</c:v>
                </c:pt>
                <c:pt idx="1851">
                  <c:v>1.2171E-3</c:v>
                </c:pt>
                <c:pt idx="1852">
                  <c:v>1.2106E-3</c:v>
                </c:pt>
                <c:pt idx="1853">
                  <c:v>1.2041E-3</c:v>
                </c:pt>
                <c:pt idx="1854">
                  <c:v>1.1976999999999999E-3</c:v>
                </c:pt>
                <c:pt idx="1855">
                  <c:v>1.1913E-3</c:v>
                </c:pt>
                <c:pt idx="1856">
                  <c:v>1.1849E-3</c:v>
                </c:pt>
                <c:pt idx="1857">
                  <c:v>1.1787E-3</c:v>
                </c:pt>
                <c:pt idx="1858">
                  <c:v>1.1724000000000001E-3</c:v>
                </c:pt>
                <c:pt idx="1859">
                  <c:v>1.1662E-3</c:v>
                </c:pt>
                <c:pt idx="1860">
                  <c:v>1.1601000000000001E-3</c:v>
                </c:pt>
                <c:pt idx="1861">
                  <c:v>1.1540000000000001E-3</c:v>
                </c:pt>
                <c:pt idx="1862">
                  <c:v>1.1479000000000001E-3</c:v>
                </c:pt>
                <c:pt idx="1863">
                  <c:v>1.1418999999999999E-3</c:v>
                </c:pt>
                <c:pt idx="1864">
                  <c:v>1.1359E-3</c:v>
                </c:pt>
                <c:pt idx="1865">
                  <c:v>1.1299000000000001E-3</c:v>
                </c:pt>
                <c:pt idx="1866">
                  <c:v>1.124E-3</c:v>
                </c:pt>
                <c:pt idx="1867">
                  <c:v>1.1180999999999999E-3</c:v>
                </c:pt>
                <c:pt idx="1868">
                  <c:v>1.1122E-3</c:v>
                </c:pt>
                <c:pt idx="1869">
                  <c:v>1.1064E-3</c:v>
                </c:pt>
                <c:pt idx="1870">
                  <c:v>1.1006E-3</c:v>
                </c:pt>
                <c:pt idx="1871">
                  <c:v>1.0947999999999999E-3</c:v>
                </c:pt>
                <c:pt idx="1872">
                  <c:v>1.0889999999999999E-3</c:v>
                </c:pt>
                <c:pt idx="1873">
                  <c:v>1.0832999999999999E-3</c:v>
                </c:pt>
                <c:pt idx="1874">
                  <c:v>1.0774999999999999E-3</c:v>
                </c:pt>
                <c:pt idx="1875">
                  <c:v>1.0717999999999999E-3</c:v>
                </c:pt>
                <c:pt idx="1876">
                  <c:v>1.0662E-3</c:v>
                </c:pt>
                <c:pt idx="1877">
                  <c:v>1.0605E-3</c:v>
                </c:pt>
                <c:pt idx="1878">
                  <c:v>1.0548000000000001E-3</c:v>
                </c:pt>
                <c:pt idx="1879">
                  <c:v>1.0491999999999999E-3</c:v>
                </c:pt>
                <c:pt idx="1880">
                  <c:v>1.0436E-3</c:v>
                </c:pt>
                <c:pt idx="1881">
                  <c:v>1.0380000000000001E-3</c:v>
                </c:pt>
                <c:pt idx="1882">
                  <c:v>1.0323999999999999E-3</c:v>
                </c:pt>
                <c:pt idx="1883">
                  <c:v>1.0268E-3</c:v>
                </c:pt>
                <c:pt idx="1884">
                  <c:v>1.0212000000000001E-3</c:v>
                </c:pt>
                <c:pt idx="1885">
                  <c:v>1.0156E-3</c:v>
                </c:pt>
                <c:pt idx="1886">
                  <c:v>1.0101000000000001E-3</c:v>
                </c:pt>
                <c:pt idx="1887">
                  <c:v>1.0045E-3</c:v>
                </c:pt>
                <c:pt idx="1888">
                  <c:v>9.9901000000000005E-4</c:v>
                </c:pt>
                <c:pt idx="1889">
                  <c:v>9.9350000000000003E-4</c:v>
                </c:pt>
                <c:pt idx="1890">
                  <c:v>9.880100000000001E-4</c:v>
                </c:pt>
                <c:pt idx="1891">
                  <c:v>9.8254000000000006E-4</c:v>
                </c:pt>
                <c:pt idx="1892">
                  <c:v>9.770899999999999E-4</c:v>
                </c:pt>
                <c:pt idx="1893">
                  <c:v>9.7167E-4</c:v>
                </c:pt>
                <c:pt idx="1894">
                  <c:v>9.6626999999999998E-4</c:v>
                </c:pt>
                <c:pt idx="1895">
                  <c:v>9.6089999999999999E-4</c:v>
                </c:pt>
                <c:pt idx="1896">
                  <c:v>1.1058999999999999E-3</c:v>
                </c:pt>
                <c:pt idx="1897">
                  <c:v>1.0996999999999999E-3</c:v>
                </c:pt>
                <c:pt idx="1898">
                  <c:v>1.0935999999999999E-3</c:v>
                </c:pt>
                <c:pt idx="1899">
                  <c:v>1.0874999999999999E-3</c:v>
                </c:pt>
                <c:pt idx="1900">
                  <c:v>1.0815E-3</c:v>
                </c:pt>
                <c:pt idx="1901">
                  <c:v>1.0754E-3</c:v>
                </c:pt>
                <c:pt idx="1902">
                  <c:v>1.0694000000000001E-3</c:v>
                </c:pt>
                <c:pt idx="1903">
                  <c:v>1.0633999999999999E-3</c:v>
                </c:pt>
                <c:pt idx="1904">
                  <c:v>1.0574E-3</c:v>
                </c:pt>
                <c:pt idx="1905">
                  <c:v>1.0514999999999999E-3</c:v>
                </c:pt>
                <c:pt idx="1906">
                  <c:v>1.0456E-3</c:v>
                </c:pt>
                <c:pt idx="1907">
                  <c:v>1.1367E-3</c:v>
                </c:pt>
                <c:pt idx="1908">
                  <c:v>1.1831999999999999E-3</c:v>
                </c:pt>
                <c:pt idx="1909">
                  <c:v>1.1765E-3</c:v>
                </c:pt>
                <c:pt idx="1910">
                  <c:v>1.1697999999999999E-3</c:v>
                </c:pt>
                <c:pt idx="1911">
                  <c:v>1.1631E-3</c:v>
                </c:pt>
                <c:pt idx="1912">
                  <c:v>1.1565E-3</c:v>
                </c:pt>
                <c:pt idx="1913">
                  <c:v>1.1498999999999999E-3</c:v>
                </c:pt>
                <c:pt idx="1914">
                  <c:v>1.1433000000000001E-3</c:v>
                </c:pt>
                <c:pt idx="1915">
                  <c:v>1.1368000000000001E-3</c:v>
                </c:pt>
                <c:pt idx="1916">
                  <c:v>1.1302E-3</c:v>
                </c:pt>
                <c:pt idx="1917">
                  <c:v>1.1237E-3</c:v>
                </c:pt>
                <c:pt idx="1918">
                  <c:v>1.1172000000000001E-3</c:v>
                </c:pt>
                <c:pt idx="1919">
                  <c:v>1.1107000000000001E-3</c:v>
                </c:pt>
                <c:pt idx="1920">
                  <c:v>1.1042999999999999E-3</c:v>
                </c:pt>
                <c:pt idx="1921">
                  <c:v>1.0977999999999999E-3</c:v>
                </c:pt>
                <c:pt idx="1922">
                  <c:v>1.0912999999999999E-3</c:v>
                </c:pt>
                <c:pt idx="1923">
                  <c:v>1.0849E-3</c:v>
                </c:pt>
                <c:pt idx="1924">
                  <c:v>1.0785E-3</c:v>
                </c:pt>
                <c:pt idx="1925">
                  <c:v>1.072E-3</c:v>
                </c:pt>
                <c:pt idx="1926">
                  <c:v>1.0656000000000001E-3</c:v>
                </c:pt>
                <c:pt idx="1927">
                  <c:v>1.0591999999999999E-3</c:v>
                </c:pt>
                <c:pt idx="1928">
                  <c:v>1.0528E-3</c:v>
                </c:pt>
                <c:pt idx="1929">
                  <c:v>1.0464000000000001E-3</c:v>
                </c:pt>
                <c:pt idx="1930">
                  <c:v>1.0399999999999999E-3</c:v>
                </c:pt>
                <c:pt idx="1931">
                  <c:v>1.0336E-3</c:v>
                </c:pt>
                <c:pt idx="1932">
                  <c:v>1.0273000000000001E-3</c:v>
                </c:pt>
                <c:pt idx="1933">
                  <c:v>1.0208999999999999E-3</c:v>
                </c:pt>
                <c:pt idx="1934">
                  <c:v>1.0146000000000001E-3</c:v>
                </c:pt>
                <c:pt idx="1935">
                  <c:v>1.0083E-3</c:v>
                </c:pt>
                <c:pt idx="1936">
                  <c:v>1.0020000000000001E-3</c:v>
                </c:pt>
                <c:pt idx="1937">
                  <c:v>1.0993999999999999E-3</c:v>
                </c:pt>
                <c:pt idx="1938">
                  <c:v>1.4687000000000001E-3</c:v>
                </c:pt>
                <c:pt idx="1939">
                  <c:v>1.4597E-3</c:v>
                </c:pt>
                <c:pt idx="1940">
                  <c:v>1.4507000000000001E-3</c:v>
                </c:pt>
                <c:pt idx="1941">
                  <c:v>1.4419000000000001E-3</c:v>
                </c:pt>
                <c:pt idx="1942">
                  <c:v>1.433E-3</c:v>
                </c:pt>
                <c:pt idx="1943">
                  <c:v>1.4242E-3</c:v>
                </c:pt>
                <c:pt idx="1944">
                  <c:v>1.4155000000000001E-3</c:v>
                </c:pt>
                <c:pt idx="1945">
                  <c:v>1.4067999999999999E-3</c:v>
                </c:pt>
                <c:pt idx="1946">
                  <c:v>1.3982000000000001E-3</c:v>
                </c:pt>
                <c:pt idx="1947">
                  <c:v>1.3895999999999999E-3</c:v>
                </c:pt>
                <c:pt idx="1948">
                  <c:v>1.3810999999999999E-3</c:v>
                </c:pt>
                <c:pt idx="1949">
                  <c:v>1.3726000000000001E-3</c:v>
                </c:pt>
                <c:pt idx="1950">
                  <c:v>1.3641E-3</c:v>
                </c:pt>
                <c:pt idx="1951">
                  <c:v>1.3557E-3</c:v>
                </c:pt>
                <c:pt idx="1952">
                  <c:v>1.3473999999999999E-3</c:v>
                </c:pt>
                <c:pt idx="1953">
                  <c:v>1.3391E-3</c:v>
                </c:pt>
                <c:pt idx="1954">
                  <c:v>1.3308E-3</c:v>
                </c:pt>
                <c:pt idx="1955">
                  <c:v>1.3225999999999999E-3</c:v>
                </c:pt>
                <c:pt idx="1956">
                  <c:v>1.3144000000000001E-3</c:v>
                </c:pt>
                <c:pt idx="1957">
                  <c:v>1.3063E-3</c:v>
                </c:pt>
                <c:pt idx="1958">
                  <c:v>1.2982E-3</c:v>
                </c:pt>
                <c:pt idx="1959">
                  <c:v>1.2901E-3</c:v>
                </c:pt>
                <c:pt idx="1960">
                  <c:v>1.2821E-3</c:v>
                </c:pt>
                <c:pt idx="1961">
                  <c:v>1.2741E-3</c:v>
                </c:pt>
                <c:pt idx="1962">
                  <c:v>1.2662000000000001E-3</c:v>
                </c:pt>
                <c:pt idx="1963">
                  <c:v>1.2583E-3</c:v>
                </c:pt>
                <c:pt idx="1964">
                  <c:v>1.2504E-3</c:v>
                </c:pt>
                <c:pt idx="1965">
                  <c:v>1.2426E-3</c:v>
                </c:pt>
                <c:pt idx="1966">
                  <c:v>1.2348000000000001E-3</c:v>
                </c:pt>
                <c:pt idx="1967">
                  <c:v>1.2271000000000001E-3</c:v>
                </c:pt>
                <c:pt idx="1968">
                  <c:v>1.2194E-3</c:v>
                </c:pt>
                <c:pt idx="1969">
                  <c:v>1.2117E-3</c:v>
                </c:pt>
                <c:pt idx="1970">
                  <c:v>1.2041E-3</c:v>
                </c:pt>
                <c:pt idx="1971">
                  <c:v>1.1965000000000001E-3</c:v>
                </c:pt>
                <c:pt idx="1972">
                  <c:v>1.1888999999999999E-3</c:v>
                </c:pt>
                <c:pt idx="1973">
                  <c:v>1.1814E-3</c:v>
                </c:pt>
                <c:pt idx="1974">
                  <c:v>1.1739000000000001E-3</c:v>
                </c:pt>
                <c:pt idx="1975">
                  <c:v>1.1663999999999999E-3</c:v>
                </c:pt>
                <c:pt idx="1976">
                  <c:v>1.1590000000000001E-3</c:v>
                </c:pt>
                <c:pt idx="1977">
                  <c:v>1.1515E-3</c:v>
                </c:pt>
                <c:pt idx="1978">
                  <c:v>1.1441999999999999E-3</c:v>
                </c:pt>
                <c:pt idx="1979">
                  <c:v>1.1368000000000001E-3</c:v>
                </c:pt>
                <c:pt idx="1980">
                  <c:v>1.1295000000000001E-3</c:v>
                </c:pt>
                <c:pt idx="1981">
                  <c:v>1.1221E-3</c:v>
                </c:pt>
                <c:pt idx="1982">
                  <c:v>1.1149E-3</c:v>
                </c:pt>
                <c:pt idx="1983">
                  <c:v>1.1076E-3</c:v>
                </c:pt>
                <c:pt idx="1984">
                  <c:v>1.1004000000000001E-3</c:v>
                </c:pt>
                <c:pt idx="1985">
                  <c:v>1.0933E-3</c:v>
                </c:pt>
                <c:pt idx="1986">
                  <c:v>1.0861E-3</c:v>
                </c:pt>
                <c:pt idx="1987">
                  <c:v>1.0790999999999999E-3</c:v>
                </c:pt>
                <c:pt idx="1988">
                  <c:v>1.072E-3</c:v>
                </c:pt>
                <c:pt idx="1989">
                  <c:v>1.065E-3</c:v>
                </c:pt>
                <c:pt idx="1990">
                  <c:v>1.0581E-3</c:v>
                </c:pt>
                <c:pt idx="1991">
                  <c:v>1.0510999999999999E-3</c:v>
                </c:pt>
                <c:pt idx="1992">
                  <c:v>1.0441999999999999E-3</c:v>
                </c:pt>
                <c:pt idx="1993">
                  <c:v>1.0374E-3</c:v>
                </c:pt>
                <c:pt idx="1994">
                  <c:v>1.0306E-3</c:v>
                </c:pt>
                <c:pt idx="1995">
                  <c:v>1.0238000000000001E-3</c:v>
                </c:pt>
                <c:pt idx="1996">
                  <c:v>1.0169999999999999E-3</c:v>
                </c:pt>
                <c:pt idx="1997">
                  <c:v>1.0103E-3</c:v>
                </c:pt>
                <c:pt idx="1998">
                  <c:v>1.0036000000000001E-3</c:v>
                </c:pt>
                <c:pt idx="1999">
                  <c:v>9.9689000000000006E-4</c:v>
                </c:pt>
                <c:pt idx="2000">
                  <c:v>9.9024000000000009E-4</c:v>
                </c:pt>
                <c:pt idx="2001">
                  <c:v>9.8361999999999994E-4</c:v>
                </c:pt>
                <c:pt idx="2002">
                  <c:v>9.770200000000001E-4</c:v>
                </c:pt>
                <c:pt idx="2003">
                  <c:v>9.7044999999999998E-4</c:v>
                </c:pt>
                <c:pt idx="2004">
                  <c:v>9.6391000000000001E-4</c:v>
                </c:pt>
                <c:pt idx="2005">
                  <c:v>9.5739000000000002E-4</c:v>
                </c:pt>
                <c:pt idx="2006">
                  <c:v>9.5089999999999997E-4</c:v>
                </c:pt>
                <c:pt idx="2007">
                  <c:v>9.4443999999999995E-4</c:v>
                </c:pt>
                <c:pt idx="2008">
                  <c:v>9.3800999999999997E-4</c:v>
                </c:pt>
                <c:pt idx="2009">
                  <c:v>9.3159999999999998E-4</c:v>
                </c:pt>
                <c:pt idx="2010">
                  <c:v>9.2522000000000004E-4</c:v>
                </c:pt>
                <c:pt idx="2011">
                  <c:v>9.1885999999999997E-4</c:v>
                </c:pt>
                <c:pt idx="2012">
                  <c:v>9.1253999999999999E-4</c:v>
                </c:pt>
                <c:pt idx="2013">
                  <c:v>9.0622999999999995E-4</c:v>
                </c:pt>
                <c:pt idx="2014">
                  <c:v>8.9996E-4</c:v>
                </c:pt>
                <c:pt idx="2015">
                  <c:v>8.9371000000000003E-4</c:v>
                </c:pt>
                <c:pt idx="2016">
                  <c:v>8.8747999999999995E-4</c:v>
                </c:pt>
                <c:pt idx="2017">
                  <c:v>8.8128000000000002E-4</c:v>
                </c:pt>
                <c:pt idx="2018">
                  <c:v>8.7511000000000002E-4</c:v>
                </c:pt>
                <c:pt idx="2019">
                  <c:v>8.6896E-4</c:v>
                </c:pt>
                <c:pt idx="2020">
                  <c:v>8.6284000000000003E-4</c:v>
                </c:pt>
                <c:pt idx="2021">
                  <c:v>8.5674999999999998E-4</c:v>
                </c:pt>
                <c:pt idx="2022">
                  <c:v>8.5068999999999997E-4</c:v>
                </c:pt>
                <c:pt idx="2023">
                  <c:v>8.4466999999999995E-4</c:v>
                </c:pt>
                <c:pt idx="2024">
                  <c:v>8.3867000000000002E-4</c:v>
                </c:pt>
                <c:pt idx="2025">
                  <c:v>8.3270999999999996E-4</c:v>
                </c:pt>
                <c:pt idx="2026">
                  <c:v>8.2678000000000005E-4</c:v>
                </c:pt>
                <c:pt idx="2027">
                  <c:v>8.2087999999999996E-4</c:v>
                </c:pt>
                <c:pt idx="2028">
                  <c:v>8.1501999999999996E-4</c:v>
                </c:pt>
                <c:pt idx="2029">
                  <c:v>8.0919E-4</c:v>
                </c:pt>
                <c:pt idx="2030">
                  <c:v>8.0340000000000001E-4</c:v>
                </c:pt>
                <c:pt idx="2031">
                  <c:v>7.9763999999999996E-4</c:v>
                </c:pt>
                <c:pt idx="2032">
                  <c:v>7.9193000000000004E-4</c:v>
                </c:pt>
                <c:pt idx="2033">
                  <c:v>7.8624999999999995E-4</c:v>
                </c:pt>
                <c:pt idx="2034">
                  <c:v>7.8061999999999999E-4</c:v>
                </c:pt>
                <c:pt idx="2035">
                  <c:v>7.7501999999999996E-4</c:v>
                </c:pt>
                <c:pt idx="2036">
                  <c:v>7.6946000000000002E-4</c:v>
                </c:pt>
                <c:pt idx="2037">
                  <c:v>7.6393999999999995E-4</c:v>
                </c:pt>
                <c:pt idx="2038">
                  <c:v>7.5845999999999997E-4</c:v>
                </c:pt>
                <c:pt idx="2039">
                  <c:v>7.5301000000000003E-4</c:v>
                </c:pt>
                <c:pt idx="2040">
                  <c:v>7.4759999999999996E-4</c:v>
                </c:pt>
                <c:pt idx="2041">
                  <c:v>7.4222999999999997E-4</c:v>
                </c:pt>
                <c:pt idx="2042">
                  <c:v>7.3689999999999997E-4</c:v>
                </c:pt>
                <c:pt idx="2043">
                  <c:v>7.3161000000000005E-4</c:v>
                </c:pt>
                <c:pt idx="2044">
                  <c:v>7.2634000000000002E-4</c:v>
                </c:pt>
                <c:pt idx="2045">
                  <c:v>7.2112000000000001E-4</c:v>
                </c:pt>
                <c:pt idx="2046">
                  <c:v>7.1593000000000004E-4</c:v>
                </c:pt>
                <c:pt idx="2047">
                  <c:v>7.1077E-4</c:v>
                </c:pt>
                <c:pt idx="2048">
                  <c:v>7.0564E-4</c:v>
                </c:pt>
                <c:pt idx="2049">
                  <c:v>7.0054999999999998E-4</c:v>
                </c:pt>
                <c:pt idx="2050">
                  <c:v>6.9549E-4</c:v>
                </c:pt>
                <c:pt idx="2051">
                  <c:v>6.9046000000000005E-4</c:v>
                </c:pt>
                <c:pt idx="2052">
                  <c:v>6.8546000000000004E-4</c:v>
                </c:pt>
                <c:pt idx="2053">
                  <c:v>6.8050000000000001E-4</c:v>
                </c:pt>
                <c:pt idx="2054">
                  <c:v>6.7557999999999995E-4</c:v>
                </c:pt>
                <c:pt idx="2055">
                  <c:v>6.7069000000000004E-4</c:v>
                </c:pt>
                <c:pt idx="2056">
                  <c:v>6.6582999999999996E-4</c:v>
                </c:pt>
                <c:pt idx="2057">
                  <c:v>6.6100999999999996E-4</c:v>
                </c:pt>
                <c:pt idx="2058">
                  <c:v>6.5622E-4</c:v>
                </c:pt>
                <c:pt idx="2059">
                  <c:v>6.5145999999999997E-4</c:v>
                </c:pt>
                <c:pt idx="2060">
                  <c:v>6.4674000000000003E-4</c:v>
                </c:pt>
                <c:pt idx="2061">
                  <c:v>6.4203999999999997E-4</c:v>
                </c:pt>
                <c:pt idx="2062">
                  <c:v>6.3739000000000005E-4</c:v>
                </c:pt>
                <c:pt idx="2063">
                  <c:v>6.3276000000000001E-4</c:v>
                </c:pt>
                <c:pt idx="2064">
                  <c:v>6.2816E-4</c:v>
                </c:pt>
                <c:pt idx="2065">
                  <c:v>6.2359999999999998E-4</c:v>
                </c:pt>
                <c:pt idx="2066">
                  <c:v>6.1906999999999999E-4</c:v>
                </c:pt>
                <c:pt idx="2067">
                  <c:v>6.1456E-4</c:v>
                </c:pt>
                <c:pt idx="2068">
                  <c:v>6.1008999999999998E-4</c:v>
                </c:pt>
                <c:pt idx="2069">
                  <c:v>6.0565E-4</c:v>
                </c:pt>
                <c:pt idx="2070">
                  <c:v>6.0123000000000002E-4</c:v>
                </c:pt>
                <c:pt idx="2071">
                  <c:v>5.9685000000000001E-4</c:v>
                </c:pt>
                <c:pt idx="2072">
                  <c:v>5.9250000000000004E-4</c:v>
                </c:pt>
                <c:pt idx="2073">
                  <c:v>5.8819000000000005E-4</c:v>
                </c:pt>
                <c:pt idx="2074">
                  <c:v>5.8390000000000004E-4</c:v>
                </c:pt>
                <c:pt idx="2075">
                  <c:v>5.7965000000000002E-4</c:v>
                </c:pt>
                <c:pt idx="2076">
                  <c:v>5.7543000000000004E-4</c:v>
                </c:pt>
                <c:pt idx="2077">
                  <c:v>5.7125000000000003E-4</c:v>
                </c:pt>
                <c:pt idx="2078">
                  <c:v>5.6709999999999996E-4</c:v>
                </c:pt>
                <c:pt idx="2079">
                  <c:v>5.6298000000000003E-4</c:v>
                </c:pt>
                <c:pt idx="2080">
                  <c:v>5.5889999999999998E-4</c:v>
                </c:pt>
                <c:pt idx="2081">
                  <c:v>5.5484999999999996E-4</c:v>
                </c:pt>
                <c:pt idx="2082">
                  <c:v>5.5082000000000004E-4</c:v>
                </c:pt>
                <c:pt idx="2083">
                  <c:v>5.4682999999999999E-4</c:v>
                </c:pt>
                <c:pt idx="2084">
                  <c:v>5.4288000000000003E-4</c:v>
                </c:pt>
                <c:pt idx="2085">
                  <c:v>5.3894999999999995E-4</c:v>
                </c:pt>
                <c:pt idx="2086">
                  <c:v>5.3505999999999996E-4</c:v>
                </c:pt>
                <c:pt idx="2087">
                  <c:v>5.3118999999999996E-4</c:v>
                </c:pt>
                <c:pt idx="2088">
                  <c:v>5.2736000000000005E-4</c:v>
                </c:pt>
                <c:pt idx="2089">
                  <c:v>5.2355999999999995E-4</c:v>
                </c:pt>
                <c:pt idx="2090">
                  <c:v>5.1979999999999995E-4</c:v>
                </c:pt>
                <c:pt idx="2091">
                  <c:v>5.1606000000000004E-4</c:v>
                </c:pt>
                <c:pt idx="2092">
                  <c:v>5.1236000000000001E-4</c:v>
                </c:pt>
                <c:pt idx="2093">
                  <c:v>5.0869000000000001E-4</c:v>
                </c:pt>
                <c:pt idx="2094">
                  <c:v>5.0505999999999999E-4</c:v>
                </c:pt>
                <c:pt idx="2095">
                  <c:v>5.0146000000000001E-4</c:v>
                </c:pt>
                <c:pt idx="2096">
                  <c:v>4.9788999999999996E-4</c:v>
                </c:pt>
                <c:pt idx="2097">
                  <c:v>4.9436E-4</c:v>
                </c:pt>
                <c:pt idx="2098">
                  <c:v>4.9085999999999997E-4</c:v>
                </c:pt>
                <c:pt idx="2099">
                  <c:v>4.8738999999999998E-4</c:v>
                </c:pt>
                <c:pt idx="2100">
                  <c:v>4.8396000000000002E-4</c:v>
                </c:pt>
                <c:pt idx="2101">
                  <c:v>4.8055999999999999E-4</c:v>
                </c:pt>
                <c:pt idx="2102">
                  <c:v>4.7719E-4</c:v>
                </c:pt>
                <c:pt idx="2103">
                  <c:v>4.7385E-4</c:v>
                </c:pt>
                <c:pt idx="2104">
                  <c:v>4.7055000000000003E-4</c:v>
                </c:pt>
                <c:pt idx="2105">
                  <c:v>4.6726999999999999E-4</c:v>
                </c:pt>
                <c:pt idx="2106">
                  <c:v>4.6402999999999999E-4</c:v>
                </c:pt>
                <c:pt idx="2107">
                  <c:v>4.6080999999999997E-4</c:v>
                </c:pt>
                <c:pt idx="2108">
                  <c:v>4.5762E-4</c:v>
                </c:pt>
                <c:pt idx="2109">
                  <c:v>4.5446000000000001E-4</c:v>
                </c:pt>
                <c:pt idx="2110">
                  <c:v>4.5133E-4</c:v>
                </c:pt>
                <c:pt idx="2111">
                  <c:v>4.4821999999999999E-4</c:v>
                </c:pt>
                <c:pt idx="2112">
                  <c:v>4.4514000000000001E-4</c:v>
                </c:pt>
                <c:pt idx="2113">
                  <c:v>4.4209000000000002E-4</c:v>
                </c:pt>
                <c:pt idx="2114">
                  <c:v>4.3906000000000001E-4</c:v>
                </c:pt>
                <c:pt idx="2115">
                  <c:v>4.3606E-4</c:v>
                </c:pt>
                <c:pt idx="2116">
                  <c:v>4.3308000000000002E-4</c:v>
                </c:pt>
                <c:pt idx="2117">
                  <c:v>4.3012999999999998E-4</c:v>
                </c:pt>
                <c:pt idx="2118">
                  <c:v>4.2718999999999998E-4</c:v>
                </c:pt>
                <c:pt idx="2119">
                  <c:v>4.2429000000000002E-4</c:v>
                </c:pt>
                <c:pt idx="2120">
                  <c:v>4.214E-4</c:v>
                </c:pt>
                <c:pt idx="2121">
                  <c:v>4.1854000000000001E-4</c:v>
                </c:pt>
                <c:pt idx="2122">
                  <c:v>4.1571000000000002E-4</c:v>
                </c:pt>
                <c:pt idx="2123">
                  <c:v>4.1290000000000001E-4</c:v>
                </c:pt>
                <c:pt idx="2124">
                  <c:v>4.1010999999999999E-4</c:v>
                </c:pt>
                <c:pt idx="2125">
                  <c:v>4.0735000000000001E-4</c:v>
                </c:pt>
                <c:pt idx="2126">
                  <c:v>4.0461000000000002E-4</c:v>
                </c:pt>
                <c:pt idx="2127">
                  <c:v>4.0190000000000001E-4</c:v>
                </c:pt>
                <c:pt idx="2128">
                  <c:v>3.9921999999999999E-4</c:v>
                </c:pt>
                <c:pt idx="2129">
                  <c:v>3.9656000000000001E-4</c:v>
                </c:pt>
                <c:pt idx="2130">
                  <c:v>3.9392000000000002E-4</c:v>
                </c:pt>
                <c:pt idx="2131">
                  <c:v>3.9131000000000002E-4</c:v>
                </c:pt>
                <c:pt idx="2132">
                  <c:v>3.8873E-4</c:v>
                </c:pt>
                <c:pt idx="2133">
                  <c:v>3.8617000000000002E-4</c:v>
                </c:pt>
                <c:pt idx="2134">
                  <c:v>3.8362999999999998E-4</c:v>
                </c:pt>
                <c:pt idx="2135">
                  <c:v>3.8111999999999998E-4</c:v>
                </c:pt>
                <c:pt idx="2136">
                  <c:v>3.7864000000000002E-4</c:v>
                </c:pt>
                <c:pt idx="2137">
                  <c:v>3.7617999999999999E-4</c:v>
                </c:pt>
                <c:pt idx="2138">
                  <c:v>3.7374000000000001E-4</c:v>
                </c:pt>
                <c:pt idx="2139">
                  <c:v>3.7133000000000001E-4</c:v>
                </c:pt>
                <c:pt idx="2140">
                  <c:v>3.6895E-4</c:v>
                </c:pt>
                <c:pt idx="2141">
                  <c:v>3.6657999999999998E-4</c:v>
                </c:pt>
                <c:pt idx="2142">
                  <c:v>3.6424999999999999E-4</c:v>
                </c:pt>
                <c:pt idx="2143">
                  <c:v>3.6193E-4</c:v>
                </c:pt>
                <c:pt idx="2144">
                  <c:v>3.5963999999999999E-4</c:v>
                </c:pt>
                <c:pt idx="2145">
                  <c:v>3.5738000000000002E-4</c:v>
                </c:pt>
                <c:pt idx="2146">
                  <c:v>3.5513E-4</c:v>
                </c:pt>
                <c:pt idx="2147">
                  <c:v>3.5291000000000001E-4</c:v>
                </c:pt>
                <c:pt idx="2148">
                  <c:v>3.5071000000000001E-4</c:v>
                </c:pt>
                <c:pt idx="2149">
                  <c:v>3.4852E-4</c:v>
                </c:pt>
                <c:pt idx="2150">
                  <c:v>3.5503999999999999E-4</c:v>
                </c:pt>
                <c:pt idx="2151">
                  <c:v>4.2897999999999999E-3</c:v>
                </c:pt>
                <c:pt idx="2152">
                  <c:v>4.2849999999999997E-3</c:v>
                </c:pt>
                <c:pt idx="2153">
                  <c:v>4.2582000000000002E-3</c:v>
                </c:pt>
                <c:pt idx="2154">
                  <c:v>4.2316999999999997E-3</c:v>
                </c:pt>
                <c:pt idx="2155">
                  <c:v>4.2055E-3</c:v>
                </c:pt>
                <c:pt idx="2156">
                  <c:v>4.1793999999999998E-3</c:v>
                </c:pt>
                <c:pt idx="2157">
                  <c:v>4.1536000000000003E-3</c:v>
                </c:pt>
                <c:pt idx="2158">
                  <c:v>4.1281E-3</c:v>
                </c:pt>
                <c:pt idx="2159">
                  <c:v>4.1028000000000002E-3</c:v>
                </c:pt>
                <c:pt idx="2160">
                  <c:v>4.0778000000000003E-3</c:v>
                </c:pt>
                <c:pt idx="2161">
                  <c:v>4.0530000000000002E-3</c:v>
                </c:pt>
                <c:pt idx="2162">
                  <c:v>4.0283999999999997E-3</c:v>
                </c:pt>
                <c:pt idx="2163">
                  <c:v>4.0039999999999997E-3</c:v>
                </c:pt>
                <c:pt idx="2164">
                  <c:v>3.9798999999999998E-3</c:v>
                </c:pt>
                <c:pt idx="2165">
                  <c:v>3.9560000000000003E-3</c:v>
                </c:pt>
                <c:pt idx="2166">
                  <c:v>3.9322999999999997E-3</c:v>
                </c:pt>
                <c:pt idx="2167">
                  <c:v>3.9088999999999999E-3</c:v>
                </c:pt>
                <c:pt idx="2168">
                  <c:v>3.8855999999999999E-3</c:v>
                </c:pt>
                <c:pt idx="2169">
                  <c:v>3.8625999999999999E-3</c:v>
                </c:pt>
                <c:pt idx="2170">
                  <c:v>3.8398E-3</c:v>
                </c:pt>
                <c:pt idx="2171">
                  <c:v>3.8172000000000002E-3</c:v>
                </c:pt>
                <c:pt idx="2172">
                  <c:v>3.7948000000000001E-3</c:v>
                </c:pt>
                <c:pt idx="2173">
                  <c:v>3.7726000000000001E-3</c:v>
                </c:pt>
                <c:pt idx="2174">
                  <c:v>3.7506000000000002E-3</c:v>
                </c:pt>
                <c:pt idx="2175">
                  <c:v>3.7288E-3</c:v>
                </c:pt>
                <c:pt idx="2176">
                  <c:v>3.7071999999999999E-3</c:v>
                </c:pt>
                <c:pt idx="2177">
                  <c:v>3.6857000000000001E-3</c:v>
                </c:pt>
                <c:pt idx="2178">
                  <c:v>3.6643999999999999E-3</c:v>
                </c:pt>
                <c:pt idx="2179">
                  <c:v>3.6432999999999999E-3</c:v>
                </c:pt>
                <c:pt idx="2180">
                  <c:v>3.6224E-3</c:v>
                </c:pt>
                <c:pt idx="2181">
                  <c:v>3.6015999999999999E-3</c:v>
                </c:pt>
                <c:pt idx="2182">
                  <c:v>3.581E-3</c:v>
                </c:pt>
                <c:pt idx="2183">
                  <c:v>3.5604999999999999E-3</c:v>
                </c:pt>
                <c:pt idx="2184">
                  <c:v>3.5401999999999999E-3</c:v>
                </c:pt>
                <c:pt idx="2185">
                  <c:v>3.5201E-3</c:v>
                </c:pt>
                <c:pt idx="2186">
                  <c:v>3.5000999999999999E-3</c:v>
                </c:pt>
                <c:pt idx="2187">
                  <c:v>3.4802000000000001E-3</c:v>
                </c:pt>
                <c:pt idx="2188">
                  <c:v>3.4605999999999999E-3</c:v>
                </c:pt>
                <c:pt idx="2189">
                  <c:v>3.4410999999999999E-3</c:v>
                </c:pt>
                <c:pt idx="2190">
                  <c:v>3.4217000000000002E-3</c:v>
                </c:pt>
                <c:pt idx="2191">
                  <c:v>3.4025000000000001E-3</c:v>
                </c:pt>
                <c:pt idx="2192">
                  <c:v>3.3834999999999998E-3</c:v>
                </c:pt>
                <c:pt idx="2193">
                  <c:v>3.3646000000000001E-3</c:v>
                </c:pt>
                <c:pt idx="2194">
                  <c:v>3.3457999999999999E-3</c:v>
                </c:pt>
                <c:pt idx="2195">
                  <c:v>3.3272000000000002E-3</c:v>
                </c:pt>
                <c:pt idx="2196">
                  <c:v>3.3086999999999999E-3</c:v>
                </c:pt>
                <c:pt idx="2197">
                  <c:v>3.2902999999999999E-3</c:v>
                </c:pt>
                <c:pt idx="2198">
                  <c:v>3.2720000000000002E-3</c:v>
                </c:pt>
                <c:pt idx="2199">
                  <c:v>3.2537999999999998E-3</c:v>
                </c:pt>
                <c:pt idx="2200">
                  <c:v>3.2358E-3</c:v>
                </c:pt>
                <c:pt idx="2201">
                  <c:v>3.2177999999999998E-3</c:v>
                </c:pt>
                <c:pt idx="2202">
                  <c:v>3.2000000000000002E-3</c:v>
                </c:pt>
                <c:pt idx="2203">
                  <c:v>3.1822E-3</c:v>
                </c:pt>
                <c:pt idx="2204">
                  <c:v>3.1646000000000001E-3</c:v>
                </c:pt>
                <c:pt idx="2205">
                  <c:v>3.1470999999999999E-3</c:v>
                </c:pt>
                <c:pt idx="2206">
                  <c:v>3.5325E-3</c:v>
                </c:pt>
                <c:pt idx="2207">
                  <c:v>3.5130000000000001E-3</c:v>
                </c:pt>
                <c:pt idx="2208">
                  <c:v>3.4935999999999999E-3</c:v>
                </c:pt>
                <c:pt idx="2209">
                  <c:v>3.4743999999999999E-3</c:v>
                </c:pt>
                <c:pt idx="2210">
                  <c:v>3.4553000000000001E-3</c:v>
                </c:pt>
                <c:pt idx="2211">
                  <c:v>3.4363000000000002E-3</c:v>
                </c:pt>
                <c:pt idx="2212">
                  <c:v>3.4174000000000001E-3</c:v>
                </c:pt>
                <c:pt idx="2213">
                  <c:v>3.3987000000000002E-3</c:v>
                </c:pt>
                <c:pt idx="2214">
                  <c:v>3.3801E-3</c:v>
                </c:pt>
                <c:pt idx="2215">
                  <c:v>3.3616000000000002E-3</c:v>
                </c:pt>
                <c:pt idx="2216">
                  <c:v>3.3433E-3</c:v>
                </c:pt>
                <c:pt idx="2217">
                  <c:v>3.3251000000000001E-3</c:v>
                </c:pt>
                <c:pt idx="2218">
                  <c:v>3.3069000000000002E-3</c:v>
                </c:pt>
                <c:pt idx="2219">
                  <c:v>3.2889E-3</c:v>
                </c:pt>
                <c:pt idx="2220">
                  <c:v>3.271E-3</c:v>
                </c:pt>
                <c:pt idx="2221">
                  <c:v>3.2533000000000002E-3</c:v>
                </c:pt>
                <c:pt idx="2222">
                  <c:v>3.2355999999999999E-3</c:v>
                </c:pt>
                <c:pt idx="2223">
                  <c:v>3.2181000000000002E-3</c:v>
                </c:pt>
                <c:pt idx="2224">
                  <c:v>3.2006999999999999E-3</c:v>
                </c:pt>
                <c:pt idx="2225">
                  <c:v>3.1833999999999999E-3</c:v>
                </c:pt>
                <c:pt idx="2226">
                  <c:v>3.1662000000000001E-3</c:v>
                </c:pt>
                <c:pt idx="2227">
                  <c:v>3.1492E-3</c:v>
                </c:pt>
                <c:pt idx="2228">
                  <c:v>3.1321999999999999E-3</c:v>
                </c:pt>
                <c:pt idx="2229">
                  <c:v>3.1153999999999999E-3</c:v>
                </c:pt>
                <c:pt idx="2230">
                  <c:v>3.0986999999999998E-3</c:v>
                </c:pt>
                <c:pt idx="2231">
                  <c:v>3.0820000000000001E-3</c:v>
                </c:pt>
                <c:pt idx="2232">
                  <c:v>3.0655999999999999E-3</c:v>
                </c:pt>
                <c:pt idx="2233">
                  <c:v>3.0492000000000002E-3</c:v>
                </c:pt>
                <c:pt idx="2234">
                  <c:v>3.0328999999999998E-3</c:v>
                </c:pt>
                <c:pt idx="2235">
                  <c:v>3.0168E-3</c:v>
                </c:pt>
                <c:pt idx="2236">
                  <c:v>3.0006999999999998E-3</c:v>
                </c:pt>
                <c:pt idx="2237">
                  <c:v>2.9848000000000001E-3</c:v>
                </c:pt>
                <c:pt idx="2238">
                  <c:v>2.9689999999999999E-3</c:v>
                </c:pt>
                <c:pt idx="2239">
                  <c:v>2.9534000000000001E-3</c:v>
                </c:pt>
                <c:pt idx="2240">
                  <c:v>2.9378E-3</c:v>
                </c:pt>
                <c:pt idx="2241">
                  <c:v>2.9223000000000001E-3</c:v>
                </c:pt>
                <c:pt idx="2242">
                  <c:v>2.9069999999999999E-3</c:v>
                </c:pt>
                <c:pt idx="2243">
                  <c:v>2.8917000000000001E-3</c:v>
                </c:pt>
                <c:pt idx="2244">
                  <c:v>2.8765000000000002E-3</c:v>
                </c:pt>
                <c:pt idx="2245">
                  <c:v>2.8614000000000001E-3</c:v>
                </c:pt>
                <c:pt idx="2246">
                  <c:v>2.8463999999999998E-3</c:v>
                </c:pt>
                <c:pt idx="2247">
                  <c:v>2.8314999999999998E-3</c:v>
                </c:pt>
                <c:pt idx="2248">
                  <c:v>2.8165999999999998E-3</c:v>
                </c:pt>
                <c:pt idx="2249">
                  <c:v>2.8019E-3</c:v>
                </c:pt>
                <c:pt idx="2250">
                  <c:v>2.7870999999999998E-3</c:v>
                </c:pt>
                <c:pt idx="2251">
                  <c:v>2.7724999999999998E-3</c:v>
                </c:pt>
                <c:pt idx="2252">
                  <c:v>2.7579000000000002E-3</c:v>
                </c:pt>
                <c:pt idx="2253">
                  <c:v>2.7433000000000002E-3</c:v>
                </c:pt>
                <c:pt idx="2254">
                  <c:v>2.7288E-3</c:v>
                </c:pt>
                <c:pt idx="2255">
                  <c:v>2.7142999999999998E-3</c:v>
                </c:pt>
                <c:pt idx="2256">
                  <c:v>2.6998E-3</c:v>
                </c:pt>
                <c:pt idx="2257">
                  <c:v>2.6854000000000001E-3</c:v>
                </c:pt>
                <c:pt idx="2258">
                  <c:v>2.6710000000000002E-3</c:v>
                </c:pt>
                <c:pt idx="2259">
                  <c:v>2.6567000000000001E-3</c:v>
                </c:pt>
                <c:pt idx="2260">
                  <c:v>2.6423000000000002E-3</c:v>
                </c:pt>
                <c:pt idx="2261">
                  <c:v>2.6280000000000001E-3</c:v>
                </c:pt>
                <c:pt idx="2262">
                  <c:v>2.6137000000000001E-3</c:v>
                </c:pt>
                <c:pt idx="2263">
                  <c:v>2.5994999999999998E-3</c:v>
                </c:pt>
                <c:pt idx="2264">
                  <c:v>2.5853E-3</c:v>
                </c:pt>
                <c:pt idx="2265">
                  <c:v>2.5711000000000002E-3</c:v>
                </c:pt>
                <c:pt idx="2266">
                  <c:v>2.5569E-3</c:v>
                </c:pt>
                <c:pt idx="2267">
                  <c:v>2.5428E-3</c:v>
                </c:pt>
                <c:pt idx="2268">
                  <c:v>2.5287999999999999E-3</c:v>
                </c:pt>
                <c:pt idx="2269">
                  <c:v>2.5146999999999999E-3</c:v>
                </c:pt>
                <c:pt idx="2270">
                  <c:v>3.0998000000000002E-3</c:v>
                </c:pt>
                <c:pt idx="2271">
                  <c:v>3.0825000000000002E-3</c:v>
                </c:pt>
                <c:pt idx="2272">
                  <c:v>3.0652000000000001E-3</c:v>
                </c:pt>
                <c:pt idx="2273">
                  <c:v>3.0479000000000001E-3</c:v>
                </c:pt>
                <c:pt idx="2274">
                  <c:v>3.0308000000000002E-3</c:v>
                </c:pt>
                <c:pt idx="2275">
                  <c:v>3.0136E-3</c:v>
                </c:pt>
                <c:pt idx="2276">
                  <c:v>2.9965E-3</c:v>
                </c:pt>
                <c:pt idx="2277">
                  <c:v>2.9794999999999999E-3</c:v>
                </c:pt>
                <c:pt idx="2278">
                  <c:v>2.9626000000000001E-3</c:v>
                </c:pt>
                <c:pt idx="2279">
                  <c:v>2.9456999999999999E-3</c:v>
                </c:pt>
                <c:pt idx="2280">
                  <c:v>2.9288999999999999E-3</c:v>
                </c:pt>
                <c:pt idx="2281">
                  <c:v>2.9120999999999999E-3</c:v>
                </c:pt>
                <c:pt idx="2282">
                  <c:v>2.8953999999999998E-3</c:v>
                </c:pt>
                <c:pt idx="2283">
                  <c:v>2.8787999999999999E-3</c:v>
                </c:pt>
                <c:pt idx="2284">
                  <c:v>2.8622000000000001E-3</c:v>
                </c:pt>
                <c:pt idx="2285">
                  <c:v>2.8457000000000001E-3</c:v>
                </c:pt>
                <c:pt idx="2286">
                  <c:v>2.8292E-3</c:v>
                </c:pt>
                <c:pt idx="2287">
                  <c:v>2.8127E-3</c:v>
                </c:pt>
                <c:pt idx="2288">
                  <c:v>2.7962999999999998E-3</c:v>
                </c:pt>
                <c:pt idx="2289">
                  <c:v>2.7799999999999999E-3</c:v>
                </c:pt>
                <c:pt idx="2290">
                  <c:v>2.7637E-3</c:v>
                </c:pt>
                <c:pt idx="2291">
                  <c:v>2.7474000000000001E-3</c:v>
                </c:pt>
                <c:pt idx="2292">
                  <c:v>2.7311000000000002E-3</c:v>
                </c:pt>
                <c:pt idx="2293">
                  <c:v>2.715E-3</c:v>
                </c:pt>
                <c:pt idx="2294">
                  <c:v>2.6987999999999999E-3</c:v>
                </c:pt>
                <c:pt idx="2295">
                  <c:v>2.6827000000000001E-3</c:v>
                </c:pt>
                <c:pt idx="2296">
                  <c:v>2.6665999999999999E-3</c:v>
                </c:pt>
                <c:pt idx="2297">
                  <c:v>2.6505999999999999E-3</c:v>
                </c:pt>
                <c:pt idx="2298">
                  <c:v>2.6346999999999998E-3</c:v>
                </c:pt>
                <c:pt idx="2299">
                  <c:v>2.6188000000000001E-3</c:v>
                </c:pt>
                <c:pt idx="2300">
                  <c:v>2.6029999999999998E-3</c:v>
                </c:pt>
                <c:pt idx="2301">
                  <c:v>2.5872E-3</c:v>
                </c:pt>
                <c:pt idx="2302">
                  <c:v>2.5715E-3</c:v>
                </c:pt>
                <c:pt idx="2303">
                  <c:v>2.5558E-3</c:v>
                </c:pt>
                <c:pt idx="2304">
                  <c:v>2.5401999999999998E-3</c:v>
                </c:pt>
                <c:pt idx="2305">
                  <c:v>2.5246999999999999E-3</c:v>
                </c:pt>
                <c:pt idx="2306">
                  <c:v>2.5092000000000001E-3</c:v>
                </c:pt>
                <c:pt idx="2307">
                  <c:v>2.4938E-3</c:v>
                </c:pt>
                <c:pt idx="2308">
                  <c:v>2.4784E-3</c:v>
                </c:pt>
                <c:pt idx="2309">
                  <c:v>2.4631000000000002E-3</c:v>
                </c:pt>
                <c:pt idx="2310">
                  <c:v>2.4478E-3</c:v>
                </c:pt>
                <c:pt idx="2311">
                  <c:v>2.4326E-3</c:v>
                </c:pt>
                <c:pt idx="2312">
                  <c:v>2.4174999999999999E-3</c:v>
                </c:pt>
                <c:pt idx="2313">
                  <c:v>2.4023999999999998E-3</c:v>
                </c:pt>
                <c:pt idx="2314">
                  <c:v>2.3874E-3</c:v>
                </c:pt>
                <c:pt idx="2315">
                  <c:v>2.3724000000000002E-3</c:v>
                </c:pt>
                <c:pt idx="2316">
                  <c:v>2.3574999999999998E-3</c:v>
                </c:pt>
                <c:pt idx="2317">
                  <c:v>2.3427000000000001E-3</c:v>
                </c:pt>
                <c:pt idx="2318">
                  <c:v>2.3280000000000002E-3</c:v>
                </c:pt>
                <c:pt idx="2319">
                  <c:v>2.3132999999999999E-3</c:v>
                </c:pt>
                <c:pt idx="2320">
                  <c:v>2.2986999999999999E-3</c:v>
                </c:pt>
                <c:pt idx="2321">
                  <c:v>2.2842000000000001E-3</c:v>
                </c:pt>
                <c:pt idx="2322">
                  <c:v>2.2696999999999999E-3</c:v>
                </c:pt>
                <c:pt idx="2323">
                  <c:v>2.2552000000000002E-3</c:v>
                </c:pt>
                <c:pt idx="2324">
                  <c:v>2.2407999999999998E-3</c:v>
                </c:pt>
                <c:pt idx="2325">
                  <c:v>2.2263999999999999E-3</c:v>
                </c:pt>
                <c:pt idx="2326">
                  <c:v>2.2120999999999998E-3</c:v>
                </c:pt>
                <c:pt idx="2327">
                  <c:v>2.1978000000000002E-3</c:v>
                </c:pt>
                <c:pt idx="2328">
                  <c:v>2.1835000000000001E-3</c:v>
                </c:pt>
                <c:pt idx="2329">
                  <c:v>2.1692999999999999E-3</c:v>
                </c:pt>
                <c:pt idx="2330">
                  <c:v>2.1551000000000001E-3</c:v>
                </c:pt>
                <c:pt idx="2331">
                  <c:v>2.1410000000000001E-3</c:v>
                </c:pt>
                <c:pt idx="2332">
                  <c:v>2.1269000000000001E-3</c:v>
                </c:pt>
                <c:pt idx="2333">
                  <c:v>2.1129E-3</c:v>
                </c:pt>
                <c:pt idx="2334">
                  <c:v>2.0988999999999999E-3</c:v>
                </c:pt>
                <c:pt idx="2335">
                  <c:v>2.085E-3</c:v>
                </c:pt>
                <c:pt idx="2336">
                  <c:v>2.0711000000000002E-3</c:v>
                </c:pt>
                <c:pt idx="2337">
                  <c:v>2.0573000000000002E-3</c:v>
                </c:pt>
                <c:pt idx="2338">
                  <c:v>2.0436E-3</c:v>
                </c:pt>
                <c:pt idx="2339">
                  <c:v>2.0300000000000001E-3</c:v>
                </c:pt>
                <c:pt idx="2340">
                  <c:v>2.0163999999999998E-3</c:v>
                </c:pt>
                <c:pt idx="2341">
                  <c:v>2.0027999999999999E-3</c:v>
                </c:pt>
                <c:pt idx="2342">
                  <c:v>1.9894000000000001E-3</c:v>
                </c:pt>
                <c:pt idx="2343">
                  <c:v>1.9759999999999999E-3</c:v>
                </c:pt>
                <c:pt idx="2344">
                  <c:v>1.9626999999999999E-3</c:v>
                </c:pt>
                <c:pt idx="2345">
                  <c:v>1.9494E-3</c:v>
                </c:pt>
                <c:pt idx="2346">
                  <c:v>1.9361999999999999E-3</c:v>
                </c:pt>
                <c:pt idx="2347">
                  <c:v>1.9231000000000001E-3</c:v>
                </c:pt>
                <c:pt idx="2348">
                  <c:v>1.91E-3</c:v>
                </c:pt>
                <c:pt idx="2349">
                  <c:v>1.897E-3</c:v>
                </c:pt>
                <c:pt idx="2350">
                  <c:v>1.884E-3</c:v>
                </c:pt>
                <c:pt idx="2351">
                  <c:v>1.8711000000000001E-3</c:v>
                </c:pt>
                <c:pt idx="2352">
                  <c:v>1.8582E-3</c:v>
                </c:pt>
                <c:pt idx="2353">
                  <c:v>1.8454000000000001E-3</c:v>
                </c:pt>
                <c:pt idx="2354">
                  <c:v>1.8326E-3</c:v>
                </c:pt>
                <c:pt idx="2355">
                  <c:v>1.8198000000000001E-3</c:v>
                </c:pt>
                <c:pt idx="2356">
                  <c:v>1.8071000000000001E-3</c:v>
                </c:pt>
                <c:pt idx="2357">
                  <c:v>1.7945000000000001E-3</c:v>
                </c:pt>
                <c:pt idx="2358">
                  <c:v>1.7818000000000001E-3</c:v>
                </c:pt>
                <c:pt idx="2359">
                  <c:v>1.7692999999999999E-3</c:v>
                </c:pt>
                <c:pt idx="2360">
                  <c:v>1.7568E-3</c:v>
                </c:pt>
                <c:pt idx="2361">
                  <c:v>1.7443000000000001E-3</c:v>
                </c:pt>
                <c:pt idx="2362">
                  <c:v>1.7319E-3</c:v>
                </c:pt>
                <c:pt idx="2363">
                  <c:v>1.7195999999999999E-3</c:v>
                </c:pt>
                <c:pt idx="2364">
                  <c:v>1.7074E-3</c:v>
                </c:pt>
                <c:pt idx="2365">
                  <c:v>1.6952E-3</c:v>
                </c:pt>
                <c:pt idx="2366">
                  <c:v>1.683E-3</c:v>
                </c:pt>
                <c:pt idx="2367">
                  <c:v>1.6708999999999999E-3</c:v>
                </c:pt>
                <c:pt idx="2368">
                  <c:v>1.6589E-3</c:v>
                </c:pt>
                <c:pt idx="2369">
                  <c:v>1.647E-3</c:v>
                </c:pt>
                <c:pt idx="2370">
                  <c:v>1.6351E-3</c:v>
                </c:pt>
                <c:pt idx="2371">
                  <c:v>1.6233E-3</c:v>
                </c:pt>
                <c:pt idx="2372">
                  <c:v>1.6115000000000001E-3</c:v>
                </c:pt>
                <c:pt idx="2373">
                  <c:v>1.5999E-3</c:v>
                </c:pt>
                <c:pt idx="2374">
                  <c:v>1.5881999999999999E-3</c:v>
                </c:pt>
                <c:pt idx="2375">
                  <c:v>1.5766E-3</c:v>
                </c:pt>
                <c:pt idx="2376">
                  <c:v>1.5651E-3</c:v>
                </c:pt>
                <c:pt idx="2377">
                  <c:v>1.5536E-3</c:v>
                </c:pt>
                <c:pt idx="2378">
                  <c:v>1.5422000000000001E-3</c:v>
                </c:pt>
                <c:pt idx="2379">
                  <c:v>1.5309E-3</c:v>
                </c:pt>
                <c:pt idx="2380">
                  <c:v>1.5196000000000001E-3</c:v>
                </c:pt>
                <c:pt idx="2381">
                  <c:v>1.5084E-3</c:v>
                </c:pt>
                <c:pt idx="2382">
                  <c:v>1.4972E-3</c:v>
                </c:pt>
                <c:pt idx="2383">
                  <c:v>1.4862E-3</c:v>
                </c:pt>
                <c:pt idx="2384">
                  <c:v>1.4751E-3</c:v>
                </c:pt>
                <c:pt idx="2385">
                  <c:v>1.4641999999999999E-3</c:v>
                </c:pt>
                <c:pt idx="2386">
                  <c:v>1.4533E-3</c:v>
                </c:pt>
                <c:pt idx="2387">
                  <c:v>1.4425E-3</c:v>
                </c:pt>
                <c:pt idx="2388">
                  <c:v>1.4318E-3</c:v>
                </c:pt>
                <c:pt idx="2389">
                  <c:v>1.4211E-3</c:v>
                </c:pt>
                <c:pt idx="2390">
                  <c:v>1.4105000000000001E-3</c:v>
                </c:pt>
                <c:pt idx="2391">
                  <c:v>1.4E-3</c:v>
                </c:pt>
                <c:pt idx="2392">
                  <c:v>1.3894999999999999E-3</c:v>
                </c:pt>
                <c:pt idx="2393">
                  <c:v>1.3791000000000001E-3</c:v>
                </c:pt>
                <c:pt idx="2394">
                  <c:v>1.3687E-3</c:v>
                </c:pt>
                <c:pt idx="2395">
                  <c:v>1.3584000000000001E-3</c:v>
                </c:pt>
                <c:pt idx="2396">
                  <c:v>1.3481999999999999E-3</c:v>
                </c:pt>
                <c:pt idx="2397">
                  <c:v>1.338E-3</c:v>
                </c:pt>
                <c:pt idx="2398">
                  <c:v>1.3278999999999999E-3</c:v>
                </c:pt>
                <c:pt idx="2399">
                  <c:v>1.3178E-3</c:v>
                </c:pt>
                <c:pt idx="2400">
                  <c:v>1.3079000000000001E-3</c:v>
                </c:pt>
                <c:pt idx="2401">
                  <c:v>1.2979000000000001E-3</c:v>
                </c:pt>
                <c:pt idx="2402">
                  <c:v>1.2880999999999999E-3</c:v>
                </c:pt>
                <c:pt idx="2403">
                  <c:v>1.2783E-3</c:v>
                </c:pt>
                <c:pt idx="2404">
                  <c:v>1.2685999999999999E-3</c:v>
                </c:pt>
                <c:pt idx="2405">
                  <c:v>1.2589999999999999E-3</c:v>
                </c:pt>
                <c:pt idx="2406">
                  <c:v>1.2493999999999999E-3</c:v>
                </c:pt>
                <c:pt idx="2407">
                  <c:v>1.2398999999999999E-3</c:v>
                </c:pt>
                <c:pt idx="2408">
                  <c:v>1.2305E-3</c:v>
                </c:pt>
                <c:pt idx="2409">
                  <c:v>1.2212E-3</c:v>
                </c:pt>
                <c:pt idx="2410">
                  <c:v>1.2118999999999999E-3</c:v>
                </c:pt>
                <c:pt idx="2411">
                  <c:v>1.2026999999999999E-3</c:v>
                </c:pt>
                <c:pt idx="2412">
                  <c:v>1.1934999999999999E-3</c:v>
                </c:pt>
                <c:pt idx="2413">
                  <c:v>1.1843999999999999E-3</c:v>
                </c:pt>
                <c:pt idx="2414">
                  <c:v>1.1754000000000001E-3</c:v>
                </c:pt>
                <c:pt idx="2415">
                  <c:v>1.1665E-3</c:v>
                </c:pt>
                <c:pt idx="2416">
                  <c:v>1.1575999999999999E-3</c:v>
                </c:pt>
                <c:pt idx="2417">
                  <c:v>1.1488E-3</c:v>
                </c:pt>
                <c:pt idx="2418">
                  <c:v>1.14E-3</c:v>
                </c:pt>
                <c:pt idx="2419">
                  <c:v>1.1314000000000001E-3</c:v>
                </c:pt>
                <c:pt idx="2420">
                  <c:v>1.1226999999999999E-3</c:v>
                </c:pt>
                <c:pt idx="2421">
                  <c:v>1.1142000000000001E-3</c:v>
                </c:pt>
                <c:pt idx="2422">
                  <c:v>1.1057E-3</c:v>
                </c:pt>
                <c:pt idx="2423">
                  <c:v>1.0972E-3</c:v>
                </c:pt>
                <c:pt idx="2424">
                  <c:v>1.0888E-3</c:v>
                </c:pt>
                <c:pt idx="2425">
                  <c:v>1.0805000000000001E-3</c:v>
                </c:pt>
                <c:pt idx="2426">
                  <c:v>1.0723E-3</c:v>
                </c:pt>
                <c:pt idx="2427">
                  <c:v>1.0640000000000001E-3</c:v>
                </c:pt>
                <c:pt idx="2428">
                  <c:v>1.0559E-3</c:v>
                </c:pt>
                <c:pt idx="2429">
                  <c:v>1.0478E-3</c:v>
                </c:pt>
                <c:pt idx="2430">
                  <c:v>1.0397E-3</c:v>
                </c:pt>
                <c:pt idx="2431">
                  <c:v>1.0317E-3</c:v>
                </c:pt>
                <c:pt idx="2432">
                  <c:v>1.0238000000000001E-3</c:v>
                </c:pt>
                <c:pt idx="2433">
                  <c:v>1.0158999999999999E-3</c:v>
                </c:pt>
                <c:pt idx="2434">
                  <c:v>1.008E-3</c:v>
                </c:pt>
                <c:pt idx="2435">
                  <c:v>1.0001999999999999E-3</c:v>
                </c:pt>
                <c:pt idx="2436">
                  <c:v>9.9251999999999999E-4</c:v>
                </c:pt>
                <c:pt idx="2437">
                  <c:v>9.8485999999999995E-4</c:v>
                </c:pt>
                <c:pt idx="2438">
                  <c:v>9.7726999999999992E-4</c:v>
                </c:pt>
                <c:pt idx="2439">
                  <c:v>9.6973999999999997E-4</c:v>
                </c:pt>
                <c:pt idx="2440">
                  <c:v>9.6228999999999998E-4</c:v>
                </c:pt>
                <c:pt idx="2441">
                  <c:v>9.5492000000000005E-4</c:v>
                </c:pt>
                <c:pt idx="2442">
                  <c:v>9.4762000000000004E-4</c:v>
                </c:pt>
                <c:pt idx="2443">
                  <c:v>9.4039000000000004E-4</c:v>
                </c:pt>
                <c:pt idx="2444">
                  <c:v>9.3324E-4</c:v>
                </c:pt>
                <c:pt idx="2445">
                  <c:v>9.2617000000000003E-4</c:v>
                </c:pt>
                <c:pt idx="2446">
                  <c:v>9.1916999999999997E-4</c:v>
                </c:pt>
                <c:pt idx="2447">
                  <c:v>9.1224999999999997E-4</c:v>
                </c:pt>
                <c:pt idx="2448">
                  <c:v>9.0538999999999995E-4</c:v>
                </c:pt>
                <c:pt idx="2449">
                  <c:v>8.9860999999999999E-4</c:v>
                </c:pt>
                <c:pt idx="2450">
                  <c:v>8.9189E-4</c:v>
                </c:pt>
                <c:pt idx="2451">
                  <c:v>8.8524000000000003E-4</c:v>
                </c:pt>
                <c:pt idx="2452">
                  <c:v>8.7865000000000003E-4</c:v>
                </c:pt>
                <c:pt idx="2453">
                  <c:v>8.7211999999999999E-4</c:v>
                </c:pt>
                <c:pt idx="2454">
                  <c:v>8.6565999999999998E-4</c:v>
                </c:pt>
                <c:pt idx="2455">
                  <c:v>8.5926000000000004E-4</c:v>
                </c:pt>
                <c:pt idx="2456">
                  <c:v>8.5291999999999996E-4</c:v>
                </c:pt>
                <c:pt idx="2457">
                  <c:v>8.4663000000000002E-4</c:v>
                </c:pt>
                <c:pt idx="2458">
                  <c:v>8.4040999999999999E-4</c:v>
                </c:pt>
                <c:pt idx="2459">
                  <c:v>8.3423999999999998E-4</c:v>
                </c:pt>
                <c:pt idx="2460">
                  <c:v>8.2812999999999995E-4</c:v>
                </c:pt>
                <c:pt idx="2461">
                  <c:v>8.2207000000000005E-4</c:v>
                </c:pt>
                <c:pt idx="2462">
                  <c:v>3.0477E-3</c:v>
                </c:pt>
                <c:pt idx="2463">
                  <c:v>3.4970999999999999E-3</c:v>
                </c:pt>
                <c:pt idx="2464">
                  <c:v>3.4721999999999999E-3</c:v>
                </c:pt>
                <c:pt idx="2465">
                  <c:v>3.4475E-3</c:v>
                </c:pt>
                <c:pt idx="2466">
                  <c:v>3.4231000000000001E-3</c:v>
                </c:pt>
                <c:pt idx="2467">
                  <c:v>3.3988999999999998E-3</c:v>
                </c:pt>
                <c:pt idx="2468">
                  <c:v>3.375E-3</c:v>
                </c:pt>
                <c:pt idx="2469">
                  <c:v>3.3513000000000002E-3</c:v>
                </c:pt>
                <c:pt idx="2470">
                  <c:v>3.3278000000000001E-3</c:v>
                </c:pt>
                <c:pt idx="2471">
                  <c:v>3.3046E-3</c:v>
                </c:pt>
                <c:pt idx="2472">
                  <c:v>3.2816E-3</c:v>
                </c:pt>
                <c:pt idx="2473">
                  <c:v>3.2588000000000001E-3</c:v>
                </c:pt>
                <c:pt idx="2474">
                  <c:v>3.2361999999999998E-3</c:v>
                </c:pt>
                <c:pt idx="2475">
                  <c:v>3.2139E-3</c:v>
                </c:pt>
                <c:pt idx="2476">
                  <c:v>3.6656000000000002E-3</c:v>
                </c:pt>
                <c:pt idx="2477">
                  <c:v>3.6403E-3</c:v>
                </c:pt>
                <c:pt idx="2478">
                  <c:v>3.6151999999999998E-3</c:v>
                </c:pt>
                <c:pt idx="2479">
                  <c:v>3.5902999999999998E-3</c:v>
                </c:pt>
                <c:pt idx="2480">
                  <c:v>3.5655999999999999E-3</c:v>
                </c:pt>
                <c:pt idx="2481">
                  <c:v>3.5411000000000002E-3</c:v>
                </c:pt>
                <c:pt idx="2482">
                  <c:v>3.5167000000000002E-3</c:v>
                </c:pt>
                <c:pt idx="2483">
                  <c:v>3.4925999999999998E-3</c:v>
                </c:pt>
                <c:pt idx="2484">
                  <c:v>3.4686999999999999E-3</c:v>
                </c:pt>
                <c:pt idx="2485">
                  <c:v>3.7924999999999999E-3</c:v>
                </c:pt>
                <c:pt idx="2486">
                  <c:v>3.7666000000000002E-3</c:v>
                </c:pt>
                <c:pt idx="2487">
                  <c:v>3.7409000000000001E-3</c:v>
                </c:pt>
                <c:pt idx="2488">
                  <c:v>3.7154000000000002E-3</c:v>
                </c:pt>
                <c:pt idx="2489">
                  <c:v>3.8525E-3</c:v>
                </c:pt>
                <c:pt idx="2490">
                  <c:v>3.8264000000000002E-3</c:v>
                </c:pt>
                <c:pt idx="2491">
                  <c:v>3.8005999999999999E-3</c:v>
                </c:pt>
                <c:pt idx="2492">
                  <c:v>3.7748999999999999E-3</c:v>
                </c:pt>
                <c:pt idx="2493">
                  <c:v>3.7494999999999998E-3</c:v>
                </c:pt>
                <c:pt idx="2494">
                  <c:v>3.7242999999999998E-3</c:v>
                </c:pt>
                <c:pt idx="2495">
                  <c:v>3.6993999999999998E-3</c:v>
                </c:pt>
                <c:pt idx="2496">
                  <c:v>3.6746999999999999E-3</c:v>
                </c:pt>
                <c:pt idx="2497">
                  <c:v>3.6503E-3</c:v>
                </c:pt>
                <c:pt idx="2498">
                  <c:v>3.6262E-3</c:v>
                </c:pt>
                <c:pt idx="2499">
                  <c:v>3.6023000000000001E-3</c:v>
                </c:pt>
                <c:pt idx="2500">
                  <c:v>3.5785999999999999E-3</c:v>
                </c:pt>
                <c:pt idx="2501">
                  <c:v>3.5552000000000001E-3</c:v>
                </c:pt>
                <c:pt idx="2502">
                  <c:v>3.5320999999999998E-3</c:v>
                </c:pt>
                <c:pt idx="2503">
                  <c:v>3.5092000000000001E-3</c:v>
                </c:pt>
                <c:pt idx="2504">
                  <c:v>3.4933E-3</c:v>
                </c:pt>
                <c:pt idx="2505">
                  <c:v>3.4708E-3</c:v>
                </c:pt>
                <c:pt idx="2506">
                  <c:v>3.7209999999999999E-3</c:v>
                </c:pt>
                <c:pt idx="2507">
                  <c:v>3.6973000000000002E-3</c:v>
                </c:pt>
                <c:pt idx="2508">
                  <c:v>3.9364999999999999E-3</c:v>
                </c:pt>
                <c:pt idx="2509">
                  <c:v>3.9116000000000003E-3</c:v>
                </c:pt>
                <c:pt idx="2510">
                  <c:v>3.8869999999999998E-3</c:v>
                </c:pt>
                <c:pt idx="2511">
                  <c:v>3.8625999999999999E-3</c:v>
                </c:pt>
                <c:pt idx="2512">
                  <c:v>4.3109000000000003E-3</c:v>
                </c:pt>
                <c:pt idx="2513">
                  <c:v>4.7632999999999998E-3</c:v>
                </c:pt>
                <c:pt idx="2514">
                  <c:v>4.7337999999999998E-3</c:v>
                </c:pt>
                <c:pt idx="2515">
                  <c:v>4.7045999999999998E-3</c:v>
                </c:pt>
                <c:pt idx="2516">
                  <c:v>4.6756999999999996E-3</c:v>
                </c:pt>
                <c:pt idx="2517">
                  <c:v>4.6471000000000004E-3</c:v>
                </c:pt>
                <c:pt idx="2518">
                  <c:v>4.6186999999999999E-3</c:v>
                </c:pt>
                <c:pt idx="2519">
                  <c:v>4.5905E-3</c:v>
                </c:pt>
                <c:pt idx="2520">
                  <c:v>4.5627000000000003E-3</c:v>
                </c:pt>
                <c:pt idx="2521">
                  <c:v>4.5351000000000002E-3</c:v>
                </c:pt>
                <c:pt idx="2522">
                  <c:v>4.5076999999999999E-3</c:v>
                </c:pt>
                <c:pt idx="2523">
                  <c:v>4.4805000000000001E-3</c:v>
                </c:pt>
                <c:pt idx="2524">
                  <c:v>4.4536999999999997E-3</c:v>
                </c:pt>
                <c:pt idx="2525">
                  <c:v>4.4270000000000004E-3</c:v>
                </c:pt>
                <c:pt idx="2526">
                  <c:v>4.4006000000000002E-3</c:v>
                </c:pt>
                <c:pt idx="2527">
                  <c:v>4.3744999999999999E-3</c:v>
                </c:pt>
                <c:pt idx="2528">
                  <c:v>4.3486000000000002E-3</c:v>
                </c:pt>
                <c:pt idx="2529">
                  <c:v>4.3229000000000002E-3</c:v>
                </c:pt>
                <c:pt idx="2530">
                  <c:v>4.2975000000000001E-3</c:v>
                </c:pt>
                <c:pt idx="2531">
                  <c:v>4.2724E-3</c:v>
                </c:pt>
                <c:pt idx="2532">
                  <c:v>4.2475000000000004E-3</c:v>
                </c:pt>
                <c:pt idx="2533">
                  <c:v>4.2228999999999999E-3</c:v>
                </c:pt>
                <c:pt idx="2534">
                  <c:v>4.1985E-3</c:v>
                </c:pt>
                <c:pt idx="2535">
                  <c:v>4.1742999999999997E-3</c:v>
                </c:pt>
                <c:pt idx="2536">
                  <c:v>4.1504000000000003E-3</c:v>
                </c:pt>
                <c:pt idx="2537">
                  <c:v>4.1266999999999996E-3</c:v>
                </c:pt>
                <c:pt idx="2538">
                  <c:v>4.1032000000000004E-3</c:v>
                </c:pt>
                <c:pt idx="2539">
                  <c:v>4.0799E-3</c:v>
                </c:pt>
                <c:pt idx="2540">
                  <c:v>4.0568999999999996E-3</c:v>
                </c:pt>
                <c:pt idx="2541">
                  <c:v>4.0340999999999997E-3</c:v>
                </c:pt>
                <c:pt idx="2542">
                  <c:v>4.0114E-3</c:v>
                </c:pt>
                <c:pt idx="2543">
                  <c:v>3.9890000000000004E-3</c:v>
                </c:pt>
                <c:pt idx="2544">
                  <c:v>3.9667000000000001E-3</c:v>
                </c:pt>
                <c:pt idx="2545">
                  <c:v>3.9446000000000004E-3</c:v>
                </c:pt>
                <c:pt idx="2546">
                  <c:v>3.9226E-3</c:v>
                </c:pt>
                <c:pt idx="2547">
                  <c:v>3.9007999999999998E-3</c:v>
                </c:pt>
                <c:pt idx="2548">
                  <c:v>3.8790999999999999E-3</c:v>
                </c:pt>
                <c:pt idx="2549">
                  <c:v>3.8576000000000001E-3</c:v>
                </c:pt>
                <c:pt idx="2550">
                  <c:v>3.8360999999999998E-3</c:v>
                </c:pt>
                <c:pt idx="2551">
                  <c:v>3.8148000000000001E-3</c:v>
                </c:pt>
                <c:pt idx="2552">
                  <c:v>3.7935999999999998E-3</c:v>
                </c:pt>
                <c:pt idx="2553">
                  <c:v>3.7724999999999998E-3</c:v>
                </c:pt>
                <c:pt idx="2554">
                  <c:v>3.7515000000000001E-3</c:v>
                </c:pt>
                <c:pt idx="2555">
                  <c:v>3.7306000000000001E-3</c:v>
                </c:pt>
                <c:pt idx="2556">
                  <c:v>3.7098000000000001E-3</c:v>
                </c:pt>
                <c:pt idx="2557">
                  <c:v>3.6892000000000001E-3</c:v>
                </c:pt>
                <c:pt idx="2558">
                  <c:v>3.6687E-3</c:v>
                </c:pt>
                <c:pt idx="2559">
                  <c:v>3.6483000000000002E-3</c:v>
                </c:pt>
                <c:pt idx="2560">
                  <c:v>3.6280000000000001E-3</c:v>
                </c:pt>
                <c:pt idx="2561">
                  <c:v>3.6078999999999998E-3</c:v>
                </c:pt>
                <c:pt idx="2562">
                  <c:v>3.5879000000000002E-3</c:v>
                </c:pt>
                <c:pt idx="2563">
                  <c:v>3.568E-3</c:v>
                </c:pt>
                <c:pt idx="2564">
                  <c:v>3.5482999999999999E-3</c:v>
                </c:pt>
                <c:pt idx="2565">
                  <c:v>3.5287000000000001E-3</c:v>
                </c:pt>
                <c:pt idx="2566">
                  <c:v>3.5092999999999999E-3</c:v>
                </c:pt>
                <c:pt idx="2567">
                  <c:v>3.4899000000000002E-3</c:v>
                </c:pt>
                <c:pt idx="2568">
                  <c:v>3.4707000000000002E-3</c:v>
                </c:pt>
                <c:pt idx="2569">
                  <c:v>3.4516E-3</c:v>
                </c:pt>
                <c:pt idx="2570">
                  <c:v>3.4326000000000001E-3</c:v>
                </c:pt>
                <c:pt idx="2571">
                  <c:v>3.4137E-3</c:v>
                </c:pt>
                <c:pt idx="2572">
                  <c:v>3.395E-3</c:v>
                </c:pt>
                <c:pt idx="2573">
                  <c:v>3.3763E-3</c:v>
                </c:pt>
                <c:pt idx="2574">
                  <c:v>3.3576999999999999E-3</c:v>
                </c:pt>
                <c:pt idx="2575">
                  <c:v>3.3392999999999999E-3</c:v>
                </c:pt>
                <c:pt idx="2576">
                  <c:v>3.3210000000000002E-3</c:v>
                </c:pt>
                <c:pt idx="2577">
                  <c:v>3.3027E-3</c:v>
                </c:pt>
                <c:pt idx="2578">
                  <c:v>3.2845999999999999E-3</c:v>
                </c:pt>
                <c:pt idx="2579">
                  <c:v>3.2664999999999999E-3</c:v>
                </c:pt>
                <c:pt idx="2580">
                  <c:v>3.2485999999999999E-3</c:v>
                </c:pt>
                <c:pt idx="2581">
                  <c:v>3.2307E-3</c:v>
                </c:pt>
                <c:pt idx="2582">
                  <c:v>3.2130000000000001E-3</c:v>
                </c:pt>
                <c:pt idx="2583">
                  <c:v>3.1952999999999999E-3</c:v>
                </c:pt>
                <c:pt idx="2584">
                  <c:v>3.1778000000000002E-3</c:v>
                </c:pt>
                <c:pt idx="2585">
                  <c:v>3.1603E-3</c:v>
                </c:pt>
                <c:pt idx="2586">
                  <c:v>3.143E-3</c:v>
                </c:pt>
                <c:pt idx="2587">
                  <c:v>3.1256999999999999E-3</c:v>
                </c:pt>
                <c:pt idx="2588">
                  <c:v>3.1085000000000002E-3</c:v>
                </c:pt>
                <c:pt idx="2589">
                  <c:v>3.0913999999999998E-3</c:v>
                </c:pt>
                <c:pt idx="2590">
                  <c:v>3.0744000000000001E-3</c:v>
                </c:pt>
                <c:pt idx="2591">
                  <c:v>3.0574E-3</c:v>
                </c:pt>
                <c:pt idx="2592">
                  <c:v>3.0406000000000001E-3</c:v>
                </c:pt>
                <c:pt idx="2593">
                  <c:v>3.0236999999999998E-3</c:v>
                </c:pt>
                <c:pt idx="2594">
                  <c:v>3.0070000000000001E-3</c:v>
                </c:pt>
                <c:pt idx="2595">
                  <c:v>2.9903E-3</c:v>
                </c:pt>
                <c:pt idx="2596">
                  <c:v>2.9737000000000001E-3</c:v>
                </c:pt>
                <c:pt idx="2597">
                  <c:v>2.9572000000000001E-3</c:v>
                </c:pt>
                <c:pt idx="2598">
                  <c:v>2.9407000000000001E-3</c:v>
                </c:pt>
                <c:pt idx="2599">
                  <c:v>2.9242999999999999E-3</c:v>
                </c:pt>
                <c:pt idx="2600">
                  <c:v>2.908E-3</c:v>
                </c:pt>
                <c:pt idx="2601">
                  <c:v>2.8917999999999999E-3</c:v>
                </c:pt>
                <c:pt idx="2602">
                  <c:v>2.8757000000000001E-3</c:v>
                </c:pt>
                <c:pt idx="2603">
                  <c:v>2.8597000000000002E-3</c:v>
                </c:pt>
                <c:pt idx="2604">
                  <c:v>2.8436999999999998E-3</c:v>
                </c:pt>
                <c:pt idx="2605">
                  <c:v>2.8278000000000001E-3</c:v>
                </c:pt>
                <c:pt idx="2606">
                  <c:v>2.8121000000000001E-3</c:v>
                </c:pt>
                <c:pt idx="2607">
                  <c:v>2.7964000000000001E-3</c:v>
                </c:pt>
                <c:pt idx="2608">
                  <c:v>2.7807000000000001E-3</c:v>
                </c:pt>
                <c:pt idx="2609">
                  <c:v>2.7652000000000002E-3</c:v>
                </c:pt>
                <c:pt idx="2610">
                  <c:v>2.7498000000000002E-3</c:v>
                </c:pt>
                <c:pt idx="2611">
                  <c:v>2.7344000000000001E-3</c:v>
                </c:pt>
                <c:pt idx="2612">
                  <c:v>2.7190999999999999E-3</c:v>
                </c:pt>
                <c:pt idx="2613">
                  <c:v>2.7039E-3</c:v>
                </c:pt>
                <c:pt idx="2614">
                  <c:v>2.6887E-3</c:v>
                </c:pt>
                <c:pt idx="2615">
                  <c:v>4.2769000000000001E-3</c:v>
                </c:pt>
                <c:pt idx="2616">
                  <c:v>4.5531E-3</c:v>
                </c:pt>
                <c:pt idx="2617">
                  <c:v>4.5275999999999997E-3</c:v>
                </c:pt>
                <c:pt idx="2618">
                  <c:v>4.5022999999999999E-3</c:v>
                </c:pt>
                <c:pt idx="2619">
                  <c:v>4.9500000000000004E-3</c:v>
                </c:pt>
                <c:pt idx="2620">
                  <c:v>5.4450999999999996E-3</c:v>
                </c:pt>
                <c:pt idx="2621">
                  <c:v>5.4146999999999997E-3</c:v>
                </c:pt>
                <c:pt idx="2622">
                  <c:v>5.3845999999999998E-3</c:v>
                </c:pt>
                <c:pt idx="2623">
                  <c:v>5.3546000000000002E-3</c:v>
                </c:pt>
                <c:pt idx="2624">
                  <c:v>5.3248000000000002E-3</c:v>
                </c:pt>
                <c:pt idx="2625">
                  <c:v>5.2950999999999996E-3</c:v>
                </c:pt>
                <c:pt idx="2626">
                  <c:v>5.2655999999999996E-3</c:v>
                </c:pt>
                <c:pt idx="2627">
                  <c:v>5.2360999999999996E-3</c:v>
                </c:pt>
                <c:pt idx="2628">
                  <c:v>5.2068000000000001E-3</c:v>
                </c:pt>
                <c:pt idx="2629">
                  <c:v>5.1776000000000001E-3</c:v>
                </c:pt>
                <c:pt idx="2630">
                  <c:v>5.1485000000000003E-3</c:v>
                </c:pt>
                <c:pt idx="2631">
                  <c:v>5.1193999999999996E-3</c:v>
                </c:pt>
                <c:pt idx="2632">
                  <c:v>5.0905000000000004E-3</c:v>
                </c:pt>
                <c:pt idx="2633">
                  <c:v>5.0616999999999997E-3</c:v>
                </c:pt>
                <c:pt idx="2634">
                  <c:v>5.0328999999999999E-3</c:v>
                </c:pt>
                <c:pt idx="2635">
                  <c:v>5.0042999999999997E-3</c:v>
                </c:pt>
                <c:pt idx="2636">
                  <c:v>4.9757999999999998E-3</c:v>
                </c:pt>
                <c:pt idx="2637">
                  <c:v>4.9473E-3</c:v>
                </c:pt>
                <c:pt idx="2638">
                  <c:v>4.9189999999999998E-3</c:v>
                </c:pt>
                <c:pt idx="2639">
                  <c:v>4.8907999999999998E-3</c:v>
                </c:pt>
                <c:pt idx="2640">
                  <c:v>4.8625999999999999E-3</c:v>
                </c:pt>
                <c:pt idx="2641">
                  <c:v>4.8345999999999997E-3</c:v>
                </c:pt>
                <c:pt idx="2642">
                  <c:v>4.8066000000000003E-3</c:v>
                </c:pt>
                <c:pt idx="2643">
                  <c:v>4.7787000000000003E-3</c:v>
                </c:pt>
                <c:pt idx="2644">
                  <c:v>4.7508999999999997E-3</c:v>
                </c:pt>
                <c:pt idx="2645">
                  <c:v>4.7232000000000003E-3</c:v>
                </c:pt>
                <c:pt idx="2646">
                  <c:v>4.6956000000000003E-3</c:v>
                </c:pt>
                <c:pt idx="2647">
                  <c:v>4.6680000000000003E-3</c:v>
                </c:pt>
                <c:pt idx="2648">
                  <c:v>4.6404999999999997E-3</c:v>
                </c:pt>
                <c:pt idx="2649">
                  <c:v>4.6129999999999999E-3</c:v>
                </c:pt>
                <c:pt idx="2650">
                  <c:v>4.5855999999999996E-3</c:v>
                </c:pt>
                <c:pt idx="2651">
                  <c:v>4.5583000000000004E-3</c:v>
                </c:pt>
                <c:pt idx="2652">
                  <c:v>4.5310999999999997E-3</c:v>
                </c:pt>
                <c:pt idx="2653">
                  <c:v>4.5038999999999999E-3</c:v>
                </c:pt>
                <c:pt idx="2654">
                  <c:v>4.4768000000000004E-3</c:v>
                </c:pt>
                <c:pt idx="2655">
                  <c:v>4.4498999999999997E-3</c:v>
                </c:pt>
                <c:pt idx="2656">
                  <c:v>4.4229999999999998E-3</c:v>
                </c:pt>
                <c:pt idx="2657">
                  <c:v>4.3962000000000003E-3</c:v>
                </c:pt>
                <c:pt idx="2658">
                  <c:v>4.3695000000000001E-3</c:v>
                </c:pt>
                <c:pt idx="2659">
                  <c:v>4.3429000000000002E-3</c:v>
                </c:pt>
                <c:pt idx="2660">
                  <c:v>4.3163999999999998E-3</c:v>
                </c:pt>
                <c:pt idx="2661">
                  <c:v>4.2900000000000004E-3</c:v>
                </c:pt>
                <c:pt idx="2662">
                  <c:v>4.2636999999999996E-3</c:v>
                </c:pt>
                <c:pt idx="2663">
                  <c:v>4.2373999999999997E-3</c:v>
                </c:pt>
                <c:pt idx="2664">
                  <c:v>4.2113000000000003E-3</c:v>
                </c:pt>
                <c:pt idx="2665">
                  <c:v>4.1853000000000003E-3</c:v>
                </c:pt>
                <c:pt idx="2666">
                  <c:v>4.1593000000000003E-3</c:v>
                </c:pt>
                <c:pt idx="2667">
                  <c:v>4.1335E-3</c:v>
                </c:pt>
                <c:pt idx="2668">
                  <c:v>4.1078E-3</c:v>
                </c:pt>
                <c:pt idx="2669">
                  <c:v>4.0822000000000002E-3</c:v>
                </c:pt>
                <c:pt idx="2670">
                  <c:v>4.0566999999999999E-3</c:v>
                </c:pt>
                <c:pt idx="2671">
                  <c:v>4.7352000000000002E-3</c:v>
                </c:pt>
                <c:pt idx="2672">
                  <c:v>4.7308999999999997E-3</c:v>
                </c:pt>
                <c:pt idx="2673">
                  <c:v>9.7903E-3</c:v>
                </c:pt>
                <c:pt idx="2674">
                  <c:v>1.1878E-2</c:v>
                </c:pt>
                <c:pt idx="2675">
                  <c:v>1.3192000000000001E-2</c:v>
                </c:pt>
                <c:pt idx="2676">
                  <c:v>1.5417999999999999E-2</c:v>
                </c:pt>
                <c:pt idx="2677">
                  <c:v>1.5325E-2</c:v>
                </c:pt>
                <c:pt idx="2678">
                  <c:v>1.5233E-2</c:v>
                </c:pt>
                <c:pt idx="2679">
                  <c:v>1.5141999999999999E-2</c:v>
                </c:pt>
                <c:pt idx="2680">
                  <c:v>1.5051999999999999E-2</c:v>
                </c:pt>
                <c:pt idx="2681">
                  <c:v>1.4962E-2</c:v>
                </c:pt>
                <c:pt idx="2682">
                  <c:v>1.4873000000000001E-2</c:v>
                </c:pt>
                <c:pt idx="2683">
                  <c:v>1.4785E-2</c:v>
                </c:pt>
                <c:pt idx="2684">
                  <c:v>1.4697E-2</c:v>
                </c:pt>
                <c:pt idx="2685">
                  <c:v>1.461E-2</c:v>
                </c:pt>
                <c:pt idx="2686">
                  <c:v>1.4522999999999999E-2</c:v>
                </c:pt>
                <c:pt idx="2687">
                  <c:v>1.4437E-2</c:v>
                </c:pt>
                <c:pt idx="2688">
                  <c:v>1.4350999999999999E-2</c:v>
                </c:pt>
                <c:pt idx="2689">
                  <c:v>1.4265E-2</c:v>
                </c:pt>
                <c:pt idx="2690">
                  <c:v>1.418E-2</c:v>
                </c:pt>
                <c:pt idx="2691">
                  <c:v>1.4095E-2</c:v>
                </c:pt>
                <c:pt idx="2692">
                  <c:v>1.401E-2</c:v>
                </c:pt>
                <c:pt idx="2693">
                  <c:v>1.3925E-2</c:v>
                </c:pt>
                <c:pt idx="2694">
                  <c:v>1.3840999999999999E-2</c:v>
                </c:pt>
                <c:pt idx="2695">
                  <c:v>1.3757E-2</c:v>
                </c:pt>
                <c:pt idx="2696">
                  <c:v>1.3674E-2</c:v>
                </c:pt>
                <c:pt idx="2697">
                  <c:v>1.3591000000000001E-2</c:v>
                </c:pt>
                <c:pt idx="2698">
                  <c:v>1.3507999999999999E-2</c:v>
                </c:pt>
                <c:pt idx="2699">
                  <c:v>1.3426E-2</c:v>
                </c:pt>
                <c:pt idx="2700">
                  <c:v>1.3344E-2</c:v>
                </c:pt>
                <c:pt idx="2701">
                  <c:v>1.3263E-2</c:v>
                </c:pt>
                <c:pt idx="2702">
                  <c:v>1.3181999999999999E-2</c:v>
                </c:pt>
                <c:pt idx="2703">
                  <c:v>1.3102000000000001E-2</c:v>
                </c:pt>
                <c:pt idx="2704">
                  <c:v>1.3022000000000001E-2</c:v>
                </c:pt>
                <c:pt idx="2705">
                  <c:v>1.2943E-2</c:v>
                </c:pt>
                <c:pt idx="2706">
                  <c:v>1.2864E-2</c:v>
                </c:pt>
                <c:pt idx="2707">
                  <c:v>1.2784999999999999E-2</c:v>
                </c:pt>
                <c:pt idx="2708">
                  <c:v>1.2707E-2</c:v>
                </c:pt>
                <c:pt idx="2709">
                  <c:v>1.2629E-2</c:v>
                </c:pt>
                <c:pt idx="2710">
                  <c:v>1.2552000000000001E-2</c:v>
                </c:pt>
                <c:pt idx="2711">
                  <c:v>1.2475E-2</c:v>
                </c:pt>
                <c:pt idx="2712">
                  <c:v>1.2399E-2</c:v>
                </c:pt>
                <c:pt idx="2713">
                  <c:v>1.2323000000000001E-2</c:v>
                </c:pt>
                <c:pt idx="2714">
                  <c:v>1.2246999999999999E-2</c:v>
                </c:pt>
                <c:pt idx="2715">
                  <c:v>1.2172000000000001E-2</c:v>
                </c:pt>
                <c:pt idx="2716">
                  <c:v>1.2097E-2</c:v>
                </c:pt>
                <c:pt idx="2717">
                  <c:v>1.2023000000000001E-2</c:v>
                </c:pt>
                <c:pt idx="2718">
                  <c:v>1.1949E-2</c:v>
                </c:pt>
                <c:pt idx="2719">
                  <c:v>1.1875E-2</c:v>
                </c:pt>
                <c:pt idx="2720">
                  <c:v>1.1801000000000001E-2</c:v>
                </c:pt>
                <c:pt idx="2721">
                  <c:v>1.1728000000000001E-2</c:v>
                </c:pt>
                <c:pt idx="2722">
                  <c:v>1.1655E-2</c:v>
                </c:pt>
                <c:pt idx="2723">
                  <c:v>1.1582E-2</c:v>
                </c:pt>
                <c:pt idx="2724">
                  <c:v>0.37426999999999999</c:v>
                </c:pt>
                <c:pt idx="2725">
                  <c:v>0.37357000000000001</c:v>
                </c:pt>
                <c:pt idx="2726">
                  <c:v>0.37111</c:v>
                </c:pt>
                <c:pt idx="2727">
                  <c:v>0.36864999999999998</c:v>
                </c:pt>
                <c:pt idx="2728">
                  <c:v>0.36620000000000003</c:v>
                </c:pt>
                <c:pt idx="2729">
                  <c:v>0.36375999999999997</c:v>
                </c:pt>
                <c:pt idx="2730">
                  <c:v>0.36132999999999998</c:v>
                </c:pt>
                <c:pt idx="2731">
                  <c:v>0.35891000000000001</c:v>
                </c:pt>
                <c:pt idx="2732">
                  <c:v>0.35649999999999998</c:v>
                </c:pt>
                <c:pt idx="2733">
                  <c:v>0.35410000000000003</c:v>
                </c:pt>
                <c:pt idx="2734">
                  <c:v>0.35171000000000002</c:v>
                </c:pt>
                <c:pt idx="2735">
                  <c:v>0.34932999999999997</c:v>
                </c:pt>
                <c:pt idx="2736">
                  <c:v>0.34697</c:v>
                </c:pt>
                <c:pt idx="2737">
                  <c:v>0.34461000000000003</c:v>
                </c:pt>
                <c:pt idx="2738">
                  <c:v>0.34227000000000002</c:v>
                </c:pt>
                <c:pt idx="2739">
                  <c:v>0.33994000000000002</c:v>
                </c:pt>
                <c:pt idx="2740">
                  <c:v>0.33761999999999998</c:v>
                </c:pt>
                <c:pt idx="2741">
                  <c:v>0.33531</c:v>
                </c:pt>
                <c:pt idx="2742">
                  <c:v>0.33300999999999997</c:v>
                </c:pt>
                <c:pt idx="2743">
                  <c:v>0.33072000000000001</c:v>
                </c:pt>
                <c:pt idx="2744">
                  <c:v>0.32845000000000002</c:v>
                </c:pt>
                <c:pt idx="2745">
                  <c:v>0.32618000000000003</c:v>
                </c:pt>
                <c:pt idx="2746">
                  <c:v>0.32393</c:v>
                </c:pt>
                <c:pt idx="2747">
                  <c:v>0.32168000000000002</c:v>
                </c:pt>
                <c:pt idx="2748">
                  <c:v>0.31944</c:v>
                </c:pt>
                <c:pt idx="2749">
                  <c:v>0.31720999999999999</c:v>
                </c:pt>
                <c:pt idx="2750">
                  <c:v>0.315</c:v>
                </c:pt>
                <c:pt idx="2751">
                  <c:v>0.31279000000000001</c:v>
                </c:pt>
                <c:pt idx="2752">
                  <c:v>0.31058999999999998</c:v>
                </c:pt>
                <c:pt idx="2753">
                  <c:v>0.30840000000000001</c:v>
                </c:pt>
                <c:pt idx="2754">
                  <c:v>0.30620999999999998</c:v>
                </c:pt>
                <c:pt idx="2755">
                  <c:v>0.30403999999999998</c:v>
                </c:pt>
                <c:pt idx="2756">
                  <c:v>0.30187999999999998</c:v>
                </c:pt>
                <c:pt idx="2757">
                  <c:v>0.29973</c:v>
                </c:pt>
                <c:pt idx="2758">
                  <c:v>0.29758000000000001</c:v>
                </c:pt>
                <c:pt idx="2759">
                  <c:v>0.29544999999999999</c:v>
                </c:pt>
                <c:pt idx="2760">
                  <c:v>0.29332999999999998</c:v>
                </c:pt>
                <c:pt idx="2761">
                  <c:v>0.29121000000000002</c:v>
                </c:pt>
                <c:pt idx="2762">
                  <c:v>0.28910999999999998</c:v>
                </c:pt>
                <c:pt idx="2763">
                  <c:v>0.28700999999999999</c:v>
                </c:pt>
                <c:pt idx="2764">
                  <c:v>0.28493000000000002</c:v>
                </c:pt>
                <c:pt idx="2765">
                  <c:v>0.28286</c:v>
                </c:pt>
                <c:pt idx="2766">
                  <c:v>0.28079999999999999</c:v>
                </c:pt>
                <c:pt idx="2767">
                  <c:v>0.27875</c:v>
                </c:pt>
                <c:pt idx="2768">
                  <c:v>0.27671000000000001</c:v>
                </c:pt>
                <c:pt idx="2769">
                  <c:v>0.27467999999999998</c:v>
                </c:pt>
                <c:pt idx="2770">
                  <c:v>0.27266000000000001</c:v>
                </c:pt>
                <c:pt idx="2771">
                  <c:v>0.27065</c:v>
                </c:pt>
                <c:pt idx="2772">
                  <c:v>0.26866000000000001</c:v>
                </c:pt>
                <c:pt idx="2773">
                  <c:v>0.26667000000000002</c:v>
                </c:pt>
                <c:pt idx="2774">
                  <c:v>0.26469999999999999</c:v>
                </c:pt>
                <c:pt idx="2775">
                  <c:v>0.26273999999999997</c:v>
                </c:pt>
                <c:pt idx="2776">
                  <c:v>0.26079000000000002</c:v>
                </c:pt>
                <c:pt idx="2777">
                  <c:v>0.25885000000000002</c:v>
                </c:pt>
                <c:pt idx="2778">
                  <c:v>0.25692999999999999</c:v>
                </c:pt>
                <c:pt idx="2779">
                  <c:v>0.25502000000000002</c:v>
                </c:pt>
                <c:pt idx="2780">
                  <c:v>0.25312000000000001</c:v>
                </c:pt>
                <c:pt idx="2781">
                  <c:v>0.25123000000000001</c:v>
                </c:pt>
                <c:pt idx="2782">
                  <c:v>0.24936</c:v>
                </c:pt>
                <c:pt idx="2783">
                  <c:v>0.2475</c:v>
                </c:pt>
                <c:pt idx="2784">
                  <c:v>0.24565999999999999</c:v>
                </c:pt>
                <c:pt idx="2785">
                  <c:v>0.24384</c:v>
                </c:pt>
                <c:pt idx="2786">
                  <c:v>0.24203</c:v>
                </c:pt>
                <c:pt idx="2787">
                  <c:v>0.24023</c:v>
                </c:pt>
                <c:pt idx="2788">
                  <c:v>0.23845</c:v>
                </c:pt>
                <c:pt idx="2789">
                  <c:v>0.23669000000000001</c:v>
                </c:pt>
                <c:pt idx="2790">
                  <c:v>0.23494000000000001</c:v>
                </c:pt>
                <c:pt idx="2791">
                  <c:v>0.23319999999999999</c:v>
                </c:pt>
                <c:pt idx="2792">
                  <c:v>0.23147000000000001</c:v>
                </c:pt>
                <c:pt idx="2793">
                  <c:v>0.22975999999999999</c:v>
                </c:pt>
                <c:pt idx="2794">
                  <c:v>0.22806000000000001</c:v>
                </c:pt>
                <c:pt idx="2795">
                  <c:v>0.22636999999999999</c:v>
                </c:pt>
                <c:pt idx="2796">
                  <c:v>0.22470000000000001</c:v>
                </c:pt>
                <c:pt idx="2797">
                  <c:v>0.22303999999999999</c:v>
                </c:pt>
                <c:pt idx="2798">
                  <c:v>0.22139</c:v>
                </c:pt>
                <c:pt idx="2799">
                  <c:v>0.21976000000000001</c:v>
                </c:pt>
                <c:pt idx="2800">
                  <c:v>0.21814</c:v>
                </c:pt>
                <c:pt idx="2801">
                  <c:v>0.21653</c:v>
                </c:pt>
                <c:pt idx="2802">
                  <c:v>0.21493999999999999</c:v>
                </c:pt>
                <c:pt idx="2803">
                  <c:v>0.21337</c:v>
                </c:pt>
                <c:pt idx="2804">
                  <c:v>0.21181</c:v>
                </c:pt>
                <c:pt idx="2805">
                  <c:v>0.21026</c:v>
                </c:pt>
                <c:pt idx="2806">
                  <c:v>0.20873</c:v>
                </c:pt>
                <c:pt idx="2807">
                  <c:v>0.20721999999999999</c:v>
                </c:pt>
                <c:pt idx="2808">
                  <c:v>0.20571</c:v>
                </c:pt>
                <c:pt idx="2809">
                  <c:v>0.20422000000000001</c:v>
                </c:pt>
                <c:pt idx="2810">
                  <c:v>0.20275000000000001</c:v>
                </c:pt>
                <c:pt idx="2811">
                  <c:v>0.20129</c:v>
                </c:pt>
                <c:pt idx="2812">
                  <c:v>0.19983999999999999</c:v>
                </c:pt>
                <c:pt idx="2813">
                  <c:v>0.19839999999999999</c:v>
                </c:pt>
                <c:pt idx="2814">
                  <c:v>0.19697000000000001</c:v>
                </c:pt>
                <c:pt idx="2815">
                  <c:v>0.19556000000000001</c:v>
                </c:pt>
                <c:pt idx="2816">
                  <c:v>0.19416</c:v>
                </c:pt>
                <c:pt idx="2817">
                  <c:v>0.19277</c:v>
                </c:pt>
                <c:pt idx="2818">
                  <c:v>0.19139</c:v>
                </c:pt>
                <c:pt idx="2819">
                  <c:v>0.19003</c:v>
                </c:pt>
                <c:pt idx="2820">
                  <c:v>0.18867999999999999</c:v>
                </c:pt>
                <c:pt idx="2821">
                  <c:v>0.18733</c:v>
                </c:pt>
                <c:pt idx="2822">
                  <c:v>0.186</c:v>
                </c:pt>
                <c:pt idx="2823">
                  <c:v>0.18468000000000001</c:v>
                </c:pt>
                <c:pt idx="2824">
                  <c:v>0.18337000000000001</c:v>
                </c:pt>
                <c:pt idx="2825">
                  <c:v>0.18207000000000001</c:v>
                </c:pt>
                <c:pt idx="2826">
                  <c:v>0.18078</c:v>
                </c:pt>
                <c:pt idx="2827">
                  <c:v>0.17949999999999999</c:v>
                </c:pt>
                <c:pt idx="2828">
                  <c:v>0.17823</c:v>
                </c:pt>
                <c:pt idx="2829">
                  <c:v>0.17696999999999999</c:v>
                </c:pt>
                <c:pt idx="2830">
                  <c:v>0.17571999999999999</c:v>
                </c:pt>
                <c:pt idx="2831">
                  <c:v>0.17448</c:v>
                </c:pt>
                <c:pt idx="2832">
                  <c:v>0.17324999999999999</c:v>
                </c:pt>
                <c:pt idx="2833">
                  <c:v>0.17202999999999999</c:v>
                </c:pt>
                <c:pt idx="2834">
                  <c:v>0.17080999999999999</c:v>
                </c:pt>
                <c:pt idx="2835">
                  <c:v>0.16961000000000001</c:v>
                </c:pt>
                <c:pt idx="2836">
                  <c:v>0.16841</c:v>
                </c:pt>
                <c:pt idx="2837">
                  <c:v>0.16722000000000001</c:v>
                </c:pt>
                <c:pt idx="2838">
                  <c:v>0.16603999999999999</c:v>
                </c:pt>
                <c:pt idx="2839">
                  <c:v>0.16486000000000001</c:v>
                </c:pt>
                <c:pt idx="2840">
                  <c:v>0.16370000000000001</c:v>
                </c:pt>
                <c:pt idx="2841">
                  <c:v>0.16253999999999999</c:v>
                </c:pt>
                <c:pt idx="2842">
                  <c:v>0.16139000000000001</c:v>
                </c:pt>
                <c:pt idx="2843">
                  <c:v>0.16025</c:v>
                </c:pt>
                <c:pt idx="2844">
                  <c:v>0.15912000000000001</c:v>
                </c:pt>
                <c:pt idx="2845">
                  <c:v>0.15798999999999999</c:v>
                </c:pt>
                <c:pt idx="2846">
                  <c:v>0.15687999999999999</c:v>
                </c:pt>
                <c:pt idx="2847">
                  <c:v>0.15576999999999999</c:v>
                </c:pt>
                <c:pt idx="2848">
                  <c:v>0.15468000000000001</c:v>
                </c:pt>
                <c:pt idx="2849">
                  <c:v>0.15359</c:v>
                </c:pt>
                <c:pt idx="2850">
                  <c:v>0.15251000000000001</c:v>
                </c:pt>
                <c:pt idx="2851">
                  <c:v>0.15143999999999999</c:v>
                </c:pt>
                <c:pt idx="2852">
                  <c:v>0.15038000000000001</c:v>
                </c:pt>
                <c:pt idx="2853">
                  <c:v>0.14932000000000001</c:v>
                </c:pt>
                <c:pt idx="2854">
                  <c:v>0.14828</c:v>
                </c:pt>
                <c:pt idx="2855">
                  <c:v>0.14724000000000001</c:v>
                </c:pt>
                <c:pt idx="2856">
                  <c:v>0.14621000000000001</c:v>
                </c:pt>
                <c:pt idx="2857">
                  <c:v>0.14519000000000001</c:v>
                </c:pt>
                <c:pt idx="2858">
                  <c:v>0.14418</c:v>
                </c:pt>
                <c:pt idx="2859">
                  <c:v>0.14316999999999999</c:v>
                </c:pt>
                <c:pt idx="2860">
                  <c:v>0.14218</c:v>
                </c:pt>
                <c:pt idx="2861">
                  <c:v>0.14119000000000001</c:v>
                </c:pt>
                <c:pt idx="2862">
                  <c:v>0.14021</c:v>
                </c:pt>
                <c:pt idx="2863">
                  <c:v>0.13922999999999999</c:v>
                </c:pt>
                <c:pt idx="2864">
                  <c:v>0.13827</c:v>
                </c:pt>
                <c:pt idx="2865">
                  <c:v>0.13730999999999999</c:v>
                </c:pt>
                <c:pt idx="2866">
                  <c:v>0.13636999999999999</c:v>
                </c:pt>
                <c:pt idx="2867">
                  <c:v>0.13542999999999999</c:v>
                </c:pt>
                <c:pt idx="2868">
                  <c:v>0.13450000000000001</c:v>
                </c:pt>
                <c:pt idx="2869">
                  <c:v>0.13358</c:v>
                </c:pt>
                <c:pt idx="2870">
                  <c:v>0.13267000000000001</c:v>
                </c:pt>
                <c:pt idx="2871">
                  <c:v>0.13177</c:v>
                </c:pt>
                <c:pt idx="2872">
                  <c:v>0.13088</c:v>
                </c:pt>
                <c:pt idx="2873">
                  <c:v>0.12998999999999999</c:v>
                </c:pt>
                <c:pt idx="2874">
                  <c:v>0.12912000000000001</c:v>
                </c:pt>
                <c:pt idx="2875">
                  <c:v>0.12825</c:v>
                </c:pt>
                <c:pt idx="2876">
                  <c:v>0.12739</c:v>
                </c:pt>
                <c:pt idx="2877">
                  <c:v>0.12653</c:v>
                </c:pt>
                <c:pt idx="2878">
                  <c:v>0.12569</c:v>
                </c:pt>
                <c:pt idx="2879">
                  <c:v>0.12486</c:v>
                </c:pt>
                <c:pt idx="2880">
                  <c:v>0.12404</c:v>
                </c:pt>
                <c:pt idx="2881">
                  <c:v>0.12322</c:v>
                </c:pt>
                <c:pt idx="2882">
                  <c:v>0.12242</c:v>
                </c:pt>
                <c:pt idx="2883">
                  <c:v>0.12162000000000001</c:v>
                </c:pt>
                <c:pt idx="2884">
                  <c:v>0.12084</c:v>
                </c:pt>
                <c:pt idx="2885">
                  <c:v>0.12006</c:v>
                </c:pt>
                <c:pt idx="2886">
                  <c:v>0.1193</c:v>
                </c:pt>
                <c:pt idx="2887">
                  <c:v>0.11855</c:v>
                </c:pt>
                <c:pt idx="2888">
                  <c:v>0.1178</c:v>
                </c:pt>
                <c:pt idx="2889">
                  <c:v>0.11706</c:v>
                </c:pt>
                <c:pt idx="2890">
                  <c:v>0.11634</c:v>
                </c:pt>
                <c:pt idx="2891">
                  <c:v>0.11562</c:v>
                </c:pt>
                <c:pt idx="2892">
                  <c:v>0.11491999999999999</c:v>
                </c:pt>
                <c:pt idx="2893">
                  <c:v>0.11422</c:v>
                </c:pt>
                <c:pt idx="2894">
                  <c:v>0.11353000000000001</c:v>
                </c:pt>
                <c:pt idx="2895">
                  <c:v>0.11285000000000001</c:v>
                </c:pt>
                <c:pt idx="2896">
                  <c:v>0.11218</c:v>
                </c:pt>
                <c:pt idx="2897">
                  <c:v>0.11151999999999999</c:v>
                </c:pt>
                <c:pt idx="2898">
                  <c:v>0.11086</c:v>
                </c:pt>
                <c:pt idx="2899">
                  <c:v>0.11021</c:v>
                </c:pt>
                <c:pt idx="2900">
                  <c:v>0.10957</c:v>
                </c:pt>
                <c:pt idx="2901">
                  <c:v>0.10894</c:v>
                </c:pt>
                <c:pt idx="2902">
                  <c:v>0.10832</c:v>
                </c:pt>
                <c:pt idx="2903">
                  <c:v>0.1077</c:v>
                </c:pt>
                <c:pt idx="2904">
                  <c:v>0.10709</c:v>
                </c:pt>
                <c:pt idx="2905">
                  <c:v>0.10648000000000001</c:v>
                </c:pt>
                <c:pt idx="2906">
                  <c:v>0.10588</c:v>
                </c:pt>
                <c:pt idx="2907">
                  <c:v>0.10528999999999999</c:v>
                </c:pt>
                <c:pt idx="2908">
                  <c:v>0.1047</c:v>
                </c:pt>
                <c:pt idx="2909">
                  <c:v>0.10412</c:v>
                </c:pt>
                <c:pt idx="2910">
                  <c:v>0.10353999999999999</c:v>
                </c:pt>
                <c:pt idx="2911">
                  <c:v>0.10297000000000001</c:v>
                </c:pt>
                <c:pt idx="2912">
                  <c:v>0.1024</c:v>
                </c:pt>
                <c:pt idx="2913">
                  <c:v>0.10184</c:v>
                </c:pt>
                <c:pt idx="2914">
                  <c:v>0.10128</c:v>
                </c:pt>
                <c:pt idx="2915">
                  <c:v>0.10073</c:v>
                </c:pt>
                <c:pt idx="2916">
                  <c:v>0.10018000000000001</c:v>
                </c:pt>
                <c:pt idx="2917">
                  <c:v>9.9636000000000002E-2</c:v>
                </c:pt>
                <c:pt idx="2918">
                  <c:v>9.9094000000000002E-2</c:v>
                </c:pt>
                <c:pt idx="2919">
                  <c:v>9.8556000000000005E-2</c:v>
                </c:pt>
                <c:pt idx="2920">
                  <c:v>9.8021999999999998E-2</c:v>
                </c:pt>
                <c:pt idx="2921">
                  <c:v>9.7490999999999994E-2</c:v>
                </c:pt>
                <c:pt idx="2922">
                  <c:v>9.6962999999999994E-2</c:v>
                </c:pt>
                <c:pt idx="2923">
                  <c:v>9.6438999999999997E-2</c:v>
                </c:pt>
                <c:pt idx="2924">
                  <c:v>9.5917000000000002E-2</c:v>
                </c:pt>
                <c:pt idx="2925">
                  <c:v>9.5397999999999997E-2</c:v>
                </c:pt>
                <c:pt idx="2926">
                  <c:v>9.4881999999999994E-2</c:v>
                </c:pt>
                <c:pt idx="2927">
                  <c:v>9.4367999999999994E-2</c:v>
                </c:pt>
                <c:pt idx="2928">
                  <c:v>9.3856999999999996E-2</c:v>
                </c:pt>
                <c:pt idx="2929">
                  <c:v>9.3348E-2</c:v>
                </c:pt>
                <c:pt idx="2930">
                  <c:v>9.2840000000000006E-2</c:v>
                </c:pt>
                <c:pt idx="2931">
                  <c:v>9.2335E-2</c:v>
                </c:pt>
                <c:pt idx="2932">
                  <c:v>9.1831999999999997E-2</c:v>
                </c:pt>
                <c:pt idx="2933">
                  <c:v>9.1330999999999996E-2</c:v>
                </c:pt>
                <c:pt idx="2934">
                  <c:v>9.0832999999999997E-2</c:v>
                </c:pt>
                <c:pt idx="2935">
                  <c:v>9.0337000000000001E-2</c:v>
                </c:pt>
                <c:pt idx="2936">
                  <c:v>8.9843000000000006E-2</c:v>
                </c:pt>
                <c:pt idx="2937">
                  <c:v>8.9352000000000001E-2</c:v>
                </c:pt>
                <c:pt idx="2938">
                  <c:v>8.8863999999999999E-2</c:v>
                </c:pt>
                <c:pt idx="2939">
                  <c:v>8.8377999999999998E-2</c:v>
                </c:pt>
                <c:pt idx="2940">
                  <c:v>8.7895000000000001E-2</c:v>
                </c:pt>
                <c:pt idx="2941">
                  <c:v>8.7414000000000006E-2</c:v>
                </c:pt>
                <c:pt idx="2942">
                  <c:v>8.6935999999999999E-2</c:v>
                </c:pt>
                <c:pt idx="2943">
                  <c:v>8.6460999999999996E-2</c:v>
                </c:pt>
                <c:pt idx="2944">
                  <c:v>8.5987999999999995E-2</c:v>
                </c:pt>
                <c:pt idx="2945">
                  <c:v>8.5518999999999998E-2</c:v>
                </c:pt>
                <c:pt idx="2946">
                  <c:v>8.5051000000000002E-2</c:v>
                </c:pt>
                <c:pt idx="2947">
                  <c:v>8.4585999999999995E-2</c:v>
                </c:pt>
                <c:pt idx="2948">
                  <c:v>8.4124000000000004E-2</c:v>
                </c:pt>
                <c:pt idx="2949">
                  <c:v>8.3664000000000002E-2</c:v>
                </c:pt>
                <c:pt idx="2950">
                  <c:v>8.3206000000000002E-2</c:v>
                </c:pt>
                <c:pt idx="2951">
                  <c:v>8.2751000000000005E-2</c:v>
                </c:pt>
                <c:pt idx="2952">
                  <c:v>8.2296999999999995E-2</c:v>
                </c:pt>
                <c:pt idx="2953">
                  <c:v>8.1846000000000002E-2</c:v>
                </c:pt>
                <c:pt idx="2954">
                  <c:v>8.1395999999999996E-2</c:v>
                </c:pt>
                <c:pt idx="2955">
                  <c:v>8.0948999999999993E-2</c:v>
                </c:pt>
                <c:pt idx="2956">
                  <c:v>8.0504000000000006E-2</c:v>
                </c:pt>
                <c:pt idx="2957">
                  <c:v>8.0060999999999993E-2</c:v>
                </c:pt>
                <c:pt idx="2958">
                  <c:v>7.9620999999999997E-2</c:v>
                </c:pt>
                <c:pt idx="2959">
                  <c:v>7.9182000000000002E-2</c:v>
                </c:pt>
                <c:pt idx="2960">
                  <c:v>7.8745999999999997E-2</c:v>
                </c:pt>
                <c:pt idx="2961">
                  <c:v>7.8311000000000006E-2</c:v>
                </c:pt>
                <c:pt idx="2962">
                  <c:v>7.7879000000000004E-2</c:v>
                </c:pt>
                <c:pt idx="2963">
                  <c:v>7.7448000000000003E-2</c:v>
                </c:pt>
                <c:pt idx="2964">
                  <c:v>7.7019000000000004E-2</c:v>
                </c:pt>
                <c:pt idx="2965">
                  <c:v>7.6591999999999993E-2</c:v>
                </c:pt>
                <c:pt idx="2966">
                  <c:v>7.6166999999999999E-2</c:v>
                </c:pt>
                <c:pt idx="2967">
                  <c:v>7.5743000000000005E-2</c:v>
                </c:pt>
                <c:pt idx="2968">
                  <c:v>7.5320999999999999E-2</c:v>
                </c:pt>
                <c:pt idx="2969">
                  <c:v>7.4900999999999995E-2</c:v>
                </c:pt>
                <c:pt idx="2970">
                  <c:v>7.4482000000000007E-2</c:v>
                </c:pt>
                <c:pt idx="2971">
                  <c:v>7.4064000000000005E-2</c:v>
                </c:pt>
                <c:pt idx="2972">
                  <c:v>7.3648000000000005E-2</c:v>
                </c:pt>
                <c:pt idx="2973">
                  <c:v>7.3233999999999994E-2</c:v>
                </c:pt>
                <c:pt idx="2974">
                  <c:v>7.2820999999999997E-2</c:v>
                </c:pt>
                <c:pt idx="2975">
                  <c:v>7.2410000000000002E-2</c:v>
                </c:pt>
                <c:pt idx="2976">
                  <c:v>7.2000999999999996E-2</c:v>
                </c:pt>
                <c:pt idx="2977">
                  <c:v>7.1594000000000005E-2</c:v>
                </c:pt>
                <c:pt idx="2978">
                  <c:v>7.1188000000000001E-2</c:v>
                </c:pt>
                <c:pt idx="2979">
                  <c:v>7.0785000000000001E-2</c:v>
                </c:pt>
                <c:pt idx="2980">
                  <c:v>7.0383000000000001E-2</c:v>
                </c:pt>
                <c:pt idx="2981">
                  <c:v>6.9984000000000005E-2</c:v>
                </c:pt>
                <c:pt idx="2982">
                  <c:v>6.9585999999999995E-2</c:v>
                </c:pt>
                <c:pt idx="2983">
                  <c:v>6.9191000000000003E-2</c:v>
                </c:pt>
                <c:pt idx="2984">
                  <c:v>6.8796999999999997E-2</c:v>
                </c:pt>
                <c:pt idx="2985">
                  <c:v>6.8404999999999994E-2</c:v>
                </c:pt>
                <c:pt idx="2986">
                  <c:v>6.8015000000000006E-2</c:v>
                </c:pt>
                <c:pt idx="2987">
                  <c:v>6.7626000000000006E-2</c:v>
                </c:pt>
                <c:pt idx="2988">
                  <c:v>6.7238999999999993E-2</c:v>
                </c:pt>
                <c:pt idx="2989">
                  <c:v>6.6853999999999997E-2</c:v>
                </c:pt>
                <c:pt idx="2990">
                  <c:v>6.6470000000000001E-2</c:v>
                </c:pt>
                <c:pt idx="2991">
                  <c:v>6.6087000000000007E-2</c:v>
                </c:pt>
                <c:pt idx="2992">
                  <c:v>6.5706000000000001E-2</c:v>
                </c:pt>
                <c:pt idx="2993">
                  <c:v>6.5326999999999996E-2</c:v>
                </c:pt>
                <c:pt idx="2994">
                  <c:v>6.4949999999999994E-2</c:v>
                </c:pt>
                <c:pt idx="2995">
                  <c:v>6.4574000000000006E-2</c:v>
                </c:pt>
                <c:pt idx="2996">
                  <c:v>6.4199999999999993E-2</c:v>
                </c:pt>
                <c:pt idx="2997">
                  <c:v>6.3827999999999996E-2</c:v>
                </c:pt>
                <c:pt idx="2998">
                  <c:v>6.3458000000000001E-2</c:v>
                </c:pt>
                <c:pt idx="2999">
                  <c:v>6.3089000000000006E-2</c:v>
                </c:pt>
                <c:pt idx="3000">
                  <c:v>6.2722E-2</c:v>
                </c:pt>
                <c:pt idx="3001">
                  <c:v>6.2357000000000003E-2</c:v>
                </c:pt>
                <c:pt idx="3002">
                  <c:v>6.1991999999999998E-2</c:v>
                </c:pt>
                <c:pt idx="3003">
                  <c:v>6.1629999999999997E-2</c:v>
                </c:pt>
                <c:pt idx="3004">
                  <c:v>6.1268000000000003E-2</c:v>
                </c:pt>
                <c:pt idx="3005">
                  <c:v>6.0907999999999997E-2</c:v>
                </c:pt>
                <c:pt idx="3006">
                  <c:v>6.0548999999999999E-2</c:v>
                </c:pt>
                <c:pt idx="3007">
                  <c:v>6.0192000000000002E-2</c:v>
                </c:pt>
                <c:pt idx="3008">
                  <c:v>5.9836E-2</c:v>
                </c:pt>
                <c:pt idx="3009">
                  <c:v>5.9480999999999999E-2</c:v>
                </c:pt>
                <c:pt idx="3010">
                  <c:v>5.9128E-2</c:v>
                </c:pt>
                <c:pt idx="3011">
                  <c:v>5.8777000000000003E-2</c:v>
                </c:pt>
                <c:pt idx="3012">
                  <c:v>5.8427E-2</c:v>
                </c:pt>
                <c:pt idx="3013">
                  <c:v>5.8078999999999999E-2</c:v>
                </c:pt>
                <c:pt idx="3014">
                  <c:v>5.7731999999999999E-2</c:v>
                </c:pt>
                <c:pt idx="3015">
                  <c:v>5.7388000000000002E-2</c:v>
                </c:pt>
                <c:pt idx="3016">
                  <c:v>5.7044999999999998E-2</c:v>
                </c:pt>
                <c:pt idx="3017">
                  <c:v>5.6703999999999997E-2</c:v>
                </c:pt>
                <c:pt idx="3018">
                  <c:v>5.6363999999999997E-2</c:v>
                </c:pt>
                <c:pt idx="3019">
                  <c:v>5.6024999999999998E-2</c:v>
                </c:pt>
                <c:pt idx="3020">
                  <c:v>5.5688000000000001E-2</c:v>
                </c:pt>
                <c:pt idx="3021">
                  <c:v>5.5352999999999999E-2</c:v>
                </c:pt>
                <c:pt idx="3022">
                  <c:v>5.5017999999999997E-2</c:v>
                </c:pt>
                <c:pt idx="3023">
                  <c:v>5.4684000000000003E-2</c:v>
                </c:pt>
                <c:pt idx="3024">
                  <c:v>5.4350999999999997E-2</c:v>
                </c:pt>
                <c:pt idx="3025">
                  <c:v>5.4019999999999999E-2</c:v>
                </c:pt>
                <c:pt idx="3026">
                  <c:v>5.3689000000000001E-2</c:v>
                </c:pt>
                <c:pt idx="3027">
                  <c:v>5.3358999999999997E-2</c:v>
                </c:pt>
                <c:pt idx="3028">
                  <c:v>5.3029E-2</c:v>
                </c:pt>
                <c:pt idx="3029">
                  <c:v>5.2700999999999998E-2</c:v>
                </c:pt>
                <c:pt idx="3030">
                  <c:v>5.2373999999999997E-2</c:v>
                </c:pt>
                <c:pt idx="3031">
                  <c:v>5.2047000000000003E-2</c:v>
                </c:pt>
                <c:pt idx="3032">
                  <c:v>5.1721000000000003E-2</c:v>
                </c:pt>
                <c:pt idx="3033">
                  <c:v>5.1396999999999998E-2</c:v>
                </c:pt>
                <c:pt idx="3034">
                  <c:v>5.1073E-2</c:v>
                </c:pt>
                <c:pt idx="3035">
                  <c:v>5.0750000000000003E-2</c:v>
                </c:pt>
                <c:pt idx="3036">
                  <c:v>5.0429000000000002E-2</c:v>
                </c:pt>
                <c:pt idx="3037">
                  <c:v>5.0108E-2</c:v>
                </c:pt>
                <c:pt idx="3038">
                  <c:v>4.9789E-2</c:v>
                </c:pt>
                <c:pt idx="3039">
                  <c:v>4.9471000000000001E-2</c:v>
                </c:pt>
                <c:pt idx="3040">
                  <c:v>4.9154000000000003E-2</c:v>
                </c:pt>
                <c:pt idx="3041">
                  <c:v>4.8839E-2</c:v>
                </c:pt>
                <c:pt idx="3042">
                  <c:v>4.8524999999999999E-2</c:v>
                </c:pt>
                <c:pt idx="3043">
                  <c:v>4.8211999999999998E-2</c:v>
                </c:pt>
                <c:pt idx="3044">
                  <c:v>4.7899999999999998E-2</c:v>
                </c:pt>
                <c:pt idx="3045">
                  <c:v>4.7591000000000001E-2</c:v>
                </c:pt>
                <c:pt idx="3046">
                  <c:v>4.7281999999999998E-2</c:v>
                </c:pt>
                <c:pt idx="3047">
                  <c:v>4.6975000000000003E-2</c:v>
                </c:pt>
                <c:pt idx="3048">
                  <c:v>4.6670000000000003E-2</c:v>
                </c:pt>
                <c:pt idx="3049">
                  <c:v>4.6365999999999997E-2</c:v>
                </c:pt>
                <c:pt idx="3050">
                  <c:v>4.6064000000000001E-2</c:v>
                </c:pt>
                <c:pt idx="3051">
                  <c:v>4.5762999999999998E-2</c:v>
                </c:pt>
                <c:pt idx="3052">
                  <c:v>4.5463999999999997E-2</c:v>
                </c:pt>
                <c:pt idx="3053">
                  <c:v>4.5166999999999999E-2</c:v>
                </c:pt>
                <c:pt idx="3054">
                  <c:v>4.4871000000000001E-2</c:v>
                </c:pt>
                <c:pt idx="3055">
                  <c:v>4.4575999999999998E-2</c:v>
                </c:pt>
                <c:pt idx="3056">
                  <c:v>4.4283000000000003E-2</c:v>
                </c:pt>
                <c:pt idx="3057">
                  <c:v>4.3992000000000003E-2</c:v>
                </c:pt>
                <c:pt idx="3058">
                  <c:v>4.3701999999999998E-2</c:v>
                </c:pt>
                <c:pt idx="3059">
                  <c:v>4.3413E-2</c:v>
                </c:pt>
                <c:pt idx="3060">
                  <c:v>4.3125999999999998E-2</c:v>
                </c:pt>
                <c:pt idx="3061">
                  <c:v>4.2840999999999997E-2</c:v>
                </c:pt>
                <c:pt idx="3062">
                  <c:v>4.2556999999999998E-2</c:v>
                </c:pt>
                <c:pt idx="3063">
                  <c:v>4.2275E-2</c:v>
                </c:pt>
                <c:pt idx="3064">
                  <c:v>4.1993999999999997E-2</c:v>
                </c:pt>
                <c:pt idx="3065">
                  <c:v>4.1715000000000002E-2</c:v>
                </c:pt>
                <c:pt idx="3066">
                  <c:v>4.1437000000000002E-2</c:v>
                </c:pt>
                <c:pt idx="3067">
                  <c:v>4.1161000000000003E-2</c:v>
                </c:pt>
                <c:pt idx="3068">
                  <c:v>4.0885999999999999E-2</c:v>
                </c:pt>
                <c:pt idx="3069">
                  <c:v>4.0613000000000003E-2</c:v>
                </c:pt>
                <c:pt idx="3070">
                  <c:v>4.0342000000000003E-2</c:v>
                </c:pt>
                <c:pt idx="3071">
                  <c:v>4.0072000000000003E-2</c:v>
                </c:pt>
                <c:pt idx="3072">
                  <c:v>3.9803999999999999E-2</c:v>
                </c:pt>
                <c:pt idx="3073">
                  <c:v>3.9537999999999997E-2</c:v>
                </c:pt>
                <c:pt idx="3074">
                  <c:v>3.9273000000000002E-2</c:v>
                </c:pt>
                <c:pt idx="3075">
                  <c:v>3.9010000000000003E-2</c:v>
                </c:pt>
                <c:pt idx="3076">
                  <c:v>3.8748999999999999E-2</c:v>
                </c:pt>
                <c:pt idx="3077">
                  <c:v>3.8490000000000003E-2</c:v>
                </c:pt>
                <c:pt idx="3078">
                  <c:v>3.8232000000000002E-2</c:v>
                </c:pt>
                <c:pt idx="3079">
                  <c:v>3.7975000000000002E-2</c:v>
                </c:pt>
                <c:pt idx="3080">
                  <c:v>3.7719999999999997E-2</c:v>
                </c:pt>
                <c:pt idx="3081">
                  <c:v>3.7467E-2</c:v>
                </c:pt>
                <c:pt idx="3082">
                  <c:v>3.7213999999999997E-2</c:v>
                </c:pt>
                <c:pt idx="3083">
                  <c:v>3.6963000000000003E-2</c:v>
                </c:pt>
                <c:pt idx="3084">
                  <c:v>3.6713000000000003E-2</c:v>
                </c:pt>
                <c:pt idx="3085">
                  <c:v>3.6464999999999997E-2</c:v>
                </c:pt>
                <c:pt idx="3086">
                  <c:v>3.6216999999999999E-2</c:v>
                </c:pt>
                <c:pt idx="3087">
                  <c:v>3.5970000000000002E-2</c:v>
                </c:pt>
                <c:pt idx="3088">
                  <c:v>3.5725E-2</c:v>
                </c:pt>
                <c:pt idx="3089">
                  <c:v>3.5479999999999998E-2</c:v>
                </c:pt>
                <c:pt idx="3090">
                  <c:v>3.5236000000000003E-2</c:v>
                </c:pt>
                <c:pt idx="3091">
                  <c:v>3.4993000000000003E-2</c:v>
                </c:pt>
                <c:pt idx="3092">
                  <c:v>3.4751999999999998E-2</c:v>
                </c:pt>
                <c:pt idx="3093">
                  <c:v>3.4511E-2</c:v>
                </c:pt>
                <c:pt idx="3094">
                  <c:v>3.4271999999999997E-2</c:v>
                </c:pt>
                <c:pt idx="3095">
                  <c:v>3.4034000000000002E-2</c:v>
                </c:pt>
                <c:pt idx="3096">
                  <c:v>3.3797000000000001E-2</c:v>
                </c:pt>
                <c:pt idx="3097">
                  <c:v>3.3562000000000002E-2</c:v>
                </c:pt>
                <c:pt idx="3098">
                  <c:v>3.3327000000000002E-2</c:v>
                </c:pt>
                <c:pt idx="3099">
                  <c:v>3.3094999999999999E-2</c:v>
                </c:pt>
                <c:pt idx="3100">
                  <c:v>3.2863000000000003E-2</c:v>
                </c:pt>
                <c:pt idx="3101">
                  <c:v>3.2633000000000002E-2</c:v>
                </c:pt>
                <c:pt idx="3102">
                  <c:v>3.2404000000000002E-2</c:v>
                </c:pt>
                <c:pt idx="3103">
                  <c:v>3.2176000000000003E-2</c:v>
                </c:pt>
                <c:pt idx="3104">
                  <c:v>3.1948999999999998E-2</c:v>
                </c:pt>
                <c:pt idx="3105">
                  <c:v>3.2655000000000003E-2</c:v>
                </c:pt>
                <c:pt idx="3106">
                  <c:v>3.2424000000000001E-2</c:v>
                </c:pt>
                <c:pt idx="3107">
                  <c:v>3.2194E-2</c:v>
                </c:pt>
                <c:pt idx="3108">
                  <c:v>3.1965E-2</c:v>
                </c:pt>
                <c:pt idx="3109">
                  <c:v>3.1738000000000002E-2</c:v>
                </c:pt>
                <c:pt idx="3110">
                  <c:v>3.1510999999999997E-2</c:v>
                </c:pt>
                <c:pt idx="3111">
                  <c:v>3.1286000000000001E-2</c:v>
                </c:pt>
                <c:pt idx="3112">
                  <c:v>3.1060999999999998E-2</c:v>
                </c:pt>
                <c:pt idx="3113">
                  <c:v>3.0838000000000001E-2</c:v>
                </c:pt>
                <c:pt idx="3114">
                  <c:v>3.0616000000000001E-2</c:v>
                </c:pt>
                <c:pt idx="3115">
                  <c:v>3.0394999999999998E-2</c:v>
                </c:pt>
                <c:pt idx="3116">
                  <c:v>3.0175E-2</c:v>
                </c:pt>
                <c:pt idx="3117">
                  <c:v>2.9957000000000001E-2</c:v>
                </c:pt>
                <c:pt idx="3118">
                  <c:v>2.9739999999999999E-2</c:v>
                </c:pt>
                <c:pt idx="3119">
                  <c:v>2.9524000000000002E-2</c:v>
                </c:pt>
                <c:pt idx="3120">
                  <c:v>2.9309000000000002E-2</c:v>
                </c:pt>
                <c:pt idx="3121">
                  <c:v>2.9096E-2</c:v>
                </c:pt>
                <c:pt idx="3122">
                  <c:v>2.8884E-2</c:v>
                </c:pt>
                <c:pt idx="3123">
                  <c:v>2.8673000000000001E-2</c:v>
                </c:pt>
                <c:pt idx="3124">
                  <c:v>2.8464E-2</c:v>
                </c:pt>
                <c:pt idx="3125">
                  <c:v>2.8254999999999999E-2</c:v>
                </c:pt>
                <c:pt idx="3126">
                  <c:v>2.8048E-2</c:v>
                </c:pt>
                <c:pt idx="3127">
                  <c:v>2.7841999999999999E-2</c:v>
                </c:pt>
                <c:pt idx="3128">
                  <c:v>2.7636999999999998E-2</c:v>
                </c:pt>
                <c:pt idx="3129">
                  <c:v>2.7432999999999999E-2</c:v>
                </c:pt>
                <c:pt idx="3130">
                  <c:v>2.7231000000000002E-2</c:v>
                </c:pt>
                <c:pt idx="3131">
                  <c:v>2.7029999999999998E-2</c:v>
                </c:pt>
                <c:pt idx="3132">
                  <c:v>2.683E-2</c:v>
                </c:pt>
                <c:pt idx="3133">
                  <c:v>2.6630999999999998E-2</c:v>
                </c:pt>
                <c:pt idx="3134">
                  <c:v>2.6433000000000002E-2</c:v>
                </c:pt>
                <c:pt idx="3135">
                  <c:v>2.6237E-2</c:v>
                </c:pt>
                <c:pt idx="3136">
                  <c:v>2.6041999999999999E-2</c:v>
                </c:pt>
                <c:pt idx="3137">
                  <c:v>2.5847999999999999E-2</c:v>
                </c:pt>
                <c:pt idx="3138">
                  <c:v>2.5655000000000001E-2</c:v>
                </c:pt>
                <c:pt idx="3139">
                  <c:v>2.5464000000000001E-2</c:v>
                </c:pt>
                <c:pt idx="3140">
                  <c:v>2.5273E-2</c:v>
                </c:pt>
                <c:pt idx="3141">
                  <c:v>2.5083999999999999E-2</c:v>
                </c:pt>
                <c:pt idx="3142">
                  <c:v>2.4896999999999999E-2</c:v>
                </c:pt>
                <c:pt idx="3143">
                  <c:v>2.4709999999999999E-2</c:v>
                </c:pt>
                <c:pt idx="3144">
                  <c:v>2.4525000000000002E-2</c:v>
                </c:pt>
                <c:pt idx="3145">
                  <c:v>2.4341000000000002E-2</c:v>
                </c:pt>
                <c:pt idx="3146">
                  <c:v>2.4157999999999999E-2</c:v>
                </c:pt>
                <c:pt idx="3147">
                  <c:v>2.3976999999999998E-2</c:v>
                </c:pt>
                <c:pt idx="3148">
                  <c:v>2.3796999999999999E-2</c:v>
                </c:pt>
                <c:pt idx="3149">
                  <c:v>2.3618E-2</c:v>
                </c:pt>
                <c:pt idx="3150">
                  <c:v>2.3439999999999999E-2</c:v>
                </c:pt>
                <c:pt idx="3151">
                  <c:v>2.3264E-2</c:v>
                </c:pt>
                <c:pt idx="3152">
                  <c:v>2.3088999999999998E-2</c:v>
                </c:pt>
                <c:pt idx="3153">
                  <c:v>2.2915000000000001E-2</c:v>
                </c:pt>
                <c:pt idx="3154">
                  <c:v>2.2742999999999999E-2</c:v>
                </c:pt>
                <c:pt idx="3155">
                  <c:v>2.2571999999999998E-2</c:v>
                </c:pt>
                <c:pt idx="3156">
                  <c:v>2.2402999999999999E-2</c:v>
                </c:pt>
                <c:pt idx="3157">
                  <c:v>2.2235000000000001E-2</c:v>
                </c:pt>
                <c:pt idx="3158">
                  <c:v>2.2068000000000001E-2</c:v>
                </c:pt>
                <c:pt idx="3159">
                  <c:v>2.1902000000000001E-2</c:v>
                </c:pt>
                <c:pt idx="3160">
                  <c:v>2.1738E-2</c:v>
                </c:pt>
                <c:pt idx="3161">
                  <c:v>2.1575E-2</c:v>
                </c:pt>
                <c:pt idx="3162">
                  <c:v>2.1413000000000001E-2</c:v>
                </c:pt>
                <c:pt idx="3163">
                  <c:v>2.1253000000000001E-2</c:v>
                </c:pt>
                <c:pt idx="3164">
                  <c:v>2.1094000000000002E-2</c:v>
                </c:pt>
                <c:pt idx="3165">
                  <c:v>2.0934999999999999E-2</c:v>
                </c:pt>
                <c:pt idx="3166">
                  <c:v>2.0778000000000001E-2</c:v>
                </c:pt>
                <c:pt idx="3167">
                  <c:v>2.0622000000000001E-2</c:v>
                </c:pt>
                <c:pt idx="3168">
                  <c:v>2.0466999999999999E-2</c:v>
                </c:pt>
                <c:pt idx="3169">
                  <c:v>2.0313999999999999E-2</c:v>
                </c:pt>
                <c:pt idx="3170">
                  <c:v>2.0160999999999998E-2</c:v>
                </c:pt>
                <c:pt idx="3171">
                  <c:v>2.001E-2</c:v>
                </c:pt>
                <c:pt idx="3172">
                  <c:v>1.9859999999999999E-2</c:v>
                </c:pt>
                <c:pt idx="3173">
                  <c:v>1.9710999999999999E-2</c:v>
                </c:pt>
                <c:pt idx="3174">
                  <c:v>1.9563000000000001E-2</c:v>
                </c:pt>
                <c:pt idx="3175">
                  <c:v>1.9415999999999999E-2</c:v>
                </c:pt>
                <c:pt idx="3176">
                  <c:v>1.9269999999999999E-2</c:v>
                </c:pt>
                <c:pt idx="3177">
                  <c:v>1.9126000000000001E-2</c:v>
                </c:pt>
                <c:pt idx="3178">
                  <c:v>1.8981999999999999E-2</c:v>
                </c:pt>
                <c:pt idx="3179">
                  <c:v>1.8839999999999999E-2</c:v>
                </c:pt>
                <c:pt idx="3180">
                  <c:v>1.8697999999999999E-2</c:v>
                </c:pt>
                <c:pt idx="3181">
                  <c:v>1.8558000000000002E-2</c:v>
                </c:pt>
                <c:pt idx="3182">
                  <c:v>1.8419000000000001E-2</c:v>
                </c:pt>
                <c:pt idx="3183">
                  <c:v>1.8280999999999999E-2</c:v>
                </c:pt>
                <c:pt idx="3184">
                  <c:v>1.8144E-2</c:v>
                </c:pt>
                <c:pt idx="3185">
                  <c:v>1.8008E-2</c:v>
                </c:pt>
                <c:pt idx="3186">
                  <c:v>1.7873E-2</c:v>
                </c:pt>
                <c:pt idx="3187">
                  <c:v>1.7739999999999999E-2</c:v>
                </c:pt>
                <c:pt idx="3188">
                  <c:v>1.7607000000000001E-2</c:v>
                </c:pt>
                <c:pt idx="3189">
                  <c:v>1.7475999999999998E-2</c:v>
                </c:pt>
                <c:pt idx="3190">
                  <c:v>1.7346E-2</c:v>
                </c:pt>
                <c:pt idx="3191">
                  <c:v>1.7217E-2</c:v>
                </c:pt>
                <c:pt idx="3192">
                  <c:v>1.7089E-2</c:v>
                </c:pt>
                <c:pt idx="3193">
                  <c:v>1.6962999999999999E-2</c:v>
                </c:pt>
                <c:pt idx="3194">
                  <c:v>1.6837999999999999E-2</c:v>
                </c:pt>
                <c:pt idx="3195">
                  <c:v>1.6714E-2</c:v>
                </c:pt>
                <c:pt idx="3196">
                  <c:v>1.6591999999999999E-2</c:v>
                </c:pt>
                <c:pt idx="3197">
                  <c:v>1.6471E-2</c:v>
                </c:pt>
                <c:pt idx="3198">
                  <c:v>1.6351000000000001E-2</c:v>
                </c:pt>
                <c:pt idx="3199">
                  <c:v>1.6232E-2</c:v>
                </c:pt>
                <c:pt idx="3200">
                  <c:v>1.6115000000000001E-2</c:v>
                </c:pt>
                <c:pt idx="3201">
                  <c:v>1.5997999999999998E-2</c:v>
                </c:pt>
                <c:pt idx="3202">
                  <c:v>1.5883000000000001E-2</c:v>
                </c:pt>
                <c:pt idx="3203">
                  <c:v>1.5768999999999998E-2</c:v>
                </c:pt>
                <c:pt idx="3204">
                  <c:v>1.5656E-2</c:v>
                </c:pt>
                <c:pt idx="3205">
                  <c:v>1.5544000000000001E-2</c:v>
                </c:pt>
                <c:pt idx="3206">
                  <c:v>1.5433000000000001E-2</c:v>
                </c:pt>
                <c:pt idx="3207">
                  <c:v>1.5323E-2</c:v>
                </c:pt>
                <c:pt idx="3208">
                  <c:v>1.5214E-2</c:v>
                </c:pt>
                <c:pt idx="3209">
                  <c:v>1.5106E-2</c:v>
                </c:pt>
                <c:pt idx="3210">
                  <c:v>1.4997999999999999E-2</c:v>
                </c:pt>
                <c:pt idx="3211">
                  <c:v>1.4892000000000001E-2</c:v>
                </c:pt>
                <c:pt idx="3212">
                  <c:v>1.4787E-2</c:v>
                </c:pt>
                <c:pt idx="3213">
                  <c:v>1.4682000000000001E-2</c:v>
                </c:pt>
                <c:pt idx="3214">
                  <c:v>1.4578000000000001E-2</c:v>
                </c:pt>
                <c:pt idx="3215">
                  <c:v>1.4475E-2</c:v>
                </c:pt>
                <c:pt idx="3216">
                  <c:v>1.4373E-2</c:v>
                </c:pt>
                <c:pt idx="3217">
                  <c:v>1.4272E-2</c:v>
                </c:pt>
                <c:pt idx="3218">
                  <c:v>1.4172000000000001E-2</c:v>
                </c:pt>
                <c:pt idx="3219">
                  <c:v>1.4071999999999999E-2</c:v>
                </c:pt>
                <c:pt idx="3220">
                  <c:v>1.3972999999999999E-2</c:v>
                </c:pt>
                <c:pt idx="3221">
                  <c:v>1.3875E-2</c:v>
                </c:pt>
                <c:pt idx="3222">
                  <c:v>1.3778E-2</c:v>
                </c:pt>
                <c:pt idx="3223">
                  <c:v>1.3681E-2</c:v>
                </c:pt>
                <c:pt idx="3224">
                  <c:v>1.3585E-2</c:v>
                </c:pt>
                <c:pt idx="3225">
                  <c:v>1.349E-2</c:v>
                </c:pt>
                <c:pt idx="3226">
                  <c:v>1.3396E-2</c:v>
                </c:pt>
                <c:pt idx="3227">
                  <c:v>1.3303000000000001E-2</c:v>
                </c:pt>
                <c:pt idx="3228">
                  <c:v>1.321E-2</c:v>
                </c:pt>
                <c:pt idx="3229">
                  <c:v>1.3117999999999999E-2</c:v>
                </c:pt>
                <c:pt idx="3230">
                  <c:v>1.3027E-2</c:v>
                </c:pt>
                <c:pt idx="3231">
                  <c:v>1.2937000000000001E-2</c:v>
                </c:pt>
                <c:pt idx="3232">
                  <c:v>1.2848E-2</c:v>
                </c:pt>
                <c:pt idx="3233">
                  <c:v>1.2760000000000001E-2</c:v>
                </c:pt>
                <c:pt idx="3234">
                  <c:v>1.2671999999999999E-2</c:v>
                </c:pt>
                <c:pt idx="3235">
                  <c:v>1.2586E-2</c:v>
                </c:pt>
                <c:pt idx="3236">
                  <c:v>1.2500000000000001E-2</c:v>
                </c:pt>
                <c:pt idx="3237">
                  <c:v>1.2416E-2</c:v>
                </c:pt>
                <c:pt idx="3238">
                  <c:v>1.2331999999999999E-2</c:v>
                </c:pt>
                <c:pt idx="3239">
                  <c:v>1.225E-2</c:v>
                </c:pt>
                <c:pt idx="3240">
                  <c:v>1.2168E-2</c:v>
                </c:pt>
                <c:pt idx="3241">
                  <c:v>1.2088E-2</c:v>
                </c:pt>
                <c:pt idx="3242">
                  <c:v>1.2008E-2</c:v>
                </c:pt>
                <c:pt idx="3243">
                  <c:v>1.1929E-2</c:v>
                </c:pt>
                <c:pt idx="3244">
                  <c:v>1.1851E-2</c:v>
                </c:pt>
                <c:pt idx="3245">
                  <c:v>1.1774E-2</c:v>
                </c:pt>
                <c:pt idx="3246">
                  <c:v>1.1698E-2</c:v>
                </c:pt>
                <c:pt idx="3247">
                  <c:v>1.1623E-2</c:v>
                </c:pt>
                <c:pt idx="3248">
                  <c:v>1.1547999999999999E-2</c:v>
                </c:pt>
                <c:pt idx="3249">
                  <c:v>1.1475000000000001E-2</c:v>
                </c:pt>
                <c:pt idx="3250">
                  <c:v>1.1402000000000001E-2</c:v>
                </c:pt>
                <c:pt idx="3251">
                  <c:v>1.133E-2</c:v>
                </c:pt>
                <c:pt idx="3252">
                  <c:v>1.1258000000000001E-2</c:v>
                </c:pt>
                <c:pt idx="3253">
                  <c:v>1.1188E-2</c:v>
                </c:pt>
                <c:pt idx="3254">
                  <c:v>1.196E-2</c:v>
                </c:pt>
                <c:pt idx="3255">
                  <c:v>1.3139E-2</c:v>
                </c:pt>
                <c:pt idx="3256">
                  <c:v>1.3099E-2</c:v>
                </c:pt>
                <c:pt idx="3257">
                  <c:v>1.3018E-2</c:v>
                </c:pt>
                <c:pt idx="3258">
                  <c:v>1.2937000000000001E-2</c:v>
                </c:pt>
                <c:pt idx="3259">
                  <c:v>1.2857E-2</c:v>
                </c:pt>
                <c:pt idx="3260">
                  <c:v>1.2777999999999999E-2</c:v>
                </c:pt>
                <c:pt idx="3261">
                  <c:v>1.2699E-2</c:v>
                </c:pt>
                <c:pt idx="3262">
                  <c:v>1.2622E-2</c:v>
                </c:pt>
                <c:pt idx="3263">
                  <c:v>1.2545000000000001E-2</c:v>
                </c:pt>
                <c:pt idx="3264">
                  <c:v>1.2468E-2</c:v>
                </c:pt>
                <c:pt idx="3265">
                  <c:v>1.2393E-2</c:v>
                </c:pt>
                <c:pt idx="3266">
                  <c:v>1.2318000000000001E-2</c:v>
                </c:pt>
                <c:pt idx="3267">
                  <c:v>1.2244E-2</c:v>
                </c:pt>
                <c:pt idx="3268">
                  <c:v>1.2171E-2</c:v>
                </c:pt>
                <c:pt idx="3269">
                  <c:v>1.2318000000000001E-2</c:v>
                </c:pt>
                <c:pt idx="3270">
                  <c:v>1.2295E-2</c:v>
                </c:pt>
                <c:pt idx="3271">
                  <c:v>1.2222999999999999E-2</c:v>
                </c:pt>
                <c:pt idx="3272">
                  <c:v>1.2151E-2</c:v>
                </c:pt>
                <c:pt idx="3273">
                  <c:v>1.208E-2</c:v>
                </c:pt>
                <c:pt idx="3274">
                  <c:v>1.201E-2</c:v>
                </c:pt>
                <c:pt idx="3275">
                  <c:v>1.1941E-2</c:v>
                </c:pt>
                <c:pt idx="3276">
                  <c:v>1.1872000000000001E-2</c:v>
                </c:pt>
                <c:pt idx="3277">
                  <c:v>1.1804E-2</c:v>
                </c:pt>
                <c:pt idx="3278">
                  <c:v>1.1736999999999999E-2</c:v>
                </c:pt>
                <c:pt idx="3279">
                  <c:v>1.167E-2</c:v>
                </c:pt>
                <c:pt idx="3280">
                  <c:v>1.1604E-2</c:v>
                </c:pt>
                <c:pt idx="3281">
                  <c:v>1.1538E-2</c:v>
                </c:pt>
                <c:pt idx="3282">
                  <c:v>1.1473000000000001E-2</c:v>
                </c:pt>
                <c:pt idx="3283">
                  <c:v>1.1408E-2</c:v>
                </c:pt>
                <c:pt idx="3284">
                  <c:v>1.1344E-2</c:v>
                </c:pt>
                <c:pt idx="3285">
                  <c:v>1.1280999999999999E-2</c:v>
                </c:pt>
                <c:pt idx="3286">
                  <c:v>1.1218000000000001E-2</c:v>
                </c:pt>
                <c:pt idx="3287">
                  <c:v>1.1155E-2</c:v>
                </c:pt>
                <c:pt idx="3288">
                  <c:v>1.1094E-2</c:v>
                </c:pt>
                <c:pt idx="3289">
                  <c:v>1.1032E-2</c:v>
                </c:pt>
                <c:pt idx="3290">
                  <c:v>1.0972000000000001E-2</c:v>
                </c:pt>
                <c:pt idx="3291">
                  <c:v>1.0911000000000001E-2</c:v>
                </c:pt>
                <c:pt idx="3292">
                  <c:v>1.0852000000000001E-2</c:v>
                </c:pt>
                <c:pt idx="3293">
                  <c:v>1.0792E-2</c:v>
                </c:pt>
                <c:pt idx="3294">
                  <c:v>1.0732999999999999E-2</c:v>
                </c:pt>
                <c:pt idx="3295">
                  <c:v>1.0675E-2</c:v>
                </c:pt>
                <c:pt idx="3296">
                  <c:v>1.0617E-2</c:v>
                </c:pt>
                <c:pt idx="3297">
                  <c:v>1.0559000000000001E-2</c:v>
                </c:pt>
                <c:pt idx="3298">
                  <c:v>1.0501999999999999E-2</c:v>
                </c:pt>
                <c:pt idx="3299">
                  <c:v>1.0444999999999999E-2</c:v>
                </c:pt>
                <c:pt idx="3300">
                  <c:v>1.0388E-2</c:v>
                </c:pt>
                <c:pt idx="3301">
                  <c:v>1.0331999999999999E-2</c:v>
                </c:pt>
                <c:pt idx="3302">
                  <c:v>1.0276E-2</c:v>
                </c:pt>
                <c:pt idx="3303">
                  <c:v>1.0220999999999999E-2</c:v>
                </c:pt>
                <c:pt idx="3304">
                  <c:v>1.0165E-2</c:v>
                </c:pt>
                <c:pt idx="3305">
                  <c:v>1.0109999999999999E-2</c:v>
                </c:pt>
                <c:pt idx="3306">
                  <c:v>1.0055E-2</c:v>
                </c:pt>
                <c:pt idx="3307">
                  <c:v>1.0000999999999999E-2</c:v>
                </c:pt>
                <c:pt idx="3308">
                  <c:v>9.9465000000000005E-3</c:v>
                </c:pt>
                <c:pt idx="3309">
                  <c:v>9.8925999999999997E-3</c:v>
                </c:pt>
                <c:pt idx="3310">
                  <c:v>9.8390999999999999E-3</c:v>
                </c:pt>
                <c:pt idx="3311">
                  <c:v>9.7859000000000002E-3</c:v>
                </c:pt>
                <c:pt idx="3312">
                  <c:v>9.7330000000000003E-3</c:v>
                </c:pt>
                <c:pt idx="3313">
                  <c:v>9.6804999999999999E-3</c:v>
                </c:pt>
                <c:pt idx="3314">
                  <c:v>9.6282999999999994E-3</c:v>
                </c:pt>
                <c:pt idx="3315">
                  <c:v>9.5764999999999999E-3</c:v>
                </c:pt>
                <c:pt idx="3316">
                  <c:v>9.5248999999999993E-3</c:v>
                </c:pt>
                <c:pt idx="3317">
                  <c:v>9.4736999999999998E-3</c:v>
                </c:pt>
                <c:pt idx="3318">
                  <c:v>9.4227000000000009E-3</c:v>
                </c:pt>
                <c:pt idx="3319">
                  <c:v>9.3720000000000001E-3</c:v>
                </c:pt>
                <c:pt idx="3320">
                  <c:v>9.3214999999999999E-3</c:v>
                </c:pt>
                <c:pt idx="3321">
                  <c:v>9.2712999999999997E-3</c:v>
                </c:pt>
                <c:pt idx="3322">
                  <c:v>9.2213E-3</c:v>
                </c:pt>
                <c:pt idx="3323">
                  <c:v>9.1715000000000008E-3</c:v>
                </c:pt>
                <c:pt idx="3324">
                  <c:v>9.1219999999999999E-3</c:v>
                </c:pt>
                <c:pt idx="3325">
                  <c:v>9.0728000000000007E-3</c:v>
                </c:pt>
                <c:pt idx="3326">
                  <c:v>9.0238000000000002E-3</c:v>
                </c:pt>
                <c:pt idx="3327">
                  <c:v>8.9750999999999997E-3</c:v>
                </c:pt>
                <c:pt idx="3328">
                  <c:v>8.9266999999999992E-3</c:v>
                </c:pt>
                <c:pt idx="3329">
                  <c:v>8.8786000000000004E-3</c:v>
                </c:pt>
                <c:pt idx="3330">
                  <c:v>8.8307999999999998E-3</c:v>
                </c:pt>
                <c:pt idx="3331">
                  <c:v>8.7833000000000008E-3</c:v>
                </c:pt>
                <c:pt idx="3332">
                  <c:v>8.7361000000000001E-3</c:v>
                </c:pt>
                <c:pt idx="3333">
                  <c:v>8.6890999999999999E-3</c:v>
                </c:pt>
                <c:pt idx="3334">
                  <c:v>8.6423999999999997E-3</c:v>
                </c:pt>
                <c:pt idx="3335">
                  <c:v>8.5959000000000001E-3</c:v>
                </c:pt>
                <c:pt idx="3336">
                  <c:v>8.5497000000000004E-3</c:v>
                </c:pt>
                <c:pt idx="3337">
                  <c:v>8.5036E-3</c:v>
                </c:pt>
                <c:pt idx="3338">
                  <c:v>8.4577000000000003E-3</c:v>
                </c:pt>
                <c:pt idx="3339">
                  <c:v>8.4119999999999993E-3</c:v>
                </c:pt>
                <c:pt idx="3340">
                  <c:v>8.3665000000000007E-3</c:v>
                </c:pt>
                <c:pt idx="3341">
                  <c:v>8.3212000000000008E-3</c:v>
                </c:pt>
                <c:pt idx="3342">
                  <c:v>8.2760999999999998E-3</c:v>
                </c:pt>
                <c:pt idx="3343">
                  <c:v>8.2310999999999999E-3</c:v>
                </c:pt>
                <c:pt idx="3344">
                  <c:v>8.1863999999999999E-3</c:v>
                </c:pt>
                <c:pt idx="3345">
                  <c:v>8.1417E-3</c:v>
                </c:pt>
                <c:pt idx="3346">
                  <c:v>8.0973E-3</c:v>
                </c:pt>
                <c:pt idx="3347">
                  <c:v>8.0529E-3</c:v>
                </c:pt>
                <c:pt idx="3348">
                  <c:v>8.0087000000000005E-3</c:v>
                </c:pt>
                <c:pt idx="3349">
                  <c:v>7.9644999999999994E-3</c:v>
                </c:pt>
                <c:pt idx="3350">
                  <c:v>7.9205000000000005E-3</c:v>
                </c:pt>
                <c:pt idx="3351">
                  <c:v>7.8764999999999998E-3</c:v>
                </c:pt>
                <c:pt idx="3352">
                  <c:v>7.8326000000000003E-3</c:v>
                </c:pt>
                <c:pt idx="3353">
                  <c:v>7.7888000000000002E-3</c:v>
                </c:pt>
                <c:pt idx="3354">
                  <c:v>7.7451000000000004E-3</c:v>
                </c:pt>
                <c:pt idx="3355">
                  <c:v>7.7013999999999997E-3</c:v>
                </c:pt>
                <c:pt idx="3356">
                  <c:v>7.6578000000000002E-3</c:v>
                </c:pt>
                <c:pt idx="3357">
                  <c:v>7.6144000000000003E-3</c:v>
                </c:pt>
                <c:pt idx="3358">
                  <c:v>7.5709999999999996E-3</c:v>
                </c:pt>
                <c:pt idx="3359">
                  <c:v>7.5278000000000003E-3</c:v>
                </c:pt>
                <c:pt idx="3360">
                  <c:v>7.4846000000000001E-3</c:v>
                </c:pt>
                <c:pt idx="3361">
                  <c:v>7.4415999999999996E-3</c:v>
                </c:pt>
                <c:pt idx="3362">
                  <c:v>7.3987000000000002E-3</c:v>
                </c:pt>
                <c:pt idx="3363">
                  <c:v>7.3559999999999997E-3</c:v>
                </c:pt>
                <c:pt idx="3364">
                  <c:v>7.3134000000000003E-3</c:v>
                </c:pt>
                <c:pt idx="3365">
                  <c:v>7.2709000000000003E-3</c:v>
                </c:pt>
                <c:pt idx="3366">
                  <c:v>7.4625999999999998E-3</c:v>
                </c:pt>
                <c:pt idx="3367">
                  <c:v>7.4850999999999997E-3</c:v>
                </c:pt>
                <c:pt idx="3368">
                  <c:v>7.6363000000000004E-3</c:v>
                </c:pt>
                <c:pt idx="3369">
                  <c:v>7.7390000000000002E-3</c:v>
                </c:pt>
                <c:pt idx="3370">
                  <c:v>7.6984999999999996E-3</c:v>
                </c:pt>
                <c:pt idx="3371">
                  <c:v>7.6536E-3</c:v>
                </c:pt>
                <c:pt idx="3372">
                  <c:v>7.6089E-3</c:v>
                </c:pt>
                <c:pt idx="3373">
                  <c:v>7.5643999999999998E-3</c:v>
                </c:pt>
                <c:pt idx="3374">
                  <c:v>7.5202000000000003E-3</c:v>
                </c:pt>
                <c:pt idx="3375">
                  <c:v>7.4761000000000003E-3</c:v>
                </c:pt>
                <c:pt idx="3376">
                  <c:v>7.4321999999999999E-3</c:v>
                </c:pt>
                <c:pt idx="3377">
                  <c:v>7.3885000000000001E-3</c:v>
                </c:pt>
                <c:pt idx="3378">
                  <c:v>7.3448000000000003E-3</c:v>
                </c:pt>
                <c:pt idx="3379">
                  <c:v>7.3011999999999999E-3</c:v>
                </c:pt>
                <c:pt idx="3380">
                  <c:v>7.2576999999999997E-3</c:v>
                </c:pt>
                <c:pt idx="3381">
                  <c:v>7.2142999999999999E-3</c:v>
                </c:pt>
                <c:pt idx="3382">
                  <c:v>7.1709E-3</c:v>
                </c:pt>
                <c:pt idx="3383">
                  <c:v>7.1275000000000002E-3</c:v>
                </c:pt>
                <c:pt idx="3384">
                  <c:v>7.0843E-3</c:v>
                </c:pt>
                <c:pt idx="3385">
                  <c:v>7.0410999999999998E-3</c:v>
                </c:pt>
                <c:pt idx="3386">
                  <c:v>6.9979999999999999E-3</c:v>
                </c:pt>
                <c:pt idx="3387">
                  <c:v>6.9550999999999997E-3</c:v>
                </c:pt>
                <c:pt idx="3388">
                  <c:v>6.9124E-3</c:v>
                </c:pt>
                <c:pt idx="3389">
                  <c:v>6.8697999999999997E-3</c:v>
                </c:pt>
                <c:pt idx="3390">
                  <c:v>6.8274E-3</c:v>
                </c:pt>
                <c:pt idx="3391">
                  <c:v>6.7851999999999999E-3</c:v>
                </c:pt>
                <c:pt idx="3392">
                  <c:v>6.7432999999999998E-3</c:v>
                </c:pt>
                <c:pt idx="3393">
                  <c:v>6.7016000000000003E-3</c:v>
                </c:pt>
                <c:pt idx="3394">
                  <c:v>6.6601000000000004E-3</c:v>
                </c:pt>
                <c:pt idx="3395">
                  <c:v>6.6188999999999996E-3</c:v>
                </c:pt>
                <c:pt idx="3396">
                  <c:v>6.5778E-3</c:v>
                </c:pt>
                <c:pt idx="3397">
                  <c:v>6.5370000000000003E-3</c:v>
                </c:pt>
                <c:pt idx="3398">
                  <c:v>6.4963E-3</c:v>
                </c:pt>
                <c:pt idx="3399">
                  <c:v>6.4558999999999997E-3</c:v>
                </c:pt>
                <c:pt idx="3400">
                  <c:v>6.4155999999999996E-3</c:v>
                </c:pt>
                <c:pt idx="3401">
                  <c:v>6.3755000000000001E-3</c:v>
                </c:pt>
                <c:pt idx="3402">
                  <c:v>6.3356000000000003E-3</c:v>
                </c:pt>
                <c:pt idx="3403">
                  <c:v>6.2957999999999998E-3</c:v>
                </c:pt>
                <c:pt idx="3404">
                  <c:v>6.2560999999999997E-3</c:v>
                </c:pt>
                <c:pt idx="3405">
                  <c:v>6.2167000000000004E-3</c:v>
                </c:pt>
                <c:pt idx="3406">
                  <c:v>6.1773000000000002E-3</c:v>
                </c:pt>
                <c:pt idx="3407">
                  <c:v>6.1380999999999996E-3</c:v>
                </c:pt>
                <c:pt idx="3408">
                  <c:v>6.0990999999999997E-3</c:v>
                </c:pt>
                <c:pt idx="3409">
                  <c:v>6.0602E-3</c:v>
                </c:pt>
                <c:pt idx="3410">
                  <c:v>6.0213999999999997E-3</c:v>
                </c:pt>
                <c:pt idx="3411">
                  <c:v>5.9826999999999997E-3</c:v>
                </c:pt>
                <c:pt idx="3412">
                  <c:v>5.9440999999999999E-3</c:v>
                </c:pt>
                <c:pt idx="3413">
                  <c:v>5.9056999999999998E-3</c:v>
                </c:pt>
                <c:pt idx="3414">
                  <c:v>5.8674E-3</c:v>
                </c:pt>
                <c:pt idx="3415">
                  <c:v>5.8291000000000003E-3</c:v>
                </c:pt>
                <c:pt idx="3416">
                  <c:v>5.7908999999999999E-3</c:v>
                </c:pt>
                <c:pt idx="3417">
                  <c:v>5.7527999999999998E-3</c:v>
                </c:pt>
                <c:pt idx="3418">
                  <c:v>5.7147999999999999E-3</c:v>
                </c:pt>
                <c:pt idx="3419">
                  <c:v>5.6769000000000003E-3</c:v>
                </c:pt>
                <c:pt idx="3420">
                  <c:v>5.6391000000000002E-3</c:v>
                </c:pt>
                <c:pt idx="3421">
                  <c:v>5.6014000000000003E-3</c:v>
                </c:pt>
                <c:pt idx="3422">
                  <c:v>5.5637000000000004E-3</c:v>
                </c:pt>
                <c:pt idx="3423">
                  <c:v>5.5260999999999999E-3</c:v>
                </c:pt>
                <c:pt idx="3424">
                  <c:v>5.4885999999999997E-3</c:v>
                </c:pt>
                <c:pt idx="3425">
                  <c:v>5.4511999999999998E-3</c:v>
                </c:pt>
                <c:pt idx="3426">
                  <c:v>5.4139000000000001E-3</c:v>
                </c:pt>
                <c:pt idx="3427">
                  <c:v>5.3768000000000002E-3</c:v>
                </c:pt>
                <c:pt idx="3428">
                  <c:v>5.3397999999999996E-3</c:v>
                </c:pt>
                <c:pt idx="3429">
                  <c:v>5.3030000000000004E-3</c:v>
                </c:pt>
                <c:pt idx="3430">
                  <c:v>5.2664000000000001E-3</c:v>
                </c:pt>
                <c:pt idx="3431">
                  <c:v>5.2300999999999997E-3</c:v>
                </c:pt>
                <c:pt idx="3432">
                  <c:v>5.1939999999999998E-3</c:v>
                </c:pt>
                <c:pt idx="3433">
                  <c:v>5.1580999999999997E-3</c:v>
                </c:pt>
                <c:pt idx="3434">
                  <c:v>5.1225000000000003E-3</c:v>
                </c:pt>
                <c:pt idx="3435">
                  <c:v>5.0872000000000001E-3</c:v>
                </c:pt>
                <c:pt idx="3436">
                  <c:v>5.0521000000000003E-3</c:v>
                </c:pt>
                <c:pt idx="3437">
                  <c:v>5.0172000000000003E-3</c:v>
                </c:pt>
                <c:pt idx="3438">
                  <c:v>4.9826000000000002E-3</c:v>
                </c:pt>
                <c:pt idx="3439">
                  <c:v>4.9483000000000001E-3</c:v>
                </c:pt>
                <c:pt idx="3440">
                  <c:v>4.9141999999999996E-3</c:v>
                </c:pt>
                <c:pt idx="3441">
                  <c:v>4.8802999999999997E-3</c:v>
                </c:pt>
                <c:pt idx="3442">
                  <c:v>4.8466000000000004E-3</c:v>
                </c:pt>
                <c:pt idx="3443">
                  <c:v>4.8132000000000001E-3</c:v>
                </c:pt>
                <c:pt idx="3444">
                  <c:v>4.7799000000000001E-3</c:v>
                </c:pt>
                <c:pt idx="3445">
                  <c:v>4.7469000000000001E-3</c:v>
                </c:pt>
                <c:pt idx="3446">
                  <c:v>4.7140999999999997E-3</c:v>
                </c:pt>
                <c:pt idx="3447">
                  <c:v>4.6813999999999996E-3</c:v>
                </c:pt>
                <c:pt idx="3448">
                  <c:v>4.6489000000000001E-3</c:v>
                </c:pt>
                <c:pt idx="3449">
                  <c:v>4.6166000000000002E-3</c:v>
                </c:pt>
                <c:pt idx="3450">
                  <c:v>4.5843999999999998E-3</c:v>
                </c:pt>
                <c:pt idx="3451">
                  <c:v>4.5523999999999998E-3</c:v>
                </c:pt>
                <c:pt idx="3452">
                  <c:v>4.5205999999999996E-3</c:v>
                </c:pt>
                <c:pt idx="3453">
                  <c:v>4.4888999999999997E-3</c:v>
                </c:pt>
                <c:pt idx="3454">
                  <c:v>4.4574999999999997E-3</c:v>
                </c:pt>
                <c:pt idx="3455">
                  <c:v>4.4261999999999999E-3</c:v>
                </c:pt>
                <c:pt idx="3456">
                  <c:v>4.3950999999999999E-3</c:v>
                </c:pt>
                <c:pt idx="3457">
                  <c:v>4.3642000000000004E-3</c:v>
                </c:pt>
                <c:pt idx="3458">
                  <c:v>4.3334999999999997E-3</c:v>
                </c:pt>
                <c:pt idx="3459">
                  <c:v>4.3030000000000004E-3</c:v>
                </c:pt>
                <c:pt idx="3460">
                  <c:v>4.2725999999999997E-3</c:v>
                </c:pt>
                <c:pt idx="3461">
                  <c:v>4.2424000000000003E-3</c:v>
                </c:pt>
                <c:pt idx="3462">
                  <c:v>4.2123999999999998E-3</c:v>
                </c:pt>
                <c:pt idx="3463">
                  <c:v>4.1825999999999999E-3</c:v>
                </c:pt>
                <c:pt idx="3464">
                  <c:v>4.1529000000000002E-3</c:v>
                </c:pt>
                <c:pt idx="3465">
                  <c:v>4.1232999999999999E-3</c:v>
                </c:pt>
                <c:pt idx="3466">
                  <c:v>4.0940000000000004E-3</c:v>
                </c:pt>
                <c:pt idx="3467">
                  <c:v>4.0647000000000001E-3</c:v>
                </c:pt>
                <c:pt idx="3468">
                  <c:v>4.0356000000000003E-3</c:v>
                </c:pt>
                <c:pt idx="3469">
                  <c:v>4.0065999999999999E-3</c:v>
                </c:pt>
                <c:pt idx="3470">
                  <c:v>3.9778000000000001E-3</c:v>
                </c:pt>
                <c:pt idx="3471">
                  <c:v>3.9490999999999997E-3</c:v>
                </c:pt>
                <c:pt idx="3472">
                  <c:v>3.9205000000000004E-3</c:v>
                </c:pt>
                <c:pt idx="3473">
                  <c:v>3.8920000000000001E-3</c:v>
                </c:pt>
                <c:pt idx="3474">
                  <c:v>3.8636999999999999E-3</c:v>
                </c:pt>
                <c:pt idx="3475">
                  <c:v>3.8354999999999999E-3</c:v>
                </c:pt>
                <c:pt idx="3476">
                  <c:v>3.8073999999999998E-3</c:v>
                </c:pt>
                <c:pt idx="3477">
                  <c:v>3.7794E-3</c:v>
                </c:pt>
                <c:pt idx="3478">
                  <c:v>3.7515999999999999E-3</c:v>
                </c:pt>
                <c:pt idx="3479">
                  <c:v>3.7238000000000002E-3</c:v>
                </c:pt>
                <c:pt idx="3480">
                  <c:v>3.6962000000000002E-3</c:v>
                </c:pt>
                <c:pt idx="3481">
                  <c:v>3.6687E-3</c:v>
                </c:pt>
                <c:pt idx="3482">
                  <c:v>3.6413999999999999E-3</c:v>
                </c:pt>
                <c:pt idx="3483">
                  <c:v>3.6142000000000001E-3</c:v>
                </c:pt>
                <c:pt idx="3484">
                  <c:v>3.5871000000000002E-3</c:v>
                </c:pt>
                <c:pt idx="3485">
                  <c:v>3.5601999999999999E-3</c:v>
                </c:pt>
                <c:pt idx="3486">
                  <c:v>3.5333999999999999E-3</c:v>
                </c:pt>
                <c:pt idx="3487">
                  <c:v>3.5067000000000002E-3</c:v>
                </c:pt>
                <c:pt idx="3488">
                  <c:v>3.4802000000000001E-3</c:v>
                </c:pt>
                <c:pt idx="3489">
                  <c:v>3.4539000000000002E-3</c:v>
                </c:pt>
                <c:pt idx="3490">
                  <c:v>3.4277000000000001E-3</c:v>
                </c:pt>
                <c:pt idx="3491">
                  <c:v>3.4015999999999998E-3</c:v>
                </c:pt>
                <c:pt idx="3492">
                  <c:v>3.3757000000000001E-3</c:v>
                </c:pt>
                <c:pt idx="3493">
                  <c:v>3.3498999999999998E-3</c:v>
                </c:pt>
                <c:pt idx="3494">
                  <c:v>3.3241999999999998E-3</c:v>
                </c:pt>
                <c:pt idx="3495">
                  <c:v>3.2986999999999999E-3</c:v>
                </c:pt>
                <c:pt idx="3496">
                  <c:v>3.2732999999999998E-3</c:v>
                </c:pt>
                <c:pt idx="3497">
                  <c:v>3.2480999999999999E-3</c:v>
                </c:pt>
                <c:pt idx="3498">
                  <c:v>3.2228999999999999E-3</c:v>
                </c:pt>
                <c:pt idx="3499">
                  <c:v>3.1979999999999999E-3</c:v>
                </c:pt>
                <c:pt idx="3500">
                  <c:v>3.1730999999999999E-3</c:v>
                </c:pt>
                <c:pt idx="3501">
                  <c:v>3.1484999999999998E-3</c:v>
                </c:pt>
                <c:pt idx="3502">
                  <c:v>3.124E-3</c:v>
                </c:pt>
                <c:pt idx="3503">
                  <c:v>3.0996000000000001E-3</c:v>
                </c:pt>
                <c:pt idx="3504">
                  <c:v>3.0755000000000001E-3</c:v>
                </c:pt>
                <c:pt idx="3505">
                  <c:v>3.0515E-3</c:v>
                </c:pt>
                <c:pt idx="3506">
                  <c:v>3.0276999999999999E-3</c:v>
                </c:pt>
                <c:pt idx="3507">
                  <c:v>3.0041E-3</c:v>
                </c:pt>
                <c:pt idx="3508">
                  <c:v>2.9807000000000002E-3</c:v>
                </c:pt>
                <c:pt idx="3509">
                  <c:v>2.9573999999999998E-3</c:v>
                </c:pt>
                <c:pt idx="3510">
                  <c:v>2.9344000000000002E-3</c:v>
                </c:pt>
                <c:pt idx="3511">
                  <c:v>2.9115E-3</c:v>
                </c:pt>
                <c:pt idx="3512">
                  <c:v>2.8888999999999998E-3</c:v>
                </c:pt>
                <c:pt idx="3513">
                  <c:v>2.8663999999999999E-3</c:v>
                </c:pt>
                <c:pt idx="3514">
                  <c:v>2.8441E-3</c:v>
                </c:pt>
                <c:pt idx="3515">
                  <c:v>2.8219999999999999E-3</c:v>
                </c:pt>
                <c:pt idx="3516">
                  <c:v>2.8000999999999998E-3</c:v>
                </c:pt>
                <c:pt idx="3517">
                  <c:v>2.7783999999999999E-3</c:v>
                </c:pt>
                <c:pt idx="3518">
                  <c:v>2.7569000000000001E-3</c:v>
                </c:pt>
                <c:pt idx="3519">
                  <c:v>2.7355000000000001E-3</c:v>
                </c:pt>
                <c:pt idx="3520">
                  <c:v>2.7144000000000001E-3</c:v>
                </c:pt>
                <c:pt idx="3521">
                  <c:v>2.6933999999999999E-3</c:v>
                </c:pt>
                <c:pt idx="3522">
                  <c:v>2.6727000000000001E-3</c:v>
                </c:pt>
                <c:pt idx="3523">
                  <c:v>2.6521000000000001E-3</c:v>
                </c:pt>
                <c:pt idx="3524">
                  <c:v>2.6316999999999998E-3</c:v>
                </c:pt>
                <c:pt idx="3525">
                  <c:v>2.6113999999999998E-3</c:v>
                </c:pt>
                <c:pt idx="3526">
                  <c:v>2.5914000000000002E-3</c:v>
                </c:pt>
                <c:pt idx="3527">
                  <c:v>2.5715E-3</c:v>
                </c:pt>
                <c:pt idx="3528">
                  <c:v>2.5517000000000001E-3</c:v>
                </c:pt>
                <c:pt idx="3529">
                  <c:v>2.5322000000000001E-3</c:v>
                </c:pt>
                <c:pt idx="3530">
                  <c:v>2.5127999999999999E-3</c:v>
                </c:pt>
                <c:pt idx="3531">
                  <c:v>2.4935000000000001E-3</c:v>
                </c:pt>
                <c:pt idx="3532">
                  <c:v>2.4745000000000001E-3</c:v>
                </c:pt>
                <c:pt idx="3533">
                  <c:v>2.4556000000000001E-3</c:v>
                </c:pt>
                <c:pt idx="3534">
                  <c:v>2.4369000000000001E-3</c:v>
                </c:pt>
                <c:pt idx="3535">
                  <c:v>2.4183E-3</c:v>
                </c:pt>
                <c:pt idx="3536">
                  <c:v>2.421E-3</c:v>
                </c:pt>
                <c:pt idx="3537">
                  <c:v>2.4382000000000002E-3</c:v>
                </c:pt>
                <c:pt idx="3538">
                  <c:v>2.4198000000000002E-3</c:v>
                </c:pt>
                <c:pt idx="3539">
                  <c:v>2.4015999999999998E-3</c:v>
                </c:pt>
                <c:pt idx="3540">
                  <c:v>2.3835000000000002E-3</c:v>
                </c:pt>
                <c:pt idx="3541">
                  <c:v>2.3657000000000001E-3</c:v>
                </c:pt>
                <c:pt idx="3542">
                  <c:v>2.3481000000000001E-3</c:v>
                </c:pt>
                <c:pt idx="3543">
                  <c:v>2.3306999999999998E-3</c:v>
                </c:pt>
                <c:pt idx="3544">
                  <c:v>2.3134000000000002E-3</c:v>
                </c:pt>
                <c:pt idx="3545">
                  <c:v>2.2962999999999998E-3</c:v>
                </c:pt>
                <c:pt idx="3546">
                  <c:v>2.2794E-3</c:v>
                </c:pt>
                <c:pt idx="3547">
                  <c:v>2.2626999999999999E-3</c:v>
                </c:pt>
                <c:pt idx="3548">
                  <c:v>2.2461E-3</c:v>
                </c:pt>
                <c:pt idx="3549">
                  <c:v>2.2296E-3</c:v>
                </c:pt>
                <c:pt idx="3550">
                  <c:v>2.2133999999999999E-3</c:v>
                </c:pt>
                <c:pt idx="3551">
                  <c:v>2.1971999999999998E-3</c:v>
                </c:pt>
                <c:pt idx="3552">
                  <c:v>2.1813000000000002E-3</c:v>
                </c:pt>
                <c:pt idx="3553">
                  <c:v>2.1654000000000001E-3</c:v>
                </c:pt>
                <c:pt idx="3554">
                  <c:v>2.1497999999999999E-3</c:v>
                </c:pt>
                <c:pt idx="3555">
                  <c:v>2.1342000000000002E-3</c:v>
                </c:pt>
                <c:pt idx="3556">
                  <c:v>2.1188000000000001E-3</c:v>
                </c:pt>
                <c:pt idx="3557">
                  <c:v>2.1034999999999999E-3</c:v>
                </c:pt>
                <c:pt idx="3558">
                  <c:v>2.0883999999999998E-3</c:v>
                </c:pt>
                <c:pt idx="3559">
                  <c:v>2.0734E-3</c:v>
                </c:pt>
                <c:pt idx="3560">
                  <c:v>2.0585E-3</c:v>
                </c:pt>
                <c:pt idx="3561">
                  <c:v>2.0438000000000001E-3</c:v>
                </c:pt>
                <c:pt idx="3562">
                  <c:v>2.0292000000000001E-3</c:v>
                </c:pt>
                <c:pt idx="3563">
                  <c:v>2.0148000000000002E-3</c:v>
                </c:pt>
                <c:pt idx="3564">
                  <c:v>2.0005000000000001E-3</c:v>
                </c:pt>
                <c:pt idx="3565">
                  <c:v>1.9862999999999999E-3</c:v>
                </c:pt>
                <c:pt idx="3566">
                  <c:v>1.9723000000000002E-3</c:v>
                </c:pt>
                <c:pt idx="3567">
                  <c:v>1.9583000000000001E-3</c:v>
                </c:pt>
                <c:pt idx="3568">
                  <c:v>1.9446000000000001E-3</c:v>
                </c:pt>
                <c:pt idx="3569">
                  <c:v>1.9308999999999999E-3</c:v>
                </c:pt>
                <c:pt idx="3570">
                  <c:v>1.9173E-3</c:v>
                </c:pt>
                <c:pt idx="3571">
                  <c:v>1.9038E-3</c:v>
                </c:pt>
                <c:pt idx="3572">
                  <c:v>1.8905E-3</c:v>
                </c:pt>
                <c:pt idx="3573">
                  <c:v>1.8772999999999999E-3</c:v>
                </c:pt>
                <c:pt idx="3574">
                  <c:v>1.8641E-3</c:v>
                </c:pt>
                <c:pt idx="3575">
                  <c:v>1.8511000000000001E-3</c:v>
                </c:pt>
                <c:pt idx="3576">
                  <c:v>1.8381999999999999E-3</c:v>
                </c:pt>
                <c:pt idx="3577">
                  <c:v>1.8254E-3</c:v>
                </c:pt>
                <c:pt idx="3578">
                  <c:v>1.8128E-3</c:v>
                </c:pt>
                <c:pt idx="3579">
                  <c:v>1.8002000000000001E-3</c:v>
                </c:pt>
                <c:pt idx="3580">
                  <c:v>1.7878E-3</c:v>
                </c:pt>
                <c:pt idx="3581">
                  <c:v>1.7753999999999999E-3</c:v>
                </c:pt>
                <c:pt idx="3582">
                  <c:v>1.7631999999999999E-3</c:v>
                </c:pt>
                <c:pt idx="3583">
                  <c:v>1.7511E-3</c:v>
                </c:pt>
                <c:pt idx="3584">
                  <c:v>1.7390999999999999E-3</c:v>
                </c:pt>
                <c:pt idx="3585">
                  <c:v>1.7273E-3</c:v>
                </c:pt>
                <c:pt idx="3586">
                  <c:v>1.7155E-3</c:v>
                </c:pt>
                <c:pt idx="3587">
                  <c:v>1.7038999999999999E-3</c:v>
                </c:pt>
                <c:pt idx="3588">
                  <c:v>1.6923000000000001E-3</c:v>
                </c:pt>
                <c:pt idx="3589">
                  <c:v>1.6808999999999999E-3</c:v>
                </c:pt>
                <c:pt idx="3590">
                  <c:v>1.6696E-3</c:v>
                </c:pt>
                <c:pt idx="3591">
                  <c:v>1.6584E-3</c:v>
                </c:pt>
                <c:pt idx="3592">
                  <c:v>2.0052E-3</c:v>
                </c:pt>
                <c:pt idx="3593">
                  <c:v>1.9918000000000002E-3</c:v>
                </c:pt>
                <c:pt idx="3594">
                  <c:v>1.9784999999999998E-3</c:v>
                </c:pt>
                <c:pt idx="3595">
                  <c:v>1.9654E-3</c:v>
                </c:pt>
                <c:pt idx="3596">
                  <c:v>1.9524E-3</c:v>
                </c:pt>
                <c:pt idx="3597">
                  <c:v>1.9395E-3</c:v>
                </c:pt>
                <c:pt idx="3598">
                  <c:v>1.9266999999999999E-3</c:v>
                </c:pt>
                <c:pt idx="3599">
                  <c:v>1.9139999999999999E-3</c:v>
                </c:pt>
                <c:pt idx="3600">
                  <c:v>1.9015E-3</c:v>
                </c:pt>
                <c:pt idx="3601">
                  <c:v>1.8890000000000001E-3</c:v>
                </c:pt>
                <c:pt idx="3602">
                  <c:v>1.8767E-3</c:v>
                </c:pt>
                <c:pt idx="3603">
                  <c:v>1.8645000000000001E-3</c:v>
                </c:pt>
                <c:pt idx="3604">
                  <c:v>1.8523999999999999E-3</c:v>
                </c:pt>
                <c:pt idx="3605">
                  <c:v>1.8404000000000001E-3</c:v>
                </c:pt>
                <c:pt idx="3606">
                  <c:v>1.8285E-3</c:v>
                </c:pt>
                <c:pt idx="3607">
                  <c:v>1.8167999999999999E-3</c:v>
                </c:pt>
                <c:pt idx="3608">
                  <c:v>1.8051E-3</c:v>
                </c:pt>
                <c:pt idx="3609">
                  <c:v>1.7936E-3</c:v>
                </c:pt>
                <c:pt idx="3610">
                  <c:v>1.7822000000000001E-3</c:v>
                </c:pt>
                <c:pt idx="3611">
                  <c:v>1.7708999999999999E-3</c:v>
                </c:pt>
                <c:pt idx="3612">
                  <c:v>1.7596999999999999E-3</c:v>
                </c:pt>
                <c:pt idx="3613">
                  <c:v>1.7487E-3</c:v>
                </c:pt>
                <c:pt idx="3614">
                  <c:v>1.7377E-3</c:v>
                </c:pt>
                <c:pt idx="3615">
                  <c:v>1.7267999999999999E-3</c:v>
                </c:pt>
                <c:pt idx="3616">
                  <c:v>1.7160999999999999E-3</c:v>
                </c:pt>
                <c:pt idx="3617">
                  <c:v>1.7053999999999999E-3</c:v>
                </c:pt>
                <c:pt idx="3618">
                  <c:v>1.6949000000000001E-3</c:v>
                </c:pt>
                <c:pt idx="3619">
                  <c:v>1.6844E-3</c:v>
                </c:pt>
                <c:pt idx="3620">
                  <c:v>1.6739999999999999E-3</c:v>
                </c:pt>
                <c:pt idx="3621">
                  <c:v>1.6638E-3</c:v>
                </c:pt>
                <c:pt idx="3622">
                  <c:v>1.6536000000000001E-3</c:v>
                </c:pt>
                <c:pt idx="3623">
                  <c:v>1.6436000000000001E-3</c:v>
                </c:pt>
                <c:pt idx="3624">
                  <c:v>1.6336E-3</c:v>
                </c:pt>
                <c:pt idx="3625">
                  <c:v>1.6237999999999999E-3</c:v>
                </c:pt>
                <c:pt idx="3626">
                  <c:v>1.614E-3</c:v>
                </c:pt>
                <c:pt idx="3627">
                  <c:v>1.6042999999999999E-3</c:v>
                </c:pt>
                <c:pt idx="3628">
                  <c:v>1.5948E-3</c:v>
                </c:pt>
                <c:pt idx="3629">
                  <c:v>1.5853E-3</c:v>
                </c:pt>
                <c:pt idx="3630">
                  <c:v>1.5759000000000001E-3</c:v>
                </c:pt>
                <c:pt idx="3631">
                  <c:v>1.5666E-3</c:v>
                </c:pt>
                <c:pt idx="3632">
                  <c:v>1.5574E-3</c:v>
                </c:pt>
                <c:pt idx="3633">
                  <c:v>1.5483000000000001E-3</c:v>
                </c:pt>
                <c:pt idx="3634">
                  <c:v>1.5393E-3</c:v>
                </c:pt>
                <c:pt idx="3635">
                  <c:v>1.5303000000000001E-3</c:v>
                </c:pt>
                <c:pt idx="3636">
                  <c:v>1.5214E-3</c:v>
                </c:pt>
                <c:pt idx="3637">
                  <c:v>1.5126E-3</c:v>
                </c:pt>
                <c:pt idx="3638">
                  <c:v>1.5039000000000001E-3</c:v>
                </c:pt>
                <c:pt idx="3639">
                  <c:v>1.4951999999999999E-3</c:v>
                </c:pt>
                <c:pt idx="3640">
                  <c:v>1.4866E-3</c:v>
                </c:pt>
                <c:pt idx="3641">
                  <c:v>1.4781E-3</c:v>
                </c:pt>
                <c:pt idx="3642">
                  <c:v>1.4697E-3</c:v>
                </c:pt>
                <c:pt idx="3643">
                  <c:v>1.4613E-3</c:v>
                </c:pt>
                <c:pt idx="3644">
                  <c:v>1.4529E-3</c:v>
                </c:pt>
                <c:pt idx="3645">
                  <c:v>1.4446999999999999E-3</c:v>
                </c:pt>
                <c:pt idx="3646">
                  <c:v>1.4364E-3</c:v>
                </c:pt>
                <c:pt idx="3647">
                  <c:v>1.4283E-3</c:v>
                </c:pt>
                <c:pt idx="3648">
                  <c:v>1.4201999999999999E-3</c:v>
                </c:pt>
                <c:pt idx="3649">
                  <c:v>1.4122E-3</c:v>
                </c:pt>
                <c:pt idx="3650">
                  <c:v>1.4042E-3</c:v>
                </c:pt>
                <c:pt idx="3651">
                  <c:v>1.3963000000000001E-3</c:v>
                </c:pt>
                <c:pt idx="3652">
                  <c:v>1.3885E-3</c:v>
                </c:pt>
                <c:pt idx="3653">
                  <c:v>1.3806999999999999E-3</c:v>
                </c:pt>
                <c:pt idx="3654">
                  <c:v>1.3729E-3</c:v>
                </c:pt>
                <c:pt idx="3655">
                  <c:v>1.3652E-3</c:v>
                </c:pt>
                <c:pt idx="3656">
                  <c:v>1.3576E-3</c:v>
                </c:pt>
                <c:pt idx="3657">
                  <c:v>1.3500000000000001E-3</c:v>
                </c:pt>
                <c:pt idx="3658">
                  <c:v>1.3424000000000001E-3</c:v>
                </c:pt>
                <c:pt idx="3659">
                  <c:v>1.3349E-3</c:v>
                </c:pt>
                <c:pt idx="3660">
                  <c:v>1.3274000000000001E-3</c:v>
                </c:pt>
                <c:pt idx="3661">
                  <c:v>1.3198999999999999E-3</c:v>
                </c:pt>
                <c:pt idx="3662">
                  <c:v>1.3125000000000001E-3</c:v>
                </c:pt>
                <c:pt idx="3663">
                  <c:v>1.3051E-3</c:v>
                </c:pt>
                <c:pt idx="3664">
                  <c:v>1.2978E-3</c:v>
                </c:pt>
                <c:pt idx="3665">
                  <c:v>1.2903999999999999E-3</c:v>
                </c:pt>
                <c:pt idx="3666">
                  <c:v>1.2830999999999999E-3</c:v>
                </c:pt>
                <c:pt idx="3667">
                  <c:v>1.2759E-3</c:v>
                </c:pt>
                <c:pt idx="3668">
                  <c:v>1.2687E-3</c:v>
                </c:pt>
                <c:pt idx="3669">
                  <c:v>1.2615E-3</c:v>
                </c:pt>
                <c:pt idx="3670">
                  <c:v>1.2543000000000001E-3</c:v>
                </c:pt>
                <c:pt idx="3671">
                  <c:v>1.2472E-3</c:v>
                </c:pt>
                <c:pt idx="3672">
                  <c:v>1.2401999999999999E-3</c:v>
                </c:pt>
                <c:pt idx="3673">
                  <c:v>1.2331E-3</c:v>
                </c:pt>
                <c:pt idx="3674">
                  <c:v>1.2262E-3</c:v>
                </c:pt>
                <c:pt idx="3675">
                  <c:v>1.2191999999999999E-3</c:v>
                </c:pt>
                <c:pt idx="3676">
                  <c:v>1.2124E-3</c:v>
                </c:pt>
                <c:pt idx="3677">
                  <c:v>1.2055E-3</c:v>
                </c:pt>
                <c:pt idx="3678">
                  <c:v>1.1987E-3</c:v>
                </c:pt>
                <c:pt idx="3679">
                  <c:v>1.1919999999999999E-3</c:v>
                </c:pt>
                <c:pt idx="3680">
                  <c:v>1.1853E-3</c:v>
                </c:pt>
                <c:pt idx="3681">
                  <c:v>1.1785999999999999E-3</c:v>
                </c:pt>
                <c:pt idx="3682">
                  <c:v>1.1720000000000001E-3</c:v>
                </c:pt>
                <c:pt idx="3683">
                  <c:v>1.1654E-3</c:v>
                </c:pt>
                <c:pt idx="3684">
                  <c:v>1.1588E-3</c:v>
                </c:pt>
                <c:pt idx="3685">
                  <c:v>1.1523E-3</c:v>
                </c:pt>
                <c:pt idx="3686">
                  <c:v>1.1458E-3</c:v>
                </c:pt>
                <c:pt idx="3687">
                  <c:v>1.1394E-3</c:v>
                </c:pt>
                <c:pt idx="3688">
                  <c:v>1.1329999999999999E-3</c:v>
                </c:pt>
                <c:pt idx="3689">
                  <c:v>1.1266E-3</c:v>
                </c:pt>
                <c:pt idx="3690">
                  <c:v>1.1202E-3</c:v>
                </c:pt>
                <c:pt idx="3691">
                  <c:v>1.1138999999999999E-3</c:v>
                </c:pt>
                <c:pt idx="3692">
                  <c:v>1.1076E-3</c:v>
                </c:pt>
                <c:pt idx="3693">
                  <c:v>1.1014E-3</c:v>
                </c:pt>
                <c:pt idx="3694">
                  <c:v>1.0951999999999999E-3</c:v>
                </c:pt>
                <c:pt idx="3695">
                  <c:v>1.0889999999999999E-3</c:v>
                </c:pt>
                <c:pt idx="3696">
                  <c:v>1.0828000000000001E-3</c:v>
                </c:pt>
                <c:pt idx="3697">
                  <c:v>1.0766E-3</c:v>
                </c:pt>
                <c:pt idx="3698">
                  <c:v>1.0705000000000001E-3</c:v>
                </c:pt>
                <c:pt idx="3699">
                  <c:v>1.0644000000000001E-3</c:v>
                </c:pt>
                <c:pt idx="3700">
                  <c:v>1.0583000000000001E-3</c:v>
                </c:pt>
                <c:pt idx="3701">
                  <c:v>1.0522000000000001E-3</c:v>
                </c:pt>
                <c:pt idx="3702">
                  <c:v>1.0462E-3</c:v>
                </c:pt>
                <c:pt idx="3703">
                  <c:v>1.0402E-3</c:v>
                </c:pt>
                <c:pt idx="3704">
                  <c:v>1.0342000000000001E-3</c:v>
                </c:pt>
                <c:pt idx="3705">
                  <c:v>1.0281999999999999E-3</c:v>
                </c:pt>
                <c:pt idx="3706">
                  <c:v>1.0223000000000001E-3</c:v>
                </c:pt>
                <c:pt idx="3707">
                  <c:v>1.0164E-3</c:v>
                </c:pt>
                <c:pt idx="3708">
                  <c:v>1.0106E-3</c:v>
                </c:pt>
                <c:pt idx="3709">
                  <c:v>1.0047999999999999E-3</c:v>
                </c:pt>
                <c:pt idx="3710">
                  <c:v>9.9901000000000005E-4</c:v>
                </c:pt>
                <c:pt idx="3711">
                  <c:v>9.9327000000000009E-4</c:v>
                </c:pt>
                <c:pt idx="3712">
                  <c:v>9.8755000000000002E-4</c:v>
                </c:pt>
                <c:pt idx="3713">
                  <c:v>9.8186999999999992E-4</c:v>
                </c:pt>
                <c:pt idx="3714">
                  <c:v>9.7621999999999997E-4</c:v>
                </c:pt>
                <c:pt idx="3715">
                  <c:v>9.7059999999999996E-4</c:v>
                </c:pt>
                <c:pt idx="3716">
                  <c:v>9.6500999999999998E-4</c:v>
                </c:pt>
                <c:pt idx="3717">
                  <c:v>9.5943999999999999E-4</c:v>
                </c:pt>
                <c:pt idx="3718">
                  <c:v>9.5390000000000004E-4</c:v>
                </c:pt>
                <c:pt idx="3719">
                  <c:v>9.4839000000000002E-4</c:v>
                </c:pt>
                <c:pt idx="3720">
                  <c:v>9.4289999999999999E-4</c:v>
                </c:pt>
                <c:pt idx="3721">
                  <c:v>9.3742999999999995E-4</c:v>
                </c:pt>
                <c:pt idx="3722">
                  <c:v>9.3199999999999999E-4</c:v>
                </c:pt>
                <c:pt idx="3723">
                  <c:v>9.2659000000000003E-4</c:v>
                </c:pt>
                <c:pt idx="3724">
                  <c:v>9.2119999999999995E-4</c:v>
                </c:pt>
                <c:pt idx="3725">
                  <c:v>9.1584999999999995E-4</c:v>
                </c:pt>
                <c:pt idx="3726">
                  <c:v>9.1051999999999995E-4</c:v>
                </c:pt>
                <c:pt idx="3727">
                  <c:v>9.0523000000000003E-4</c:v>
                </c:pt>
                <c:pt idx="3728">
                  <c:v>8.9996E-4</c:v>
                </c:pt>
                <c:pt idx="3729">
                  <c:v>8.9472E-4</c:v>
                </c:pt>
                <c:pt idx="3730">
                  <c:v>8.8949999999999999E-4</c:v>
                </c:pt>
                <c:pt idx="3731">
                  <c:v>8.8431999999999996E-4</c:v>
                </c:pt>
                <c:pt idx="3732">
                  <c:v>8.7916000000000003E-4</c:v>
                </c:pt>
                <c:pt idx="3733">
                  <c:v>8.7403000000000003E-4</c:v>
                </c:pt>
                <c:pt idx="3734">
                  <c:v>8.6892000000000002E-4</c:v>
                </c:pt>
                <c:pt idx="3735">
                  <c:v>8.6384000000000005E-4</c:v>
                </c:pt>
                <c:pt idx="3736">
                  <c:v>8.5879000000000001E-4</c:v>
                </c:pt>
                <c:pt idx="3737">
                  <c:v>8.5375999999999996E-4</c:v>
                </c:pt>
                <c:pt idx="3738">
                  <c:v>8.4876000000000005E-4</c:v>
                </c:pt>
                <c:pt idx="3739">
                  <c:v>8.4376999999999998E-4</c:v>
                </c:pt>
                <c:pt idx="3740">
                  <c:v>8.3880999999999995E-4</c:v>
                </c:pt>
                <c:pt idx="3741">
                  <c:v>8.3385999999999996E-4</c:v>
                </c:pt>
                <c:pt idx="3742">
                  <c:v>8.2892999999999997E-4</c:v>
                </c:pt>
                <c:pt idx="3743">
                  <c:v>8.2401999999999996E-4</c:v>
                </c:pt>
                <c:pt idx="3744">
                  <c:v>8.1912E-4</c:v>
                </c:pt>
                <c:pt idx="3745">
                  <c:v>8.1422999999999999E-4</c:v>
                </c:pt>
                <c:pt idx="3746">
                  <c:v>8.0935999999999996E-4</c:v>
                </c:pt>
                <c:pt idx="3747">
                  <c:v>8.0451000000000003E-4</c:v>
                </c:pt>
                <c:pt idx="3748">
                  <c:v>7.9967000000000005E-4</c:v>
                </c:pt>
                <c:pt idx="3749">
                  <c:v>7.9484E-4</c:v>
                </c:pt>
                <c:pt idx="3750">
                  <c:v>7.9003000000000005E-4</c:v>
                </c:pt>
                <c:pt idx="3751">
                  <c:v>7.8523999999999998E-4</c:v>
                </c:pt>
                <c:pt idx="3752">
                  <c:v>7.8047000000000001E-4</c:v>
                </c:pt>
                <c:pt idx="3753">
                  <c:v>7.7570999999999998E-4</c:v>
                </c:pt>
                <c:pt idx="3754">
                  <c:v>7.7097000000000005E-4</c:v>
                </c:pt>
                <c:pt idx="3755">
                  <c:v>7.6623999999999995E-4</c:v>
                </c:pt>
                <c:pt idx="3756">
                  <c:v>7.6154E-4</c:v>
                </c:pt>
                <c:pt idx="3757">
                  <c:v>7.5684999999999999E-4</c:v>
                </c:pt>
                <c:pt idx="3758">
                  <c:v>7.5217999999999997E-4</c:v>
                </c:pt>
                <c:pt idx="3759">
                  <c:v>7.4753000000000005E-4</c:v>
                </c:pt>
                <c:pt idx="3760">
                  <c:v>7.4288999999999996E-4</c:v>
                </c:pt>
                <c:pt idx="3761">
                  <c:v>7.3826999999999996E-4</c:v>
                </c:pt>
                <c:pt idx="3762">
                  <c:v>7.3366999999999996E-4</c:v>
                </c:pt>
                <c:pt idx="3763">
                  <c:v>7.2908000000000001E-4</c:v>
                </c:pt>
                <c:pt idx="3764">
                  <c:v>7.2451000000000004E-4</c:v>
                </c:pt>
                <c:pt idx="3765">
                  <c:v>7.1995999999999996E-4</c:v>
                </c:pt>
                <c:pt idx="3766">
                  <c:v>7.1542999999999997E-4</c:v>
                </c:pt>
                <c:pt idx="3767">
                  <c:v>7.1091999999999998E-4</c:v>
                </c:pt>
                <c:pt idx="3768">
                  <c:v>7.0642999999999997E-4</c:v>
                </c:pt>
                <c:pt idx="3769">
                  <c:v>7.0195999999999995E-4</c:v>
                </c:pt>
                <c:pt idx="3770">
                  <c:v>6.9751999999999998E-4</c:v>
                </c:pt>
                <c:pt idx="3771">
                  <c:v>6.9309000000000005E-4</c:v>
                </c:pt>
                <c:pt idx="3772">
                  <c:v>6.8869000000000005E-4</c:v>
                </c:pt>
                <c:pt idx="3773">
                  <c:v>6.8431999999999998E-4</c:v>
                </c:pt>
                <c:pt idx="3774">
                  <c:v>6.7997000000000001E-4</c:v>
                </c:pt>
                <c:pt idx="3775">
                  <c:v>6.7564999999999997E-4</c:v>
                </c:pt>
                <c:pt idx="3776">
                  <c:v>6.7135000000000003E-4</c:v>
                </c:pt>
                <c:pt idx="3777">
                  <c:v>6.6706999999999997E-4</c:v>
                </c:pt>
                <c:pt idx="3778">
                  <c:v>6.6282000000000005E-4</c:v>
                </c:pt>
                <c:pt idx="3779">
                  <c:v>6.5859999999999996E-4</c:v>
                </c:pt>
                <c:pt idx="3780">
                  <c:v>6.5439999999999997E-4</c:v>
                </c:pt>
                <c:pt idx="3781">
                  <c:v>6.5021999999999996E-4</c:v>
                </c:pt>
                <c:pt idx="3782">
                  <c:v>6.4607E-4</c:v>
                </c:pt>
                <c:pt idx="3783">
                  <c:v>6.4192999999999997E-4</c:v>
                </c:pt>
                <c:pt idx="3784">
                  <c:v>6.3783000000000004E-4</c:v>
                </c:pt>
                <c:pt idx="3785">
                  <c:v>6.3374000000000004E-4</c:v>
                </c:pt>
                <c:pt idx="3786">
                  <c:v>6.2967999999999997E-4</c:v>
                </c:pt>
                <c:pt idx="3787">
                  <c:v>6.2564999999999995E-4</c:v>
                </c:pt>
                <c:pt idx="3788">
                  <c:v>6.2164000000000002E-4</c:v>
                </c:pt>
                <c:pt idx="3789">
                  <c:v>6.1764999999999997E-4</c:v>
                </c:pt>
                <c:pt idx="3790">
                  <c:v>6.1368000000000002E-4</c:v>
                </c:pt>
                <c:pt idx="3791">
                  <c:v>6.0974E-4</c:v>
                </c:pt>
                <c:pt idx="3792">
                  <c:v>6.0581999999999997E-4</c:v>
                </c:pt>
                <c:pt idx="3793">
                  <c:v>6.0190999999999999E-4</c:v>
                </c:pt>
                <c:pt idx="3794">
                  <c:v>5.9803000000000005E-4</c:v>
                </c:pt>
                <c:pt idx="3795">
                  <c:v>5.9416999999999998E-4</c:v>
                </c:pt>
                <c:pt idx="3796">
                  <c:v>5.9031999999999997E-4</c:v>
                </c:pt>
                <c:pt idx="3797">
                  <c:v>5.865E-4</c:v>
                </c:pt>
                <c:pt idx="3798">
                  <c:v>5.8268999999999997E-4</c:v>
                </c:pt>
                <c:pt idx="3799">
                  <c:v>5.7890000000000003E-4</c:v>
                </c:pt>
                <c:pt idx="3800">
                  <c:v>5.7512000000000004E-4</c:v>
                </c:pt>
                <c:pt idx="3801">
                  <c:v>5.7136000000000003E-4</c:v>
                </c:pt>
                <c:pt idx="3802">
                  <c:v>5.6762000000000002E-4</c:v>
                </c:pt>
                <c:pt idx="3803">
                  <c:v>5.6388E-4</c:v>
                </c:pt>
                <c:pt idx="3804">
                  <c:v>5.6015999999999998E-4</c:v>
                </c:pt>
                <c:pt idx="3805">
                  <c:v>5.5646000000000005E-4</c:v>
                </c:pt>
                <c:pt idx="3806">
                  <c:v>5.5276000000000001E-4</c:v>
                </c:pt>
                <c:pt idx="3807">
                  <c:v>5.4907999999999997E-4</c:v>
                </c:pt>
                <c:pt idx="3808">
                  <c:v>5.4542000000000002E-4</c:v>
                </c:pt>
                <c:pt idx="3809">
                  <c:v>5.4177000000000001E-4</c:v>
                </c:pt>
                <c:pt idx="3810">
                  <c:v>5.3813000000000005E-4</c:v>
                </c:pt>
                <c:pt idx="3811">
                  <c:v>5.3450999999999998E-4</c:v>
                </c:pt>
                <c:pt idx="3812">
                  <c:v>5.3091E-4</c:v>
                </c:pt>
                <c:pt idx="3813">
                  <c:v>5.2731999999999996E-4</c:v>
                </c:pt>
                <c:pt idx="3814">
                  <c:v>5.2373999999999997E-4</c:v>
                </c:pt>
                <c:pt idx="3815">
                  <c:v>5.2017999999999997E-4</c:v>
                </c:pt>
                <c:pt idx="3816">
                  <c:v>5.1663000000000002E-4</c:v>
                </c:pt>
                <c:pt idx="3817">
                  <c:v>5.1309999999999995E-4</c:v>
                </c:pt>
                <c:pt idx="3818">
                  <c:v>5.0958000000000004E-4</c:v>
                </c:pt>
                <c:pt idx="3819">
                  <c:v>5.0606999999999996E-4</c:v>
                </c:pt>
                <c:pt idx="3820">
                  <c:v>5.0257000000000003E-4</c:v>
                </c:pt>
                <c:pt idx="3821">
                  <c:v>4.9908999999999999E-4</c:v>
                </c:pt>
                <c:pt idx="3822">
                  <c:v>4.9560999999999995E-4</c:v>
                </c:pt>
                <c:pt idx="3823">
                  <c:v>4.9215000000000001E-4</c:v>
                </c:pt>
                <c:pt idx="3824">
                  <c:v>4.8870999999999995E-4</c:v>
                </c:pt>
                <c:pt idx="3825">
                  <c:v>4.8527999999999999E-4</c:v>
                </c:pt>
                <c:pt idx="3826">
                  <c:v>4.8187000000000002E-4</c:v>
                </c:pt>
                <c:pt idx="3827">
                  <c:v>4.7846999999999999E-4</c:v>
                </c:pt>
                <c:pt idx="3828">
                  <c:v>4.7509000000000001E-4</c:v>
                </c:pt>
                <c:pt idx="3829">
                  <c:v>4.7173000000000001E-4</c:v>
                </c:pt>
                <c:pt idx="3830">
                  <c:v>4.6839000000000001E-4</c:v>
                </c:pt>
                <c:pt idx="3831">
                  <c:v>4.6506E-4</c:v>
                </c:pt>
                <c:pt idx="3832">
                  <c:v>4.6174999999999998E-4</c:v>
                </c:pt>
                <c:pt idx="3833">
                  <c:v>4.5846999999999999E-4</c:v>
                </c:pt>
                <c:pt idx="3834">
                  <c:v>4.5519000000000001E-4</c:v>
                </c:pt>
                <c:pt idx="3835">
                  <c:v>4.5194000000000001E-4</c:v>
                </c:pt>
                <c:pt idx="3836">
                  <c:v>4.4871000000000001E-4</c:v>
                </c:pt>
                <c:pt idx="3837">
                  <c:v>4.4548999999999999E-4</c:v>
                </c:pt>
                <c:pt idx="3838">
                  <c:v>4.4229000000000002E-4</c:v>
                </c:pt>
                <c:pt idx="3839">
                  <c:v>4.3909999999999999E-4</c:v>
                </c:pt>
                <c:pt idx="3840">
                  <c:v>4.3594E-4</c:v>
                </c:pt>
                <c:pt idx="3841">
                  <c:v>4.3279000000000001E-4</c:v>
                </c:pt>
                <c:pt idx="3842">
                  <c:v>4.2966E-4</c:v>
                </c:pt>
                <c:pt idx="3843">
                  <c:v>4.2653999999999999E-4</c:v>
                </c:pt>
                <c:pt idx="3844">
                  <c:v>4.2344000000000003E-4</c:v>
                </c:pt>
                <c:pt idx="3845">
                  <c:v>4.2035999999999999E-4</c:v>
                </c:pt>
                <c:pt idx="3846">
                  <c:v>4.1729000000000001E-4</c:v>
                </c:pt>
                <c:pt idx="3847">
                  <c:v>4.1423000000000002E-4</c:v>
                </c:pt>
                <c:pt idx="3848">
                  <c:v>4.1120000000000002E-4</c:v>
                </c:pt>
                <c:pt idx="3849">
                  <c:v>4.0817000000000002E-4</c:v>
                </c:pt>
                <c:pt idx="3850">
                  <c:v>4.0516E-4</c:v>
                </c:pt>
                <c:pt idx="3851">
                  <c:v>4.0216999999999998E-4</c:v>
                </c:pt>
                <c:pt idx="3852">
                  <c:v>3.992E-4</c:v>
                </c:pt>
                <c:pt idx="3853">
                  <c:v>3.9625000000000001E-4</c:v>
                </c:pt>
                <c:pt idx="3854">
                  <c:v>3.9331000000000001E-4</c:v>
                </c:pt>
                <c:pt idx="3855">
                  <c:v>3.9039000000000001E-4</c:v>
                </c:pt>
                <c:pt idx="3856">
                  <c:v>3.8749999999999999E-4</c:v>
                </c:pt>
                <c:pt idx="3857">
                  <c:v>3.8462000000000001E-4</c:v>
                </c:pt>
                <c:pt idx="3858">
                  <c:v>3.8175999999999998E-4</c:v>
                </c:pt>
                <c:pt idx="3859">
                  <c:v>3.7890999999999999E-4</c:v>
                </c:pt>
                <c:pt idx="3860">
                  <c:v>3.7608999999999999E-4</c:v>
                </c:pt>
                <c:pt idx="3861">
                  <c:v>3.7329000000000003E-4</c:v>
                </c:pt>
                <c:pt idx="3862">
                  <c:v>3.7050000000000001E-4</c:v>
                </c:pt>
                <c:pt idx="3863">
                  <c:v>3.6772999999999998E-4</c:v>
                </c:pt>
                <c:pt idx="3864">
                  <c:v>3.6497999999999999E-4</c:v>
                </c:pt>
                <c:pt idx="3865">
                  <c:v>3.6224E-4</c:v>
                </c:pt>
                <c:pt idx="3866">
                  <c:v>3.5952E-4</c:v>
                </c:pt>
                <c:pt idx="3867">
                  <c:v>3.5681999999999999E-4</c:v>
                </c:pt>
                <c:pt idx="3868">
                  <c:v>3.5413000000000003E-4</c:v>
                </c:pt>
                <c:pt idx="3869">
                  <c:v>3.5146E-4</c:v>
                </c:pt>
                <c:pt idx="3870">
                  <c:v>3.4880000000000002E-4</c:v>
                </c:pt>
                <c:pt idx="3871">
                  <c:v>3.4615999999999998E-4</c:v>
                </c:pt>
                <c:pt idx="3872">
                  <c:v>3.4353999999999998E-4</c:v>
                </c:pt>
                <c:pt idx="3873">
                  <c:v>3.4092999999999998E-4</c:v>
                </c:pt>
                <c:pt idx="3874">
                  <c:v>3.3834000000000002E-4</c:v>
                </c:pt>
                <c:pt idx="3875">
                  <c:v>3.3576999999999999E-4</c:v>
                </c:pt>
                <c:pt idx="3876">
                  <c:v>3.3321000000000002E-4</c:v>
                </c:pt>
                <c:pt idx="3877">
                  <c:v>3.3066999999999998E-4</c:v>
                </c:pt>
                <c:pt idx="3878">
                  <c:v>3.2815999999999998E-4</c:v>
                </c:pt>
                <c:pt idx="3879">
                  <c:v>3.2566000000000002E-4</c:v>
                </c:pt>
                <c:pt idx="3880">
                  <c:v>3.2318000000000001E-4</c:v>
                </c:pt>
                <c:pt idx="3881">
                  <c:v>3.2072999999999997E-4</c:v>
                </c:pt>
                <c:pt idx="3882">
                  <c:v>3.1828999999999999E-4</c:v>
                </c:pt>
                <c:pt idx="3883">
                  <c:v>3.1587E-4</c:v>
                </c:pt>
                <c:pt idx="3884">
                  <c:v>3.1347999999999999E-4</c:v>
                </c:pt>
                <c:pt idx="3885">
                  <c:v>3.1110000000000003E-4</c:v>
                </c:pt>
                <c:pt idx="3886">
                  <c:v>3.0874E-4</c:v>
                </c:pt>
                <c:pt idx="3887">
                  <c:v>3.0640000000000002E-4</c:v>
                </c:pt>
                <c:pt idx="3888">
                  <c:v>3.0407999999999998E-4</c:v>
                </c:pt>
                <c:pt idx="3889">
                  <c:v>3.0176999999999998E-4</c:v>
                </c:pt>
                <c:pt idx="3890">
                  <c:v>2.9949000000000002E-4</c:v>
                </c:pt>
                <c:pt idx="3891">
                  <c:v>2.9722E-4</c:v>
                </c:pt>
                <c:pt idx="3892">
                  <c:v>2.9495999999999998E-4</c:v>
                </c:pt>
                <c:pt idx="3893">
                  <c:v>2.9273E-4</c:v>
                </c:pt>
                <c:pt idx="3894">
                  <c:v>2.9051000000000001E-4</c:v>
                </c:pt>
                <c:pt idx="3895">
                  <c:v>2.8831000000000001E-4</c:v>
                </c:pt>
                <c:pt idx="3896">
                  <c:v>2.8612E-4</c:v>
                </c:pt>
                <c:pt idx="3897">
                  <c:v>2.8394999999999999E-4</c:v>
                </c:pt>
                <c:pt idx="3898">
                  <c:v>2.8180000000000002E-4</c:v>
                </c:pt>
                <c:pt idx="3899">
                  <c:v>2.7966999999999998E-4</c:v>
                </c:pt>
                <c:pt idx="3900">
                  <c:v>2.7755E-4</c:v>
                </c:pt>
                <c:pt idx="3901">
                  <c:v>2.7545E-4</c:v>
                </c:pt>
                <c:pt idx="3902">
                  <c:v>2.7336E-4</c:v>
                </c:pt>
                <c:pt idx="3903">
                  <c:v>2.7128999999999999E-4</c:v>
                </c:pt>
                <c:pt idx="3904">
                  <c:v>2.6923000000000002E-4</c:v>
                </c:pt>
                <c:pt idx="3905">
                  <c:v>2.6718999999999999E-4</c:v>
                </c:pt>
                <c:pt idx="3906">
                  <c:v>2.6516000000000002E-4</c:v>
                </c:pt>
                <c:pt idx="3907">
                  <c:v>2.6315000000000003E-4</c:v>
                </c:pt>
                <c:pt idx="3908">
                  <c:v>2.6114999999999998E-4</c:v>
                </c:pt>
                <c:pt idx="3909">
                  <c:v>2.5916999999999997E-4</c:v>
                </c:pt>
                <c:pt idx="3910">
                  <c:v>2.5720000000000002E-4</c:v>
                </c:pt>
                <c:pt idx="3911">
                  <c:v>2.5525E-4</c:v>
                </c:pt>
                <c:pt idx="3912">
                  <c:v>2.5332000000000002E-4</c:v>
                </c:pt>
                <c:pt idx="3913">
                  <c:v>2.5140999999999998E-4</c:v>
                </c:pt>
                <c:pt idx="3914">
                  <c:v>2.4951999999999998E-4</c:v>
                </c:pt>
                <c:pt idx="3915">
                  <c:v>2.4763999999999998E-4</c:v>
                </c:pt>
                <c:pt idx="3916">
                  <c:v>2.4578000000000002E-4</c:v>
                </c:pt>
                <c:pt idx="3917">
                  <c:v>2.4394999999999999E-4</c:v>
                </c:pt>
                <c:pt idx="3918">
                  <c:v>2.4212999999999999E-4</c:v>
                </c:pt>
                <c:pt idx="3919">
                  <c:v>2.4033E-4</c:v>
                </c:pt>
                <c:pt idx="3920">
                  <c:v>2.3855999999999999E-4</c:v>
                </c:pt>
                <c:pt idx="3921">
                  <c:v>2.3680000000000001E-4</c:v>
                </c:pt>
                <c:pt idx="3922">
                  <c:v>2.3505999999999999E-4</c:v>
                </c:pt>
                <c:pt idx="3923">
                  <c:v>2.3332999999999999E-4</c:v>
                </c:pt>
                <c:pt idx="3924">
                  <c:v>2.3163E-4</c:v>
                </c:pt>
                <c:pt idx="3925">
                  <c:v>2.2994000000000001E-4</c:v>
                </c:pt>
                <c:pt idx="3926">
                  <c:v>2.2827000000000001E-4</c:v>
                </c:pt>
                <c:pt idx="3927">
                  <c:v>2.2661E-4</c:v>
                </c:pt>
                <c:pt idx="3928">
                  <c:v>2.2497000000000001E-4</c:v>
                </c:pt>
                <c:pt idx="3929">
                  <c:v>2.2335000000000001E-4</c:v>
                </c:pt>
                <c:pt idx="3930">
                  <c:v>2.2174E-4</c:v>
                </c:pt>
                <c:pt idx="3931">
                  <c:v>2.2015000000000001E-4</c:v>
                </c:pt>
                <c:pt idx="3932">
                  <c:v>2.1856999999999999E-4</c:v>
                </c:pt>
                <c:pt idx="3933">
                  <c:v>2.1701000000000001E-4</c:v>
                </c:pt>
                <c:pt idx="3934">
                  <c:v>2.1546E-4</c:v>
                </c:pt>
                <c:pt idx="3935">
                  <c:v>2.1392000000000001E-4</c:v>
                </c:pt>
                <c:pt idx="3936">
                  <c:v>2.1240000000000001E-4</c:v>
                </c:pt>
                <c:pt idx="3937">
                  <c:v>2.1089000000000001E-4</c:v>
                </c:pt>
                <c:pt idx="3938">
                  <c:v>2.0939E-4</c:v>
                </c:pt>
                <c:pt idx="3939">
                  <c:v>2.0790000000000001E-4</c:v>
                </c:pt>
                <c:pt idx="3940">
                  <c:v>2.0642999999999999E-4</c:v>
                </c:pt>
                <c:pt idx="3941">
                  <c:v>2.0495999999999999E-4</c:v>
                </c:pt>
                <c:pt idx="3942">
                  <c:v>2.0352E-4</c:v>
                </c:pt>
                <c:pt idx="3943">
                  <c:v>2.0207999999999999E-4</c:v>
                </c:pt>
                <c:pt idx="3944">
                  <c:v>2.0065999999999999E-4</c:v>
                </c:pt>
                <c:pt idx="3945">
                  <c:v>1.9924999999999999E-4</c:v>
                </c:pt>
                <c:pt idx="3946">
                  <c:v>1.9785000000000001E-4</c:v>
                </c:pt>
                <c:pt idx="3947">
                  <c:v>1.9646E-4</c:v>
                </c:pt>
                <c:pt idx="3948">
                  <c:v>1.9509E-4</c:v>
                </c:pt>
                <c:pt idx="3949">
                  <c:v>1.9373E-4</c:v>
                </c:pt>
                <c:pt idx="3950">
                  <c:v>1.9238999999999999E-4</c:v>
                </c:pt>
                <c:pt idx="3951">
                  <c:v>1.9105000000000001E-4</c:v>
                </c:pt>
                <c:pt idx="3952">
                  <c:v>1.8972999999999999E-4</c:v>
                </c:pt>
                <c:pt idx="3953">
                  <c:v>1.8841999999999999E-4</c:v>
                </c:pt>
                <c:pt idx="3954">
                  <c:v>1.8712000000000001E-4</c:v>
                </c:pt>
                <c:pt idx="3955">
                  <c:v>1.8583E-4</c:v>
                </c:pt>
                <c:pt idx="3956">
                  <c:v>1.8456000000000001E-4</c:v>
                </c:pt>
                <c:pt idx="3957">
                  <c:v>1.8328999999999999E-4</c:v>
                </c:pt>
                <c:pt idx="3958">
                  <c:v>1.8204000000000001E-4</c:v>
                </c:pt>
                <c:pt idx="3959">
                  <c:v>1.8079000000000001E-4</c:v>
                </c:pt>
                <c:pt idx="3960">
                  <c:v>1.7956E-4</c:v>
                </c:pt>
                <c:pt idx="3961">
                  <c:v>1.7834E-4</c:v>
                </c:pt>
                <c:pt idx="3962">
                  <c:v>1.7713000000000001E-4</c:v>
                </c:pt>
                <c:pt idx="3963">
                  <c:v>1.7593E-4</c:v>
                </c:pt>
                <c:pt idx="3964">
                  <c:v>1.7474E-4</c:v>
                </c:pt>
                <c:pt idx="3965">
                  <c:v>1.7356000000000001E-4</c:v>
                </c:pt>
                <c:pt idx="3966">
                  <c:v>1.7239999999999999E-4</c:v>
                </c:pt>
                <c:pt idx="3967">
                  <c:v>1.7123999999999999E-4</c:v>
                </c:pt>
                <c:pt idx="3968">
                  <c:v>1.7009999999999999E-4</c:v>
                </c:pt>
                <c:pt idx="3969">
                  <c:v>1.6898E-4</c:v>
                </c:pt>
                <c:pt idx="3970">
                  <c:v>1.6786000000000001E-4</c:v>
                </c:pt>
                <c:pt idx="3971">
                  <c:v>1.6676000000000001E-4</c:v>
                </c:pt>
                <c:pt idx="3972">
                  <c:v>1.6567E-4</c:v>
                </c:pt>
                <c:pt idx="3973">
                  <c:v>1.6458999999999999E-4</c:v>
                </c:pt>
                <c:pt idx="3974">
                  <c:v>1.6352000000000001E-4</c:v>
                </c:pt>
                <c:pt idx="3975">
                  <c:v>1.6247000000000001E-4</c:v>
                </c:pt>
                <c:pt idx="3976">
                  <c:v>1.6143E-4</c:v>
                </c:pt>
                <c:pt idx="3977">
                  <c:v>1.604E-4</c:v>
                </c:pt>
                <c:pt idx="3978">
                  <c:v>1.5938000000000001E-4</c:v>
                </c:pt>
                <c:pt idx="3979">
                  <c:v>1.5836999999999999E-4</c:v>
                </c:pt>
                <c:pt idx="3980">
                  <c:v>1.5737999999999999E-4</c:v>
                </c:pt>
                <c:pt idx="3981">
                  <c:v>1.5639000000000001E-4</c:v>
                </c:pt>
                <c:pt idx="3982">
                  <c:v>1.5541E-4</c:v>
                </c:pt>
                <c:pt idx="3983">
                  <c:v>1.5443999999999999E-4</c:v>
                </c:pt>
                <c:pt idx="3984">
                  <c:v>5.7591000000000001E-4</c:v>
                </c:pt>
                <c:pt idx="3985">
                  <c:v>7.3256000000000005E-4</c:v>
                </c:pt>
                <c:pt idx="3986">
                  <c:v>7.5297000000000005E-4</c:v>
                </c:pt>
                <c:pt idx="3987">
                  <c:v>7.4843000000000002E-4</c:v>
                </c:pt>
                <c:pt idx="3988">
                  <c:v>7.4394000000000001E-4</c:v>
                </c:pt>
                <c:pt idx="3989">
                  <c:v>7.3948999999999998E-4</c:v>
                </c:pt>
                <c:pt idx="3990">
                  <c:v>7.6880000000000004E-4</c:v>
                </c:pt>
                <c:pt idx="3991">
                  <c:v>8.5822000000000003E-4</c:v>
                </c:pt>
                <c:pt idx="3992">
                  <c:v>8.5313999999999995E-4</c:v>
                </c:pt>
                <c:pt idx="3993">
                  <c:v>8.4811999999999995E-4</c:v>
                </c:pt>
                <c:pt idx="3994">
                  <c:v>8.4314000000000004E-4</c:v>
                </c:pt>
                <c:pt idx="3995">
                  <c:v>8.3821000000000004E-4</c:v>
                </c:pt>
                <c:pt idx="3996">
                  <c:v>8.3332999999999996E-4</c:v>
                </c:pt>
                <c:pt idx="3997">
                  <c:v>8.2848000000000004E-4</c:v>
                </c:pt>
                <c:pt idx="3998">
                  <c:v>8.2368000000000003E-4</c:v>
                </c:pt>
                <c:pt idx="3999">
                  <c:v>8.1890999999999995E-4</c:v>
                </c:pt>
                <c:pt idx="4000">
                  <c:v>8.1419000000000001E-4</c:v>
                </c:pt>
                <c:pt idx="4001">
                  <c:v>8.0951000000000005E-4</c:v>
                </c:pt>
                <c:pt idx="4002">
                  <c:v>8.0486000000000002E-4</c:v>
                </c:pt>
                <c:pt idx="4003">
                  <c:v>1.4456E-3</c:v>
                </c:pt>
                <c:pt idx="4004">
                  <c:v>2.5332000000000002E-3</c:v>
                </c:pt>
                <c:pt idx="4005">
                  <c:v>2.9927999999999999E-3</c:v>
                </c:pt>
                <c:pt idx="4006">
                  <c:v>2.9757999999999998E-3</c:v>
                </c:pt>
                <c:pt idx="4007">
                  <c:v>2.9588000000000001E-3</c:v>
                </c:pt>
                <c:pt idx="4008">
                  <c:v>2.9420000000000002E-3</c:v>
                </c:pt>
                <c:pt idx="4009">
                  <c:v>2.9253E-3</c:v>
                </c:pt>
                <c:pt idx="4010">
                  <c:v>2.9088E-3</c:v>
                </c:pt>
                <c:pt idx="4011">
                  <c:v>2.8923999999999998E-3</c:v>
                </c:pt>
                <c:pt idx="4012">
                  <c:v>2.8762000000000002E-3</c:v>
                </c:pt>
                <c:pt idx="4013">
                  <c:v>2.8601E-3</c:v>
                </c:pt>
                <c:pt idx="4014">
                  <c:v>2.8441E-3</c:v>
                </c:pt>
                <c:pt idx="4015">
                  <c:v>2.8281999999999999E-3</c:v>
                </c:pt>
                <c:pt idx="4016">
                  <c:v>2.8124999999999999E-3</c:v>
                </c:pt>
                <c:pt idx="4017">
                  <c:v>2.7969000000000002E-3</c:v>
                </c:pt>
              </c:numCache>
            </c:numRef>
          </c:val>
          <c:smooth val="0"/>
          <c:extLst>
            <c:ext xmlns:c16="http://schemas.microsoft.com/office/drawing/2014/chart" uri="{C3380CC4-5D6E-409C-BE32-E72D297353CC}">
              <c16:uniqueId val="{00000001-3ADC-49E5-A0DD-EF8C570214E9}"/>
            </c:ext>
          </c:extLst>
        </c:ser>
        <c:ser>
          <c:idx val="2"/>
          <c:order val="2"/>
          <c:tx>
            <c:v>3kg/ha</c:v>
          </c:tx>
          <c:spPr>
            <a:ln w="22225" cap="rnd">
              <a:solidFill>
                <a:schemeClr val="accent5"/>
              </a:solidFill>
              <a:round/>
            </a:ln>
            <a:effectLst/>
          </c:spPr>
          <c:marker>
            <c:symbol val="none"/>
          </c:marker>
          <c:val>
            <c:numRef>
              <c:f>ANÁLISIS!$I$4:$I$4021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9.5427999999999998E-18</c:v>
                </c:pt>
                <c:pt idx="91">
                  <c:v>6.9708000000000005E-17</c:v>
                </c:pt>
                <c:pt idx="92">
                  <c:v>2.7638000000000002E-16</c:v>
                </c:pt>
                <c:pt idx="93">
                  <c:v>7.9814999999999996E-16</c:v>
                </c:pt>
                <c:pt idx="94">
                  <c:v>1.9009999999999999E-15</c:v>
                </c:pt>
                <c:pt idx="95">
                  <c:v>3.9852000000000001E-15</c:v>
                </c:pt>
                <c:pt idx="96">
                  <c:v>7.6221999999999999E-15</c:v>
                </c:pt>
                <c:pt idx="97">
                  <c:v>1.3555E-14</c:v>
                </c:pt>
                <c:pt idx="98">
                  <c:v>2.2703E-14</c:v>
                </c:pt>
                <c:pt idx="99">
                  <c:v>3.6154000000000002E-14</c:v>
                </c:pt>
                <c:pt idx="100">
                  <c:v>5.5128000000000001E-14</c:v>
                </c:pt>
                <c:pt idx="101">
                  <c:v>8.0950999999999995E-14</c:v>
                </c:pt>
                <c:pt idx="102">
                  <c:v>1.1505E-13</c:v>
                </c:pt>
                <c:pt idx="103">
                  <c:v>1.5897E-13</c:v>
                </c:pt>
                <c:pt idx="104">
                  <c:v>2.1449999999999999E-13</c:v>
                </c:pt>
                <c:pt idx="105">
                  <c:v>2.8371999999999998E-13</c:v>
                </c:pt>
                <c:pt idx="106">
                  <c:v>3.6884999999999999E-13</c:v>
                </c:pt>
                <c:pt idx="107">
                  <c:v>4.7221999999999998E-13</c:v>
                </c:pt>
                <c:pt idx="108">
                  <c:v>5.9627999999999996E-13</c:v>
                </c:pt>
                <c:pt idx="109">
                  <c:v>7.4355E-13</c:v>
                </c:pt>
                <c:pt idx="110">
                  <c:v>9.1676999999999994E-13</c:v>
                </c:pt>
                <c:pt idx="111">
                  <c:v>1.1187000000000001E-12</c:v>
                </c:pt>
                <c:pt idx="112">
                  <c:v>1.3522E-12</c:v>
                </c:pt>
                <c:pt idx="113">
                  <c:v>1.6205E-12</c:v>
                </c:pt>
                <c:pt idx="114">
                  <c:v>1.9275E-12</c:v>
                </c:pt>
                <c:pt idx="115">
                  <c:v>2.2774E-12</c:v>
                </c:pt>
                <c:pt idx="116">
                  <c:v>2.6752000000000002E-12</c:v>
                </c:pt>
                <c:pt idx="117">
                  <c:v>3.1262000000000001E-12</c:v>
                </c:pt>
                <c:pt idx="118">
                  <c:v>3.6359999999999999E-12</c:v>
                </c:pt>
                <c:pt idx="119">
                  <c:v>4.2103000000000003E-12</c:v>
                </c:pt>
                <c:pt idx="120">
                  <c:v>4.8553999999999997E-12</c:v>
                </c:pt>
                <c:pt idx="121">
                  <c:v>5.5781999999999998E-12</c:v>
                </c:pt>
                <c:pt idx="122">
                  <c:v>6.3866000000000003E-12</c:v>
                </c:pt>
                <c:pt idx="123">
                  <c:v>7.2884000000000003E-12</c:v>
                </c:pt>
                <c:pt idx="124">
                  <c:v>8.2911999999999992E-12</c:v>
                </c:pt>
                <c:pt idx="125">
                  <c:v>9.4040999999999995E-12</c:v>
                </c:pt>
                <c:pt idx="126">
                  <c:v>1.0638000000000001E-11</c:v>
                </c:pt>
                <c:pt idx="127">
                  <c:v>1.2006E-11</c:v>
                </c:pt>
                <c:pt idx="128">
                  <c:v>1.3520000000000001E-11</c:v>
                </c:pt>
                <c:pt idx="129">
                  <c:v>1.5190000000000001E-11</c:v>
                </c:pt>
                <c:pt idx="130">
                  <c:v>1.7023999999999999E-11</c:v>
                </c:pt>
                <c:pt idx="131">
                  <c:v>1.9031E-11</c:v>
                </c:pt>
                <c:pt idx="132">
                  <c:v>2.1219E-11</c:v>
                </c:pt>
                <c:pt idx="133">
                  <c:v>2.3597000000000001E-11</c:v>
                </c:pt>
                <c:pt idx="134">
                  <c:v>2.6177999999999999E-11</c:v>
                </c:pt>
                <c:pt idx="135">
                  <c:v>2.8979000000000001E-11</c:v>
                </c:pt>
                <c:pt idx="136">
                  <c:v>3.2019000000000001E-11</c:v>
                </c:pt>
                <c:pt idx="137">
                  <c:v>3.5326E-11</c:v>
                </c:pt>
                <c:pt idx="138">
                  <c:v>3.8930999999999997E-11</c:v>
                </c:pt>
                <c:pt idx="139">
                  <c:v>4.2870000000000003E-11</c:v>
                </c:pt>
                <c:pt idx="140">
                  <c:v>4.7178000000000001E-11</c:v>
                </c:pt>
                <c:pt idx="141">
                  <c:v>5.1891999999999999E-11</c:v>
                </c:pt>
                <c:pt idx="142">
                  <c:v>5.7036999999999998E-11</c:v>
                </c:pt>
                <c:pt idx="143">
                  <c:v>6.2622000000000004E-11</c:v>
                </c:pt>
                <c:pt idx="144">
                  <c:v>6.8653999999999999E-11</c:v>
                </c:pt>
                <c:pt idx="145">
                  <c:v>7.5145000000000003E-11</c:v>
                </c:pt>
                <c:pt idx="146">
                  <c:v>8.2122000000000001E-11</c:v>
                </c:pt>
                <c:pt idx="147">
                  <c:v>8.9642000000000004E-11</c:v>
                </c:pt>
                <c:pt idx="148">
                  <c:v>9.7776999999999997E-11</c:v>
                </c:pt>
                <c:pt idx="149">
                  <c:v>1.0659E-10</c:v>
                </c:pt>
                <c:pt idx="150">
                  <c:v>1.1611E-10</c:v>
                </c:pt>
                <c:pt idx="151">
                  <c:v>1.2635999999999999E-10</c:v>
                </c:pt>
                <c:pt idx="152">
                  <c:v>1.3732E-10</c:v>
                </c:pt>
                <c:pt idx="153">
                  <c:v>1.49E-10</c:v>
                </c:pt>
                <c:pt idx="154">
                  <c:v>1.6142E-10</c:v>
                </c:pt>
                <c:pt idx="155">
                  <c:v>1.7461000000000001E-10</c:v>
                </c:pt>
                <c:pt idx="156">
                  <c:v>1.8861999999999999E-10</c:v>
                </c:pt>
                <c:pt idx="157">
                  <c:v>2.0349000000000001E-10</c:v>
                </c:pt>
                <c:pt idx="158">
                  <c:v>2.1927000000000001E-10</c:v>
                </c:pt>
                <c:pt idx="159">
                  <c:v>2.3600000000000001E-10</c:v>
                </c:pt>
                <c:pt idx="160">
                  <c:v>2.5371999999999998E-10</c:v>
                </c:pt>
                <c:pt idx="161">
                  <c:v>2.7248000000000002E-10</c:v>
                </c:pt>
                <c:pt idx="162">
                  <c:v>2.9230000000000001E-10</c:v>
                </c:pt>
                <c:pt idx="163">
                  <c:v>3.1321E-10</c:v>
                </c:pt>
                <c:pt idx="164">
                  <c:v>3.3525000000000001E-10</c:v>
                </c:pt>
                <c:pt idx="165">
                  <c:v>3.5844999999999999E-10</c:v>
                </c:pt>
                <c:pt idx="166">
                  <c:v>3.8286999999999999E-10</c:v>
                </c:pt>
                <c:pt idx="167">
                  <c:v>4.0858E-10</c:v>
                </c:pt>
                <c:pt idx="168">
                  <c:v>4.3569000000000002E-10</c:v>
                </c:pt>
                <c:pt idx="169">
                  <c:v>4.6429999999999999E-10</c:v>
                </c:pt>
                <c:pt idx="170">
                  <c:v>4.9453000000000005E-10</c:v>
                </c:pt>
                <c:pt idx="171">
                  <c:v>5.2651999999999996E-10</c:v>
                </c:pt>
                <c:pt idx="172">
                  <c:v>5.6040000000000005E-10</c:v>
                </c:pt>
                <c:pt idx="173">
                  <c:v>5.9631999999999996E-10</c:v>
                </c:pt>
                <c:pt idx="174">
                  <c:v>6.3444000000000003E-10</c:v>
                </c:pt>
                <c:pt idx="175">
                  <c:v>6.7491E-10</c:v>
                </c:pt>
                <c:pt idx="176">
                  <c:v>7.1794E-10</c:v>
                </c:pt>
                <c:pt idx="177">
                  <c:v>7.6368999999999998E-10</c:v>
                </c:pt>
                <c:pt idx="178">
                  <c:v>8.1238000000000004E-10</c:v>
                </c:pt>
                <c:pt idx="179">
                  <c:v>8.6419999999999997E-10</c:v>
                </c:pt>
                <c:pt idx="180">
                  <c:v>9.1937E-10</c:v>
                </c:pt>
                <c:pt idx="181">
                  <c:v>9.7811999999999993E-10</c:v>
                </c:pt>
                <c:pt idx="182">
                  <c:v>1.0406999999999999E-9</c:v>
                </c:pt>
                <c:pt idx="183">
                  <c:v>1.1073999999999999E-9</c:v>
                </c:pt>
                <c:pt idx="184">
                  <c:v>1.1785E-9</c:v>
                </c:pt>
                <c:pt idx="185">
                  <c:v>1.2542000000000001E-9</c:v>
                </c:pt>
                <c:pt idx="186">
                  <c:v>1.3347E-9</c:v>
                </c:pt>
                <c:pt idx="187">
                  <c:v>1.4201000000000001E-9</c:v>
                </c:pt>
                <c:pt idx="188">
                  <c:v>1.5104999999999999E-9</c:v>
                </c:pt>
                <c:pt idx="189">
                  <c:v>1.606E-9</c:v>
                </c:pt>
                <c:pt idx="190">
                  <c:v>1.7069E-9</c:v>
                </c:pt>
                <c:pt idx="191">
                  <c:v>1.8132999999999999E-9</c:v>
                </c:pt>
                <c:pt idx="192">
                  <c:v>1.9257000000000001E-9</c:v>
                </c:pt>
                <c:pt idx="193">
                  <c:v>2.0441E-9</c:v>
                </c:pt>
                <c:pt idx="194">
                  <c:v>2.1690999999999999E-9</c:v>
                </c:pt>
                <c:pt idx="195">
                  <c:v>2.3008000000000002E-9</c:v>
                </c:pt>
                <c:pt idx="196">
                  <c:v>2.4397000000000002E-9</c:v>
                </c:pt>
                <c:pt idx="197">
                  <c:v>2.5862E-9</c:v>
                </c:pt>
                <c:pt idx="198">
                  <c:v>2.7404000000000002E-9</c:v>
                </c:pt>
                <c:pt idx="199">
                  <c:v>2.9027999999999999E-9</c:v>
                </c:pt>
                <c:pt idx="200">
                  <c:v>3.0734000000000002E-9</c:v>
                </c:pt>
                <c:pt idx="201">
                  <c:v>3.2524000000000001E-9</c:v>
                </c:pt>
                <c:pt idx="202">
                  <c:v>3.4399000000000001E-9</c:v>
                </c:pt>
                <c:pt idx="203">
                  <c:v>3.6359999999999999E-9</c:v>
                </c:pt>
                <c:pt idx="204">
                  <c:v>3.8408000000000002E-9</c:v>
                </c:pt>
                <c:pt idx="205">
                  <c:v>4.0545999999999996E-9</c:v>
                </c:pt>
                <c:pt idx="206">
                  <c:v>4.2774999999999998E-9</c:v>
                </c:pt>
                <c:pt idx="207">
                  <c:v>4.5096000000000002E-9</c:v>
                </c:pt>
                <c:pt idx="208">
                  <c:v>4.7509000000000002E-9</c:v>
                </c:pt>
                <c:pt idx="209">
                  <c:v>5.0013999999999997E-9</c:v>
                </c:pt>
                <c:pt idx="210">
                  <c:v>5.2612E-9</c:v>
                </c:pt>
                <c:pt idx="211">
                  <c:v>5.5307000000000004E-9</c:v>
                </c:pt>
                <c:pt idx="212">
                  <c:v>5.8100000000000004E-9</c:v>
                </c:pt>
                <c:pt idx="213">
                  <c:v>6.0991999999999998E-9</c:v>
                </c:pt>
                <c:pt idx="214">
                  <c:v>6.3981999999999997E-9</c:v>
                </c:pt>
                <c:pt idx="215">
                  <c:v>6.7068999999999997E-9</c:v>
                </c:pt>
                <c:pt idx="216">
                  <c:v>7.025E-9</c:v>
                </c:pt>
                <c:pt idx="217">
                  <c:v>7.3520999999999999E-9</c:v>
                </c:pt>
                <c:pt idx="218">
                  <c:v>7.6879000000000003E-9</c:v>
                </c:pt>
                <c:pt idx="219">
                  <c:v>8.0320000000000004E-9</c:v>
                </c:pt>
                <c:pt idx="220">
                  <c:v>8.3843000000000005E-9</c:v>
                </c:pt>
                <c:pt idx="221">
                  <c:v>8.7444999999999993E-9</c:v>
                </c:pt>
                <c:pt idx="222">
                  <c:v>9.1122E-9</c:v>
                </c:pt>
                <c:pt idx="223">
                  <c:v>9.4866999999999995E-9</c:v>
                </c:pt>
                <c:pt idx="224">
                  <c:v>9.8675000000000005E-9</c:v>
                </c:pt>
                <c:pt idx="225">
                  <c:v>1.0254E-8</c:v>
                </c:pt>
                <c:pt idx="226">
                  <c:v>1.0646E-8</c:v>
                </c:pt>
                <c:pt idx="227">
                  <c:v>1.1043999999999999E-8</c:v>
                </c:pt>
                <c:pt idx="228">
                  <c:v>1.1447E-8</c:v>
                </c:pt>
                <c:pt idx="229">
                  <c:v>1.1856E-8</c:v>
                </c:pt>
                <c:pt idx="230">
                  <c:v>1.2267999999999999E-8</c:v>
                </c:pt>
                <c:pt idx="231">
                  <c:v>1.2685000000000001E-8</c:v>
                </c:pt>
                <c:pt idx="232">
                  <c:v>1.3106E-8</c:v>
                </c:pt>
                <c:pt idx="233">
                  <c:v>1.3529E-8</c:v>
                </c:pt>
                <c:pt idx="234">
                  <c:v>1.3955999999999999E-8</c:v>
                </c:pt>
                <c:pt idx="235">
                  <c:v>1.4384999999999999E-8</c:v>
                </c:pt>
                <c:pt idx="236">
                  <c:v>1.4818000000000001E-8</c:v>
                </c:pt>
                <c:pt idx="237">
                  <c:v>1.5256000000000001E-8</c:v>
                </c:pt>
                <c:pt idx="238">
                  <c:v>1.5697999999999999E-8</c:v>
                </c:pt>
                <c:pt idx="239">
                  <c:v>1.6145E-8</c:v>
                </c:pt>
                <c:pt idx="240">
                  <c:v>1.6597E-8</c:v>
                </c:pt>
                <c:pt idx="241">
                  <c:v>1.7053999999999998E-8</c:v>
                </c:pt>
                <c:pt idx="242">
                  <c:v>1.7515999999999999E-8</c:v>
                </c:pt>
                <c:pt idx="243">
                  <c:v>1.7981000000000001E-8</c:v>
                </c:pt>
                <c:pt idx="244">
                  <c:v>1.8451000000000001E-8</c:v>
                </c:pt>
                <c:pt idx="245">
                  <c:v>1.8924999999999999E-8</c:v>
                </c:pt>
                <c:pt idx="246">
                  <c:v>1.9400999999999999E-8</c:v>
                </c:pt>
                <c:pt idx="247">
                  <c:v>1.9881999999999999E-8</c:v>
                </c:pt>
                <c:pt idx="248">
                  <c:v>2.0365000000000001E-8</c:v>
                </c:pt>
                <c:pt idx="249">
                  <c:v>2.0850000000000001E-8</c:v>
                </c:pt>
                <c:pt idx="250">
                  <c:v>2.1337000000000001E-8</c:v>
                </c:pt>
                <c:pt idx="251">
                  <c:v>2.1826E-8</c:v>
                </c:pt>
                <c:pt idx="252">
                  <c:v>2.2315000000000002E-8</c:v>
                </c:pt>
                <c:pt idx="253">
                  <c:v>2.2805000000000001E-8</c:v>
                </c:pt>
                <c:pt idx="254">
                  <c:v>2.3294E-8</c:v>
                </c:pt>
                <c:pt idx="255">
                  <c:v>2.3782000000000001E-8</c:v>
                </c:pt>
                <c:pt idx="256">
                  <c:v>2.4266E-8</c:v>
                </c:pt>
                <c:pt idx="257">
                  <c:v>2.4745999999999999E-8</c:v>
                </c:pt>
                <c:pt idx="258">
                  <c:v>2.5221000000000001E-8</c:v>
                </c:pt>
                <c:pt idx="259">
                  <c:v>2.569E-8</c:v>
                </c:pt>
                <c:pt idx="260">
                  <c:v>2.6154E-8</c:v>
                </c:pt>
                <c:pt idx="261">
                  <c:v>2.6613000000000001E-8</c:v>
                </c:pt>
                <c:pt idx="262">
                  <c:v>2.7067E-8</c:v>
                </c:pt>
                <c:pt idx="263">
                  <c:v>2.7517000000000001E-8</c:v>
                </c:pt>
                <c:pt idx="264">
                  <c:v>2.7964000000000001E-8</c:v>
                </c:pt>
                <c:pt idx="265">
                  <c:v>2.8406E-8</c:v>
                </c:pt>
                <c:pt idx="266">
                  <c:v>2.8845000000000001E-8</c:v>
                </c:pt>
                <c:pt idx="267">
                  <c:v>2.9280000000000001E-8</c:v>
                </c:pt>
                <c:pt idx="268">
                  <c:v>2.9712000000000002E-8</c:v>
                </c:pt>
                <c:pt idx="269">
                  <c:v>3.0139999999999997E-8</c:v>
                </c:pt>
                <c:pt idx="270">
                  <c:v>3.0565000000000003E-8</c:v>
                </c:pt>
                <c:pt idx="271">
                  <c:v>3.0985999999999997E-8</c:v>
                </c:pt>
                <c:pt idx="272">
                  <c:v>3.1405000000000002E-8</c:v>
                </c:pt>
                <c:pt idx="273">
                  <c:v>3.1823E-8</c:v>
                </c:pt>
                <c:pt idx="274">
                  <c:v>3.2240000000000003E-8</c:v>
                </c:pt>
                <c:pt idx="275">
                  <c:v>3.2656999999999999E-8</c:v>
                </c:pt>
                <c:pt idx="276">
                  <c:v>3.3074999999999997E-8</c:v>
                </c:pt>
                <c:pt idx="277">
                  <c:v>3.3493000000000001E-8</c:v>
                </c:pt>
                <c:pt idx="278">
                  <c:v>3.3909999999999997E-8</c:v>
                </c:pt>
                <c:pt idx="279">
                  <c:v>3.4325999999999999E-8</c:v>
                </c:pt>
                <c:pt idx="280">
                  <c:v>3.4739999999999999E-8</c:v>
                </c:pt>
                <c:pt idx="281">
                  <c:v>3.5151000000000002E-8</c:v>
                </c:pt>
                <c:pt idx="282">
                  <c:v>3.5559000000000001E-8</c:v>
                </c:pt>
                <c:pt idx="283">
                  <c:v>3.5964999999999998E-8</c:v>
                </c:pt>
                <c:pt idx="284">
                  <c:v>3.6367999999999998E-8</c:v>
                </c:pt>
                <c:pt idx="285">
                  <c:v>3.6767000000000001E-8</c:v>
                </c:pt>
                <c:pt idx="286">
                  <c:v>3.7161999999999999E-8</c:v>
                </c:pt>
                <c:pt idx="287">
                  <c:v>3.7551000000000003E-8</c:v>
                </c:pt>
                <c:pt idx="288">
                  <c:v>3.7935000000000002E-8</c:v>
                </c:pt>
                <c:pt idx="289">
                  <c:v>3.8311999999999999E-8</c:v>
                </c:pt>
                <c:pt idx="290">
                  <c:v>3.8682000000000002E-8</c:v>
                </c:pt>
                <c:pt idx="291">
                  <c:v>3.9045999999999998E-8</c:v>
                </c:pt>
                <c:pt idx="292">
                  <c:v>3.9404E-8</c:v>
                </c:pt>
                <c:pt idx="293">
                  <c:v>3.9757000000000003E-8</c:v>
                </c:pt>
                <c:pt idx="294">
                  <c:v>4.0105000000000001E-8</c:v>
                </c:pt>
                <c:pt idx="295">
                  <c:v>4.0450000000000002E-8</c:v>
                </c:pt>
                <c:pt idx="296">
                  <c:v>4.0793E-8</c:v>
                </c:pt>
                <c:pt idx="297">
                  <c:v>4.1133000000000002E-8</c:v>
                </c:pt>
                <c:pt idx="298">
                  <c:v>4.1472999999999997E-8</c:v>
                </c:pt>
                <c:pt idx="299">
                  <c:v>4.1811999999999997E-8</c:v>
                </c:pt>
                <c:pt idx="300">
                  <c:v>4.2149999999999997E-8</c:v>
                </c:pt>
                <c:pt idx="301">
                  <c:v>4.2487000000000002E-8</c:v>
                </c:pt>
                <c:pt idx="302">
                  <c:v>4.2825000000000001E-8</c:v>
                </c:pt>
                <c:pt idx="303">
                  <c:v>4.3162E-8</c:v>
                </c:pt>
                <c:pt idx="304">
                  <c:v>4.3497999999999997E-8</c:v>
                </c:pt>
                <c:pt idx="305">
                  <c:v>4.3832999999999999E-8</c:v>
                </c:pt>
                <c:pt idx="306">
                  <c:v>4.4163999999999998E-8</c:v>
                </c:pt>
                <c:pt idx="307">
                  <c:v>1.4815000000000001E-7</c:v>
                </c:pt>
                <c:pt idx="308">
                  <c:v>1.4812999999999999E-7</c:v>
                </c:pt>
                <c:pt idx="309">
                  <c:v>1.4810000000000001E-7</c:v>
                </c:pt>
                <c:pt idx="310">
                  <c:v>9.4656999999999999E-4</c:v>
                </c:pt>
                <c:pt idx="311">
                  <c:v>1.3094999999999999E-3</c:v>
                </c:pt>
                <c:pt idx="312">
                  <c:v>1.3008E-3</c:v>
                </c:pt>
                <c:pt idx="313">
                  <c:v>1.2921E-3</c:v>
                </c:pt>
                <c:pt idx="314">
                  <c:v>1.2834999999999999E-3</c:v>
                </c:pt>
                <c:pt idx="315">
                  <c:v>1.2750000000000001E-3</c:v>
                </c:pt>
                <c:pt idx="316">
                  <c:v>1.2666000000000001E-3</c:v>
                </c:pt>
                <c:pt idx="317">
                  <c:v>1.2583E-3</c:v>
                </c:pt>
                <c:pt idx="318">
                  <c:v>1.25E-3</c:v>
                </c:pt>
                <c:pt idx="319">
                  <c:v>1.2419E-3</c:v>
                </c:pt>
                <c:pt idx="320">
                  <c:v>1.2338E-3</c:v>
                </c:pt>
                <c:pt idx="321">
                  <c:v>1.2258E-3</c:v>
                </c:pt>
                <c:pt idx="322">
                  <c:v>1.2179000000000001E-3</c:v>
                </c:pt>
                <c:pt idx="323">
                  <c:v>1.2101E-3</c:v>
                </c:pt>
                <c:pt idx="324">
                  <c:v>1.2024E-3</c:v>
                </c:pt>
                <c:pt idx="325">
                  <c:v>1.1946999999999999E-3</c:v>
                </c:pt>
                <c:pt idx="326">
                  <c:v>1.1872E-3</c:v>
                </c:pt>
                <c:pt idx="327">
                  <c:v>1.1797000000000001E-3</c:v>
                </c:pt>
                <c:pt idx="328">
                  <c:v>1.1723E-3</c:v>
                </c:pt>
                <c:pt idx="329">
                  <c:v>1.1649E-3</c:v>
                </c:pt>
                <c:pt idx="330">
                  <c:v>1.1577E-3</c:v>
                </c:pt>
                <c:pt idx="331">
                  <c:v>1.1504E-3</c:v>
                </c:pt>
                <c:pt idx="332">
                  <c:v>1.1433000000000001E-3</c:v>
                </c:pt>
                <c:pt idx="333">
                  <c:v>1.1362E-3</c:v>
                </c:pt>
                <c:pt idx="334">
                  <c:v>1.1291999999999999E-3</c:v>
                </c:pt>
                <c:pt idx="335">
                  <c:v>1.1222999999999999E-3</c:v>
                </c:pt>
                <c:pt idx="336">
                  <c:v>1.1153999999999999E-3</c:v>
                </c:pt>
                <c:pt idx="337">
                  <c:v>1.1084999999999999E-3</c:v>
                </c:pt>
                <c:pt idx="338">
                  <c:v>1.1018E-3</c:v>
                </c:pt>
                <c:pt idx="339">
                  <c:v>1.0950999999999999E-3</c:v>
                </c:pt>
                <c:pt idx="340">
                  <c:v>1.0884E-3</c:v>
                </c:pt>
                <c:pt idx="341">
                  <c:v>1.0819E-3</c:v>
                </c:pt>
                <c:pt idx="342">
                  <c:v>1.0753E-3</c:v>
                </c:pt>
                <c:pt idx="343">
                  <c:v>1.0689E-3</c:v>
                </c:pt>
                <c:pt idx="344">
                  <c:v>1.0625000000000001E-3</c:v>
                </c:pt>
                <c:pt idx="345">
                  <c:v>1.0560999999999999E-3</c:v>
                </c:pt>
                <c:pt idx="346">
                  <c:v>1.0498E-3</c:v>
                </c:pt>
                <c:pt idx="347">
                  <c:v>1.0436E-3</c:v>
                </c:pt>
                <c:pt idx="348">
                  <c:v>1.0374E-3</c:v>
                </c:pt>
                <c:pt idx="349">
                  <c:v>1.0313E-3</c:v>
                </c:pt>
                <c:pt idx="350">
                  <c:v>1.0253E-3</c:v>
                </c:pt>
                <c:pt idx="351">
                  <c:v>1.0192999999999999E-3</c:v>
                </c:pt>
                <c:pt idx="352">
                  <c:v>1.0134E-3</c:v>
                </c:pt>
                <c:pt idx="353">
                  <c:v>1.0908000000000001E-3</c:v>
                </c:pt>
                <c:pt idx="354">
                  <c:v>1.0845E-3</c:v>
                </c:pt>
                <c:pt idx="355">
                  <c:v>1.0782999999999999E-3</c:v>
                </c:pt>
                <c:pt idx="356">
                  <c:v>1.0721999999999999E-3</c:v>
                </c:pt>
                <c:pt idx="357">
                  <c:v>1.0660999999999999E-3</c:v>
                </c:pt>
                <c:pt idx="358">
                  <c:v>1.0601E-3</c:v>
                </c:pt>
                <c:pt idx="359">
                  <c:v>1.0541000000000001E-3</c:v>
                </c:pt>
                <c:pt idx="360">
                  <c:v>1.0482E-3</c:v>
                </c:pt>
                <c:pt idx="361">
                  <c:v>1.0424E-3</c:v>
                </c:pt>
                <c:pt idx="362">
                  <c:v>1.0365999999999999E-3</c:v>
                </c:pt>
                <c:pt idx="363">
                  <c:v>1.0309E-3</c:v>
                </c:pt>
                <c:pt idx="364">
                  <c:v>1.0252E-3</c:v>
                </c:pt>
                <c:pt idx="365">
                  <c:v>1.0196000000000001E-3</c:v>
                </c:pt>
                <c:pt idx="366">
                  <c:v>1.0139999999999999E-3</c:v>
                </c:pt>
                <c:pt idx="367">
                  <c:v>1.0085000000000001E-3</c:v>
                </c:pt>
                <c:pt idx="368">
                  <c:v>1.003E-3</c:v>
                </c:pt>
                <c:pt idx="369">
                  <c:v>9.9759999999999996E-4</c:v>
                </c:pt>
                <c:pt idx="370">
                  <c:v>9.9219999999999994E-4</c:v>
                </c:pt>
                <c:pt idx="371">
                  <c:v>9.868399999999999E-4</c:v>
                </c:pt>
                <c:pt idx="372">
                  <c:v>9.8151000000000011E-4</c:v>
                </c:pt>
                <c:pt idx="373">
                  <c:v>9.7621000000000003E-4</c:v>
                </c:pt>
                <c:pt idx="374">
                  <c:v>9.7095000000000005E-4</c:v>
                </c:pt>
                <c:pt idx="375">
                  <c:v>9.6571999999999999E-4</c:v>
                </c:pt>
                <c:pt idx="376">
                  <c:v>9.6051000000000003E-4</c:v>
                </c:pt>
                <c:pt idx="377">
                  <c:v>9.5534000000000005E-4</c:v>
                </c:pt>
                <c:pt idx="378">
                  <c:v>9.5018999999999995E-4</c:v>
                </c:pt>
                <c:pt idx="379">
                  <c:v>9.4508000000000005E-4</c:v>
                </c:pt>
                <c:pt idx="380">
                  <c:v>9.3999000000000003E-4</c:v>
                </c:pt>
                <c:pt idx="381">
                  <c:v>9.3493000000000005E-4</c:v>
                </c:pt>
                <c:pt idx="382">
                  <c:v>9.299E-4</c:v>
                </c:pt>
                <c:pt idx="383">
                  <c:v>9.2489000000000004E-4</c:v>
                </c:pt>
                <c:pt idx="384">
                  <c:v>9.1991999999999996E-4</c:v>
                </c:pt>
                <c:pt idx="385">
                  <c:v>9.1496000000000004E-4</c:v>
                </c:pt>
                <c:pt idx="386">
                  <c:v>9.1003999999999998E-4</c:v>
                </c:pt>
                <c:pt idx="387">
                  <c:v>9.0512999999999998E-4</c:v>
                </c:pt>
                <c:pt idx="388">
                  <c:v>9.0025000000000001E-4</c:v>
                </c:pt>
                <c:pt idx="389">
                  <c:v>8.9539000000000003E-4</c:v>
                </c:pt>
                <c:pt idx="390">
                  <c:v>1.6364999999999999E-3</c:v>
                </c:pt>
                <c:pt idx="391">
                  <c:v>1.6276000000000001E-3</c:v>
                </c:pt>
                <c:pt idx="392">
                  <c:v>1.6188000000000001E-3</c:v>
                </c:pt>
                <c:pt idx="393">
                  <c:v>1.6100000000000001E-3</c:v>
                </c:pt>
                <c:pt idx="394">
                  <c:v>1.6012999999999999E-3</c:v>
                </c:pt>
                <c:pt idx="395">
                  <c:v>1.5927000000000001E-3</c:v>
                </c:pt>
                <c:pt idx="396">
                  <c:v>1.5841E-3</c:v>
                </c:pt>
                <c:pt idx="397">
                  <c:v>1.5755999999999999E-3</c:v>
                </c:pt>
                <c:pt idx="398">
                  <c:v>1.5671000000000001E-3</c:v>
                </c:pt>
                <c:pt idx="399">
                  <c:v>1.6554E-3</c:v>
                </c:pt>
                <c:pt idx="400">
                  <c:v>1.6466E-3</c:v>
                </c:pt>
                <c:pt idx="401">
                  <c:v>1.6378E-3</c:v>
                </c:pt>
                <c:pt idx="402">
                  <c:v>1.629E-3</c:v>
                </c:pt>
                <c:pt idx="403">
                  <c:v>1.7403E-3</c:v>
                </c:pt>
                <c:pt idx="404">
                  <c:v>1.7325000000000001E-3</c:v>
                </c:pt>
                <c:pt idx="405">
                  <c:v>1.7232E-3</c:v>
                </c:pt>
                <c:pt idx="406">
                  <c:v>1.714E-3</c:v>
                </c:pt>
                <c:pt idx="407">
                  <c:v>1.7049000000000001E-3</c:v>
                </c:pt>
                <c:pt idx="408">
                  <c:v>1.6957999999999999E-3</c:v>
                </c:pt>
                <c:pt idx="409">
                  <c:v>1.6867E-3</c:v>
                </c:pt>
                <c:pt idx="410">
                  <c:v>1.6776E-3</c:v>
                </c:pt>
                <c:pt idx="411">
                  <c:v>1.6685000000000001E-3</c:v>
                </c:pt>
                <c:pt idx="412">
                  <c:v>1.6595E-3</c:v>
                </c:pt>
                <c:pt idx="413">
                  <c:v>1.6505000000000001E-3</c:v>
                </c:pt>
                <c:pt idx="414">
                  <c:v>1.6414999999999999E-3</c:v>
                </c:pt>
                <c:pt idx="415">
                  <c:v>1.6325000000000001E-3</c:v>
                </c:pt>
                <c:pt idx="416">
                  <c:v>1.6234999999999999E-3</c:v>
                </c:pt>
                <c:pt idx="417">
                  <c:v>1.6146000000000001E-3</c:v>
                </c:pt>
                <c:pt idx="418">
                  <c:v>1.6056E-3</c:v>
                </c:pt>
                <c:pt idx="419">
                  <c:v>1.5968E-3</c:v>
                </c:pt>
                <c:pt idx="420">
                  <c:v>1.5878999999999999E-3</c:v>
                </c:pt>
                <c:pt idx="421">
                  <c:v>1.5790999999999999E-3</c:v>
                </c:pt>
                <c:pt idx="422">
                  <c:v>1.5703E-3</c:v>
                </c:pt>
                <c:pt idx="423">
                  <c:v>1.5615E-3</c:v>
                </c:pt>
                <c:pt idx="424">
                  <c:v>1.5527E-3</c:v>
                </c:pt>
                <c:pt idx="425">
                  <c:v>1.544E-3</c:v>
                </c:pt>
                <c:pt idx="426">
                  <c:v>1.5353000000000001E-3</c:v>
                </c:pt>
                <c:pt idx="427">
                  <c:v>1.5267E-3</c:v>
                </c:pt>
                <c:pt idx="428">
                  <c:v>1.518E-3</c:v>
                </c:pt>
                <c:pt idx="429">
                  <c:v>1.5093999999999999E-3</c:v>
                </c:pt>
                <c:pt idx="430">
                  <c:v>1.5007E-3</c:v>
                </c:pt>
                <c:pt idx="431">
                  <c:v>1.4920999999999999E-3</c:v>
                </c:pt>
                <c:pt idx="432">
                  <c:v>1.4835E-3</c:v>
                </c:pt>
                <c:pt idx="433">
                  <c:v>1.475E-3</c:v>
                </c:pt>
                <c:pt idx="434">
                  <c:v>1.4664000000000001E-3</c:v>
                </c:pt>
                <c:pt idx="435">
                  <c:v>1.4579E-3</c:v>
                </c:pt>
                <c:pt idx="436">
                  <c:v>1.4492999999999999E-3</c:v>
                </c:pt>
                <c:pt idx="437">
                  <c:v>1.4407999999999999E-3</c:v>
                </c:pt>
                <c:pt idx="438">
                  <c:v>1.4323999999999999E-3</c:v>
                </c:pt>
                <c:pt idx="439">
                  <c:v>1.4239000000000001E-3</c:v>
                </c:pt>
                <c:pt idx="440">
                  <c:v>1.4155000000000001E-3</c:v>
                </c:pt>
                <c:pt idx="441">
                  <c:v>1.4071999999999999E-3</c:v>
                </c:pt>
                <c:pt idx="442">
                  <c:v>1.3989E-3</c:v>
                </c:pt>
                <c:pt idx="443">
                  <c:v>1.3906000000000001E-3</c:v>
                </c:pt>
                <c:pt idx="444">
                  <c:v>1.3824E-3</c:v>
                </c:pt>
                <c:pt idx="445">
                  <c:v>1.3741999999999999E-3</c:v>
                </c:pt>
                <c:pt idx="446">
                  <c:v>1.366E-3</c:v>
                </c:pt>
                <c:pt idx="447">
                  <c:v>1.358E-3</c:v>
                </c:pt>
                <c:pt idx="448">
                  <c:v>1.3499E-3</c:v>
                </c:pt>
                <c:pt idx="449">
                  <c:v>1.3419E-3</c:v>
                </c:pt>
                <c:pt idx="450">
                  <c:v>1.3339999999999999E-3</c:v>
                </c:pt>
                <c:pt idx="451">
                  <c:v>1.4352E-3</c:v>
                </c:pt>
                <c:pt idx="452">
                  <c:v>1.4266999999999999E-3</c:v>
                </c:pt>
                <c:pt idx="453">
                  <c:v>1.4182000000000001E-3</c:v>
                </c:pt>
                <c:pt idx="454">
                  <c:v>1.4097999999999999E-3</c:v>
                </c:pt>
                <c:pt idx="455">
                  <c:v>1.4015E-3</c:v>
                </c:pt>
                <c:pt idx="456">
                  <c:v>1.3932E-3</c:v>
                </c:pt>
                <c:pt idx="457">
                  <c:v>1.3849000000000001E-3</c:v>
                </c:pt>
                <c:pt idx="458">
                  <c:v>1.3767E-3</c:v>
                </c:pt>
                <c:pt idx="459">
                  <c:v>1.3686E-3</c:v>
                </c:pt>
                <c:pt idx="460">
                  <c:v>1.7423E-3</c:v>
                </c:pt>
                <c:pt idx="461">
                  <c:v>3.4307999999999999E-3</c:v>
                </c:pt>
                <c:pt idx="462">
                  <c:v>3.4117000000000001E-3</c:v>
                </c:pt>
                <c:pt idx="463">
                  <c:v>3.3928000000000001E-3</c:v>
                </c:pt>
                <c:pt idx="464">
                  <c:v>3.3739999999999998E-3</c:v>
                </c:pt>
                <c:pt idx="465">
                  <c:v>3.3552E-3</c:v>
                </c:pt>
                <c:pt idx="466">
                  <c:v>3.3365999999999999E-3</c:v>
                </c:pt>
                <c:pt idx="467">
                  <c:v>3.3181E-3</c:v>
                </c:pt>
                <c:pt idx="468">
                  <c:v>3.2997E-3</c:v>
                </c:pt>
                <c:pt idx="469">
                  <c:v>3.2813999999999999E-3</c:v>
                </c:pt>
                <c:pt idx="470">
                  <c:v>3.2632E-3</c:v>
                </c:pt>
                <c:pt idx="471">
                  <c:v>3.2452000000000002E-3</c:v>
                </c:pt>
                <c:pt idx="472">
                  <c:v>3.2271999999999999E-3</c:v>
                </c:pt>
                <c:pt idx="473">
                  <c:v>3.2093999999999998E-3</c:v>
                </c:pt>
                <c:pt idx="474">
                  <c:v>3.1917E-3</c:v>
                </c:pt>
                <c:pt idx="475">
                  <c:v>3.1741E-3</c:v>
                </c:pt>
                <c:pt idx="476">
                  <c:v>3.1565999999999999E-3</c:v>
                </c:pt>
                <c:pt idx="477">
                  <c:v>3.1392E-3</c:v>
                </c:pt>
                <c:pt idx="478">
                  <c:v>3.1218999999999999E-3</c:v>
                </c:pt>
                <c:pt idx="479">
                  <c:v>3.1047000000000002E-3</c:v>
                </c:pt>
                <c:pt idx="480">
                  <c:v>3.0875E-3</c:v>
                </c:pt>
                <c:pt idx="481">
                  <c:v>3.0704999999999999E-3</c:v>
                </c:pt>
                <c:pt idx="482">
                  <c:v>3.0534999999999998E-3</c:v>
                </c:pt>
                <c:pt idx="483">
                  <c:v>3.0366E-3</c:v>
                </c:pt>
                <c:pt idx="484">
                  <c:v>3.0197000000000002E-3</c:v>
                </c:pt>
                <c:pt idx="485">
                  <c:v>3.003E-3</c:v>
                </c:pt>
                <c:pt idx="486">
                  <c:v>2.9862000000000001E-3</c:v>
                </c:pt>
                <c:pt idx="487">
                  <c:v>2.9696000000000002E-3</c:v>
                </c:pt>
                <c:pt idx="488">
                  <c:v>2.9529999999999999E-3</c:v>
                </c:pt>
                <c:pt idx="489">
                  <c:v>2.9364999999999999E-3</c:v>
                </c:pt>
                <c:pt idx="490">
                  <c:v>2.9199999999999999E-3</c:v>
                </c:pt>
                <c:pt idx="491">
                  <c:v>2.9036000000000001E-3</c:v>
                </c:pt>
                <c:pt idx="492">
                  <c:v>2.8873000000000002E-3</c:v>
                </c:pt>
                <c:pt idx="493">
                  <c:v>2.8709999999999999E-3</c:v>
                </c:pt>
                <c:pt idx="494">
                  <c:v>2.8547999999999998E-3</c:v>
                </c:pt>
                <c:pt idx="495">
                  <c:v>2.8387E-3</c:v>
                </c:pt>
                <c:pt idx="496">
                  <c:v>2.8226000000000002E-3</c:v>
                </c:pt>
                <c:pt idx="497">
                  <c:v>2.8065999999999998E-3</c:v>
                </c:pt>
                <c:pt idx="498">
                  <c:v>2.7905999999999999E-3</c:v>
                </c:pt>
                <c:pt idx="499">
                  <c:v>2.7745999999999999E-3</c:v>
                </c:pt>
                <c:pt idx="500">
                  <c:v>2.7587000000000002E-3</c:v>
                </c:pt>
                <c:pt idx="501">
                  <c:v>2.7428000000000001E-3</c:v>
                </c:pt>
                <c:pt idx="502">
                  <c:v>2.7269E-3</c:v>
                </c:pt>
                <c:pt idx="503">
                  <c:v>2.7111000000000001E-3</c:v>
                </c:pt>
                <c:pt idx="504">
                  <c:v>2.6952999999999999E-3</c:v>
                </c:pt>
                <c:pt idx="505">
                  <c:v>2.6795E-3</c:v>
                </c:pt>
                <c:pt idx="506">
                  <c:v>2.6638E-3</c:v>
                </c:pt>
                <c:pt idx="507">
                  <c:v>2.6481E-3</c:v>
                </c:pt>
                <c:pt idx="508">
                  <c:v>2.6324E-3</c:v>
                </c:pt>
                <c:pt idx="509">
                  <c:v>2.6167999999999999E-3</c:v>
                </c:pt>
                <c:pt idx="510">
                  <c:v>2.6013E-3</c:v>
                </c:pt>
                <c:pt idx="511">
                  <c:v>2.5858000000000001E-3</c:v>
                </c:pt>
                <c:pt idx="512">
                  <c:v>2.5703000000000002E-3</c:v>
                </c:pt>
                <c:pt idx="513">
                  <c:v>2.555E-3</c:v>
                </c:pt>
                <c:pt idx="514">
                  <c:v>2.5395999999999999E-3</c:v>
                </c:pt>
                <c:pt idx="515">
                  <c:v>2.5244E-3</c:v>
                </c:pt>
                <c:pt idx="516">
                  <c:v>2.5092000000000001E-3</c:v>
                </c:pt>
                <c:pt idx="517">
                  <c:v>2.4940000000000001E-3</c:v>
                </c:pt>
                <c:pt idx="518">
                  <c:v>2.4789E-3</c:v>
                </c:pt>
                <c:pt idx="519">
                  <c:v>2.4639000000000002E-3</c:v>
                </c:pt>
                <c:pt idx="520">
                  <c:v>2.4488999999999999E-3</c:v>
                </c:pt>
                <c:pt idx="521">
                  <c:v>2.434E-3</c:v>
                </c:pt>
                <c:pt idx="522">
                  <c:v>2.4191E-3</c:v>
                </c:pt>
                <c:pt idx="523">
                  <c:v>2.4042999999999998E-3</c:v>
                </c:pt>
                <c:pt idx="524">
                  <c:v>2.3896E-3</c:v>
                </c:pt>
                <c:pt idx="525">
                  <c:v>2.3749000000000001E-3</c:v>
                </c:pt>
                <c:pt idx="526">
                  <c:v>2.3603000000000001E-3</c:v>
                </c:pt>
                <c:pt idx="527">
                  <c:v>2.3457E-3</c:v>
                </c:pt>
                <c:pt idx="528">
                  <c:v>2.3311999999999999E-3</c:v>
                </c:pt>
                <c:pt idx="529">
                  <c:v>2.3167999999999999E-3</c:v>
                </c:pt>
                <c:pt idx="530">
                  <c:v>2.3024E-3</c:v>
                </c:pt>
                <c:pt idx="531">
                  <c:v>2.2880999999999999E-3</c:v>
                </c:pt>
                <c:pt idx="532">
                  <c:v>2.2739000000000001E-3</c:v>
                </c:pt>
                <c:pt idx="533">
                  <c:v>2.2596999999999999E-3</c:v>
                </c:pt>
                <c:pt idx="534">
                  <c:v>2.2455999999999999E-3</c:v>
                </c:pt>
                <c:pt idx="535">
                  <c:v>2.2315999999999998E-3</c:v>
                </c:pt>
                <c:pt idx="536">
                  <c:v>2.2176000000000001E-3</c:v>
                </c:pt>
                <c:pt idx="537">
                  <c:v>2.2036999999999998E-3</c:v>
                </c:pt>
                <c:pt idx="538">
                  <c:v>2.1898E-3</c:v>
                </c:pt>
                <c:pt idx="539">
                  <c:v>2.1759000000000001E-3</c:v>
                </c:pt>
                <c:pt idx="540">
                  <c:v>2.1622E-3</c:v>
                </c:pt>
                <c:pt idx="541">
                  <c:v>2.1484999999999998E-3</c:v>
                </c:pt>
                <c:pt idx="542">
                  <c:v>2.1348000000000001E-3</c:v>
                </c:pt>
                <c:pt idx="543">
                  <c:v>2.1212000000000002E-3</c:v>
                </c:pt>
                <c:pt idx="544">
                  <c:v>2.1075999999999998E-3</c:v>
                </c:pt>
                <c:pt idx="545">
                  <c:v>2.0941000000000002E-3</c:v>
                </c:pt>
                <c:pt idx="546">
                  <c:v>2.0807E-3</c:v>
                </c:pt>
                <c:pt idx="547">
                  <c:v>2.0673000000000002E-3</c:v>
                </c:pt>
                <c:pt idx="548">
                  <c:v>2.0541000000000001E-3</c:v>
                </c:pt>
                <c:pt idx="549">
                  <c:v>2.0408000000000002E-3</c:v>
                </c:pt>
                <c:pt idx="550">
                  <c:v>2.0276999999999999E-3</c:v>
                </c:pt>
                <c:pt idx="551">
                  <c:v>2.0146000000000001E-3</c:v>
                </c:pt>
                <c:pt idx="552">
                  <c:v>2.0016000000000001E-3</c:v>
                </c:pt>
                <c:pt idx="553">
                  <c:v>1.9886000000000001E-3</c:v>
                </c:pt>
                <c:pt idx="554">
                  <c:v>1.9756999999999999E-3</c:v>
                </c:pt>
                <c:pt idx="555">
                  <c:v>1.9629000000000001E-3</c:v>
                </c:pt>
                <c:pt idx="556">
                  <c:v>1.9502E-3</c:v>
                </c:pt>
                <c:pt idx="557">
                  <c:v>1.9375E-3</c:v>
                </c:pt>
                <c:pt idx="558">
                  <c:v>1.9249E-3</c:v>
                </c:pt>
                <c:pt idx="559">
                  <c:v>1.9123E-3</c:v>
                </c:pt>
                <c:pt idx="560">
                  <c:v>1.8998999999999999E-3</c:v>
                </c:pt>
                <c:pt idx="561">
                  <c:v>1.8875000000000001E-3</c:v>
                </c:pt>
                <c:pt idx="562">
                  <c:v>1.8752E-3</c:v>
                </c:pt>
                <c:pt idx="563">
                  <c:v>1.8629E-3</c:v>
                </c:pt>
                <c:pt idx="564">
                  <c:v>1.8507E-3</c:v>
                </c:pt>
                <c:pt idx="565">
                  <c:v>1.8385999999999999E-3</c:v>
                </c:pt>
                <c:pt idx="566">
                  <c:v>1.8266000000000001E-3</c:v>
                </c:pt>
                <c:pt idx="567">
                  <c:v>1.8147E-3</c:v>
                </c:pt>
                <c:pt idx="568">
                  <c:v>1.8028E-3</c:v>
                </c:pt>
                <c:pt idx="569">
                  <c:v>1.7910000000000001E-3</c:v>
                </c:pt>
                <c:pt idx="570">
                  <c:v>1.7792000000000001E-3</c:v>
                </c:pt>
                <c:pt idx="571">
                  <c:v>1.7675E-3</c:v>
                </c:pt>
                <c:pt idx="572">
                  <c:v>1.7558999999999999E-3</c:v>
                </c:pt>
                <c:pt idx="573">
                  <c:v>1.7443999999999999E-3</c:v>
                </c:pt>
                <c:pt idx="574">
                  <c:v>1.7328999999999999E-3</c:v>
                </c:pt>
                <c:pt idx="575">
                  <c:v>1.7214999999999999E-3</c:v>
                </c:pt>
                <c:pt idx="576">
                  <c:v>1.7101E-3</c:v>
                </c:pt>
                <c:pt idx="577">
                  <c:v>1.6988000000000001E-3</c:v>
                </c:pt>
                <c:pt idx="578">
                  <c:v>1.6875E-3</c:v>
                </c:pt>
                <c:pt idx="579">
                  <c:v>1.6764E-3</c:v>
                </c:pt>
                <c:pt idx="580">
                  <c:v>1.6651999999999999E-3</c:v>
                </c:pt>
                <c:pt idx="581">
                  <c:v>1.6542E-3</c:v>
                </c:pt>
                <c:pt idx="582">
                  <c:v>1.6431E-3</c:v>
                </c:pt>
                <c:pt idx="583">
                  <c:v>1.6322000000000001E-3</c:v>
                </c:pt>
                <c:pt idx="584">
                  <c:v>1.6213E-3</c:v>
                </c:pt>
                <c:pt idx="585">
                  <c:v>1.6105E-3</c:v>
                </c:pt>
                <c:pt idx="586">
                  <c:v>1.5996999999999999E-3</c:v>
                </c:pt>
                <c:pt idx="587">
                  <c:v>1.5889999999999999E-3</c:v>
                </c:pt>
                <c:pt idx="588">
                  <c:v>1.5784E-3</c:v>
                </c:pt>
                <c:pt idx="589">
                  <c:v>1.5678000000000001E-3</c:v>
                </c:pt>
                <c:pt idx="590">
                  <c:v>1.5573E-3</c:v>
                </c:pt>
                <c:pt idx="591">
                  <c:v>1.5468999999999999E-3</c:v>
                </c:pt>
                <c:pt idx="592">
                  <c:v>1.5365000000000001E-3</c:v>
                </c:pt>
                <c:pt idx="593">
                  <c:v>1.5263E-3</c:v>
                </c:pt>
                <c:pt idx="594">
                  <c:v>1.5161E-3</c:v>
                </c:pt>
                <c:pt idx="595">
                  <c:v>1.5058999999999999E-3</c:v>
                </c:pt>
                <c:pt idx="596">
                  <c:v>1.4959000000000001E-3</c:v>
                </c:pt>
                <c:pt idx="597">
                  <c:v>1.4859000000000001E-3</c:v>
                </c:pt>
                <c:pt idx="598">
                  <c:v>1.4759E-3</c:v>
                </c:pt>
                <c:pt idx="599">
                  <c:v>1.4660000000000001E-3</c:v>
                </c:pt>
                <c:pt idx="600">
                  <c:v>1.4561999999999999E-3</c:v>
                </c:pt>
                <c:pt idx="601">
                  <c:v>1.4465000000000001E-3</c:v>
                </c:pt>
                <c:pt idx="602">
                  <c:v>1.4368E-3</c:v>
                </c:pt>
                <c:pt idx="603">
                  <c:v>1.4272E-3</c:v>
                </c:pt>
                <c:pt idx="604">
                  <c:v>1.4177E-3</c:v>
                </c:pt>
                <c:pt idx="605">
                  <c:v>1.4082000000000001E-3</c:v>
                </c:pt>
                <c:pt idx="606">
                  <c:v>1.3988E-3</c:v>
                </c:pt>
                <c:pt idx="607">
                  <c:v>1.3894999999999999E-3</c:v>
                </c:pt>
                <c:pt idx="608">
                  <c:v>1.3803000000000001E-3</c:v>
                </c:pt>
                <c:pt idx="609">
                  <c:v>1.3711000000000001E-3</c:v>
                </c:pt>
                <c:pt idx="610">
                  <c:v>1.3619999999999999E-3</c:v>
                </c:pt>
                <c:pt idx="611">
                  <c:v>1.353E-3</c:v>
                </c:pt>
                <c:pt idx="612">
                  <c:v>1.3439999999999999E-3</c:v>
                </c:pt>
                <c:pt idx="613">
                  <c:v>1.3351000000000001E-3</c:v>
                </c:pt>
                <c:pt idx="614">
                  <c:v>1.3263000000000001E-3</c:v>
                </c:pt>
                <c:pt idx="615">
                  <c:v>1.3175000000000001E-3</c:v>
                </c:pt>
                <c:pt idx="616">
                  <c:v>1.3087999999999999E-3</c:v>
                </c:pt>
                <c:pt idx="617">
                  <c:v>1.3001E-3</c:v>
                </c:pt>
                <c:pt idx="618">
                  <c:v>1.2914999999999999E-3</c:v>
                </c:pt>
                <c:pt idx="619">
                  <c:v>1.2830000000000001E-3</c:v>
                </c:pt>
                <c:pt idx="620">
                  <c:v>1.2746000000000001E-3</c:v>
                </c:pt>
                <c:pt idx="621">
                  <c:v>2.4884999999999998E-3</c:v>
                </c:pt>
                <c:pt idx="622">
                  <c:v>2.4721000000000001E-3</c:v>
                </c:pt>
                <c:pt idx="623">
                  <c:v>2.4558000000000002E-3</c:v>
                </c:pt>
                <c:pt idx="624">
                  <c:v>2.4396000000000001E-3</c:v>
                </c:pt>
                <c:pt idx="625">
                  <c:v>2.4234999999999999E-3</c:v>
                </c:pt>
                <c:pt idx="626">
                  <c:v>2.4076000000000002E-3</c:v>
                </c:pt>
                <c:pt idx="627">
                  <c:v>2.3917999999999999E-3</c:v>
                </c:pt>
                <c:pt idx="628">
                  <c:v>4.0777000000000001E-3</c:v>
                </c:pt>
                <c:pt idx="629">
                  <c:v>4.888E-3</c:v>
                </c:pt>
                <c:pt idx="630">
                  <c:v>4.8554999999999996E-3</c:v>
                </c:pt>
                <c:pt idx="631">
                  <c:v>4.8231999999999997E-3</c:v>
                </c:pt>
                <c:pt idx="632">
                  <c:v>4.7911999999999998E-3</c:v>
                </c:pt>
                <c:pt idx="633">
                  <c:v>4.7594999999999998E-3</c:v>
                </c:pt>
                <c:pt idx="634">
                  <c:v>4.7280000000000004E-3</c:v>
                </c:pt>
                <c:pt idx="635">
                  <c:v>4.6966999999999998E-3</c:v>
                </c:pt>
                <c:pt idx="636">
                  <c:v>4.6657000000000001E-3</c:v>
                </c:pt>
                <c:pt idx="637">
                  <c:v>4.6350000000000002E-3</c:v>
                </c:pt>
                <c:pt idx="638">
                  <c:v>4.6045000000000001E-3</c:v>
                </c:pt>
                <c:pt idx="639">
                  <c:v>4.5742999999999999E-3</c:v>
                </c:pt>
                <c:pt idx="640">
                  <c:v>4.5443999999999997E-3</c:v>
                </c:pt>
                <c:pt idx="641">
                  <c:v>4.5147E-3</c:v>
                </c:pt>
                <c:pt idx="642">
                  <c:v>4.4853000000000002E-3</c:v>
                </c:pt>
                <c:pt idx="643">
                  <c:v>4.4561000000000002E-3</c:v>
                </c:pt>
                <c:pt idx="644">
                  <c:v>4.4270999999999998E-3</c:v>
                </c:pt>
                <c:pt idx="645">
                  <c:v>4.3984000000000002E-3</c:v>
                </c:pt>
                <c:pt idx="646">
                  <c:v>4.3699000000000003E-3</c:v>
                </c:pt>
                <c:pt idx="647">
                  <c:v>4.3416000000000001E-3</c:v>
                </c:pt>
                <c:pt idx="648">
                  <c:v>9.7085000000000001E-3</c:v>
                </c:pt>
                <c:pt idx="649">
                  <c:v>4.7682000000000002E-2</c:v>
                </c:pt>
                <c:pt idx="650">
                  <c:v>4.7357000000000003E-2</c:v>
                </c:pt>
                <c:pt idx="651">
                  <c:v>4.7035E-2</c:v>
                </c:pt>
                <c:pt idx="652">
                  <c:v>4.6715E-2</c:v>
                </c:pt>
                <c:pt idx="653">
                  <c:v>4.8703000000000003E-2</c:v>
                </c:pt>
                <c:pt idx="654">
                  <c:v>4.8374E-2</c:v>
                </c:pt>
                <c:pt idx="655">
                  <c:v>5.7602E-2</c:v>
                </c:pt>
                <c:pt idx="656">
                  <c:v>5.7213E-2</c:v>
                </c:pt>
                <c:pt idx="657">
                  <c:v>5.6827999999999997E-2</c:v>
                </c:pt>
                <c:pt idx="658">
                  <c:v>5.6446000000000003E-2</c:v>
                </c:pt>
                <c:pt idx="659">
                  <c:v>5.6068E-2</c:v>
                </c:pt>
                <c:pt idx="660">
                  <c:v>5.5694E-2</c:v>
                </c:pt>
                <c:pt idx="661">
                  <c:v>5.5322999999999997E-2</c:v>
                </c:pt>
                <c:pt idx="662">
                  <c:v>6.9123000000000004E-2</c:v>
                </c:pt>
                <c:pt idx="663">
                  <c:v>6.8663000000000002E-2</c:v>
                </c:pt>
                <c:pt idx="664">
                  <c:v>6.8208000000000005E-2</c:v>
                </c:pt>
                <c:pt idx="665">
                  <c:v>6.7756999999999998E-2</c:v>
                </c:pt>
                <c:pt idx="666">
                  <c:v>6.7308999999999994E-2</c:v>
                </c:pt>
                <c:pt idx="667">
                  <c:v>6.6865999999999995E-2</c:v>
                </c:pt>
                <c:pt idx="668">
                  <c:v>6.6428000000000001E-2</c:v>
                </c:pt>
                <c:pt idx="669">
                  <c:v>6.5992999999999996E-2</c:v>
                </c:pt>
                <c:pt idx="670">
                  <c:v>6.5562999999999996E-2</c:v>
                </c:pt>
                <c:pt idx="671">
                  <c:v>6.5137E-2</c:v>
                </c:pt>
                <c:pt idx="672">
                  <c:v>6.4714999999999995E-2</c:v>
                </c:pt>
                <c:pt idx="673">
                  <c:v>6.4297000000000007E-2</c:v>
                </c:pt>
                <c:pt idx="674">
                  <c:v>6.3883999999999996E-2</c:v>
                </c:pt>
                <c:pt idx="675">
                  <c:v>6.3475000000000004E-2</c:v>
                </c:pt>
                <c:pt idx="676">
                  <c:v>6.3071000000000002E-2</c:v>
                </c:pt>
                <c:pt idx="677">
                  <c:v>6.2670000000000003E-2</c:v>
                </c:pt>
                <c:pt idx="678">
                  <c:v>6.2274000000000003E-2</c:v>
                </c:pt>
                <c:pt idx="679">
                  <c:v>6.1882E-2</c:v>
                </c:pt>
                <c:pt idx="680">
                  <c:v>6.1492999999999999E-2</c:v>
                </c:pt>
                <c:pt idx="681">
                  <c:v>6.1108999999999997E-2</c:v>
                </c:pt>
                <c:pt idx="682">
                  <c:v>6.0728999999999998E-2</c:v>
                </c:pt>
                <c:pt idx="683">
                  <c:v>6.0352000000000003E-2</c:v>
                </c:pt>
                <c:pt idx="684">
                  <c:v>5.9979999999999999E-2</c:v>
                </c:pt>
                <c:pt idx="685">
                  <c:v>5.9610999999999997E-2</c:v>
                </c:pt>
                <c:pt idx="686">
                  <c:v>5.9246E-2</c:v>
                </c:pt>
                <c:pt idx="687">
                  <c:v>5.8883999999999999E-2</c:v>
                </c:pt>
                <c:pt idx="688">
                  <c:v>5.8527000000000003E-2</c:v>
                </c:pt>
                <c:pt idx="689">
                  <c:v>5.8173000000000002E-2</c:v>
                </c:pt>
                <c:pt idx="690">
                  <c:v>5.7822999999999999E-2</c:v>
                </c:pt>
                <c:pt idx="691">
                  <c:v>5.7475999999999999E-2</c:v>
                </c:pt>
                <c:pt idx="692">
                  <c:v>5.7133000000000003E-2</c:v>
                </c:pt>
                <c:pt idx="693">
                  <c:v>5.6793999999999997E-2</c:v>
                </c:pt>
                <c:pt idx="694">
                  <c:v>5.6457E-2</c:v>
                </c:pt>
                <c:pt idx="695">
                  <c:v>5.6124E-2</c:v>
                </c:pt>
                <c:pt idx="696">
                  <c:v>5.5794999999999997E-2</c:v>
                </c:pt>
                <c:pt idx="697">
                  <c:v>5.5468000000000003E-2</c:v>
                </c:pt>
                <c:pt idx="698">
                  <c:v>5.5143999999999999E-2</c:v>
                </c:pt>
                <c:pt idx="699">
                  <c:v>5.4823999999999998E-2</c:v>
                </c:pt>
                <c:pt idx="700">
                  <c:v>5.4505999999999999E-2</c:v>
                </c:pt>
                <c:pt idx="701">
                  <c:v>5.4191000000000003E-2</c:v>
                </c:pt>
                <c:pt idx="702">
                  <c:v>5.3879000000000003E-2</c:v>
                </c:pt>
                <c:pt idx="703">
                  <c:v>5.357E-2</c:v>
                </c:pt>
                <c:pt idx="704">
                  <c:v>5.3262999999999998E-2</c:v>
                </c:pt>
                <c:pt idx="705">
                  <c:v>5.2958999999999999E-2</c:v>
                </c:pt>
                <c:pt idx="706">
                  <c:v>5.2657000000000002E-2</c:v>
                </c:pt>
                <c:pt idx="707">
                  <c:v>5.2358000000000002E-2</c:v>
                </c:pt>
                <c:pt idx="708">
                  <c:v>5.2060000000000002E-2</c:v>
                </c:pt>
                <c:pt idx="709">
                  <c:v>5.1763999999999998E-2</c:v>
                </c:pt>
                <c:pt idx="710">
                  <c:v>5.1471000000000003E-2</c:v>
                </c:pt>
                <c:pt idx="711">
                  <c:v>5.1179000000000002E-2</c:v>
                </c:pt>
                <c:pt idx="712">
                  <c:v>5.0888999999999997E-2</c:v>
                </c:pt>
                <c:pt idx="713">
                  <c:v>5.0601E-2</c:v>
                </c:pt>
                <c:pt idx="714">
                  <c:v>5.0316E-2</c:v>
                </c:pt>
                <c:pt idx="715">
                  <c:v>5.0033000000000001E-2</c:v>
                </c:pt>
                <c:pt idx="716">
                  <c:v>5.0354000000000003E-2</c:v>
                </c:pt>
                <c:pt idx="717">
                  <c:v>5.2486999999999999E-2</c:v>
                </c:pt>
                <c:pt idx="718">
                  <c:v>5.8159000000000002E-2</c:v>
                </c:pt>
                <c:pt idx="719">
                  <c:v>6.1060999999999997E-2</c:v>
                </c:pt>
                <c:pt idx="720">
                  <c:v>6.3578999999999997E-2</c:v>
                </c:pt>
                <c:pt idx="721">
                  <c:v>6.3227000000000005E-2</c:v>
                </c:pt>
                <c:pt idx="722">
                  <c:v>6.2878000000000003E-2</c:v>
                </c:pt>
                <c:pt idx="723">
                  <c:v>6.2532000000000004E-2</c:v>
                </c:pt>
                <c:pt idx="724">
                  <c:v>6.2189000000000001E-2</c:v>
                </c:pt>
                <c:pt idx="725">
                  <c:v>6.1848E-2</c:v>
                </c:pt>
                <c:pt idx="726">
                  <c:v>6.1511000000000003E-2</c:v>
                </c:pt>
                <c:pt idx="727">
                  <c:v>6.1175E-2</c:v>
                </c:pt>
                <c:pt idx="728">
                  <c:v>6.0843000000000001E-2</c:v>
                </c:pt>
                <c:pt idx="729">
                  <c:v>6.0512000000000003E-2</c:v>
                </c:pt>
                <c:pt idx="730">
                  <c:v>6.0185000000000002E-2</c:v>
                </c:pt>
                <c:pt idx="731">
                  <c:v>5.9859000000000002E-2</c:v>
                </c:pt>
                <c:pt idx="732">
                  <c:v>5.9535999999999999E-2</c:v>
                </c:pt>
                <c:pt idx="733">
                  <c:v>5.9215999999999998E-2</c:v>
                </c:pt>
                <c:pt idx="734">
                  <c:v>5.8896999999999998E-2</c:v>
                </c:pt>
                <c:pt idx="735">
                  <c:v>5.8581000000000001E-2</c:v>
                </c:pt>
                <c:pt idx="736">
                  <c:v>5.8266999999999999E-2</c:v>
                </c:pt>
                <c:pt idx="737">
                  <c:v>5.7955E-2</c:v>
                </c:pt>
                <c:pt idx="738">
                  <c:v>5.7644000000000001E-2</c:v>
                </c:pt>
                <c:pt idx="739">
                  <c:v>5.7334999999999997E-2</c:v>
                </c:pt>
                <c:pt idx="740">
                  <c:v>5.7028000000000002E-2</c:v>
                </c:pt>
                <c:pt idx="741">
                  <c:v>5.6722000000000002E-2</c:v>
                </c:pt>
                <c:pt idx="742">
                  <c:v>5.6418000000000003E-2</c:v>
                </c:pt>
                <c:pt idx="743">
                  <c:v>5.6114999999999998E-2</c:v>
                </c:pt>
                <c:pt idx="744">
                  <c:v>5.5814000000000002E-2</c:v>
                </c:pt>
                <c:pt idx="745">
                  <c:v>5.5514000000000001E-2</c:v>
                </c:pt>
                <c:pt idx="746">
                  <c:v>5.5216000000000001E-2</c:v>
                </c:pt>
                <c:pt idx="747">
                  <c:v>5.4919000000000003E-2</c:v>
                </c:pt>
                <c:pt idx="748">
                  <c:v>5.4622999999999998E-2</c:v>
                </c:pt>
                <c:pt idx="749">
                  <c:v>5.4329000000000002E-2</c:v>
                </c:pt>
                <c:pt idx="750">
                  <c:v>5.4036000000000001E-2</c:v>
                </c:pt>
                <c:pt idx="751">
                  <c:v>5.3744E-2</c:v>
                </c:pt>
                <c:pt idx="752">
                  <c:v>5.3453000000000001E-2</c:v>
                </c:pt>
                <c:pt idx="753">
                  <c:v>5.3164000000000003E-2</c:v>
                </c:pt>
                <c:pt idx="754">
                  <c:v>5.2875999999999999E-2</c:v>
                </c:pt>
                <c:pt idx="755">
                  <c:v>5.2588999999999997E-2</c:v>
                </c:pt>
                <c:pt idx="756">
                  <c:v>5.2304000000000003E-2</c:v>
                </c:pt>
                <c:pt idx="757">
                  <c:v>5.2019999999999997E-2</c:v>
                </c:pt>
                <c:pt idx="758">
                  <c:v>5.1736999999999998E-2</c:v>
                </c:pt>
                <c:pt idx="759">
                  <c:v>5.1455000000000001E-2</c:v>
                </c:pt>
                <c:pt idx="760">
                  <c:v>5.1174999999999998E-2</c:v>
                </c:pt>
                <c:pt idx="761">
                  <c:v>5.0896999999999998E-2</c:v>
                </c:pt>
                <c:pt idx="762">
                  <c:v>5.0619999999999998E-2</c:v>
                </c:pt>
                <c:pt idx="763">
                  <c:v>5.0344E-2</c:v>
                </c:pt>
                <c:pt idx="764">
                  <c:v>5.0070000000000003E-2</c:v>
                </c:pt>
                <c:pt idx="765">
                  <c:v>4.9798000000000002E-2</c:v>
                </c:pt>
                <c:pt idx="766">
                  <c:v>4.9527000000000002E-2</c:v>
                </c:pt>
                <c:pt idx="767">
                  <c:v>4.9257000000000002E-2</c:v>
                </c:pt>
                <c:pt idx="768">
                  <c:v>4.8987999999999997E-2</c:v>
                </c:pt>
                <c:pt idx="769">
                  <c:v>4.8721E-2</c:v>
                </c:pt>
                <c:pt idx="770">
                  <c:v>4.8454999999999998E-2</c:v>
                </c:pt>
                <c:pt idx="771">
                  <c:v>4.8190999999999998E-2</c:v>
                </c:pt>
                <c:pt idx="772">
                  <c:v>4.7926999999999997E-2</c:v>
                </c:pt>
                <c:pt idx="773">
                  <c:v>4.7664999999999999E-2</c:v>
                </c:pt>
                <c:pt idx="774">
                  <c:v>4.7405000000000003E-2</c:v>
                </c:pt>
                <c:pt idx="775">
                  <c:v>4.7144999999999999E-2</c:v>
                </c:pt>
                <c:pt idx="776">
                  <c:v>4.6886999999999998E-2</c:v>
                </c:pt>
                <c:pt idx="777">
                  <c:v>4.6630999999999999E-2</c:v>
                </c:pt>
                <c:pt idx="778">
                  <c:v>5.1107E-2</c:v>
                </c:pt>
                <c:pt idx="779">
                  <c:v>5.3650999999999997E-2</c:v>
                </c:pt>
                <c:pt idx="780">
                  <c:v>5.4039999999999998E-2</c:v>
                </c:pt>
                <c:pt idx="781">
                  <c:v>5.3744E-2</c:v>
                </c:pt>
                <c:pt idx="782">
                  <c:v>5.3449000000000003E-2</c:v>
                </c:pt>
                <c:pt idx="783">
                  <c:v>5.3156000000000002E-2</c:v>
                </c:pt>
                <c:pt idx="784">
                  <c:v>5.4140000000000001E-2</c:v>
                </c:pt>
                <c:pt idx="785">
                  <c:v>5.3842000000000001E-2</c:v>
                </c:pt>
                <c:pt idx="786">
                  <c:v>5.3546000000000003E-2</c:v>
                </c:pt>
                <c:pt idx="787">
                  <c:v>5.3251E-2</c:v>
                </c:pt>
                <c:pt idx="788">
                  <c:v>5.2957999999999998E-2</c:v>
                </c:pt>
                <c:pt idx="789">
                  <c:v>5.2665999999999998E-2</c:v>
                </c:pt>
                <c:pt idx="790">
                  <c:v>5.2374999999999998E-2</c:v>
                </c:pt>
                <c:pt idx="791">
                  <c:v>5.2084999999999999E-2</c:v>
                </c:pt>
                <c:pt idx="792">
                  <c:v>5.1796000000000002E-2</c:v>
                </c:pt>
                <c:pt idx="793">
                  <c:v>5.1508999999999999E-2</c:v>
                </c:pt>
                <c:pt idx="794">
                  <c:v>5.1221999999999997E-2</c:v>
                </c:pt>
                <c:pt idx="795">
                  <c:v>5.0935000000000001E-2</c:v>
                </c:pt>
                <c:pt idx="796">
                  <c:v>5.0650000000000001E-2</c:v>
                </c:pt>
                <c:pt idx="797">
                  <c:v>5.0366000000000001E-2</c:v>
                </c:pt>
                <c:pt idx="798">
                  <c:v>5.0082000000000002E-2</c:v>
                </c:pt>
                <c:pt idx="799">
                  <c:v>4.9799000000000003E-2</c:v>
                </c:pt>
                <c:pt idx="800">
                  <c:v>4.9516999999999999E-2</c:v>
                </c:pt>
                <c:pt idx="801">
                  <c:v>4.9237000000000003E-2</c:v>
                </c:pt>
                <c:pt idx="802">
                  <c:v>4.8956E-2</c:v>
                </c:pt>
                <c:pt idx="803">
                  <c:v>4.8676999999999998E-2</c:v>
                </c:pt>
                <c:pt idx="804">
                  <c:v>4.8398999999999998E-2</c:v>
                </c:pt>
                <c:pt idx="805">
                  <c:v>4.8120999999999997E-2</c:v>
                </c:pt>
                <c:pt idx="806">
                  <c:v>4.7843999999999998E-2</c:v>
                </c:pt>
                <c:pt idx="807">
                  <c:v>4.7566999999999998E-2</c:v>
                </c:pt>
                <c:pt idx="808">
                  <c:v>4.7291E-2</c:v>
                </c:pt>
                <c:pt idx="809">
                  <c:v>4.7015000000000001E-2</c:v>
                </c:pt>
                <c:pt idx="810">
                  <c:v>4.6739999999999997E-2</c:v>
                </c:pt>
                <c:pt idx="811">
                  <c:v>4.6466E-2</c:v>
                </c:pt>
                <c:pt idx="812">
                  <c:v>4.6192999999999998E-2</c:v>
                </c:pt>
                <c:pt idx="813">
                  <c:v>4.5920000000000002E-2</c:v>
                </c:pt>
                <c:pt idx="814">
                  <c:v>4.5649000000000002E-2</c:v>
                </c:pt>
                <c:pt idx="815">
                  <c:v>4.5378000000000002E-2</c:v>
                </c:pt>
                <c:pt idx="816">
                  <c:v>4.5109000000000003E-2</c:v>
                </c:pt>
                <c:pt idx="817">
                  <c:v>4.4840999999999999E-2</c:v>
                </c:pt>
                <c:pt idx="818">
                  <c:v>4.4574000000000003E-2</c:v>
                </c:pt>
                <c:pt idx="819">
                  <c:v>4.4308E-2</c:v>
                </c:pt>
                <c:pt idx="820">
                  <c:v>4.4042999999999999E-2</c:v>
                </c:pt>
                <c:pt idx="821">
                  <c:v>4.3779999999999999E-2</c:v>
                </c:pt>
                <c:pt idx="822">
                  <c:v>4.3517E-2</c:v>
                </c:pt>
                <c:pt idx="823">
                  <c:v>4.3255000000000002E-2</c:v>
                </c:pt>
                <c:pt idx="824">
                  <c:v>4.2994999999999998E-2</c:v>
                </c:pt>
                <c:pt idx="825">
                  <c:v>4.2735000000000002E-2</c:v>
                </c:pt>
                <c:pt idx="826">
                  <c:v>4.2477000000000001E-2</c:v>
                </c:pt>
                <c:pt idx="827">
                  <c:v>4.2219E-2</c:v>
                </c:pt>
                <c:pt idx="828">
                  <c:v>4.1961999999999999E-2</c:v>
                </c:pt>
                <c:pt idx="829">
                  <c:v>4.1706E-2</c:v>
                </c:pt>
                <c:pt idx="830">
                  <c:v>4.1451000000000002E-2</c:v>
                </c:pt>
                <c:pt idx="831">
                  <c:v>4.1196999999999998E-2</c:v>
                </c:pt>
                <c:pt idx="832">
                  <c:v>4.0943E-2</c:v>
                </c:pt>
                <c:pt idx="833">
                  <c:v>4.0690999999999998E-2</c:v>
                </c:pt>
                <c:pt idx="834">
                  <c:v>4.0439000000000003E-2</c:v>
                </c:pt>
                <c:pt idx="835">
                  <c:v>4.0188000000000001E-2</c:v>
                </c:pt>
                <c:pt idx="836">
                  <c:v>3.9938000000000001E-2</c:v>
                </c:pt>
                <c:pt idx="837">
                  <c:v>3.9689000000000002E-2</c:v>
                </c:pt>
                <c:pt idx="838">
                  <c:v>3.9440999999999997E-2</c:v>
                </c:pt>
                <c:pt idx="839">
                  <c:v>3.9195000000000001E-2</c:v>
                </c:pt>
                <c:pt idx="840">
                  <c:v>3.8948999999999998E-2</c:v>
                </c:pt>
                <c:pt idx="841">
                  <c:v>3.8705000000000003E-2</c:v>
                </c:pt>
                <c:pt idx="842">
                  <c:v>3.8462000000000003E-2</c:v>
                </c:pt>
                <c:pt idx="843">
                  <c:v>3.8220999999999998E-2</c:v>
                </c:pt>
                <c:pt idx="844">
                  <c:v>3.7981000000000001E-2</c:v>
                </c:pt>
                <c:pt idx="845">
                  <c:v>3.7741999999999998E-2</c:v>
                </c:pt>
                <c:pt idx="846">
                  <c:v>3.7504000000000003E-2</c:v>
                </c:pt>
                <c:pt idx="847">
                  <c:v>3.7268000000000003E-2</c:v>
                </c:pt>
                <c:pt idx="848">
                  <c:v>3.7032000000000002E-2</c:v>
                </c:pt>
                <c:pt idx="849">
                  <c:v>3.6797999999999997E-2</c:v>
                </c:pt>
                <c:pt idx="850">
                  <c:v>3.6565E-2</c:v>
                </c:pt>
                <c:pt idx="851">
                  <c:v>3.6332999999999997E-2</c:v>
                </c:pt>
                <c:pt idx="852">
                  <c:v>3.6101000000000001E-2</c:v>
                </c:pt>
                <c:pt idx="853">
                  <c:v>3.5871E-2</c:v>
                </c:pt>
                <c:pt idx="854">
                  <c:v>3.5642E-2</c:v>
                </c:pt>
                <c:pt idx="855">
                  <c:v>3.5415000000000002E-2</c:v>
                </c:pt>
                <c:pt idx="856">
                  <c:v>3.5187999999999997E-2</c:v>
                </c:pt>
                <c:pt idx="857">
                  <c:v>3.4962E-2</c:v>
                </c:pt>
                <c:pt idx="858">
                  <c:v>3.5548999999999997E-2</c:v>
                </c:pt>
                <c:pt idx="859">
                  <c:v>3.5331000000000001E-2</c:v>
                </c:pt>
                <c:pt idx="860">
                  <c:v>3.6103999999999997E-2</c:v>
                </c:pt>
                <c:pt idx="861">
                  <c:v>3.6720000000000003E-2</c:v>
                </c:pt>
                <c:pt idx="862">
                  <c:v>3.6482000000000001E-2</c:v>
                </c:pt>
                <c:pt idx="863">
                  <c:v>3.6246E-2</c:v>
                </c:pt>
                <c:pt idx="864">
                  <c:v>3.6012000000000002E-2</c:v>
                </c:pt>
                <c:pt idx="865">
                  <c:v>3.5778999999999998E-2</c:v>
                </c:pt>
                <c:pt idx="866">
                  <c:v>3.5548000000000003E-2</c:v>
                </c:pt>
                <c:pt idx="867">
                  <c:v>3.5318000000000002E-2</c:v>
                </c:pt>
                <c:pt idx="868">
                  <c:v>3.5638999999999997E-2</c:v>
                </c:pt>
                <c:pt idx="869">
                  <c:v>3.5409000000000003E-2</c:v>
                </c:pt>
                <c:pt idx="870">
                  <c:v>3.5180000000000003E-2</c:v>
                </c:pt>
                <c:pt idx="871">
                  <c:v>3.4952999999999998E-2</c:v>
                </c:pt>
                <c:pt idx="872">
                  <c:v>3.4727000000000001E-2</c:v>
                </c:pt>
                <c:pt idx="873">
                  <c:v>3.4502999999999999E-2</c:v>
                </c:pt>
                <c:pt idx="874">
                  <c:v>3.4278999999999997E-2</c:v>
                </c:pt>
                <c:pt idx="875">
                  <c:v>3.4057999999999998E-2</c:v>
                </c:pt>
                <c:pt idx="876">
                  <c:v>3.3836999999999999E-2</c:v>
                </c:pt>
                <c:pt idx="877">
                  <c:v>3.3617000000000001E-2</c:v>
                </c:pt>
                <c:pt idx="878">
                  <c:v>3.3398999999999998E-2</c:v>
                </c:pt>
                <c:pt idx="879">
                  <c:v>3.3182000000000003E-2</c:v>
                </c:pt>
                <c:pt idx="880">
                  <c:v>3.2966000000000002E-2</c:v>
                </c:pt>
                <c:pt idx="881">
                  <c:v>3.2752000000000003E-2</c:v>
                </c:pt>
                <c:pt idx="882">
                  <c:v>3.2538999999999998E-2</c:v>
                </c:pt>
                <c:pt idx="883">
                  <c:v>3.2327000000000002E-2</c:v>
                </c:pt>
                <c:pt idx="884">
                  <c:v>3.2115999999999999E-2</c:v>
                </c:pt>
                <c:pt idx="885">
                  <c:v>3.1905999999999997E-2</c:v>
                </c:pt>
                <c:pt idx="886">
                  <c:v>3.1697000000000003E-2</c:v>
                </c:pt>
                <c:pt idx="887">
                  <c:v>3.1489999999999997E-2</c:v>
                </c:pt>
                <c:pt idx="888">
                  <c:v>3.1282999999999998E-2</c:v>
                </c:pt>
                <c:pt idx="889">
                  <c:v>3.1078000000000001E-2</c:v>
                </c:pt>
                <c:pt idx="890">
                  <c:v>3.2417000000000001E-2</c:v>
                </c:pt>
                <c:pt idx="891">
                  <c:v>3.2204000000000003E-2</c:v>
                </c:pt>
                <c:pt idx="892">
                  <c:v>3.1992E-2</c:v>
                </c:pt>
                <c:pt idx="893">
                  <c:v>3.1780999999999997E-2</c:v>
                </c:pt>
                <c:pt idx="894">
                  <c:v>3.1571000000000002E-2</c:v>
                </c:pt>
                <c:pt idx="895">
                  <c:v>3.1363000000000002E-2</c:v>
                </c:pt>
                <c:pt idx="896">
                  <c:v>3.1156E-2</c:v>
                </c:pt>
                <c:pt idx="897">
                  <c:v>3.0949999999999998E-2</c:v>
                </c:pt>
                <c:pt idx="898">
                  <c:v>3.0745000000000001E-2</c:v>
                </c:pt>
                <c:pt idx="899">
                  <c:v>3.0542E-2</c:v>
                </c:pt>
                <c:pt idx="900">
                  <c:v>3.0339000000000001E-2</c:v>
                </c:pt>
                <c:pt idx="901">
                  <c:v>3.0137000000000001E-2</c:v>
                </c:pt>
                <c:pt idx="902">
                  <c:v>2.9936000000000001E-2</c:v>
                </c:pt>
                <c:pt idx="903">
                  <c:v>2.9735999999999999E-2</c:v>
                </c:pt>
                <c:pt idx="904">
                  <c:v>2.9537000000000001E-2</c:v>
                </c:pt>
                <c:pt idx="905">
                  <c:v>2.9339E-2</c:v>
                </c:pt>
                <c:pt idx="906">
                  <c:v>2.9141E-2</c:v>
                </c:pt>
                <c:pt idx="907">
                  <c:v>2.8944000000000001E-2</c:v>
                </c:pt>
                <c:pt idx="908">
                  <c:v>2.8747000000000002E-2</c:v>
                </c:pt>
                <c:pt idx="909">
                  <c:v>2.8552000000000001E-2</c:v>
                </c:pt>
                <c:pt idx="910">
                  <c:v>2.8357E-2</c:v>
                </c:pt>
                <c:pt idx="911">
                  <c:v>2.8162E-2</c:v>
                </c:pt>
                <c:pt idx="912">
                  <c:v>2.7968E-2</c:v>
                </c:pt>
                <c:pt idx="913">
                  <c:v>2.7775000000000001E-2</c:v>
                </c:pt>
                <c:pt idx="914">
                  <c:v>2.7583E-2</c:v>
                </c:pt>
                <c:pt idx="915">
                  <c:v>2.7390999999999999E-2</c:v>
                </c:pt>
                <c:pt idx="916">
                  <c:v>2.7199999999999998E-2</c:v>
                </c:pt>
                <c:pt idx="917">
                  <c:v>2.7008999999999998E-2</c:v>
                </c:pt>
                <c:pt idx="918">
                  <c:v>2.682E-2</c:v>
                </c:pt>
                <c:pt idx="919">
                  <c:v>2.6630000000000001E-2</c:v>
                </c:pt>
                <c:pt idx="920">
                  <c:v>2.6442E-2</c:v>
                </c:pt>
                <c:pt idx="921">
                  <c:v>2.6254E-2</c:v>
                </c:pt>
                <c:pt idx="922">
                  <c:v>2.6065999999999999E-2</c:v>
                </c:pt>
                <c:pt idx="923">
                  <c:v>2.588E-2</c:v>
                </c:pt>
                <c:pt idx="924">
                  <c:v>2.5694000000000002E-2</c:v>
                </c:pt>
                <c:pt idx="925">
                  <c:v>2.5509E-2</c:v>
                </c:pt>
                <c:pt idx="926">
                  <c:v>2.5323999999999999E-2</c:v>
                </c:pt>
                <c:pt idx="927">
                  <c:v>2.5141E-2</c:v>
                </c:pt>
                <c:pt idx="928">
                  <c:v>2.4958000000000001E-2</c:v>
                </c:pt>
                <c:pt idx="929">
                  <c:v>2.4775999999999999E-2</c:v>
                </c:pt>
                <c:pt idx="930">
                  <c:v>2.4596E-2</c:v>
                </c:pt>
                <c:pt idx="931">
                  <c:v>2.4417000000000001E-2</c:v>
                </c:pt>
                <c:pt idx="932">
                  <c:v>2.4239E-2</c:v>
                </c:pt>
                <c:pt idx="933">
                  <c:v>2.4062E-2</c:v>
                </c:pt>
                <c:pt idx="934">
                  <c:v>2.3886000000000001E-2</c:v>
                </c:pt>
                <c:pt idx="935">
                  <c:v>2.3712E-2</c:v>
                </c:pt>
                <c:pt idx="936">
                  <c:v>2.3538E-2</c:v>
                </c:pt>
                <c:pt idx="937">
                  <c:v>2.3366000000000001E-2</c:v>
                </c:pt>
                <c:pt idx="938">
                  <c:v>2.3193999999999999E-2</c:v>
                </c:pt>
                <c:pt idx="939">
                  <c:v>2.3023999999999999E-2</c:v>
                </c:pt>
                <c:pt idx="940">
                  <c:v>2.2855E-2</c:v>
                </c:pt>
                <c:pt idx="941">
                  <c:v>2.2686999999999999E-2</c:v>
                </c:pt>
                <c:pt idx="942">
                  <c:v>2.2519000000000001E-2</c:v>
                </c:pt>
                <c:pt idx="943">
                  <c:v>2.2353000000000001E-2</c:v>
                </c:pt>
                <c:pt idx="944">
                  <c:v>2.2187999999999999E-2</c:v>
                </c:pt>
                <c:pt idx="945">
                  <c:v>2.2023000000000001E-2</c:v>
                </c:pt>
                <c:pt idx="946">
                  <c:v>2.1860000000000001E-2</c:v>
                </c:pt>
                <c:pt idx="947">
                  <c:v>2.1697000000000001E-2</c:v>
                </c:pt>
                <c:pt idx="948">
                  <c:v>2.1536E-2</c:v>
                </c:pt>
                <c:pt idx="949">
                  <c:v>2.1375000000000002E-2</c:v>
                </c:pt>
                <c:pt idx="950">
                  <c:v>2.1215999999999999E-2</c:v>
                </c:pt>
                <c:pt idx="951">
                  <c:v>2.1056999999999999E-2</c:v>
                </c:pt>
                <c:pt idx="952">
                  <c:v>2.0899999999999998E-2</c:v>
                </c:pt>
                <c:pt idx="953">
                  <c:v>2.0743000000000001E-2</c:v>
                </c:pt>
                <c:pt idx="954">
                  <c:v>2.0587999999999999E-2</c:v>
                </c:pt>
                <c:pt idx="955">
                  <c:v>2.0433E-2</c:v>
                </c:pt>
                <c:pt idx="956">
                  <c:v>2.0278999999999998E-2</c:v>
                </c:pt>
                <c:pt idx="957">
                  <c:v>2.0126999999999999E-2</c:v>
                </c:pt>
                <c:pt idx="958">
                  <c:v>1.9975E-2</c:v>
                </c:pt>
                <c:pt idx="959">
                  <c:v>1.9824000000000001E-2</c:v>
                </c:pt>
                <c:pt idx="960">
                  <c:v>1.9674000000000001E-2</c:v>
                </c:pt>
                <c:pt idx="961">
                  <c:v>1.9526000000000002E-2</c:v>
                </c:pt>
                <c:pt idx="962">
                  <c:v>1.9377999999999999E-2</c:v>
                </c:pt>
                <c:pt idx="963">
                  <c:v>1.9231999999999999E-2</c:v>
                </c:pt>
                <c:pt idx="964">
                  <c:v>1.9085999999999999E-2</c:v>
                </c:pt>
                <c:pt idx="965">
                  <c:v>1.8942000000000001E-2</c:v>
                </c:pt>
                <c:pt idx="966">
                  <c:v>1.8799E-2</c:v>
                </c:pt>
                <c:pt idx="967">
                  <c:v>1.8657E-2</c:v>
                </c:pt>
                <c:pt idx="968">
                  <c:v>1.8516000000000001E-2</c:v>
                </c:pt>
                <c:pt idx="969">
                  <c:v>1.8377000000000001E-2</c:v>
                </c:pt>
                <c:pt idx="970">
                  <c:v>1.8238000000000001E-2</c:v>
                </c:pt>
                <c:pt idx="971">
                  <c:v>1.8100999999999999E-2</c:v>
                </c:pt>
                <c:pt idx="972">
                  <c:v>1.7964000000000001E-2</c:v>
                </c:pt>
                <c:pt idx="973">
                  <c:v>1.7829000000000001E-2</c:v>
                </c:pt>
                <c:pt idx="974">
                  <c:v>1.7694999999999999E-2</c:v>
                </c:pt>
                <c:pt idx="975">
                  <c:v>1.7562000000000001E-2</c:v>
                </c:pt>
                <c:pt idx="976">
                  <c:v>1.7430000000000001E-2</c:v>
                </c:pt>
                <c:pt idx="977">
                  <c:v>1.7298999999999998E-2</c:v>
                </c:pt>
                <c:pt idx="978">
                  <c:v>1.7169E-2</c:v>
                </c:pt>
                <c:pt idx="979">
                  <c:v>1.7041000000000001E-2</c:v>
                </c:pt>
                <c:pt idx="980">
                  <c:v>1.6913000000000001E-2</c:v>
                </c:pt>
                <c:pt idx="981">
                  <c:v>1.6785999999999999E-2</c:v>
                </c:pt>
                <c:pt idx="982">
                  <c:v>1.6660999999999999E-2</c:v>
                </c:pt>
                <c:pt idx="983">
                  <c:v>1.6535999999999999E-2</c:v>
                </c:pt>
                <c:pt idx="984">
                  <c:v>1.6413000000000001E-2</c:v>
                </c:pt>
                <c:pt idx="985">
                  <c:v>1.6289999999999999E-2</c:v>
                </c:pt>
                <c:pt idx="986">
                  <c:v>1.6168999999999999E-2</c:v>
                </c:pt>
                <c:pt idx="987">
                  <c:v>1.6049000000000001E-2</c:v>
                </c:pt>
                <c:pt idx="988">
                  <c:v>1.5928999999999999E-2</c:v>
                </c:pt>
                <c:pt idx="989">
                  <c:v>1.5810999999999999E-2</c:v>
                </c:pt>
                <c:pt idx="990">
                  <c:v>1.5694E-2</c:v>
                </c:pt>
                <c:pt idx="991">
                  <c:v>1.5578E-2</c:v>
                </c:pt>
                <c:pt idx="992">
                  <c:v>1.5462999999999999E-2</c:v>
                </c:pt>
                <c:pt idx="993">
                  <c:v>1.5349E-2</c:v>
                </c:pt>
                <c:pt idx="994">
                  <c:v>1.5236E-2</c:v>
                </c:pt>
                <c:pt idx="995">
                  <c:v>1.5124E-2</c:v>
                </c:pt>
                <c:pt idx="996">
                  <c:v>1.5014E-2</c:v>
                </c:pt>
                <c:pt idx="997">
                  <c:v>1.4904000000000001E-2</c:v>
                </c:pt>
                <c:pt idx="998">
                  <c:v>1.4796E-2</c:v>
                </c:pt>
                <c:pt idx="999">
                  <c:v>1.4688E-2</c:v>
                </c:pt>
                <c:pt idx="1000">
                  <c:v>1.4581999999999999E-2</c:v>
                </c:pt>
                <c:pt idx="1001">
                  <c:v>1.4477E-2</c:v>
                </c:pt>
                <c:pt idx="1002">
                  <c:v>1.4371999999999999E-2</c:v>
                </c:pt>
                <c:pt idx="1003">
                  <c:v>1.4269E-2</c:v>
                </c:pt>
                <c:pt idx="1004">
                  <c:v>1.4168E-2</c:v>
                </c:pt>
                <c:pt idx="1005">
                  <c:v>1.4067E-2</c:v>
                </c:pt>
                <c:pt idx="1006">
                  <c:v>1.3967E-2</c:v>
                </c:pt>
                <c:pt idx="1007">
                  <c:v>1.3868999999999999E-2</c:v>
                </c:pt>
                <c:pt idx="1008">
                  <c:v>1.3771E-2</c:v>
                </c:pt>
                <c:pt idx="1009">
                  <c:v>1.3675E-2</c:v>
                </c:pt>
                <c:pt idx="1010">
                  <c:v>1.358E-2</c:v>
                </c:pt>
                <c:pt idx="1011">
                  <c:v>1.3486E-2</c:v>
                </c:pt>
                <c:pt idx="1012">
                  <c:v>1.4774000000000001E-2</c:v>
                </c:pt>
                <c:pt idx="1013">
                  <c:v>1.4671999999999999E-2</c:v>
                </c:pt>
                <c:pt idx="1014">
                  <c:v>1.4572E-2</c:v>
                </c:pt>
                <c:pt idx="1015">
                  <c:v>1.5176E-2</c:v>
                </c:pt>
                <c:pt idx="1016">
                  <c:v>1.6716000000000002E-2</c:v>
                </c:pt>
                <c:pt idx="1017">
                  <c:v>1.6603E-2</c:v>
                </c:pt>
                <c:pt idx="1018">
                  <c:v>1.6490000000000001E-2</c:v>
                </c:pt>
                <c:pt idx="1019">
                  <c:v>1.6379000000000001E-2</c:v>
                </c:pt>
                <c:pt idx="1020">
                  <c:v>1.6268000000000001E-2</c:v>
                </c:pt>
                <c:pt idx="1021">
                  <c:v>1.7582E-2</c:v>
                </c:pt>
                <c:pt idx="1022">
                  <c:v>1.7482000000000001E-2</c:v>
                </c:pt>
                <c:pt idx="1023">
                  <c:v>1.7364999999999998E-2</c:v>
                </c:pt>
                <c:pt idx="1024">
                  <c:v>1.7247999999999999E-2</c:v>
                </c:pt>
                <c:pt idx="1025">
                  <c:v>1.7132999999999999E-2</c:v>
                </c:pt>
                <c:pt idx="1026">
                  <c:v>1.7017999999999998E-2</c:v>
                </c:pt>
                <c:pt idx="1027">
                  <c:v>1.7433000000000001E-2</c:v>
                </c:pt>
                <c:pt idx="1028">
                  <c:v>1.7316000000000002E-2</c:v>
                </c:pt>
                <c:pt idx="1029">
                  <c:v>1.7201000000000001E-2</c:v>
                </c:pt>
                <c:pt idx="1030">
                  <c:v>1.7086E-2</c:v>
                </c:pt>
                <c:pt idx="1031">
                  <c:v>1.7350000000000001E-2</c:v>
                </c:pt>
                <c:pt idx="1032">
                  <c:v>1.7825000000000001E-2</c:v>
                </c:pt>
                <c:pt idx="1033">
                  <c:v>1.7707000000000001E-2</c:v>
                </c:pt>
                <c:pt idx="1034">
                  <c:v>1.7590000000000001E-2</c:v>
                </c:pt>
                <c:pt idx="1035">
                  <c:v>1.8116E-2</c:v>
                </c:pt>
                <c:pt idx="1036">
                  <c:v>1.8811999999999999E-2</c:v>
                </c:pt>
                <c:pt idx="1037">
                  <c:v>1.8688E-2</c:v>
                </c:pt>
                <c:pt idx="1038">
                  <c:v>1.8565999999999999E-2</c:v>
                </c:pt>
                <c:pt idx="1039">
                  <c:v>1.8445E-2</c:v>
                </c:pt>
                <c:pt idx="1040">
                  <c:v>1.8325000000000001E-2</c:v>
                </c:pt>
                <c:pt idx="1041">
                  <c:v>1.8207000000000001E-2</c:v>
                </c:pt>
                <c:pt idx="1042">
                  <c:v>1.8089000000000001E-2</c:v>
                </c:pt>
                <c:pt idx="1043">
                  <c:v>1.7972999999999999E-2</c:v>
                </c:pt>
                <c:pt idx="1044">
                  <c:v>1.7859E-2</c:v>
                </c:pt>
                <c:pt idx="1045">
                  <c:v>1.7745E-2</c:v>
                </c:pt>
                <c:pt idx="1046">
                  <c:v>1.7632999999999999E-2</c:v>
                </c:pt>
                <c:pt idx="1047">
                  <c:v>1.7521999999999999E-2</c:v>
                </c:pt>
                <c:pt idx="1048">
                  <c:v>1.7412E-2</c:v>
                </c:pt>
                <c:pt idx="1049">
                  <c:v>1.7302999999999999E-2</c:v>
                </c:pt>
                <c:pt idx="1050">
                  <c:v>1.7194999999999998E-2</c:v>
                </c:pt>
                <c:pt idx="1051">
                  <c:v>1.7089E-2</c:v>
                </c:pt>
                <c:pt idx="1052">
                  <c:v>1.6983000000000002E-2</c:v>
                </c:pt>
                <c:pt idx="1053">
                  <c:v>1.6879000000000002E-2</c:v>
                </c:pt>
                <c:pt idx="1054">
                  <c:v>1.6775000000000002E-2</c:v>
                </c:pt>
                <c:pt idx="1055">
                  <c:v>1.6673E-2</c:v>
                </c:pt>
                <c:pt idx="1056">
                  <c:v>1.6572E-2</c:v>
                </c:pt>
                <c:pt idx="1057">
                  <c:v>1.6472000000000001E-2</c:v>
                </c:pt>
                <c:pt idx="1058">
                  <c:v>1.6372999999999999E-2</c:v>
                </c:pt>
                <c:pt idx="1059">
                  <c:v>1.6275000000000001E-2</c:v>
                </c:pt>
                <c:pt idx="1060">
                  <c:v>1.6178000000000001E-2</c:v>
                </c:pt>
                <c:pt idx="1061">
                  <c:v>1.6081000000000002E-2</c:v>
                </c:pt>
                <c:pt idx="1062">
                  <c:v>1.5986E-2</c:v>
                </c:pt>
                <c:pt idx="1063">
                  <c:v>1.5892E-2</c:v>
                </c:pt>
                <c:pt idx="1064">
                  <c:v>1.5798E-2</c:v>
                </c:pt>
                <c:pt idx="1065">
                  <c:v>1.5706000000000001E-2</c:v>
                </c:pt>
                <c:pt idx="1066">
                  <c:v>1.5613999999999999E-2</c:v>
                </c:pt>
                <c:pt idx="1067">
                  <c:v>1.5523E-2</c:v>
                </c:pt>
                <c:pt idx="1068">
                  <c:v>1.5434E-2</c:v>
                </c:pt>
                <c:pt idx="1069">
                  <c:v>1.5344999999999999E-2</c:v>
                </c:pt>
                <c:pt idx="1070">
                  <c:v>1.5257E-2</c:v>
                </c:pt>
                <c:pt idx="1071">
                  <c:v>1.5169999999999999E-2</c:v>
                </c:pt>
                <c:pt idx="1072">
                  <c:v>1.6813999999999999E-2</c:v>
                </c:pt>
                <c:pt idx="1073">
                  <c:v>1.7326999999999999E-2</c:v>
                </c:pt>
                <c:pt idx="1074">
                  <c:v>1.7229000000000001E-2</c:v>
                </c:pt>
                <c:pt idx="1075">
                  <c:v>1.7131E-2</c:v>
                </c:pt>
                <c:pt idx="1076">
                  <c:v>1.7035000000000002E-2</c:v>
                </c:pt>
                <c:pt idx="1077">
                  <c:v>1.6938999999999999E-2</c:v>
                </c:pt>
                <c:pt idx="1078">
                  <c:v>1.6844000000000001E-2</c:v>
                </c:pt>
                <c:pt idx="1079">
                  <c:v>1.6750000000000001E-2</c:v>
                </c:pt>
                <c:pt idx="1080">
                  <c:v>1.6656000000000001E-2</c:v>
                </c:pt>
                <c:pt idx="1081">
                  <c:v>1.6563999999999999E-2</c:v>
                </c:pt>
                <c:pt idx="1082">
                  <c:v>1.6472000000000001E-2</c:v>
                </c:pt>
                <c:pt idx="1083">
                  <c:v>1.6379999999999999E-2</c:v>
                </c:pt>
                <c:pt idx="1084">
                  <c:v>1.6289999999999999E-2</c:v>
                </c:pt>
                <c:pt idx="1085">
                  <c:v>1.6199999999999999E-2</c:v>
                </c:pt>
                <c:pt idx="1086">
                  <c:v>1.6111E-2</c:v>
                </c:pt>
                <c:pt idx="1087">
                  <c:v>1.6022999999999999E-2</c:v>
                </c:pt>
                <c:pt idx="1088">
                  <c:v>1.5935000000000001E-2</c:v>
                </c:pt>
                <c:pt idx="1089">
                  <c:v>1.5848000000000001E-2</c:v>
                </c:pt>
                <c:pt idx="1090">
                  <c:v>1.5761000000000001E-2</c:v>
                </c:pt>
                <c:pt idx="1091">
                  <c:v>1.5675999999999999E-2</c:v>
                </c:pt>
                <c:pt idx="1092">
                  <c:v>1.5591000000000001E-2</c:v>
                </c:pt>
                <c:pt idx="1093">
                  <c:v>1.5506000000000001E-2</c:v>
                </c:pt>
                <c:pt idx="1094">
                  <c:v>1.5422999999999999E-2</c:v>
                </c:pt>
                <c:pt idx="1095">
                  <c:v>1.5339999999999999E-2</c:v>
                </c:pt>
                <c:pt idx="1096">
                  <c:v>1.5257E-2</c:v>
                </c:pt>
                <c:pt idx="1097">
                  <c:v>1.5174999999999999E-2</c:v>
                </c:pt>
                <c:pt idx="1098">
                  <c:v>1.5291000000000001E-2</c:v>
                </c:pt>
                <c:pt idx="1099">
                  <c:v>1.6306999999999999E-2</c:v>
                </c:pt>
                <c:pt idx="1100">
                  <c:v>1.6219999999999998E-2</c:v>
                </c:pt>
                <c:pt idx="1101">
                  <c:v>1.6133000000000002E-2</c:v>
                </c:pt>
                <c:pt idx="1102">
                  <c:v>1.6046999999999999E-2</c:v>
                </c:pt>
                <c:pt idx="1103">
                  <c:v>1.5960999999999999E-2</c:v>
                </c:pt>
                <c:pt idx="1104">
                  <c:v>1.5876000000000001E-2</c:v>
                </c:pt>
                <c:pt idx="1105">
                  <c:v>1.5792E-2</c:v>
                </c:pt>
                <c:pt idx="1106">
                  <c:v>1.5708E-2</c:v>
                </c:pt>
                <c:pt idx="1107">
                  <c:v>1.5624000000000001E-2</c:v>
                </c:pt>
                <c:pt idx="1108">
                  <c:v>1.5542E-2</c:v>
                </c:pt>
                <c:pt idx="1109">
                  <c:v>1.546E-2</c:v>
                </c:pt>
                <c:pt idx="1110">
                  <c:v>1.5377999999999999E-2</c:v>
                </c:pt>
                <c:pt idx="1111">
                  <c:v>1.5297E-2</c:v>
                </c:pt>
                <c:pt idx="1112">
                  <c:v>1.5217E-2</c:v>
                </c:pt>
                <c:pt idx="1113">
                  <c:v>1.5136999999999999E-2</c:v>
                </c:pt>
                <c:pt idx="1114">
                  <c:v>1.5058E-2</c:v>
                </c:pt>
                <c:pt idx="1115">
                  <c:v>1.4978999999999999E-2</c:v>
                </c:pt>
                <c:pt idx="1116">
                  <c:v>1.4900999999999999E-2</c:v>
                </c:pt>
                <c:pt idx="1117">
                  <c:v>1.4822999999999999E-2</c:v>
                </c:pt>
                <c:pt idx="1118">
                  <c:v>1.4746E-2</c:v>
                </c:pt>
                <c:pt idx="1119">
                  <c:v>1.4669E-2</c:v>
                </c:pt>
                <c:pt idx="1120">
                  <c:v>1.4592000000000001E-2</c:v>
                </c:pt>
                <c:pt idx="1121">
                  <c:v>1.4515999999999999E-2</c:v>
                </c:pt>
                <c:pt idx="1122">
                  <c:v>1.444E-2</c:v>
                </c:pt>
                <c:pt idx="1123">
                  <c:v>1.4364E-2</c:v>
                </c:pt>
                <c:pt idx="1124">
                  <c:v>1.4288E-2</c:v>
                </c:pt>
                <c:pt idx="1125">
                  <c:v>1.4213E-2</c:v>
                </c:pt>
                <c:pt idx="1126">
                  <c:v>1.4138E-2</c:v>
                </c:pt>
                <c:pt idx="1127">
                  <c:v>1.4063000000000001E-2</c:v>
                </c:pt>
                <c:pt idx="1128">
                  <c:v>1.3988E-2</c:v>
                </c:pt>
                <c:pt idx="1129">
                  <c:v>1.3913999999999999E-2</c:v>
                </c:pt>
                <c:pt idx="1130">
                  <c:v>1.384E-2</c:v>
                </c:pt>
                <c:pt idx="1131">
                  <c:v>1.3766E-2</c:v>
                </c:pt>
                <c:pt idx="1132">
                  <c:v>1.3691999999999999E-2</c:v>
                </c:pt>
                <c:pt idx="1133">
                  <c:v>1.3618999999999999E-2</c:v>
                </c:pt>
                <c:pt idx="1134">
                  <c:v>1.3546000000000001E-2</c:v>
                </c:pt>
                <c:pt idx="1135">
                  <c:v>1.3473000000000001E-2</c:v>
                </c:pt>
                <c:pt idx="1136">
                  <c:v>1.3401E-2</c:v>
                </c:pt>
                <c:pt idx="1137">
                  <c:v>1.3328E-2</c:v>
                </c:pt>
                <c:pt idx="1138">
                  <c:v>1.3256E-2</c:v>
                </c:pt>
                <c:pt idx="1139">
                  <c:v>1.3185000000000001E-2</c:v>
                </c:pt>
                <c:pt idx="1140">
                  <c:v>1.3114000000000001E-2</c:v>
                </c:pt>
                <c:pt idx="1141">
                  <c:v>1.3042E-2</c:v>
                </c:pt>
                <c:pt idx="1142">
                  <c:v>1.2971999999999999E-2</c:v>
                </c:pt>
                <c:pt idx="1143">
                  <c:v>1.2900999999999999E-2</c:v>
                </c:pt>
                <c:pt idx="1144">
                  <c:v>1.2831E-2</c:v>
                </c:pt>
                <c:pt idx="1145">
                  <c:v>1.2761E-2</c:v>
                </c:pt>
                <c:pt idx="1146">
                  <c:v>1.2690999999999999E-2</c:v>
                </c:pt>
                <c:pt idx="1147">
                  <c:v>1.2622E-2</c:v>
                </c:pt>
                <c:pt idx="1148">
                  <c:v>1.2553E-2</c:v>
                </c:pt>
                <c:pt idx="1149">
                  <c:v>1.2485E-2</c:v>
                </c:pt>
                <c:pt idx="1150">
                  <c:v>1.2416E-2</c:v>
                </c:pt>
                <c:pt idx="1151">
                  <c:v>1.2348E-2</c:v>
                </c:pt>
                <c:pt idx="1152">
                  <c:v>1.2281E-2</c:v>
                </c:pt>
                <c:pt idx="1153">
                  <c:v>1.2213E-2</c:v>
                </c:pt>
                <c:pt idx="1154">
                  <c:v>1.2146000000000001E-2</c:v>
                </c:pt>
                <c:pt idx="1155">
                  <c:v>1.2078999999999999E-2</c:v>
                </c:pt>
                <c:pt idx="1156">
                  <c:v>1.2012999999999999E-2</c:v>
                </c:pt>
                <c:pt idx="1157">
                  <c:v>1.3280999999999999E-2</c:v>
                </c:pt>
                <c:pt idx="1158">
                  <c:v>1.3207999999999999E-2</c:v>
                </c:pt>
                <c:pt idx="1159">
                  <c:v>1.3135000000000001E-2</c:v>
                </c:pt>
                <c:pt idx="1160">
                  <c:v>1.3063E-2</c:v>
                </c:pt>
                <c:pt idx="1161">
                  <c:v>1.2991000000000001E-2</c:v>
                </c:pt>
                <c:pt idx="1162">
                  <c:v>1.2919E-2</c:v>
                </c:pt>
                <c:pt idx="1163">
                  <c:v>1.2847000000000001E-2</c:v>
                </c:pt>
                <c:pt idx="1164">
                  <c:v>1.2775999999999999E-2</c:v>
                </c:pt>
                <c:pt idx="1165">
                  <c:v>1.2704999999999999E-2</c:v>
                </c:pt>
                <c:pt idx="1166">
                  <c:v>1.2633999999999999E-2</c:v>
                </c:pt>
                <c:pt idx="1167">
                  <c:v>1.2564000000000001E-2</c:v>
                </c:pt>
                <c:pt idx="1168">
                  <c:v>1.2493000000000001E-2</c:v>
                </c:pt>
                <c:pt idx="1169">
                  <c:v>1.2423E-2</c:v>
                </c:pt>
                <c:pt idx="1170">
                  <c:v>1.2352999999999999E-2</c:v>
                </c:pt>
                <c:pt idx="1171">
                  <c:v>1.2283000000000001E-2</c:v>
                </c:pt>
                <c:pt idx="1172">
                  <c:v>1.2213E-2</c:v>
                </c:pt>
                <c:pt idx="1173">
                  <c:v>1.2144E-2</c:v>
                </c:pt>
                <c:pt idx="1174">
                  <c:v>1.2075000000000001E-2</c:v>
                </c:pt>
                <c:pt idx="1175">
                  <c:v>1.2005999999999999E-2</c:v>
                </c:pt>
                <c:pt idx="1176">
                  <c:v>1.1937E-2</c:v>
                </c:pt>
                <c:pt idx="1177">
                  <c:v>1.1868E-2</c:v>
                </c:pt>
                <c:pt idx="1178">
                  <c:v>1.18E-2</c:v>
                </c:pt>
                <c:pt idx="1179">
                  <c:v>1.1731E-2</c:v>
                </c:pt>
                <c:pt idx="1180">
                  <c:v>1.1663E-2</c:v>
                </c:pt>
                <c:pt idx="1181">
                  <c:v>1.1596E-2</c:v>
                </c:pt>
                <c:pt idx="1182">
                  <c:v>1.1528E-2</c:v>
                </c:pt>
                <c:pt idx="1183">
                  <c:v>1.1461000000000001E-2</c:v>
                </c:pt>
                <c:pt idx="1184">
                  <c:v>1.2232E-2</c:v>
                </c:pt>
                <c:pt idx="1185">
                  <c:v>1.2182999999999999E-2</c:v>
                </c:pt>
                <c:pt idx="1186">
                  <c:v>1.2111E-2</c:v>
                </c:pt>
                <c:pt idx="1187">
                  <c:v>1.204E-2</c:v>
                </c:pt>
                <c:pt idx="1188">
                  <c:v>1.197E-2</c:v>
                </c:pt>
                <c:pt idx="1189">
                  <c:v>1.1899E-2</c:v>
                </c:pt>
                <c:pt idx="1190">
                  <c:v>1.1828999999999999E-2</c:v>
                </c:pt>
                <c:pt idx="1191">
                  <c:v>1.176E-2</c:v>
                </c:pt>
                <c:pt idx="1192">
                  <c:v>1.1690000000000001E-2</c:v>
                </c:pt>
                <c:pt idx="1193">
                  <c:v>1.1620999999999999E-2</c:v>
                </c:pt>
                <c:pt idx="1194">
                  <c:v>1.1552E-2</c:v>
                </c:pt>
                <c:pt idx="1195">
                  <c:v>1.1483999999999999E-2</c:v>
                </c:pt>
                <c:pt idx="1196">
                  <c:v>1.1416000000000001E-2</c:v>
                </c:pt>
                <c:pt idx="1197">
                  <c:v>1.1348E-2</c:v>
                </c:pt>
                <c:pt idx="1198">
                  <c:v>1.128E-2</c:v>
                </c:pt>
                <c:pt idx="1199">
                  <c:v>1.1213000000000001E-2</c:v>
                </c:pt>
                <c:pt idx="1200">
                  <c:v>1.1146E-2</c:v>
                </c:pt>
                <c:pt idx="1201">
                  <c:v>1.108E-2</c:v>
                </c:pt>
                <c:pt idx="1202">
                  <c:v>1.1013E-2</c:v>
                </c:pt>
                <c:pt idx="1203">
                  <c:v>1.0947E-2</c:v>
                </c:pt>
                <c:pt idx="1204">
                  <c:v>1.0881999999999999E-2</c:v>
                </c:pt>
                <c:pt idx="1205">
                  <c:v>1.0815999999999999E-2</c:v>
                </c:pt>
                <c:pt idx="1206">
                  <c:v>1.0751E-2</c:v>
                </c:pt>
                <c:pt idx="1207">
                  <c:v>1.0687E-2</c:v>
                </c:pt>
                <c:pt idx="1208">
                  <c:v>1.0621999999999999E-2</c:v>
                </c:pt>
                <c:pt idx="1209">
                  <c:v>1.0558E-2</c:v>
                </c:pt>
                <c:pt idx="1210">
                  <c:v>1.0494E-2</c:v>
                </c:pt>
                <c:pt idx="1211">
                  <c:v>1.0430999999999999E-2</c:v>
                </c:pt>
                <c:pt idx="1212">
                  <c:v>1.0366999999999999E-2</c:v>
                </c:pt>
                <c:pt idx="1213">
                  <c:v>1.0304000000000001E-2</c:v>
                </c:pt>
                <c:pt idx="1214">
                  <c:v>1.0241E-2</c:v>
                </c:pt>
                <c:pt idx="1215">
                  <c:v>1.0179000000000001E-2</c:v>
                </c:pt>
                <c:pt idx="1216">
                  <c:v>1.0116E-2</c:v>
                </c:pt>
                <c:pt idx="1217">
                  <c:v>1.0054E-2</c:v>
                </c:pt>
                <c:pt idx="1218">
                  <c:v>9.9923000000000008E-3</c:v>
                </c:pt>
                <c:pt idx="1219">
                  <c:v>9.9307000000000006E-3</c:v>
                </c:pt>
                <c:pt idx="1220">
                  <c:v>9.8692999999999993E-3</c:v>
                </c:pt>
                <c:pt idx="1221">
                  <c:v>9.8081000000000002E-3</c:v>
                </c:pt>
                <c:pt idx="1222">
                  <c:v>9.7470999999999999E-3</c:v>
                </c:pt>
                <c:pt idx="1223">
                  <c:v>9.6863999999999995E-3</c:v>
                </c:pt>
                <c:pt idx="1224">
                  <c:v>9.6258999999999997E-3</c:v>
                </c:pt>
                <c:pt idx="1225">
                  <c:v>9.5654999999999994E-3</c:v>
                </c:pt>
                <c:pt idx="1226">
                  <c:v>9.5054000000000007E-3</c:v>
                </c:pt>
                <c:pt idx="1227">
                  <c:v>9.4455000000000008E-3</c:v>
                </c:pt>
                <c:pt idx="1228">
                  <c:v>9.3859000000000008E-3</c:v>
                </c:pt>
                <c:pt idx="1229">
                  <c:v>9.3264000000000003E-3</c:v>
                </c:pt>
                <c:pt idx="1230">
                  <c:v>9.2671000000000003E-3</c:v>
                </c:pt>
                <c:pt idx="1231">
                  <c:v>9.2081000000000003E-3</c:v>
                </c:pt>
                <c:pt idx="1232">
                  <c:v>9.1493000000000008E-3</c:v>
                </c:pt>
                <c:pt idx="1233">
                  <c:v>9.0907000000000002E-3</c:v>
                </c:pt>
                <c:pt idx="1234">
                  <c:v>9.0323000000000001E-3</c:v>
                </c:pt>
                <c:pt idx="1235">
                  <c:v>8.9741999999999999E-3</c:v>
                </c:pt>
                <c:pt idx="1236">
                  <c:v>8.9162000000000009E-3</c:v>
                </c:pt>
                <c:pt idx="1237">
                  <c:v>8.8585000000000001E-3</c:v>
                </c:pt>
                <c:pt idx="1238">
                  <c:v>8.8009999999999998E-3</c:v>
                </c:pt>
                <c:pt idx="1239">
                  <c:v>8.7437999999999995E-3</c:v>
                </c:pt>
                <c:pt idx="1240">
                  <c:v>8.6867000000000003E-3</c:v>
                </c:pt>
                <c:pt idx="1241">
                  <c:v>8.6298E-3</c:v>
                </c:pt>
                <c:pt idx="1242">
                  <c:v>8.5731999999999996E-3</c:v>
                </c:pt>
                <c:pt idx="1243">
                  <c:v>8.5167999999999997E-3</c:v>
                </c:pt>
                <c:pt idx="1244">
                  <c:v>8.4606000000000004E-3</c:v>
                </c:pt>
                <c:pt idx="1245">
                  <c:v>8.4045999999999999E-3</c:v>
                </c:pt>
                <c:pt idx="1246">
                  <c:v>8.3488E-3</c:v>
                </c:pt>
                <c:pt idx="1247">
                  <c:v>8.2932000000000006E-3</c:v>
                </c:pt>
                <c:pt idx="1248">
                  <c:v>8.2378999999999994E-3</c:v>
                </c:pt>
                <c:pt idx="1249">
                  <c:v>8.1828000000000005E-3</c:v>
                </c:pt>
                <c:pt idx="1250">
                  <c:v>8.1279999999999998E-3</c:v>
                </c:pt>
                <c:pt idx="1251">
                  <c:v>8.0733999999999997E-3</c:v>
                </c:pt>
                <c:pt idx="1252">
                  <c:v>8.0190000000000001E-3</c:v>
                </c:pt>
                <c:pt idx="1253">
                  <c:v>7.9649000000000005E-3</c:v>
                </c:pt>
                <c:pt idx="1254">
                  <c:v>7.9109999999999996E-3</c:v>
                </c:pt>
                <c:pt idx="1255">
                  <c:v>7.8572999999999994E-3</c:v>
                </c:pt>
                <c:pt idx="1256">
                  <c:v>7.8038999999999999E-3</c:v>
                </c:pt>
                <c:pt idx="1257">
                  <c:v>7.7505999999999999E-3</c:v>
                </c:pt>
                <c:pt idx="1258">
                  <c:v>7.6975999999999998E-3</c:v>
                </c:pt>
                <c:pt idx="1259">
                  <c:v>7.6448999999999996E-3</c:v>
                </c:pt>
                <c:pt idx="1260">
                  <c:v>7.5922999999999997E-3</c:v>
                </c:pt>
                <c:pt idx="1261">
                  <c:v>7.5399999999999998E-3</c:v>
                </c:pt>
                <c:pt idx="1262">
                  <c:v>7.4878999999999996E-3</c:v>
                </c:pt>
                <c:pt idx="1263">
                  <c:v>7.4359999999999999E-3</c:v>
                </c:pt>
                <c:pt idx="1264">
                  <c:v>7.3842999999999999E-3</c:v>
                </c:pt>
                <c:pt idx="1265">
                  <c:v>7.3328000000000004E-3</c:v>
                </c:pt>
                <c:pt idx="1266">
                  <c:v>7.2814999999999998E-3</c:v>
                </c:pt>
                <c:pt idx="1267">
                  <c:v>7.2304999999999999E-3</c:v>
                </c:pt>
                <c:pt idx="1268">
                  <c:v>7.1796999999999998E-3</c:v>
                </c:pt>
                <c:pt idx="1269">
                  <c:v>7.1291000000000002E-3</c:v>
                </c:pt>
                <c:pt idx="1270">
                  <c:v>7.0787000000000003E-3</c:v>
                </c:pt>
                <c:pt idx="1271">
                  <c:v>7.0286000000000003E-3</c:v>
                </c:pt>
                <c:pt idx="1272">
                  <c:v>6.9787E-3</c:v>
                </c:pt>
                <c:pt idx="1273">
                  <c:v>6.9290999999999997E-3</c:v>
                </c:pt>
                <c:pt idx="1274">
                  <c:v>6.8796999999999999E-3</c:v>
                </c:pt>
                <c:pt idx="1275">
                  <c:v>6.8306E-3</c:v>
                </c:pt>
                <c:pt idx="1276">
                  <c:v>6.7816999999999999E-3</c:v>
                </c:pt>
                <c:pt idx="1277">
                  <c:v>6.7330999999999997E-3</c:v>
                </c:pt>
                <c:pt idx="1278">
                  <c:v>6.6847E-3</c:v>
                </c:pt>
                <c:pt idx="1279">
                  <c:v>6.6365E-3</c:v>
                </c:pt>
                <c:pt idx="1280">
                  <c:v>6.5886E-3</c:v>
                </c:pt>
                <c:pt idx="1281">
                  <c:v>6.5408999999999997E-3</c:v>
                </c:pt>
                <c:pt idx="1282">
                  <c:v>6.4933999999999999E-3</c:v>
                </c:pt>
                <c:pt idx="1283">
                  <c:v>6.4460999999999997E-3</c:v>
                </c:pt>
                <c:pt idx="1284">
                  <c:v>7.0017999999999999E-3</c:v>
                </c:pt>
                <c:pt idx="1285">
                  <c:v>6.9509000000000003E-3</c:v>
                </c:pt>
                <c:pt idx="1286">
                  <c:v>6.9002000000000004E-3</c:v>
                </c:pt>
                <c:pt idx="1287">
                  <c:v>6.8497000000000002E-3</c:v>
                </c:pt>
                <c:pt idx="1288">
                  <c:v>6.7995E-3</c:v>
                </c:pt>
                <c:pt idx="1289">
                  <c:v>6.7495000000000003E-3</c:v>
                </c:pt>
                <c:pt idx="1290">
                  <c:v>6.6997999999999997E-3</c:v>
                </c:pt>
                <c:pt idx="1291">
                  <c:v>6.6503999999999999E-3</c:v>
                </c:pt>
                <c:pt idx="1292">
                  <c:v>6.6011999999999998E-3</c:v>
                </c:pt>
                <c:pt idx="1293">
                  <c:v>6.5522000000000002E-3</c:v>
                </c:pt>
                <c:pt idx="1294">
                  <c:v>6.5034999999999997E-3</c:v>
                </c:pt>
                <c:pt idx="1295">
                  <c:v>6.4551000000000001E-3</c:v>
                </c:pt>
                <c:pt idx="1296">
                  <c:v>6.4069000000000001E-3</c:v>
                </c:pt>
                <c:pt idx="1297">
                  <c:v>6.3590000000000001E-3</c:v>
                </c:pt>
                <c:pt idx="1298">
                  <c:v>6.3115000000000003E-3</c:v>
                </c:pt>
                <c:pt idx="1299">
                  <c:v>6.2642000000000002E-3</c:v>
                </c:pt>
                <c:pt idx="1300">
                  <c:v>6.2172E-3</c:v>
                </c:pt>
                <c:pt idx="1301">
                  <c:v>6.1704999999999998E-3</c:v>
                </c:pt>
                <c:pt idx="1302">
                  <c:v>6.1241000000000004E-3</c:v>
                </c:pt>
                <c:pt idx="1303">
                  <c:v>6.0778999999999998E-3</c:v>
                </c:pt>
                <c:pt idx="1304">
                  <c:v>6.0321000000000003E-3</c:v>
                </c:pt>
                <c:pt idx="1305">
                  <c:v>5.9864999999999996E-3</c:v>
                </c:pt>
                <c:pt idx="1306">
                  <c:v>5.9413000000000001E-3</c:v>
                </c:pt>
                <c:pt idx="1307">
                  <c:v>5.8963000000000002E-3</c:v>
                </c:pt>
                <c:pt idx="1308">
                  <c:v>5.8516000000000002E-3</c:v>
                </c:pt>
                <c:pt idx="1309">
                  <c:v>5.8070999999999999E-3</c:v>
                </c:pt>
                <c:pt idx="1310">
                  <c:v>5.7629999999999999E-3</c:v>
                </c:pt>
                <c:pt idx="1311">
                  <c:v>5.7191000000000004E-3</c:v>
                </c:pt>
                <c:pt idx="1312">
                  <c:v>5.6755E-3</c:v>
                </c:pt>
                <c:pt idx="1313">
                  <c:v>5.6322000000000004E-3</c:v>
                </c:pt>
                <c:pt idx="1314">
                  <c:v>5.5891999999999999E-3</c:v>
                </c:pt>
                <c:pt idx="1315">
                  <c:v>5.5465000000000002E-3</c:v>
                </c:pt>
                <c:pt idx="1316">
                  <c:v>5.5040000000000002E-3</c:v>
                </c:pt>
                <c:pt idx="1317">
                  <c:v>5.4618999999999996E-3</c:v>
                </c:pt>
                <c:pt idx="1318">
                  <c:v>5.4200999999999997E-3</c:v>
                </c:pt>
                <c:pt idx="1319">
                  <c:v>5.3785999999999999E-3</c:v>
                </c:pt>
                <c:pt idx="1320">
                  <c:v>5.3375000000000002E-3</c:v>
                </c:pt>
                <c:pt idx="1321">
                  <c:v>5.2966999999999997E-3</c:v>
                </c:pt>
                <c:pt idx="1322">
                  <c:v>5.2563000000000002E-3</c:v>
                </c:pt>
                <c:pt idx="1323">
                  <c:v>5.2161999999999998E-3</c:v>
                </c:pt>
                <c:pt idx="1324">
                  <c:v>5.1764999999999997E-3</c:v>
                </c:pt>
                <c:pt idx="1325">
                  <c:v>5.1371000000000003E-3</c:v>
                </c:pt>
                <c:pt idx="1326">
                  <c:v>5.0980000000000001E-3</c:v>
                </c:pt>
                <c:pt idx="1327">
                  <c:v>5.0593000000000001E-3</c:v>
                </c:pt>
                <c:pt idx="1328">
                  <c:v>5.0207999999999997E-3</c:v>
                </c:pt>
                <c:pt idx="1329">
                  <c:v>4.9826999999999996E-3</c:v>
                </c:pt>
                <c:pt idx="1330">
                  <c:v>4.9449000000000003E-3</c:v>
                </c:pt>
                <c:pt idx="1331">
                  <c:v>4.9072999999999999E-3</c:v>
                </c:pt>
                <c:pt idx="1332">
                  <c:v>4.8700999999999996E-3</c:v>
                </c:pt>
                <c:pt idx="1333">
                  <c:v>4.8330999999999999E-3</c:v>
                </c:pt>
                <c:pt idx="1334">
                  <c:v>4.7964000000000001E-3</c:v>
                </c:pt>
                <c:pt idx="1335">
                  <c:v>4.7600000000000003E-3</c:v>
                </c:pt>
                <c:pt idx="1336">
                  <c:v>4.7238999999999996E-3</c:v>
                </c:pt>
                <c:pt idx="1337">
                  <c:v>4.6880000000000003E-3</c:v>
                </c:pt>
                <c:pt idx="1338">
                  <c:v>4.6524000000000001E-3</c:v>
                </c:pt>
                <c:pt idx="1339">
                  <c:v>4.6169999999999996E-3</c:v>
                </c:pt>
                <c:pt idx="1340">
                  <c:v>4.5820000000000001E-3</c:v>
                </c:pt>
                <c:pt idx="1341">
                  <c:v>4.5471000000000001E-3</c:v>
                </c:pt>
                <c:pt idx="1342">
                  <c:v>4.5126000000000003E-3</c:v>
                </c:pt>
                <c:pt idx="1343">
                  <c:v>4.4783000000000002E-3</c:v>
                </c:pt>
                <c:pt idx="1344">
                  <c:v>4.4443E-3</c:v>
                </c:pt>
                <c:pt idx="1345">
                  <c:v>4.4105999999999998E-3</c:v>
                </c:pt>
                <c:pt idx="1346">
                  <c:v>4.3771000000000001E-3</c:v>
                </c:pt>
                <c:pt idx="1347">
                  <c:v>4.3439999999999998E-3</c:v>
                </c:pt>
                <c:pt idx="1348">
                  <c:v>4.3111E-3</c:v>
                </c:pt>
                <c:pt idx="1349">
                  <c:v>4.2785000000000002E-3</c:v>
                </c:pt>
                <c:pt idx="1350">
                  <c:v>4.2462000000000003E-3</c:v>
                </c:pt>
                <c:pt idx="1351">
                  <c:v>4.2142999999999998E-3</c:v>
                </c:pt>
                <c:pt idx="1352">
                  <c:v>4.1825999999999999E-3</c:v>
                </c:pt>
                <c:pt idx="1353">
                  <c:v>4.1511999999999999E-3</c:v>
                </c:pt>
                <c:pt idx="1354">
                  <c:v>4.1202000000000001E-3</c:v>
                </c:pt>
                <c:pt idx="1355">
                  <c:v>4.0894E-3</c:v>
                </c:pt>
                <c:pt idx="1356">
                  <c:v>4.0590000000000001E-3</c:v>
                </c:pt>
                <c:pt idx="1357">
                  <c:v>4.0289000000000002E-3</c:v>
                </c:pt>
                <c:pt idx="1358">
                  <c:v>3.9991000000000002E-3</c:v>
                </c:pt>
                <c:pt idx="1359">
                  <c:v>3.9696999999999996E-3</c:v>
                </c:pt>
                <c:pt idx="1360">
                  <c:v>3.9405999999999998E-3</c:v>
                </c:pt>
                <c:pt idx="1361">
                  <c:v>8.9847999999999994E-3</c:v>
                </c:pt>
                <c:pt idx="1362">
                  <c:v>8.9201999999999997E-3</c:v>
                </c:pt>
                <c:pt idx="1363">
                  <c:v>8.8561999999999998E-3</c:v>
                </c:pt>
                <c:pt idx="1364">
                  <c:v>8.7930000000000005E-3</c:v>
                </c:pt>
                <c:pt idx="1365">
                  <c:v>9.5700000000000004E-3</c:v>
                </c:pt>
                <c:pt idx="1366">
                  <c:v>1.1938000000000001E-2</c:v>
                </c:pt>
                <c:pt idx="1367">
                  <c:v>1.5716000000000001E-2</c:v>
                </c:pt>
                <c:pt idx="1368">
                  <c:v>1.5606E-2</c:v>
                </c:pt>
                <c:pt idx="1369">
                  <c:v>1.5495999999999999E-2</c:v>
                </c:pt>
                <c:pt idx="1370">
                  <c:v>1.5387E-2</c:v>
                </c:pt>
                <c:pt idx="1371">
                  <c:v>1.528E-2</c:v>
                </c:pt>
                <c:pt idx="1372">
                  <c:v>1.5174E-2</c:v>
                </c:pt>
                <c:pt idx="1373">
                  <c:v>1.5068E-2</c:v>
                </c:pt>
                <c:pt idx="1374">
                  <c:v>1.4964E-2</c:v>
                </c:pt>
                <c:pt idx="1375">
                  <c:v>1.486E-2</c:v>
                </c:pt>
                <c:pt idx="1376">
                  <c:v>1.4756999999999999E-2</c:v>
                </c:pt>
                <c:pt idx="1377">
                  <c:v>1.4656000000000001E-2</c:v>
                </c:pt>
                <c:pt idx="1378">
                  <c:v>1.4555E-2</c:v>
                </c:pt>
                <c:pt idx="1379">
                  <c:v>1.4454E-2</c:v>
                </c:pt>
                <c:pt idx="1380">
                  <c:v>1.4355E-2</c:v>
                </c:pt>
                <c:pt idx="1381">
                  <c:v>1.4256E-2</c:v>
                </c:pt>
                <c:pt idx="1382">
                  <c:v>1.4158E-2</c:v>
                </c:pt>
                <c:pt idx="1383">
                  <c:v>1.4061000000000001E-2</c:v>
                </c:pt>
                <c:pt idx="1384">
                  <c:v>1.3965E-2</c:v>
                </c:pt>
                <c:pt idx="1385">
                  <c:v>1.3868999999999999E-2</c:v>
                </c:pt>
                <c:pt idx="1386">
                  <c:v>1.3774E-2</c:v>
                </c:pt>
                <c:pt idx="1387">
                  <c:v>1.3679E-2</c:v>
                </c:pt>
                <c:pt idx="1388">
                  <c:v>1.3586000000000001E-2</c:v>
                </c:pt>
                <c:pt idx="1389">
                  <c:v>1.3493E-2</c:v>
                </c:pt>
                <c:pt idx="1390">
                  <c:v>1.3402000000000001E-2</c:v>
                </c:pt>
                <c:pt idx="1391">
                  <c:v>1.3311E-2</c:v>
                </c:pt>
                <c:pt idx="1392">
                  <c:v>1.3220000000000001E-2</c:v>
                </c:pt>
                <c:pt idx="1393">
                  <c:v>1.3131E-2</c:v>
                </c:pt>
                <c:pt idx="1394">
                  <c:v>1.3043000000000001E-2</c:v>
                </c:pt>
                <c:pt idx="1395">
                  <c:v>1.2955E-2</c:v>
                </c:pt>
                <c:pt idx="1396">
                  <c:v>1.2867999999999999E-2</c:v>
                </c:pt>
                <c:pt idx="1397">
                  <c:v>1.2782E-2</c:v>
                </c:pt>
                <c:pt idx="1398">
                  <c:v>1.2696000000000001E-2</c:v>
                </c:pt>
                <c:pt idx="1399">
                  <c:v>1.2611000000000001E-2</c:v>
                </c:pt>
                <c:pt idx="1400">
                  <c:v>1.2527E-2</c:v>
                </c:pt>
                <c:pt idx="1401">
                  <c:v>1.2444E-2</c:v>
                </c:pt>
                <c:pt idx="1402">
                  <c:v>1.2361E-2</c:v>
                </c:pt>
                <c:pt idx="1403">
                  <c:v>1.2278000000000001E-2</c:v>
                </c:pt>
                <c:pt idx="1404">
                  <c:v>1.2197E-2</c:v>
                </c:pt>
                <c:pt idx="1405">
                  <c:v>1.2116E-2</c:v>
                </c:pt>
                <c:pt idx="1406">
                  <c:v>1.2035000000000001E-2</c:v>
                </c:pt>
                <c:pt idx="1407">
                  <c:v>1.1955E-2</c:v>
                </c:pt>
                <c:pt idx="1408">
                  <c:v>1.1875999999999999E-2</c:v>
                </c:pt>
                <c:pt idx="1409">
                  <c:v>1.1797999999999999E-2</c:v>
                </c:pt>
                <c:pt idx="1410">
                  <c:v>1.172E-2</c:v>
                </c:pt>
                <c:pt idx="1411">
                  <c:v>1.1643000000000001E-2</c:v>
                </c:pt>
                <c:pt idx="1412">
                  <c:v>1.1566E-2</c:v>
                </c:pt>
                <c:pt idx="1413">
                  <c:v>1.1490999999999999E-2</c:v>
                </c:pt>
                <c:pt idx="1414">
                  <c:v>1.1416000000000001E-2</c:v>
                </c:pt>
                <c:pt idx="1415">
                  <c:v>1.1342E-2</c:v>
                </c:pt>
                <c:pt idx="1416">
                  <c:v>1.1268E-2</c:v>
                </c:pt>
                <c:pt idx="1417">
                  <c:v>1.1195E-2</c:v>
                </c:pt>
                <c:pt idx="1418">
                  <c:v>1.1122999999999999E-2</c:v>
                </c:pt>
                <c:pt idx="1419">
                  <c:v>1.1051999999999999E-2</c:v>
                </c:pt>
                <c:pt idx="1420">
                  <c:v>1.0980999999999999E-2</c:v>
                </c:pt>
                <c:pt idx="1421">
                  <c:v>1.0911000000000001E-2</c:v>
                </c:pt>
                <c:pt idx="1422">
                  <c:v>1.0841E-2</c:v>
                </c:pt>
                <c:pt idx="1423">
                  <c:v>1.0772E-2</c:v>
                </c:pt>
                <c:pt idx="1424">
                  <c:v>1.0704E-2</c:v>
                </c:pt>
                <c:pt idx="1425">
                  <c:v>1.0636E-2</c:v>
                </c:pt>
                <c:pt idx="1426">
                  <c:v>1.0569E-2</c:v>
                </c:pt>
                <c:pt idx="1427">
                  <c:v>1.0503E-2</c:v>
                </c:pt>
                <c:pt idx="1428">
                  <c:v>1.0437E-2</c:v>
                </c:pt>
                <c:pt idx="1429">
                  <c:v>1.0371999999999999E-2</c:v>
                </c:pt>
                <c:pt idx="1430">
                  <c:v>1.0307E-2</c:v>
                </c:pt>
                <c:pt idx="1431">
                  <c:v>1.0243E-2</c:v>
                </c:pt>
                <c:pt idx="1432">
                  <c:v>1.018E-2</c:v>
                </c:pt>
                <c:pt idx="1433">
                  <c:v>1.0116999999999999E-2</c:v>
                </c:pt>
                <c:pt idx="1434">
                  <c:v>1.0055E-2</c:v>
                </c:pt>
                <c:pt idx="1435">
                  <c:v>9.9930000000000001E-3</c:v>
                </c:pt>
                <c:pt idx="1436">
                  <c:v>9.9319999999999999E-3</c:v>
                </c:pt>
                <c:pt idx="1437">
                  <c:v>9.8715000000000001E-3</c:v>
                </c:pt>
                <c:pt idx="1438">
                  <c:v>9.8116000000000002E-3</c:v>
                </c:pt>
                <c:pt idx="1439">
                  <c:v>9.7523000000000002E-3</c:v>
                </c:pt>
                <c:pt idx="1440">
                  <c:v>9.6935000000000007E-3</c:v>
                </c:pt>
                <c:pt idx="1441">
                  <c:v>9.6352999999999994E-3</c:v>
                </c:pt>
                <c:pt idx="1442">
                  <c:v>9.5776000000000003E-3</c:v>
                </c:pt>
                <c:pt idx="1443">
                  <c:v>1.1429E-2</c:v>
                </c:pt>
                <c:pt idx="1444">
                  <c:v>1.1361E-2</c:v>
                </c:pt>
                <c:pt idx="1445">
                  <c:v>1.1292999999999999E-2</c:v>
                </c:pt>
                <c:pt idx="1446">
                  <c:v>1.1227000000000001E-2</c:v>
                </c:pt>
                <c:pt idx="1447">
                  <c:v>1.1161000000000001E-2</c:v>
                </c:pt>
                <c:pt idx="1448">
                  <c:v>1.1096E-2</c:v>
                </c:pt>
                <c:pt idx="1449">
                  <c:v>1.1030999999999999E-2</c:v>
                </c:pt>
                <c:pt idx="1450">
                  <c:v>1.0966999999999999E-2</c:v>
                </c:pt>
                <c:pt idx="1451">
                  <c:v>1.0904E-2</c:v>
                </c:pt>
                <c:pt idx="1452">
                  <c:v>1.0847000000000001E-2</c:v>
                </c:pt>
                <c:pt idx="1453">
                  <c:v>1.0969E-2</c:v>
                </c:pt>
                <c:pt idx="1454">
                  <c:v>1.1089999999999999E-2</c:v>
                </c:pt>
                <c:pt idx="1455">
                  <c:v>1.1167E-2</c:v>
                </c:pt>
                <c:pt idx="1456">
                  <c:v>1.1103999999999999E-2</c:v>
                </c:pt>
                <c:pt idx="1457">
                  <c:v>1.1042E-2</c:v>
                </c:pt>
                <c:pt idx="1458">
                  <c:v>1.098E-2</c:v>
                </c:pt>
                <c:pt idx="1459">
                  <c:v>1.0919E-2</c:v>
                </c:pt>
                <c:pt idx="1460">
                  <c:v>1.0858E-2</c:v>
                </c:pt>
                <c:pt idx="1461">
                  <c:v>1.0796999999999999E-2</c:v>
                </c:pt>
                <c:pt idx="1462">
                  <c:v>1.0737E-2</c:v>
                </c:pt>
                <c:pt idx="1463">
                  <c:v>1.0678E-2</c:v>
                </c:pt>
                <c:pt idx="1464">
                  <c:v>1.0995E-2</c:v>
                </c:pt>
                <c:pt idx="1465">
                  <c:v>1.1708E-2</c:v>
                </c:pt>
                <c:pt idx="1466">
                  <c:v>1.1643000000000001E-2</c:v>
                </c:pt>
                <c:pt idx="1467">
                  <c:v>1.3438E-2</c:v>
                </c:pt>
                <c:pt idx="1468">
                  <c:v>1.3913999999999999E-2</c:v>
                </c:pt>
                <c:pt idx="1469">
                  <c:v>1.3835999999999999E-2</c:v>
                </c:pt>
                <c:pt idx="1470">
                  <c:v>1.3759E-2</c:v>
                </c:pt>
                <c:pt idx="1471">
                  <c:v>1.3683000000000001E-2</c:v>
                </c:pt>
                <c:pt idx="1472">
                  <c:v>1.3606999999999999E-2</c:v>
                </c:pt>
                <c:pt idx="1473">
                  <c:v>1.3532000000000001E-2</c:v>
                </c:pt>
                <c:pt idx="1474">
                  <c:v>1.3457999999999999E-2</c:v>
                </c:pt>
                <c:pt idx="1475">
                  <c:v>1.3384E-2</c:v>
                </c:pt>
                <c:pt idx="1476">
                  <c:v>1.3311E-2</c:v>
                </c:pt>
                <c:pt idx="1477">
                  <c:v>1.3238E-2</c:v>
                </c:pt>
                <c:pt idx="1478">
                  <c:v>1.3166000000000001E-2</c:v>
                </c:pt>
                <c:pt idx="1479">
                  <c:v>1.3094E-2</c:v>
                </c:pt>
                <c:pt idx="1480">
                  <c:v>1.3023E-2</c:v>
                </c:pt>
                <c:pt idx="1481">
                  <c:v>1.2952E-2</c:v>
                </c:pt>
                <c:pt idx="1482">
                  <c:v>1.2881999999999999E-2</c:v>
                </c:pt>
                <c:pt idx="1483">
                  <c:v>1.2812E-2</c:v>
                </c:pt>
                <c:pt idx="1484">
                  <c:v>1.2743000000000001E-2</c:v>
                </c:pt>
                <c:pt idx="1485">
                  <c:v>1.2673E-2</c:v>
                </c:pt>
                <c:pt idx="1486">
                  <c:v>1.2605E-2</c:v>
                </c:pt>
                <c:pt idx="1487">
                  <c:v>1.2536E-2</c:v>
                </c:pt>
                <c:pt idx="1488">
                  <c:v>1.2468E-2</c:v>
                </c:pt>
                <c:pt idx="1489">
                  <c:v>1.2401000000000001E-2</c:v>
                </c:pt>
                <c:pt idx="1490">
                  <c:v>1.2333E-2</c:v>
                </c:pt>
                <c:pt idx="1491">
                  <c:v>1.2267E-2</c:v>
                </c:pt>
                <c:pt idx="1492">
                  <c:v>1.2200000000000001E-2</c:v>
                </c:pt>
                <c:pt idx="1493">
                  <c:v>1.2134000000000001E-2</c:v>
                </c:pt>
                <c:pt idx="1494">
                  <c:v>1.2069E-2</c:v>
                </c:pt>
                <c:pt idx="1495">
                  <c:v>1.2004000000000001E-2</c:v>
                </c:pt>
                <c:pt idx="1496">
                  <c:v>1.1939E-2</c:v>
                </c:pt>
                <c:pt idx="1497">
                  <c:v>1.1875E-2</c:v>
                </c:pt>
                <c:pt idx="1498">
                  <c:v>1.1811E-2</c:v>
                </c:pt>
                <c:pt idx="1499">
                  <c:v>1.1748E-2</c:v>
                </c:pt>
                <c:pt idx="1500">
                  <c:v>1.1684E-2</c:v>
                </c:pt>
                <c:pt idx="1501">
                  <c:v>1.1622E-2</c:v>
                </c:pt>
                <c:pt idx="1502">
                  <c:v>1.1559E-2</c:v>
                </c:pt>
                <c:pt idx="1503">
                  <c:v>1.1497E-2</c:v>
                </c:pt>
                <c:pt idx="1504">
                  <c:v>1.1435000000000001E-2</c:v>
                </c:pt>
                <c:pt idx="1505">
                  <c:v>1.1372999999999999E-2</c:v>
                </c:pt>
                <c:pt idx="1506">
                  <c:v>1.1311999999999999E-2</c:v>
                </c:pt>
                <c:pt idx="1507">
                  <c:v>1.1251000000000001E-2</c:v>
                </c:pt>
                <c:pt idx="1508">
                  <c:v>1.119E-2</c:v>
                </c:pt>
                <c:pt idx="1509">
                  <c:v>1.1335E-2</c:v>
                </c:pt>
                <c:pt idx="1510">
                  <c:v>1.1273999999999999E-2</c:v>
                </c:pt>
                <c:pt idx="1511">
                  <c:v>1.1214E-2</c:v>
                </c:pt>
                <c:pt idx="1512">
                  <c:v>1.1153E-2</c:v>
                </c:pt>
                <c:pt idx="1513">
                  <c:v>1.1094E-2</c:v>
                </c:pt>
                <c:pt idx="1514">
                  <c:v>1.1034E-2</c:v>
                </c:pt>
                <c:pt idx="1515">
                  <c:v>1.0975E-2</c:v>
                </c:pt>
                <c:pt idx="1516">
                  <c:v>1.0916E-2</c:v>
                </c:pt>
                <c:pt idx="1517">
                  <c:v>1.0857E-2</c:v>
                </c:pt>
                <c:pt idx="1518">
                  <c:v>1.0799E-2</c:v>
                </c:pt>
                <c:pt idx="1519">
                  <c:v>1.074E-2</c:v>
                </c:pt>
                <c:pt idx="1520">
                  <c:v>1.0682000000000001E-2</c:v>
                </c:pt>
                <c:pt idx="1521">
                  <c:v>1.0631E-2</c:v>
                </c:pt>
                <c:pt idx="1522">
                  <c:v>1.0636E-2</c:v>
                </c:pt>
                <c:pt idx="1523">
                  <c:v>1.0578000000000001E-2</c:v>
                </c:pt>
                <c:pt idx="1524">
                  <c:v>1.0836E-2</c:v>
                </c:pt>
                <c:pt idx="1525">
                  <c:v>1.0776000000000001E-2</c:v>
                </c:pt>
                <c:pt idx="1526">
                  <c:v>1.0788000000000001E-2</c:v>
                </c:pt>
                <c:pt idx="1527">
                  <c:v>1.0926999999999999E-2</c:v>
                </c:pt>
                <c:pt idx="1528">
                  <c:v>1.0866000000000001E-2</c:v>
                </c:pt>
                <c:pt idx="1529">
                  <c:v>1.0806E-2</c:v>
                </c:pt>
                <c:pt idx="1530">
                  <c:v>1.0746E-2</c:v>
                </c:pt>
                <c:pt idx="1531">
                  <c:v>1.0685999999999999E-2</c:v>
                </c:pt>
                <c:pt idx="1532">
                  <c:v>1.0626E-2</c:v>
                </c:pt>
                <c:pt idx="1533">
                  <c:v>1.0566000000000001E-2</c:v>
                </c:pt>
                <c:pt idx="1534">
                  <c:v>1.0507000000000001E-2</c:v>
                </c:pt>
                <c:pt idx="1535">
                  <c:v>1.0448000000000001E-2</c:v>
                </c:pt>
                <c:pt idx="1536">
                  <c:v>1.039E-2</c:v>
                </c:pt>
                <c:pt idx="1537">
                  <c:v>1.0331999999999999E-2</c:v>
                </c:pt>
                <c:pt idx="1538">
                  <c:v>1.0274E-2</c:v>
                </c:pt>
                <c:pt idx="1539">
                  <c:v>1.0215999999999999E-2</c:v>
                </c:pt>
                <c:pt idx="1540">
                  <c:v>1.0159E-2</c:v>
                </c:pt>
                <c:pt idx="1541">
                  <c:v>1.0102E-2</c:v>
                </c:pt>
                <c:pt idx="1542">
                  <c:v>1.0045E-2</c:v>
                </c:pt>
                <c:pt idx="1543">
                  <c:v>9.9885000000000009E-3</c:v>
                </c:pt>
                <c:pt idx="1544">
                  <c:v>9.9322000000000004E-3</c:v>
                </c:pt>
                <c:pt idx="1545">
                  <c:v>9.8759999999999994E-3</c:v>
                </c:pt>
                <c:pt idx="1546">
                  <c:v>9.8200000000000006E-3</c:v>
                </c:pt>
                <c:pt idx="1547">
                  <c:v>9.7642000000000007E-3</c:v>
                </c:pt>
                <c:pt idx="1548">
                  <c:v>9.7085000000000001E-3</c:v>
                </c:pt>
                <c:pt idx="1549">
                  <c:v>9.6530000000000001E-3</c:v>
                </c:pt>
                <c:pt idx="1550">
                  <c:v>9.5975999999999995E-3</c:v>
                </c:pt>
                <c:pt idx="1551">
                  <c:v>9.5423999999999995E-3</c:v>
                </c:pt>
                <c:pt idx="1552">
                  <c:v>9.4873000000000006E-3</c:v>
                </c:pt>
                <c:pt idx="1553">
                  <c:v>9.4322999999999994E-3</c:v>
                </c:pt>
                <c:pt idx="1554">
                  <c:v>9.3773999999999993E-3</c:v>
                </c:pt>
                <c:pt idx="1555">
                  <c:v>9.3226999999999997E-3</c:v>
                </c:pt>
                <c:pt idx="1556">
                  <c:v>9.2682000000000007E-3</c:v>
                </c:pt>
                <c:pt idx="1557">
                  <c:v>9.2137999999999994E-3</c:v>
                </c:pt>
                <c:pt idx="1558">
                  <c:v>9.1596000000000004E-3</c:v>
                </c:pt>
                <c:pt idx="1559">
                  <c:v>9.1056000000000002E-3</c:v>
                </c:pt>
                <c:pt idx="1560">
                  <c:v>9.0516999999999993E-3</c:v>
                </c:pt>
                <c:pt idx="1561">
                  <c:v>8.9981000000000002E-3</c:v>
                </c:pt>
                <c:pt idx="1562">
                  <c:v>8.9446999999999999E-3</c:v>
                </c:pt>
                <c:pt idx="1563">
                  <c:v>8.8915000000000001E-3</c:v>
                </c:pt>
                <c:pt idx="1564">
                  <c:v>8.8386000000000003E-3</c:v>
                </c:pt>
                <c:pt idx="1565">
                  <c:v>8.7858999999999993E-3</c:v>
                </c:pt>
                <c:pt idx="1566">
                  <c:v>8.7334999999999999E-3</c:v>
                </c:pt>
                <c:pt idx="1567">
                  <c:v>8.6812999999999994E-3</c:v>
                </c:pt>
                <c:pt idx="1568">
                  <c:v>8.6295E-3</c:v>
                </c:pt>
                <c:pt idx="1569">
                  <c:v>8.5778999999999994E-3</c:v>
                </c:pt>
                <c:pt idx="1570">
                  <c:v>8.5266000000000005E-3</c:v>
                </c:pt>
                <c:pt idx="1571">
                  <c:v>8.4756999999999992E-3</c:v>
                </c:pt>
                <c:pt idx="1572">
                  <c:v>8.4249000000000008E-3</c:v>
                </c:pt>
                <c:pt idx="1573">
                  <c:v>8.3745E-3</c:v>
                </c:pt>
                <c:pt idx="1574">
                  <c:v>8.3242999999999998E-3</c:v>
                </c:pt>
                <c:pt idx="1575">
                  <c:v>8.2743999999999995E-3</c:v>
                </c:pt>
                <c:pt idx="1576">
                  <c:v>8.2246000000000003E-3</c:v>
                </c:pt>
                <c:pt idx="1577">
                  <c:v>8.1750999999999994E-3</c:v>
                </c:pt>
                <c:pt idx="1578">
                  <c:v>8.1258000000000007E-3</c:v>
                </c:pt>
                <c:pt idx="1579">
                  <c:v>8.0766999999999992E-3</c:v>
                </c:pt>
                <c:pt idx="1580">
                  <c:v>8.0277000000000005E-3</c:v>
                </c:pt>
                <c:pt idx="1581">
                  <c:v>7.9789000000000006E-3</c:v>
                </c:pt>
                <c:pt idx="1582">
                  <c:v>7.9302000000000001E-3</c:v>
                </c:pt>
                <c:pt idx="1583">
                  <c:v>8.1915000000000009E-3</c:v>
                </c:pt>
                <c:pt idx="1584">
                  <c:v>8.1411999999999995E-3</c:v>
                </c:pt>
                <c:pt idx="1585">
                  <c:v>8.0911000000000004E-3</c:v>
                </c:pt>
                <c:pt idx="1586">
                  <c:v>8.0411000000000007E-3</c:v>
                </c:pt>
                <c:pt idx="1587">
                  <c:v>7.9912999999999998E-3</c:v>
                </c:pt>
                <c:pt idx="1588">
                  <c:v>7.9416999999999995E-3</c:v>
                </c:pt>
                <c:pt idx="1589">
                  <c:v>7.8922999999999997E-3</c:v>
                </c:pt>
                <c:pt idx="1590">
                  <c:v>7.8431000000000004E-3</c:v>
                </c:pt>
                <c:pt idx="1591">
                  <c:v>7.7941E-3</c:v>
                </c:pt>
                <c:pt idx="1592">
                  <c:v>7.7453000000000001E-3</c:v>
                </c:pt>
                <c:pt idx="1593">
                  <c:v>7.6968000000000002E-3</c:v>
                </c:pt>
                <c:pt idx="1594">
                  <c:v>7.6484999999999999E-3</c:v>
                </c:pt>
                <c:pt idx="1595">
                  <c:v>7.6004000000000002E-3</c:v>
                </c:pt>
                <c:pt idx="1596">
                  <c:v>7.5525000000000002E-3</c:v>
                </c:pt>
                <c:pt idx="1597">
                  <c:v>7.5049000000000001E-3</c:v>
                </c:pt>
                <c:pt idx="1598">
                  <c:v>7.4576E-3</c:v>
                </c:pt>
                <c:pt idx="1599">
                  <c:v>7.4105000000000004E-3</c:v>
                </c:pt>
                <c:pt idx="1600">
                  <c:v>7.3636999999999999E-3</c:v>
                </c:pt>
                <c:pt idx="1601">
                  <c:v>7.3171E-3</c:v>
                </c:pt>
                <c:pt idx="1602">
                  <c:v>7.2706999999999997E-3</c:v>
                </c:pt>
                <c:pt idx="1603">
                  <c:v>7.2246000000000003E-3</c:v>
                </c:pt>
                <c:pt idx="1604">
                  <c:v>7.1786999999999997E-3</c:v>
                </c:pt>
                <c:pt idx="1605">
                  <c:v>7.1329999999999996E-3</c:v>
                </c:pt>
                <c:pt idx="1606">
                  <c:v>7.0873999999999998E-3</c:v>
                </c:pt>
                <c:pt idx="1607">
                  <c:v>7.0420999999999999E-3</c:v>
                </c:pt>
                <c:pt idx="1608">
                  <c:v>6.9969000000000003E-3</c:v>
                </c:pt>
                <c:pt idx="1609">
                  <c:v>6.9518000000000002E-3</c:v>
                </c:pt>
                <c:pt idx="1610">
                  <c:v>6.9069999999999999E-3</c:v>
                </c:pt>
                <c:pt idx="1611">
                  <c:v>6.8623E-3</c:v>
                </c:pt>
                <c:pt idx="1612">
                  <c:v>6.8177000000000003E-3</c:v>
                </c:pt>
                <c:pt idx="1613">
                  <c:v>6.7733000000000003E-3</c:v>
                </c:pt>
                <c:pt idx="1614">
                  <c:v>6.7291E-3</c:v>
                </c:pt>
                <c:pt idx="1615">
                  <c:v>6.6848999999999997E-3</c:v>
                </c:pt>
                <c:pt idx="1616">
                  <c:v>6.6408999999999999E-3</c:v>
                </c:pt>
                <c:pt idx="1617">
                  <c:v>6.5970000000000004E-3</c:v>
                </c:pt>
                <c:pt idx="1618">
                  <c:v>6.5532999999999998E-3</c:v>
                </c:pt>
                <c:pt idx="1619">
                  <c:v>6.5097000000000002E-3</c:v>
                </c:pt>
                <c:pt idx="1620">
                  <c:v>6.4662000000000001E-3</c:v>
                </c:pt>
                <c:pt idx="1621">
                  <c:v>6.4228999999999996E-3</c:v>
                </c:pt>
                <c:pt idx="1622">
                  <c:v>6.3797000000000003E-3</c:v>
                </c:pt>
                <c:pt idx="1623">
                  <c:v>6.3366999999999998E-3</c:v>
                </c:pt>
                <c:pt idx="1624">
                  <c:v>6.2938999999999998E-3</c:v>
                </c:pt>
                <c:pt idx="1625">
                  <c:v>6.2513000000000004E-3</c:v>
                </c:pt>
                <c:pt idx="1626">
                  <c:v>6.2088999999999998E-3</c:v>
                </c:pt>
                <c:pt idx="1627">
                  <c:v>6.1666999999999998E-3</c:v>
                </c:pt>
                <c:pt idx="1628">
                  <c:v>6.1247000000000003E-3</c:v>
                </c:pt>
                <c:pt idx="1629">
                  <c:v>6.0829999999999999E-3</c:v>
                </c:pt>
                <c:pt idx="1630">
                  <c:v>6.0415E-3</c:v>
                </c:pt>
                <c:pt idx="1631">
                  <c:v>6.0003000000000001E-3</c:v>
                </c:pt>
                <c:pt idx="1632">
                  <c:v>5.9592999999999998E-3</c:v>
                </c:pt>
                <c:pt idx="1633">
                  <c:v>5.9186000000000004E-3</c:v>
                </c:pt>
                <c:pt idx="1634">
                  <c:v>5.8780999999999998E-3</c:v>
                </c:pt>
                <c:pt idx="1635">
                  <c:v>5.8380000000000003E-3</c:v>
                </c:pt>
                <c:pt idx="1636">
                  <c:v>5.7980999999999996E-3</c:v>
                </c:pt>
                <c:pt idx="1637">
                  <c:v>5.7584000000000003E-3</c:v>
                </c:pt>
                <c:pt idx="1638">
                  <c:v>5.7190000000000001E-3</c:v>
                </c:pt>
                <c:pt idx="1639">
                  <c:v>5.6797999999999996E-3</c:v>
                </c:pt>
                <c:pt idx="1640">
                  <c:v>5.6408999999999999E-3</c:v>
                </c:pt>
                <c:pt idx="1641">
                  <c:v>5.6021999999999999E-3</c:v>
                </c:pt>
                <c:pt idx="1642">
                  <c:v>5.5637000000000004E-3</c:v>
                </c:pt>
                <c:pt idx="1643">
                  <c:v>5.5253999999999998E-3</c:v>
                </c:pt>
                <c:pt idx="1644">
                  <c:v>5.4872000000000002E-3</c:v>
                </c:pt>
                <c:pt idx="1645">
                  <c:v>5.4492999999999998E-3</c:v>
                </c:pt>
                <c:pt idx="1646">
                  <c:v>5.4114999999999996E-3</c:v>
                </c:pt>
                <c:pt idx="1647">
                  <c:v>5.3739E-3</c:v>
                </c:pt>
                <c:pt idx="1648">
                  <c:v>5.3363999999999998E-3</c:v>
                </c:pt>
                <c:pt idx="1649">
                  <c:v>5.2989999999999999E-3</c:v>
                </c:pt>
                <c:pt idx="1650">
                  <c:v>5.2618999999999999E-3</c:v>
                </c:pt>
                <c:pt idx="1651">
                  <c:v>5.2247999999999999E-3</c:v>
                </c:pt>
                <c:pt idx="1652">
                  <c:v>5.1878999999999996E-3</c:v>
                </c:pt>
                <c:pt idx="1653">
                  <c:v>5.1511999999999999E-3</c:v>
                </c:pt>
                <c:pt idx="1654">
                  <c:v>5.1146000000000004E-3</c:v>
                </c:pt>
                <c:pt idx="1655">
                  <c:v>5.0781000000000003E-3</c:v>
                </c:pt>
                <c:pt idx="1656">
                  <c:v>5.0416999999999997E-3</c:v>
                </c:pt>
                <c:pt idx="1657">
                  <c:v>5.0055999999999998E-3</c:v>
                </c:pt>
                <c:pt idx="1658">
                  <c:v>4.9695E-3</c:v>
                </c:pt>
                <c:pt idx="1659">
                  <c:v>4.9335999999999998E-3</c:v>
                </c:pt>
                <c:pt idx="1660">
                  <c:v>4.8977999999999999E-3</c:v>
                </c:pt>
                <c:pt idx="1661">
                  <c:v>4.8621999999999997E-3</c:v>
                </c:pt>
                <c:pt idx="1662">
                  <c:v>4.8266999999999997E-3</c:v>
                </c:pt>
                <c:pt idx="1663">
                  <c:v>4.7914000000000003E-3</c:v>
                </c:pt>
                <c:pt idx="1664">
                  <c:v>4.7562000000000004E-3</c:v>
                </c:pt>
                <c:pt idx="1665">
                  <c:v>4.7212E-3</c:v>
                </c:pt>
                <c:pt idx="1666">
                  <c:v>4.6864000000000003E-3</c:v>
                </c:pt>
                <c:pt idx="1667">
                  <c:v>4.6518000000000002E-3</c:v>
                </c:pt>
                <c:pt idx="1668">
                  <c:v>4.6173999999999998E-3</c:v>
                </c:pt>
                <c:pt idx="1669">
                  <c:v>4.5830999999999997E-3</c:v>
                </c:pt>
                <c:pt idx="1670">
                  <c:v>4.5491000000000004E-3</c:v>
                </c:pt>
                <c:pt idx="1671">
                  <c:v>4.5151999999999996E-3</c:v>
                </c:pt>
                <c:pt idx="1672">
                  <c:v>4.4815999999999996E-3</c:v>
                </c:pt>
                <c:pt idx="1673">
                  <c:v>4.4482000000000002E-3</c:v>
                </c:pt>
                <c:pt idx="1674">
                  <c:v>4.4149000000000002E-3</c:v>
                </c:pt>
                <c:pt idx="1675">
                  <c:v>4.3819000000000002E-3</c:v>
                </c:pt>
                <c:pt idx="1676">
                  <c:v>4.3490999999999998E-3</c:v>
                </c:pt>
                <c:pt idx="1677">
                  <c:v>4.3165E-3</c:v>
                </c:pt>
                <c:pt idx="1678">
                  <c:v>4.2840999999999999E-3</c:v>
                </c:pt>
                <c:pt idx="1679">
                  <c:v>4.2519000000000003E-3</c:v>
                </c:pt>
                <c:pt idx="1680">
                  <c:v>4.2199000000000004E-3</c:v>
                </c:pt>
                <c:pt idx="1681">
                  <c:v>4.1882000000000004E-3</c:v>
                </c:pt>
                <c:pt idx="1682">
                  <c:v>4.1567000000000002E-3</c:v>
                </c:pt>
                <c:pt idx="1683">
                  <c:v>4.1254000000000004E-3</c:v>
                </c:pt>
                <c:pt idx="1684">
                  <c:v>4.0943000000000004E-3</c:v>
                </c:pt>
                <c:pt idx="1685">
                  <c:v>4.0634E-3</c:v>
                </c:pt>
                <c:pt idx="1686">
                  <c:v>4.0327999999999996E-3</c:v>
                </c:pt>
                <c:pt idx="1687">
                  <c:v>4.0023999999999997E-3</c:v>
                </c:pt>
                <c:pt idx="1688">
                  <c:v>3.9722000000000004E-3</c:v>
                </c:pt>
                <c:pt idx="1689">
                  <c:v>3.9423000000000001E-3</c:v>
                </c:pt>
                <c:pt idx="1690">
                  <c:v>3.9126999999999999E-3</c:v>
                </c:pt>
                <c:pt idx="1691">
                  <c:v>3.8833000000000001E-3</c:v>
                </c:pt>
                <c:pt idx="1692">
                  <c:v>3.8541000000000001E-3</c:v>
                </c:pt>
                <c:pt idx="1693">
                  <c:v>3.8252999999999998E-3</c:v>
                </c:pt>
                <c:pt idx="1694">
                  <c:v>3.7965999999999998E-3</c:v>
                </c:pt>
                <c:pt idx="1695">
                  <c:v>3.7682000000000002E-3</c:v>
                </c:pt>
                <c:pt idx="1696">
                  <c:v>3.7401000000000001E-3</c:v>
                </c:pt>
                <c:pt idx="1697">
                  <c:v>3.7122000000000001E-3</c:v>
                </c:pt>
                <c:pt idx="1698">
                  <c:v>3.6844999999999998E-3</c:v>
                </c:pt>
                <c:pt idx="1699">
                  <c:v>3.6570000000000001E-3</c:v>
                </c:pt>
                <c:pt idx="1700">
                  <c:v>3.6296000000000002E-3</c:v>
                </c:pt>
                <c:pt idx="1701">
                  <c:v>3.6024999999999998E-3</c:v>
                </c:pt>
                <c:pt idx="1702">
                  <c:v>3.5755000000000001E-3</c:v>
                </c:pt>
                <c:pt idx="1703">
                  <c:v>3.5487000000000001E-3</c:v>
                </c:pt>
                <c:pt idx="1704">
                  <c:v>3.522E-3</c:v>
                </c:pt>
                <c:pt idx="1705">
                  <c:v>3.4954999999999999E-3</c:v>
                </c:pt>
                <c:pt idx="1706">
                  <c:v>3.4692E-3</c:v>
                </c:pt>
                <c:pt idx="1707">
                  <c:v>3.4431000000000002E-3</c:v>
                </c:pt>
                <c:pt idx="1708">
                  <c:v>3.4171000000000002E-3</c:v>
                </c:pt>
                <c:pt idx="1709">
                  <c:v>3.3914000000000001E-3</c:v>
                </c:pt>
                <c:pt idx="1710">
                  <c:v>3.3658E-3</c:v>
                </c:pt>
                <c:pt idx="1711">
                  <c:v>3.3403999999999999E-3</c:v>
                </c:pt>
                <c:pt idx="1712">
                  <c:v>3.3153000000000002E-3</c:v>
                </c:pt>
                <c:pt idx="1713">
                  <c:v>3.2902999999999999E-3</c:v>
                </c:pt>
                <c:pt idx="1714">
                  <c:v>3.2656E-3</c:v>
                </c:pt>
                <c:pt idx="1715">
                  <c:v>3.241E-3</c:v>
                </c:pt>
                <c:pt idx="1716">
                  <c:v>3.2166999999999999E-3</c:v>
                </c:pt>
                <c:pt idx="1717">
                  <c:v>3.1925999999999999E-3</c:v>
                </c:pt>
                <c:pt idx="1718">
                  <c:v>3.1687E-3</c:v>
                </c:pt>
                <c:pt idx="1719">
                  <c:v>3.1451000000000001E-3</c:v>
                </c:pt>
                <c:pt idx="1720">
                  <c:v>3.3987000000000002E-3</c:v>
                </c:pt>
                <c:pt idx="1721">
                  <c:v>3.3735000000000002E-3</c:v>
                </c:pt>
                <c:pt idx="1722">
                  <c:v>3.3486000000000002E-3</c:v>
                </c:pt>
                <c:pt idx="1723">
                  <c:v>3.3238999999999999E-3</c:v>
                </c:pt>
                <c:pt idx="1724">
                  <c:v>3.2994999999999999E-3</c:v>
                </c:pt>
                <c:pt idx="1725">
                  <c:v>3.2751999999999998E-3</c:v>
                </c:pt>
                <c:pt idx="1726">
                  <c:v>3.2512999999999999E-3</c:v>
                </c:pt>
                <c:pt idx="1727">
                  <c:v>3.2274999999999999E-3</c:v>
                </c:pt>
                <c:pt idx="1728">
                  <c:v>3.2039999999999998E-3</c:v>
                </c:pt>
                <c:pt idx="1729">
                  <c:v>3.1806999999999998E-3</c:v>
                </c:pt>
                <c:pt idx="1730">
                  <c:v>3.1576E-3</c:v>
                </c:pt>
                <c:pt idx="1731">
                  <c:v>3.1348000000000001E-3</c:v>
                </c:pt>
                <c:pt idx="1732">
                  <c:v>3.1121999999999999E-3</c:v>
                </c:pt>
                <c:pt idx="1733">
                  <c:v>3.0898000000000002E-3</c:v>
                </c:pt>
                <c:pt idx="1734">
                  <c:v>3.0677E-3</c:v>
                </c:pt>
                <c:pt idx="1735">
                  <c:v>3.0457000000000001E-3</c:v>
                </c:pt>
                <c:pt idx="1736">
                  <c:v>3.0240000000000002E-3</c:v>
                </c:pt>
                <c:pt idx="1737">
                  <c:v>3.0025E-3</c:v>
                </c:pt>
                <c:pt idx="1738">
                  <c:v>2.9811999999999998E-3</c:v>
                </c:pt>
                <c:pt idx="1739">
                  <c:v>2.96E-3</c:v>
                </c:pt>
                <c:pt idx="1740">
                  <c:v>2.9391E-3</c:v>
                </c:pt>
                <c:pt idx="1741">
                  <c:v>2.9183E-3</c:v>
                </c:pt>
                <c:pt idx="1742">
                  <c:v>2.8977999999999999E-3</c:v>
                </c:pt>
                <c:pt idx="1743">
                  <c:v>2.8774E-3</c:v>
                </c:pt>
                <c:pt idx="1744">
                  <c:v>2.8571999999999998E-3</c:v>
                </c:pt>
                <c:pt idx="1745">
                  <c:v>3.3666999999999998E-3</c:v>
                </c:pt>
                <c:pt idx="1746">
                  <c:v>3.4158000000000001E-3</c:v>
                </c:pt>
                <c:pt idx="1747">
                  <c:v>3.3920999999999999E-3</c:v>
                </c:pt>
                <c:pt idx="1748">
                  <c:v>3.3685999999999998E-3</c:v>
                </c:pt>
                <c:pt idx="1749">
                  <c:v>3.3452E-3</c:v>
                </c:pt>
                <c:pt idx="1750">
                  <c:v>3.3222E-3</c:v>
                </c:pt>
                <c:pt idx="1751">
                  <c:v>3.2992999999999998E-3</c:v>
                </c:pt>
                <c:pt idx="1752">
                  <c:v>3.2766000000000002E-3</c:v>
                </c:pt>
                <c:pt idx="1753">
                  <c:v>3.2542000000000001E-3</c:v>
                </c:pt>
                <c:pt idx="1754">
                  <c:v>3.2320000000000001E-3</c:v>
                </c:pt>
                <c:pt idx="1755">
                  <c:v>3.2100000000000002E-3</c:v>
                </c:pt>
                <c:pt idx="1756">
                  <c:v>3.1882E-3</c:v>
                </c:pt>
                <c:pt idx="1757">
                  <c:v>3.1665999999999999E-3</c:v>
                </c:pt>
                <c:pt idx="1758">
                  <c:v>3.1453000000000002E-3</c:v>
                </c:pt>
                <c:pt idx="1759">
                  <c:v>3.1242000000000002E-3</c:v>
                </c:pt>
                <c:pt idx="1760">
                  <c:v>3.1032999999999998E-3</c:v>
                </c:pt>
                <c:pt idx="1761">
                  <c:v>3.0826E-3</c:v>
                </c:pt>
                <c:pt idx="1762">
                  <c:v>3.0620999999999999E-3</c:v>
                </c:pt>
                <c:pt idx="1763">
                  <c:v>3.0417999999999999E-3</c:v>
                </c:pt>
                <c:pt idx="1764">
                  <c:v>3.0217999999999998E-3</c:v>
                </c:pt>
                <c:pt idx="1765">
                  <c:v>3.0019000000000001E-3</c:v>
                </c:pt>
                <c:pt idx="1766">
                  <c:v>2.9822E-3</c:v>
                </c:pt>
                <c:pt idx="1767">
                  <c:v>2.9627E-3</c:v>
                </c:pt>
                <c:pt idx="1768">
                  <c:v>2.9434000000000001E-3</c:v>
                </c:pt>
                <c:pt idx="1769">
                  <c:v>2.9242999999999999E-3</c:v>
                </c:pt>
                <c:pt idx="1770">
                  <c:v>2.9053999999999998E-3</c:v>
                </c:pt>
                <c:pt idx="1771">
                  <c:v>2.8866999999999999E-3</c:v>
                </c:pt>
                <c:pt idx="1772">
                  <c:v>2.8681000000000002E-3</c:v>
                </c:pt>
                <c:pt idx="1773">
                  <c:v>2.8497000000000001E-3</c:v>
                </c:pt>
                <c:pt idx="1774">
                  <c:v>2.8314999999999998E-3</c:v>
                </c:pt>
                <c:pt idx="1775">
                  <c:v>2.8135E-3</c:v>
                </c:pt>
                <c:pt idx="1776">
                  <c:v>2.7956000000000001E-3</c:v>
                </c:pt>
                <c:pt idx="1777">
                  <c:v>2.7778999999999998E-3</c:v>
                </c:pt>
                <c:pt idx="1778">
                  <c:v>2.7604000000000001E-3</c:v>
                </c:pt>
                <c:pt idx="1779">
                  <c:v>2.7430000000000002E-3</c:v>
                </c:pt>
                <c:pt idx="1780">
                  <c:v>2.7258E-3</c:v>
                </c:pt>
                <c:pt idx="1781">
                  <c:v>2.7087999999999999E-3</c:v>
                </c:pt>
                <c:pt idx="1782">
                  <c:v>2.6919000000000001E-3</c:v>
                </c:pt>
                <c:pt idx="1783">
                  <c:v>2.6751000000000001E-3</c:v>
                </c:pt>
                <c:pt idx="1784">
                  <c:v>2.6584999999999998E-3</c:v>
                </c:pt>
                <c:pt idx="1785">
                  <c:v>2.6419999999999998E-3</c:v>
                </c:pt>
                <c:pt idx="1786">
                  <c:v>2.6258000000000002E-3</c:v>
                </c:pt>
                <c:pt idx="1787">
                  <c:v>2.6096000000000001E-3</c:v>
                </c:pt>
                <c:pt idx="1788">
                  <c:v>2.5936000000000002E-3</c:v>
                </c:pt>
                <c:pt idx="1789">
                  <c:v>2.5777999999999999E-3</c:v>
                </c:pt>
                <c:pt idx="1790">
                  <c:v>2.5622000000000002E-3</c:v>
                </c:pt>
                <c:pt idx="1791">
                  <c:v>2.5466999999999998E-3</c:v>
                </c:pt>
                <c:pt idx="1792">
                  <c:v>2.5313000000000002E-3</c:v>
                </c:pt>
                <c:pt idx="1793">
                  <c:v>2.5160999999999998E-3</c:v>
                </c:pt>
                <c:pt idx="1794">
                  <c:v>2.5011E-3</c:v>
                </c:pt>
                <c:pt idx="1795">
                  <c:v>2.4862E-3</c:v>
                </c:pt>
                <c:pt idx="1796">
                  <c:v>2.4715000000000002E-3</c:v>
                </c:pt>
                <c:pt idx="1797">
                  <c:v>2.457E-3</c:v>
                </c:pt>
                <c:pt idx="1798">
                  <c:v>2.4426000000000001E-3</c:v>
                </c:pt>
                <c:pt idx="1799">
                  <c:v>2.4283E-3</c:v>
                </c:pt>
                <c:pt idx="1800">
                  <c:v>2.4142E-3</c:v>
                </c:pt>
                <c:pt idx="1801">
                  <c:v>2.4003000000000002E-3</c:v>
                </c:pt>
                <c:pt idx="1802">
                  <c:v>2.3865000000000002E-3</c:v>
                </c:pt>
                <c:pt idx="1803">
                  <c:v>2.3728E-3</c:v>
                </c:pt>
                <c:pt idx="1804">
                  <c:v>2.3592999999999999E-3</c:v>
                </c:pt>
                <c:pt idx="1805">
                  <c:v>2.3459000000000002E-3</c:v>
                </c:pt>
                <c:pt idx="1806">
                  <c:v>2.3326000000000002E-3</c:v>
                </c:pt>
                <c:pt idx="1807">
                  <c:v>2.3194000000000001E-3</c:v>
                </c:pt>
                <c:pt idx="1808">
                  <c:v>2.3062999999999998E-3</c:v>
                </c:pt>
                <c:pt idx="1809">
                  <c:v>2.2932999999999999E-3</c:v>
                </c:pt>
                <c:pt idx="1810">
                  <c:v>2.2804000000000001E-3</c:v>
                </c:pt>
                <c:pt idx="1811">
                  <c:v>2.2675999999999998E-3</c:v>
                </c:pt>
                <c:pt idx="1812">
                  <c:v>2.2548999999999998E-3</c:v>
                </c:pt>
                <c:pt idx="1813">
                  <c:v>2.2423E-3</c:v>
                </c:pt>
                <c:pt idx="1814">
                  <c:v>2.2298000000000001E-3</c:v>
                </c:pt>
                <c:pt idx="1815">
                  <c:v>2.2174E-3</c:v>
                </c:pt>
                <c:pt idx="1816">
                  <c:v>2.2052E-3</c:v>
                </c:pt>
                <c:pt idx="1817">
                  <c:v>2.1930000000000001E-3</c:v>
                </c:pt>
                <c:pt idx="1818">
                  <c:v>2.1808999999999999E-3</c:v>
                </c:pt>
                <c:pt idx="1819">
                  <c:v>2.1689000000000001E-3</c:v>
                </c:pt>
                <c:pt idx="1820">
                  <c:v>2.1570999999999999E-3</c:v>
                </c:pt>
                <c:pt idx="1821">
                  <c:v>2.1453000000000002E-3</c:v>
                </c:pt>
                <c:pt idx="1822">
                  <c:v>2.1335999999999998E-3</c:v>
                </c:pt>
                <c:pt idx="1823">
                  <c:v>2.1220000000000002E-3</c:v>
                </c:pt>
                <c:pt idx="1824">
                  <c:v>2.1105E-3</c:v>
                </c:pt>
                <c:pt idx="1825">
                  <c:v>2.0991E-3</c:v>
                </c:pt>
                <c:pt idx="1826">
                  <c:v>2.0877999999999999E-3</c:v>
                </c:pt>
                <c:pt idx="1827">
                  <c:v>2.0766000000000001E-3</c:v>
                </c:pt>
                <c:pt idx="1828">
                  <c:v>2.0655000000000001E-3</c:v>
                </c:pt>
                <c:pt idx="1829">
                  <c:v>2.0544999999999999E-3</c:v>
                </c:pt>
                <c:pt idx="1830">
                  <c:v>2.0435000000000002E-3</c:v>
                </c:pt>
                <c:pt idx="1831">
                  <c:v>2.0325999999999999E-3</c:v>
                </c:pt>
                <c:pt idx="1832">
                  <c:v>2.0217999999999998E-3</c:v>
                </c:pt>
                <c:pt idx="1833">
                  <c:v>2.0111E-3</c:v>
                </c:pt>
                <c:pt idx="1834">
                  <c:v>2.0003999999999998E-3</c:v>
                </c:pt>
                <c:pt idx="1835">
                  <c:v>1.9897999999999999E-3</c:v>
                </c:pt>
                <c:pt idx="1836">
                  <c:v>1.9792E-3</c:v>
                </c:pt>
                <c:pt idx="1837">
                  <c:v>1.9686999999999999E-3</c:v>
                </c:pt>
                <c:pt idx="1838">
                  <c:v>1.9581999999999998E-3</c:v>
                </c:pt>
                <c:pt idx="1839">
                  <c:v>1.9476999999999999E-3</c:v>
                </c:pt>
                <c:pt idx="1840">
                  <c:v>1.9373000000000001E-3</c:v>
                </c:pt>
                <c:pt idx="1841">
                  <c:v>1.9269999999999999E-3</c:v>
                </c:pt>
                <c:pt idx="1842">
                  <c:v>1.9166000000000001E-3</c:v>
                </c:pt>
                <c:pt idx="1843">
                  <c:v>1.9063000000000001E-3</c:v>
                </c:pt>
                <c:pt idx="1844">
                  <c:v>1.8961E-3</c:v>
                </c:pt>
                <c:pt idx="1845">
                  <c:v>1.8859E-3</c:v>
                </c:pt>
                <c:pt idx="1846">
                  <c:v>1.8756999999999999E-3</c:v>
                </c:pt>
                <c:pt idx="1847">
                  <c:v>1.8656E-3</c:v>
                </c:pt>
                <c:pt idx="1848">
                  <c:v>1.8554999999999999E-3</c:v>
                </c:pt>
                <c:pt idx="1849">
                  <c:v>1.8454999999999999E-3</c:v>
                </c:pt>
                <c:pt idx="1850">
                  <c:v>1.8355999999999999E-3</c:v>
                </c:pt>
                <c:pt idx="1851">
                  <c:v>1.8257E-3</c:v>
                </c:pt>
                <c:pt idx="1852">
                  <c:v>1.8159000000000001E-3</c:v>
                </c:pt>
                <c:pt idx="1853">
                  <c:v>1.8060999999999999E-3</c:v>
                </c:pt>
                <c:pt idx="1854">
                  <c:v>1.7964999999999999E-3</c:v>
                </c:pt>
                <c:pt idx="1855">
                  <c:v>1.7868999999999999E-3</c:v>
                </c:pt>
                <c:pt idx="1856">
                  <c:v>1.7773999999999999E-3</c:v>
                </c:pt>
                <c:pt idx="1857">
                  <c:v>1.768E-3</c:v>
                </c:pt>
                <c:pt idx="1858">
                  <c:v>1.7585999999999999E-3</c:v>
                </c:pt>
                <c:pt idx="1859">
                  <c:v>1.7493999999999999E-3</c:v>
                </c:pt>
                <c:pt idx="1860">
                  <c:v>1.7401000000000001E-3</c:v>
                </c:pt>
                <c:pt idx="1861">
                  <c:v>1.7309999999999999E-3</c:v>
                </c:pt>
                <c:pt idx="1862">
                  <c:v>1.7218999999999999E-3</c:v>
                </c:pt>
                <c:pt idx="1863">
                  <c:v>1.7128E-3</c:v>
                </c:pt>
                <c:pt idx="1864">
                  <c:v>1.7038999999999999E-3</c:v>
                </c:pt>
                <c:pt idx="1865">
                  <c:v>1.6949000000000001E-3</c:v>
                </c:pt>
                <c:pt idx="1866">
                  <c:v>1.686E-3</c:v>
                </c:pt>
                <c:pt idx="1867">
                  <c:v>1.6772E-3</c:v>
                </c:pt>
                <c:pt idx="1868">
                  <c:v>1.6684E-3</c:v>
                </c:pt>
                <c:pt idx="1869">
                  <c:v>1.6596E-3</c:v>
                </c:pt>
                <c:pt idx="1870">
                  <c:v>1.6509000000000001E-3</c:v>
                </c:pt>
                <c:pt idx="1871">
                  <c:v>1.6421999999999999E-3</c:v>
                </c:pt>
                <c:pt idx="1872">
                  <c:v>1.6335E-3</c:v>
                </c:pt>
                <c:pt idx="1873">
                  <c:v>1.6249000000000001E-3</c:v>
                </c:pt>
                <c:pt idx="1874">
                  <c:v>1.6163E-3</c:v>
                </c:pt>
                <c:pt idx="1875">
                  <c:v>1.6077999999999999E-3</c:v>
                </c:pt>
                <c:pt idx="1876">
                  <c:v>1.5992000000000001E-3</c:v>
                </c:pt>
                <c:pt idx="1877">
                  <c:v>1.5907E-3</c:v>
                </c:pt>
                <c:pt idx="1878">
                  <c:v>1.5823E-3</c:v>
                </c:pt>
                <c:pt idx="1879">
                  <c:v>1.5738E-3</c:v>
                </c:pt>
                <c:pt idx="1880">
                  <c:v>1.5654E-3</c:v>
                </c:pt>
                <c:pt idx="1881">
                  <c:v>1.557E-3</c:v>
                </c:pt>
                <c:pt idx="1882">
                  <c:v>1.5486E-3</c:v>
                </c:pt>
                <c:pt idx="1883">
                  <c:v>1.5402E-3</c:v>
                </c:pt>
                <c:pt idx="1884">
                  <c:v>1.5318E-3</c:v>
                </c:pt>
                <c:pt idx="1885">
                  <c:v>1.5234999999999999E-3</c:v>
                </c:pt>
                <c:pt idx="1886">
                  <c:v>1.5150999999999999E-3</c:v>
                </c:pt>
                <c:pt idx="1887">
                  <c:v>1.5068E-3</c:v>
                </c:pt>
                <c:pt idx="1888">
                  <c:v>1.4985E-3</c:v>
                </c:pt>
                <c:pt idx="1889">
                  <c:v>1.4901999999999999E-3</c:v>
                </c:pt>
                <c:pt idx="1890">
                  <c:v>1.482E-3</c:v>
                </c:pt>
                <c:pt idx="1891">
                  <c:v>1.4737999999999999E-3</c:v>
                </c:pt>
                <c:pt idx="1892">
                  <c:v>1.4656000000000001E-3</c:v>
                </c:pt>
                <c:pt idx="1893">
                  <c:v>1.4575E-3</c:v>
                </c:pt>
                <c:pt idx="1894">
                  <c:v>1.4494E-3</c:v>
                </c:pt>
                <c:pt idx="1895">
                  <c:v>1.4413E-3</c:v>
                </c:pt>
                <c:pt idx="1896">
                  <c:v>1.6588E-3</c:v>
                </c:pt>
                <c:pt idx="1897">
                  <c:v>1.6496E-3</c:v>
                </c:pt>
                <c:pt idx="1898">
                  <c:v>1.6404E-3</c:v>
                </c:pt>
                <c:pt idx="1899">
                  <c:v>1.6313E-3</c:v>
                </c:pt>
                <c:pt idx="1900">
                  <c:v>1.6222000000000001E-3</c:v>
                </c:pt>
                <c:pt idx="1901">
                  <c:v>1.6130999999999999E-3</c:v>
                </c:pt>
                <c:pt idx="1902">
                  <c:v>1.6041E-3</c:v>
                </c:pt>
                <c:pt idx="1903">
                  <c:v>1.5950999999999999E-3</c:v>
                </c:pt>
                <c:pt idx="1904">
                  <c:v>1.5862000000000001E-3</c:v>
                </c:pt>
                <c:pt idx="1905">
                  <c:v>1.5772E-3</c:v>
                </c:pt>
                <c:pt idx="1906">
                  <c:v>1.5682999999999999E-3</c:v>
                </c:pt>
                <c:pt idx="1907">
                  <c:v>1.7049999999999999E-3</c:v>
                </c:pt>
                <c:pt idx="1908">
                  <c:v>1.7748E-3</c:v>
                </c:pt>
                <c:pt idx="1909">
                  <c:v>1.7646999999999999E-3</c:v>
                </c:pt>
                <c:pt idx="1910">
                  <c:v>1.7547000000000001E-3</c:v>
                </c:pt>
                <c:pt idx="1911">
                  <c:v>1.7447000000000001E-3</c:v>
                </c:pt>
                <c:pt idx="1912">
                  <c:v>1.7348000000000001E-3</c:v>
                </c:pt>
                <c:pt idx="1913">
                  <c:v>1.7248999999999999E-3</c:v>
                </c:pt>
                <c:pt idx="1914">
                  <c:v>1.7149999999999999E-3</c:v>
                </c:pt>
                <c:pt idx="1915">
                  <c:v>1.7052E-3</c:v>
                </c:pt>
                <c:pt idx="1916">
                  <c:v>1.6953999999999999E-3</c:v>
                </c:pt>
                <c:pt idx="1917">
                  <c:v>1.6856E-3</c:v>
                </c:pt>
                <c:pt idx="1918">
                  <c:v>1.6758000000000001E-3</c:v>
                </c:pt>
                <c:pt idx="1919">
                  <c:v>1.6661E-3</c:v>
                </c:pt>
                <c:pt idx="1920">
                  <c:v>1.6563999999999999E-3</c:v>
                </c:pt>
                <c:pt idx="1921">
                  <c:v>1.6467000000000001E-3</c:v>
                </c:pt>
                <c:pt idx="1922">
                  <c:v>1.637E-3</c:v>
                </c:pt>
                <c:pt idx="1923">
                  <c:v>1.6274E-3</c:v>
                </c:pt>
                <c:pt idx="1924">
                  <c:v>1.6176999999999999E-3</c:v>
                </c:pt>
                <c:pt idx="1925">
                  <c:v>1.6080999999999999E-3</c:v>
                </c:pt>
                <c:pt idx="1926">
                  <c:v>1.5984E-3</c:v>
                </c:pt>
                <c:pt idx="1927">
                  <c:v>1.5888E-3</c:v>
                </c:pt>
                <c:pt idx="1928">
                  <c:v>1.5792E-3</c:v>
                </c:pt>
                <c:pt idx="1929">
                  <c:v>1.5696E-3</c:v>
                </c:pt>
                <c:pt idx="1930">
                  <c:v>1.56E-3</c:v>
                </c:pt>
                <c:pt idx="1931">
                  <c:v>1.5505E-3</c:v>
                </c:pt>
                <c:pt idx="1932">
                  <c:v>1.5409E-3</c:v>
                </c:pt>
                <c:pt idx="1933">
                  <c:v>1.5314E-3</c:v>
                </c:pt>
                <c:pt idx="1934">
                  <c:v>1.5219000000000001E-3</c:v>
                </c:pt>
                <c:pt idx="1935">
                  <c:v>1.5123999999999999E-3</c:v>
                </c:pt>
                <c:pt idx="1936">
                  <c:v>1.503E-3</c:v>
                </c:pt>
                <c:pt idx="1937">
                  <c:v>1.6490999999999999E-3</c:v>
                </c:pt>
                <c:pt idx="1938">
                  <c:v>2.2030000000000001E-3</c:v>
                </c:pt>
                <c:pt idx="1939">
                  <c:v>2.1895E-3</c:v>
                </c:pt>
                <c:pt idx="1940">
                  <c:v>2.1760999999999998E-3</c:v>
                </c:pt>
                <c:pt idx="1941">
                  <c:v>2.1627999999999999E-3</c:v>
                </c:pt>
                <c:pt idx="1942">
                  <c:v>2.1494999999999999E-3</c:v>
                </c:pt>
                <c:pt idx="1943">
                  <c:v>2.1364000000000001E-3</c:v>
                </c:pt>
                <c:pt idx="1944">
                  <c:v>2.1232E-3</c:v>
                </c:pt>
                <c:pt idx="1945">
                  <c:v>2.1102E-3</c:v>
                </c:pt>
                <c:pt idx="1946">
                  <c:v>2.0972999999999999E-3</c:v>
                </c:pt>
                <c:pt idx="1947">
                  <c:v>2.0844000000000001E-3</c:v>
                </c:pt>
                <c:pt idx="1948">
                  <c:v>2.0715999999999998E-3</c:v>
                </c:pt>
                <c:pt idx="1949">
                  <c:v>2.0588999999999998E-3</c:v>
                </c:pt>
                <c:pt idx="1950">
                  <c:v>2.0462000000000002E-3</c:v>
                </c:pt>
                <c:pt idx="1951">
                  <c:v>2.0336E-3</c:v>
                </c:pt>
                <c:pt idx="1952">
                  <c:v>2.0211000000000001E-3</c:v>
                </c:pt>
                <c:pt idx="1953">
                  <c:v>2.0086000000000001E-3</c:v>
                </c:pt>
                <c:pt idx="1954">
                  <c:v>1.9962000000000001E-3</c:v>
                </c:pt>
                <c:pt idx="1955">
                  <c:v>1.9838999999999998E-3</c:v>
                </c:pt>
                <c:pt idx="1956">
                  <c:v>1.9716E-3</c:v>
                </c:pt>
                <c:pt idx="1957">
                  <c:v>1.9594E-3</c:v>
                </c:pt>
                <c:pt idx="1958">
                  <c:v>1.9472999999999999E-3</c:v>
                </c:pt>
                <c:pt idx="1959">
                  <c:v>1.9352E-3</c:v>
                </c:pt>
                <c:pt idx="1960">
                  <c:v>1.9231999999999999E-3</c:v>
                </c:pt>
                <c:pt idx="1961">
                  <c:v>1.9112000000000001E-3</c:v>
                </c:pt>
                <c:pt idx="1962">
                  <c:v>1.8993E-3</c:v>
                </c:pt>
                <c:pt idx="1963">
                  <c:v>1.8874E-3</c:v>
                </c:pt>
                <c:pt idx="1964">
                  <c:v>1.8756000000000001E-3</c:v>
                </c:pt>
                <c:pt idx="1965">
                  <c:v>1.8638999999999999E-3</c:v>
                </c:pt>
                <c:pt idx="1966">
                  <c:v>1.8522E-3</c:v>
                </c:pt>
                <c:pt idx="1967">
                  <c:v>1.8406E-3</c:v>
                </c:pt>
                <c:pt idx="1968">
                  <c:v>1.8289999999999999E-3</c:v>
                </c:pt>
                <c:pt idx="1969">
                  <c:v>1.8175000000000001E-3</c:v>
                </c:pt>
                <c:pt idx="1970">
                  <c:v>1.8060999999999999E-3</c:v>
                </c:pt>
                <c:pt idx="1971">
                  <c:v>1.7947E-3</c:v>
                </c:pt>
                <c:pt idx="1972">
                  <c:v>1.7834000000000001E-3</c:v>
                </c:pt>
                <c:pt idx="1973">
                  <c:v>1.7721E-3</c:v>
                </c:pt>
                <c:pt idx="1974">
                  <c:v>1.7608000000000001E-3</c:v>
                </c:pt>
                <c:pt idx="1975">
                  <c:v>1.7496E-3</c:v>
                </c:pt>
                <c:pt idx="1976">
                  <c:v>1.7384E-3</c:v>
                </c:pt>
                <c:pt idx="1977">
                  <c:v>1.7273E-3</c:v>
                </c:pt>
                <c:pt idx="1978">
                  <c:v>1.7162E-3</c:v>
                </c:pt>
                <c:pt idx="1979">
                  <c:v>1.7052E-3</c:v>
                </c:pt>
                <c:pt idx="1980">
                  <c:v>1.6942000000000001E-3</c:v>
                </c:pt>
                <c:pt idx="1981">
                  <c:v>1.6831999999999999E-3</c:v>
                </c:pt>
                <c:pt idx="1982">
                  <c:v>1.6723E-3</c:v>
                </c:pt>
                <c:pt idx="1983">
                  <c:v>1.6613999999999999E-3</c:v>
                </c:pt>
                <c:pt idx="1984">
                  <c:v>1.6505999999999999E-3</c:v>
                </c:pt>
                <c:pt idx="1985">
                  <c:v>1.6398999999999999E-3</c:v>
                </c:pt>
                <c:pt idx="1986">
                  <c:v>1.6291999999999999E-3</c:v>
                </c:pt>
                <c:pt idx="1987">
                  <c:v>1.6186E-3</c:v>
                </c:pt>
                <c:pt idx="1988">
                  <c:v>1.6080000000000001E-3</c:v>
                </c:pt>
                <c:pt idx="1989">
                  <c:v>1.5975E-3</c:v>
                </c:pt>
                <c:pt idx="1990">
                  <c:v>1.5870999999999999E-3</c:v>
                </c:pt>
                <c:pt idx="1991">
                  <c:v>1.5767000000000001E-3</c:v>
                </c:pt>
                <c:pt idx="1992">
                  <c:v>1.5663999999999999E-3</c:v>
                </c:pt>
                <c:pt idx="1993">
                  <c:v>1.5560999999999999E-3</c:v>
                </c:pt>
                <c:pt idx="1994">
                  <c:v>1.5458E-3</c:v>
                </c:pt>
                <c:pt idx="1995">
                  <c:v>1.5356E-3</c:v>
                </c:pt>
                <c:pt idx="1996">
                  <c:v>1.5254999999999999E-3</c:v>
                </c:pt>
                <c:pt idx="1997">
                  <c:v>1.5154000000000001E-3</c:v>
                </c:pt>
                <c:pt idx="1998">
                  <c:v>1.5053E-3</c:v>
                </c:pt>
                <c:pt idx="1999">
                  <c:v>1.4953E-3</c:v>
                </c:pt>
                <c:pt idx="2000">
                  <c:v>1.4854E-3</c:v>
                </c:pt>
                <c:pt idx="2001">
                  <c:v>1.4754E-3</c:v>
                </c:pt>
                <c:pt idx="2002">
                  <c:v>1.4655E-3</c:v>
                </c:pt>
                <c:pt idx="2003">
                  <c:v>1.4557000000000001E-3</c:v>
                </c:pt>
                <c:pt idx="2004">
                  <c:v>1.4459E-3</c:v>
                </c:pt>
                <c:pt idx="2005">
                  <c:v>1.4361000000000001E-3</c:v>
                </c:pt>
                <c:pt idx="2006">
                  <c:v>1.4264E-3</c:v>
                </c:pt>
                <c:pt idx="2007">
                  <c:v>1.4166999999999999E-3</c:v>
                </c:pt>
                <c:pt idx="2008">
                  <c:v>1.407E-3</c:v>
                </c:pt>
                <c:pt idx="2009">
                  <c:v>1.3974E-3</c:v>
                </c:pt>
                <c:pt idx="2010">
                  <c:v>1.3878E-3</c:v>
                </c:pt>
                <c:pt idx="2011">
                  <c:v>1.3783000000000001E-3</c:v>
                </c:pt>
                <c:pt idx="2012">
                  <c:v>1.3688000000000001E-3</c:v>
                </c:pt>
                <c:pt idx="2013">
                  <c:v>1.3594E-3</c:v>
                </c:pt>
                <c:pt idx="2014">
                  <c:v>1.3499E-3</c:v>
                </c:pt>
                <c:pt idx="2015">
                  <c:v>1.3406E-3</c:v>
                </c:pt>
                <c:pt idx="2016">
                  <c:v>1.3312E-3</c:v>
                </c:pt>
                <c:pt idx="2017">
                  <c:v>1.3219E-3</c:v>
                </c:pt>
                <c:pt idx="2018">
                  <c:v>1.3127E-3</c:v>
                </c:pt>
                <c:pt idx="2019">
                  <c:v>1.3033999999999999E-3</c:v>
                </c:pt>
                <c:pt idx="2020">
                  <c:v>1.2943E-3</c:v>
                </c:pt>
                <c:pt idx="2021">
                  <c:v>1.2851E-3</c:v>
                </c:pt>
                <c:pt idx="2022">
                  <c:v>1.276E-3</c:v>
                </c:pt>
                <c:pt idx="2023">
                  <c:v>1.2669999999999999E-3</c:v>
                </c:pt>
                <c:pt idx="2024">
                  <c:v>1.258E-3</c:v>
                </c:pt>
                <c:pt idx="2025">
                  <c:v>1.2490999999999999E-3</c:v>
                </c:pt>
                <c:pt idx="2026">
                  <c:v>1.2401999999999999E-3</c:v>
                </c:pt>
                <c:pt idx="2027">
                  <c:v>1.2313000000000001E-3</c:v>
                </c:pt>
                <c:pt idx="2028">
                  <c:v>1.2225000000000001E-3</c:v>
                </c:pt>
                <c:pt idx="2029">
                  <c:v>1.2137999999999999E-3</c:v>
                </c:pt>
                <c:pt idx="2030">
                  <c:v>1.2051E-3</c:v>
                </c:pt>
                <c:pt idx="2031">
                  <c:v>1.1965000000000001E-3</c:v>
                </c:pt>
                <c:pt idx="2032">
                  <c:v>1.1879E-3</c:v>
                </c:pt>
                <c:pt idx="2033">
                  <c:v>1.1793999999999999E-3</c:v>
                </c:pt>
                <c:pt idx="2034">
                  <c:v>1.1708999999999999E-3</c:v>
                </c:pt>
                <c:pt idx="2035">
                  <c:v>1.1624999999999999E-3</c:v>
                </c:pt>
                <c:pt idx="2036">
                  <c:v>1.1542E-3</c:v>
                </c:pt>
                <c:pt idx="2037">
                  <c:v>1.1459E-3</c:v>
                </c:pt>
                <c:pt idx="2038">
                  <c:v>1.1377E-3</c:v>
                </c:pt>
                <c:pt idx="2039">
                  <c:v>1.1295000000000001E-3</c:v>
                </c:pt>
                <c:pt idx="2040">
                  <c:v>1.1214E-3</c:v>
                </c:pt>
                <c:pt idx="2041">
                  <c:v>1.1134000000000001E-3</c:v>
                </c:pt>
                <c:pt idx="2042">
                  <c:v>1.1054000000000001E-3</c:v>
                </c:pt>
                <c:pt idx="2043">
                  <c:v>1.0973999999999999E-3</c:v>
                </c:pt>
                <c:pt idx="2044">
                  <c:v>1.0895E-3</c:v>
                </c:pt>
                <c:pt idx="2045">
                  <c:v>1.0816999999999999E-3</c:v>
                </c:pt>
                <c:pt idx="2046">
                  <c:v>1.0739E-3</c:v>
                </c:pt>
                <c:pt idx="2047">
                  <c:v>1.0662E-3</c:v>
                </c:pt>
                <c:pt idx="2048">
                  <c:v>1.0585E-3</c:v>
                </c:pt>
                <c:pt idx="2049">
                  <c:v>1.0508E-3</c:v>
                </c:pt>
                <c:pt idx="2050">
                  <c:v>1.0432E-3</c:v>
                </c:pt>
                <c:pt idx="2051">
                  <c:v>1.0357000000000001E-3</c:v>
                </c:pt>
                <c:pt idx="2052">
                  <c:v>1.0281999999999999E-3</c:v>
                </c:pt>
                <c:pt idx="2053">
                  <c:v>1.0208000000000001E-3</c:v>
                </c:pt>
                <c:pt idx="2054">
                  <c:v>1.0134E-3</c:v>
                </c:pt>
                <c:pt idx="2055">
                  <c:v>1.0059999999999999E-3</c:v>
                </c:pt>
                <c:pt idx="2056">
                  <c:v>9.9875000000000007E-4</c:v>
                </c:pt>
                <c:pt idx="2057">
                  <c:v>9.9150999999999992E-4</c:v>
                </c:pt>
                <c:pt idx="2058">
                  <c:v>9.843199999999999E-4</c:v>
                </c:pt>
                <c:pt idx="2059">
                  <c:v>9.7718999999999996E-4</c:v>
                </c:pt>
                <c:pt idx="2060">
                  <c:v>9.701E-4</c:v>
                </c:pt>
                <c:pt idx="2061">
                  <c:v>9.6307000000000001E-4</c:v>
                </c:pt>
                <c:pt idx="2062">
                  <c:v>9.5607999999999999E-4</c:v>
                </c:pt>
                <c:pt idx="2063">
                  <c:v>9.4914000000000001E-4</c:v>
                </c:pt>
                <c:pt idx="2064">
                  <c:v>9.4225000000000005E-4</c:v>
                </c:pt>
                <c:pt idx="2065">
                  <c:v>9.3539999999999997E-4</c:v>
                </c:pt>
                <c:pt idx="2066">
                  <c:v>9.2860000000000002E-4</c:v>
                </c:pt>
                <c:pt idx="2067">
                  <c:v>9.2184000000000005E-4</c:v>
                </c:pt>
                <c:pt idx="2068">
                  <c:v>9.1513E-4</c:v>
                </c:pt>
                <c:pt idx="2069">
                  <c:v>9.0846999999999998E-4</c:v>
                </c:pt>
                <c:pt idx="2070">
                  <c:v>9.0185000000000005E-4</c:v>
                </c:pt>
                <c:pt idx="2071">
                  <c:v>8.9528000000000003E-4</c:v>
                </c:pt>
                <c:pt idx="2072">
                  <c:v>8.8875E-4</c:v>
                </c:pt>
                <c:pt idx="2073">
                  <c:v>8.8228000000000004E-4</c:v>
                </c:pt>
                <c:pt idx="2074">
                  <c:v>8.7584999999999996E-4</c:v>
                </c:pt>
                <c:pt idx="2075">
                  <c:v>8.6947999999999995E-4</c:v>
                </c:pt>
                <c:pt idx="2076">
                  <c:v>8.6315000000000003E-4</c:v>
                </c:pt>
                <c:pt idx="2077">
                  <c:v>8.5687000000000003E-4</c:v>
                </c:pt>
                <c:pt idx="2078">
                  <c:v>8.5065E-4</c:v>
                </c:pt>
                <c:pt idx="2079">
                  <c:v>8.4447000000000005E-4</c:v>
                </c:pt>
                <c:pt idx="2080">
                  <c:v>8.3834999999999997E-4</c:v>
                </c:pt>
                <c:pt idx="2081">
                  <c:v>8.3226999999999997E-4</c:v>
                </c:pt>
                <c:pt idx="2082">
                  <c:v>8.2624E-4</c:v>
                </c:pt>
                <c:pt idx="2083">
                  <c:v>8.2025000000000002E-4</c:v>
                </c:pt>
                <c:pt idx="2084">
                  <c:v>8.1432E-4</c:v>
                </c:pt>
                <c:pt idx="2085">
                  <c:v>8.0842999999999996E-4</c:v>
                </c:pt>
                <c:pt idx="2086">
                  <c:v>8.0258E-4</c:v>
                </c:pt>
                <c:pt idx="2087">
                  <c:v>7.9679000000000002E-4</c:v>
                </c:pt>
                <c:pt idx="2088">
                  <c:v>7.9104000000000002E-4</c:v>
                </c:pt>
                <c:pt idx="2089">
                  <c:v>7.8534999999999998E-4</c:v>
                </c:pt>
                <c:pt idx="2090">
                  <c:v>7.7970000000000003E-4</c:v>
                </c:pt>
                <c:pt idx="2091">
                  <c:v>7.7410000000000001E-4</c:v>
                </c:pt>
                <c:pt idx="2092">
                  <c:v>7.6853999999999996E-4</c:v>
                </c:pt>
                <c:pt idx="2093">
                  <c:v>7.6303999999999999E-4</c:v>
                </c:pt>
                <c:pt idx="2094">
                  <c:v>7.5759000000000004E-4</c:v>
                </c:pt>
                <c:pt idx="2095">
                  <c:v>7.5219000000000002E-4</c:v>
                </c:pt>
                <c:pt idx="2096">
                  <c:v>7.4684000000000003E-4</c:v>
                </c:pt>
                <c:pt idx="2097">
                  <c:v>7.4153999999999995E-4</c:v>
                </c:pt>
                <c:pt idx="2098">
                  <c:v>7.3629000000000001E-4</c:v>
                </c:pt>
                <c:pt idx="2099">
                  <c:v>7.3109E-4</c:v>
                </c:pt>
                <c:pt idx="2100">
                  <c:v>7.2594000000000001E-4</c:v>
                </c:pt>
                <c:pt idx="2101">
                  <c:v>7.2084000000000004E-4</c:v>
                </c:pt>
                <c:pt idx="2102">
                  <c:v>7.1577999999999995E-4</c:v>
                </c:pt>
                <c:pt idx="2103">
                  <c:v>7.1078000000000005E-4</c:v>
                </c:pt>
                <c:pt idx="2104">
                  <c:v>7.0582000000000002E-4</c:v>
                </c:pt>
                <c:pt idx="2105">
                  <c:v>7.0091000000000001E-4</c:v>
                </c:pt>
                <c:pt idx="2106">
                  <c:v>6.9603999999999998E-4</c:v>
                </c:pt>
                <c:pt idx="2107">
                  <c:v>6.9121000000000004E-4</c:v>
                </c:pt>
                <c:pt idx="2108">
                  <c:v>6.8643000000000003E-4</c:v>
                </c:pt>
                <c:pt idx="2109">
                  <c:v>6.8168999999999999E-4</c:v>
                </c:pt>
                <c:pt idx="2110">
                  <c:v>6.7699000000000004E-4</c:v>
                </c:pt>
                <c:pt idx="2111">
                  <c:v>6.7232999999999995E-4</c:v>
                </c:pt>
                <c:pt idx="2112">
                  <c:v>6.6772000000000001E-4</c:v>
                </c:pt>
                <c:pt idx="2113">
                  <c:v>6.6314E-4</c:v>
                </c:pt>
                <c:pt idx="2114">
                  <c:v>6.5859000000000002E-4</c:v>
                </c:pt>
                <c:pt idx="2115">
                  <c:v>6.5408999999999997E-4</c:v>
                </c:pt>
                <c:pt idx="2116">
                  <c:v>6.4961999999999995E-4</c:v>
                </c:pt>
                <c:pt idx="2117">
                  <c:v>6.4519000000000002E-4</c:v>
                </c:pt>
                <c:pt idx="2118">
                  <c:v>6.4079000000000002E-4</c:v>
                </c:pt>
                <c:pt idx="2119">
                  <c:v>6.3643E-4</c:v>
                </c:pt>
                <c:pt idx="2120">
                  <c:v>6.3210000000000002E-4</c:v>
                </c:pt>
                <c:pt idx="2121">
                  <c:v>6.2781000000000002E-4</c:v>
                </c:pt>
                <c:pt idx="2122">
                  <c:v>6.2356E-4</c:v>
                </c:pt>
                <c:pt idx="2123">
                  <c:v>6.1934000000000002E-4</c:v>
                </c:pt>
                <c:pt idx="2124">
                  <c:v>6.1516000000000001E-4</c:v>
                </c:pt>
                <c:pt idx="2125">
                  <c:v>6.1101999999999999E-4</c:v>
                </c:pt>
                <c:pt idx="2126">
                  <c:v>6.0692000000000005E-4</c:v>
                </c:pt>
                <c:pt idx="2127">
                  <c:v>6.0285000000000004E-4</c:v>
                </c:pt>
                <c:pt idx="2128">
                  <c:v>5.9882000000000002E-4</c:v>
                </c:pt>
                <c:pt idx="2129">
                  <c:v>5.9484000000000002E-4</c:v>
                </c:pt>
                <c:pt idx="2130">
                  <c:v>5.9088000000000001E-4</c:v>
                </c:pt>
                <c:pt idx="2131">
                  <c:v>5.8697000000000003E-4</c:v>
                </c:pt>
                <c:pt idx="2132">
                  <c:v>5.8308999999999998E-4</c:v>
                </c:pt>
                <c:pt idx="2133">
                  <c:v>5.7925000000000001E-4</c:v>
                </c:pt>
                <c:pt idx="2134">
                  <c:v>5.7545000000000003E-4</c:v>
                </c:pt>
                <c:pt idx="2135">
                  <c:v>5.7169000000000002E-4</c:v>
                </c:pt>
                <c:pt idx="2136">
                  <c:v>5.6795999999999995E-4</c:v>
                </c:pt>
                <c:pt idx="2137">
                  <c:v>5.6426999999999996E-4</c:v>
                </c:pt>
                <c:pt idx="2138">
                  <c:v>5.6061000000000001E-4</c:v>
                </c:pt>
                <c:pt idx="2139">
                  <c:v>5.5699999999999999E-4</c:v>
                </c:pt>
                <c:pt idx="2140">
                  <c:v>5.5342E-4</c:v>
                </c:pt>
                <c:pt idx="2141">
                  <c:v>5.4987999999999999E-4</c:v>
                </c:pt>
                <c:pt idx="2142">
                  <c:v>5.4637000000000002E-4</c:v>
                </c:pt>
                <c:pt idx="2143">
                  <c:v>5.4290000000000002E-4</c:v>
                </c:pt>
                <c:pt idx="2144">
                  <c:v>5.3947000000000001E-4</c:v>
                </c:pt>
                <c:pt idx="2145">
                  <c:v>5.3607000000000004E-4</c:v>
                </c:pt>
                <c:pt idx="2146">
                  <c:v>5.3269999999999999E-4</c:v>
                </c:pt>
                <c:pt idx="2147">
                  <c:v>5.2935999999999999E-4</c:v>
                </c:pt>
                <c:pt idx="2148">
                  <c:v>5.2605999999999996E-4</c:v>
                </c:pt>
                <c:pt idx="2149">
                  <c:v>5.2278999999999997E-4</c:v>
                </c:pt>
                <c:pt idx="2150">
                  <c:v>5.3255999999999996E-4</c:v>
                </c:pt>
                <c:pt idx="2151">
                  <c:v>6.4346999999999998E-3</c:v>
                </c:pt>
                <c:pt idx="2152">
                  <c:v>6.4275000000000001E-3</c:v>
                </c:pt>
                <c:pt idx="2153">
                  <c:v>6.3873999999999997E-3</c:v>
                </c:pt>
                <c:pt idx="2154">
                  <c:v>6.3476000000000001E-3</c:v>
                </c:pt>
                <c:pt idx="2155">
                  <c:v>6.3081999999999999E-3</c:v>
                </c:pt>
                <c:pt idx="2156">
                  <c:v>6.2690999999999997E-3</c:v>
                </c:pt>
                <c:pt idx="2157">
                  <c:v>6.2304999999999999E-3</c:v>
                </c:pt>
                <c:pt idx="2158">
                  <c:v>6.1922000000000001E-3</c:v>
                </c:pt>
                <c:pt idx="2159">
                  <c:v>6.1542000000000003E-3</c:v>
                </c:pt>
                <c:pt idx="2160">
                  <c:v>6.1167000000000001E-3</c:v>
                </c:pt>
                <c:pt idx="2161">
                  <c:v>6.0794000000000004E-3</c:v>
                </c:pt>
                <c:pt idx="2162">
                  <c:v>6.0425000000000001E-3</c:v>
                </c:pt>
                <c:pt idx="2163">
                  <c:v>6.0060000000000001E-3</c:v>
                </c:pt>
                <c:pt idx="2164">
                  <c:v>5.9697999999999999E-3</c:v>
                </c:pt>
                <c:pt idx="2165">
                  <c:v>5.934E-3</c:v>
                </c:pt>
                <c:pt idx="2166">
                  <c:v>5.8985000000000001E-3</c:v>
                </c:pt>
                <c:pt idx="2167">
                  <c:v>5.8633000000000001E-3</c:v>
                </c:pt>
                <c:pt idx="2168">
                  <c:v>5.8285000000000003E-3</c:v>
                </c:pt>
                <c:pt idx="2169">
                  <c:v>5.7939000000000003E-3</c:v>
                </c:pt>
                <c:pt idx="2170">
                  <c:v>5.7597000000000004E-3</c:v>
                </c:pt>
                <c:pt idx="2171">
                  <c:v>5.7257999999999996E-3</c:v>
                </c:pt>
                <c:pt idx="2172">
                  <c:v>5.6921999999999997E-3</c:v>
                </c:pt>
                <c:pt idx="2173">
                  <c:v>5.6588999999999997E-3</c:v>
                </c:pt>
                <c:pt idx="2174">
                  <c:v>5.6258999999999997E-3</c:v>
                </c:pt>
                <c:pt idx="2175">
                  <c:v>5.5932000000000004E-3</c:v>
                </c:pt>
                <c:pt idx="2176">
                  <c:v>5.5607E-3</c:v>
                </c:pt>
                <c:pt idx="2177">
                  <c:v>5.5285000000000004E-3</c:v>
                </c:pt>
                <c:pt idx="2178">
                  <c:v>5.4965999999999999E-3</c:v>
                </c:pt>
                <c:pt idx="2179">
                  <c:v>5.4649E-3</c:v>
                </c:pt>
                <c:pt idx="2180">
                  <c:v>5.4335E-3</c:v>
                </c:pt>
                <c:pt idx="2181">
                  <c:v>5.4023999999999999E-3</c:v>
                </c:pt>
                <c:pt idx="2182">
                  <c:v>5.3714000000000001E-3</c:v>
                </c:pt>
                <c:pt idx="2183">
                  <c:v>5.3407999999999997E-3</c:v>
                </c:pt>
                <c:pt idx="2184">
                  <c:v>5.3102999999999996E-3</c:v>
                </c:pt>
                <c:pt idx="2185">
                  <c:v>5.2801000000000002E-3</c:v>
                </c:pt>
                <c:pt idx="2186">
                  <c:v>5.2500999999999997E-3</c:v>
                </c:pt>
                <c:pt idx="2187">
                  <c:v>5.2204E-3</c:v>
                </c:pt>
                <c:pt idx="2188">
                  <c:v>5.1909E-3</c:v>
                </c:pt>
                <c:pt idx="2189">
                  <c:v>5.1615999999999997E-3</c:v>
                </c:pt>
                <c:pt idx="2190">
                  <c:v>5.1326000000000002E-3</c:v>
                </c:pt>
                <c:pt idx="2191">
                  <c:v>5.1038000000000004E-3</c:v>
                </c:pt>
                <c:pt idx="2192">
                  <c:v>5.0752000000000002E-3</c:v>
                </c:pt>
                <c:pt idx="2193">
                  <c:v>5.0469E-3</c:v>
                </c:pt>
                <c:pt idx="2194">
                  <c:v>5.0187000000000001E-3</c:v>
                </c:pt>
                <c:pt idx="2195">
                  <c:v>4.9908000000000001E-3</c:v>
                </c:pt>
                <c:pt idx="2196">
                  <c:v>4.9630000000000004E-3</c:v>
                </c:pt>
                <c:pt idx="2197">
                  <c:v>4.9354000000000004E-3</c:v>
                </c:pt>
                <c:pt idx="2198">
                  <c:v>4.908E-3</c:v>
                </c:pt>
                <c:pt idx="2199">
                  <c:v>4.8808000000000002E-3</c:v>
                </c:pt>
                <c:pt idx="2200">
                  <c:v>4.8536999999999999E-3</c:v>
                </c:pt>
                <c:pt idx="2201">
                  <c:v>4.8266999999999997E-3</c:v>
                </c:pt>
                <c:pt idx="2202">
                  <c:v>4.7999000000000002E-3</c:v>
                </c:pt>
                <c:pt idx="2203">
                  <c:v>4.7733000000000003E-3</c:v>
                </c:pt>
                <c:pt idx="2204">
                  <c:v>4.7469000000000001E-3</c:v>
                </c:pt>
                <c:pt idx="2205">
                  <c:v>4.7206000000000001E-3</c:v>
                </c:pt>
                <c:pt idx="2206">
                  <c:v>5.2986999999999999E-3</c:v>
                </c:pt>
                <c:pt idx="2207">
                  <c:v>5.2694999999999999E-3</c:v>
                </c:pt>
                <c:pt idx="2208">
                  <c:v>5.2404000000000001E-3</c:v>
                </c:pt>
                <c:pt idx="2209">
                  <c:v>5.2116000000000003E-3</c:v>
                </c:pt>
                <c:pt idx="2210">
                  <c:v>5.1828999999999998E-3</c:v>
                </c:pt>
                <c:pt idx="2211">
                  <c:v>5.1544E-3</c:v>
                </c:pt>
                <c:pt idx="2212">
                  <c:v>5.1262E-3</c:v>
                </c:pt>
                <c:pt idx="2213">
                  <c:v>5.0981000000000004E-3</c:v>
                </c:pt>
                <c:pt idx="2214">
                  <c:v>5.0702000000000004E-3</c:v>
                </c:pt>
                <c:pt idx="2215">
                  <c:v>5.0425000000000001E-3</c:v>
                </c:pt>
                <c:pt idx="2216">
                  <c:v>5.0149000000000001E-3</c:v>
                </c:pt>
                <c:pt idx="2217">
                  <c:v>4.9876E-3</c:v>
                </c:pt>
                <c:pt idx="2218">
                  <c:v>4.9604000000000002E-3</c:v>
                </c:pt>
                <c:pt idx="2219">
                  <c:v>4.9334000000000001E-3</c:v>
                </c:pt>
                <c:pt idx="2220">
                  <c:v>4.9065999999999997E-3</c:v>
                </c:pt>
                <c:pt idx="2221">
                  <c:v>4.8799000000000004E-3</c:v>
                </c:pt>
                <c:pt idx="2222">
                  <c:v>4.8535000000000002E-3</c:v>
                </c:pt>
                <c:pt idx="2223">
                  <c:v>4.8272000000000002E-3</c:v>
                </c:pt>
                <c:pt idx="2224">
                  <c:v>4.8011E-3</c:v>
                </c:pt>
                <c:pt idx="2225">
                  <c:v>4.7751E-3</c:v>
                </c:pt>
                <c:pt idx="2226">
                  <c:v>4.7492999999999997E-3</c:v>
                </c:pt>
                <c:pt idx="2227">
                  <c:v>4.7236999999999999E-3</c:v>
                </c:pt>
                <c:pt idx="2228">
                  <c:v>4.6982999999999999E-3</c:v>
                </c:pt>
                <c:pt idx="2229">
                  <c:v>4.6731000000000003E-3</c:v>
                </c:pt>
                <c:pt idx="2230">
                  <c:v>4.6480000000000002E-3</c:v>
                </c:pt>
                <c:pt idx="2231">
                  <c:v>4.6230999999999998E-3</c:v>
                </c:pt>
                <c:pt idx="2232">
                  <c:v>4.5982999999999996E-3</c:v>
                </c:pt>
                <c:pt idx="2233">
                  <c:v>4.5738000000000003E-3</c:v>
                </c:pt>
                <c:pt idx="2234">
                  <c:v>4.5494000000000003E-3</c:v>
                </c:pt>
                <c:pt idx="2235">
                  <c:v>4.5252000000000001E-3</c:v>
                </c:pt>
                <c:pt idx="2236">
                  <c:v>4.5011000000000001E-3</c:v>
                </c:pt>
                <c:pt idx="2237">
                  <c:v>4.4773E-3</c:v>
                </c:pt>
                <c:pt idx="2238">
                  <c:v>4.4536000000000003E-3</c:v>
                </c:pt>
                <c:pt idx="2239">
                  <c:v>4.4299999999999999E-3</c:v>
                </c:pt>
                <c:pt idx="2240">
                  <c:v>4.4067000000000004E-3</c:v>
                </c:pt>
                <c:pt idx="2241">
                  <c:v>4.3835000000000002E-3</c:v>
                </c:pt>
                <c:pt idx="2242">
                  <c:v>4.3604000000000004E-3</c:v>
                </c:pt>
                <c:pt idx="2243">
                  <c:v>4.3375000000000002E-3</c:v>
                </c:pt>
                <c:pt idx="2244">
                  <c:v>4.3147999999999997E-3</c:v>
                </c:pt>
                <c:pt idx="2245">
                  <c:v>4.2921000000000001E-3</c:v>
                </c:pt>
                <c:pt idx="2246">
                  <c:v>4.2696000000000001E-3</c:v>
                </c:pt>
                <c:pt idx="2247">
                  <c:v>4.2471999999999996E-3</c:v>
                </c:pt>
                <c:pt idx="2248">
                  <c:v>4.2249999999999996E-3</c:v>
                </c:pt>
                <c:pt idx="2249">
                  <c:v>4.2027999999999996E-3</c:v>
                </c:pt>
                <c:pt idx="2250">
                  <c:v>4.1806999999999999E-3</c:v>
                </c:pt>
                <c:pt idx="2251">
                  <c:v>4.1587000000000004E-3</c:v>
                </c:pt>
                <c:pt idx="2252">
                  <c:v>4.1368000000000004E-3</c:v>
                </c:pt>
                <c:pt idx="2253">
                  <c:v>4.1149999999999997E-3</c:v>
                </c:pt>
                <c:pt idx="2254">
                  <c:v>4.0932E-3</c:v>
                </c:pt>
                <c:pt idx="2255">
                  <c:v>4.0714000000000002E-3</c:v>
                </c:pt>
                <c:pt idx="2256">
                  <c:v>4.0498000000000001E-3</c:v>
                </c:pt>
                <c:pt idx="2257">
                  <c:v>4.0280999999999997E-3</c:v>
                </c:pt>
                <c:pt idx="2258">
                  <c:v>4.0064999999999996E-3</c:v>
                </c:pt>
                <c:pt idx="2259">
                  <c:v>3.9849999999999998E-3</c:v>
                </c:pt>
                <c:pt idx="2260">
                  <c:v>3.9635E-3</c:v>
                </c:pt>
                <c:pt idx="2261">
                  <c:v>3.9420000000000002E-3</c:v>
                </c:pt>
                <c:pt idx="2262">
                  <c:v>3.9205999999999998E-3</c:v>
                </c:pt>
                <c:pt idx="2263">
                  <c:v>3.8991999999999998E-3</c:v>
                </c:pt>
                <c:pt idx="2264">
                  <c:v>3.8779000000000001E-3</c:v>
                </c:pt>
                <c:pt idx="2265">
                  <c:v>3.8566E-3</c:v>
                </c:pt>
                <c:pt idx="2266">
                  <c:v>3.8354000000000001E-3</c:v>
                </c:pt>
                <c:pt idx="2267">
                  <c:v>3.8143000000000001E-3</c:v>
                </c:pt>
                <c:pt idx="2268">
                  <c:v>3.7931000000000002E-3</c:v>
                </c:pt>
                <c:pt idx="2269">
                  <c:v>3.7721E-3</c:v>
                </c:pt>
                <c:pt idx="2270">
                  <c:v>4.6497999999999999E-3</c:v>
                </c:pt>
                <c:pt idx="2271">
                  <c:v>4.6236999999999997E-3</c:v>
                </c:pt>
                <c:pt idx="2272">
                  <c:v>4.5978E-3</c:v>
                </c:pt>
                <c:pt idx="2273">
                  <c:v>4.5719000000000003E-3</c:v>
                </c:pt>
                <c:pt idx="2274">
                  <c:v>4.5461E-3</c:v>
                </c:pt>
                <c:pt idx="2275">
                  <c:v>4.5203999999999999E-3</c:v>
                </c:pt>
                <c:pt idx="2276">
                  <c:v>4.4948000000000002E-3</c:v>
                </c:pt>
                <c:pt idx="2277">
                  <c:v>4.4692999999999998E-3</c:v>
                </c:pt>
                <c:pt idx="2278">
                  <c:v>4.4438999999999998E-3</c:v>
                </c:pt>
                <c:pt idx="2279">
                  <c:v>4.4184999999999997E-3</c:v>
                </c:pt>
                <c:pt idx="2280">
                  <c:v>4.3933000000000002E-3</c:v>
                </c:pt>
                <c:pt idx="2281">
                  <c:v>4.3682E-3</c:v>
                </c:pt>
                <c:pt idx="2282">
                  <c:v>4.3430999999999999E-3</c:v>
                </c:pt>
                <c:pt idx="2283">
                  <c:v>4.3182000000000003E-3</c:v>
                </c:pt>
                <c:pt idx="2284">
                  <c:v>4.2932999999999999E-3</c:v>
                </c:pt>
                <c:pt idx="2285">
                  <c:v>4.2684999999999997E-3</c:v>
                </c:pt>
                <c:pt idx="2286">
                  <c:v>4.2437999999999998E-3</c:v>
                </c:pt>
                <c:pt idx="2287">
                  <c:v>4.2190999999999999E-3</c:v>
                </c:pt>
                <c:pt idx="2288">
                  <c:v>4.1945000000000003E-3</c:v>
                </c:pt>
                <c:pt idx="2289">
                  <c:v>4.1700000000000001E-3</c:v>
                </c:pt>
                <c:pt idx="2290">
                  <c:v>4.1454999999999999E-3</c:v>
                </c:pt>
                <c:pt idx="2291">
                  <c:v>4.1210999999999999E-3</c:v>
                </c:pt>
                <c:pt idx="2292">
                  <c:v>4.0967E-3</c:v>
                </c:pt>
                <c:pt idx="2293">
                  <c:v>4.0724000000000003E-3</c:v>
                </c:pt>
                <c:pt idx="2294">
                  <c:v>4.0482000000000001E-3</c:v>
                </c:pt>
                <c:pt idx="2295">
                  <c:v>4.0241000000000001E-3</c:v>
                </c:pt>
                <c:pt idx="2296">
                  <c:v>4.0000000000000001E-3</c:v>
                </c:pt>
                <c:pt idx="2297">
                  <c:v>3.9760000000000004E-3</c:v>
                </c:pt>
                <c:pt idx="2298">
                  <c:v>3.9519999999999998E-3</c:v>
                </c:pt>
                <c:pt idx="2299">
                  <c:v>3.9281999999999997E-3</c:v>
                </c:pt>
                <c:pt idx="2300">
                  <c:v>3.9045E-3</c:v>
                </c:pt>
                <c:pt idx="2301">
                  <c:v>3.8807999999999998E-3</c:v>
                </c:pt>
                <c:pt idx="2302">
                  <c:v>3.8571999999999999E-3</c:v>
                </c:pt>
                <c:pt idx="2303">
                  <c:v>3.8338000000000001E-3</c:v>
                </c:pt>
                <c:pt idx="2304">
                  <c:v>3.8103999999999998E-3</c:v>
                </c:pt>
                <c:pt idx="2305">
                  <c:v>3.7870999999999998E-3</c:v>
                </c:pt>
                <c:pt idx="2306">
                  <c:v>3.7637999999999999E-3</c:v>
                </c:pt>
                <c:pt idx="2307">
                  <c:v>3.7407E-3</c:v>
                </c:pt>
                <c:pt idx="2308">
                  <c:v>3.7177E-3</c:v>
                </c:pt>
                <c:pt idx="2309">
                  <c:v>3.6947E-3</c:v>
                </c:pt>
                <c:pt idx="2310">
                  <c:v>3.6717999999999998E-3</c:v>
                </c:pt>
                <c:pt idx="2311">
                  <c:v>3.6489999999999999E-3</c:v>
                </c:pt>
                <c:pt idx="2312">
                  <c:v>3.6262E-3</c:v>
                </c:pt>
                <c:pt idx="2313">
                  <c:v>3.6036000000000002E-3</c:v>
                </c:pt>
                <c:pt idx="2314">
                  <c:v>3.5810999999999998E-3</c:v>
                </c:pt>
                <c:pt idx="2315">
                  <c:v>3.5585999999999999E-3</c:v>
                </c:pt>
                <c:pt idx="2316">
                  <c:v>3.5363E-3</c:v>
                </c:pt>
                <c:pt idx="2317">
                  <c:v>3.5141E-3</c:v>
                </c:pt>
                <c:pt idx="2318">
                  <c:v>3.4919999999999999E-3</c:v>
                </c:pt>
                <c:pt idx="2319">
                  <c:v>3.47E-3</c:v>
                </c:pt>
                <c:pt idx="2320">
                  <c:v>3.4480999999999999E-3</c:v>
                </c:pt>
                <c:pt idx="2321">
                  <c:v>3.4263000000000002E-3</c:v>
                </c:pt>
                <c:pt idx="2322">
                  <c:v>3.4045E-3</c:v>
                </c:pt>
                <c:pt idx="2323">
                  <c:v>3.3828E-3</c:v>
                </c:pt>
                <c:pt idx="2324">
                  <c:v>3.3612E-3</c:v>
                </c:pt>
                <c:pt idx="2325">
                  <c:v>3.3397000000000001E-3</c:v>
                </c:pt>
                <c:pt idx="2326">
                  <c:v>3.3181999999999999E-3</c:v>
                </c:pt>
                <c:pt idx="2327">
                  <c:v>3.2967000000000001E-3</c:v>
                </c:pt>
                <c:pt idx="2328">
                  <c:v>3.2753000000000001E-3</c:v>
                </c:pt>
                <c:pt idx="2329">
                  <c:v>3.2539999999999999E-3</c:v>
                </c:pt>
                <c:pt idx="2330">
                  <c:v>3.2326999999999998E-3</c:v>
                </c:pt>
                <c:pt idx="2331">
                  <c:v>3.2114999999999999E-3</c:v>
                </c:pt>
                <c:pt idx="2332">
                  <c:v>3.1903000000000001E-3</c:v>
                </c:pt>
                <c:pt idx="2333">
                  <c:v>3.1692999999999999E-3</c:v>
                </c:pt>
                <c:pt idx="2334">
                  <c:v>3.1483000000000001E-3</c:v>
                </c:pt>
                <c:pt idx="2335">
                  <c:v>3.1275000000000001E-3</c:v>
                </c:pt>
                <c:pt idx="2336">
                  <c:v>3.1067E-3</c:v>
                </c:pt>
                <c:pt idx="2337">
                  <c:v>3.0860000000000002E-3</c:v>
                </c:pt>
                <c:pt idx="2338">
                  <c:v>3.0653999999999998E-3</c:v>
                </c:pt>
                <c:pt idx="2339">
                  <c:v>3.0449000000000001E-3</c:v>
                </c:pt>
                <c:pt idx="2340">
                  <c:v>3.0246000000000001E-3</c:v>
                </c:pt>
                <c:pt idx="2341">
                  <c:v>3.0043000000000001E-3</c:v>
                </c:pt>
                <c:pt idx="2342">
                  <c:v>2.9840999999999999E-3</c:v>
                </c:pt>
                <c:pt idx="2343">
                  <c:v>2.9640000000000001E-3</c:v>
                </c:pt>
                <c:pt idx="2344">
                  <c:v>2.944E-3</c:v>
                </c:pt>
                <c:pt idx="2345">
                  <c:v>2.9242000000000001E-3</c:v>
                </c:pt>
                <c:pt idx="2346">
                  <c:v>2.9044000000000001E-3</c:v>
                </c:pt>
                <c:pt idx="2347">
                  <c:v>2.8847E-3</c:v>
                </c:pt>
                <c:pt idx="2348">
                  <c:v>2.8649999999999999E-3</c:v>
                </c:pt>
                <c:pt idx="2349">
                  <c:v>2.8454999999999999E-3</c:v>
                </c:pt>
                <c:pt idx="2350">
                  <c:v>2.826E-3</c:v>
                </c:pt>
                <c:pt idx="2351">
                  <c:v>2.8065999999999998E-3</c:v>
                </c:pt>
                <c:pt idx="2352">
                  <c:v>2.7872999999999999E-3</c:v>
                </c:pt>
                <c:pt idx="2353">
                  <c:v>2.7680999999999999E-3</c:v>
                </c:pt>
                <c:pt idx="2354">
                  <c:v>2.7488999999999999E-3</c:v>
                </c:pt>
                <c:pt idx="2355">
                  <c:v>2.7296999999999998E-3</c:v>
                </c:pt>
                <c:pt idx="2356">
                  <c:v>2.7106999999999999E-3</c:v>
                </c:pt>
                <c:pt idx="2357">
                  <c:v>2.6917E-3</c:v>
                </c:pt>
                <c:pt idx="2358">
                  <c:v>2.6727999999999999E-3</c:v>
                </c:pt>
                <c:pt idx="2359">
                  <c:v>2.6538999999999998E-3</c:v>
                </c:pt>
                <c:pt idx="2360">
                  <c:v>2.6351999999999999E-3</c:v>
                </c:pt>
                <c:pt idx="2361">
                  <c:v>2.6164999999999999E-3</c:v>
                </c:pt>
                <c:pt idx="2362">
                  <c:v>2.5979000000000002E-3</c:v>
                </c:pt>
                <c:pt idx="2363">
                  <c:v>2.5793999999999999E-3</c:v>
                </c:pt>
                <c:pt idx="2364">
                  <c:v>2.5609999999999999E-3</c:v>
                </c:pt>
                <c:pt idx="2365">
                  <c:v>2.5427000000000002E-3</c:v>
                </c:pt>
                <c:pt idx="2366">
                  <c:v>2.5244999999999998E-3</c:v>
                </c:pt>
                <c:pt idx="2367">
                  <c:v>2.5064000000000002E-3</c:v>
                </c:pt>
                <c:pt idx="2368">
                  <c:v>2.4884E-3</c:v>
                </c:pt>
                <c:pt idx="2369">
                  <c:v>2.4705E-3</c:v>
                </c:pt>
                <c:pt idx="2370">
                  <c:v>2.4526999999999999E-3</c:v>
                </c:pt>
                <c:pt idx="2371">
                  <c:v>2.4350000000000001E-3</c:v>
                </c:pt>
                <c:pt idx="2372">
                  <c:v>2.4172999999999998E-3</c:v>
                </c:pt>
                <c:pt idx="2373">
                  <c:v>2.3998000000000001E-3</c:v>
                </c:pt>
                <c:pt idx="2374">
                  <c:v>2.3823E-3</c:v>
                </c:pt>
                <c:pt idx="2375">
                  <c:v>2.3649000000000001E-3</c:v>
                </c:pt>
                <c:pt idx="2376">
                  <c:v>2.3476999999999999E-3</c:v>
                </c:pt>
                <c:pt idx="2377">
                  <c:v>2.3303999999999998E-3</c:v>
                </c:pt>
                <c:pt idx="2378">
                  <c:v>2.3132999999999999E-3</c:v>
                </c:pt>
                <c:pt idx="2379">
                  <c:v>2.2962999999999998E-3</c:v>
                </c:pt>
                <c:pt idx="2380">
                  <c:v>2.2794E-3</c:v>
                </c:pt>
                <c:pt idx="2381">
                  <c:v>2.2626E-3</c:v>
                </c:pt>
                <c:pt idx="2382">
                  <c:v>2.2458999999999999E-3</c:v>
                </c:pt>
                <c:pt idx="2383">
                  <c:v>2.2292000000000002E-3</c:v>
                </c:pt>
                <c:pt idx="2384">
                  <c:v>2.2127000000000002E-3</c:v>
                </c:pt>
                <c:pt idx="2385">
                  <c:v>2.1963E-3</c:v>
                </c:pt>
                <c:pt idx="2386">
                  <c:v>2.1800000000000001E-3</c:v>
                </c:pt>
                <c:pt idx="2387">
                  <c:v>2.1638E-3</c:v>
                </c:pt>
                <c:pt idx="2388">
                  <c:v>2.1477000000000002E-3</c:v>
                </c:pt>
                <c:pt idx="2389">
                  <c:v>2.1316999999999998E-3</c:v>
                </c:pt>
                <c:pt idx="2390">
                  <c:v>2.1158000000000001E-3</c:v>
                </c:pt>
                <c:pt idx="2391">
                  <c:v>2.0999E-3</c:v>
                </c:pt>
                <c:pt idx="2392">
                  <c:v>2.0842E-3</c:v>
                </c:pt>
                <c:pt idx="2393">
                  <c:v>2.0685999999999999E-3</c:v>
                </c:pt>
                <c:pt idx="2394">
                  <c:v>2.0530000000000001E-3</c:v>
                </c:pt>
                <c:pt idx="2395">
                  <c:v>2.0376000000000001E-3</c:v>
                </c:pt>
                <c:pt idx="2396">
                  <c:v>2.0222E-3</c:v>
                </c:pt>
                <c:pt idx="2397">
                  <c:v>2.0070000000000001E-3</c:v>
                </c:pt>
                <c:pt idx="2398">
                  <c:v>1.9918000000000002E-3</c:v>
                </c:pt>
                <c:pt idx="2399">
                  <c:v>1.9767999999999999E-3</c:v>
                </c:pt>
                <c:pt idx="2400">
                  <c:v>1.9618000000000001E-3</c:v>
                </c:pt>
                <c:pt idx="2401">
                  <c:v>1.9469000000000001E-3</c:v>
                </c:pt>
                <c:pt idx="2402">
                  <c:v>1.9322E-3</c:v>
                </c:pt>
                <c:pt idx="2403">
                  <c:v>1.9174999999999999E-3</c:v>
                </c:pt>
                <c:pt idx="2404">
                  <c:v>1.903E-3</c:v>
                </c:pt>
                <c:pt idx="2405">
                  <c:v>1.8885E-3</c:v>
                </c:pt>
                <c:pt idx="2406">
                  <c:v>1.8741999999999999E-3</c:v>
                </c:pt>
                <c:pt idx="2407">
                  <c:v>1.8599000000000001E-3</c:v>
                </c:pt>
                <c:pt idx="2408">
                  <c:v>1.8458000000000001E-3</c:v>
                </c:pt>
                <c:pt idx="2409">
                  <c:v>1.8316999999999999E-3</c:v>
                </c:pt>
                <c:pt idx="2410">
                  <c:v>1.8178000000000001E-3</c:v>
                </c:pt>
                <c:pt idx="2411">
                  <c:v>1.804E-3</c:v>
                </c:pt>
                <c:pt idx="2412">
                  <c:v>1.7903000000000001E-3</c:v>
                </c:pt>
                <c:pt idx="2413">
                  <c:v>1.7765999999999999E-3</c:v>
                </c:pt>
                <c:pt idx="2414">
                  <c:v>1.7631000000000001E-3</c:v>
                </c:pt>
                <c:pt idx="2415">
                  <c:v>1.7497000000000001E-3</c:v>
                </c:pt>
                <c:pt idx="2416">
                  <c:v>1.7363999999999999E-3</c:v>
                </c:pt>
                <c:pt idx="2417">
                  <c:v>1.7232E-3</c:v>
                </c:pt>
                <c:pt idx="2418">
                  <c:v>1.7101E-3</c:v>
                </c:pt>
                <c:pt idx="2419">
                  <c:v>1.6969999999999999E-3</c:v>
                </c:pt>
                <c:pt idx="2420">
                  <c:v>1.6841E-3</c:v>
                </c:pt>
                <c:pt idx="2421">
                  <c:v>1.6712999999999999E-3</c:v>
                </c:pt>
                <c:pt idx="2422">
                  <c:v>1.6585E-3</c:v>
                </c:pt>
                <c:pt idx="2423">
                  <c:v>1.6458E-3</c:v>
                </c:pt>
                <c:pt idx="2424">
                  <c:v>1.6333000000000001E-3</c:v>
                </c:pt>
                <c:pt idx="2425">
                  <c:v>1.6207999999999999E-3</c:v>
                </c:pt>
                <c:pt idx="2426">
                  <c:v>1.6084000000000001E-3</c:v>
                </c:pt>
                <c:pt idx="2427">
                  <c:v>1.5961E-3</c:v>
                </c:pt>
                <c:pt idx="2428">
                  <c:v>1.5838E-3</c:v>
                </c:pt>
                <c:pt idx="2429">
                  <c:v>1.5717000000000001E-3</c:v>
                </c:pt>
                <c:pt idx="2430">
                  <c:v>1.5596E-3</c:v>
                </c:pt>
                <c:pt idx="2431">
                  <c:v>1.5476000000000001E-3</c:v>
                </c:pt>
                <c:pt idx="2432">
                  <c:v>1.5357000000000001E-3</c:v>
                </c:pt>
                <c:pt idx="2433">
                  <c:v>1.5238000000000001E-3</c:v>
                </c:pt>
                <c:pt idx="2434">
                  <c:v>1.5120000000000001E-3</c:v>
                </c:pt>
                <c:pt idx="2435">
                  <c:v>1.5004E-3</c:v>
                </c:pt>
                <c:pt idx="2436">
                  <c:v>1.4888E-3</c:v>
                </c:pt>
                <c:pt idx="2437">
                  <c:v>1.4773E-3</c:v>
                </c:pt>
                <c:pt idx="2438">
                  <c:v>1.4659E-3</c:v>
                </c:pt>
                <c:pt idx="2439">
                  <c:v>1.4545999999999999E-3</c:v>
                </c:pt>
                <c:pt idx="2440">
                  <c:v>1.4434000000000001E-3</c:v>
                </c:pt>
                <c:pt idx="2441">
                  <c:v>1.4323999999999999E-3</c:v>
                </c:pt>
                <c:pt idx="2442">
                  <c:v>1.4214E-3</c:v>
                </c:pt>
                <c:pt idx="2443">
                  <c:v>1.4105999999999999E-3</c:v>
                </c:pt>
                <c:pt idx="2444">
                  <c:v>1.3998999999999999E-3</c:v>
                </c:pt>
                <c:pt idx="2445">
                  <c:v>1.3893E-3</c:v>
                </c:pt>
                <c:pt idx="2446">
                  <c:v>1.3787999999999999E-3</c:v>
                </c:pt>
                <c:pt idx="2447">
                  <c:v>1.3684000000000001E-3</c:v>
                </c:pt>
                <c:pt idx="2448">
                  <c:v>1.3581000000000001E-3</c:v>
                </c:pt>
                <c:pt idx="2449">
                  <c:v>1.3479E-3</c:v>
                </c:pt>
                <c:pt idx="2450">
                  <c:v>1.3378000000000001E-3</c:v>
                </c:pt>
                <c:pt idx="2451">
                  <c:v>1.3278999999999999E-3</c:v>
                </c:pt>
                <c:pt idx="2452">
                  <c:v>1.3179999999999999E-3</c:v>
                </c:pt>
                <c:pt idx="2453">
                  <c:v>1.3082E-3</c:v>
                </c:pt>
                <c:pt idx="2454">
                  <c:v>1.2985E-3</c:v>
                </c:pt>
                <c:pt idx="2455">
                  <c:v>1.2888999999999999E-3</c:v>
                </c:pt>
                <c:pt idx="2456">
                  <c:v>1.2794E-3</c:v>
                </c:pt>
                <c:pt idx="2457">
                  <c:v>1.2700000000000001E-3</c:v>
                </c:pt>
                <c:pt idx="2458">
                  <c:v>1.2606E-3</c:v>
                </c:pt>
                <c:pt idx="2459">
                  <c:v>1.2514E-3</c:v>
                </c:pt>
                <c:pt idx="2460">
                  <c:v>1.2421999999999999E-3</c:v>
                </c:pt>
                <c:pt idx="2461">
                  <c:v>1.2331E-3</c:v>
                </c:pt>
                <c:pt idx="2462">
                  <c:v>4.5715E-3</c:v>
                </c:pt>
                <c:pt idx="2463">
                  <c:v>5.2455999999999996E-3</c:v>
                </c:pt>
                <c:pt idx="2464">
                  <c:v>5.2082999999999999E-3</c:v>
                </c:pt>
                <c:pt idx="2465">
                  <c:v>5.1713000000000002E-3</c:v>
                </c:pt>
                <c:pt idx="2466">
                  <c:v>5.1345999999999996E-3</c:v>
                </c:pt>
                <c:pt idx="2467">
                  <c:v>5.0984000000000003E-3</c:v>
                </c:pt>
                <c:pt idx="2468">
                  <c:v>5.0625000000000002E-3</c:v>
                </c:pt>
                <c:pt idx="2469">
                  <c:v>5.0268999999999999E-3</c:v>
                </c:pt>
                <c:pt idx="2470">
                  <c:v>4.9917E-3</c:v>
                </c:pt>
                <c:pt idx="2471">
                  <c:v>4.9569000000000002E-3</c:v>
                </c:pt>
                <c:pt idx="2472">
                  <c:v>4.9224000000000004E-3</c:v>
                </c:pt>
                <c:pt idx="2473">
                  <c:v>4.8881999999999997E-3</c:v>
                </c:pt>
                <c:pt idx="2474">
                  <c:v>4.8544E-3</c:v>
                </c:pt>
                <c:pt idx="2475">
                  <c:v>4.8208000000000001E-3</c:v>
                </c:pt>
                <c:pt idx="2476">
                  <c:v>5.4983999999999996E-3</c:v>
                </c:pt>
                <c:pt idx="2477">
                  <c:v>5.4605000000000001E-3</c:v>
                </c:pt>
                <c:pt idx="2478">
                  <c:v>5.4228999999999996E-3</c:v>
                </c:pt>
                <c:pt idx="2479">
                  <c:v>5.3854999999999997E-3</c:v>
                </c:pt>
                <c:pt idx="2480">
                  <c:v>5.3483999999999997E-3</c:v>
                </c:pt>
                <c:pt idx="2481">
                  <c:v>5.3115999999999997E-3</c:v>
                </c:pt>
                <c:pt idx="2482">
                  <c:v>5.2750999999999996E-3</c:v>
                </c:pt>
                <c:pt idx="2483">
                  <c:v>5.2389000000000003E-3</c:v>
                </c:pt>
                <c:pt idx="2484">
                  <c:v>5.2030000000000002E-3</c:v>
                </c:pt>
                <c:pt idx="2485">
                  <c:v>5.6886999999999997E-3</c:v>
                </c:pt>
                <c:pt idx="2486">
                  <c:v>5.6499000000000002E-3</c:v>
                </c:pt>
                <c:pt idx="2487">
                  <c:v>5.6112999999999996E-3</c:v>
                </c:pt>
                <c:pt idx="2488">
                  <c:v>5.5731000000000001E-3</c:v>
                </c:pt>
                <c:pt idx="2489">
                  <c:v>5.7787999999999997E-3</c:v>
                </c:pt>
                <c:pt idx="2490">
                  <c:v>5.7397000000000004E-3</c:v>
                </c:pt>
                <c:pt idx="2491">
                  <c:v>5.7007999999999998E-3</c:v>
                </c:pt>
                <c:pt idx="2492">
                  <c:v>5.6623999999999997E-3</c:v>
                </c:pt>
                <c:pt idx="2493">
                  <c:v>5.6242999999999996E-3</c:v>
                </c:pt>
                <c:pt idx="2494">
                  <c:v>5.5865000000000003E-3</c:v>
                </c:pt>
                <c:pt idx="2495">
                  <c:v>5.5491000000000004E-3</c:v>
                </c:pt>
                <c:pt idx="2496">
                  <c:v>5.5120999999999998E-3</c:v>
                </c:pt>
                <c:pt idx="2497">
                  <c:v>5.4755000000000003E-3</c:v>
                </c:pt>
                <c:pt idx="2498">
                  <c:v>5.4393000000000002E-3</c:v>
                </c:pt>
                <c:pt idx="2499">
                  <c:v>5.4034E-3</c:v>
                </c:pt>
                <c:pt idx="2500">
                  <c:v>5.3679000000000001E-3</c:v>
                </c:pt>
                <c:pt idx="2501">
                  <c:v>5.3328999999999998E-3</c:v>
                </c:pt>
                <c:pt idx="2502">
                  <c:v>5.2981E-3</c:v>
                </c:pt>
                <c:pt idx="2503">
                  <c:v>5.2637999999999999E-3</c:v>
                </c:pt>
                <c:pt idx="2504">
                  <c:v>5.2398999999999996E-3</c:v>
                </c:pt>
                <c:pt idx="2505">
                  <c:v>5.2062000000000002E-3</c:v>
                </c:pt>
                <c:pt idx="2506">
                  <c:v>5.5815999999999999E-3</c:v>
                </c:pt>
                <c:pt idx="2507">
                  <c:v>5.5459999999999997E-3</c:v>
                </c:pt>
                <c:pt idx="2508">
                  <c:v>5.9048E-3</c:v>
                </c:pt>
                <c:pt idx="2509">
                  <c:v>5.8674E-3</c:v>
                </c:pt>
                <c:pt idx="2510">
                  <c:v>5.8304999999999997E-3</c:v>
                </c:pt>
                <c:pt idx="2511">
                  <c:v>5.7939000000000003E-3</c:v>
                </c:pt>
                <c:pt idx="2512">
                  <c:v>6.4663000000000003E-3</c:v>
                </c:pt>
                <c:pt idx="2513">
                  <c:v>7.1450000000000003E-3</c:v>
                </c:pt>
                <c:pt idx="2514">
                  <c:v>7.1006999999999997E-3</c:v>
                </c:pt>
                <c:pt idx="2515">
                  <c:v>7.0568999999999996E-3</c:v>
                </c:pt>
                <c:pt idx="2516">
                  <c:v>7.0134999999999998E-3</c:v>
                </c:pt>
                <c:pt idx="2517">
                  <c:v>6.9706000000000004E-3</c:v>
                </c:pt>
                <c:pt idx="2518">
                  <c:v>6.9280000000000001E-3</c:v>
                </c:pt>
                <c:pt idx="2519">
                  <c:v>6.8858000000000001E-3</c:v>
                </c:pt>
                <c:pt idx="2520">
                  <c:v>6.8440000000000003E-3</c:v>
                </c:pt>
                <c:pt idx="2521">
                  <c:v>6.8025999999999998E-3</c:v>
                </c:pt>
                <c:pt idx="2522">
                  <c:v>6.7615000000000001E-3</c:v>
                </c:pt>
                <c:pt idx="2523">
                  <c:v>6.7207999999999999E-3</c:v>
                </c:pt>
                <c:pt idx="2524">
                  <c:v>6.6804999999999998E-3</c:v>
                </c:pt>
                <c:pt idx="2525">
                  <c:v>6.6404999999999997E-3</c:v>
                </c:pt>
                <c:pt idx="2526">
                  <c:v>6.6008999999999998E-3</c:v>
                </c:pt>
                <c:pt idx="2527">
                  <c:v>6.5617000000000002E-3</c:v>
                </c:pt>
                <c:pt idx="2528">
                  <c:v>6.5228999999999999E-3</c:v>
                </c:pt>
                <c:pt idx="2529">
                  <c:v>6.4844000000000004E-3</c:v>
                </c:pt>
                <c:pt idx="2530">
                  <c:v>6.4463000000000003E-3</c:v>
                </c:pt>
                <c:pt idx="2531">
                  <c:v>6.4086000000000004E-3</c:v>
                </c:pt>
                <c:pt idx="2532">
                  <c:v>6.3712999999999999E-3</c:v>
                </c:pt>
                <c:pt idx="2533">
                  <c:v>6.3343000000000002E-3</c:v>
                </c:pt>
                <c:pt idx="2534">
                  <c:v>6.2976999999999998E-3</c:v>
                </c:pt>
                <c:pt idx="2535">
                  <c:v>6.2614999999999997E-3</c:v>
                </c:pt>
                <c:pt idx="2536">
                  <c:v>6.2255000000000001E-3</c:v>
                </c:pt>
                <c:pt idx="2537">
                  <c:v>6.1900000000000002E-3</c:v>
                </c:pt>
                <c:pt idx="2538">
                  <c:v>6.1548000000000002E-3</c:v>
                </c:pt>
                <c:pt idx="2539">
                  <c:v>6.1199000000000002E-3</c:v>
                </c:pt>
                <c:pt idx="2540">
                  <c:v>6.0853000000000001E-3</c:v>
                </c:pt>
                <c:pt idx="2541">
                  <c:v>6.0511000000000002E-3</c:v>
                </c:pt>
                <c:pt idx="2542">
                  <c:v>6.0171000000000001E-3</c:v>
                </c:pt>
                <c:pt idx="2543">
                  <c:v>5.9835000000000001E-3</c:v>
                </c:pt>
                <c:pt idx="2544">
                  <c:v>5.9500999999999998E-3</c:v>
                </c:pt>
                <c:pt idx="2545">
                  <c:v>5.9169000000000001E-3</c:v>
                </c:pt>
                <c:pt idx="2546">
                  <c:v>5.8840000000000003E-3</c:v>
                </c:pt>
                <c:pt idx="2547">
                  <c:v>5.8513000000000003E-3</c:v>
                </c:pt>
                <c:pt idx="2548">
                  <c:v>5.8186999999999996E-3</c:v>
                </c:pt>
                <c:pt idx="2549">
                  <c:v>5.7863999999999997E-3</c:v>
                </c:pt>
                <c:pt idx="2550">
                  <c:v>5.7542000000000001E-3</c:v>
                </c:pt>
                <c:pt idx="2551">
                  <c:v>5.7222000000000002E-3</c:v>
                </c:pt>
                <c:pt idx="2552">
                  <c:v>5.6904E-3</c:v>
                </c:pt>
                <c:pt idx="2553">
                  <c:v>5.6587E-3</c:v>
                </c:pt>
                <c:pt idx="2554">
                  <c:v>5.6271999999999997E-3</c:v>
                </c:pt>
                <c:pt idx="2555">
                  <c:v>5.5959E-3</c:v>
                </c:pt>
                <c:pt idx="2556">
                  <c:v>5.5646999999999997E-3</c:v>
                </c:pt>
                <c:pt idx="2557">
                  <c:v>5.5338000000000002E-3</c:v>
                </c:pt>
                <c:pt idx="2558">
                  <c:v>5.5030000000000001E-3</c:v>
                </c:pt>
                <c:pt idx="2559">
                  <c:v>5.4723999999999997E-3</c:v>
                </c:pt>
                <c:pt idx="2560">
                  <c:v>5.4419999999999998E-3</c:v>
                </c:pt>
                <c:pt idx="2561">
                  <c:v>5.4117999999999996E-3</c:v>
                </c:pt>
                <c:pt idx="2562">
                  <c:v>5.3818E-3</c:v>
                </c:pt>
                <c:pt idx="2563">
                  <c:v>5.3521000000000003E-3</c:v>
                </c:pt>
                <c:pt idx="2564">
                  <c:v>5.3225E-3</c:v>
                </c:pt>
                <c:pt idx="2565">
                  <c:v>5.2931000000000002E-3</c:v>
                </c:pt>
                <c:pt idx="2566">
                  <c:v>5.2639000000000002E-3</c:v>
                </c:pt>
                <c:pt idx="2567">
                  <c:v>5.2348999999999998E-3</c:v>
                </c:pt>
                <c:pt idx="2568">
                  <c:v>5.2059999999999997E-3</c:v>
                </c:pt>
                <c:pt idx="2569">
                  <c:v>5.1774000000000004E-3</c:v>
                </c:pt>
                <c:pt idx="2570">
                  <c:v>5.1488999999999997E-3</c:v>
                </c:pt>
                <c:pt idx="2571">
                  <c:v>5.1206000000000003E-3</c:v>
                </c:pt>
                <c:pt idx="2572">
                  <c:v>5.0924000000000004E-3</c:v>
                </c:pt>
                <c:pt idx="2573">
                  <c:v>5.0644000000000002E-3</c:v>
                </c:pt>
                <c:pt idx="2574">
                  <c:v>5.0365999999999996E-3</c:v>
                </c:pt>
                <c:pt idx="2575">
                  <c:v>5.0089000000000002E-3</c:v>
                </c:pt>
                <c:pt idx="2576">
                  <c:v>4.9814000000000004E-3</c:v>
                </c:pt>
                <c:pt idx="2577">
                  <c:v>4.9541000000000003E-3</c:v>
                </c:pt>
                <c:pt idx="2578">
                  <c:v>4.9268999999999997E-3</c:v>
                </c:pt>
                <c:pt idx="2579">
                  <c:v>4.8998000000000002E-3</c:v>
                </c:pt>
                <c:pt idx="2580">
                  <c:v>4.8729000000000003E-3</c:v>
                </c:pt>
                <c:pt idx="2581">
                  <c:v>4.8460999999999999E-3</c:v>
                </c:pt>
                <c:pt idx="2582">
                  <c:v>4.8195E-3</c:v>
                </c:pt>
                <c:pt idx="2583">
                  <c:v>4.7930000000000004E-3</c:v>
                </c:pt>
                <c:pt idx="2584">
                  <c:v>4.7666999999999996E-3</c:v>
                </c:pt>
                <c:pt idx="2585">
                  <c:v>4.7404999999999999E-3</c:v>
                </c:pt>
                <c:pt idx="2586">
                  <c:v>4.7144999999999999E-3</c:v>
                </c:pt>
                <c:pt idx="2587">
                  <c:v>4.6886000000000002E-3</c:v>
                </c:pt>
                <c:pt idx="2588">
                  <c:v>4.6627999999999999E-3</c:v>
                </c:pt>
                <c:pt idx="2589">
                  <c:v>4.6370999999999999E-3</c:v>
                </c:pt>
                <c:pt idx="2590">
                  <c:v>4.6116000000000004E-3</c:v>
                </c:pt>
                <c:pt idx="2591">
                  <c:v>4.5862000000000003E-3</c:v>
                </c:pt>
                <c:pt idx="2592">
                  <c:v>4.5608000000000003E-3</c:v>
                </c:pt>
                <c:pt idx="2593">
                  <c:v>4.5355999999999999E-3</c:v>
                </c:pt>
                <c:pt idx="2594">
                  <c:v>4.5104999999999998E-3</c:v>
                </c:pt>
                <c:pt idx="2595">
                  <c:v>4.4854999999999999E-3</c:v>
                </c:pt>
                <c:pt idx="2596">
                  <c:v>4.4606000000000003E-3</c:v>
                </c:pt>
                <c:pt idx="2597">
                  <c:v>4.4358000000000002E-3</c:v>
                </c:pt>
                <c:pt idx="2598">
                  <c:v>4.4111000000000003E-3</c:v>
                </c:pt>
                <c:pt idx="2599">
                  <c:v>4.3864999999999998E-3</c:v>
                </c:pt>
                <c:pt idx="2600">
                  <c:v>4.3620000000000004E-3</c:v>
                </c:pt>
                <c:pt idx="2601">
                  <c:v>4.3376999999999999E-3</c:v>
                </c:pt>
                <c:pt idx="2602">
                  <c:v>4.3134999999999996E-3</c:v>
                </c:pt>
                <c:pt idx="2603">
                  <c:v>4.2894999999999999E-3</c:v>
                </c:pt>
                <c:pt idx="2604">
                  <c:v>4.2655999999999996E-3</c:v>
                </c:pt>
                <c:pt idx="2605">
                  <c:v>4.2418000000000004E-3</c:v>
                </c:pt>
                <c:pt idx="2606">
                  <c:v>4.2180999999999998E-3</c:v>
                </c:pt>
                <c:pt idx="2607">
                  <c:v>4.1945000000000003E-3</c:v>
                </c:pt>
                <c:pt idx="2608">
                  <c:v>4.1710999999999996E-3</c:v>
                </c:pt>
                <c:pt idx="2609">
                  <c:v>4.1478000000000001E-3</c:v>
                </c:pt>
                <c:pt idx="2610">
                  <c:v>4.1246E-3</c:v>
                </c:pt>
                <c:pt idx="2611">
                  <c:v>4.1016000000000004E-3</c:v>
                </c:pt>
                <c:pt idx="2612">
                  <c:v>4.0785999999999999E-3</c:v>
                </c:pt>
                <c:pt idx="2613">
                  <c:v>4.0558E-3</c:v>
                </c:pt>
                <c:pt idx="2614">
                  <c:v>4.0331000000000004E-3</c:v>
                </c:pt>
                <c:pt idx="2615">
                  <c:v>6.4152999999999996E-3</c:v>
                </c:pt>
                <c:pt idx="2616">
                  <c:v>6.8295999999999999E-3</c:v>
                </c:pt>
                <c:pt idx="2617">
                  <c:v>6.7914000000000004E-3</c:v>
                </c:pt>
                <c:pt idx="2618">
                  <c:v>6.7533999999999997E-3</c:v>
                </c:pt>
                <c:pt idx="2619">
                  <c:v>7.4248999999999999E-3</c:v>
                </c:pt>
                <c:pt idx="2620">
                  <c:v>8.1676000000000006E-3</c:v>
                </c:pt>
                <c:pt idx="2621">
                  <c:v>8.1221000000000002E-3</c:v>
                </c:pt>
                <c:pt idx="2622">
                  <c:v>8.0768999999999997E-3</c:v>
                </c:pt>
                <c:pt idx="2623">
                  <c:v>8.0318999999999998E-3</c:v>
                </c:pt>
                <c:pt idx="2624">
                  <c:v>7.9871999999999999E-3</c:v>
                </c:pt>
                <c:pt idx="2625">
                  <c:v>7.9427000000000005E-3</c:v>
                </c:pt>
                <c:pt idx="2626">
                  <c:v>7.8983000000000005E-3</c:v>
                </c:pt>
                <c:pt idx="2627">
                  <c:v>7.8542000000000004E-3</c:v>
                </c:pt>
                <c:pt idx="2628">
                  <c:v>7.8101999999999998E-3</c:v>
                </c:pt>
                <c:pt idx="2629">
                  <c:v>7.7663999999999997E-3</c:v>
                </c:pt>
                <c:pt idx="2630">
                  <c:v>7.7226999999999999E-3</c:v>
                </c:pt>
                <c:pt idx="2631">
                  <c:v>7.6791999999999997E-3</c:v>
                </c:pt>
                <c:pt idx="2632">
                  <c:v>7.6357999999999999E-3</c:v>
                </c:pt>
                <c:pt idx="2633">
                  <c:v>7.5925000000000003E-3</c:v>
                </c:pt>
                <c:pt idx="2634">
                  <c:v>7.5494000000000004E-3</c:v>
                </c:pt>
                <c:pt idx="2635">
                  <c:v>7.5065000000000002E-3</c:v>
                </c:pt>
                <c:pt idx="2636">
                  <c:v>7.4637000000000002E-3</c:v>
                </c:pt>
                <c:pt idx="2637">
                  <c:v>7.4209999999999996E-3</c:v>
                </c:pt>
                <c:pt idx="2638">
                  <c:v>7.3784999999999996E-3</c:v>
                </c:pt>
                <c:pt idx="2639">
                  <c:v>7.3362000000000002E-3</c:v>
                </c:pt>
                <c:pt idx="2640">
                  <c:v>7.2938999999999999E-3</c:v>
                </c:pt>
                <c:pt idx="2641">
                  <c:v>7.2519000000000004E-3</c:v>
                </c:pt>
                <c:pt idx="2642">
                  <c:v>7.2099E-3</c:v>
                </c:pt>
                <c:pt idx="2643">
                  <c:v>7.1681000000000002E-3</c:v>
                </c:pt>
                <c:pt idx="2644">
                  <c:v>7.1263999999999997E-3</c:v>
                </c:pt>
                <c:pt idx="2645">
                  <c:v>7.0847999999999996E-3</c:v>
                </c:pt>
                <c:pt idx="2646">
                  <c:v>7.0432999999999997E-3</c:v>
                </c:pt>
                <c:pt idx="2647">
                  <c:v>7.0020000000000004E-3</c:v>
                </c:pt>
                <c:pt idx="2648">
                  <c:v>6.9607000000000002E-3</c:v>
                </c:pt>
                <c:pt idx="2649">
                  <c:v>6.9195000000000003E-3</c:v>
                </c:pt>
                <c:pt idx="2650">
                  <c:v>6.8783999999999998E-3</c:v>
                </c:pt>
                <c:pt idx="2651">
                  <c:v>6.8374999999999998E-3</c:v>
                </c:pt>
                <c:pt idx="2652">
                  <c:v>6.7965999999999999E-3</c:v>
                </c:pt>
                <c:pt idx="2653">
                  <c:v>6.7558999999999996E-3</c:v>
                </c:pt>
                <c:pt idx="2654">
                  <c:v>6.7152999999999996E-3</c:v>
                </c:pt>
                <c:pt idx="2655">
                  <c:v>6.6747999999999998E-3</c:v>
                </c:pt>
                <c:pt idx="2656">
                  <c:v>6.6344999999999998E-3</c:v>
                </c:pt>
                <c:pt idx="2657">
                  <c:v>6.5943E-3</c:v>
                </c:pt>
                <c:pt idx="2658">
                  <c:v>6.5541999999999996E-3</c:v>
                </c:pt>
                <c:pt idx="2659">
                  <c:v>6.5144000000000001E-3</c:v>
                </c:pt>
                <c:pt idx="2660">
                  <c:v>6.4745999999999996E-3</c:v>
                </c:pt>
                <c:pt idx="2661">
                  <c:v>6.4349999999999997E-3</c:v>
                </c:pt>
                <c:pt idx="2662">
                  <c:v>6.3955000000000001E-3</c:v>
                </c:pt>
                <c:pt idx="2663">
                  <c:v>6.3562000000000002E-3</c:v>
                </c:pt>
                <c:pt idx="2664">
                  <c:v>6.3169000000000003E-3</c:v>
                </c:pt>
                <c:pt idx="2665">
                  <c:v>6.2779000000000003E-3</c:v>
                </c:pt>
                <c:pt idx="2666">
                  <c:v>6.2389999999999998E-3</c:v>
                </c:pt>
                <c:pt idx="2667">
                  <c:v>6.2002000000000003E-3</c:v>
                </c:pt>
                <c:pt idx="2668">
                  <c:v>6.1617E-3</c:v>
                </c:pt>
                <c:pt idx="2669">
                  <c:v>6.1232999999999999E-3</c:v>
                </c:pt>
                <c:pt idx="2670">
                  <c:v>6.0851000000000004E-3</c:v>
                </c:pt>
                <c:pt idx="2671">
                  <c:v>7.1027E-3</c:v>
                </c:pt>
                <c:pt idx="2672">
                  <c:v>7.0962999999999998E-3</c:v>
                </c:pt>
                <c:pt idx="2673">
                  <c:v>1.4685E-2</c:v>
                </c:pt>
                <c:pt idx="2674">
                  <c:v>1.7818000000000001E-2</c:v>
                </c:pt>
                <c:pt idx="2675">
                  <c:v>1.9788E-2</c:v>
                </c:pt>
                <c:pt idx="2676">
                  <c:v>2.3126000000000001E-2</c:v>
                </c:pt>
                <c:pt idx="2677">
                  <c:v>2.2988000000000001E-2</c:v>
                </c:pt>
                <c:pt idx="2678">
                  <c:v>2.2849999999999999E-2</c:v>
                </c:pt>
                <c:pt idx="2679">
                  <c:v>2.2713000000000001E-2</c:v>
                </c:pt>
                <c:pt idx="2680">
                  <c:v>2.2578000000000001E-2</c:v>
                </c:pt>
                <c:pt idx="2681">
                  <c:v>2.2443000000000001E-2</c:v>
                </c:pt>
                <c:pt idx="2682">
                  <c:v>2.231E-2</c:v>
                </c:pt>
                <c:pt idx="2683">
                  <c:v>2.2176999999999999E-2</c:v>
                </c:pt>
                <c:pt idx="2684">
                  <c:v>2.2044999999999999E-2</c:v>
                </c:pt>
                <c:pt idx="2685">
                  <c:v>2.1915E-2</c:v>
                </c:pt>
                <c:pt idx="2686">
                  <c:v>2.1784000000000001E-2</c:v>
                </c:pt>
                <c:pt idx="2687">
                  <c:v>2.1655000000000001E-2</c:v>
                </c:pt>
                <c:pt idx="2688">
                  <c:v>2.1526E-2</c:v>
                </c:pt>
                <c:pt idx="2689">
                  <c:v>2.1396999999999999E-2</c:v>
                </c:pt>
                <c:pt idx="2690">
                  <c:v>2.1269E-2</c:v>
                </c:pt>
                <c:pt idx="2691">
                  <c:v>2.1142000000000001E-2</c:v>
                </c:pt>
                <c:pt idx="2692">
                  <c:v>2.1014999999999999E-2</c:v>
                </c:pt>
                <c:pt idx="2693">
                  <c:v>2.0888E-2</c:v>
                </c:pt>
                <c:pt idx="2694">
                  <c:v>2.0761999999999999E-2</c:v>
                </c:pt>
                <c:pt idx="2695">
                  <c:v>2.0636000000000002E-2</c:v>
                </c:pt>
                <c:pt idx="2696">
                  <c:v>2.0511000000000001E-2</c:v>
                </c:pt>
                <c:pt idx="2697">
                  <c:v>2.0386999999999999E-2</c:v>
                </c:pt>
                <c:pt idx="2698">
                  <c:v>2.0263E-2</c:v>
                </c:pt>
                <c:pt idx="2699">
                  <c:v>2.0139000000000001E-2</c:v>
                </c:pt>
                <c:pt idx="2700">
                  <c:v>2.0017E-2</c:v>
                </c:pt>
                <c:pt idx="2701">
                  <c:v>1.9894999999999999E-2</c:v>
                </c:pt>
                <c:pt idx="2702">
                  <c:v>1.9772999999999999E-2</c:v>
                </c:pt>
                <c:pt idx="2703">
                  <c:v>1.9653E-2</c:v>
                </c:pt>
                <c:pt idx="2704">
                  <c:v>1.9532999999999998E-2</c:v>
                </c:pt>
                <c:pt idx="2705">
                  <c:v>1.9414000000000001E-2</c:v>
                </c:pt>
                <c:pt idx="2706">
                  <c:v>1.9295E-2</c:v>
                </c:pt>
                <c:pt idx="2707">
                  <c:v>1.9178000000000001E-2</c:v>
                </c:pt>
                <c:pt idx="2708">
                  <c:v>1.9060000000000001E-2</c:v>
                </c:pt>
                <c:pt idx="2709">
                  <c:v>1.8943999999999999E-2</c:v>
                </c:pt>
                <c:pt idx="2710">
                  <c:v>1.8828000000000001E-2</c:v>
                </c:pt>
                <c:pt idx="2711">
                  <c:v>1.8713E-2</c:v>
                </c:pt>
                <c:pt idx="2712">
                  <c:v>1.8599000000000001E-2</c:v>
                </c:pt>
                <c:pt idx="2713">
                  <c:v>1.8485000000000001E-2</c:v>
                </c:pt>
                <c:pt idx="2714">
                  <c:v>1.8370999999999998E-2</c:v>
                </c:pt>
                <c:pt idx="2715">
                  <c:v>1.8258E-2</c:v>
                </c:pt>
                <c:pt idx="2716">
                  <c:v>1.8145999999999999E-2</c:v>
                </c:pt>
                <c:pt idx="2717">
                  <c:v>1.8034000000000001E-2</c:v>
                </c:pt>
                <c:pt idx="2718">
                  <c:v>1.7923000000000001E-2</c:v>
                </c:pt>
                <c:pt idx="2719">
                  <c:v>1.7812000000000001E-2</c:v>
                </c:pt>
                <c:pt idx="2720">
                  <c:v>1.7701999999999999E-2</c:v>
                </c:pt>
                <c:pt idx="2721">
                  <c:v>1.7592E-2</c:v>
                </c:pt>
                <c:pt idx="2722">
                  <c:v>1.7482000000000001E-2</c:v>
                </c:pt>
                <c:pt idx="2723">
                  <c:v>1.7373E-2</c:v>
                </c:pt>
                <c:pt idx="2724">
                  <c:v>0.56140000000000001</c:v>
                </c:pt>
                <c:pt idx="2725">
                  <c:v>0.56035999999999997</c:v>
                </c:pt>
                <c:pt idx="2726">
                  <c:v>0.55666000000000004</c:v>
                </c:pt>
                <c:pt idx="2727">
                  <c:v>0.55298000000000003</c:v>
                </c:pt>
                <c:pt idx="2728">
                  <c:v>0.54930000000000001</c:v>
                </c:pt>
                <c:pt idx="2729">
                  <c:v>0.54564000000000001</c:v>
                </c:pt>
                <c:pt idx="2730">
                  <c:v>0.54200000000000004</c:v>
                </c:pt>
                <c:pt idx="2731">
                  <c:v>0.53837000000000002</c:v>
                </c:pt>
                <c:pt idx="2732">
                  <c:v>0.53474999999999995</c:v>
                </c:pt>
                <c:pt idx="2733">
                  <c:v>0.53115000000000001</c:v>
                </c:pt>
                <c:pt idx="2734">
                  <c:v>0.52756000000000003</c:v>
                </c:pt>
                <c:pt idx="2735">
                  <c:v>0.52400000000000002</c:v>
                </c:pt>
                <c:pt idx="2736">
                  <c:v>0.52044999999999997</c:v>
                </c:pt>
                <c:pt idx="2737">
                  <c:v>0.51692000000000005</c:v>
                </c:pt>
                <c:pt idx="2738">
                  <c:v>0.51339999999999997</c:v>
                </c:pt>
                <c:pt idx="2739">
                  <c:v>0.50990999999999997</c:v>
                </c:pt>
                <c:pt idx="2740">
                  <c:v>0.50643000000000005</c:v>
                </c:pt>
                <c:pt idx="2741">
                  <c:v>0.50295999999999996</c:v>
                </c:pt>
                <c:pt idx="2742">
                  <c:v>0.49952000000000002</c:v>
                </c:pt>
                <c:pt idx="2743">
                  <c:v>0.49608999999999998</c:v>
                </c:pt>
                <c:pt idx="2744">
                  <c:v>0.49267</c:v>
                </c:pt>
                <c:pt idx="2745">
                  <c:v>0.48926999999999998</c:v>
                </c:pt>
                <c:pt idx="2746">
                  <c:v>0.48588999999999999</c:v>
                </c:pt>
                <c:pt idx="2747">
                  <c:v>0.48252</c:v>
                </c:pt>
                <c:pt idx="2748">
                  <c:v>0.47915999999999997</c:v>
                </c:pt>
                <c:pt idx="2749">
                  <c:v>0.47582000000000002</c:v>
                </c:pt>
                <c:pt idx="2750">
                  <c:v>0.47249000000000002</c:v>
                </c:pt>
                <c:pt idx="2751">
                  <c:v>0.46917999999999999</c:v>
                </c:pt>
                <c:pt idx="2752">
                  <c:v>0.46588000000000002</c:v>
                </c:pt>
                <c:pt idx="2753">
                  <c:v>0.46259</c:v>
                </c:pt>
                <c:pt idx="2754">
                  <c:v>0.45932000000000001</c:v>
                </c:pt>
                <c:pt idx="2755">
                  <c:v>0.45606000000000002</c:v>
                </c:pt>
                <c:pt idx="2756">
                  <c:v>0.45282</c:v>
                </c:pt>
                <c:pt idx="2757">
                  <c:v>0.44958999999999999</c:v>
                </c:pt>
                <c:pt idx="2758">
                  <c:v>0.44636999999999999</c:v>
                </c:pt>
                <c:pt idx="2759">
                  <c:v>0.44317000000000001</c:v>
                </c:pt>
                <c:pt idx="2760">
                  <c:v>0.43998999999999999</c:v>
                </c:pt>
                <c:pt idx="2761">
                  <c:v>0.43681999999999999</c:v>
                </c:pt>
                <c:pt idx="2762">
                  <c:v>0.43365999999999999</c:v>
                </c:pt>
                <c:pt idx="2763">
                  <c:v>0.43052000000000001</c:v>
                </c:pt>
                <c:pt idx="2764">
                  <c:v>0.4274</c:v>
                </c:pt>
                <c:pt idx="2765">
                  <c:v>0.42429</c:v>
                </c:pt>
                <c:pt idx="2766">
                  <c:v>0.42120000000000002</c:v>
                </c:pt>
                <c:pt idx="2767">
                  <c:v>0.41811999999999999</c:v>
                </c:pt>
                <c:pt idx="2768">
                  <c:v>0.41505999999999998</c:v>
                </c:pt>
                <c:pt idx="2769">
                  <c:v>0.41202</c:v>
                </c:pt>
                <c:pt idx="2770">
                  <c:v>0.40899000000000002</c:v>
                </c:pt>
                <c:pt idx="2771">
                  <c:v>0.40598000000000001</c:v>
                </c:pt>
                <c:pt idx="2772">
                  <c:v>0.40299000000000001</c:v>
                </c:pt>
                <c:pt idx="2773">
                  <c:v>0.40000999999999998</c:v>
                </c:pt>
                <c:pt idx="2774">
                  <c:v>0.39705000000000001</c:v>
                </c:pt>
                <c:pt idx="2775">
                  <c:v>0.39411000000000002</c:v>
                </c:pt>
                <c:pt idx="2776">
                  <c:v>0.39118999999999998</c:v>
                </c:pt>
                <c:pt idx="2777">
                  <c:v>0.38828000000000001</c:v>
                </c:pt>
                <c:pt idx="2778">
                  <c:v>0.38539000000000001</c:v>
                </c:pt>
                <c:pt idx="2779">
                  <c:v>0.38252000000000003</c:v>
                </c:pt>
                <c:pt idx="2780">
                  <c:v>0.37967000000000001</c:v>
                </c:pt>
                <c:pt idx="2781">
                  <c:v>0.37685000000000002</c:v>
                </c:pt>
                <c:pt idx="2782">
                  <c:v>0.37403999999999998</c:v>
                </c:pt>
                <c:pt idx="2783">
                  <c:v>0.37125999999999998</c:v>
                </c:pt>
                <c:pt idx="2784">
                  <c:v>0.36849999999999999</c:v>
                </c:pt>
                <c:pt idx="2785">
                  <c:v>0.36575999999999997</c:v>
                </c:pt>
                <c:pt idx="2786">
                  <c:v>0.36303999999999997</c:v>
                </c:pt>
                <c:pt idx="2787">
                  <c:v>0.36035</c:v>
                </c:pt>
                <c:pt idx="2788">
                  <c:v>0.35768</c:v>
                </c:pt>
                <c:pt idx="2789">
                  <c:v>0.35503000000000001</c:v>
                </c:pt>
                <c:pt idx="2790">
                  <c:v>0.35241</c:v>
                </c:pt>
                <c:pt idx="2791">
                  <c:v>0.3498</c:v>
                </c:pt>
                <c:pt idx="2792">
                  <c:v>0.34721000000000002</c:v>
                </c:pt>
                <c:pt idx="2793">
                  <c:v>0.34464</c:v>
                </c:pt>
                <c:pt idx="2794">
                  <c:v>0.34209000000000001</c:v>
                </c:pt>
                <c:pt idx="2795">
                  <c:v>0.33955999999999997</c:v>
                </c:pt>
                <c:pt idx="2796">
                  <c:v>0.33705000000000002</c:v>
                </c:pt>
                <c:pt idx="2797">
                  <c:v>0.33456000000000002</c:v>
                </c:pt>
                <c:pt idx="2798">
                  <c:v>0.33207999999999999</c:v>
                </c:pt>
                <c:pt idx="2799">
                  <c:v>0.32962999999999998</c:v>
                </c:pt>
                <c:pt idx="2800">
                  <c:v>0.32721</c:v>
                </c:pt>
                <c:pt idx="2801">
                  <c:v>0.32479999999999998</c:v>
                </c:pt>
                <c:pt idx="2802">
                  <c:v>0.32241999999999998</c:v>
                </c:pt>
                <c:pt idx="2803">
                  <c:v>0.32005</c:v>
                </c:pt>
                <c:pt idx="2804">
                  <c:v>0.31770999999999999</c:v>
                </c:pt>
                <c:pt idx="2805">
                  <c:v>0.31540000000000001</c:v>
                </c:pt>
                <c:pt idx="2806">
                  <c:v>0.31309999999999999</c:v>
                </c:pt>
                <c:pt idx="2807">
                  <c:v>0.31081999999999999</c:v>
                </c:pt>
                <c:pt idx="2808">
                  <c:v>0.30857000000000001</c:v>
                </c:pt>
                <c:pt idx="2809">
                  <c:v>0.30634</c:v>
                </c:pt>
                <c:pt idx="2810">
                  <c:v>0.30412</c:v>
                </c:pt>
                <c:pt idx="2811">
                  <c:v>0.30192999999999998</c:v>
                </c:pt>
                <c:pt idx="2812">
                  <c:v>0.29975000000000002</c:v>
                </c:pt>
                <c:pt idx="2813">
                  <c:v>0.29759999999999998</c:v>
                </c:pt>
                <c:pt idx="2814">
                  <c:v>0.29546</c:v>
                </c:pt>
                <c:pt idx="2815">
                  <c:v>0.29333999999999999</c:v>
                </c:pt>
                <c:pt idx="2816">
                  <c:v>0.29124</c:v>
                </c:pt>
                <c:pt idx="2817">
                  <c:v>0.28915999999999997</c:v>
                </c:pt>
                <c:pt idx="2818">
                  <c:v>0.28709000000000001</c:v>
                </c:pt>
                <c:pt idx="2819">
                  <c:v>0.28504000000000002</c:v>
                </c:pt>
                <c:pt idx="2820">
                  <c:v>0.28300999999999998</c:v>
                </c:pt>
                <c:pt idx="2821">
                  <c:v>0.28100000000000003</c:v>
                </c:pt>
                <c:pt idx="2822">
                  <c:v>0.27900000000000003</c:v>
                </c:pt>
                <c:pt idx="2823">
                  <c:v>0.27701999999999999</c:v>
                </c:pt>
                <c:pt idx="2824">
                  <c:v>0.27505000000000002</c:v>
                </c:pt>
                <c:pt idx="2825">
                  <c:v>0.27310000000000001</c:v>
                </c:pt>
                <c:pt idx="2826">
                  <c:v>0.27117000000000002</c:v>
                </c:pt>
                <c:pt idx="2827">
                  <c:v>0.26924999999999999</c:v>
                </c:pt>
                <c:pt idx="2828">
                  <c:v>0.26734000000000002</c:v>
                </c:pt>
                <c:pt idx="2829">
                  <c:v>0.26545000000000002</c:v>
                </c:pt>
                <c:pt idx="2830">
                  <c:v>0.26357999999999998</c:v>
                </c:pt>
                <c:pt idx="2831">
                  <c:v>0.26172000000000001</c:v>
                </c:pt>
                <c:pt idx="2832">
                  <c:v>0.25986999999999999</c:v>
                </c:pt>
                <c:pt idx="2833">
                  <c:v>0.25803999999999999</c:v>
                </c:pt>
                <c:pt idx="2834">
                  <c:v>0.25622</c:v>
                </c:pt>
                <c:pt idx="2835">
                  <c:v>0.25441000000000003</c:v>
                </c:pt>
                <c:pt idx="2836">
                  <c:v>0.25261</c:v>
                </c:pt>
                <c:pt idx="2837">
                  <c:v>0.25083</c:v>
                </c:pt>
                <c:pt idx="2838">
                  <c:v>0.24904999999999999</c:v>
                </c:pt>
                <c:pt idx="2839">
                  <c:v>0.24729000000000001</c:v>
                </c:pt>
                <c:pt idx="2840">
                  <c:v>0.24554000000000001</c:v>
                </c:pt>
                <c:pt idx="2841">
                  <c:v>0.24381</c:v>
                </c:pt>
                <c:pt idx="2842">
                  <c:v>0.24207999999999999</c:v>
                </c:pt>
                <c:pt idx="2843">
                  <c:v>0.24037</c:v>
                </c:pt>
                <c:pt idx="2844">
                  <c:v>0.23866999999999999</c:v>
                </c:pt>
                <c:pt idx="2845">
                  <c:v>0.23699000000000001</c:v>
                </c:pt>
                <c:pt idx="2846">
                  <c:v>0.23532</c:v>
                </c:pt>
                <c:pt idx="2847">
                  <c:v>0.23366000000000001</c:v>
                </c:pt>
                <c:pt idx="2848">
                  <c:v>0.23202</c:v>
                </c:pt>
                <c:pt idx="2849">
                  <c:v>0.23038</c:v>
                </c:pt>
                <c:pt idx="2850">
                  <c:v>0.22877</c:v>
                </c:pt>
                <c:pt idx="2851">
                  <c:v>0.22716</c:v>
                </c:pt>
                <c:pt idx="2852">
                  <c:v>0.22556999999999999</c:v>
                </c:pt>
                <c:pt idx="2853">
                  <c:v>0.22398000000000001</c:v>
                </c:pt>
                <c:pt idx="2854">
                  <c:v>0.22242000000000001</c:v>
                </c:pt>
                <c:pt idx="2855">
                  <c:v>0.22086</c:v>
                </c:pt>
                <c:pt idx="2856">
                  <c:v>0.21931999999999999</c:v>
                </c:pt>
                <c:pt idx="2857">
                  <c:v>0.21779000000000001</c:v>
                </c:pt>
                <c:pt idx="2858">
                  <c:v>0.21626999999999999</c:v>
                </c:pt>
                <c:pt idx="2859">
                  <c:v>0.21476000000000001</c:v>
                </c:pt>
                <c:pt idx="2860">
                  <c:v>0.21326000000000001</c:v>
                </c:pt>
                <c:pt idx="2861">
                  <c:v>0.21178</c:v>
                </c:pt>
                <c:pt idx="2862">
                  <c:v>0.21031</c:v>
                </c:pt>
                <c:pt idx="2863">
                  <c:v>0.20885000000000001</c:v>
                </c:pt>
                <c:pt idx="2864">
                  <c:v>0.2074</c:v>
                </c:pt>
                <c:pt idx="2865">
                  <c:v>0.20596999999999999</c:v>
                </c:pt>
                <c:pt idx="2866">
                  <c:v>0.20455000000000001</c:v>
                </c:pt>
                <c:pt idx="2867">
                  <c:v>0.20315</c:v>
                </c:pt>
                <c:pt idx="2868">
                  <c:v>0.20175999999999999</c:v>
                </c:pt>
                <c:pt idx="2869">
                  <c:v>0.20038</c:v>
                </c:pt>
                <c:pt idx="2870">
                  <c:v>0.19900999999999999</c:v>
                </c:pt>
                <c:pt idx="2871">
                  <c:v>0.19766</c:v>
                </c:pt>
                <c:pt idx="2872">
                  <c:v>0.19631999999999999</c:v>
                </c:pt>
                <c:pt idx="2873">
                  <c:v>0.19499</c:v>
                </c:pt>
                <c:pt idx="2874">
                  <c:v>0.19367000000000001</c:v>
                </c:pt>
                <c:pt idx="2875">
                  <c:v>0.19237000000000001</c:v>
                </c:pt>
                <c:pt idx="2876">
                  <c:v>0.19108</c:v>
                </c:pt>
                <c:pt idx="2877">
                  <c:v>0.1898</c:v>
                </c:pt>
                <c:pt idx="2878">
                  <c:v>0.18854000000000001</c:v>
                </c:pt>
                <c:pt idx="2879">
                  <c:v>0.18729000000000001</c:v>
                </c:pt>
                <c:pt idx="2880">
                  <c:v>0.18604999999999999</c:v>
                </c:pt>
                <c:pt idx="2881">
                  <c:v>0.18482999999999999</c:v>
                </c:pt>
                <c:pt idx="2882">
                  <c:v>0.18362999999999999</c:v>
                </c:pt>
                <c:pt idx="2883">
                  <c:v>0.18243999999999999</c:v>
                </c:pt>
                <c:pt idx="2884">
                  <c:v>0.18126</c:v>
                </c:pt>
                <c:pt idx="2885">
                  <c:v>0.18010000000000001</c:v>
                </c:pt>
                <c:pt idx="2886">
                  <c:v>0.17895</c:v>
                </c:pt>
                <c:pt idx="2887">
                  <c:v>0.17782000000000001</c:v>
                </c:pt>
                <c:pt idx="2888">
                  <c:v>0.1767</c:v>
                </c:pt>
                <c:pt idx="2889">
                  <c:v>0.17560000000000001</c:v>
                </c:pt>
                <c:pt idx="2890">
                  <c:v>0.17451</c:v>
                </c:pt>
                <c:pt idx="2891">
                  <c:v>0.17343</c:v>
                </c:pt>
                <c:pt idx="2892">
                  <c:v>0.17237</c:v>
                </c:pt>
                <c:pt idx="2893">
                  <c:v>0.17133000000000001</c:v>
                </c:pt>
                <c:pt idx="2894">
                  <c:v>0.17029</c:v>
                </c:pt>
                <c:pt idx="2895">
                  <c:v>0.16927</c:v>
                </c:pt>
                <c:pt idx="2896">
                  <c:v>0.16827</c:v>
                </c:pt>
                <c:pt idx="2897">
                  <c:v>0.16727</c:v>
                </c:pt>
                <c:pt idx="2898">
                  <c:v>0.16628999999999999</c:v>
                </c:pt>
                <c:pt idx="2899">
                  <c:v>0.16531999999999999</c:v>
                </c:pt>
                <c:pt idx="2900">
                  <c:v>0.16436000000000001</c:v>
                </c:pt>
                <c:pt idx="2901">
                  <c:v>0.16341</c:v>
                </c:pt>
                <c:pt idx="2902">
                  <c:v>0.16248000000000001</c:v>
                </c:pt>
                <c:pt idx="2903">
                  <c:v>0.16155</c:v>
                </c:pt>
                <c:pt idx="2904">
                  <c:v>0.16063</c:v>
                </c:pt>
                <c:pt idx="2905">
                  <c:v>0.15972</c:v>
                </c:pt>
                <c:pt idx="2906">
                  <c:v>0.15881999999999999</c:v>
                </c:pt>
                <c:pt idx="2907">
                  <c:v>0.15792999999999999</c:v>
                </c:pt>
                <c:pt idx="2908">
                  <c:v>0.15705</c:v>
                </c:pt>
                <c:pt idx="2909">
                  <c:v>0.15618000000000001</c:v>
                </c:pt>
                <c:pt idx="2910">
                  <c:v>0.15531</c:v>
                </c:pt>
                <c:pt idx="2911">
                  <c:v>0.15445999999999999</c:v>
                </c:pt>
                <c:pt idx="2912">
                  <c:v>0.15361</c:v>
                </c:pt>
                <c:pt idx="2913">
                  <c:v>0.15276000000000001</c:v>
                </c:pt>
                <c:pt idx="2914">
                  <c:v>0.15193000000000001</c:v>
                </c:pt>
                <c:pt idx="2915">
                  <c:v>0.15110000000000001</c:v>
                </c:pt>
                <c:pt idx="2916">
                  <c:v>0.15026999999999999</c:v>
                </c:pt>
                <c:pt idx="2917">
                  <c:v>0.14945</c:v>
                </c:pt>
                <c:pt idx="2918">
                  <c:v>0.14863999999999999</c:v>
                </c:pt>
                <c:pt idx="2919">
                  <c:v>0.14782999999999999</c:v>
                </c:pt>
                <c:pt idx="2920">
                  <c:v>0.14702999999999999</c:v>
                </c:pt>
                <c:pt idx="2921">
                  <c:v>0.14624000000000001</c:v>
                </c:pt>
                <c:pt idx="2922">
                  <c:v>0.14544000000000001</c:v>
                </c:pt>
                <c:pt idx="2923">
                  <c:v>0.14466000000000001</c:v>
                </c:pt>
                <c:pt idx="2924">
                  <c:v>0.14388000000000001</c:v>
                </c:pt>
                <c:pt idx="2925">
                  <c:v>0.1431</c:v>
                </c:pt>
                <c:pt idx="2926">
                  <c:v>0.14232</c:v>
                </c:pt>
                <c:pt idx="2927">
                  <c:v>0.14155000000000001</c:v>
                </c:pt>
                <c:pt idx="2928">
                  <c:v>0.14079</c:v>
                </c:pt>
                <c:pt idx="2929">
                  <c:v>0.14002000000000001</c:v>
                </c:pt>
                <c:pt idx="2930">
                  <c:v>0.13925999999999999</c:v>
                </c:pt>
                <c:pt idx="2931">
                  <c:v>0.13850000000000001</c:v>
                </c:pt>
                <c:pt idx="2932">
                  <c:v>0.13775000000000001</c:v>
                </c:pt>
                <c:pt idx="2933">
                  <c:v>0.13700000000000001</c:v>
                </c:pt>
                <c:pt idx="2934">
                  <c:v>0.13625000000000001</c:v>
                </c:pt>
                <c:pt idx="2935">
                  <c:v>0.13550999999999999</c:v>
                </c:pt>
                <c:pt idx="2936">
                  <c:v>0.13477</c:v>
                </c:pt>
                <c:pt idx="2937">
                  <c:v>0.13403000000000001</c:v>
                </c:pt>
                <c:pt idx="2938">
                  <c:v>0.1333</c:v>
                </c:pt>
                <c:pt idx="2939">
                  <c:v>0.13256999999999999</c:v>
                </c:pt>
                <c:pt idx="2940">
                  <c:v>0.13184000000000001</c:v>
                </c:pt>
                <c:pt idx="2941">
                  <c:v>0.13111999999999999</c:v>
                </c:pt>
                <c:pt idx="2942">
                  <c:v>0.13039999999999999</c:v>
                </c:pt>
                <c:pt idx="2943">
                  <c:v>0.12969</c:v>
                </c:pt>
                <c:pt idx="2944">
                  <c:v>0.12898000000000001</c:v>
                </c:pt>
                <c:pt idx="2945">
                  <c:v>0.12828000000000001</c:v>
                </c:pt>
                <c:pt idx="2946">
                  <c:v>0.12758</c:v>
                </c:pt>
                <c:pt idx="2947">
                  <c:v>0.12687999999999999</c:v>
                </c:pt>
                <c:pt idx="2948">
                  <c:v>0.12619</c:v>
                </c:pt>
                <c:pt idx="2949">
                  <c:v>0.1255</c:v>
                </c:pt>
                <c:pt idx="2950">
                  <c:v>0.12481</c:v>
                </c:pt>
                <c:pt idx="2951">
                  <c:v>0.12413</c:v>
                </c:pt>
                <c:pt idx="2952">
                  <c:v>0.12345</c:v>
                </c:pt>
                <c:pt idx="2953">
                  <c:v>0.12277</c:v>
                </c:pt>
                <c:pt idx="2954">
                  <c:v>0.12209</c:v>
                </c:pt>
                <c:pt idx="2955">
                  <c:v>0.12142</c:v>
                </c:pt>
                <c:pt idx="2956">
                  <c:v>0.12076000000000001</c:v>
                </c:pt>
                <c:pt idx="2957">
                  <c:v>0.12009</c:v>
                </c:pt>
                <c:pt idx="2958">
                  <c:v>0.11942999999999999</c:v>
                </c:pt>
                <c:pt idx="2959">
                  <c:v>0.11877</c:v>
                </c:pt>
                <c:pt idx="2960">
                  <c:v>0.11812</c:v>
                </c:pt>
                <c:pt idx="2961">
                  <c:v>0.11747</c:v>
                </c:pt>
                <c:pt idx="2962">
                  <c:v>0.11681999999999999</c:v>
                </c:pt>
                <c:pt idx="2963">
                  <c:v>0.11617</c:v>
                </c:pt>
                <c:pt idx="2964">
                  <c:v>0.11552999999999999</c:v>
                </c:pt>
                <c:pt idx="2965">
                  <c:v>0.11489000000000001</c:v>
                </c:pt>
                <c:pt idx="2966">
                  <c:v>0.11425</c:v>
                </c:pt>
                <c:pt idx="2967">
                  <c:v>0.11361</c:v>
                </c:pt>
                <c:pt idx="2968">
                  <c:v>0.11298</c:v>
                </c:pt>
                <c:pt idx="2969">
                  <c:v>0.11235000000000001</c:v>
                </c:pt>
                <c:pt idx="2970">
                  <c:v>0.11172</c:v>
                </c:pt>
                <c:pt idx="2971">
                  <c:v>0.1111</c:v>
                </c:pt>
                <c:pt idx="2972">
                  <c:v>0.11047</c:v>
                </c:pt>
                <c:pt idx="2973">
                  <c:v>0.10985</c:v>
                </c:pt>
                <c:pt idx="2974">
                  <c:v>0.10922999999999999</c:v>
                </c:pt>
                <c:pt idx="2975">
                  <c:v>0.10861999999999999</c:v>
                </c:pt>
                <c:pt idx="2976">
                  <c:v>0.108</c:v>
                </c:pt>
                <c:pt idx="2977">
                  <c:v>0.10739</c:v>
                </c:pt>
                <c:pt idx="2978">
                  <c:v>0.10678</c:v>
                </c:pt>
                <c:pt idx="2979">
                  <c:v>0.10618</c:v>
                </c:pt>
                <c:pt idx="2980">
                  <c:v>0.10557</c:v>
                </c:pt>
                <c:pt idx="2981">
                  <c:v>0.10498</c:v>
                </c:pt>
                <c:pt idx="2982">
                  <c:v>0.10438</c:v>
                </c:pt>
                <c:pt idx="2983">
                  <c:v>0.10378999999999999</c:v>
                </c:pt>
                <c:pt idx="2984">
                  <c:v>0.1032</c:v>
                </c:pt>
                <c:pt idx="2985">
                  <c:v>0.10261000000000001</c:v>
                </c:pt>
                <c:pt idx="2986">
                  <c:v>0.10202</c:v>
                </c:pt>
                <c:pt idx="2987">
                  <c:v>0.10144</c:v>
                </c:pt>
                <c:pt idx="2988">
                  <c:v>0.10086000000000001</c:v>
                </c:pt>
                <c:pt idx="2989">
                  <c:v>0.10027999999999999</c:v>
                </c:pt>
                <c:pt idx="2990">
                  <c:v>9.9704000000000001E-2</c:v>
                </c:pt>
                <c:pt idx="2991">
                  <c:v>9.9130999999999997E-2</c:v>
                </c:pt>
                <c:pt idx="2992">
                  <c:v>9.8558999999999994E-2</c:v>
                </c:pt>
                <c:pt idx="2993">
                  <c:v>9.7990999999999995E-2</c:v>
                </c:pt>
                <c:pt idx="2994">
                  <c:v>9.7423999999999997E-2</c:v>
                </c:pt>
                <c:pt idx="2995">
                  <c:v>9.6861000000000003E-2</c:v>
                </c:pt>
                <c:pt idx="2996">
                  <c:v>9.6299999999999997E-2</c:v>
                </c:pt>
                <c:pt idx="2997">
                  <c:v>9.5741999999999994E-2</c:v>
                </c:pt>
                <c:pt idx="2998">
                  <c:v>9.5186999999999994E-2</c:v>
                </c:pt>
                <c:pt idx="2999">
                  <c:v>9.4633999999999996E-2</c:v>
                </c:pt>
                <c:pt idx="3000">
                  <c:v>9.4083E-2</c:v>
                </c:pt>
                <c:pt idx="3001">
                  <c:v>9.3534999999999993E-2</c:v>
                </c:pt>
                <c:pt idx="3002">
                  <c:v>9.2989000000000002E-2</c:v>
                </c:pt>
                <c:pt idx="3003">
                  <c:v>9.2443999999999998E-2</c:v>
                </c:pt>
                <c:pt idx="3004">
                  <c:v>9.1901999999999998E-2</c:v>
                </c:pt>
                <c:pt idx="3005">
                  <c:v>9.1361999999999999E-2</c:v>
                </c:pt>
                <c:pt idx="3006">
                  <c:v>9.0824000000000002E-2</c:v>
                </c:pt>
                <c:pt idx="3007">
                  <c:v>9.0287999999999993E-2</c:v>
                </c:pt>
                <c:pt idx="3008">
                  <c:v>8.9754E-2</c:v>
                </c:pt>
                <c:pt idx="3009">
                  <c:v>8.9221999999999996E-2</c:v>
                </c:pt>
                <c:pt idx="3010">
                  <c:v>8.8691999999999993E-2</c:v>
                </c:pt>
                <c:pt idx="3011">
                  <c:v>8.8164999999999993E-2</c:v>
                </c:pt>
                <c:pt idx="3012">
                  <c:v>8.7639999999999996E-2</c:v>
                </c:pt>
                <c:pt idx="3013">
                  <c:v>8.7118000000000001E-2</c:v>
                </c:pt>
                <c:pt idx="3014">
                  <c:v>8.6598999999999995E-2</c:v>
                </c:pt>
                <c:pt idx="3015">
                  <c:v>8.6082000000000006E-2</c:v>
                </c:pt>
                <c:pt idx="3016">
                  <c:v>8.5567000000000004E-2</c:v>
                </c:pt>
                <c:pt idx="3017">
                  <c:v>8.5055000000000006E-2</c:v>
                </c:pt>
                <c:pt idx="3018">
                  <c:v>8.4545999999999996E-2</c:v>
                </c:pt>
                <c:pt idx="3019">
                  <c:v>8.4038000000000002E-2</c:v>
                </c:pt>
                <c:pt idx="3020">
                  <c:v>8.3532999999999996E-2</c:v>
                </c:pt>
                <c:pt idx="3021">
                  <c:v>8.3029000000000006E-2</c:v>
                </c:pt>
                <c:pt idx="3022">
                  <c:v>8.2527000000000003E-2</c:v>
                </c:pt>
                <c:pt idx="3023">
                  <c:v>8.2026000000000002E-2</c:v>
                </c:pt>
                <c:pt idx="3024">
                  <c:v>8.1527000000000002E-2</c:v>
                </c:pt>
                <c:pt idx="3025">
                  <c:v>8.1029000000000004E-2</c:v>
                </c:pt>
                <c:pt idx="3026">
                  <c:v>8.0532999999999993E-2</c:v>
                </c:pt>
                <c:pt idx="3027">
                  <c:v>8.0037999999999998E-2</c:v>
                </c:pt>
                <c:pt idx="3028">
                  <c:v>7.9544000000000004E-2</c:v>
                </c:pt>
                <c:pt idx="3029">
                  <c:v>7.9051999999999997E-2</c:v>
                </c:pt>
                <c:pt idx="3030">
                  <c:v>7.8560000000000005E-2</c:v>
                </c:pt>
                <c:pt idx="3031">
                  <c:v>7.8070000000000001E-2</c:v>
                </c:pt>
                <c:pt idx="3032">
                  <c:v>7.7581999999999998E-2</c:v>
                </c:pt>
                <c:pt idx="3033">
                  <c:v>7.7094999999999997E-2</c:v>
                </c:pt>
                <c:pt idx="3034">
                  <c:v>7.6608999999999997E-2</c:v>
                </c:pt>
                <c:pt idx="3035">
                  <c:v>7.6125999999999999E-2</c:v>
                </c:pt>
                <c:pt idx="3036">
                  <c:v>7.5643000000000002E-2</c:v>
                </c:pt>
                <c:pt idx="3037">
                  <c:v>7.5162999999999994E-2</c:v>
                </c:pt>
                <c:pt idx="3038">
                  <c:v>7.4684E-2</c:v>
                </c:pt>
                <c:pt idx="3039">
                  <c:v>7.4206999999999995E-2</c:v>
                </c:pt>
                <c:pt idx="3040">
                  <c:v>7.3731000000000005E-2</c:v>
                </c:pt>
                <c:pt idx="3041">
                  <c:v>7.3258000000000004E-2</c:v>
                </c:pt>
                <c:pt idx="3042">
                  <c:v>7.2787000000000004E-2</c:v>
                </c:pt>
                <c:pt idx="3043">
                  <c:v>7.2317999999999993E-2</c:v>
                </c:pt>
                <c:pt idx="3044">
                  <c:v>7.1850999999999998E-2</c:v>
                </c:pt>
                <c:pt idx="3045">
                  <c:v>7.1386000000000005E-2</c:v>
                </c:pt>
                <c:pt idx="3046">
                  <c:v>7.0923E-2</c:v>
                </c:pt>
                <c:pt idx="3047">
                  <c:v>7.0462999999999998E-2</c:v>
                </c:pt>
                <c:pt idx="3048">
                  <c:v>7.0004999999999998E-2</c:v>
                </c:pt>
                <c:pt idx="3049">
                  <c:v>6.9549E-2</c:v>
                </c:pt>
                <c:pt idx="3050">
                  <c:v>6.9096000000000005E-2</c:v>
                </c:pt>
                <c:pt idx="3051">
                  <c:v>6.8644999999999998E-2</c:v>
                </c:pt>
                <c:pt idx="3052">
                  <c:v>6.8196999999999994E-2</c:v>
                </c:pt>
                <c:pt idx="3053">
                  <c:v>6.7750000000000005E-2</c:v>
                </c:pt>
                <c:pt idx="3054">
                  <c:v>6.7306000000000005E-2</c:v>
                </c:pt>
                <c:pt idx="3055">
                  <c:v>6.6864999999999994E-2</c:v>
                </c:pt>
                <c:pt idx="3056">
                  <c:v>6.6424999999999998E-2</c:v>
                </c:pt>
                <c:pt idx="3057">
                  <c:v>6.5988000000000005E-2</c:v>
                </c:pt>
                <c:pt idx="3058">
                  <c:v>6.5553E-2</c:v>
                </c:pt>
                <c:pt idx="3059">
                  <c:v>6.5119999999999997E-2</c:v>
                </c:pt>
                <c:pt idx="3060">
                  <c:v>6.4689999999999998E-2</c:v>
                </c:pt>
                <c:pt idx="3061">
                  <c:v>6.4262E-2</c:v>
                </c:pt>
                <c:pt idx="3062">
                  <c:v>6.3836000000000004E-2</c:v>
                </c:pt>
                <c:pt idx="3063">
                  <c:v>6.3412999999999997E-2</c:v>
                </c:pt>
                <c:pt idx="3064">
                  <c:v>6.2992000000000006E-2</c:v>
                </c:pt>
                <c:pt idx="3065">
                  <c:v>6.2573000000000004E-2</c:v>
                </c:pt>
                <c:pt idx="3066">
                  <c:v>6.2156000000000003E-2</c:v>
                </c:pt>
                <c:pt idx="3067">
                  <c:v>6.1741999999999998E-2</c:v>
                </c:pt>
                <c:pt idx="3068">
                  <c:v>6.1330000000000003E-2</c:v>
                </c:pt>
                <c:pt idx="3069">
                  <c:v>6.0920000000000002E-2</c:v>
                </c:pt>
                <c:pt idx="3070">
                  <c:v>6.0512999999999997E-2</c:v>
                </c:pt>
                <c:pt idx="3071">
                  <c:v>6.0108000000000002E-2</c:v>
                </c:pt>
                <c:pt idx="3072">
                  <c:v>5.9706000000000002E-2</c:v>
                </c:pt>
                <c:pt idx="3073">
                  <c:v>5.9306999999999999E-2</c:v>
                </c:pt>
                <c:pt idx="3074">
                  <c:v>5.8909999999999997E-2</c:v>
                </c:pt>
                <c:pt idx="3075">
                  <c:v>5.8514999999999998E-2</c:v>
                </c:pt>
                <c:pt idx="3076">
                  <c:v>5.8124000000000002E-2</c:v>
                </c:pt>
                <c:pt idx="3077">
                  <c:v>5.7734000000000001E-2</c:v>
                </c:pt>
                <c:pt idx="3078">
                  <c:v>5.7348000000000003E-2</c:v>
                </c:pt>
                <c:pt idx="3079">
                  <c:v>5.6963E-2</c:v>
                </c:pt>
                <c:pt idx="3080">
                  <c:v>5.6580999999999999E-2</c:v>
                </c:pt>
                <c:pt idx="3081">
                  <c:v>5.62E-2</c:v>
                </c:pt>
                <c:pt idx="3082">
                  <c:v>5.5821999999999997E-2</c:v>
                </c:pt>
                <c:pt idx="3083">
                  <c:v>5.5445000000000001E-2</c:v>
                </c:pt>
                <c:pt idx="3084">
                  <c:v>5.5070000000000001E-2</c:v>
                </c:pt>
                <c:pt idx="3085">
                  <c:v>5.4697000000000003E-2</c:v>
                </c:pt>
                <c:pt idx="3086">
                  <c:v>5.4324999999999998E-2</c:v>
                </c:pt>
                <c:pt idx="3087">
                  <c:v>5.3955000000000003E-2</c:v>
                </c:pt>
                <c:pt idx="3088">
                  <c:v>5.3587000000000003E-2</c:v>
                </c:pt>
                <c:pt idx="3089">
                  <c:v>5.3220000000000003E-2</c:v>
                </c:pt>
                <c:pt idx="3090">
                  <c:v>5.2853999999999998E-2</c:v>
                </c:pt>
                <c:pt idx="3091">
                  <c:v>5.2490000000000002E-2</c:v>
                </c:pt>
                <c:pt idx="3092">
                  <c:v>5.2128000000000001E-2</c:v>
                </c:pt>
                <c:pt idx="3093">
                  <c:v>5.1767000000000001E-2</c:v>
                </c:pt>
                <c:pt idx="3094">
                  <c:v>5.1408000000000002E-2</c:v>
                </c:pt>
                <c:pt idx="3095">
                  <c:v>5.1050999999999999E-2</c:v>
                </c:pt>
                <c:pt idx="3096">
                  <c:v>5.0695999999999998E-2</c:v>
                </c:pt>
                <c:pt idx="3097">
                  <c:v>5.0342999999999999E-2</c:v>
                </c:pt>
                <c:pt idx="3098">
                  <c:v>4.9991000000000001E-2</c:v>
                </c:pt>
                <c:pt idx="3099">
                  <c:v>4.9641999999999999E-2</c:v>
                </c:pt>
                <c:pt idx="3100">
                  <c:v>4.9293999999999998E-2</c:v>
                </c:pt>
                <c:pt idx="3101">
                  <c:v>4.8948999999999999E-2</c:v>
                </c:pt>
                <c:pt idx="3102">
                  <c:v>4.8605000000000002E-2</c:v>
                </c:pt>
                <c:pt idx="3103">
                  <c:v>4.8263E-2</c:v>
                </c:pt>
                <c:pt idx="3104">
                  <c:v>4.7923E-2</c:v>
                </c:pt>
                <c:pt idx="3105">
                  <c:v>4.8981999999999998E-2</c:v>
                </c:pt>
                <c:pt idx="3106">
                  <c:v>4.8635999999999999E-2</c:v>
                </c:pt>
                <c:pt idx="3107">
                  <c:v>4.8291000000000001E-2</c:v>
                </c:pt>
                <c:pt idx="3108">
                  <c:v>4.7947999999999998E-2</c:v>
                </c:pt>
                <c:pt idx="3109">
                  <c:v>4.7606000000000002E-2</c:v>
                </c:pt>
                <c:pt idx="3110">
                  <c:v>4.7267000000000003E-2</c:v>
                </c:pt>
                <c:pt idx="3111">
                  <c:v>4.6928999999999998E-2</c:v>
                </c:pt>
                <c:pt idx="3112">
                  <c:v>4.6592000000000001E-2</c:v>
                </c:pt>
                <c:pt idx="3113">
                  <c:v>4.6257E-2</c:v>
                </c:pt>
                <c:pt idx="3114">
                  <c:v>4.5924E-2</c:v>
                </c:pt>
                <c:pt idx="3115">
                  <c:v>4.5592000000000001E-2</c:v>
                </c:pt>
                <c:pt idx="3116">
                  <c:v>4.5262999999999998E-2</c:v>
                </c:pt>
                <c:pt idx="3117">
                  <c:v>4.4935000000000003E-2</c:v>
                </c:pt>
                <c:pt idx="3118">
                  <c:v>4.4609000000000003E-2</c:v>
                </c:pt>
                <c:pt idx="3119">
                  <c:v>4.4285999999999999E-2</c:v>
                </c:pt>
                <c:pt idx="3120">
                  <c:v>4.3964000000000003E-2</c:v>
                </c:pt>
                <c:pt idx="3121">
                  <c:v>4.3644000000000002E-2</c:v>
                </c:pt>
                <c:pt idx="3122">
                  <c:v>4.3326000000000003E-2</c:v>
                </c:pt>
                <c:pt idx="3123">
                  <c:v>4.301E-2</c:v>
                </c:pt>
                <c:pt idx="3124">
                  <c:v>4.2694999999999997E-2</c:v>
                </c:pt>
                <c:pt idx="3125">
                  <c:v>4.2382999999999997E-2</c:v>
                </c:pt>
                <c:pt idx="3126">
                  <c:v>4.2071999999999998E-2</c:v>
                </c:pt>
                <c:pt idx="3127">
                  <c:v>4.1763000000000002E-2</c:v>
                </c:pt>
                <c:pt idx="3128">
                  <c:v>4.1456E-2</c:v>
                </c:pt>
                <c:pt idx="3129">
                  <c:v>4.1149999999999999E-2</c:v>
                </c:pt>
                <c:pt idx="3130">
                  <c:v>4.0846E-2</c:v>
                </c:pt>
                <c:pt idx="3131">
                  <c:v>4.0544999999999998E-2</c:v>
                </c:pt>
                <c:pt idx="3132">
                  <c:v>4.0244000000000002E-2</c:v>
                </c:pt>
                <c:pt idx="3133">
                  <c:v>3.9946000000000002E-2</c:v>
                </c:pt>
                <c:pt idx="3134">
                  <c:v>3.9649999999999998E-2</c:v>
                </c:pt>
                <c:pt idx="3135">
                  <c:v>3.9355000000000001E-2</c:v>
                </c:pt>
                <c:pt idx="3136">
                  <c:v>3.9063000000000001E-2</c:v>
                </c:pt>
                <c:pt idx="3137">
                  <c:v>3.8772000000000001E-2</c:v>
                </c:pt>
                <c:pt idx="3138">
                  <c:v>3.8483000000000003E-2</c:v>
                </c:pt>
                <c:pt idx="3139">
                  <c:v>3.8195E-2</c:v>
                </c:pt>
                <c:pt idx="3140">
                  <c:v>3.7909999999999999E-2</c:v>
                </c:pt>
                <c:pt idx="3141">
                  <c:v>3.7627000000000001E-2</c:v>
                </c:pt>
                <c:pt idx="3142">
                  <c:v>3.7345000000000003E-2</c:v>
                </c:pt>
                <c:pt idx="3143">
                  <c:v>3.7065000000000001E-2</c:v>
                </c:pt>
                <c:pt idx="3144">
                  <c:v>3.6787E-2</c:v>
                </c:pt>
                <c:pt idx="3145">
                  <c:v>3.6512000000000003E-2</c:v>
                </c:pt>
                <c:pt idx="3146">
                  <c:v>3.6237999999999999E-2</c:v>
                </c:pt>
                <c:pt idx="3147">
                  <c:v>3.5964999999999997E-2</c:v>
                </c:pt>
                <c:pt idx="3148">
                  <c:v>3.5694999999999998E-2</c:v>
                </c:pt>
                <c:pt idx="3149">
                  <c:v>3.5427E-2</c:v>
                </c:pt>
                <c:pt idx="3150">
                  <c:v>3.5159999999999997E-2</c:v>
                </c:pt>
                <c:pt idx="3151">
                  <c:v>3.4896000000000003E-2</c:v>
                </c:pt>
                <c:pt idx="3152">
                  <c:v>3.4632999999999997E-2</c:v>
                </c:pt>
                <c:pt idx="3153">
                  <c:v>3.4373000000000001E-2</c:v>
                </c:pt>
                <c:pt idx="3154">
                  <c:v>3.4113999999999998E-2</c:v>
                </c:pt>
                <c:pt idx="3155">
                  <c:v>3.3857999999999999E-2</c:v>
                </c:pt>
                <c:pt idx="3156">
                  <c:v>3.3604000000000002E-2</c:v>
                </c:pt>
                <c:pt idx="3157">
                  <c:v>3.3352E-2</c:v>
                </c:pt>
                <c:pt idx="3158">
                  <c:v>3.3101999999999999E-2</c:v>
                </c:pt>
                <c:pt idx="3159">
                  <c:v>3.2853E-2</c:v>
                </c:pt>
                <c:pt idx="3160">
                  <c:v>3.2606999999999997E-2</c:v>
                </c:pt>
                <c:pt idx="3161">
                  <c:v>3.2363000000000003E-2</c:v>
                </c:pt>
                <c:pt idx="3162">
                  <c:v>3.2120000000000003E-2</c:v>
                </c:pt>
                <c:pt idx="3163">
                  <c:v>3.1878999999999998E-2</c:v>
                </c:pt>
                <c:pt idx="3164">
                  <c:v>3.1640000000000001E-2</c:v>
                </c:pt>
                <c:pt idx="3165">
                  <c:v>3.1403E-2</c:v>
                </c:pt>
                <c:pt idx="3166">
                  <c:v>3.1167E-2</c:v>
                </c:pt>
                <c:pt idx="3167">
                  <c:v>3.0932999999999999E-2</c:v>
                </c:pt>
                <c:pt idx="3168">
                  <c:v>3.0700999999999999E-2</c:v>
                </c:pt>
                <c:pt idx="3169">
                  <c:v>3.0471000000000002E-2</c:v>
                </c:pt>
                <c:pt idx="3170">
                  <c:v>3.0242000000000002E-2</c:v>
                </c:pt>
                <c:pt idx="3171">
                  <c:v>3.0015E-2</c:v>
                </c:pt>
                <c:pt idx="3172">
                  <c:v>2.9789E-2</c:v>
                </c:pt>
                <c:pt idx="3173">
                  <c:v>2.9565999999999999E-2</c:v>
                </c:pt>
                <c:pt idx="3174">
                  <c:v>2.9343999999999999E-2</c:v>
                </c:pt>
                <c:pt idx="3175">
                  <c:v>2.9124000000000001E-2</c:v>
                </c:pt>
                <c:pt idx="3176">
                  <c:v>2.8905E-2</c:v>
                </c:pt>
                <c:pt idx="3177">
                  <c:v>2.8688000000000002E-2</c:v>
                </c:pt>
                <c:pt idx="3178">
                  <c:v>2.8472999999999998E-2</c:v>
                </c:pt>
                <c:pt idx="3179">
                  <c:v>2.826E-2</c:v>
                </c:pt>
                <c:pt idx="3180">
                  <c:v>2.8048E-2</c:v>
                </c:pt>
                <c:pt idx="3181">
                  <c:v>2.7837000000000001E-2</c:v>
                </c:pt>
                <c:pt idx="3182">
                  <c:v>2.7629000000000001E-2</c:v>
                </c:pt>
                <c:pt idx="3183">
                  <c:v>2.7421999999999998E-2</c:v>
                </c:pt>
                <c:pt idx="3184">
                  <c:v>2.7216000000000001E-2</c:v>
                </c:pt>
                <c:pt idx="3185">
                  <c:v>2.7012000000000001E-2</c:v>
                </c:pt>
                <c:pt idx="3186">
                  <c:v>2.681E-2</c:v>
                </c:pt>
                <c:pt idx="3187">
                  <c:v>2.6609000000000001E-2</c:v>
                </c:pt>
                <c:pt idx="3188">
                  <c:v>2.6411E-2</c:v>
                </c:pt>
                <c:pt idx="3189">
                  <c:v>2.6214000000000001E-2</c:v>
                </c:pt>
                <c:pt idx="3190">
                  <c:v>2.6017999999999999E-2</c:v>
                </c:pt>
                <c:pt idx="3191">
                  <c:v>2.5825000000000001E-2</c:v>
                </c:pt>
                <c:pt idx="3192">
                  <c:v>2.5634000000000001E-2</c:v>
                </c:pt>
                <c:pt idx="3193">
                  <c:v>2.5444000000000001E-2</c:v>
                </c:pt>
                <c:pt idx="3194">
                  <c:v>2.5257000000000002E-2</c:v>
                </c:pt>
                <c:pt idx="3195">
                  <c:v>2.5071E-2</c:v>
                </c:pt>
                <c:pt idx="3196">
                  <c:v>2.4888E-2</c:v>
                </c:pt>
                <c:pt idx="3197">
                  <c:v>2.4705999999999999E-2</c:v>
                </c:pt>
                <c:pt idx="3198">
                  <c:v>2.4525999999999999E-2</c:v>
                </c:pt>
                <c:pt idx="3199">
                  <c:v>2.4348000000000002E-2</c:v>
                </c:pt>
                <c:pt idx="3200">
                  <c:v>2.4171999999999999E-2</c:v>
                </c:pt>
                <c:pt idx="3201">
                  <c:v>2.3997999999999998E-2</c:v>
                </c:pt>
                <c:pt idx="3202">
                  <c:v>2.3824999999999999E-2</c:v>
                </c:pt>
                <c:pt idx="3203">
                  <c:v>2.3654000000000001E-2</c:v>
                </c:pt>
                <c:pt idx="3204">
                  <c:v>2.3484000000000001E-2</c:v>
                </c:pt>
                <c:pt idx="3205">
                  <c:v>2.3316E-2</c:v>
                </c:pt>
                <c:pt idx="3206">
                  <c:v>2.315E-2</c:v>
                </c:pt>
                <c:pt idx="3207">
                  <c:v>2.2984999999999998E-2</c:v>
                </c:pt>
                <c:pt idx="3208">
                  <c:v>2.2821000000000001E-2</c:v>
                </c:pt>
                <c:pt idx="3209">
                  <c:v>2.2658999999999999E-2</c:v>
                </c:pt>
                <c:pt idx="3210">
                  <c:v>2.2498000000000001E-2</c:v>
                </c:pt>
                <c:pt idx="3211">
                  <c:v>2.2338E-2</c:v>
                </c:pt>
                <c:pt idx="3212">
                  <c:v>2.2179999999999998E-2</c:v>
                </c:pt>
                <c:pt idx="3213">
                  <c:v>2.2023000000000001E-2</c:v>
                </c:pt>
                <c:pt idx="3214">
                  <c:v>2.1867000000000001E-2</c:v>
                </c:pt>
                <c:pt idx="3215">
                  <c:v>2.1713E-2</c:v>
                </c:pt>
                <c:pt idx="3216">
                  <c:v>2.1559999999999999E-2</c:v>
                </c:pt>
                <c:pt idx="3217">
                  <c:v>2.1408E-2</c:v>
                </c:pt>
                <c:pt idx="3218">
                  <c:v>2.1257000000000002E-2</c:v>
                </c:pt>
                <c:pt idx="3219">
                  <c:v>2.1107999999999998E-2</c:v>
                </c:pt>
                <c:pt idx="3220">
                  <c:v>2.0959999999999999E-2</c:v>
                </c:pt>
                <c:pt idx="3221">
                  <c:v>2.0812000000000001E-2</c:v>
                </c:pt>
                <c:pt idx="3222">
                  <c:v>2.0666E-2</c:v>
                </c:pt>
                <c:pt idx="3223">
                  <c:v>2.0521999999999999E-2</c:v>
                </c:pt>
                <c:pt idx="3224">
                  <c:v>2.0378E-2</c:v>
                </c:pt>
                <c:pt idx="3225">
                  <c:v>2.0236000000000001E-2</c:v>
                </c:pt>
                <c:pt idx="3226">
                  <c:v>2.0094000000000001E-2</c:v>
                </c:pt>
                <c:pt idx="3227">
                  <c:v>1.9954E-2</c:v>
                </c:pt>
                <c:pt idx="3228">
                  <c:v>1.9814999999999999E-2</c:v>
                </c:pt>
                <c:pt idx="3229">
                  <c:v>1.9678000000000001E-2</c:v>
                </c:pt>
                <c:pt idx="3230">
                  <c:v>1.9540999999999999E-2</c:v>
                </c:pt>
                <c:pt idx="3231">
                  <c:v>1.9406E-2</c:v>
                </c:pt>
                <c:pt idx="3232">
                  <c:v>1.9272000000000001E-2</c:v>
                </c:pt>
                <c:pt idx="3233">
                  <c:v>1.9140000000000001E-2</c:v>
                </c:pt>
                <c:pt idx="3234">
                  <c:v>1.9009000000000002E-2</c:v>
                </c:pt>
                <c:pt idx="3235">
                  <c:v>1.8879E-2</c:v>
                </c:pt>
                <c:pt idx="3236">
                  <c:v>1.8751E-2</c:v>
                </c:pt>
                <c:pt idx="3237">
                  <c:v>1.8624000000000002E-2</c:v>
                </c:pt>
                <c:pt idx="3238">
                  <c:v>1.8499000000000002E-2</c:v>
                </c:pt>
                <c:pt idx="3239">
                  <c:v>1.8374999999999999E-2</c:v>
                </c:pt>
                <c:pt idx="3240">
                  <c:v>1.8252000000000001E-2</c:v>
                </c:pt>
                <c:pt idx="3241">
                  <c:v>1.8131000000000001E-2</c:v>
                </c:pt>
                <c:pt idx="3242">
                  <c:v>1.8012E-2</c:v>
                </c:pt>
                <c:pt idx="3243">
                  <c:v>1.7894E-2</c:v>
                </c:pt>
                <c:pt idx="3244">
                  <c:v>1.7777000000000001E-2</c:v>
                </c:pt>
                <c:pt idx="3245">
                  <c:v>1.7661E-2</c:v>
                </c:pt>
                <c:pt idx="3246">
                  <c:v>1.7547E-2</c:v>
                </c:pt>
                <c:pt idx="3247">
                  <c:v>1.7434000000000002E-2</c:v>
                </c:pt>
                <c:pt idx="3248">
                  <c:v>1.7323000000000002E-2</c:v>
                </c:pt>
                <c:pt idx="3249">
                  <c:v>1.7212000000000002E-2</c:v>
                </c:pt>
                <c:pt idx="3250">
                  <c:v>1.7103E-2</c:v>
                </c:pt>
                <c:pt idx="3251">
                  <c:v>1.6995E-2</c:v>
                </c:pt>
                <c:pt idx="3252">
                  <c:v>1.6886999999999999E-2</c:v>
                </c:pt>
                <c:pt idx="3253">
                  <c:v>1.6781000000000001E-2</c:v>
                </c:pt>
                <c:pt idx="3254">
                  <c:v>1.7940000000000001E-2</c:v>
                </c:pt>
                <c:pt idx="3255">
                  <c:v>1.9709000000000001E-2</c:v>
                </c:pt>
                <c:pt idx="3256">
                  <c:v>1.9649E-2</c:v>
                </c:pt>
                <c:pt idx="3257">
                  <c:v>1.9526999999999999E-2</c:v>
                </c:pt>
                <c:pt idx="3258">
                  <c:v>1.9406E-2</c:v>
                </c:pt>
                <c:pt idx="3259">
                  <c:v>1.9286000000000001E-2</c:v>
                </c:pt>
                <c:pt idx="3260">
                  <c:v>1.9167E-2</c:v>
                </c:pt>
                <c:pt idx="3261">
                  <c:v>1.9049E-2</c:v>
                </c:pt>
                <c:pt idx="3262">
                  <c:v>1.8932000000000001E-2</c:v>
                </c:pt>
                <c:pt idx="3263">
                  <c:v>1.8817E-2</c:v>
                </c:pt>
                <c:pt idx="3264">
                  <c:v>1.8702E-2</c:v>
                </c:pt>
                <c:pt idx="3265">
                  <c:v>1.8589000000000001E-2</c:v>
                </c:pt>
                <c:pt idx="3266">
                  <c:v>1.8477E-2</c:v>
                </c:pt>
                <c:pt idx="3267">
                  <c:v>1.8366E-2</c:v>
                </c:pt>
                <c:pt idx="3268">
                  <c:v>1.8256999999999999E-2</c:v>
                </c:pt>
                <c:pt idx="3269">
                  <c:v>1.8477E-2</c:v>
                </c:pt>
                <c:pt idx="3270">
                  <c:v>1.8442E-2</c:v>
                </c:pt>
                <c:pt idx="3271">
                  <c:v>1.8334E-2</c:v>
                </c:pt>
                <c:pt idx="3272">
                  <c:v>1.8227E-2</c:v>
                </c:pt>
                <c:pt idx="3273">
                  <c:v>1.8120000000000001E-2</c:v>
                </c:pt>
                <c:pt idx="3274">
                  <c:v>1.8015E-2</c:v>
                </c:pt>
                <c:pt idx="3275">
                  <c:v>1.7911E-2</c:v>
                </c:pt>
                <c:pt idx="3276">
                  <c:v>1.7808000000000001E-2</c:v>
                </c:pt>
                <c:pt idx="3277">
                  <c:v>1.7706E-2</c:v>
                </c:pt>
                <c:pt idx="3278">
                  <c:v>1.7604999999999999E-2</c:v>
                </c:pt>
                <c:pt idx="3279">
                  <c:v>1.7505E-2</c:v>
                </c:pt>
                <c:pt idx="3280">
                  <c:v>1.7405E-2</c:v>
                </c:pt>
                <c:pt idx="3281">
                  <c:v>1.7306999999999999E-2</c:v>
                </c:pt>
                <c:pt idx="3282">
                  <c:v>1.7208999999999999E-2</c:v>
                </c:pt>
                <c:pt idx="3283">
                  <c:v>1.7111999999999999E-2</c:v>
                </c:pt>
                <c:pt idx="3284">
                  <c:v>1.7016E-2</c:v>
                </c:pt>
                <c:pt idx="3285">
                  <c:v>1.6920999999999999E-2</c:v>
                </c:pt>
                <c:pt idx="3286">
                  <c:v>1.6827000000000002E-2</c:v>
                </c:pt>
                <c:pt idx="3287">
                  <c:v>1.6733000000000001E-2</c:v>
                </c:pt>
                <c:pt idx="3288">
                  <c:v>1.6641E-2</c:v>
                </c:pt>
                <c:pt idx="3289">
                  <c:v>1.6549000000000001E-2</c:v>
                </c:pt>
                <c:pt idx="3290">
                  <c:v>1.6456999999999999E-2</c:v>
                </c:pt>
                <c:pt idx="3291">
                  <c:v>1.6367E-2</c:v>
                </c:pt>
                <c:pt idx="3292">
                  <c:v>1.6277E-2</c:v>
                </c:pt>
                <c:pt idx="3293">
                  <c:v>1.6188000000000001E-2</c:v>
                </c:pt>
                <c:pt idx="3294">
                  <c:v>1.61E-2</c:v>
                </c:pt>
                <c:pt idx="3295">
                  <c:v>1.6011999999999998E-2</c:v>
                </c:pt>
                <c:pt idx="3296">
                  <c:v>1.5925000000000002E-2</c:v>
                </c:pt>
                <c:pt idx="3297">
                  <c:v>1.5838999999999999E-2</c:v>
                </c:pt>
                <c:pt idx="3298">
                  <c:v>1.5753E-2</c:v>
                </c:pt>
                <c:pt idx="3299">
                  <c:v>1.5667E-2</c:v>
                </c:pt>
                <c:pt idx="3300">
                  <c:v>1.5583E-2</c:v>
                </c:pt>
                <c:pt idx="3301">
                  <c:v>1.5498E-2</c:v>
                </c:pt>
                <c:pt idx="3302">
                  <c:v>1.5414000000000001E-2</c:v>
                </c:pt>
                <c:pt idx="3303">
                  <c:v>1.5330999999999999E-2</c:v>
                </c:pt>
                <c:pt idx="3304">
                  <c:v>1.5247999999999999E-2</c:v>
                </c:pt>
                <c:pt idx="3305">
                  <c:v>1.5165E-2</c:v>
                </c:pt>
                <c:pt idx="3306">
                  <c:v>1.5082999999999999E-2</c:v>
                </c:pt>
                <c:pt idx="3307">
                  <c:v>1.5001E-2</c:v>
                </c:pt>
                <c:pt idx="3308">
                  <c:v>1.4919999999999999E-2</c:v>
                </c:pt>
                <c:pt idx="3309">
                  <c:v>1.4839E-2</c:v>
                </c:pt>
                <c:pt idx="3310">
                  <c:v>1.4759E-2</c:v>
                </c:pt>
                <c:pt idx="3311">
                  <c:v>1.4678999999999999E-2</c:v>
                </c:pt>
                <c:pt idx="3312">
                  <c:v>1.46E-2</c:v>
                </c:pt>
                <c:pt idx="3313">
                  <c:v>1.4520999999999999E-2</c:v>
                </c:pt>
                <c:pt idx="3314">
                  <c:v>1.4442999999999999E-2</c:v>
                </c:pt>
                <c:pt idx="3315">
                  <c:v>1.4364999999999999E-2</c:v>
                </c:pt>
                <c:pt idx="3316">
                  <c:v>1.4286999999999999E-2</c:v>
                </c:pt>
                <c:pt idx="3317">
                  <c:v>1.4211E-2</c:v>
                </c:pt>
                <c:pt idx="3318">
                  <c:v>1.4134000000000001E-2</c:v>
                </c:pt>
                <c:pt idx="3319">
                  <c:v>1.4057999999999999E-2</c:v>
                </c:pt>
                <c:pt idx="3320">
                  <c:v>1.3982E-2</c:v>
                </c:pt>
                <c:pt idx="3321">
                  <c:v>1.3906999999999999E-2</c:v>
                </c:pt>
                <c:pt idx="3322">
                  <c:v>1.3832000000000001E-2</c:v>
                </c:pt>
                <c:pt idx="3323">
                  <c:v>1.3757E-2</c:v>
                </c:pt>
                <c:pt idx="3324">
                  <c:v>1.3683000000000001E-2</c:v>
                </c:pt>
                <c:pt idx="3325">
                  <c:v>1.3609E-2</c:v>
                </c:pt>
                <c:pt idx="3326">
                  <c:v>1.3535999999999999E-2</c:v>
                </c:pt>
                <c:pt idx="3327">
                  <c:v>1.3462999999999999E-2</c:v>
                </c:pt>
                <c:pt idx="3328">
                  <c:v>1.3390000000000001E-2</c:v>
                </c:pt>
                <c:pt idx="3329">
                  <c:v>1.3318E-2</c:v>
                </c:pt>
                <c:pt idx="3330">
                  <c:v>1.3246000000000001E-2</c:v>
                </c:pt>
                <c:pt idx="3331">
                  <c:v>1.3174999999999999E-2</c:v>
                </c:pt>
                <c:pt idx="3332">
                  <c:v>1.3103999999999999E-2</c:v>
                </c:pt>
                <c:pt idx="3333">
                  <c:v>1.3034E-2</c:v>
                </c:pt>
                <c:pt idx="3334">
                  <c:v>1.2964E-2</c:v>
                </c:pt>
                <c:pt idx="3335">
                  <c:v>1.2893999999999999E-2</c:v>
                </c:pt>
                <c:pt idx="3336">
                  <c:v>1.2825E-2</c:v>
                </c:pt>
                <c:pt idx="3337">
                  <c:v>1.2755000000000001E-2</c:v>
                </c:pt>
                <c:pt idx="3338">
                  <c:v>1.2687E-2</c:v>
                </c:pt>
                <c:pt idx="3339">
                  <c:v>1.2618000000000001E-2</c:v>
                </c:pt>
                <c:pt idx="3340">
                  <c:v>1.255E-2</c:v>
                </c:pt>
                <c:pt idx="3341">
                  <c:v>1.2482E-2</c:v>
                </c:pt>
                <c:pt idx="3342">
                  <c:v>1.2414E-2</c:v>
                </c:pt>
                <c:pt idx="3343">
                  <c:v>1.2347E-2</c:v>
                </c:pt>
                <c:pt idx="3344">
                  <c:v>1.2279999999999999E-2</c:v>
                </c:pt>
                <c:pt idx="3345">
                  <c:v>1.2213E-2</c:v>
                </c:pt>
                <c:pt idx="3346">
                  <c:v>1.2146000000000001E-2</c:v>
                </c:pt>
                <c:pt idx="3347">
                  <c:v>1.2078999999999999E-2</c:v>
                </c:pt>
                <c:pt idx="3348">
                  <c:v>1.2012999999999999E-2</c:v>
                </c:pt>
                <c:pt idx="3349">
                  <c:v>1.1946999999999999E-2</c:v>
                </c:pt>
                <c:pt idx="3350">
                  <c:v>1.1880999999999999E-2</c:v>
                </c:pt>
                <c:pt idx="3351">
                  <c:v>1.1815000000000001E-2</c:v>
                </c:pt>
                <c:pt idx="3352">
                  <c:v>1.1749000000000001E-2</c:v>
                </c:pt>
                <c:pt idx="3353">
                  <c:v>1.1683000000000001E-2</c:v>
                </c:pt>
                <c:pt idx="3354">
                  <c:v>1.1618E-2</c:v>
                </c:pt>
                <c:pt idx="3355">
                  <c:v>1.1552E-2</c:v>
                </c:pt>
                <c:pt idx="3356">
                  <c:v>1.1487000000000001E-2</c:v>
                </c:pt>
                <c:pt idx="3357">
                  <c:v>1.1422E-2</c:v>
                </c:pt>
                <c:pt idx="3358">
                  <c:v>1.1357000000000001E-2</c:v>
                </c:pt>
                <c:pt idx="3359">
                  <c:v>1.1292E-2</c:v>
                </c:pt>
                <c:pt idx="3360">
                  <c:v>1.1227000000000001E-2</c:v>
                </c:pt>
                <c:pt idx="3361">
                  <c:v>1.1162E-2</c:v>
                </c:pt>
                <c:pt idx="3362">
                  <c:v>1.1098E-2</c:v>
                </c:pt>
                <c:pt idx="3363">
                  <c:v>1.1034E-2</c:v>
                </c:pt>
                <c:pt idx="3364">
                  <c:v>1.0970000000000001E-2</c:v>
                </c:pt>
                <c:pt idx="3365">
                  <c:v>1.0906000000000001E-2</c:v>
                </c:pt>
                <c:pt idx="3366">
                  <c:v>1.1194000000000001E-2</c:v>
                </c:pt>
                <c:pt idx="3367">
                  <c:v>1.1228E-2</c:v>
                </c:pt>
                <c:pt idx="3368">
                  <c:v>1.1454000000000001E-2</c:v>
                </c:pt>
                <c:pt idx="3369">
                  <c:v>1.1608E-2</c:v>
                </c:pt>
                <c:pt idx="3370">
                  <c:v>1.1547999999999999E-2</c:v>
                </c:pt>
                <c:pt idx="3371">
                  <c:v>1.1480000000000001E-2</c:v>
                </c:pt>
                <c:pt idx="3372">
                  <c:v>1.1413E-2</c:v>
                </c:pt>
                <c:pt idx="3373">
                  <c:v>1.1346999999999999E-2</c:v>
                </c:pt>
                <c:pt idx="3374">
                  <c:v>1.128E-2</c:v>
                </c:pt>
                <c:pt idx="3375">
                  <c:v>1.1214E-2</c:v>
                </c:pt>
                <c:pt idx="3376">
                  <c:v>1.1148E-2</c:v>
                </c:pt>
                <c:pt idx="3377">
                  <c:v>1.1083000000000001E-2</c:v>
                </c:pt>
                <c:pt idx="3378">
                  <c:v>1.1017000000000001E-2</c:v>
                </c:pt>
                <c:pt idx="3379">
                  <c:v>1.0952E-2</c:v>
                </c:pt>
                <c:pt idx="3380">
                  <c:v>1.0887000000000001E-2</c:v>
                </c:pt>
                <c:pt idx="3381">
                  <c:v>1.0821000000000001E-2</c:v>
                </c:pt>
                <c:pt idx="3382">
                  <c:v>1.0756E-2</c:v>
                </c:pt>
                <c:pt idx="3383">
                  <c:v>1.0691000000000001E-2</c:v>
                </c:pt>
                <c:pt idx="3384">
                  <c:v>1.0626E-2</c:v>
                </c:pt>
                <c:pt idx="3385">
                  <c:v>1.0562E-2</c:v>
                </c:pt>
                <c:pt idx="3386">
                  <c:v>1.0496999999999999E-2</c:v>
                </c:pt>
                <c:pt idx="3387">
                  <c:v>1.0433E-2</c:v>
                </c:pt>
                <c:pt idx="3388">
                  <c:v>1.0369E-2</c:v>
                </c:pt>
                <c:pt idx="3389">
                  <c:v>1.0305E-2</c:v>
                </c:pt>
                <c:pt idx="3390">
                  <c:v>1.0241E-2</c:v>
                </c:pt>
                <c:pt idx="3391">
                  <c:v>1.0178E-2</c:v>
                </c:pt>
                <c:pt idx="3392">
                  <c:v>1.0115000000000001E-2</c:v>
                </c:pt>
                <c:pt idx="3393">
                  <c:v>1.0052E-2</c:v>
                </c:pt>
                <c:pt idx="3394">
                  <c:v>9.9901999999999994E-3</c:v>
                </c:pt>
                <c:pt idx="3395">
                  <c:v>9.9282999999999993E-3</c:v>
                </c:pt>
                <c:pt idx="3396">
                  <c:v>9.8667000000000008E-3</c:v>
                </c:pt>
                <c:pt idx="3397">
                  <c:v>9.8055E-3</c:v>
                </c:pt>
                <c:pt idx="3398">
                  <c:v>9.7444999999999997E-3</c:v>
                </c:pt>
                <c:pt idx="3399">
                  <c:v>9.6837999999999994E-3</c:v>
                </c:pt>
                <c:pt idx="3400">
                  <c:v>9.6234000000000007E-3</c:v>
                </c:pt>
                <c:pt idx="3401">
                  <c:v>9.5632000000000009E-3</c:v>
                </c:pt>
                <c:pt idx="3402">
                  <c:v>9.5032999999999992E-3</c:v>
                </c:pt>
                <c:pt idx="3403">
                  <c:v>9.4436999999999993E-3</c:v>
                </c:pt>
                <c:pt idx="3404">
                  <c:v>9.3842000000000005E-3</c:v>
                </c:pt>
                <c:pt idx="3405">
                  <c:v>9.325E-3</c:v>
                </c:pt>
                <c:pt idx="3406">
                  <c:v>9.2659999999999999E-3</c:v>
                </c:pt>
                <c:pt idx="3407">
                  <c:v>9.2072000000000005E-3</c:v>
                </c:pt>
                <c:pt idx="3408">
                  <c:v>9.1485999999999998E-3</c:v>
                </c:pt>
                <c:pt idx="3409">
                  <c:v>9.0903000000000008E-3</c:v>
                </c:pt>
                <c:pt idx="3410">
                  <c:v>9.0320999999999995E-3</c:v>
                </c:pt>
                <c:pt idx="3411">
                  <c:v>8.9741000000000005E-3</c:v>
                </c:pt>
                <c:pt idx="3412">
                  <c:v>8.9162000000000009E-3</c:v>
                </c:pt>
                <c:pt idx="3413">
                  <c:v>8.8585000000000001E-3</c:v>
                </c:pt>
                <c:pt idx="3414">
                  <c:v>8.8009999999999998E-3</c:v>
                </c:pt>
                <c:pt idx="3415">
                  <c:v>8.7436000000000007E-3</c:v>
                </c:pt>
                <c:pt idx="3416">
                  <c:v>8.6864000000000004E-3</c:v>
                </c:pt>
                <c:pt idx="3417">
                  <c:v>8.6292999999999995E-3</c:v>
                </c:pt>
                <c:pt idx="3418">
                  <c:v>8.5722999999999997E-3</c:v>
                </c:pt>
                <c:pt idx="3419">
                  <c:v>8.5153999999999994E-3</c:v>
                </c:pt>
                <c:pt idx="3420">
                  <c:v>8.4586999999999996E-3</c:v>
                </c:pt>
                <c:pt idx="3421">
                  <c:v>8.4019999999999997E-3</c:v>
                </c:pt>
                <c:pt idx="3422">
                  <c:v>8.3455000000000005E-3</c:v>
                </c:pt>
                <c:pt idx="3423">
                  <c:v>8.2891000000000006E-3</c:v>
                </c:pt>
                <c:pt idx="3424">
                  <c:v>8.2328999999999996E-3</c:v>
                </c:pt>
                <c:pt idx="3425">
                  <c:v>8.1767999999999997E-3</c:v>
                </c:pt>
                <c:pt idx="3426">
                  <c:v>8.1209000000000003E-3</c:v>
                </c:pt>
                <c:pt idx="3427">
                  <c:v>8.0651999999999998E-3</c:v>
                </c:pt>
                <c:pt idx="3428">
                  <c:v>8.0096999999999998E-3</c:v>
                </c:pt>
                <c:pt idx="3429">
                  <c:v>7.9544999999999998E-3</c:v>
                </c:pt>
                <c:pt idx="3430">
                  <c:v>7.8997000000000008E-3</c:v>
                </c:pt>
                <c:pt idx="3431">
                  <c:v>7.8451000000000007E-3</c:v>
                </c:pt>
                <c:pt idx="3432">
                  <c:v>7.7910000000000002E-3</c:v>
                </c:pt>
                <c:pt idx="3433">
                  <c:v>7.7371999999999996E-3</c:v>
                </c:pt>
                <c:pt idx="3434">
                  <c:v>7.6838000000000002E-3</c:v>
                </c:pt>
                <c:pt idx="3435">
                  <c:v>7.6306999999999998E-3</c:v>
                </c:pt>
                <c:pt idx="3436">
                  <c:v>7.5780999999999999E-3</c:v>
                </c:pt>
                <c:pt idx="3437">
                  <c:v>7.5258E-3</c:v>
                </c:pt>
                <c:pt idx="3438">
                  <c:v>7.4739000000000003E-3</c:v>
                </c:pt>
                <c:pt idx="3439">
                  <c:v>7.4224E-3</c:v>
                </c:pt>
                <c:pt idx="3440">
                  <c:v>7.3711999999999996E-3</c:v>
                </c:pt>
                <c:pt idx="3441">
                  <c:v>7.3204000000000003E-3</c:v>
                </c:pt>
                <c:pt idx="3442">
                  <c:v>7.2699000000000001E-3</c:v>
                </c:pt>
                <c:pt idx="3443">
                  <c:v>7.2198000000000002E-3</c:v>
                </c:pt>
                <c:pt idx="3444">
                  <c:v>7.1698999999999999E-3</c:v>
                </c:pt>
                <c:pt idx="3445">
                  <c:v>7.1203999999999998E-3</c:v>
                </c:pt>
                <c:pt idx="3446">
                  <c:v>7.0711000000000003E-3</c:v>
                </c:pt>
                <c:pt idx="3447">
                  <c:v>7.0220999999999999E-3</c:v>
                </c:pt>
                <c:pt idx="3448">
                  <c:v>6.9733E-3</c:v>
                </c:pt>
                <c:pt idx="3449">
                  <c:v>6.9248000000000001E-3</c:v>
                </c:pt>
                <c:pt idx="3450">
                  <c:v>6.8766000000000001E-3</c:v>
                </c:pt>
                <c:pt idx="3451">
                  <c:v>6.8285999999999998E-3</c:v>
                </c:pt>
                <c:pt idx="3452">
                  <c:v>6.7809000000000003E-3</c:v>
                </c:pt>
                <c:pt idx="3453">
                  <c:v>6.7333999999999996E-3</c:v>
                </c:pt>
                <c:pt idx="3454">
                  <c:v>6.6861999999999998E-3</c:v>
                </c:pt>
                <c:pt idx="3455">
                  <c:v>6.6392999999999999E-3</c:v>
                </c:pt>
                <c:pt idx="3456">
                  <c:v>6.5926999999999999E-3</c:v>
                </c:pt>
                <c:pt idx="3457">
                  <c:v>6.5462999999999997E-3</c:v>
                </c:pt>
                <c:pt idx="3458">
                  <c:v>6.5002000000000002E-3</c:v>
                </c:pt>
                <c:pt idx="3459">
                  <c:v>6.4543999999999999E-3</c:v>
                </c:pt>
                <c:pt idx="3460">
                  <c:v>6.4089000000000004E-3</c:v>
                </c:pt>
                <c:pt idx="3461">
                  <c:v>6.3635999999999996E-3</c:v>
                </c:pt>
                <c:pt idx="3462">
                  <c:v>6.3185999999999997E-3</c:v>
                </c:pt>
                <c:pt idx="3463">
                  <c:v>6.2738000000000004E-3</c:v>
                </c:pt>
                <c:pt idx="3464">
                  <c:v>6.2293000000000001E-3</c:v>
                </c:pt>
                <c:pt idx="3465">
                  <c:v>6.1850000000000004E-3</c:v>
                </c:pt>
                <c:pt idx="3466">
                  <c:v>6.1409000000000004E-3</c:v>
                </c:pt>
                <c:pt idx="3467">
                  <c:v>6.0971000000000003E-3</c:v>
                </c:pt>
                <c:pt idx="3468">
                  <c:v>6.0533999999999996E-3</c:v>
                </c:pt>
                <c:pt idx="3469">
                  <c:v>6.0099000000000003E-3</c:v>
                </c:pt>
                <c:pt idx="3470">
                  <c:v>5.9667000000000001E-3</c:v>
                </c:pt>
                <c:pt idx="3471">
                  <c:v>5.9236000000000002E-3</c:v>
                </c:pt>
                <c:pt idx="3472">
                  <c:v>5.8807E-3</c:v>
                </c:pt>
                <c:pt idx="3473">
                  <c:v>5.8380000000000003E-3</c:v>
                </c:pt>
                <c:pt idx="3474">
                  <c:v>5.7955000000000003E-3</c:v>
                </c:pt>
                <c:pt idx="3475">
                  <c:v>5.7532E-3</c:v>
                </c:pt>
                <c:pt idx="3476">
                  <c:v>5.7111000000000002E-3</c:v>
                </c:pt>
                <c:pt idx="3477">
                  <c:v>5.6690999999999998E-3</c:v>
                </c:pt>
                <c:pt idx="3478">
                  <c:v>5.6273E-3</c:v>
                </c:pt>
                <c:pt idx="3479">
                  <c:v>5.5856999999999999E-3</c:v>
                </c:pt>
                <c:pt idx="3480">
                  <c:v>5.5443000000000003E-3</c:v>
                </c:pt>
                <c:pt idx="3481">
                  <c:v>5.5031000000000004E-3</c:v>
                </c:pt>
                <c:pt idx="3482">
                  <c:v>5.4621000000000001E-3</c:v>
                </c:pt>
                <c:pt idx="3483">
                  <c:v>5.4213000000000004E-3</c:v>
                </c:pt>
                <c:pt idx="3484">
                  <c:v>5.3807000000000004E-3</c:v>
                </c:pt>
                <c:pt idx="3485">
                  <c:v>5.3403000000000001E-3</c:v>
                </c:pt>
                <c:pt idx="3486">
                  <c:v>5.3001000000000003E-3</c:v>
                </c:pt>
                <c:pt idx="3487">
                  <c:v>5.2601000000000002E-3</c:v>
                </c:pt>
                <c:pt idx="3488">
                  <c:v>5.2202999999999998E-3</c:v>
                </c:pt>
                <c:pt idx="3489">
                  <c:v>5.1808000000000002E-3</c:v>
                </c:pt>
                <c:pt idx="3490">
                  <c:v>5.1415000000000002E-3</c:v>
                </c:pt>
                <c:pt idx="3491">
                  <c:v>5.1024E-3</c:v>
                </c:pt>
                <c:pt idx="3492">
                  <c:v>5.0635000000000003E-3</c:v>
                </c:pt>
                <c:pt idx="3493">
                  <c:v>5.0248000000000003E-3</c:v>
                </c:pt>
                <c:pt idx="3494">
                  <c:v>4.9862999999999999E-3</c:v>
                </c:pt>
                <c:pt idx="3495">
                  <c:v>4.9480000000000001E-3</c:v>
                </c:pt>
                <c:pt idx="3496">
                  <c:v>4.9100000000000003E-3</c:v>
                </c:pt>
                <c:pt idx="3497">
                  <c:v>4.8720999999999999E-3</c:v>
                </c:pt>
                <c:pt idx="3498">
                  <c:v>4.8344E-3</c:v>
                </c:pt>
                <c:pt idx="3499">
                  <c:v>4.797E-3</c:v>
                </c:pt>
                <c:pt idx="3500">
                  <c:v>4.7597000000000004E-3</c:v>
                </c:pt>
                <c:pt idx="3501">
                  <c:v>4.7226999999999998E-3</c:v>
                </c:pt>
                <c:pt idx="3502">
                  <c:v>4.6860000000000001E-3</c:v>
                </c:pt>
                <c:pt idx="3503">
                  <c:v>4.6495E-3</c:v>
                </c:pt>
                <c:pt idx="3504">
                  <c:v>4.6131999999999996E-3</c:v>
                </c:pt>
                <c:pt idx="3505">
                  <c:v>4.5773000000000003E-3</c:v>
                </c:pt>
                <c:pt idx="3506">
                  <c:v>4.5415999999999998E-3</c:v>
                </c:pt>
                <c:pt idx="3507">
                  <c:v>4.5060999999999999E-3</c:v>
                </c:pt>
                <c:pt idx="3508">
                  <c:v>4.4710000000000001E-3</c:v>
                </c:pt>
                <c:pt idx="3509">
                  <c:v>4.4361000000000001E-3</c:v>
                </c:pt>
                <c:pt idx="3510">
                  <c:v>4.4016000000000003E-3</c:v>
                </c:pt>
                <c:pt idx="3511">
                  <c:v>4.3673000000000002E-3</c:v>
                </c:pt>
                <c:pt idx="3512">
                  <c:v>4.3333E-3</c:v>
                </c:pt>
                <c:pt idx="3513">
                  <c:v>4.2995999999999998E-3</c:v>
                </c:pt>
                <c:pt idx="3514">
                  <c:v>4.2662000000000004E-3</c:v>
                </c:pt>
                <c:pt idx="3515">
                  <c:v>4.2329999999999998E-3</c:v>
                </c:pt>
                <c:pt idx="3516">
                  <c:v>4.2001E-3</c:v>
                </c:pt>
                <c:pt idx="3517">
                  <c:v>4.1675999999999996E-3</c:v>
                </c:pt>
                <c:pt idx="3518">
                  <c:v>4.1352999999999997E-3</c:v>
                </c:pt>
                <c:pt idx="3519">
                  <c:v>4.1032999999999998E-3</c:v>
                </c:pt>
                <c:pt idx="3520">
                  <c:v>4.0715999999999999E-3</c:v>
                </c:pt>
                <c:pt idx="3521">
                  <c:v>4.0400999999999996E-3</c:v>
                </c:pt>
                <c:pt idx="3522">
                  <c:v>4.0090000000000004E-3</c:v>
                </c:pt>
                <c:pt idx="3523">
                  <c:v>3.9781E-3</c:v>
                </c:pt>
                <c:pt idx="3524">
                  <c:v>3.9474999999999996E-3</c:v>
                </c:pt>
                <c:pt idx="3525">
                  <c:v>3.9170999999999997E-3</c:v>
                </c:pt>
                <c:pt idx="3526">
                  <c:v>3.8869999999999998E-3</c:v>
                </c:pt>
                <c:pt idx="3527">
                  <c:v>3.8571999999999999E-3</c:v>
                </c:pt>
                <c:pt idx="3528">
                  <c:v>3.8276E-3</c:v>
                </c:pt>
                <c:pt idx="3529">
                  <c:v>3.7983000000000001E-3</c:v>
                </c:pt>
                <c:pt idx="3530">
                  <c:v>3.7691999999999999E-3</c:v>
                </c:pt>
                <c:pt idx="3531">
                  <c:v>3.7402999999999998E-3</c:v>
                </c:pt>
                <c:pt idx="3532">
                  <c:v>3.7117000000000001E-3</c:v>
                </c:pt>
                <c:pt idx="3533">
                  <c:v>3.6833999999999999E-3</c:v>
                </c:pt>
                <c:pt idx="3534">
                  <c:v>3.6553000000000002E-3</c:v>
                </c:pt>
                <c:pt idx="3535">
                  <c:v>3.6275000000000001E-3</c:v>
                </c:pt>
                <c:pt idx="3536">
                  <c:v>3.6313999999999999E-3</c:v>
                </c:pt>
                <c:pt idx="3537">
                  <c:v>3.6573E-3</c:v>
                </c:pt>
                <c:pt idx="3538">
                  <c:v>3.6297E-3</c:v>
                </c:pt>
                <c:pt idx="3539">
                  <c:v>3.6024E-3</c:v>
                </c:pt>
                <c:pt idx="3540">
                  <c:v>3.5753E-3</c:v>
                </c:pt>
                <c:pt idx="3541">
                  <c:v>3.5485999999999998E-3</c:v>
                </c:pt>
                <c:pt idx="3542">
                  <c:v>3.5220999999999998E-3</c:v>
                </c:pt>
                <c:pt idx="3543">
                  <c:v>3.496E-3</c:v>
                </c:pt>
                <c:pt idx="3544">
                  <c:v>3.4700999999999998E-3</c:v>
                </c:pt>
                <c:pt idx="3545">
                  <c:v>3.4445000000000001E-3</c:v>
                </c:pt>
                <c:pt idx="3546">
                  <c:v>3.4191E-3</c:v>
                </c:pt>
                <c:pt idx="3547">
                  <c:v>3.3939999999999999E-3</c:v>
                </c:pt>
                <c:pt idx="3548">
                  <c:v>3.3690999999999999E-3</c:v>
                </c:pt>
                <c:pt idx="3549">
                  <c:v>3.3444999999999998E-3</c:v>
                </c:pt>
                <c:pt idx="3550">
                  <c:v>3.32E-3</c:v>
                </c:pt>
                <c:pt idx="3551">
                  <c:v>3.2959E-3</c:v>
                </c:pt>
                <c:pt idx="3552">
                  <c:v>3.2718999999999999E-3</c:v>
                </c:pt>
                <c:pt idx="3553">
                  <c:v>3.2482000000000001E-3</c:v>
                </c:pt>
                <c:pt idx="3554">
                  <c:v>3.2246000000000002E-3</c:v>
                </c:pt>
                <c:pt idx="3555">
                  <c:v>3.2012999999999998E-3</c:v>
                </c:pt>
                <c:pt idx="3556">
                  <c:v>3.1781999999999999E-3</c:v>
                </c:pt>
                <c:pt idx="3557">
                  <c:v>3.1553000000000002E-3</c:v>
                </c:pt>
                <c:pt idx="3558">
                  <c:v>3.1324999999999999E-3</c:v>
                </c:pt>
                <c:pt idx="3559">
                  <c:v>3.1099999999999999E-3</c:v>
                </c:pt>
                <c:pt idx="3560">
                  <c:v>3.0877000000000001E-3</c:v>
                </c:pt>
                <c:pt idx="3561">
                  <c:v>3.0657000000000002E-3</c:v>
                </c:pt>
                <c:pt idx="3562">
                  <c:v>3.0438000000000002E-3</c:v>
                </c:pt>
                <c:pt idx="3563">
                  <c:v>3.0220999999999998E-3</c:v>
                </c:pt>
                <c:pt idx="3564">
                  <c:v>3.0006999999999998E-3</c:v>
                </c:pt>
                <c:pt idx="3565">
                  <c:v>2.9794999999999999E-3</c:v>
                </c:pt>
                <c:pt idx="3566">
                  <c:v>2.9583999999999999E-3</c:v>
                </c:pt>
                <c:pt idx="3567">
                  <c:v>2.9375E-3</c:v>
                </c:pt>
                <c:pt idx="3568">
                  <c:v>2.9168000000000002E-3</c:v>
                </c:pt>
                <c:pt idx="3569">
                  <c:v>2.8963000000000001E-3</c:v>
                </c:pt>
                <c:pt idx="3570">
                  <c:v>2.8760000000000001E-3</c:v>
                </c:pt>
                <c:pt idx="3571">
                  <c:v>2.8557999999999999E-3</c:v>
                </c:pt>
                <c:pt idx="3572">
                  <c:v>2.8357E-3</c:v>
                </c:pt>
                <c:pt idx="3573">
                  <c:v>2.8159000000000001E-3</c:v>
                </c:pt>
                <c:pt idx="3574">
                  <c:v>2.7962E-3</c:v>
                </c:pt>
                <c:pt idx="3575">
                  <c:v>2.7767E-3</c:v>
                </c:pt>
                <c:pt idx="3576">
                  <c:v>2.7572999999999999E-3</c:v>
                </c:pt>
                <c:pt idx="3577">
                  <c:v>2.7380999999999998E-3</c:v>
                </c:pt>
                <c:pt idx="3578">
                  <c:v>2.7190999999999999E-3</c:v>
                </c:pt>
                <c:pt idx="3579">
                  <c:v>2.7003000000000001E-3</c:v>
                </c:pt>
                <c:pt idx="3580">
                  <c:v>2.6816000000000001E-3</c:v>
                </c:pt>
                <c:pt idx="3581">
                  <c:v>2.6630999999999998E-3</c:v>
                </c:pt>
                <c:pt idx="3582">
                  <c:v>2.6448000000000001E-3</c:v>
                </c:pt>
                <c:pt idx="3583">
                  <c:v>2.6267E-3</c:v>
                </c:pt>
                <c:pt idx="3584">
                  <c:v>2.6086999999999998E-3</c:v>
                </c:pt>
                <c:pt idx="3585">
                  <c:v>2.5909000000000001E-3</c:v>
                </c:pt>
                <c:pt idx="3586">
                  <c:v>2.5733000000000002E-3</c:v>
                </c:pt>
                <c:pt idx="3587">
                  <c:v>2.5558E-3</c:v>
                </c:pt>
                <c:pt idx="3588">
                  <c:v>2.5385E-3</c:v>
                </c:pt>
                <c:pt idx="3589">
                  <c:v>2.5214E-3</c:v>
                </c:pt>
                <c:pt idx="3590">
                  <c:v>2.5043999999999999E-3</c:v>
                </c:pt>
                <c:pt idx="3591">
                  <c:v>2.4876E-3</c:v>
                </c:pt>
                <c:pt idx="3592">
                  <c:v>3.0076999999999999E-3</c:v>
                </c:pt>
                <c:pt idx="3593">
                  <c:v>2.9876999999999998E-3</c:v>
                </c:pt>
                <c:pt idx="3594">
                  <c:v>2.9678E-3</c:v>
                </c:pt>
                <c:pt idx="3595">
                  <c:v>2.9480999999999999E-3</c:v>
                </c:pt>
                <c:pt idx="3596">
                  <c:v>2.9286E-3</c:v>
                </c:pt>
                <c:pt idx="3597">
                  <c:v>2.9091999999999998E-3</c:v>
                </c:pt>
                <c:pt idx="3598">
                  <c:v>2.8900000000000002E-3</c:v>
                </c:pt>
                <c:pt idx="3599">
                  <c:v>2.8709999999999999E-3</c:v>
                </c:pt>
                <c:pt idx="3600">
                  <c:v>2.8522E-3</c:v>
                </c:pt>
                <c:pt idx="3601">
                  <c:v>2.8335000000000001E-3</c:v>
                </c:pt>
                <c:pt idx="3602">
                  <c:v>2.8149999999999998E-3</c:v>
                </c:pt>
                <c:pt idx="3603">
                  <c:v>2.7967000000000001E-3</c:v>
                </c:pt>
                <c:pt idx="3604">
                  <c:v>2.7786E-3</c:v>
                </c:pt>
                <c:pt idx="3605">
                  <c:v>2.7606000000000002E-3</c:v>
                </c:pt>
                <c:pt idx="3606">
                  <c:v>2.7428000000000001E-3</c:v>
                </c:pt>
                <c:pt idx="3607">
                  <c:v>2.7252000000000001E-3</c:v>
                </c:pt>
                <c:pt idx="3608">
                  <c:v>2.7077E-3</c:v>
                </c:pt>
                <c:pt idx="3609">
                  <c:v>2.6903999999999999E-3</c:v>
                </c:pt>
                <c:pt idx="3610">
                  <c:v>2.6733E-3</c:v>
                </c:pt>
                <c:pt idx="3611">
                  <c:v>2.6564000000000002E-3</c:v>
                </c:pt>
                <c:pt idx="3612">
                  <c:v>2.6396000000000002E-3</c:v>
                </c:pt>
                <c:pt idx="3613">
                  <c:v>2.6229999999999999E-3</c:v>
                </c:pt>
                <c:pt idx="3614">
                  <c:v>2.6064999999999999E-3</c:v>
                </c:pt>
                <c:pt idx="3615">
                  <c:v>2.5902E-3</c:v>
                </c:pt>
                <c:pt idx="3616">
                  <c:v>2.5741000000000002E-3</c:v>
                </c:pt>
                <c:pt idx="3617">
                  <c:v>2.5580999999999998E-3</c:v>
                </c:pt>
                <c:pt idx="3618">
                  <c:v>2.5422999999999999E-3</c:v>
                </c:pt>
                <c:pt idx="3619">
                  <c:v>2.5265999999999999E-3</c:v>
                </c:pt>
                <c:pt idx="3620">
                  <c:v>2.5111000000000001E-3</c:v>
                </c:pt>
                <c:pt idx="3621">
                  <c:v>2.4957E-3</c:v>
                </c:pt>
                <c:pt idx="3622">
                  <c:v>2.4805000000000001E-3</c:v>
                </c:pt>
                <c:pt idx="3623">
                  <c:v>2.4654E-3</c:v>
                </c:pt>
                <c:pt idx="3624">
                  <c:v>2.4504000000000001E-3</c:v>
                </c:pt>
                <c:pt idx="3625">
                  <c:v>2.4356E-3</c:v>
                </c:pt>
                <c:pt idx="3626">
                  <c:v>2.421E-3</c:v>
                </c:pt>
                <c:pt idx="3627">
                  <c:v>2.4064999999999998E-3</c:v>
                </c:pt>
                <c:pt idx="3628">
                  <c:v>2.3922000000000001E-3</c:v>
                </c:pt>
                <c:pt idx="3629">
                  <c:v>2.3779000000000001E-3</c:v>
                </c:pt>
                <c:pt idx="3630">
                  <c:v>2.3638999999999999E-3</c:v>
                </c:pt>
                <c:pt idx="3631">
                  <c:v>2.3498999999999998E-3</c:v>
                </c:pt>
                <c:pt idx="3632">
                  <c:v>2.3360999999999998E-3</c:v>
                </c:pt>
                <c:pt idx="3633">
                  <c:v>2.3224000000000001E-3</c:v>
                </c:pt>
                <c:pt idx="3634">
                  <c:v>2.3089E-3</c:v>
                </c:pt>
                <c:pt idx="3635">
                  <c:v>2.2954E-3</c:v>
                </c:pt>
                <c:pt idx="3636">
                  <c:v>2.2821E-3</c:v>
                </c:pt>
                <c:pt idx="3637">
                  <c:v>2.2688999999999999E-3</c:v>
                </c:pt>
                <c:pt idx="3638">
                  <c:v>2.2558000000000001E-3</c:v>
                </c:pt>
                <c:pt idx="3639">
                  <c:v>2.2428999999999999E-3</c:v>
                </c:pt>
                <c:pt idx="3640">
                  <c:v>2.2300000000000002E-3</c:v>
                </c:pt>
                <c:pt idx="3641">
                  <c:v>2.2171999999999999E-3</c:v>
                </c:pt>
                <c:pt idx="3642">
                  <c:v>2.2044999999999999E-3</c:v>
                </c:pt>
                <c:pt idx="3643">
                  <c:v>2.1919000000000001E-3</c:v>
                </c:pt>
                <c:pt idx="3644">
                  <c:v>2.1794000000000002E-3</c:v>
                </c:pt>
                <c:pt idx="3645">
                  <c:v>2.1670000000000001E-3</c:v>
                </c:pt>
                <c:pt idx="3646">
                  <c:v>2.1546999999999998E-3</c:v>
                </c:pt>
                <c:pt idx="3647">
                  <c:v>2.1424E-3</c:v>
                </c:pt>
                <c:pt idx="3648">
                  <c:v>2.1302999999999999E-3</c:v>
                </c:pt>
                <c:pt idx="3649">
                  <c:v>2.1183E-3</c:v>
                </c:pt>
                <c:pt idx="3650">
                  <c:v>2.1063000000000002E-3</c:v>
                </c:pt>
                <c:pt idx="3651">
                  <c:v>2.0945E-3</c:v>
                </c:pt>
                <c:pt idx="3652">
                  <c:v>2.0826999999999998E-3</c:v>
                </c:pt>
                <c:pt idx="3653">
                  <c:v>2.0709999999999999E-3</c:v>
                </c:pt>
                <c:pt idx="3654">
                  <c:v>2.0593999999999999E-3</c:v>
                </c:pt>
                <c:pt idx="3655">
                  <c:v>2.0477999999999998E-3</c:v>
                </c:pt>
                <c:pt idx="3656">
                  <c:v>2.0363999999999998E-3</c:v>
                </c:pt>
                <c:pt idx="3657">
                  <c:v>2.0249000000000001E-3</c:v>
                </c:pt>
                <c:pt idx="3658">
                  <c:v>2.0135999999999999E-3</c:v>
                </c:pt>
                <c:pt idx="3659">
                  <c:v>2.0022999999999998E-3</c:v>
                </c:pt>
                <c:pt idx="3660">
                  <c:v>1.9911E-3</c:v>
                </c:pt>
                <c:pt idx="3661">
                  <c:v>1.9799000000000001E-3</c:v>
                </c:pt>
                <c:pt idx="3662">
                  <c:v>1.9688000000000002E-3</c:v>
                </c:pt>
                <c:pt idx="3663">
                  <c:v>1.9577000000000002E-3</c:v>
                </c:pt>
                <c:pt idx="3664">
                  <c:v>1.9467E-3</c:v>
                </c:pt>
                <c:pt idx="3665">
                  <c:v>1.9357000000000001E-3</c:v>
                </c:pt>
                <c:pt idx="3666">
                  <c:v>1.9246999999999999E-3</c:v>
                </c:pt>
                <c:pt idx="3667">
                  <c:v>1.9138E-3</c:v>
                </c:pt>
                <c:pt idx="3668">
                  <c:v>1.903E-3</c:v>
                </c:pt>
                <c:pt idx="3669">
                  <c:v>1.8921999999999999E-3</c:v>
                </c:pt>
                <c:pt idx="3670">
                  <c:v>1.8814999999999999E-3</c:v>
                </c:pt>
                <c:pt idx="3671">
                  <c:v>1.8707999999999999E-3</c:v>
                </c:pt>
                <c:pt idx="3672">
                  <c:v>1.8602E-3</c:v>
                </c:pt>
                <c:pt idx="3673">
                  <c:v>1.8496999999999999E-3</c:v>
                </c:pt>
                <c:pt idx="3674">
                  <c:v>1.8393000000000001E-3</c:v>
                </c:pt>
                <c:pt idx="3675">
                  <c:v>1.8289000000000001E-3</c:v>
                </c:pt>
                <c:pt idx="3676">
                  <c:v>1.8185E-3</c:v>
                </c:pt>
                <c:pt idx="3677">
                  <c:v>1.8083000000000001E-3</c:v>
                </c:pt>
                <c:pt idx="3678">
                  <c:v>1.7981E-3</c:v>
                </c:pt>
                <c:pt idx="3679">
                  <c:v>1.7880000000000001E-3</c:v>
                </c:pt>
                <c:pt idx="3680">
                  <c:v>1.7779E-3</c:v>
                </c:pt>
                <c:pt idx="3681">
                  <c:v>1.7679E-3</c:v>
                </c:pt>
                <c:pt idx="3682">
                  <c:v>1.758E-3</c:v>
                </c:pt>
                <c:pt idx="3683">
                  <c:v>1.7481E-3</c:v>
                </c:pt>
                <c:pt idx="3684">
                  <c:v>1.7382999999999999E-3</c:v>
                </c:pt>
                <c:pt idx="3685">
                  <c:v>1.7285E-3</c:v>
                </c:pt>
                <c:pt idx="3686">
                  <c:v>1.7187999999999999E-3</c:v>
                </c:pt>
                <c:pt idx="3687">
                  <c:v>1.7091000000000001E-3</c:v>
                </c:pt>
                <c:pt idx="3688">
                  <c:v>1.6995000000000001E-3</c:v>
                </c:pt>
                <c:pt idx="3689">
                  <c:v>1.6899E-3</c:v>
                </c:pt>
                <c:pt idx="3690">
                  <c:v>1.6804000000000001E-3</c:v>
                </c:pt>
                <c:pt idx="3691">
                  <c:v>1.6708999999999999E-3</c:v>
                </c:pt>
                <c:pt idx="3692">
                  <c:v>1.6615E-3</c:v>
                </c:pt>
                <c:pt idx="3693">
                  <c:v>1.6521000000000001E-3</c:v>
                </c:pt>
                <c:pt idx="3694">
                  <c:v>1.6427E-3</c:v>
                </c:pt>
                <c:pt idx="3695">
                  <c:v>1.6333999999999999E-3</c:v>
                </c:pt>
                <c:pt idx="3696">
                  <c:v>1.6241999999999999E-3</c:v>
                </c:pt>
                <c:pt idx="3697">
                  <c:v>1.6149000000000001E-3</c:v>
                </c:pt>
                <c:pt idx="3698">
                  <c:v>1.6057000000000001E-3</c:v>
                </c:pt>
                <c:pt idx="3699">
                  <c:v>1.5965E-3</c:v>
                </c:pt>
                <c:pt idx="3700">
                  <c:v>1.5874000000000001E-3</c:v>
                </c:pt>
                <c:pt idx="3701">
                  <c:v>1.5782999999999999E-3</c:v>
                </c:pt>
                <c:pt idx="3702">
                  <c:v>1.5692E-3</c:v>
                </c:pt>
                <c:pt idx="3703">
                  <c:v>1.5602000000000001E-3</c:v>
                </c:pt>
                <c:pt idx="3704">
                  <c:v>1.5513E-3</c:v>
                </c:pt>
                <c:pt idx="3705">
                  <c:v>1.5422999999999999E-3</c:v>
                </c:pt>
                <c:pt idx="3706">
                  <c:v>1.5334999999999999E-3</c:v>
                </c:pt>
                <c:pt idx="3707">
                  <c:v>1.5246999999999999E-3</c:v>
                </c:pt>
                <c:pt idx="3708">
                  <c:v>1.5158999999999999E-3</c:v>
                </c:pt>
                <c:pt idx="3709">
                  <c:v>1.5072E-3</c:v>
                </c:pt>
                <c:pt idx="3710">
                  <c:v>1.4985E-3</c:v>
                </c:pt>
                <c:pt idx="3711">
                  <c:v>1.4898999999999999E-3</c:v>
                </c:pt>
                <c:pt idx="3712">
                  <c:v>1.4813000000000001E-3</c:v>
                </c:pt>
                <c:pt idx="3713">
                  <c:v>1.4728E-3</c:v>
                </c:pt>
                <c:pt idx="3714">
                  <c:v>1.4643E-3</c:v>
                </c:pt>
                <c:pt idx="3715">
                  <c:v>1.4559E-3</c:v>
                </c:pt>
                <c:pt idx="3716">
                  <c:v>1.4475E-3</c:v>
                </c:pt>
                <c:pt idx="3717">
                  <c:v>1.4392000000000001E-3</c:v>
                </c:pt>
                <c:pt idx="3718">
                  <c:v>1.4308999999999999E-3</c:v>
                </c:pt>
                <c:pt idx="3719">
                  <c:v>1.4226E-3</c:v>
                </c:pt>
                <c:pt idx="3720">
                  <c:v>1.4143000000000001E-3</c:v>
                </c:pt>
                <c:pt idx="3721">
                  <c:v>1.4061E-3</c:v>
                </c:pt>
                <c:pt idx="3722">
                  <c:v>1.3979999999999999E-3</c:v>
                </c:pt>
                <c:pt idx="3723">
                  <c:v>1.3898999999999999E-3</c:v>
                </c:pt>
                <c:pt idx="3724">
                  <c:v>1.3818000000000001E-3</c:v>
                </c:pt>
                <c:pt idx="3725">
                  <c:v>1.3738000000000001E-3</c:v>
                </c:pt>
                <c:pt idx="3726">
                  <c:v>1.3657999999999999E-3</c:v>
                </c:pt>
                <c:pt idx="3727">
                  <c:v>1.3577999999999999E-3</c:v>
                </c:pt>
                <c:pt idx="3728">
                  <c:v>1.3499E-3</c:v>
                </c:pt>
                <c:pt idx="3729">
                  <c:v>1.3420999999999999E-3</c:v>
                </c:pt>
                <c:pt idx="3730">
                  <c:v>1.3343000000000001E-3</c:v>
                </c:pt>
                <c:pt idx="3731">
                  <c:v>1.3265E-3</c:v>
                </c:pt>
                <c:pt idx="3732">
                  <c:v>1.3186999999999999E-3</c:v>
                </c:pt>
                <c:pt idx="3733">
                  <c:v>1.3110000000000001E-3</c:v>
                </c:pt>
                <c:pt idx="3734">
                  <c:v>1.3033999999999999E-3</c:v>
                </c:pt>
                <c:pt idx="3735">
                  <c:v>1.2957999999999999E-3</c:v>
                </c:pt>
                <c:pt idx="3736">
                  <c:v>1.2882E-3</c:v>
                </c:pt>
                <c:pt idx="3737">
                  <c:v>1.2806E-3</c:v>
                </c:pt>
                <c:pt idx="3738">
                  <c:v>1.2731000000000001E-3</c:v>
                </c:pt>
                <c:pt idx="3739">
                  <c:v>1.2657E-3</c:v>
                </c:pt>
                <c:pt idx="3740">
                  <c:v>1.2581999999999999E-3</c:v>
                </c:pt>
                <c:pt idx="3741">
                  <c:v>1.2508E-3</c:v>
                </c:pt>
                <c:pt idx="3742">
                  <c:v>1.2434E-3</c:v>
                </c:pt>
                <c:pt idx="3743">
                  <c:v>1.2359999999999999E-3</c:v>
                </c:pt>
                <c:pt idx="3744">
                  <c:v>1.2287000000000001E-3</c:v>
                </c:pt>
                <c:pt idx="3745">
                  <c:v>1.2214000000000001E-3</c:v>
                </c:pt>
                <c:pt idx="3746">
                  <c:v>1.214E-3</c:v>
                </c:pt>
                <c:pt idx="3747">
                  <c:v>1.2068000000000001E-3</c:v>
                </c:pt>
                <c:pt idx="3748">
                  <c:v>1.1995E-3</c:v>
                </c:pt>
                <c:pt idx="3749">
                  <c:v>1.1923000000000001E-3</c:v>
                </c:pt>
                <c:pt idx="3750">
                  <c:v>1.1850999999999999E-3</c:v>
                </c:pt>
                <c:pt idx="3751">
                  <c:v>1.1779E-3</c:v>
                </c:pt>
                <c:pt idx="3752">
                  <c:v>1.1707E-3</c:v>
                </c:pt>
                <c:pt idx="3753">
                  <c:v>1.1636000000000001E-3</c:v>
                </c:pt>
                <c:pt idx="3754">
                  <c:v>1.1563999999999999E-3</c:v>
                </c:pt>
                <c:pt idx="3755">
                  <c:v>1.1494000000000001E-3</c:v>
                </c:pt>
                <c:pt idx="3756">
                  <c:v>1.1423E-3</c:v>
                </c:pt>
                <c:pt idx="3757">
                  <c:v>1.1352999999999999E-3</c:v>
                </c:pt>
                <c:pt idx="3758">
                  <c:v>1.1283E-3</c:v>
                </c:pt>
                <c:pt idx="3759">
                  <c:v>1.1213E-3</c:v>
                </c:pt>
                <c:pt idx="3760">
                  <c:v>1.1142999999999999E-3</c:v>
                </c:pt>
                <c:pt idx="3761">
                  <c:v>1.1073999999999999E-3</c:v>
                </c:pt>
                <c:pt idx="3762">
                  <c:v>1.1004999999999999E-3</c:v>
                </c:pt>
                <c:pt idx="3763">
                  <c:v>1.0935999999999999E-3</c:v>
                </c:pt>
                <c:pt idx="3764">
                  <c:v>1.0868E-3</c:v>
                </c:pt>
                <c:pt idx="3765">
                  <c:v>1.0799E-3</c:v>
                </c:pt>
                <c:pt idx="3766">
                  <c:v>1.0731E-3</c:v>
                </c:pt>
                <c:pt idx="3767">
                  <c:v>1.0663999999999999E-3</c:v>
                </c:pt>
                <c:pt idx="3768">
                  <c:v>1.0596E-3</c:v>
                </c:pt>
                <c:pt idx="3769">
                  <c:v>1.0529000000000001E-3</c:v>
                </c:pt>
                <c:pt idx="3770">
                  <c:v>1.0463E-3</c:v>
                </c:pt>
                <c:pt idx="3771">
                  <c:v>1.0395999999999999E-3</c:v>
                </c:pt>
                <c:pt idx="3772">
                  <c:v>1.0330000000000001E-3</c:v>
                </c:pt>
                <c:pt idx="3773">
                  <c:v>1.0265000000000001E-3</c:v>
                </c:pt>
                <c:pt idx="3774">
                  <c:v>1.0200000000000001E-3</c:v>
                </c:pt>
                <c:pt idx="3775">
                  <c:v>1.0135000000000001E-3</c:v>
                </c:pt>
                <c:pt idx="3776">
                  <c:v>1.0070000000000001E-3</c:v>
                </c:pt>
                <c:pt idx="3777">
                  <c:v>1.0005999999999999E-3</c:v>
                </c:pt>
                <c:pt idx="3778">
                  <c:v>9.9423999999999997E-4</c:v>
                </c:pt>
                <c:pt idx="3779">
                  <c:v>9.8790000000000011E-4</c:v>
                </c:pt>
                <c:pt idx="3780">
                  <c:v>9.8160000000000001E-4</c:v>
                </c:pt>
                <c:pt idx="3781">
                  <c:v>9.7532999999999995E-4</c:v>
                </c:pt>
                <c:pt idx="3782">
                  <c:v>9.6909999999999997E-4</c:v>
                </c:pt>
                <c:pt idx="3783">
                  <c:v>9.6290000000000004E-4</c:v>
                </c:pt>
                <c:pt idx="3784">
                  <c:v>9.5673999999999998E-4</c:v>
                </c:pt>
                <c:pt idx="3785">
                  <c:v>9.5062E-4</c:v>
                </c:pt>
                <c:pt idx="3786">
                  <c:v>9.4452999999999996E-4</c:v>
                </c:pt>
                <c:pt idx="3787">
                  <c:v>9.3846999999999995E-4</c:v>
                </c:pt>
                <c:pt idx="3788">
                  <c:v>9.3245999999999997E-4</c:v>
                </c:pt>
                <c:pt idx="3789">
                  <c:v>9.2646999999999998E-4</c:v>
                </c:pt>
                <c:pt idx="3790">
                  <c:v>9.2051999999999998E-4</c:v>
                </c:pt>
                <c:pt idx="3791">
                  <c:v>9.1461000000000005E-4</c:v>
                </c:pt>
                <c:pt idx="3792">
                  <c:v>9.0872000000000001E-4</c:v>
                </c:pt>
                <c:pt idx="3793">
                  <c:v>9.0286999999999995E-4</c:v>
                </c:pt>
                <c:pt idx="3794">
                  <c:v>8.9705000000000004E-4</c:v>
                </c:pt>
                <c:pt idx="3795">
                  <c:v>8.9125000000000001E-4</c:v>
                </c:pt>
                <c:pt idx="3796">
                  <c:v>8.8548999999999995E-4</c:v>
                </c:pt>
                <c:pt idx="3797">
                  <c:v>8.7975E-4</c:v>
                </c:pt>
                <c:pt idx="3798">
                  <c:v>8.7403999999999997E-4</c:v>
                </c:pt>
                <c:pt idx="3799">
                  <c:v>8.6835000000000005E-4</c:v>
                </c:pt>
                <c:pt idx="3800">
                  <c:v>8.6268E-4</c:v>
                </c:pt>
                <c:pt idx="3801">
                  <c:v>8.5703999999999999E-4</c:v>
                </c:pt>
                <c:pt idx="3802">
                  <c:v>8.5141999999999998E-4</c:v>
                </c:pt>
                <c:pt idx="3803">
                  <c:v>8.4581999999999995E-4</c:v>
                </c:pt>
                <c:pt idx="3804">
                  <c:v>8.4024000000000002E-4</c:v>
                </c:pt>
                <c:pt idx="3805">
                  <c:v>8.3467999999999997E-4</c:v>
                </c:pt>
                <c:pt idx="3806">
                  <c:v>8.2914000000000002E-4</c:v>
                </c:pt>
                <c:pt idx="3807">
                  <c:v>8.2363E-4</c:v>
                </c:pt>
                <c:pt idx="3808">
                  <c:v>8.1813000000000003E-4</c:v>
                </c:pt>
                <c:pt idx="3809">
                  <c:v>8.1265000000000005E-4</c:v>
                </c:pt>
                <c:pt idx="3810">
                  <c:v>8.072E-4</c:v>
                </c:pt>
                <c:pt idx="3811">
                  <c:v>8.0177000000000004E-4</c:v>
                </c:pt>
                <c:pt idx="3812">
                  <c:v>7.9635999999999997E-4</c:v>
                </c:pt>
                <c:pt idx="3813">
                  <c:v>7.9098000000000005E-4</c:v>
                </c:pt>
                <c:pt idx="3814">
                  <c:v>7.8560999999999995E-4</c:v>
                </c:pt>
                <c:pt idx="3815">
                  <c:v>7.8027000000000001E-4</c:v>
                </c:pt>
                <c:pt idx="3816">
                  <c:v>7.7495000000000005E-4</c:v>
                </c:pt>
                <c:pt idx="3817">
                  <c:v>7.6964999999999998E-4</c:v>
                </c:pt>
                <c:pt idx="3818">
                  <c:v>7.6437E-4</c:v>
                </c:pt>
                <c:pt idx="3819">
                  <c:v>7.5909999999999997E-4</c:v>
                </c:pt>
                <c:pt idx="3820">
                  <c:v>7.5385999999999997E-4</c:v>
                </c:pt>
                <c:pt idx="3821">
                  <c:v>7.4863000000000002E-4</c:v>
                </c:pt>
                <c:pt idx="3822">
                  <c:v>7.4341999999999995E-4</c:v>
                </c:pt>
                <c:pt idx="3823">
                  <c:v>7.3822999999999998E-4</c:v>
                </c:pt>
                <c:pt idx="3824">
                  <c:v>7.3306000000000001E-4</c:v>
                </c:pt>
                <c:pt idx="3825">
                  <c:v>7.2791999999999996E-4</c:v>
                </c:pt>
                <c:pt idx="3826">
                  <c:v>7.228E-4</c:v>
                </c:pt>
                <c:pt idx="3827">
                  <c:v>7.1770999999999998E-4</c:v>
                </c:pt>
                <c:pt idx="3828">
                  <c:v>7.1263999999999995E-4</c:v>
                </c:pt>
                <c:pt idx="3829">
                  <c:v>7.0759000000000002E-4</c:v>
                </c:pt>
                <c:pt idx="3830">
                  <c:v>7.0257999999999996E-4</c:v>
                </c:pt>
                <c:pt idx="3831">
                  <c:v>6.9758999999999999E-4</c:v>
                </c:pt>
                <c:pt idx="3832">
                  <c:v>6.9262999999999996E-4</c:v>
                </c:pt>
                <c:pt idx="3833">
                  <c:v>6.8769999999999996E-4</c:v>
                </c:pt>
                <c:pt idx="3834">
                  <c:v>6.8278999999999996E-4</c:v>
                </c:pt>
                <c:pt idx="3835">
                  <c:v>6.7790999999999999E-4</c:v>
                </c:pt>
                <c:pt idx="3836">
                  <c:v>6.7305999999999996E-4</c:v>
                </c:pt>
                <c:pt idx="3837">
                  <c:v>6.6823000000000002E-4</c:v>
                </c:pt>
                <c:pt idx="3838">
                  <c:v>6.6343000000000001E-4</c:v>
                </c:pt>
                <c:pt idx="3839">
                  <c:v>6.5866000000000004E-4</c:v>
                </c:pt>
                <c:pt idx="3840">
                  <c:v>6.5390999999999995E-4</c:v>
                </c:pt>
                <c:pt idx="3841">
                  <c:v>6.4917999999999996E-4</c:v>
                </c:pt>
                <c:pt idx="3842">
                  <c:v>6.4448999999999995E-4</c:v>
                </c:pt>
                <c:pt idx="3843">
                  <c:v>6.3980999999999999E-4</c:v>
                </c:pt>
                <c:pt idx="3844">
                  <c:v>6.3515999999999996E-4</c:v>
                </c:pt>
                <c:pt idx="3845">
                  <c:v>6.3053999999999996E-4</c:v>
                </c:pt>
                <c:pt idx="3846">
                  <c:v>6.2593000000000002E-4</c:v>
                </c:pt>
                <c:pt idx="3847">
                  <c:v>6.2135000000000001E-4</c:v>
                </c:pt>
                <c:pt idx="3848">
                  <c:v>6.1678999999999998E-4</c:v>
                </c:pt>
                <c:pt idx="3849">
                  <c:v>6.1226E-4</c:v>
                </c:pt>
                <c:pt idx="3850">
                  <c:v>6.0775E-4</c:v>
                </c:pt>
                <c:pt idx="3851">
                  <c:v>6.0325999999999999E-4</c:v>
                </c:pt>
                <c:pt idx="3852">
                  <c:v>5.9880000000000003E-4</c:v>
                </c:pt>
                <c:pt idx="3853">
                  <c:v>5.9436999999999999E-4</c:v>
                </c:pt>
                <c:pt idx="3854">
                  <c:v>5.8996999999999999E-4</c:v>
                </c:pt>
                <c:pt idx="3855">
                  <c:v>5.8558999999999998E-4</c:v>
                </c:pt>
                <c:pt idx="3856">
                  <c:v>5.8124000000000001E-4</c:v>
                </c:pt>
                <c:pt idx="3857">
                  <c:v>5.7693000000000002E-4</c:v>
                </c:pt>
                <c:pt idx="3858">
                  <c:v>5.7262999999999997E-4</c:v>
                </c:pt>
                <c:pt idx="3859">
                  <c:v>5.6837000000000001E-4</c:v>
                </c:pt>
                <c:pt idx="3860">
                  <c:v>5.6413999999999998E-4</c:v>
                </c:pt>
                <c:pt idx="3861">
                  <c:v>5.5993000000000004E-4</c:v>
                </c:pt>
                <c:pt idx="3862">
                  <c:v>5.5575000000000004E-4</c:v>
                </c:pt>
                <c:pt idx="3863">
                  <c:v>5.5159000000000002E-4</c:v>
                </c:pt>
                <c:pt idx="3864">
                  <c:v>5.4746000000000005E-4</c:v>
                </c:pt>
                <c:pt idx="3865">
                  <c:v>5.4336E-4</c:v>
                </c:pt>
                <c:pt idx="3866">
                  <c:v>5.3927999999999995E-4</c:v>
                </c:pt>
                <c:pt idx="3867">
                  <c:v>5.3523000000000004E-4</c:v>
                </c:pt>
                <c:pt idx="3868">
                  <c:v>5.3118999999999996E-4</c:v>
                </c:pt>
                <c:pt idx="3869">
                  <c:v>5.2718999999999997E-4</c:v>
                </c:pt>
                <c:pt idx="3870">
                  <c:v>5.2320000000000003E-4</c:v>
                </c:pt>
                <c:pt idx="3871">
                  <c:v>5.1924000000000002E-4</c:v>
                </c:pt>
                <c:pt idx="3872">
                  <c:v>5.1531000000000005E-4</c:v>
                </c:pt>
                <c:pt idx="3873">
                  <c:v>5.1139999999999996E-4</c:v>
                </c:pt>
                <c:pt idx="3874">
                  <c:v>5.0750999999999997E-4</c:v>
                </c:pt>
                <c:pt idx="3875">
                  <c:v>5.0365000000000002E-4</c:v>
                </c:pt>
                <c:pt idx="3876">
                  <c:v>4.9982E-4</c:v>
                </c:pt>
                <c:pt idx="3877">
                  <c:v>4.9600999999999996E-4</c:v>
                </c:pt>
                <c:pt idx="3878">
                  <c:v>4.9224000000000002E-4</c:v>
                </c:pt>
                <c:pt idx="3879">
                  <c:v>4.8848999999999995E-4</c:v>
                </c:pt>
                <c:pt idx="3880">
                  <c:v>4.8476999999999998E-4</c:v>
                </c:pt>
                <c:pt idx="3881">
                  <c:v>4.8108999999999999E-4</c:v>
                </c:pt>
                <c:pt idx="3882">
                  <c:v>4.7742999999999999E-4</c:v>
                </c:pt>
                <c:pt idx="3883">
                  <c:v>4.7381000000000002E-4</c:v>
                </c:pt>
                <c:pt idx="3884">
                  <c:v>4.7021999999999998E-4</c:v>
                </c:pt>
                <c:pt idx="3885">
                  <c:v>4.6664999999999999E-4</c:v>
                </c:pt>
                <c:pt idx="3886">
                  <c:v>4.6310999999999998E-4</c:v>
                </c:pt>
                <c:pt idx="3887">
                  <c:v>4.596E-4</c:v>
                </c:pt>
                <c:pt idx="3888">
                  <c:v>4.5612000000000002E-4</c:v>
                </c:pt>
                <c:pt idx="3889">
                  <c:v>4.5266000000000002E-4</c:v>
                </c:pt>
                <c:pt idx="3890">
                  <c:v>4.4923000000000001E-4</c:v>
                </c:pt>
                <c:pt idx="3891">
                  <c:v>4.4581999999999998E-4</c:v>
                </c:pt>
                <c:pt idx="3892">
                  <c:v>4.4244E-4</c:v>
                </c:pt>
                <c:pt idx="3893">
                  <c:v>4.3909E-4</c:v>
                </c:pt>
                <c:pt idx="3894">
                  <c:v>4.3575999999999999E-4</c:v>
                </c:pt>
                <c:pt idx="3895">
                  <c:v>4.3246000000000002E-4</c:v>
                </c:pt>
                <c:pt idx="3896">
                  <c:v>4.2917999999999998E-4</c:v>
                </c:pt>
                <c:pt idx="3897">
                  <c:v>4.2592999999999998E-4</c:v>
                </c:pt>
                <c:pt idx="3898">
                  <c:v>4.2269999999999997E-4</c:v>
                </c:pt>
                <c:pt idx="3899">
                  <c:v>4.1950000000000001E-4</c:v>
                </c:pt>
                <c:pt idx="3900">
                  <c:v>4.1633000000000002E-4</c:v>
                </c:pt>
                <c:pt idx="3901">
                  <c:v>4.1316999999999998E-4</c:v>
                </c:pt>
                <c:pt idx="3902">
                  <c:v>4.1004000000000002E-4</c:v>
                </c:pt>
                <c:pt idx="3903">
                  <c:v>4.0693000000000001E-4</c:v>
                </c:pt>
                <c:pt idx="3904">
                  <c:v>4.0384999999999998E-4</c:v>
                </c:pt>
                <c:pt idx="3905">
                  <c:v>4.0077999999999999E-4</c:v>
                </c:pt>
                <c:pt idx="3906">
                  <c:v>3.9774E-4</c:v>
                </c:pt>
                <c:pt idx="3907">
                  <c:v>3.9471999999999999E-4</c:v>
                </c:pt>
                <c:pt idx="3908">
                  <c:v>3.9173000000000002E-4</c:v>
                </c:pt>
                <c:pt idx="3909">
                  <c:v>3.8874999999999999E-4</c:v>
                </c:pt>
                <c:pt idx="3910">
                  <c:v>3.858E-4</c:v>
                </c:pt>
                <c:pt idx="3911">
                  <c:v>3.8287999999999999E-4</c:v>
                </c:pt>
                <c:pt idx="3912">
                  <c:v>3.7997999999999998E-4</c:v>
                </c:pt>
                <c:pt idx="3913">
                  <c:v>3.7711E-4</c:v>
                </c:pt>
                <c:pt idx="3914">
                  <c:v>3.7427000000000001E-4</c:v>
                </c:pt>
                <c:pt idx="3915">
                  <c:v>3.7146E-4</c:v>
                </c:pt>
                <c:pt idx="3916">
                  <c:v>3.6867999999999997E-4</c:v>
                </c:pt>
                <c:pt idx="3917">
                  <c:v>3.6591999999999999E-4</c:v>
                </c:pt>
                <c:pt idx="3918">
                  <c:v>3.6319999999999999E-4</c:v>
                </c:pt>
                <c:pt idx="3919">
                  <c:v>3.6049999999999998E-4</c:v>
                </c:pt>
                <c:pt idx="3920">
                  <c:v>3.5783000000000001E-4</c:v>
                </c:pt>
                <c:pt idx="3921">
                  <c:v>3.5519000000000002E-4</c:v>
                </c:pt>
                <c:pt idx="3922">
                  <c:v>3.5258000000000002E-4</c:v>
                </c:pt>
                <c:pt idx="3923">
                  <c:v>3.5E-4</c:v>
                </c:pt>
                <c:pt idx="3924">
                  <c:v>3.4744000000000002E-4</c:v>
                </c:pt>
                <c:pt idx="3925">
                  <c:v>3.4490999999999998E-4</c:v>
                </c:pt>
                <c:pt idx="3926">
                  <c:v>3.4239999999999997E-4</c:v>
                </c:pt>
                <c:pt idx="3927">
                  <c:v>3.3992000000000001E-4</c:v>
                </c:pt>
                <c:pt idx="3928">
                  <c:v>3.3745999999999998E-4</c:v>
                </c:pt>
                <c:pt idx="3929">
                  <c:v>3.3503E-4</c:v>
                </c:pt>
                <c:pt idx="3930">
                  <c:v>3.3262E-4</c:v>
                </c:pt>
                <c:pt idx="3931">
                  <c:v>3.3022999999999999E-4</c:v>
                </c:pt>
                <c:pt idx="3932">
                  <c:v>3.2786000000000002E-4</c:v>
                </c:pt>
                <c:pt idx="3933">
                  <c:v>3.2551999999999999E-4</c:v>
                </c:pt>
                <c:pt idx="3934">
                  <c:v>3.2319E-4</c:v>
                </c:pt>
                <c:pt idx="3935">
                  <c:v>3.2088E-4</c:v>
                </c:pt>
                <c:pt idx="3936">
                  <c:v>3.1859999999999999E-4</c:v>
                </c:pt>
                <c:pt idx="3937">
                  <c:v>3.1632999999999997E-4</c:v>
                </c:pt>
                <c:pt idx="3938">
                  <c:v>3.1408E-4</c:v>
                </c:pt>
                <c:pt idx="3939">
                  <c:v>3.1185000000000002E-4</c:v>
                </c:pt>
                <c:pt idx="3940">
                  <c:v>3.0964000000000002E-4</c:v>
                </c:pt>
                <c:pt idx="3941">
                  <c:v>3.0745000000000002E-4</c:v>
                </c:pt>
                <c:pt idx="3942">
                  <c:v>3.0527000000000001E-4</c:v>
                </c:pt>
                <c:pt idx="3943">
                  <c:v>3.0311999999999998E-4</c:v>
                </c:pt>
                <c:pt idx="3944">
                  <c:v>3.0098000000000001E-4</c:v>
                </c:pt>
                <c:pt idx="3945">
                  <c:v>2.9887000000000002E-4</c:v>
                </c:pt>
                <c:pt idx="3946">
                  <c:v>2.9677000000000002E-4</c:v>
                </c:pt>
                <c:pt idx="3947">
                  <c:v>2.9470000000000001E-4</c:v>
                </c:pt>
                <c:pt idx="3948">
                  <c:v>2.9263999999999999E-4</c:v>
                </c:pt>
                <c:pt idx="3949">
                  <c:v>2.9060000000000002E-4</c:v>
                </c:pt>
                <c:pt idx="3950">
                  <c:v>2.8857999999999998E-4</c:v>
                </c:pt>
                <c:pt idx="3951">
                  <c:v>2.8657999999999998E-4</c:v>
                </c:pt>
                <c:pt idx="3952">
                  <c:v>2.8459999999999998E-4</c:v>
                </c:pt>
                <c:pt idx="3953">
                  <c:v>2.8263000000000002E-4</c:v>
                </c:pt>
                <c:pt idx="3954">
                  <c:v>2.8068E-4</c:v>
                </c:pt>
                <c:pt idx="3955">
                  <c:v>2.7875000000000003E-4</c:v>
                </c:pt>
                <c:pt idx="3956">
                  <c:v>2.7683999999999999E-4</c:v>
                </c:pt>
                <c:pt idx="3957">
                  <c:v>2.7493999999999999E-4</c:v>
                </c:pt>
                <c:pt idx="3958">
                  <c:v>2.7305E-4</c:v>
                </c:pt>
                <c:pt idx="3959">
                  <c:v>2.7118999999999998E-4</c:v>
                </c:pt>
                <c:pt idx="3960">
                  <c:v>2.6934000000000002E-4</c:v>
                </c:pt>
                <c:pt idx="3961">
                  <c:v>2.6750999999999999E-4</c:v>
                </c:pt>
                <c:pt idx="3962">
                  <c:v>2.6569000000000001E-4</c:v>
                </c:pt>
                <c:pt idx="3963">
                  <c:v>2.6389000000000002E-4</c:v>
                </c:pt>
                <c:pt idx="3964">
                  <c:v>2.6211000000000002E-4</c:v>
                </c:pt>
                <c:pt idx="3965">
                  <c:v>2.6034000000000002E-4</c:v>
                </c:pt>
                <c:pt idx="3966">
                  <c:v>2.5859E-4</c:v>
                </c:pt>
                <c:pt idx="3967">
                  <c:v>2.5687000000000003E-4</c:v>
                </c:pt>
                <c:pt idx="3968">
                  <c:v>2.5515999999999999E-4</c:v>
                </c:pt>
                <c:pt idx="3969">
                  <c:v>2.5346E-4</c:v>
                </c:pt>
                <c:pt idx="3970">
                  <c:v>2.5179E-4</c:v>
                </c:pt>
                <c:pt idx="3971">
                  <c:v>2.5013999999999999E-4</c:v>
                </c:pt>
                <c:pt idx="3972">
                  <c:v>2.4850000000000002E-4</c:v>
                </c:pt>
                <c:pt idx="3973">
                  <c:v>2.4688999999999999E-4</c:v>
                </c:pt>
                <c:pt idx="3974">
                  <c:v>2.4529E-4</c:v>
                </c:pt>
                <c:pt idx="3975">
                  <c:v>2.4371000000000001E-4</c:v>
                </c:pt>
                <c:pt idx="3976">
                  <c:v>2.4214000000000001E-4</c:v>
                </c:pt>
                <c:pt idx="3977">
                  <c:v>2.4059999999999999E-4</c:v>
                </c:pt>
                <c:pt idx="3978">
                  <c:v>2.3907E-4</c:v>
                </c:pt>
                <c:pt idx="3979">
                  <c:v>2.3756E-4</c:v>
                </c:pt>
                <c:pt idx="3980">
                  <c:v>2.3606000000000001E-4</c:v>
                </c:pt>
                <c:pt idx="3981">
                  <c:v>2.3457999999999999E-4</c:v>
                </c:pt>
                <c:pt idx="3982">
                  <c:v>2.3311999999999999E-4</c:v>
                </c:pt>
                <c:pt idx="3983">
                  <c:v>2.3167000000000001E-4</c:v>
                </c:pt>
                <c:pt idx="3984">
                  <c:v>8.6386000000000004E-4</c:v>
                </c:pt>
                <c:pt idx="3985">
                  <c:v>1.0988E-3</c:v>
                </c:pt>
                <c:pt idx="3986">
                  <c:v>1.1295000000000001E-3</c:v>
                </c:pt>
                <c:pt idx="3987">
                  <c:v>1.1226000000000001E-3</c:v>
                </c:pt>
                <c:pt idx="3988">
                  <c:v>1.1159E-3</c:v>
                </c:pt>
                <c:pt idx="3989">
                  <c:v>1.1092000000000001E-3</c:v>
                </c:pt>
                <c:pt idx="3990">
                  <c:v>1.1532000000000001E-3</c:v>
                </c:pt>
                <c:pt idx="3991">
                  <c:v>1.2872999999999999E-3</c:v>
                </c:pt>
                <c:pt idx="3992">
                  <c:v>1.2796999999999999E-3</c:v>
                </c:pt>
                <c:pt idx="3993">
                  <c:v>1.2722E-3</c:v>
                </c:pt>
                <c:pt idx="3994">
                  <c:v>1.2646999999999999E-3</c:v>
                </c:pt>
                <c:pt idx="3995">
                  <c:v>1.2573E-3</c:v>
                </c:pt>
                <c:pt idx="3996">
                  <c:v>1.25E-3</c:v>
                </c:pt>
                <c:pt idx="3997">
                  <c:v>1.2427E-3</c:v>
                </c:pt>
                <c:pt idx="3998">
                  <c:v>1.2355000000000001E-3</c:v>
                </c:pt>
                <c:pt idx="3999">
                  <c:v>1.2283999999999999E-3</c:v>
                </c:pt>
                <c:pt idx="4000">
                  <c:v>1.2213E-3</c:v>
                </c:pt>
                <c:pt idx="4001">
                  <c:v>1.2143E-3</c:v>
                </c:pt>
                <c:pt idx="4002">
                  <c:v>1.2072999999999999E-3</c:v>
                </c:pt>
                <c:pt idx="4003">
                  <c:v>2.1684E-3</c:v>
                </c:pt>
                <c:pt idx="4004">
                  <c:v>3.7999000000000002E-3</c:v>
                </c:pt>
                <c:pt idx="4005">
                  <c:v>4.4892999999999999E-3</c:v>
                </c:pt>
                <c:pt idx="4006">
                  <c:v>4.4635999999999999E-3</c:v>
                </c:pt>
                <c:pt idx="4007">
                  <c:v>4.4381999999999998E-3</c:v>
                </c:pt>
                <c:pt idx="4008">
                  <c:v>4.4130000000000003E-3</c:v>
                </c:pt>
                <c:pt idx="4009">
                  <c:v>4.3880000000000004E-3</c:v>
                </c:pt>
                <c:pt idx="4010">
                  <c:v>4.3632000000000002E-3</c:v>
                </c:pt>
                <c:pt idx="4011">
                  <c:v>4.3387E-3</c:v>
                </c:pt>
                <c:pt idx="4012">
                  <c:v>4.3143000000000001E-3</c:v>
                </c:pt>
                <c:pt idx="4013">
                  <c:v>4.2900999999999998E-3</c:v>
                </c:pt>
                <c:pt idx="4014">
                  <c:v>4.2661000000000001E-3</c:v>
                </c:pt>
                <c:pt idx="4015">
                  <c:v>4.2423000000000001E-3</c:v>
                </c:pt>
                <c:pt idx="4016">
                  <c:v>4.2186999999999997E-3</c:v>
                </c:pt>
                <c:pt idx="4017">
                  <c:v>4.1952999999999999E-3</c:v>
                </c:pt>
              </c:numCache>
            </c:numRef>
          </c:val>
          <c:smooth val="0"/>
          <c:extLst>
            <c:ext xmlns:c16="http://schemas.microsoft.com/office/drawing/2014/chart" uri="{C3380CC4-5D6E-409C-BE32-E72D297353CC}">
              <c16:uniqueId val="{00000002-3ADC-49E5-A0DD-EF8C570214E9}"/>
            </c:ext>
          </c:extLst>
        </c:ser>
        <c:ser>
          <c:idx val="3"/>
          <c:order val="3"/>
          <c:tx>
            <c:v>5kg/ha</c:v>
          </c:tx>
          <c:spPr>
            <a:ln w="22225" cap="rnd">
              <a:solidFill>
                <a:srgbClr val="002060"/>
              </a:solidFill>
              <a:round/>
            </a:ln>
            <a:effectLst/>
          </c:spPr>
          <c:marker>
            <c:symbol val="none"/>
          </c:marker>
          <c:val>
            <c:numRef>
              <c:f>ANÁLISIS!$J$4:$J$4021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1.5905E-17</c:v>
                </c:pt>
                <c:pt idx="91">
                  <c:v>1.1618E-16</c:v>
                </c:pt>
                <c:pt idx="92">
                  <c:v>4.6062999999999995E-16</c:v>
                </c:pt>
                <c:pt idx="93">
                  <c:v>1.3302999999999999E-15</c:v>
                </c:pt>
                <c:pt idx="94">
                  <c:v>3.1684E-15</c:v>
                </c:pt>
                <c:pt idx="95">
                  <c:v>6.6420000000000002E-15</c:v>
                </c:pt>
                <c:pt idx="96">
                  <c:v>1.2704E-14</c:v>
                </c:pt>
                <c:pt idx="97">
                  <c:v>2.2592000000000001E-14</c:v>
                </c:pt>
                <c:pt idx="98">
                  <c:v>3.7838E-14</c:v>
                </c:pt>
                <c:pt idx="99">
                  <c:v>6.0256000000000001E-14</c:v>
                </c:pt>
                <c:pt idx="100">
                  <c:v>9.1879999999999996E-14</c:v>
                </c:pt>
                <c:pt idx="101">
                  <c:v>1.3491999999999999E-13</c:v>
                </c:pt>
                <c:pt idx="102">
                  <c:v>1.9174999999999999E-13</c:v>
                </c:pt>
                <c:pt idx="103">
                  <c:v>2.6495E-13</c:v>
                </c:pt>
                <c:pt idx="104">
                  <c:v>3.5749000000000002E-13</c:v>
                </c:pt>
                <c:pt idx="105">
                  <c:v>4.7286999999999998E-13</c:v>
                </c:pt>
                <c:pt idx="106">
                  <c:v>6.1476E-13</c:v>
                </c:pt>
                <c:pt idx="107">
                  <c:v>7.8703000000000003E-13</c:v>
                </c:pt>
                <c:pt idx="108">
                  <c:v>9.9378999999999995E-13</c:v>
                </c:pt>
                <c:pt idx="109">
                  <c:v>1.2393E-12</c:v>
                </c:pt>
                <c:pt idx="110">
                  <c:v>1.5279E-12</c:v>
                </c:pt>
                <c:pt idx="111">
                  <c:v>1.8645E-12</c:v>
                </c:pt>
                <c:pt idx="112">
                  <c:v>2.2536E-12</c:v>
                </c:pt>
                <c:pt idx="113">
                  <c:v>2.7008999999999999E-12</c:v>
                </c:pt>
                <c:pt idx="114">
                  <c:v>3.2125999999999999E-12</c:v>
                </c:pt>
                <c:pt idx="115">
                  <c:v>3.7957000000000001E-12</c:v>
                </c:pt>
                <c:pt idx="116">
                  <c:v>4.4587E-12</c:v>
                </c:pt>
                <c:pt idx="117">
                  <c:v>5.2103000000000001E-12</c:v>
                </c:pt>
                <c:pt idx="118">
                  <c:v>6.0599999999999996E-12</c:v>
                </c:pt>
                <c:pt idx="119">
                  <c:v>7.0171999999999996E-12</c:v>
                </c:pt>
                <c:pt idx="120">
                  <c:v>8.0922999999999994E-12</c:v>
                </c:pt>
                <c:pt idx="121">
                  <c:v>9.2969999999999997E-12</c:v>
                </c:pt>
                <c:pt idx="122">
                  <c:v>1.0644E-11</c:v>
                </c:pt>
                <c:pt idx="123">
                  <c:v>1.2147E-11</c:v>
                </c:pt>
                <c:pt idx="124">
                  <c:v>1.3819E-11</c:v>
                </c:pt>
                <c:pt idx="125">
                  <c:v>1.5672999999999999E-11</c:v>
                </c:pt>
                <c:pt idx="126">
                  <c:v>1.773E-11</c:v>
                </c:pt>
                <c:pt idx="127">
                  <c:v>2.0008999999999998E-11</c:v>
                </c:pt>
                <c:pt idx="128">
                  <c:v>2.2532999999999999E-11</c:v>
                </c:pt>
                <c:pt idx="129">
                  <c:v>2.5316000000000001E-11</c:v>
                </c:pt>
                <c:pt idx="130">
                  <c:v>2.8374E-11</c:v>
                </c:pt>
                <c:pt idx="131">
                  <c:v>3.1718999999999999E-11</c:v>
                </c:pt>
                <c:pt idx="132">
                  <c:v>3.5364999999999999E-11</c:v>
                </c:pt>
                <c:pt idx="133">
                  <c:v>3.9327999999999997E-11</c:v>
                </c:pt>
                <c:pt idx="134">
                  <c:v>4.3630999999999998E-11</c:v>
                </c:pt>
                <c:pt idx="135">
                  <c:v>4.8298E-11</c:v>
                </c:pt>
                <c:pt idx="136">
                  <c:v>5.3365000000000001E-11</c:v>
                </c:pt>
                <c:pt idx="137">
                  <c:v>5.8876999999999995E-11</c:v>
                </c:pt>
                <c:pt idx="138">
                  <c:v>6.4886E-11</c:v>
                </c:pt>
                <c:pt idx="139">
                  <c:v>7.1449999999999996E-11</c:v>
                </c:pt>
                <c:pt idx="140">
                  <c:v>7.8631E-11</c:v>
                </c:pt>
                <c:pt idx="141">
                  <c:v>8.6487000000000003E-11</c:v>
                </c:pt>
                <c:pt idx="142">
                  <c:v>9.5061000000000001E-11</c:v>
                </c:pt>
                <c:pt idx="143">
                  <c:v>1.0437E-10</c:v>
                </c:pt>
                <c:pt idx="144">
                  <c:v>1.1442E-10</c:v>
                </c:pt>
                <c:pt idx="145">
                  <c:v>1.2524E-10</c:v>
                </c:pt>
                <c:pt idx="146">
                  <c:v>1.3686999999999999E-10</c:v>
                </c:pt>
                <c:pt idx="147">
                  <c:v>1.494E-10</c:v>
                </c:pt>
                <c:pt idx="148">
                  <c:v>1.6296E-10</c:v>
                </c:pt>
                <c:pt idx="149">
                  <c:v>1.7765E-10</c:v>
                </c:pt>
                <c:pt idx="150">
                  <c:v>1.9351999999999999E-10</c:v>
                </c:pt>
                <c:pt idx="151">
                  <c:v>2.1058999999999999E-10</c:v>
                </c:pt>
                <c:pt idx="152">
                  <c:v>2.2886E-10</c:v>
                </c:pt>
                <c:pt idx="153">
                  <c:v>2.4833000000000001E-10</c:v>
                </c:pt>
                <c:pt idx="154">
                  <c:v>2.6903999999999998E-10</c:v>
                </c:pt>
                <c:pt idx="155">
                  <c:v>2.9101999999999999E-10</c:v>
                </c:pt>
                <c:pt idx="156">
                  <c:v>3.1437000000000002E-10</c:v>
                </c:pt>
                <c:pt idx="157">
                  <c:v>3.3915000000000001E-10</c:v>
                </c:pt>
                <c:pt idx="158">
                  <c:v>3.6545000000000001E-10</c:v>
                </c:pt>
                <c:pt idx="159">
                  <c:v>3.9334000000000001E-10</c:v>
                </c:pt>
                <c:pt idx="160">
                  <c:v>4.2287000000000001E-10</c:v>
                </c:pt>
                <c:pt idx="161">
                  <c:v>4.5413000000000001E-10</c:v>
                </c:pt>
                <c:pt idx="162">
                  <c:v>4.8716E-10</c:v>
                </c:pt>
                <c:pt idx="163">
                  <c:v>5.2201000000000004E-10</c:v>
                </c:pt>
                <c:pt idx="164">
                  <c:v>5.5873999999999998E-10</c:v>
                </c:pt>
                <c:pt idx="165">
                  <c:v>5.9741000000000001E-10</c:v>
                </c:pt>
                <c:pt idx="166">
                  <c:v>6.3810999999999998E-10</c:v>
                </c:pt>
                <c:pt idx="167">
                  <c:v>6.8096999999999998E-10</c:v>
                </c:pt>
                <c:pt idx="168">
                  <c:v>7.2614000000000004E-10</c:v>
                </c:pt>
                <c:pt idx="169">
                  <c:v>7.7383E-10</c:v>
                </c:pt>
                <c:pt idx="170">
                  <c:v>8.2421999999999997E-10</c:v>
                </c:pt>
                <c:pt idx="171">
                  <c:v>8.7752999999999997E-10</c:v>
                </c:pt>
                <c:pt idx="172">
                  <c:v>9.3400000000000008E-10</c:v>
                </c:pt>
                <c:pt idx="173">
                  <c:v>9.9387E-10</c:v>
                </c:pt>
                <c:pt idx="174">
                  <c:v>1.0574000000000001E-9</c:v>
                </c:pt>
                <c:pt idx="175">
                  <c:v>1.1248999999999999E-9</c:v>
                </c:pt>
                <c:pt idx="176">
                  <c:v>1.1966E-9</c:v>
                </c:pt>
                <c:pt idx="177">
                  <c:v>1.2728E-9</c:v>
                </c:pt>
                <c:pt idx="178">
                  <c:v>1.3540000000000001E-9</c:v>
                </c:pt>
                <c:pt idx="179">
                  <c:v>1.4403000000000001E-9</c:v>
                </c:pt>
                <c:pt idx="180">
                  <c:v>1.5323E-9</c:v>
                </c:pt>
                <c:pt idx="181">
                  <c:v>1.6302E-9</c:v>
                </c:pt>
                <c:pt idx="182">
                  <c:v>1.7345E-9</c:v>
                </c:pt>
                <c:pt idx="183">
                  <c:v>1.8456999999999999E-9</c:v>
                </c:pt>
                <c:pt idx="184">
                  <c:v>1.9641999999999999E-9</c:v>
                </c:pt>
                <c:pt idx="185">
                  <c:v>2.0904000000000001E-9</c:v>
                </c:pt>
                <c:pt idx="186">
                  <c:v>2.2244999999999999E-9</c:v>
                </c:pt>
                <c:pt idx="187">
                  <c:v>2.3668000000000001E-9</c:v>
                </c:pt>
                <c:pt idx="188">
                  <c:v>2.5174E-9</c:v>
                </c:pt>
                <c:pt idx="189">
                  <c:v>2.6766E-9</c:v>
                </c:pt>
                <c:pt idx="190">
                  <c:v>2.8447999999999999E-9</c:v>
                </c:pt>
                <c:pt idx="191">
                  <c:v>3.0222000000000002E-9</c:v>
                </c:pt>
                <c:pt idx="192">
                  <c:v>3.2094000000000001E-9</c:v>
                </c:pt>
                <c:pt idx="193">
                  <c:v>3.4068999999999999E-9</c:v>
                </c:pt>
                <c:pt idx="194">
                  <c:v>3.6151000000000001E-9</c:v>
                </c:pt>
                <c:pt idx="195">
                  <c:v>3.8346999999999996E-9</c:v>
                </c:pt>
                <c:pt idx="196">
                  <c:v>4.0661999999999999E-9</c:v>
                </c:pt>
                <c:pt idx="197">
                  <c:v>4.3102999999999999E-9</c:v>
                </c:pt>
                <c:pt idx="198">
                  <c:v>4.5673999999999998E-9</c:v>
                </c:pt>
                <c:pt idx="199">
                  <c:v>4.838E-9</c:v>
                </c:pt>
                <c:pt idx="200">
                  <c:v>5.1223999999999996E-9</c:v>
                </c:pt>
                <c:pt idx="201">
                  <c:v>5.4206999999999997E-9</c:v>
                </c:pt>
                <c:pt idx="202">
                  <c:v>5.7332E-9</c:v>
                </c:pt>
                <c:pt idx="203">
                  <c:v>6.0600000000000002E-9</c:v>
                </c:pt>
                <c:pt idx="204">
                  <c:v>6.4013999999999998E-9</c:v>
                </c:pt>
                <c:pt idx="205">
                  <c:v>6.7575999999999999E-9</c:v>
                </c:pt>
                <c:pt idx="206">
                  <c:v>7.1291000000000001E-9</c:v>
                </c:pt>
                <c:pt idx="207">
                  <c:v>7.5159999999999993E-9</c:v>
                </c:pt>
                <c:pt idx="208">
                  <c:v>7.9181999999999994E-9</c:v>
                </c:pt>
                <c:pt idx="209">
                  <c:v>8.3355999999999992E-9</c:v>
                </c:pt>
                <c:pt idx="210">
                  <c:v>8.7686999999999993E-9</c:v>
                </c:pt>
                <c:pt idx="211">
                  <c:v>9.2178999999999998E-9</c:v>
                </c:pt>
                <c:pt idx="212">
                  <c:v>9.6833999999999999E-9</c:v>
                </c:pt>
                <c:pt idx="213">
                  <c:v>1.0165E-8</c:v>
                </c:pt>
                <c:pt idx="214">
                  <c:v>1.0664E-8</c:v>
                </c:pt>
                <c:pt idx="215">
                  <c:v>1.1177999999999999E-8</c:v>
                </c:pt>
                <c:pt idx="216">
                  <c:v>1.1708E-8</c:v>
                </c:pt>
                <c:pt idx="217">
                  <c:v>1.2254E-8</c:v>
                </c:pt>
                <c:pt idx="218">
                  <c:v>1.2813E-8</c:v>
                </c:pt>
                <c:pt idx="219">
                  <c:v>1.3386999999999999E-8</c:v>
                </c:pt>
                <c:pt idx="220">
                  <c:v>1.3974E-8</c:v>
                </c:pt>
                <c:pt idx="221">
                  <c:v>1.4574E-8</c:v>
                </c:pt>
                <c:pt idx="222">
                  <c:v>1.5186999999999999E-8</c:v>
                </c:pt>
                <c:pt idx="223">
                  <c:v>1.5810999999999998E-8</c:v>
                </c:pt>
                <c:pt idx="224">
                  <c:v>1.6446E-8</c:v>
                </c:pt>
                <c:pt idx="225">
                  <c:v>1.709E-8</c:v>
                </c:pt>
                <c:pt idx="226">
                  <c:v>1.7744E-8</c:v>
                </c:pt>
                <c:pt idx="227">
                  <c:v>1.8407000000000001E-8</c:v>
                </c:pt>
                <c:pt idx="228">
                  <c:v>1.9079000000000002E-8</c:v>
                </c:pt>
                <c:pt idx="229">
                  <c:v>1.9758999999999998E-8</c:v>
                </c:pt>
                <c:pt idx="230">
                  <c:v>2.0447000000000001E-8</c:v>
                </c:pt>
                <c:pt idx="231">
                  <c:v>2.1142000000000002E-8</c:v>
                </c:pt>
                <c:pt idx="232">
                  <c:v>2.1842999999999999E-8</c:v>
                </c:pt>
                <c:pt idx="233">
                  <c:v>2.2548999999999999E-8</c:v>
                </c:pt>
                <c:pt idx="234">
                  <c:v>2.3259E-8</c:v>
                </c:pt>
                <c:pt idx="235">
                  <c:v>2.3975000000000001E-8</c:v>
                </c:pt>
                <c:pt idx="236">
                  <c:v>2.4696999999999999E-8</c:v>
                </c:pt>
                <c:pt idx="237">
                  <c:v>2.5425999999999999E-8</c:v>
                </c:pt>
                <c:pt idx="238">
                  <c:v>2.6163000000000001E-8</c:v>
                </c:pt>
                <c:pt idx="239">
                  <c:v>2.6907999999999998E-8</c:v>
                </c:pt>
                <c:pt idx="240">
                  <c:v>2.7660999999999999E-8</c:v>
                </c:pt>
                <c:pt idx="241">
                  <c:v>2.8422999999999999E-8</c:v>
                </c:pt>
                <c:pt idx="242">
                  <c:v>2.9192999999999999E-8</c:v>
                </c:pt>
                <c:pt idx="243">
                  <c:v>2.9969000000000002E-8</c:v>
                </c:pt>
                <c:pt idx="244">
                  <c:v>3.0752000000000003E-8</c:v>
                </c:pt>
                <c:pt idx="245">
                  <c:v>3.1540999999999998E-8</c:v>
                </c:pt>
                <c:pt idx="246">
                  <c:v>3.2335999999999999E-8</c:v>
                </c:pt>
                <c:pt idx="247">
                  <c:v>3.3136E-8</c:v>
                </c:pt>
                <c:pt idx="248">
                  <c:v>3.3940999999999999E-8</c:v>
                </c:pt>
                <c:pt idx="249">
                  <c:v>3.4749999999999997E-8</c:v>
                </c:pt>
                <c:pt idx="250">
                  <c:v>3.5561999999999998E-8</c:v>
                </c:pt>
                <c:pt idx="251">
                  <c:v>3.6376000000000001E-8</c:v>
                </c:pt>
                <c:pt idx="252">
                  <c:v>3.7192E-8</c:v>
                </c:pt>
                <c:pt idx="253">
                  <c:v>3.8009E-8</c:v>
                </c:pt>
                <c:pt idx="254">
                  <c:v>3.8823999999999997E-8</c:v>
                </c:pt>
                <c:pt idx="255">
                  <c:v>3.9635999999999998E-8</c:v>
                </c:pt>
                <c:pt idx="256">
                  <c:v>4.0443E-8</c:v>
                </c:pt>
                <c:pt idx="257">
                  <c:v>4.1244000000000002E-8</c:v>
                </c:pt>
                <c:pt idx="258">
                  <c:v>4.2034999999999999E-8</c:v>
                </c:pt>
                <c:pt idx="259">
                  <c:v>4.2816999999999999E-8</c:v>
                </c:pt>
                <c:pt idx="260">
                  <c:v>4.3590000000000002E-8</c:v>
                </c:pt>
                <c:pt idx="261">
                  <c:v>4.4355000000000002E-8</c:v>
                </c:pt>
                <c:pt idx="262">
                  <c:v>4.5112000000000001E-8</c:v>
                </c:pt>
                <c:pt idx="263">
                  <c:v>4.5861999999999997E-8</c:v>
                </c:pt>
                <c:pt idx="264">
                  <c:v>4.6606000000000001E-8</c:v>
                </c:pt>
                <c:pt idx="265">
                  <c:v>4.7343000000000002E-8</c:v>
                </c:pt>
                <c:pt idx="266">
                  <c:v>4.8074999999999999E-8</c:v>
                </c:pt>
                <c:pt idx="267">
                  <c:v>4.88E-8</c:v>
                </c:pt>
                <c:pt idx="268">
                  <c:v>4.9520000000000003E-8</c:v>
                </c:pt>
                <c:pt idx="269">
                  <c:v>5.0233999999999998E-8</c:v>
                </c:pt>
                <c:pt idx="270">
                  <c:v>5.0942E-8</c:v>
                </c:pt>
                <c:pt idx="271">
                  <c:v>5.1644000000000002E-8</c:v>
                </c:pt>
                <c:pt idx="272">
                  <c:v>5.2342E-8</c:v>
                </c:pt>
                <c:pt idx="273">
                  <c:v>5.3038000000000002E-8</c:v>
                </c:pt>
                <c:pt idx="274">
                  <c:v>5.3733000000000002E-8</c:v>
                </c:pt>
                <c:pt idx="275">
                  <c:v>5.4428999999999997E-8</c:v>
                </c:pt>
                <c:pt idx="276">
                  <c:v>5.5124999999999999E-8</c:v>
                </c:pt>
                <c:pt idx="277">
                  <c:v>5.5822000000000002E-8</c:v>
                </c:pt>
                <c:pt idx="278">
                  <c:v>5.6517000000000002E-8</c:v>
                </c:pt>
                <c:pt idx="279">
                  <c:v>5.7210000000000001E-8</c:v>
                </c:pt>
                <c:pt idx="280">
                  <c:v>5.7900000000000002E-8</c:v>
                </c:pt>
                <c:pt idx="281">
                  <c:v>5.8584999999999998E-8</c:v>
                </c:pt>
                <c:pt idx="282">
                  <c:v>5.9266000000000003E-8</c:v>
                </c:pt>
                <c:pt idx="283">
                  <c:v>5.9941999999999995E-8</c:v>
                </c:pt>
                <c:pt idx="284">
                  <c:v>6.0613000000000002E-8</c:v>
                </c:pt>
                <c:pt idx="285">
                  <c:v>6.1278000000000001E-8</c:v>
                </c:pt>
                <c:pt idx="286">
                  <c:v>6.1936000000000006E-8</c:v>
                </c:pt>
                <c:pt idx="287">
                  <c:v>6.2586000000000002E-8</c:v>
                </c:pt>
                <c:pt idx="288">
                  <c:v>6.3224999999999999E-8</c:v>
                </c:pt>
                <c:pt idx="289">
                  <c:v>6.3852999999999996E-8</c:v>
                </c:pt>
                <c:pt idx="290">
                  <c:v>6.4469999999999994E-8</c:v>
                </c:pt>
                <c:pt idx="291">
                  <c:v>6.5076999999999994E-8</c:v>
                </c:pt>
                <c:pt idx="292">
                  <c:v>6.5673999999999996E-8</c:v>
                </c:pt>
                <c:pt idx="293">
                  <c:v>6.6262000000000001E-8</c:v>
                </c:pt>
                <c:pt idx="294">
                  <c:v>6.6841999999999997E-8</c:v>
                </c:pt>
                <c:pt idx="295">
                  <c:v>6.7417000000000001E-8</c:v>
                </c:pt>
                <c:pt idx="296">
                  <c:v>6.7988E-8</c:v>
                </c:pt>
                <c:pt idx="297">
                  <c:v>6.8555999999999995E-8</c:v>
                </c:pt>
                <c:pt idx="298">
                  <c:v>6.9122000000000002E-8</c:v>
                </c:pt>
                <c:pt idx="299">
                  <c:v>6.9686000000000006E-8</c:v>
                </c:pt>
                <c:pt idx="300">
                  <c:v>7.0249999999999997E-8</c:v>
                </c:pt>
                <c:pt idx="301">
                  <c:v>7.0811999999999999E-8</c:v>
                </c:pt>
                <c:pt idx="302">
                  <c:v>7.1374000000000001E-8</c:v>
                </c:pt>
                <c:pt idx="303">
                  <c:v>7.1936000000000003E-8</c:v>
                </c:pt>
                <c:pt idx="304">
                  <c:v>7.2497000000000004E-8</c:v>
                </c:pt>
                <c:pt idx="305">
                  <c:v>7.3056000000000002E-8</c:v>
                </c:pt>
                <c:pt idx="306">
                  <c:v>7.3607000000000005E-8</c:v>
                </c:pt>
                <c:pt idx="307">
                  <c:v>2.4690999999999998E-7</c:v>
                </c:pt>
                <c:pt idx="308">
                  <c:v>2.4689000000000001E-7</c:v>
                </c:pt>
                <c:pt idx="309">
                  <c:v>2.4684000000000001E-7</c:v>
                </c:pt>
                <c:pt idx="310">
                  <c:v>1.5776E-3</c:v>
                </c:pt>
                <c:pt idx="311">
                  <c:v>2.1825999999999998E-3</c:v>
                </c:pt>
                <c:pt idx="312">
                  <c:v>2.1679999999999998E-3</c:v>
                </c:pt>
                <c:pt idx="313">
                  <c:v>2.1535E-3</c:v>
                </c:pt>
                <c:pt idx="314">
                  <c:v>2.1392E-3</c:v>
                </c:pt>
                <c:pt idx="315">
                  <c:v>2.1250000000000002E-3</c:v>
                </c:pt>
                <c:pt idx="316">
                  <c:v>2.111E-3</c:v>
                </c:pt>
                <c:pt idx="317">
                  <c:v>2.0971000000000002E-3</c:v>
                </c:pt>
                <c:pt idx="318">
                  <c:v>2.0834E-3</c:v>
                </c:pt>
                <c:pt idx="319">
                  <c:v>2.0698000000000001E-3</c:v>
                </c:pt>
                <c:pt idx="320">
                  <c:v>2.0563000000000001E-3</c:v>
                </c:pt>
                <c:pt idx="321">
                  <c:v>2.0430000000000001E-3</c:v>
                </c:pt>
                <c:pt idx="322">
                  <c:v>2.0298999999999998E-3</c:v>
                </c:pt>
                <c:pt idx="323">
                  <c:v>2.0168999999999999E-3</c:v>
                </c:pt>
                <c:pt idx="324">
                  <c:v>2.0040000000000001E-3</c:v>
                </c:pt>
                <c:pt idx="325">
                  <c:v>1.9911999999999998E-3</c:v>
                </c:pt>
                <c:pt idx="326">
                  <c:v>1.9786000000000001E-3</c:v>
                </c:pt>
                <c:pt idx="327">
                  <c:v>1.9662E-3</c:v>
                </c:pt>
                <c:pt idx="328">
                  <c:v>1.9537999999999999E-3</c:v>
                </c:pt>
                <c:pt idx="329">
                  <c:v>1.9415999999999999E-3</c:v>
                </c:pt>
                <c:pt idx="330">
                  <c:v>1.9294E-3</c:v>
                </c:pt>
                <c:pt idx="331">
                  <c:v>1.9174000000000001E-3</c:v>
                </c:pt>
                <c:pt idx="332">
                  <c:v>1.9055000000000001E-3</c:v>
                </c:pt>
                <c:pt idx="333">
                  <c:v>1.8936999999999999E-3</c:v>
                </c:pt>
                <c:pt idx="334">
                  <c:v>1.882E-3</c:v>
                </c:pt>
                <c:pt idx="335">
                  <c:v>1.8703999999999999E-3</c:v>
                </c:pt>
                <c:pt idx="336">
                  <c:v>1.8588999999999999E-3</c:v>
                </c:pt>
                <c:pt idx="337">
                  <c:v>1.8476E-3</c:v>
                </c:pt>
                <c:pt idx="338">
                  <c:v>1.8362999999999999E-3</c:v>
                </c:pt>
                <c:pt idx="339">
                  <c:v>1.8251000000000001E-3</c:v>
                </c:pt>
                <c:pt idx="340">
                  <c:v>1.8140999999999999E-3</c:v>
                </c:pt>
                <c:pt idx="341">
                  <c:v>1.8031E-3</c:v>
                </c:pt>
                <c:pt idx="342">
                  <c:v>1.7922000000000001E-3</c:v>
                </c:pt>
                <c:pt idx="343">
                  <c:v>1.7814E-3</c:v>
                </c:pt>
                <c:pt idx="344">
                  <c:v>1.7708000000000001E-3</c:v>
                </c:pt>
                <c:pt idx="345">
                  <c:v>1.7602E-3</c:v>
                </c:pt>
                <c:pt idx="346">
                  <c:v>1.7497000000000001E-3</c:v>
                </c:pt>
                <c:pt idx="347">
                  <c:v>1.7393E-3</c:v>
                </c:pt>
                <c:pt idx="348">
                  <c:v>1.7290999999999999E-3</c:v>
                </c:pt>
                <c:pt idx="349">
                  <c:v>1.7189E-3</c:v>
                </c:pt>
                <c:pt idx="350">
                  <c:v>1.7087999999999999E-3</c:v>
                </c:pt>
                <c:pt idx="351">
                  <c:v>1.6988999999999999E-3</c:v>
                </c:pt>
                <c:pt idx="352">
                  <c:v>1.689E-3</c:v>
                </c:pt>
                <c:pt idx="353">
                  <c:v>1.818E-3</c:v>
                </c:pt>
                <c:pt idx="354">
                  <c:v>1.8075999999999999E-3</c:v>
                </c:pt>
                <c:pt idx="355">
                  <c:v>1.7972000000000001E-3</c:v>
                </c:pt>
                <c:pt idx="356">
                  <c:v>1.787E-3</c:v>
                </c:pt>
                <c:pt idx="357">
                  <c:v>1.7768E-3</c:v>
                </c:pt>
                <c:pt idx="358">
                  <c:v>1.7668E-3</c:v>
                </c:pt>
                <c:pt idx="359">
                  <c:v>1.7569E-3</c:v>
                </c:pt>
                <c:pt idx="360">
                  <c:v>1.7470000000000001E-3</c:v>
                </c:pt>
                <c:pt idx="361">
                  <c:v>1.7373E-3</c:v>
                </c:pt>
                <c:pt idx="362">
                  <c:v>1.7277E-3</c:v>
                </c:pt>
                <c:pt idx="363">
                  <c:v>1.7181E-3</c:v>
                </c:pt>
                <c:pt idx="364">
                  <c:v>1.7087000000000001E-3</c:v>
                </c:pt>
                <c:pt idx="365">
                  <c:v>1.6992999999999999E-3</c:v>
                </c:pt>
                <c:pt idx="366">
                  <c:v>1.6900999999999999E-3</c:v>
                </c:pt>
                <c:pt idx="367">
                  <c:v>1.6808999999999999E-3</c:v>
                </c:pt>
                <c:pt idx="368">
                  <c:v>1.6716999999999999E-3</c:v>
                </c:pt>
                <c:pt idx="369">
                  <c:v>1.6627E-3</c:v>
                </c:pt>
                <c:pt idx="370">
                  <c:v>1.6536999999999999E-3</c:v>
                </c:pt>
                <c:pt idx="371">
                  <c:v>1.6447E-3</c:v>
                </c:pt>
                <c:pt idx="372">
                  <c:v>1.6358E-3</c:v>
                </c:pt>
                <c:pt idx="373">
                  <c:v>1.627E-3</c:v>
                </c:pt>
                <c:pt idx="374">
                  <c:v>1.6182E-3</c:v>
                </c:pt>
                <c:pt idx="375">
                  <c:v>1.6095E-3</c:v>
                </c:pt>
                <c:pt idx="376">
                  <c:v>1.6008999999999999E-3</c:v>
                </c:pt>
                <c:pt idx="377">
                  <c:v>1.5922E-3</c:v>
                </c:pt>
                <c:pt idx="378">
                  <c:v>1.5837E-3</c:v>
                </c:pt>
                <c:pt idx="379">
                  <c:v>1.5751000000000001E-3</c:v>
                </c:pt>
                <c:pt idx="380">
                  <c:v>1.5666E-3</c:v>
                </c:pt>
                <c:pt idx="381">
                  <c:v>1.5582E-3</c:v>
                </c:pt>
                <c:pt idx="382">
                  <c:v>1.5498E-3</c:v>
                </c:pt>
                <c:pt idx="383">
                  <c:v>1.5414999999999999E-3</c:v>
                </c:pt>
                <c:pt idx="384">
                  <c:v>1.5332E-3</c:v>
                </c:pt>
                <c:pt idx="385">
                  <c:v>1.5249E-3</c:v>
                </c:pt>
                <c:pt idx="386">
                  <c:v>1.5166999999999999E-3</c:v>
                </c:pt>
                <c:pt idx="387">
                  <c:v>1.5085999999999999E-3</c:v>
                </c:pt>
                <c:pt idx="388">
                  <c:v>1.5004E-3</c:v>
                </c:pt>
                <c:pt idx="389">
                  <c:v>1.4923E-3</c:v>
                </c:pt>
                <c:pt idx="390">
                  <c:v>2.7274000000000001E-3</c:v>
                </c:pt>
                <c:pt idx="391">
                  <c:v>2.7127000000000002E-3</c:v>
                </c:pt>
                <c:pt idx="392">
                  <c:v>2.6979999999999999E-3</c:v>
                </c:pt>
                <c:pt idx="393">
                  <c:v>2.6833999999999998E-3</c:v>
                </c:pt>
                <c:pt idx="394">
                  <c:v>2.6689000000000001E-3</c:v>
                </c:pt>
                <c:pt idx="395">
                  <c:v>2.6545000000000002E-3</c:v>
                </c:pt>
                <c:pt idx="396">
                  <c:v>2.6402000000000001E-3</c:v>
                </c:pt>
                <c:pt idx="397">
                  <c:v>2.6259999999999999E-3</c:v>
                </c:pt>
                <c:pt idx="398">
                  <c:v>2.6118999999999999E-3</c:v>
                </c:pt>
                <c:pt idx="399">
                  <c:v>2.7591E-3</c:v>
                </c:pt>
                <c:pt idx="400">
                  <c:v>2.7442999999999999E-3</c:v>
                </c:pt>
                <c:pt idx="401">
                  <c:v>2.7296E-3</c:v>
                </c:pt>
                <c:pt idx="402">
                  <c:v>2.7150999999999998E-3</c:v>
                </c:pt>
                <c:pt idx="403">
                  <c:v>2.9004E-3</c:v>
                </c:pt>
                <c:pt idx="404">
                  <c:v>2.8874999999999999E-3</c:v>
                </c:pt>
                <c:pt idx="405">
                  <c:v>2.8720999999999998E-3</c:v>
                </c:pt>
                <c:pt idx="406">
                  <c:v>2.8567000000000002E-3</c:v>
                </c:pt>
                <c:pt idx="407">
                  <c:v>2.8414999999999998E-3</c:v>
                </c:pt>
                <c:pt idx="408">
                  <c:v>2.8262999999999999E-3</c:v>
                </c:pt>
                <c:pt idx="409">
                  <c:v>2.8111E-3</c:v>
                </c:pt>
                <c:pt idx="410">
                  <c:v>2.7959999999999999E-3</c:v>
                </c:pt>
                <c:pt idx="411">
                  <c:v>2.7809000000000002E-3</c:v>
                </c:pt>
                <c:pt idx="412">
                  <c:v>2.7658000000000001E-3</c:v>
                </c:pt>
                <c:pt idx="413">
                  <c:v>2.7507999999999999E-3</c:v>
                </c:pt>
                <c:pt idx="414">
                  <c:v>2.7358E-3</c:v>
                </c:pt>
                <c:pt idx="415">
                  <c:v>2.7208000000000002E-3</c:v>
                </c:pt>
                <c:pt idx="416">
                  <c:v>2.7058E-3</c:v>
                </c:pt>
                <c:pt idx="417">
                  <c:v>2.6909E-3</c:v>
                </c:pt>
                <c:pt idx="418">
                  <c:v>2.6760999999999998E-3</c:v>
                </c:pt>
                <c:pt idx="419">
                  <c:v>2.6613000000000001E-3</c:v>
                </c:pt>
                <c:pt idx="420">
                  <c:v>2.6465E-3</c:v>
                </c:pt>
                <c:pt idx="421">
                  <c:v>2.6318000000000001E-3</c:v>
                </c:pt>
                <c:pt idx="422">
                  <c:v>2.6170999999999998E-3</c:v>
                </c:pt>
                <c:pt idx="423">
                  <c:v>2.6025000000000002E-3</c:v>
                </c:pt>
                <c:pt idx="424">
                  <c:v>2.5879000000000002E-3</c:v>
                </c:pt>
                <c:pt idx="425">
                  <c:v>2.5734E-3</c:v>
                </c:pt>
                <c:pt idx="426">
                  <c:v>2.5588999999999998E-3</c:v>
                </c:pt>
                <c:pt idx="427">
                  <c:v>2.5444E-3</c:v>
                </c:pt>
                <c:pt idx="428">
                  <c:v>2.5300000000000001E-3</c:v>
                </c:pt>
                <c:pt idx="429">
                  <c:v>2.5156000000000002E-3</c:v>
                </c:pt>
                <c:pt idx="430">
                  <c:v>2.5011999999999999E-3</c:v>
                </c:pt>
                <c:pt idx="431">
                  <c:v>2.4868999999999998E-3</c:v>
                </c:pt>
                <c:pt idx="432">
                  <c:v>2.4726000000000001E-3</c:v>
                </c:pt>
                <c:pt idx="433">
                  <c:v>2.4583000000000001E-3</c:v>
                </c:pt>
                <c:pt idx="434">
                  <c:v>2.444E-3</c:v>
                </c:pt>
                <c:pt idx="435">
                  <c:v>2.4298000000000002E-3</c:v>
                </c:pt>
                <c:pt idx="436">
                  <c:v>2.4155000000000001E-3</c:v>
                </c:pt>
                <c:pt idx="437">
                  <c:v>2.4014000000000001E-3</c:v>
                </c:pt>
                <c:pt idx="438">
                  <c:v>2.3873000000000002E-3</c:v>
                </c:pt>
                <c:pt idx="439">
                  <c:v>2.3731999999999998E-3</c:v>
                </c:pt>
                <c:pt idx="440">
                  <c:v>2.3592000000000001E-3</c:v>
                </c:pt>
                <c:pt idx="441">
                  <c:v>2.3452999999999998E-3</c:v>
                </c:pt>
                <c:pt idx="442">
                  <c:v>2.3314E-3</c:v>
                </c:pt>
                <c:pt idx="443">
                  <c:v>2.3176999999999998E-3</c:v>
                </c:pt>
                <c:pt idx="444">
                  <c:v>2.3038999999999998E-3</c:v>
                </c:pt>
                <c:pt idx="445">
                  <c:v>2.2902999999999999E-3</c:v>
                </c:pt>
                <c:pt idx="446">
                  <c:v>2.2767E-3</c:v>
                </c:pt>
                <c:pt idx="447">
                  <c:v>2.2633000000000002E-3</c:v>
                </c:pt>
                <c:pt idx="448">
                  <c:v>2.2498000000000002E-3</c:v>
                </c:pt>
                <c:pt idx="449">
                  <c:v>2.2365000000000002E-3</c:v>
                </c:pt>
                <c:pt idx="450">
                  <c:v>2.2233000000000001E-3</c:v>
                </c:pt>
                <c:pt idx="451">
                  <c:v>2.392E-3</c:v>
                </c:pt>
                <c:pt idx="452">
                  <c:v>2.3777999999999998E-3</c:v>
                </c:pt>
                <c:pt idx="453">
                  <c:v>2.3636999999999998E-3</c:v>
                </c:pt>
                <c:pt idx="454">
                  <c:v>2.3497000000000001E-3</c:v>
                </c:pt>
                <c:pt idx="455">
                  <c:v>2.3357999999999999E-3</c:v>
                </c:pt>
                <c:pt idx="456">
                  <c:v>2.3219E-3</c:v>
                </c:pt>
                <c:pt idx="457">
                  <c:v>2.3081999999999998E-3</c:v>
                </c:pt>
                <c:pt idx="458">
                  <c:v>2.2945000000000001E-3</c:v>
                </c:pt>
                <c:pt idx="459">
                  <c:v>2.2809000000000002E-3</c:v>
                </c:pt>
                <c:pt idx="460">
                  <c:v>2.9037999999999998E-3</c:v>
                </c:pt>
                <c:pt idx="461">
                  <c:v>5.718E-3</c:v>
                </c:pt>
                <c:pt idx="462">
                  <c:v>5.6861999999999998E-3</c:v>
                </c:pt>
                <c:pt idx="463">
                  <c:v>5.6547000000000004E-3</c:v>
                </c:pt>
                <c:pt idx="464">
                  <c:v>5.6233000000000003E-3</c:v>
                </c:pt>
                <c:pt idx="465">
                  <c:v>5.5921E-3</c:v>
                </c:pt>
                <c:pt idx="466">
                  <c:v>5.561E-3</c:v>
                </c:pt>
                <c:pt idx="467">
                  <c:v>5.5301999999999999E-3</c:v>
                </c:pt>
                <c:pt idx="468">
                  <c:v>5.4995E-3</c:v>
                </c:pt>
                <c:pt idx="469">
                  <c:v>5.4689999999999999E-3</c:v>
                </c:pt>
                <c:pt idx="470">
                  <c:v>5.4387000000000003E-3</c:v>
                </c:pt>
                <c:pt idx="471">
                  <c:v>5.4086000000000004E-3</c:v>
                </c:pt>
                <c:pt idx="472">
                  <c:v>5.3787000000000001E-3</c:v>
                </c:pt>
                <c:pt idx="473">
                  <c:v>5.3489999999999996E-3</c:v>
                </c:pt>
                <c:pt idx="474">
                  <c:v>5.3194000000000002E-3</c:v>
                </c:pt>
                <c:pt idx="475">
                  <c:v>5.2900999999999998E-3</c:v>
                </c:pt>
                <c:pt idx="476">
                  <c:v>5.2608999999999998E-3</c:v>
                </c:pt>
                <c:pt idx="477">
                  <c:v>5.2319000000000003E-3</c:v>
                </c:pt>
                <c:pt idx="478">
                  <c:v>5.2031000000000004E-3</c:v>
                </c:pt>
                <c:pt idx="479">
                  <c:v>5.1744E-3</c:v>
                </c:pt>
                <c:pt idx="480">
                  <c:v>5.1459000000000001E-3</c:v>
                </c:pt>
                <c:pt idx="481">
                  <c:v>5.1174999999999997E-3</c:v>
                </c:pt>
                <c:pt idx="482">
                  <c:v>5.0892000000000003E-3</c:v>
                </c:pt>
                <c:pt idx="483">
                  <c:v>5.0610000000000004E-3</c:v>
                </c:pt>
                <c:pt idx="484">
                  <c:v>5.0328999999999999E-3</c:v>
                </c:pt>
                <c:pt idx="485">
                  <c:v>5.0048999999999996E-3</c:v>
                </c:pt>
                <c:pt idx="486">
                  <c:v>4.9770999999999999E-3</c:v>
                </c:pt>
                <c:pt idx="487">
                  <c:v>4.9493000000000002E-3</c:v>
                </c:pt>
                <c:pt idx="488">
                  <c:v>4.9217000000000002E-3</c:v>
                </c:pt>
                <c:pt idx="489">
                  <c:v>4.8941000000000002E-3</c:v>
                </c:pt>
                <c:pt idx="490">
                  <c:v>4.8666999999999998E-3</c:v>
                </c:pt>
                <c:pt idx="491">
                  <c:v>4.8393999999999998E-3</c:v>
                </c:pt>
                <c:pt idx="492">
                  <c:v>4.8122E-3</c:v>
                </c:pt>
                <c:pt idx="493">
                  <c:v>4.7850999999999996E-3</c:v>
                </c:pt>
                <c:pt idx="494">
                  <c:v>4.7581000000000003E-3</c:v>
                </c:pt>
                <c:pt idx="495">
                  <c:v>4.7311999999999996E-3</c:v>
                </c:pt>
                <c:pt idx="496">
                  <c:v>4.7044000000000001E-3</c:v>
                </c:pt>
                <c:pt idx="497">
                  <c:v>4.6775999999999996E-3</c:v>
                </c:pt>
                <c:pt idx="498">
                  <c:v>4.6509999999999998E-3</c:v>
                </c:pt>
                <c:pt idx="499">
                  <c:v>4.6243999999999999E-3</c:v>
                </c:pt>
                <c:pt idx="500">
                  <c:v>4.5978E-3</c:v>
                </c:pt>
                <c:pt idx="501">
                  <c:v>4.5713000000000004E-3</c:v>
                </c:pt>
                <c:pt idx="502">
                  <c:v>4.5449000000000002E-3</c:v>
                </c:pt>
                <c:pt idx="503">
                  <c:v>4.5184999999999999E-3</c:v>
                </c:pt>
                <c:pt idx="504">
                  <c:v>4.4920999999999997E-3</c:v>
                </c:pt>
                <c:pt idx="505">
                  <c:v>4.4659000000000001E-3</c:v>
                </c:pt>
                <c:pt idx="506">
                  <c:v>4.4396000000000001E-3</c:v>
                </c:pt>
                <c:pt idx="507">
                  <c:v>4.4134999999999999E-3</c:v>
                </c:pt>
                <c:pt idx="508">
                  <c:v>4.3873999999999996E-3</c:v>
                </c:pt>
                <c:pt idx="509">
                  <c:v>4.3613999999999997E-3</c:v>
                </c:pt>
                <c:pt idx="510">
                  <c:v>4.3354999999999999E-3</c:v>
                </c:pt>
                <c:pt idx="511">
                  <c:v>4.3096000000000002E-3</c:v>
                </c:pt>
                <c:pt idx="512">
                  <c:v>4.2839000000000002E-3</c:v>
                </c:pt>
                <c:pt idx="513">
                  <c:v>4.2582999999999996E-3</c:v>
                </c:pt>
                <c:pt idx="514">
                  <c:v>4.2326999999999998E-3</c:v>
                </c:pt>
                <c:pt idx="515">
                  <c:v>4.2072999999999998E-3</c:v>
                </c:pt>
                <c:pt idx="516">
                  <c:v>4.1818999999999997E-3</c:v>
                </c:pt>
                <c:pt idx="517">
                  <c:v>4.1567000000000002E-3</c:v>
                </c:pt>
                <c:pt idx="518">
                  <c:v>4.1314999999999998E-3</c:v>
                </c:pt>
                <c:pt idx="519">
                  <c:v>4.1064999999999999E-3</c:v>
                </c:pt>
                <c:pt idx="520">
                  <c:v>4.0815000000000001E-3</c:v>
                </c:pt>
                <c:pt idx="521">
                  <c:v>4.0566999999999999E-3</c:v>
                </c:pt>
                <c:pt idx="522">
                  <c:v>4.0318999999999997E-3</c:v>
                </c:pt>
                <c:pt idx="523">
                  <c:v>4.0071999999999998E-3</c:v>
                </c:pt>
                <c:pt idx="524">
                  <c:v>3.9826999999999996E-3</c:v>
                </c:pt>
                <c:pt idx="525">
                  <c:v>3.9582000000000003E-3</c:v>
                </c:pt>
                <c:pt idx="526">
                  <c:v>3.9338000000000003E-3</c:v>
                </c:pt>
                <c:pt idx="527">
                  <c:v>3.9096000000000001E-3</c:v>
                </c:pt>
                <c:pt idx="528">
                  <c:v>3.8853999999999998E-3</c:v>
                </c:pt>
                <c:pt idx="529">
                  <c:v>3.8614000000000001E-3</c:v>
                </c:pt>
                <c:pt idx="530">
                  <c:v>3.8373999999999999E-3</c:v>
                </c:pt>
                <c:pt idx="531">
                  <c:v>3.8135999999999999E-3</c:v>
                </c:pt>
                <c:pt idx="532">
                  <c:v>3.7897999999999999E-3</c:v>
                </c:pt>
                <c:pt idx="533">
                  <c:v>3.7661999999999999E-3</c:v>
                </c:pt>
                <c:pt idx="534">
                  <c:v>3.7426999999999998E-3</c:v>
                </c:pt>
                <c:pt idx="535">
                  <c:v>3.7193E-3</c:v>
                </c:pt>
                <c:pt idx="536">
                  <c:v>3.6960000000000001E-3</c:v>
                </c:pt>
                <c:pt idx="537">
                  <c:v>3.6727999999999999E-3</c:v>
                </c:pt>
                <c:pt idx="538">
                  <c:v>3.6495999999999998E-3</c:v>
                </c:pt>
                <c:pt idx="539">
                  <c:v>3.6265999999999998E-3</c:v>
                </c:pt>
                <c:pt idx="540">
                  <c:v>3.6036000000000002E-3</c:v>
                </c:pt>
                <c:pt idx="541">
                  <c:v>3.5807999999999999E-3</c:v>
                </c:pt>
                <c:pt idx="542">
                  <c:v>3.558E-3</c:v>
                </c:pt>
                <c:pt idx="543">
                  <c:v>3.5352999999999999E-3</c:v>
                </c:pt>
                <c:pt idx="544">
                  <c:v>3.5127000000000001E-3</c:v>
                </c:pt>
                <c:pt idx="545">
                  <c:v>3.4902000000000002E-3</c:v>
                </c:pt>
                <c:pt idx="546">
                  <c:v>3.4678E-3</c:v>
                </c:pt>
                <c:pt idx="547">
                  <c:v>3.4456000000000001E-3</c:v>
                </c:pt>
                <c:pt idx="548">
                  <c:v>3.4234000000000001E-3</c:v>
                </c:pt>
                <c:pt idx="549">
                  <c:v>3.4014000000000002E-3</c:v>
                </c:pt>
                <c:pt idx="550">
                  <c:v>3.3795000000000001E-3</c:v>
                </c:pt>
                <c:pt idx="551">
                  <c:v>3.3576999999999999E-3</c:v>
                </c:pt>
                <c:pt idx="552">
                  <c:v>3.336E-3</c:v>
                </c:pt>
                <c:pt idx="553">
                  <c:v>3.3143999999999999E-3</c:v>
                </c:pt>
                <c:pt idx="554">
                  <c:v>3.2929000000000001E-3</c:v>
                </c:pt>
                <c:pt idx="555">
                  <c:v>3.2715000000000001E-3</c:v>
                </c:pt>
                <c:pt idx="556">
                  <c:v>3.2502999999999998E-3</c:v>
                </c:pt>
                <c:pt idx="557">
                  <c:v>3.2292000000000002E-3</c:v>
                </c:pt>
                <c:pt idx="558">
                  <c:v>3.2081000000000002E-3</c:v>
                </c:pt>
                <c:pt idx="559">
                  <c:v>3.1871999999999998E-3</c:v>
                </c:pt>
                <c:pt idx="560">
                  <c:v>3.1665E-3</c:v>
                </c:pt>
                <c:pt idx="561">
                  <c:v>3.1457999999999998E-3</c:v>
                </c:pt>
                <c:pt idx="562">
                  <c:v>3.1253000000000001E-3</c:v>
                </c:pt>
                <c:pt idx="563">
                  <c:v>3.1048E-3</c:v>
                </c:pt>
                <c:pt idx="564">
                  <c:v>3.0845999999999998E-3</c:v>
                </c:pt>
                <c:pt idx="565">
                  <c:v>3.0644000000000001E-3</c:v>
                </c:pt>
                <c:pt idx="566">
                  <c:v>3.0444000000000001E-3</c:v>
                </c:pt>
                <c:pt idx="567">
                  <c:v>3.0244E-3</c:v>
                </c:pt>
                <c:pt idx="568">
                  <c:v>3.0046000000000001E-3</c:v>
                </c:pt>
                <c:pt idx="569">
                  <c:v>2.9849E-3</c:v>
                </c:pt>
                <c:pt idx="570">
                  <c:v>2.9654E-3</c:v>
                </c:pt>
                <c:pt idx="571">
                  <c:v>2.9459E-3</c:v>
                </c:pt>
                <c:pt idx="572">
                  <c:v>2.9264999999999998E-3</c:v>
                </c:pt>
                <c:pt idx="573">
                  <c:v>2.9072999999999998E-3</c:v>
                </c:pt>
                <c:pt idx="574">
                  <c:v>2.8881000000000002E-3</c:v>
                </c:pt>
                <c:pt idx="575">
                  <c:v>2.8690999999999999E-3</c:v>
                </c:pt>
                <c:pt idx="576">
                  <c:v>2.8500999999999999E-3</c:v>
                </c:pt>
                <c:pt idx="577">
                  <c:v>2.8313000000000001E-3</c:v>
                </c:pt>
                <c:pt idx="578">
                  <c:v>2.8126000000000002E-3</c:v>
                </c:pt>
                <c:pt idx="579">
                  <c:v>2.7939000000000002E-3</c:v>
                </c:pt>
                <c:pt idx="580">
                  <c:v>2.7753999999999999E-3</c:v>
                </c:pt>
                <c:pt idx="581">
                  <c:v>2.7569000000000001E-3</c:v>
                </c:pt>
                <c:pt idx="582">
                  <c:v>2.7385999999999999E-3</c:v>
                </c:pt>
                <c:pt idx="583">
                  <c:v>2.7203000000000001E-3</c:v>
                </c:pt>
                <c:pt idx="584">
                  <c:v>2.7022000000000001E-3</c:v>
                </c:pt>
                <c:pt idx="585">
                  <c:v>2.6841E-3</c:v>
                </c:pt>
                <c:pt idx="586">
                  <c:v>2.6662000000000001E-3</c:v>
                </c:pt>
                <c:pt idx="587">
                  <c:v>2.6483000000000001E-3</c:v>
                </c:pt>
                <c:pt idx="588">
                  <c:v>2.6305999999999999E-3</c:v>
                </c:pt>
                <c:pt idx="589">
                  <c:v>2.6129999999999999E-3</c:v>
                </c:pt>
                <c:pt idx="590">
                  <c:v>2.5955000000000002E-3</c:v>
                </c:pt>
                <c:pt idx="591">
                  <c:v>2.5780999999999998E-3</c:v>
                </c:pt>
                <c:pt idx="592">
                  <c:v>2.5609000000000001E-3</c:v>
                </c:pt>
                <c:pt idx="593">
                  <c:v>2.5438000000000001E-3</c:v>
                </c:pt>
                <c:pt idx="594">
                  <c:v>2.5268000000000001E-3</c:v>
                </c:pt>
                <c:pt idx="595">
                  <c:v>2.5098999999999998E-3</c:v>
                </c:pt>
                <c:pt idx="596">
                  <c:v>2.4930999999999998E-3</c:v>
                </c:pt>
                <c:pt idx="597">
                  <c:v>2.4764000000000001E-3</c:v>
                </c:pt>
                <c:pt idx="598">
                  <c:v>2.4599000000000001E-3</c:v>
                </c:pt>
                <c:pt idx="599">
                  <c:v>2.4434000000000001E-3</c:v>
                </c:pt>
                <c:pt idx="600">
                  <c:v>2.4271000000000002E-3</c:v>
                </c:pt>
                <c:pt idx="601">
                  <c:v>2.4107999999999998E-3</c:v>
                </c:pt>
                <c:pt idx="602">
                  <c:v>2.3947E-3</c:v>
                </c:pt>
                <c:pt idx="603">
                  <c:v>2.3787000000000001E-3</c:v>
                </c:pt>
                <c:pt idx="604">
                  <c:v>2.3628E-3</c:v>
                </c:pt>
                <c:pt idx="605">
                  <c:v>2.3470000000000001E-3</c:v>
                </c:pt>
                <c:pt idx="606">
                  <c:v>2.3314E-3</c:v>
                </c:pt>
                <c:pt idx="607">
                  <c:v>2.3159000000000001E-3</c:v>
                </c:pt>
                <c:pt idx="608">
                  <c:v>2.3005E-3</c:v>
                </c:pt>
                <c:pt idx="609">
                  <c:v>2.2851999999999998E-3</c:v>
                </c:pt>
                <c:pt idx="610">
                  <c:v>2.2699999999999999E-3</c:v>
                </c:pt>
                <c:pt idx="611">
                  <c:v>2.2550000000000001E-3</c:v>
                </c:pt>
                <c:pt idx="612">
                  <c:v>2.2399999999999998E-3</c:v>
                </c:pt>
                <c:pt idx="613">
                  <c:v>2.2252000000000001E-3</c:v>
                </c:pt>
                <c:pt idx="614">
                  <c:v>2.2104E-3</c:v>
                </c:pt>
                <c:pt idx="615">
                  <c:v>2.1957999999999999E-3</c:v>
                </c:pt>
                <c:pt idx="616">
                  <c:v>2.1813000000000002E-3</c:v>
                </c:pt>
                <c:pt idx="617">
                  <c:v>2.1668999999999998E-3</c:v>
                </c:pt>
                <c:pt idx="618">
                  <c:v>2.1526000000000002E-3</c:v>
                </c:pt>
                <c:pt idx="619">
                  <c:v>2.1383999999999999E-3</c:v>
                </c:pt>
                <c:pt idx="620">
                  <c:v>2.1243E-3</c:v>
                </c:pt>
                <c:pt idx="621">
                  <c:v>4.1476000000000004E-3</c:v>
                </c:pt>
                <c:pt idx="622">
                  <c:v>4.1202000000000001E-3</c:v>
                </c:pt>
                <c:pt idx="623">
                  <c:v>4.0930000000000003E-3</c:v>
                </c:pt>
                <c:pt idx="624">
                  <c:v>4.0660000000000002E-3</c:v>
                </c:pt>
                <c:pt idx="625">
                  <c:v>4.0391999999999997E-3</c:v>
                </c:pt>
                <c:pt idx="626">
                  <c:v>4.0127000000000001E-3</c:v>
                </c:pt>
                <c:pt idx="627">
                  <c:v>3.9862999999999999E-3</c:v>
                </c:pt>
                <c:pt idx="628">
                  <c:v>6.7961000000000002E-3</c:v>
                </c:pt>
                <c:pt idx="629">
                  <c:v>8.1466000000000004E-3</c:v>
                </c:pt>
                <c:pt idx="630">
                  <c:v>8.0923999999999996E-3</c:v>
                </c:pt>
                <c:pt idx="631">
                  <c:v>8.0386999999999993E-3</c:v>
                </c:pt>
                <c:pt idx="632">
                  <c:v>7.9853000000000007E-3</c:v>
                </c:pt>
                <c:pt idx="633">
                  <c:v>7.9323999999999992E-3</c:v>
                </c:pt>
                <c:pt idx="634">
                  <c:v>7.8799000000000004E-3</c:v>
                </c:pt>
                <c:pt idx="635">
                  <c:v>7.8279000000000005E-3</c:v>
                </c:pt>
                <c:pt idx="636">
                  <c:v>7.7761999999999996E-3</c:v>
                </c:pt>
                <c:pt idx="637">
                  <c:v>7.7250000000000001E-3</c:v>
                </c:pt>
                <c:pt idx="638">
                  <c:v>7.6741999999999999E-3</c:v>
                </c:pt>
                <c:pt idx="639">
                  <c:v>7.6239000000000003E-3</c:v>
                </c:pt>
                <c:pt idx="640">
                  <c:v>7.574E-3</c:v>
                </c:pt>
                <c:pt idx="641">
                  <c:v>7.5244999999999999E-3</c:v>
                </c:pt>
                <c:pt idx="642">
                  <c:v>7.4754000000000001E-3</c:v>
                </c:pt>
                <c:pt idx="643">
                  <c:v>7.4267999999999999E-3</c:v>
                </c:pt>
                <c:pt idx="644">
                  <c:v>7.3784999999999996E-3</c:v>
                </c:pt>
                <c:pt idx="645">
                  <c:v>7.3305999999999996E-3</c:v>
                </c:pt>
                <c:pt idx="646">
                  <c:v>7.2830999999999998E-3</c:v>
                </c:pt>
                <c:pt idx="647">
                  <c:v>7.2360000000000002E-3</c:v>
                </c:pt>
                <c:pt idx="648">
                  <c:v>1.6181000000000001E-2</c:v>
                </c:pt>
                <c:pt idx="649">
                  <c:v>7.9469999999999999E-2</c:v>
                </c:pt>
                <c:pt idx="650">
                  <c:v>7.8928999999999999E-2</c:v>
                </c:pt>
                <c:pt idx="651">
                  <c:v>7.8392000000000003E-2</c:v>
                </c:pt>
                <c:pt idx="652">
                  <c:v>7.7858999999999998E-2</c:v>
                </c:pt>
                <c:pt idx="653">
                  <c:v>8.1171999999999994E-2</c:v>
                </c:pt>
                <c:pt idx="654">
                  <c:v>8.0623E-2</c:v>
                </c:pt>
                <c:pt idx="655">
                  <c:v>9.6003000000000005E-2</c:v>
                </c:pt>
                <c:pt idx="656">
                  <c:v>9.5354999999999995E-2</c:v>
                </c:pt>
                <c:pt idx="657">
                  <c:v>9.4713000000000006E-2</c:v>
                </c:pt>
                <c:pt idx="658">
                  <c:v>9.4076999999999994E-2</c:v>
                </c:pt>
                <c:pt idx="659">
                  <c:v>9.3447000000000002E-2</c:v>
                </c:pt>
                <c:pt idx="660">
                  <c:v>9.2823000000000003E-2</c:v>
                </c:pt>
                <c:pt idx="661">
                  <c:v>9.2204999999999995E-2</c:v>
                </c:pt>
                <c:pt idx="662">
                  <c:v>0.1152</c:v>
                </c:pt>
                <c:pt idx="663">
                  <c:v>0.11444</c:v>
                </c:pt>
                <c:pt idx="664">
                  <c:v>0.11368</c:v>
                </c:pt>
                <c:pt idx="665">
                  <c:v>0.11293</c:v>
                </c:pt>
                <c:pt idx="666">
                  <c:v>0.11218</c:v>
                </c:pt>
                <c:pt idx="667">
                  <c:v>0.11144</c:v>
                </c:pt>
                <c:pt idx="668">
                  <c:v>0.11071</c:v>
                </c:pt>
                <c:pt idx="669">
                  <c:v>0.10999</c:v>
                </c:pt>
                <c:pt idx="670">
                  <c:v>0.10927000000000001</c:v>
                </c:pt>
                <c:pt idx="671">
                  <c:v>0.10856</c:v>
                </c:pt>
                <c:pt idx="672">
                  <c:v>0.10786</c:v>
                </c:pt>
                <c:pt idx="673">
                  <c:v>0.10716000000000001</c:v>
                </c:pt>
                <c:pt idx="674">
                  <c:v>0.10647</c:v>
                </c:pt>
                <c:pt idx="675">
                  <c:v>0.10579</c:v>
                </c:pt>
                <c:pt idx="676">
                  <c:v>0.10512000000000001</c:v>
                </c:pt>
                <c:pt idx="677">
                  <c:v>0.10445</c:v>
                </c:pt>
                <c:pt idx="678">
                  <c:v>0.10378999999999999</c:v>
                </c:pt>
                <c:pt idx="679">
                  <c:v>0.10314</c:v>
                </c:pt>
                <c:pt idx="680">
                  <c:v>0.10249</c:v>
                </c:pt>
                <c:pt idx="681">
                  <c:v>0.10185</c:v>
                </c:pt>
                <c:pt idx="682">
                  <c:v>0.10120999999999999</c:v>
                </c:pt>
                <c:pt idx="683">
                  <c:v>0.10059</c:v>
                </c:pt>
                <c:pt idx="684">
                  <c:v>9.9965999999999999E-2</c:v>
                </c:pt>
                <c:pt idx="685">
                  <c:v>9.9350999999999995E-2</c:v>
                </c:pt>
                <c:pt idx="686">
                  <c:v>9.8742999999999997E-2</c:v>
                </c:pt>
                <c:pt idx="687">
                  <c:v>9.8140000000000005E-2</c:v>
                </c:pt>
                <c:pt idx="688">
                  <c:v>9.7545000000000007E-2</c:v>
                </c:pt>
                <c:pt idx="689">
                  <c:v>9.6955E-2</c:v>
                </c:pt>
                <c:pt idx="690">
                  <c:v>9.6370999999999998E-2</c:v>
                </c:pt>
                <c:pt idx="691">
                  <c:v>9.5794000000000004E-2</c:v>
                </c:pt>
                <c:pt idx="692">
                  <c:v>9.5222000000000001E-2</c:v>
                </c:pt>
                <c:pt idx="693">
                  <c:v>9.4656000000000004E-2</c:v>
                </c:pt>
                <c:pt idx="694">
                  <c:v>9.4095999999999999E-2</c:v>
                </c:pt>
                <c:pt idx="695">
                  <c:v>9.3540999999999999E-2</c:v>
                </c:pt>
                <c:pt idx="696">
                  <c:v>9.2991000000000004E-2</c:v>
                </c:pt>
                <c:pt idx="697">
                  <c:v>9.2446E-2</c:v>
                </c:pt>
                <c:pt idx="698">
                  <c:v>9.1907000000000003E-2</c:v>
                </c:pt>
                <c:pt idx="699">
                  <c:v>9.1372999999999996E-2</c:v>
                </c:pt>
                <c:pt idx="700">
                  <c:v>9.0842999999999993E-2</c:v>
                </c:pt>
                <c:pt idx="701">
                  <c:v>9.0318999999999997E-2</c:v>
                </c:pt>
                <c:pt idx="702">
                  <c:v>8.9799000000000004E-2</c:v>
                </c:pt>
                <c:pt idx="703">
                  <c:v>8.9284000000000002E-2</c:v>
                </c:pt>
                <c:pt idx="704">
                  <c:v>8.8772000000000004E-2</c:v>
                </c:pt>
                <c:pt idx="705">
                  <c:v>8.8264999999999996E-2</c:v>
                </c:pt>
                <c:pt idx="706">
                  <c:v>8.7762000000000007E-2</c:v>
                </c:pt>
                <c:pt idx="707">
                  <c:v>8.7262999999999993E-2</c:v>
                </c:pt>
                <c:pt idx="708">
                  <c:v>8.6765999999999996E-2</c:v>
                </c:pt>
                <c:pt idx="709">
                  <c:v>8.6274000000000003E-2</c:v>
                </c:pt>
                <c:pt idx="710">
                  <c:v>8.5783999999999999E-2</c:v>
                </c:pt>
                <c:pt idx="711">
                  <c:v>8.5297999999999999E-2</c:v>
                </c:pt>
                <c:pt idx="712">
                  <c:v>8.4815000000000002E-2</c:v>
                </c:pt>
                <c:pt idx="713">
                  <c:v>8.4335999999999994E-2</c:v>
                </c:pt>
                <c:pt idx="714">
                  <c:v>8.3860000000000004E-2</c:v>
                </c:pt>
                <c:pt idx="715">
                  <c:v>8.3388000000000004E-2</c:v>
                </c:pt>
                <c:pt idx="716">
                  <c:v>8.3922999999999998E-2</c:v>
                </c:pt>
                <c:pt idx="717">
                  <c:v>8.7478E-2</c:v>
                </c:pt>
                <c:pt idx="718">
                  <c:v>9.6932000000000004E-2</c:v>
                </c:pt>
                <c:pt idx="719">
                  <c:v>0.10177</c:v>
                </c:pt>
                <c:pt idx="720">
                  <c:v>0.10596</c:v>
                </c:pt>
                <c:pt idx="721">
                  <c:v>0.10538</c:v>
                </c:pt>
                <c:pt idx="722">
                  <c:v>0.1048</c:v>
                </c:pt>
                <c:pt idx="723">
                  <c:v>0.10421999999999999</c:v>
                </c:pt>
                <c:pt idx="724">
                  <c:v>0.10365000000000001</c:v>
                </c:pt>
                <c:pt idx="725">
                  <c:v>0.10308</c:v>
                </c:pt>
                <c:pt idx="726">
                  <c:v>0.10252</c:v>
                </c:pt>
                <c:pt idx="727">
                  <c:v>0.10196</c:v>
                </c:pt>
                <c:pt idx="728">
                  <c:v>0.1014</c:v>
                </c:pt>
                <c:pt idx="729">
                  <c:v>0.10085</c:v>
                </c:pt>
                <c:pt idx="730">
                  <c:v>0.10031</c:v>
                </c:pt>
                <c:pt idx="731">
                  <c:v>9.9765000000000006E-2</c:v>
                </c:pt>
                <c:pt idx="732">
                  <c:v>9.9226999999999996E-2</c:v>
                </c:pt>
                <c:pt idx="733">
                  <c:v>9.8693000000000003E-2</c:v>
                </c:pt>
                <c:pt idx="734">
                  <c:v>9.8161999999999999E-2</c:v>
                </c:pt>
                <c:pt idx="735">
                  <c:v>9.7635E-2</c:v>
                </c:pt>
                <c:pt idx="736">
                  <c:v>9.7112000000000004E-2</c:v>
                </c:pt>
                <c:pt idx="737">
                  <c:v>9.6590999999999996E-2</c:v>
                </c:pt>
                <c:pt idx="738">
                  <c:v>9.6074000000000007E-2</c:v>
                </c:pt>
                <c:pt idx="739">
                  <c:v>9.5559000000000005E-2</c:v>
                </c:pt>
                <c:pt idx="740">
                  <c:v>9.5047000000000006E-2</c:v>
                </c:pt>
                <c:pt idx="741">
                  <c:v>9.4536999999999996E-2</c:v>
                </c:pt>
                <c:pt idx="742">
                  <c:v>9.4030000000000002E-2</c:v>
                </c:pt>
                <c:pt idx="743">
                  <c:v>9.3524999999999997E-2</c:v>
                </c:pt>
                <c:pt idx="744">
                  <c:v>9.3022999999999995E-2</c:v>
                </c:pt>
                <c:pt idx="745">
                  <c:v>9.2522999999999994E-2</c:v>
                </c:pt>
                <c:pt idx="746">
                  <c:v>9.2025999999999997E-2</c:v>
                </c:pt>
                <c:pt idx="747">
                  <c:v>9.1531000000000001E-2</c:v>
                </c:pt>
                <c:pt idx="748">
                  <c:v>9.1037999999999994E-2</c:v>
                </c:pt>
                <c:pt idx="749">
                  <c:v>9.0548000000000003E-2</c:v>
                </c:pt>
                <c:pt idx="750">
                  <c:v>9.0059E-2</c:v>
                </c:pt>
                <c:pt idx="751">
                  <c:v>8.9573E-2</c:v>
                </c:pt>
                <c:pt idx="752">
                  <c:v>8.9089000000000002E-2</c:v>
                </c:pt>
                <c:pt idx="753">
                  <c:v>8.8607000000000005E-2</c:v>
                </c:pt>
                <c:pt idx="754">
                  <c:v>8.8126999999999997E-2</c:v>
                </c:pt>
                <c:pt idx="755">
                  <c:v>8.7649000000000005E-2</c:v>
                </c:pt>
                <c:pt idx="756">
                  <c:v>8.7173E-2</c:v>
                </c:pt>
                <c:pt idx="757">
                  <c:v>8.6699999999999999E-2</c:v>
                </c:pt>
                <c:pt idx="758">
                  <c:v>8.6227999999999999E-2</c:v>
                </c:pt>
                <c:pt idx="759">
                  <c:v>8.5759000000000002E-2</c:v>
                </c:pt>
                <c:pt idx="760">
                  <c:v>8.5292000000000007E-2</c:v>
                </c:pt>
                <c:pt idx="761">
                  <c:v>8.4828000000000001E-2</c:v>
                </c:pt>
                <c:pt idx="762">
                  <c:v>8.4365999999999997E-2</c:v>
                </c:pt>
                <c:pt idx="763">
                  <c:v>8.3906999999999995E-2</c:v>
                </c:pt>
                <c:pt idx="764">
                  <c:v>8.3449999999999996E-2</c:v>
                </c:pt>
                <c:pt idx="765">
                  <c:v>8.2996E-2</c:v>
                </c:pt>
                <c:pt idx="766">
                  <c:v>8.2544000000000006E-2</c:v>
                </c:pt>
                <c:pt idx="767">
                  <c:v>8.2095000000000001E-2</c:v>
                </c:pt>
                <c:pt idx="768">
                  <c:v>8.1646999999999997E-2</c:v>
                </c:pt>
                <c:pt idx="769">
                  <c:v>8.1201999999999996E-2</c:v>
                </c:pt>
                <c:pt idx="770">
                  <c:v>8.0758999999999997E-2</c:v>
                </c:pt>
                <c:pt idx="771">
                  <c:v>8.0318000000000001E-2</c:v>
                </c:pt>
                <c:pt idx="772">
                  <c:v>7.9879000000000006E-2</c:v>
                </c:pt>
                <c:pt idx="773">
                  <c:v>7.9441999999999999E-2</c:v>
                </c:pt>
                <c:pt idx="774">
                  <c:v>7.9007999999999995E-2</c:v>
                </c:pt>
                <c:pt idx="775">
                  <c:v>7.8575999999999993E-2</c:v>
                </c:pt>
                <c:pt idx="776">
                  <c:v>7.8145999999999993E-2</c:v>
                </c:pt>
                <c:pt idx="777">
                  <c:v>7.7717999999999995E-2</c:v>
                </c:pt>
                <c:pt idx="778">
                  <c:v>8.5178000000000004E-2</c:v>
                </c:pt>
                <c:pt idx="779">
                  <c:v>8.9417999999999997E-2</c:v>
                </c:pt>
                <c:pt idx="780">
                  <c:v>9.0066999999999994E-2</c:v>
                </c:pt>
                <c:pt idx="781">
                  <c:v>8.9574000000000001E-2</c:v>
                </c:pt>
                <c:pt idx="782">
                  <c:v>8.9081999999999995E-2</c:v>
                </c:pt>
                <c:pt idx="783">
                  <c:v>8.8593000000000005E-2</c:v>
                </c:pt>
                <c:pt idx="784">
                  <c:v>9.0232999999999994E-2</c:v>
                </c:pt>
                <c:pt idx="785">
                  <c:v>8.9736999999999997E-2</c:v>
                </c:pt>
                <c:pt idx="786">
                  <c:v>8.9244000000000004E-2</c:v>
                </c:pt>
                <c:pt idx="787">
                  <c:v>8.8751999999999998E-2</c:v>
                </c:pt>
                <c:pt idx="788">
                  <c:v>8.8263999999999995E-2</c:v>
                </c:pt>
                <c:pt idx="789">
                  <c:v>8.7776999999999994E-2</c:v>
                </c:pt>
                <c:pt idx="790">
                  <c:v>8.7291999999999995E-2</c:v>
                </c:pt>
                <c:pt idx="791">
                  <c:v>8.6808999999999997E-2</c:v>
                </c:pt>
                <c:pt idx="792">
                  <c:v>8.6327000000000001E-2</c:v>
                </c:pt>
                <c:pt idx="793">
                  <c:v>8.5847999999999994E-2</c:v>
                </c:pt>
                <c:pt idx="794">
                  <c:v>8.5369E-2</c:v>
                </c:pt>
                <c:pt idx="795">
                  <c:v>8.4891999999999995E-2</c:v>
                </c:pt>
                <c:pt idx="796">
                  <c:v>8.4417000000000006E-2</c:v>
                </c:pt>
                <c:pt idx="797">
                  <c:v>8.3943000000000004E-2</c:v>
                </c:pt>
                <c:pt idx="798">
                  <c:v>8.3470000000000003E-2</c:v>
                </c:pt>
                <c:pt idx="799">
                  <c:v>8.2999000000000003E-2</c:v>
                </c:pt>
                <c:pt idx="800">
                  <c:v>8.2529000000000005E-2</c:v>
                </c:pt>
                <c:pt idx="801">
                  <c:v>8.2060999999999995E-2</c:v>
                </c:pt>
                <c:pt idx="802">
                  <c:v>8.1594E-2</c:v>
                </c:pt>
                <c:pt idx="803">
                  <c:v>8.1129000000000007E-2</c:v>
                </c:pt>
                <c:pt idx="804">
                  <c:v>8.0664E-2</c:v>
                </c:pt>
                <c:pt idx="805">
                  <c:v>8.0200999999999995E-2</c:v>
                </c:pt>
                <c:pt idx="806">
                  <c:v>7.9739000000000004E-2</c:v>
                </c:pt>
                <c:pt idx="807">
                  <c:v>7.9278000000000001E-2</c:v>
                </c:pt>
                <c:pt idx="808">
                  <c:v>7.8817999999999999E-2</c:v>
                </c:pt>
                <c:pt idx="809">
                  <c:v>7.8358999999999998E-2</c:v>
                </c:pt>
                <c:pt idx="810">
                  <c:v>7.7900999999999998E-2</c:v>
                </c:pt>
                <c:pt idx="811">
                  <c:v>7.7443999999999999E-2</c:v>
                </c:pt>
                <c:pt idx="812">
                  <c:v>7.6988000000000001E-2</c:v>
                </c:pt>
                <c:pt idx="813">
                  <c:v>7.6534000000000005E-2</c:v>
                </c:pt>
                <c:pt idx="814">
                  <c:v>7.6080999999999996E-2</c:v>
                </c:pt>
                <c:pt idx="815">
                  <c:v>7.5630000000000003E-2</c:v>
                </c:pt>
                <c:pt idx="816">
                  <c:v>7.5181999999999999E-2</c:v>
                </c:pt>
                <c:pt idx="817">
                  <c:v>7.4734999999999996E-2</c:v>
                </c:pt>
                <c:pt idx="818">
                  <c:v>7.4289999999999995E-2</c:v>
                </c:pt>
                <c:pt idx="819">
                  <c:v>7.3846999999999996E-2</c:v>
                </c:pt>
                <c:pt idx="820">
                  <c:v>7.3404999999999998E-2</c:v>
                </c:pt>
                <c:pt idx="821">
                  <c:v>7.2966000000000003E-2</c:v>
                </c:pt>
                <c:pt idx="822">
                  <c:v>7.2527999999999995E-2</c:v>
                </c:pt>
                <c:pt idx="823">
                  <c:v>7.2092000000000003E-2</c:v>
                </c:pt>
                <c:pt idx="824">
                  <c:v>7.1657999999999999E-2</c:v>
                </c:pt>
                <c:pt idx="825">
                  <c:v>7.1225999999999998E-2</c:v>
                </c:pt>
                <c:pt idx="826">
                  <c:v>7.0793999999999996E-2</c:v>
                </c:pt>
                <c:pt idx="827">
                  <c:v>7.0364999999999997E-2</c:v>
                </c:pt>
                <c:pt idx="828">
                  <c:v>6.9936999999999999E-2</c:v>
                </c:pt>
                <c:pt idx="829">
                  <c:v>6.9510000000000002E-2</c:v>
                </c:pt>
                <c:pt idx="830">
                  <c:v>6.9084999999999994E-2</c:v>
                </c:pt>
                <c:pt idx="831">
                  <c:v>6.8661E-2</c:v>
                </c:pt>
                <c:pt idx="832">
                  <c:v>6.8238999999999994E-2</c:v>
                </c:pt>
                <c:pt idx="833">
                  <c:v>6.7818000000000003E-2</c:v>
                </c:pt>
                <c:pt idx="834">
                  <c:v>6.7398E-2</c:v>
                </c:pt>
                <c:pt idx="835">
                  <c:v>6.6979999999999998E-2</c:v>
                </c:pt>
                <c:pt idx="836">
                  <c:v>6.6562999999999997E-2</c:v>
                </c:pt>
                <c:pt idx="837">
                  <c:v>6.6147999999999998E-2</c:v>
                </c:pt>
                <c:pt idx="838">
                  <c:v>6.5736000000000003E-2</c:v>
                </c:pt>
                <c:pt idx="839">
                  <c:v>6.5324999999999994E-2</c:v>
                </c:pt>
                <c:pt idx="840">
                  <c:v>6.4916000000000001E-2</c:v>
                </c:pt>
                <c:pt idx="841">
                  <c:v>6.4508999999999997E-2</c:v>
                </c:pt>
                <c:pt idx="842">
                  <c:v>6.4103999999999994E-2</c:v>
                </c:pt>
                <c:pt idx="843">
                  <c:v>6.3701999999999995E-2</c:v>
                </c:pt>
                <c:pt idx="844">
                  <c:v>6.3300999999999996E-2</c:v>
                </c:pt>
                <c:pt idx="845">
                  <c:v>6.2903000000000001E-2</c:v>
                </c:pt>
                <c:pt idx="846">
                  <c:v>6.2506999999999993E-2</c:v>
                </c:pt>
                <c:pt idx="847">
                  <c:v>6.2113000000000002E-2</c:v>
                </c:pt>
                <c:pt idx="848">
                  <c:v>6.1719999999999997E-2</c:v>
                </c:pt>
                <c:pt idx="849">
                  <c:v>6.1330000000000003E-2</c:v>
                </c:pt>
                <c:pt idx="850">
                  <c:v>6.0941000000000002E-2</c:v>
                </c:pt>
                <c:pt idx="851">
                  <c:v>6.0553999999999997E-2</c:v>
                </c:pt>
                <c:pt idx="852">
                  <c:v>6.0169E-2</c:v>
                </c:pt>
                <c:pt idx="853">
                  <c:v>5.9785999999999999E-2</c:v>
                </c:pt>
                <c:pt idx="854">
                  <c:v>5.9403999999999998E-2</c:v>
                </c:pt>
                <c:pt idx="855">
                  <c:v>5.9024E-2</c:v>
                </c:pt>
                <c:pt idx="856">
                  <c:v>5.8645999999999997E-2</c:v>
                </c:pt>
                <c:pt idx="857">
                  <c:v>5.8270000000000002E-2</c:v>
                </c:pt>
                <c:pt idx="858">
                  <c:v>5.9248000000000002E-2</c:v>
                </c:pt>
                <c:pt idx="859">
                  <c:v>5.8885E-2</c:v>
                </c:pt>
                <c:pt idx="860">
                  <c:v>6.0173999999999998E-2</c:v>
                </c:pt>
                <c:pt idx="861">
                  <c:v>6.1199999999999997E-2</c:v>
                </c:pt>
                <c:pt idx="862">
                  <c:v>6.0803999999999997E-2</c:v>
                </c:pt>
                <c:pt idx="863">
                  <c:v>6.0410999999999999E-2</c:v>
                </c:pt>
                <c:pt idx="864">
                  <c:v>6.0019999999999997E-2</c:v>
                </c:pt>
                <c:pt idx="865">
                  <c:v>5.9631999999999998E-2</c:v>
                </c:pt>
                <c:pt idx="866">
                  <c:v>5.9246E-2</c:v>
                </c:pt>
                <c:pt idx="867">
                  <c:v>5.8862999999999999E-2</c:v>
                </c:pt>
                <c:pt idx="868">
                  <c:v>5.9399E-2</c:v>
                </c:pt>
                <c:pt idx="869">
                  <c:v>5.9014999999999998E-2</c:v>
                </c:pt>
                <c:pt idx="870">
                  <c:v>5.8632999999999998E-2</c:v>
                </c:pt>
                <c:pt idx="871">
                  <c:v>5.8255000000000001E-2</c:v>
                </c:pt>
                <c:pt idx="872">
                  <c:v>5.7877999999999999E-2</c:v>
                </c:pt>
                <c:pt idx="873">
                  <c:v>5.7504E-2</c:v>
                </c:pt>
                <c:pt idx="874">
                  <c:v>5.7132000000000002E-2</c:v>
                </c:pt>
                <c:pt idx="875">
                  <c:v>5.6763000000000001E-2</c:v>
                </c:pt>
                <c:pt idx="876">
                  <c:v>5.6395000000000001E-2</c:v>
                </c:pt>
                <c:pt idx="877">
                  <c:v>5.6029000000000002E-2</c:v>
                </c:pt>
                <c:pt idx="878">
                  <c:v>5.5664999999999999E-2</c:v>
                </c:pt>
                <c:pt idx="879">
                  <c:v>5.5303999999999999E-2</c:v>
                </c:pt>
                <c:pt idx="880">
                  <c:v>5.4944E-2</c:v>
                </c:pt>
                <c:pt idx="881">
                  <c:v>5.4586999999999997E-2</c:v>
                </c:pt>
                <c:pt idx="882">
                  <c:v>5.4231000000000001E-2</c:v>
                </c:pt>
                <c:pt idx="883">
                  <c:v>5.3878000000000002E-2</c:v>
                </c:pt>
                <c:pt idx="884">
                  <c:v>5.3525999999999997E-2</c:v>
                </c:pt>
                <c:pt idx="885">
                  <c:v>5.3176000000000001E-2</c:v>
                </c:pt>
                <c:pt idx="886">
                  <c:v>5.2829000000000001E-2</c:v>
                </c:pt>
                <c:pt idx="887">
                  <c:v>5.2483000000000002E-2</c:v>
                </c:pt>
                <c:pt idx="888">
                  <c:v>5.2138999999999998E-2</c:v>
                </c:pt>
                <c:pt idx="889">
                  <c:v>5.1797000000000003E-2</c:v>
                </c:pt>
                <c:pt idx="890">
                  <c:v>5.4028E-2</c:v>
                </c:pt>
                <c:pt idx="891">
                  <c:v>5.3672999999999998E-2</c:v>
                </c:pt>
                <c:pt idx="892">
                  <c:v>5.3319999999999999E-2</c:v>
                </c:pt>
                <c:pt idx="893">
                  <c:v>5.2968000000000001E-2</c:v>
                </c:pt>
                <c:pt idx="894">
                  <c:v>5.2618999999999999E-2</c:v>
                </c:pt>
                <c:pt idx="895">
                  <c:v>5.2271999999999999E-2</c:v>
                </c:pt>
                <c:pt idx="896">
                  <c:v>5.1927000000000001E-2</c:v>
                </c:pt>
                <c:pt idx="897">
                  <c:v>5.1583999999999998E-2</c:v>
                </c:pt>
                <c:pt idx="898">
                  <c:v>5.1242000000000003E-2</c:v>
                </c:pt>
                <c:pt idx="899">
                  <c:v>5.0902999999999997E-2</c:v>
                </c:pt>
                <c:pt idx="900">
                  <c:v>5.0564999999999999E-2</c:v>
                </c:pt>
                <c:pt idx="901">
                  <c:v>5.0229000000000003E-2</c:v>
                </c:pt>
                <c:pt idx="902">
                  <c:v>4.9894000000000001E-2</c:v>
                </c:pt>
                <c:pt idx="903">
                  <c:v>4.9561000000000001E-2</c:v>
                </c:pt>
                <c:pt idx="904">
                  <c:v>4.9229000000000002E-2</c:v>
                </c:pt>
                <c:pt idx="905">
                  <c:v>4.8897999999999997E-2</c:v>
                </c:pt>
                <c:pt idx="906">
                  <c:v>4.8568E-2</c:v>
                </c:pt>
                <c:pt idx="907">
                  <c:v>4.8239999999999998E-2</c:v>
                </c:pt>
                <c:pt idx="908">
                  <c:v>4.7912000000000003E-2</c:v>
                </c:pt>
                <c:pt idx="909">
                  <c:v>4.7586000000000003E-2</c:v>
                </c:pt>
                <c:pt idx="910">
                  <c:v>4.7260999999999997E-2</c:v>
                </c:pt>
                <c:pt idx="911">
                  <c:v>4.6937E-2</c:v>
                </c:pt>
                <c:pt idx="912">
                  <c:v>4.6614000000000003E-2</c:v>
                </c:pt>
                <c:pt idx="913">
                  <c:v>4.6292E-2</c:v>
                </c:pt>
                <c:pt idx="914">
                  <c:v>4.5970999999999998E-2</c:v>
                </c:pt>
                <c:pt idx="915">
                  <c:v>4.5651999999999998E-2</c:v>
                </c:pt>
                <c:pt idx="916">
                  <c:v>4.5332999999999998E-2</c:v>
                </c:pt>
                <c:pt idx="917">
                  <c:v>4.5016E-2</c:v>
                </c:pt>
                <c:pt idx="918">
                  <c:v>4.4699000000000003E-2</c:v>
                </c:pt>
                <c:pt idx="919">
                  <c:v>4.4384E-2</c:v>
                </c:pt>
                <c:pt idx="920">
                  <c:v>4.4069999999999998E-2</c:v>
                </c:pt>
                <c:pt idx="921">
                  <c:v>4.3756000000000003E-2</c:v>
                </c:pt>
                <c:pt idx="922">
                  <c:v>4.3444000000000003E-2</c:v>
                </c:pt>
                <c:pt idx="923">
                  <c:v>4.3132999999999998E-2</c:v>
                </c:pt>
                <c:pt idx="924">
                  <c:v>4.2823E-2</c:v>
                </c:pt>
                <c:pt idx="925">
                  <c:v>4.2514000000000003E-2</c:v>
                </c:pt>
                <c:pt idx="926">
                  <c:v>4.2207000000000001E-2</c:v>
                </c:pt>
                <c:pt idx="927">
                  <c:v>4.1901000000000001E-2</c:v>
                </c:pt>
                <c:pt idx="928">
                  <c:v>4.1597000000000002E-2</c:v>
                </c:pt>
                <c:pt idx="929">
                  <c:v>4.1293999999999997E-2</c:v>
                </c:pt>
                <c:pt idx="930">
                  <c:v>4.0993000000000002E-2</c:v>
                </c:pt>
                <c:pt idx="931">
                  <c:v>4.0695000000000002E-2</c:v>
                </c:pt>
                <c:pt idx="932">
                  <c:v>4.0398000000000003E-2</c:v>
                </c:pt>
                <c:pt idx="933">
                  <c:v>4.0103E-2</c:v>
                </c:pt>
                <c:pt idx="934">
                  <c:v>3.9809999999999998E-2</c:v>
                </c:pt>
                <c:pt idx="935">
                  <c:v>3.9518999999999999E-2</c:v>
                </c:pt>
                <c:pt idx="936">
                  <c:v>3.9230000000000001E-2</c:v>
                </c:pt>
                <c:pt idx="937">
                  <c:v>3.8942999999999998E-2</c:v>
                </c:pt>
                <c:pt idx="938">
                  <c:v>3.8656999999999997E-2</c:v>
                </c:pt>
                <c:pt idx="939">
                  <c:v>3.8373999999999998E-2</c:v>
                </c:pt>
                <c:pt idx="940">
                  <c:v>3.8092000000000001E-2</c:v>
                </c:pt>
                <c:pt idx="941">
                  <c:v>3.7810999999999997E-2</c:v>
                </c:pt>
                <c:pt idx="942">
                  <c:v>3.7532000000000003E-2</c:v>
                </c:pt>
                <c:pt idx="943">
                  <c:v>3.7255000000000003E-2</c:v>
                </c:pt>
                <c:pt idx="944">
                  <c:v>3.6978999999999998E-2</c:v>
                </c:pt>
                <c:pt idx="945">
                  <c:v>3.6705000000000002E-2</c:v>
                </c:pt>
                <c:pt idx="946">
                  <c:v>3.6433E-2</c:v>
                </c:pt>
                <c:pt idx="947">
                  <c:v>3.6162E-2</c:v>
                </c:pt>
                <c:pt idx="948">
                  <c:v>3.5893000000000001E-2</c:v>
                </c:pt>
                <c:pt idx="949">
                  <c:v>3.5624999999999997E-2</c:v>
                </c:pt>
                <c:pt idx="950">
                  <c:v>3.5359000000000002E-2</c:v>
                </c:pt>
                <c:pt idx="951">
                  <c:v>3.5095000000000001E-2</c:v>
                </c:pt>
                <c:pt idx="952">
                  <c:v>3.4833000000000003E-2</c:v>
                </c:pt>
                <c:pt idx="953">
                  <c:v>3.4571999999999999E-2</c:v>
                </c:pt>
                <c:pt idx="954">
                  <c:v>3.4313000000000003E-2</c:v>
                </c:pt>
                <c:pt idx="955">
                  <c:v>3.4055000000000002E-2</c:v>
                </c:pt>
                <c:pt idx="956">
                  <c:v>3.3799000000000003E-2</c:v>
                </c:pt>
                <c:pt idx="957">
                  <c:v>3.3543999999999997E-2</c:v>
                </c:pt>
                <c:pt idx="958">
                  <c:v>3.3291000000000001E-2</c:v>
                </c:pt>
                <c:pt idx="959">
                  <c:v>3.304E-2</c:v>
                </c:pt>
                <c:pt idx="960">
                  <c:v>3.2791000000000001E-2</c:v>
                </c:pt>
                <c:pt idx="961">
                  <c:v>3.2543000000000002E-2</c:v>
                </c:pt>
                <c:pt idx="962">
                  <c:v>3.2296999999999999E-2</c:v>
                </c:pt>
                <c:pt idx="963">
                  <c:v>3.2052999999999998E-2</c:v>
                </c:pt>
                <c:pt idx="964">
                  <c:v>3.1810999999999999E-2</c:v>
                </c:pt>
                <c:pt idx="965">
                  <c:v>3.1570000000000001E-2</c:v>
                </c:pt>
                <c:pt idx="966">
                  <c:v>3.1331999999999999E-2</c:v>
                </c:pt>
                <c:pt idx="967">
                  <c:v>3.1095000000000001E-2</c:v>
                </c:pt>
                <c:pt idx="968">
                  <c:v>3.0861E-2</c:v>
                </c:pt>
                <c:pt idx="969">
                  <c:v>3.0627999999999999E-2</c:v>
                </c:pt>
                <c:pt idx="970">
                  <c:v>3.0397E-2</c:v>
                </c:pt>
                <c:pt idx="971">
                  <c:v>3.0168E-2</c:v>
                </c:pt>
                <c:pt idx="972">
                  <c:v>2.9940000000000001E-2</c:v>
                </c:pt>
                <c:pt idx="973">
                  <c:v>2.9714999999999998E-2</c:v>
                </c:pt>
                <c:pt idx="974">
                  <c:v>2.9491E-2</c:v>
                </c:pt>
                <c:pt idx="975">
                  <c:v>2.9270000000000001E-2</c:v>
                </c:pt>
                <c:pt idx="976">
                  <c:v>2.9049999999999999E-2</c:v>
                </c:pt>
                <c:pt idx="977">
                  <c:v>2.8832E-2</c:v>
                </c:pt>
                <c:pt idx="978">
                  <c:v>2.8615999999999999E-2</c:v>
                </c:pt>
                <c:pt idx="979">
                  <c:v>2.8400999999999999E-2</c:v>
                </c:pt>
                <c:pt idx="980">
                  <c:v>2.8188999999999999E-2</c:v>
                </c:pt>
                <c:pt idx="981">
                  <c:v>2.7976999999999998E-2</c:v>
                </c:pt>
                <c:pt idx="982">
                  <c:v>2.7768000000000001E-2</c:v>
                </c:pt>
                <c:pt idx="983">
                  <c:v>2.7560999999999999E-2</c:v>
                </c:pt>
                <c:pt idx="984">
                  <c:v>2.7355000000000001E-2</c:v>
                </c:pt>
                <c:pt idx="985">
                  <c:v>2.7151000000000002E-2</c:v>
                </c:pt>
                <c:pt idx="986">
                  <c:v>2.6948E-2</c:v>
                </c:pt>
                <c:pt idx="987">
                  <c:v>2.6748000000000001E-2</c:v>
                </c:pt>
                <c:pt idx="988">
                  <c:v>2.6549E-2</c:v>
                </c:pt>
                <c:pt idx="989">
                  <c:v>2.6352E-2</c:v>
                </c:pt>
                <c:pt idx="990">
                  <c:v>2.6155999999999999E-2</c:v>
                </c:pt>
                <c:pt idx="991">
                  <c:v>2.5963E-2</c:v>
                </c:pt>
                <c:pt idx="992">
                  <c:v>2.5770999999999999E-2</c:v>
                </c:pt>
                <c:pt idx="993">
                  <c:v>2.5581E-2</c:v>
                </c:pt>
                <c:pt idx="994">
                  <c:v>2.5392999999999999E-2</c:v>
                </c:pt>
                <c:pt idx="995">
                  <c:v>2.5207E-2</c:v>
                </c:pt>
                <c:pt idx="996">
                  <c:v>2.5023E-2</c:v>
                </c:pt>
                <c:pt idx="997">
                  <c:v>2.4840000000000001E-2</c:v>
                </c:pt>
                <c:pt idx="998">
                  <c:v>2.4659E-2</c:v>
                </c:pt>
                <c:pt idx="999">
                  <c:v>2.4479999999999998E-2</c:v>
                </c:pt>
                <c:pt idx="1000">
                  <c:v>2.4303000000000002E-2</c:v>
                </c:pt>
                <c:pt idx="1001">
                  <c:v>2.4128E-2</c:v>
                </c:pt>
                <c:pt idx="1002">
                  <c:v>2.3954E-2</c:v>
                </c:pt>
                <c:pt idx="1003">
                  <c:v>2.3782000000000001E-2</c:v>
                </c:pt>
                <c:pt idx="1004">
                  <c:v>2.3612999999999999E-2</c:v>
                </c:pt>
                <c:pt idx="1005">
                  <c:v>2.3445000000000001E-2</c:v>
                </c:pt>
                <c:pt idx="1006">
                  <c:v>2.3279000000000001E-2</c:v>
                </c:pt>
                <c:pt idx="1007">
                  <c:v>2.3115E-2</c:v>
                </c:pt>
                <c:pt idx="1008">
                  <c:v>2.2952E-2</c:v>
                </c:pt>
                <c:pt idx="1009">
                  <c:v>2.2792E-2</c:v>
                </c:pt>
                <c:pt idx="1010">
                  <c:v>2.2633E-2</c:v>
                </c:pt>
                <c:pt idx="1011">
                  <c:v>2.2475999999999999E-2</c:v>
                </c:pt>
                <c:pt idx="1012">
                  <c:v>2.4624E-2</c:v>
                </c:pt>
                <c:pt idx="1013">
                  <c:v>2.4454E-2</c:v>
                </c:pt>
                <c:pt idx="1014">
                  <c:v>2.4285999999999999E-2</c:v>
                </c:pt>
                <c:pt idx="1015">
                  <c:v>2.5294000000000001E-2</c:v>
                </c:pt>
                <c:pt idx="1016">
                  <c:v>2.7861E-2</c:v>
                </c:pt>
                <c:pt idx="1017">
                  <c:v>2.7671000000000001E-2</c:v>
                </c:pt>
                <c:pt idx="1018">
                  <c:v>2.7484000000000001E-2</c:v>
                </c:pt>
                <c:pt idx="1019">
                  <c:v>2.7297999999999999E-2</c:v>
                </c:pt>
                <c:pt idx="1020">
                  <c:v>2.7113000000000002E-2</c:v>
                </c:pt>
                <c:pt idx="1021">
                  <c:v>2.9302999999999999E-2</c:v>
                </c:pt>
                <c:pt idx="1022">
                  <c:v>2.9137E-2</c:v>
                </c:pt>
                <c:pt idx="1023">
                  <c:v>2.8941000000000001E-2</c:v>
                </c:pt>
                <c:pt idx="1024">
                  <c:v>2.8747000000000002E-2</c:v>
                </c:pt>
                <c:pt idx="1025">
                  <c:v>2.8554E-2</c:v>
                </c:pt>
                <c:pt idx="1026">
                  <c:v>2.8362999999999999E-2</c:v>
                </c:pt>
                <c:pt idx="1027">
                  <c:v>2.9055000000000001E-2</c:v>
                </c:pt>
                <c:pt idx="1028">
                  <c:v>2.886E-2</c:v>
                </c:pt>
                <c:pt idx="1029">
                  <c:v>2.8667999999999999E-2</c:v>
                </c:pt>
                <c:pt idx="1030">
                  <c:v>2.8476999999999999E-2</c:v>
                </c:pt>
                <c:pt idx="1031">
                  <c:v>2.8917000000000002E-2</c:v>
                </c:pt>
                <c:pt idx="1032">
                  <c:v>2.9707999999999998E-2</c:v>
                </c:pt>
                <c:pt idx="1033">
                  <c:v>2.9510999999999999E-2</c:v>
                </c:pt>
                <c:pt idx="1034">
                  <c:v>2.9315999999999998E-2</c:v>
                </c:pt>
                <c:pt idx="1035">
                  <c:v>3.0193000000000001E-2</c:v>
                </c:pt>
                <c:pt idx="1036">
                  <c:v>3.1352999999999999E-2</c:v>
                </c:pt>
                <c:pt idx="1037">
                  <c:v>3.1147000000000001E-2</c:v>
                </c:pt>
                <c:pt idx="1038">
                  <c:v>3.0942999999999998E-2</c:v>
                </c:pt>
                <c:pt idx="1039">
                  <c:v>3.0741000000000001E-2</c:v>
                </c:pt>
                <c:pt idx="1040">
                  <c:v>3.0542E-2</c:v>
                </c:pt>
                <c:pt idx="1041">
                  <c:v>3.0343999999999999E-2</c:v>
                </c:pt>
                <c:pt idx="1042">
                  <c:v>3.0148999999999999E-2</c:v>
                </c:pt>
                <c:pt idx="1043">
                  <c:v>2.9956E-2</c:v>
                </c:pt>
                <c:pt idx="1044">
                  <c:v>2.9763999999999999E-2</c:v>
                </c:pt>
                <c:pt idx="1045">
                  <c:v>2.9575000000000001E-2</c:v>
                </c:pt>
                <c:pt idx="1046">
                  <c:v>2.9388000000000001E-2</c:v>
                </c:pt>
                <c:pt idx="1047">
                  <c:v>2.9203E-2</c:v>
                </c:pt>
                <c:pt idx="1048">
                  <c:v>2.9019E-2</c:v>
                </c:pt>
                <c:pt idx="1049">
                  <c:v>2.8837999999999999E-2</c:v>
                </c:pt>
                <c:pt idx="1050">
                  <c:v>2.8657999999999999E-2</c:v>
                </c:pt>
                <c:pt idx="1051">
                  <c:v>2.8480999999999999E-2</c:v>
                </c:pt>
                <c:pt idx="1052">
                  <c:v>2.8305E-2</c:v>
                </c:pt>
                <c:pt idx="1053">
                  <c:v>2.8131E-2</c:v>
                </c:pt>
                <c:pt idx="1054">
                  <c:v>2.7959000000000001E-2</c:v>
                </c:pt>
                <c:pt idx="1055">
                  <c:v>2.7789000000000001E-2</c:v>
                </c:pt>
                <c:pt idx="1056">
                  <c:v>2.7619999999999999E-2</c:v>
                </c:pt>
                <c:pt idx="1057">
                  <c:v>2.7453000000000002E-2</c:v>
                </c:pt>
                <c:pt idx="1058">
                  <c:v>2.7288E-2</c:v>
                </c:pt>
                <c:pt idx="1059">
                  <c:v>2.7125E-2</c:v>
                </c:pt>
                <c:pt idx="1060">
                  <c:v>2.6963000000000001E-2</c:v>
                </c:pt>
                <c:pt idx="1061">
                  <c:v>2.6801999999999999E-2</c:v>
                </c:pt>
                <c:pt idx="1062">
                  <c:v>2.6643E-2</c:v>
                </c:pt>
                <c:pt idx="1063">
                  <c:v>2.6485999999999999E-2</c:v>
                </c:pt>
                <c:pt idx="1064">
                  <c:v>2.6329999999999999E-2</c:v>
                </c:pt>
                <c:pt idx="1065">
                  <c:v>2.6176000000000001E-2</c:v>
                </c:pt>
                <c:pt idx="1066">
                  <c:v>2.6023000000000001E-2</c:v>
                </c:pt>
                <c:pt idx="1067">
                  <c:v>2.5871999999999999E-2</c:v>
                </c:pt>
                <c:pt idx="1068">
                  <c:v>2.5722999999999999E-2</c:v>
                </c:pt>
                <c:pt idx="1069">
                  <c:v>2.5574E-2</c:v>
                </c:pt>
                <c:pt idx="1070">
                  <c:v>2.5427999999999999E-2</c:v>
                </c:pt>
                <c:pt idx="1071">
                  <c:v>2.5283E-2</c:v>
                </c:pt>
                <c:pt idx="1072">
                  <c:v>2.8022999999999999E-2</c:v>
                </c:pt>
                <c:pt idx="1073">
                  <c:v>2.8878000000000001E-2</c:v>
                </c:pt>
                <c:pt idx="1074">
                  <c:v>2.8715000000000001E-2</c:v>
                </c:pt>
                <c:pt idx="1075">
                  <c:v>2.8552000000000001E-2</c:v>
                </c:pt>
                <c:pt idx="1076">
                  <c:v>2.8391E-2</c:v>
                </c:pt>
                <c:pt idx="1077">
                  <c:v>2.8232E-2</c:v>
                </c:pt>
                <c:pt idx="1078">
                  <c:v>2.8073000000000001E-2</c:v>
                </c:pt>
                <c:pt idx="1079">
                  <c:v>2.7916E-2</c:v>
                </c:pt>
                <c:pt idx="1080">
                  <c:v>2.7761000000000001E-2</c:v>
                </c:pt>
                <c:pt idx="1081">
                  <c:v>2.7605999999999999E-2</c:v>
                </c:pt>
                <c:pt idx="1082">
                  <c:v>2.7453000000000002E-2</c:v>
                </c:pt>
                <c:pt idx="1083">
                  <c:v>2.7300999999999999E-2</c:v>
                </c:pt>
                <c:pt idx="1084">
                  <c:v>2.7150000000000001E-2</c:v>
                </c:pt>
                <c:pt idx="1085">
                  <c:v>2.7E-2</c:v>
                </c:pt>
                <c:pt idx="1086">
                  <c:v>2.6852000000000001E-2</c:v>
                </c:pt>
                <c:pt idx="1087">
                  <c:v>2.6703999999999999E-2</c:v>
                </c:pt>
                <c:pt idx="1088">
                  <c:v>2.6557999999999998E-2</c:v>
                </c:pt>
                <c:pt idx="1089">
                  <c:v>2.6412999999999999E-2</c:v>
                </c:pt>
                <c:pt idx="1090">
                  <c:v>2.6269000000000001E-2</c:v>
                </c:pt>
                <c:pt idx="1091">
                  <c:v>2.6126E-2</c:v>
                </c:pt>
                <c:pt idx="1092">
                  <c:v>2.5985000000000001E-2</c:v>
                </c:pt>
                <c:pt idx="1093">
                  <c:v>2.5843999999999999E-2</c:v>
                </c:pt>
                <c:pt idx="1094">
                  <c:v>2.5704000000000001E-2</c:v>
                </c:pt>
                <c:pt idx="1095">
                  <c:v>2.5565999999999998E-2</c:v>
                </c:pt>
                <c:pt idx="1096">
                  <c:v>2.5427999999999999E-2</c:v>
                </c:pt>
                <c:pt idx="1097">
                  <c:v>2.5291999999999999E-2</c:v>
                </c:pt>
                <c:pt idx="1098">
                  <c:v>2.5485000000000001E-2</c:v>
                </c:pt>
                <c:pt idx="1099">
                  <c:v>2.7178000000000001E-2</c:v>
                </c:pt>
                <c:pt idx="1100">
                  <c:v>2.7033000000000001E-2</c:v>
                </c:pt>
                <c:pt idx="1101">
                  <c:v>2.6887999999999999E-2</c:v>
                </c:pt>
                <c:pt idx="1102">
                  <c:v>2.6745000000000001E-2</c:v>
                </c:pt>
                <c:pt idx="1103">
                  <c:v>2.6602000000000001E-2</c:v>
                </c:pt>
                <c:pt idx="1104">
                  <c:v>2.6460000000000001E-2</c:v>
                </c:pt>
                <c:pt idx="1105">
                  <c:v>2.6318999999999999E-2</c:v>
                </c:pt>
                <c:pt idx="1106">
                  <c:v>2.6179999999999998E-2</c:v>
                </c:pt>
                <c:pt idx="1107">
                  <c:v>2.6041000000000002E-2</c:v>
                </c:pt>
                <c:pt idx="1108">
                  <c:v>2.5902999999999999E-2</c:v>
                </c:pt>
                <c:pt idx="1109">
                  <c:v>2.5766000000000001E-2</c:v>
                </c:pt>
                <c:pt idx="1110">
                  <c:v>2.563E-2</c:v>
                </c:pt>
                <c:pt idx="1111">
                  <c:v>2.5495E-2</c:v>
                </c:pt>
                <c:pt idx="1112">
                  <c:v>2.5361999999999999E-2</c:v>
                </c:pt>
                <c:pt idx="1113">
                  <c:v>2.5229000000000001E-2</c:v>
                </c:pt>
                <c:pt idx="1114">
                  <c:v>2.5097000000000001E-2</c:v>
                </c:pt>
                <c:pt idx="1115">
                  <c:v>2.4965000000000001E-2</c:v>
                </c:pt>
                <c:pt idx="1116">
                  <c:v>2.4834999999999999E-2</c:v>
                </c:pt>
                <c:pt idx="1117">
                  <c:v>2.4705000000000001E-2</c:v>
                </c:pt>
                <c:pt idx="1118">
                  <c:v>2.4576000000000001E-2</c:v>
                </c:pt>
                <c:pt idx="1119">
                  <c:v>2.4448000000000001E-2</c:v>
                </c:pt>
                <c:pt idx="1120">
                  <c:v>2.4320000000000001E-2</c:v>
                </c:pt>
                <c:pt idx="1121">
                  <c:v>2.4192999999999999E-2</c:v>
                </c:pt>
                <c:pt idx="1122">
                  <c:v>2.4066000000000001E-2</c:v>
                </c:pt>
                <c:pt idx="1123">
                  <c:v>2.3939999999999999E-2</c:v>
                </c:pt>
                <c:pt idx="1124">
                  <c:v>2.3813999999999998E-2</c:v>
                </c:pt>
                <c:pt idx="1125">
                  <c:v>2.3688000000000001E-2</c:v>
                </c:pt>
                <c:pt idx="1126">
                  <c:v>2.3563000000000001E-2</c:v>
                </c:pt>
                <c:pt idx="1127">
                  <c:v>2.3438000000000001E-2</c:v>
                </c:pt>
                <c:pt idx="1128">
                  <c:v>2.3314000000000001E-2</c:v>
                </c:pt>
                <c:pt idx="1129">
                  <c:v>2.3189999999999999E-2</c:v>
                </c:pt>
                <c:pt idx="1130">
                  <c:v>2.3066E-2</c:v>
                </c:pt>
                <c:pt idx="1131">
                  <c:v>2.2943000000000002E-2</c:v>
                </c:pt>
                <c:pt idx="1132">
                  <c:v>2.282E-2</c:v>
                </c:pt>
                <c:pt idx="1133">
                  <c:v>2.2697999999999999E-2</c:v>
                </c:pt>
                <c:pt idx="1134">
                  <c:v>2.2575999999999999E-2</c:v>
                </c:pt>
                <c:pt idx="1135">
                  <c:v>2.2454999999999999E-2</c:v>
                </c:pt>
                <c:pt idx="1136">
                  <c:v>2.2334E-2</c:v>
                </c:pt>
                <c:pt idx="1137">
                  <c:v>2.2214000000000001E-2</c:v>
                </c:pt>
                <c:pt idx="1138">
                  <c:v>2.2093999999999999E-2</c:v>
                </c:pt>
                <c:pt idx="1139">
                  <c:v>2.1975000000000001E-2</c:v>
                </c:pt>
                <c:pt idx="1140">
                  <c:v>2.1856E-2</c:v>
                </c:pt>
                <c:pt idx="1141">
                  <c:v>2.1736999999999999E-2</c:v>
                </c:pt>
                <c:pt idx="1142">
                  <c:v>2.1618999999999999E-2</c:v>
                </c:pt>
                <c:pt idx="1143">
                  <c:v>2.1502E-2</c:v>
                </c:pt>
                <c:pt idx="1144">
                  <c:v>2.1385000000000001E-2</c:v>
                </c:pt>
                <c:pt idx="1145">
                  <c:v>2.1267999999999999E-2</c:v>
                </c:pt>
                <c:pt idx="1146">
                  <c:v>2.1152000000000001E-2</c:v>
                </c:pt>
                <c:pt idx="1147">
                  <c:v>2.1037E-2</c:v>
                </c:pt>
                <c:pt idx="1148">
                  <c:v>2.0922E-2</c:v>
                </c:pt>
                <c:pt idx="1149">
                  <c:v>2.0808E-2</c:v>
                </c:pt>
                <c:pt idx="1150">
                  <c:v>2.0694000000000001E-2</c:v>
                </c:pt>
                <c:pt idx="1151">
                  <c:v>2.0580000000000001E-2</c:v>
                </c:pt>
                <c:pt idx="1152">
                  <c:v>2.0468E-2</c:v>
                </c:pt>
                <c:pt idx="1153">
                  <c:v>2.0355000000000002E-2</c:v>
                </c:pt>
                <c:pt idx="1154">
                  <c:v>2.0244000000000002E-2</c:v>
                </c:pt>
                <c:pt idx="1155">
                  <c:v>2.0132000000000001E-2</c:v>
                </c:pt>
                <c:pt idx="1156">
                  <c:v>2.0022000000000002E-2</c:v>
                </c:pt>
                <c:pt idx="1157">
                  <c:v>2.2135999999999999E-2</c:v>
                </c:pt>
                <c:pt idx="1158">
                  <c:v>2.2013999999999999E-2</c:v>
                </c:pt>
                <c:pt idx="1159">
                  <c:v>2.1892000000000002E-2</c:v>
                </c:pt>
                <c:pt idx="1160">
                  <c:v>2.1772E-2</c:v>
                </c:pt>
                <c:pt idx="1161">
                  <c:v>2.1651E-2</c:v>
                </c:pt>
                <c:pt idx="1162">
                  <c:v>2.1531999999999999E-2</c:v>
                </c:pt>
                <c:pt idx="1163">
                  <c:v>2.1412E-2</c:v>
                </c:pt>
                <c:pt idx="1164">
                  <c:v>2.1292999999999999E-2</c:v>
                </c:pt>
                <c:pt idx="1165">
                  <c:v>2.1174999999999999E-2</c:v>
                </c:pt>
                <c:pt idx="1166">
                  <c:v>2.1056999999999999E-2</c:v>
                </c:pt>
                <c:pt idx="1167">
                  <c:v>2.0938999999999999E-2</c:v>
                </c:pt>
                <c:pt idx="1168">
                  <c:v>2.0822E-2</c:v>
                </c:pt>
                <c:pt idx="1169">
                  <c:v>2.0705000000000001E-2</c:v>
                </c:pt>
                <c:pt idx="1170">
                  <c:v>2.0587999999999999E-2</c:v>
                </c:pt>
                <c:pt idx="1171">
                  <c:v>2.0472000000000001E-2</c:v>
                </c:pt>
                <c:pt idx="1172">
                  <c:v>2.0355999999999999E-2</c:v>
                </c:pt>
                <c:pt idx="1173">
                  <c:v>2.0240000000000001E-2</c:v>
                </c:pt>
                <c:pt idx="1174">
                  <c:v>2.0124E-2</c:v>
                </c:pt>
                <c:pt idx="1175">
                  <c:v>2.0008999999999999E-2</c:v>
                </c:pt>
                <c:pt idx="1176">
                  <c:v>1.9893999999999998E-2</c:v>
                </c:pt>
                <c:pt idx="1177">
                  <c:v>1.9779999999999999E-2</c:v>
                </c:pt>
                <c:pt idx="1178">
                  <c:v>1.9665999999999999E-2</c:v>
                </c:pt>
                <c:pt idx="1179">
                  <c:v>1.9552E-2</c:v>
                </c:pt>
                <c:pt idx="1180">
                  <c:v>1.9439000000000001E-2</c:v>
                </c:pt>
                <c:pt idx="1181">
                  <c:v>1.9325999999999999E-2</c:v>
                </c:pt>
                <c:pt idx="1182">
                  <c:v>1.9213999999999998E-2</c:v>
                </c:pt>
                <c:pt idx="1183">
                  <c:v>1.9102000000000001E-2</c:v>
                </c:pt>
                <c:pt idx="1184">
                  <c:v>2.0386000000000001E-2</c:v>
                </c:pt>
                <c:pt idx="1185">
                  <c:v>2.0305E-2</c:v>
                </c:pt>
                <c:pt idx="1186">
                  <c:v>2.0185999999999999E-2</c:v>
                </c:pt>
                <c:pt idx="1187">
                  <c:v>2.0067000000000002E-2</c:v>
                </c:pt>
                <c:pt idx="1188">
                  <c:v>1.9949000000000001E-2</c:v>
                </c:pt>
                <c:pt idx="1189">
                  <c:v>1.9831999999999999E-2</c:v>
                </c:pt>
                <c:pt idx="1190">
                  <c:v>1.9715E-2</c:v>
                </c:pt>
                <c:pt idx="1191">
                  <c:v>1.9598999999999998E-2</c:v>
                </c:pt>
                <c:pt idx="1192">
                  <c:v>1.9484000000000001E-2</c:v>
                </c:pt>
                <c:pt idx="1193">
                  <c:v>1.9369000000000001E-2</c:v>
                </c:pt>
                <c:pt idx="1194">
                  <c:v>1.9254E-2</c:v>
                </c:pt>
                <c:pt idx="1195">
                  <c:v>1.9140000000000001E-2</c:v>
                </c:pt>
                <c:pt idx="1196">
                  <c:v>1.9026000000000001E-2</c:v>
                </c:pt>
                <c:pt idx="1197">
                  <c:v>1.8912999999999999E-2</c:v>
                </c:pt>
                <c:pt idx="1198">
                  <c:v>1.8800999999999998E-2</c:v>
                </c:pt>
                <c:pt idx="1199">
                  <c:v>1.8689000000000001E-2</c:v>
                </c:pt>
                <c:pt idx="1200">
                  <c:v>1.8577E-2</c:v>
                </c:pt>
                <c:pt idx="1201">
                  <c:v>1.8466E-2</c:v>
                </c:pt>
                <c:pt idx="1202">
                  <c:v>1.8356000000000001E-2</c:v>
                </c:pt>
                <c:pt idx="1203">
                  <c:v>1.8245999999999998E-2</c:v>
                </c:pt>
                <c:pt idx="1204">
                  <c:v>1.8135999999999999E-2</c:v>
                </c:pt>
                <c:pt idx="1205">
                  <c:v>1.8027000000000001E-2</c:v>
                </c:pt>
                <c:pt idx="1206">
                  <c:v>1.7919000000000001E-2</c:v>
                </c:pt>
                <c:pt idx="1207">
                  <c:v>1.7811E-2</c:v>
                </c:pt>
                <c:pt idx="1208">
                  <c:v>1.7704000000000001E-2</c:v>
                </c:pt>
                <c:pt idx="1209">
                  <c:v>1.7597000000000002E-2</c:v>
                </c:pt>
                <c:pt idx="1210">
                  <c:v>1.7489999999999999E-2</c:v>
                </c:pt>
                <c:pt idx="1211">
                  <c:v>1.7384E-2</c:v>
                </c:pt>
                <c:pt idx="1212">
                  <c:v>1.7278999999999999E-2</c:v>
                </c:pt>
                <c:pt idx="1213">
                  <c:v>1.7173000000000001E-2</c:v>
                </c:pt>
                <c:pt idx="1214">
                  <c:v>1.7069000000000001E-2</c:v>
                </c:pt>
                <c:pt idx="1215">
                  <c:v>1.6964E-2</c:v>
                </c:pt>
                <c:pt idx="1216">
                  <c:v>1.6861000000000001E-2</c:v>
                </c:pt>
                <c:pt idx="1217">
                  <c:v>1.6757000000000001E-2</c:v>
                </c:pt>
                <c:pt idx="1218">
                  <c:v>1.6653999999999999E-2</c:v>
                </c:pt>
                <c:pt idx="1219">
                  <c:v>1.6551E-2</c:v>
                </c:pt>
                <c:pt idx="1220">
                  <c:v>1.6448999999999998E-2</c:v>
                </c:pt>
                <c:pt idx="1221">
                  <c:v>1.6347E-2</c:v>
                </c:pt>
                <c:pt idx="1222">
                  <c:v>1.6244999999999999E-2</c:v>
                </c:pt>
                <c:pt idx="1223">
                  <c:v>1.6143999999999999E-2</c:v>
                </c:pt>
                <c:pt idx="1224">
                  <c:v>1.6043000000000002E-2</c:v>
                </c:pt>
                <c:pt idx="1225">
                  <c:v>1.5942999999999999E-2</c:v>
                </c:pt>
                <c:pt idx="1226">
                  <c:v>1.5841999999999998E-2</c:v>
                </c:pt>
                <c:pt idx="1227">
                  <c:v>1.5743E-2</c:v>
                </c:pt>
                <c:pt idx="1228">
                  <c:v>1.5643000000000001E-2</c:v>
                </c:pt>
                <c:pt idx="1229">
                  <c:v>1.5544000000000001E-2</c:v>
                </c:pt>
                <c:pt idx="1230">
                  <c:v>1.5445E-2</c:v>
                </c:pt>
                <c:pt idx="1231">
                  <c:v>1.5347E-2</c:v>
                </c:pt>
                <c:pt idx="1232">
                  <c:v>1.5249E-2</c:v>
                </c:pt>
                <c:pt idx="1233">
                  <c:v>1.5151E-2</c:v>
                </c:pt>
                <c:pt idx="1234">
                  <c:v>1.5054E-2</c:v>
                </c:pt>
                <c:pt idx="1235">
                  <c:v>1.4957E-2</c:v>
                </c:pt>
                <c:pt idx="1236">
                  <c:v>1.486E-2</c:v>
                </c:pt>
                <c:pt idx="1237">
                  <c:v>1.4763999999999999E-2</c:v>
                </c:pt>
                <c:pt idx="1238">
                  <c:v>1.4668E-2</c:v>
                </c:pt>
                <c:pt idx="1239">
                  <c:v>1.4572999999999999E-2</c:v>
                </c:pt>
                <c:pt idx="1240">
                  <c:v>1.4478E-2</c:v>
                </c:pt>
                <c:pt idx="1241">
                  <c:v>1.4383E-2</c:v>
                </c:pt>
                <c:pt idx="1242">
                  <c:v>1.4289E-2</c:v>
                </c:pt>
                <c:pt idx="1243">
                  <c:v>1.4194999999999999E-2</c:v>
                </c:pt>
                <c:pt idx="1244">
                  <c:v>1.4101000000000001E-2</c:v>
                </c:pt>
                <c:pt idx="1245">
                  <c:v>1.4008E-2</c:v>
                </c:pt>
                <c:pt idx="1246">
                  <c:v>1.3915E-2</c:v>
                </c:pt>
                <c:pt idx="1247">
                  <c:v>1.3821999999999999E-2</c:v>
                </c:pt>
                <c:pt idx="1248">
                  <c:v>1.3729999999999999E-2</c:v>
                </c:pt>
                <c:pt idx="1249">
                  <c:v>1.3638000000000001E-2</c:v>
                </c:pt>
                <c:pt idx="1250">
                  <c:v>1.3547E-2</c:v>
                </c:pt>
                <c:pt idx="1251">
                  <c:v>1.3455999999999999E-2</c:v>
                </c:pt>
                <c:pt idx="1252">
                  <c:v>1.3365E-2</c:v>
                </c:pt>
                <c:pt idx="1253">
                  <c:v>1.3275E-2</c:v>
                </c:pt>
                <c:pt idx="1254">
                  <c:v>1.3185000000000001E-2</c:v>
                </c:pt>
                <c:pt idx="1255">
                  <c:v>1.3096E-2</c:v>
                </c:pt>
                <c:pt idx="1256">
                  <c:v>1.3006E-2</c:v>
                </c:pt>
                <c:pt idx="1257">
                  <c:v>1.2918000000000001E-2</c:v>
                </c:pt>
                <c:pt idx="1258">
                  <c:v>1.2829E-2</c:v>
                </c:pt>
                <c:pt idx="1259">
                  <c:v>1.2741000000000001E-2</c:v>
                </c:pt>
                <c:pt idx="1260">
                  <c:v>1.2654E-2</c:v>
                </c:pt>
                <c:pt idx="1261">
                  <c:v>1.2567E-2</c:v>
                </c:pt>
                <c:pt idx="1262">
                  <c:v>1.248E-2</c:v>
                </c:pt>
                <c:pt idx="1263">
                  <c:v>1.2393E-2</c:v>
                </c:pt>
                <c:pt idx="1264">
                  <c:v>1.2307E-2</c:v>
                </c:pt>
                <c:pt idx="1265">
                  <c:v>1.2220999999999999E-2</c:v>
                </c:pt>
                <c:pt idx="1266">
                  <c:v>1.2135999999999999E-2</c:v>
                </c:pt>
                <c:pt idx="1267">
                  <c:v>1.2050999999999999E-2</c:v>
                </c:pt>
                <c:pt idx="1268">
                  <c:v>1.1965999999999999E-2</c:v>
                </c:pt>
                <c:pt idx="1269">
                  <c:v>1.1882E-2</c:v>
                </c:pt>
                <c:pt idx="1270">
                  <c:v>1.1797999999999999E-2</c:v>
                </c:pt>
                <c:pt idx="1271">
                  <c:v>1.1714E-2</c:v>
                </c:pt>
                <c:pt idx="1272">
                  <c:v>1.1631000000000001E-2</c:v>
                </c:pt>
                <c:pt idx="1273">
                  <c:v>1.1549E-2</c:v>
                </c:pt>
                <c:pt idx="1274">
                  <c:v>1.1466E-2</c:v>
                </c:pt>
                <c:pt idx="1275">
                  <c:v>1.1384E-2</c:v>
                </c:pt>
                <c:pt idx="1276">
                  <c:v>1.1303000000000001E-2</c:v>
                </c:pt>
                <c:pt idx="1277">
                  <c:v>1.1221999999999999E-2</c:v>
                </c:pt>
                <c:pt idx="1278">
                  <c:v>1.1141E-2</c:v>
                </c:pt>
                <c:pt idx="1279">
                  <c:v>1.1061E-2</c:v>
                </c:pt>
                <c:pt idx="1280">
                  <c:v>1.0980999999999999E-2</c:v>
                </c:pt>
                <c:pt idx="1281">
                  <c:v>1.0902E-2</c:v>
                </c:pt>
                <c:pt idx="1282">
                  <c:v>1.0822E-2</c:v>
                </c:pt>
                <c:pt idx="1283">
                  <c:v>1.0744E-2</c:v>
                </c:pt>
                <c:pt idx="1284">
                  <c:v>1.167E-2</c:v>
                </c:pt>
                <c:pt idx="1285">
                  <c:v>1.1585E-2</c:v>
                </c:pt>
                <c:pt idx="1286">
                  <c:v>1.15E-2</c:v>
                </c:pt>
                <c:pt idx="1287">
                  <c:v>1.1416000000000001E-2</c:v>
                </c:pt>
                <c:pt idx="1288">
                  <c:v>1.1332E-2</c:v>
                </c:pt>
                <c:pt idx="1289">
                  <c:v>1.1249E-2</c:v>
                </c:pt>
                <c:pt idx="1290">
                  <c:v>1.1166000000000001E-2</c:v>
                </c:pt>
                <c:pt idx="1291">
                  <c:v>1.1084E-2</c:v>
                </c:pt>
                <c:pt idx="1292">
                  <c:v>1.1002E-2</c:v>
                </c:pt>
                <c:pt idx="1293">
                  <c:v>1.0919999999999999E-2</c:v>
                </c:pt>
                <c:pt idx="1294">
                  <c:v>1.0839E-2</c:v>
                </c:pt>
                <c:pt idx="1295">
                  <c:v>1.0758E-2</c:v>
                </c:pt>
                <c:pt idx="1296">
                  <c:v>1.0678E-2</c:v>
                </c:pt>
                <c:pt idx="1297">
                  <c:v>1.0598E-2</c:v>
                </c:pt>
                <c:pt idx="1298">
                  <c:v>1.0519000000000001E-2</c:v>
                </c:pt>
                <c:pt idx="1299">
                  <c:v>1.044E-2</c:v>
                </c:pt>
                <c:pt idx="1300">
                  <c:v>1.0362E-2</c:v>
                </c:pt>
                <c:pt idx="1301">
                  <c:v>1.0284E-2</c:v>
                </c:pt>
                <c:pt idx="1302">
                  <c:v>1.0207000000000001E-2</c:v>
                </c:pt>
                <c:pt idx="1303">
                  <c:v>1.013E-2</c:v>
                </c:pt>
                <c:pt idx="1304">
                  <c:v>1.0052999999999999E-2</c:v>
                </c:pt>
                <c:pt idx="1305">
                  <c:v>9.9775000000000003E-3</c:v>
                </c:pt>
                <c:pt idx="1306">
                  <c:v>9.9021000000000005E-3</c:v>
                </c:pt>
                <c:pt idx="1307">
                  <c:v>9.8271000000000001E-3</c:v>
                </c:pt>
                <c:pt idx="1308">
                  <c:v>9.7526000000000002E-3</c:v>
                </c:pt>
                <c:pt idx="1309">
                  <c:v>9.6784999999999996E-3</c:v>
                </c:pt>
                <c:pt idx="1310">
                  <c:v>9.6050000000000007E-3</c:v>
                </c:pt>
                <c:pt idx="1311">
                  <c:v>9.5318E-3</c:v>
                </c:pt>
                <c:pt idx="1312">
                  <c:v>9.4591999999999992E-3</c:v>
                </c:pt>
                <c:pt idx="1313">
                  <c:v>9.3869999999999995E-3</c:v>
                </c:pt>
                <c:pt idx="1314">
                  <c:v>9.3153000000000003E-3</c:v>
                </c:pt>
                <c:pt idx="1315">
                  <c:v>9.2440999999999999E-3</c:v>
                </c:pt>
                <c:pt idx="1316">
                  <c:v>9.1734E-3</c:v>
                </c:pt>
                <c:pt idx="1317">
                  <c:v>9.1032000000000005E-3</c:v>
                </c:pt>
                <c:pt idx="1318">
                  <c:v>9.0334999999999999E-3</c:v>
                </c:pt>
                <c:pt idx="1319">
                  <c:v>8.9644000000000008E-3</c:v>
                </c:pt>
                <c:pt idx="1320">
                  <c:v>8.8958000000000006E-3</c:v>
                </c:pt>
                <c:pt idx="1321">
                  <c:v>8.8278000000000002E-3</c:v>
                </c:pt>
                <c:pt idx="1322">
                  <c:v>8.7604999999999992E-3</c:v>
                </c:pt>
                <c:pt idx="1323">
                  <c:v>8.6937000000000004E-3</c:v>
                </c:pt>
                <c:pt idx="1324">
                  <c:v>8.6274000000000003E-3</c:v>
                </c:pt>
                <c:pt idx="1325">
                  <c:v>8.5617999999999996E-3</c:v>
                </c:pt>
                <c:pt idx="1326">
                  <c:v>8.4966999999999994E-3</c:v>
                </c:pt>
                <c:pt idx="1327">
                  <c:v>8.4320999999999997E-3</c:v>
                </c:pt>
                <c:pt idx="1328">
                  <c:v>8.3680000000000004E-3</c:v>
                </c:pt>
                <c:pt idx="1329">
                  <c:v>8.3044999999999994E-3</c:v>
                </c:pt>
                <c:pt idx="1330">
                  <c:v>8.2415000000000006E-3</c:v>
                </c:pt>
                <c:pt idx="1331">
                  <c:v>8.1788999999999994E-3</c:v>
                </c:pt>
                <c:pt idx="1332">
                  <c:v>8.1168000000000004E-3</c:v>
                </c:pt>
                <c:pt idx="1333">
                  <c:v>8.0552000000000002E-3</c:v>
                </c:pt>
                <c:pt idx="1334">
                  <c:v>7.9941000000000005E-3</c:v>
                </c:pt>
                <c:pt idx="1335">
                  <c:v>7.9334000000000002E-3</c:v>
                </c:pt>
                <c:pt idx="1336">
                  <c:v>7.8730999999999992E-3</c:v>
                </c:pt>
                <c:pt idx="1337">
                  <c:v>7.8133000000000005E-3</c:v>
                </c:pt>
                <c:pt idx="1338">
                  <c:v>7.7539999999999996E-3</c:v>
                </c:pt>
                <c:pt idx="1339">
                  <c:v>7.6949999999999996E-3</c:v>
                </c:pt>
                <c:pt idx="1340">
                  <c:v>7.6366000000000003E-3</c:v>
                </c:pt>
                <c:pt idx="1341">
                  <c:v>7.5785999999999996E-3</c:v>
                </c:pt>
                <c:pt idx="1342">
                  <c:v>7.5209999999999999E-3</c:v>
                </c:pt>
                <c:pt idx="1343">
                  <c:v>7.4638999999999999E-3</c:v>
                </c:pt>
                <c:pt idx="1344">
                  <c:v>7.4072000000000001E-3</c:v>
                </c:pt>
                <c:pt idx="1345">
                  <c:v>7.3509999999999999E-3</c:v>
                </c:pt>
                <c:pt idx="1346">
                  <c:v>7.2951999999999999E-3</c:v>
                </c:pt>
                <c:pt idx="1347">
                  <c:v>7.2398999999999996E-3</c:v>
                </c:pt>
                <c:pt idx="1348">
                  <c:v>7.1850999999999998E-3</c:v>
                </c:pt>
                <c:pt idx="1349">
                  <c:v>7.1308999999999999E-3</c:v>
                </c:pt>
                <c:pt idx="1350">
                  <c:v>7.0771000000000002E-3</c:v>
                </c:pt>
                <c:pt idx="1351">
                  <c:v>7.0238000000000002E-3</c:v>
                </c:pt>
                <c:pt idx="1352">
                  <c:v>6.9709999999999998E-3</c:v>
                </c:pt>
                <c:pt idx="1353">
                  <c:v>6.9186999999999999E-3</c:v>
                </c:pt>
                <c:pt idx="1354">
                  <c:v>6.8668999999999996E-3</c:v>
                </c:pt>
                <c:pt idx="1355">
                  <c:v>6.8157000000000001E-3</c:v>
                </c:pt>
                <c:pt idx="1356">
                  <c:v>6.7650000000000002E-3</c:v>
                </c:pt>
                <c:pt idx="1357">
                  <c:v>6.7147999999999999E-3</c:v>
                </c:pt>
                <c:pt idx="1358">
                  <c:v>6.6651999999999996E-3</c:v>
                </c:pt>
                <c:pt idx="1359">
                  <c:v>6.6162E-3</c:v>
                </c:pt>
                <c:pt idx="1360">
                  <c:v>6.5677000000000001E-3</c:v>
                </c:pt>
                <c:pt idx="1361">
                  <c:v>1.4975E-2</c:v>
                </c:pt>
                <c:pt idx="1362">
                  <c:v>1.4867E-2</c:v>
                </c:pt>
                <c:pt idx="1363">
                  <c:v>1.4760000000000001E-2</c:v>
                </c:pt>
                <c:pt idx="1364">
                  <c:v>1.4655E-2</c:v>
                </c:pt>
                <c:pt idx="1365">
                  <c:v>1.5949999999999999E-2</c:v>
                </c:pt>
                <c:pt idx="1366">
                  <c:v>1.9897000000000001E-2</c:v>
                </c:pt>
                <c:pt idx="1367">
                  <c:v>2.6193999999999999E-2</c:v>
                </c:pt>
                <c:pt idx="1368">
                  <c:v>2.6009000000000001E-2</c:v>
                </c:pt>
                <c:pt idx="1369">
                  <c:v>2.5826999999999999E-2</c:v>
                </c:pt>
                <c:pt idx="1370">
                  <c:v>2.5645999999999999E-2</c:v>
                </c:pt>
                <c:pt idx="1371">
                  <c:v>2.5467E-2</c:v>
                </c:pt>
                <c:pt idx="1372">
                  <c:v>2.5288999999999999E-2</c:v>
                </c:pt>
                <c:pt idx="1373">
                  <c:v>2.5114000000000001E-2</c:v>
                </c:pt>
                <c:pt idx="1374">
                  <c:v>2.4938999999999999E-2</c:v>
                </c:pt>
                <c:pt idx="1375">
                  <c:v>2.4767000000000001E-2</c:v>
                </c:pt>
                <c:pt idx="1376">
                  <c:v>2.4596E-2</c:v>
                </c:pt>
                <c:pt idx="1377">
                  <c:v>2.4426E-2</c:v>
                </c:pt>
                <c:pt idx="1378">
                  <c:v>2.4257999999999998E-2</c:v>
                </c:pt>
                <c:pt idx="1379">
                  <c:v>2.4091000000000001E-2</c:v>
                </c:pt>
                <c:pt idx="1380">
                  <c:v>2.3924999999999998E-2</c:v>
                </c:pt>
                <c:pt idx="1381">
                  <c:v>2.3761000000000001E-2</c:v>
                </c:pt>
                <c:pt idx="1382">
                  <c:v>2.3597E-2</c:v>
                </c:pt>
                <c:pt idx="1383">
                  <c:v>2.3435000000000001E-2</c:v>
                </c:pt>
                <c:pt idx="1384">
                  <c:v>2.3274E-2</c:v>
                </c:pt>
                <c:pt idx="1385">
                  <c:v>2.3115E-2</c:v>
                </c:pt>
                <c:pt idx="1386">
                  <c:v>2.2956000000000001E-2</c:v>
                </c:pt>
                <c:pt idx="1387">
                  <c:v>2.2799E-2</c:v>
                </c:pt>
                <c:pt idx="1388">
                  <c:v>2.2643E-2</c:v>
                </c:pt>
                <c:pt idx="1389">
                  <c:v>2.2488999999999999E-2</c:v>
                </c:pt>
                <c:pt idx="1390">
                  <c:v>2.2336000000000002E-2</c:v>
                </c:pt>
                <c:pt idx="1391">
                  <c:v>2.2183999999999999E-2</c:v>
                </c:pt>
                <c:pt idx="1392">
                  <c:v>2.2034000000000002E-2</c:v>
                </c:pt>
                <c:pt idx="1393">
                  <c:v>2.1885000000000002E-2</c:v>
                </c:pt>
                <c:pt idx="1394">
                  <c:v>2.1738E-2</c:v>
                </c:pt>
                <c:pt idx="1395">
                  <c:v>2.1592E-2</c:v>
                </c:pt>
                <c:pt idx="1396">
                  <c:v>2.1447000000000001E-2</c:v>
                </c:pt>
                <c:pt idx="1397">
                  <c:v>2.1302999999999999E-2</c:v>
                </c:pt>
                <c:pt idx="1398">
                  <c:v>2.1160000000000002E-2</c:v>
                </c:pt>
                <c:pt idx="1399">
                  <c:v>2.1018999999999999E-2</c:v>
                </c:pt>
                <c:pt idx="1400">
                  <c:v>2.0879000000000002E-2</c:v>
                </c:pt>
                <c:pt idx="1401">
                  <c:v>2.0739E-2</c:v>
                </c:pt>
                <c:pt idx="1402">
                  <c:v>2.0601000000000001E-2</c:v>
                </c:pt>
                <c:pt idx="1403">
                  <c:v>2.0464E-2</c:v>
                </c:pt>
                <c:pt idx="1404">
                  <c:v>2.0327999999999999E-2</c:v>
                </c:pt>
                <c:pt idx="1405">
                  <c:v>2.0192999999999999E-2</c:v>
                </c:pt>
                <c:pt idx="1406">
                  <c:v>2.0057999999999999E-2</c:v>
                </c:pt>
                <c:pt idx="1407">
                  <c:v>1.9924999999999998E-2</c:v>
                </c:pt>
                <c:pt idx="1408">
                  <c:v>1.9793000000000002E-2</c:v>
                </c:pt>
                <c:pt idx="1409">
                  <c:v>1.9663E-2</c:v>
                </c:pt>
                <c:pt idx="1410">
                  <c:v>1.9532999999999998E-2</c:v>
                </c:pt>
                <c:pt idx="1411">
                  <c:v>1.9404999999999999E-2</c:v>
                </c:pt>
                <c:pt idx="1412">
                  <c:v>1.9276999999999999E-2</c:v>
                </c:pt>
                <c:pt idx="1413">
                  <c:v>1.9151000000000001E-2</c:v>
                </c:pt>
                <c:pt idx="1414">
                  <c:v>1.9026000000000001E-2</c:v>
                </c:pt>
                <c:pt idx="1415">
                  <c:v>1.8903E-2</c:v>
                </c:pt>
                <c:pt idx="1416">
                  <c:v>1.8780000000000002E-2</c:v>
                </c:pt>
                <c:pt idx="1417">
                  <c:v>1.8658999999999999E-2</c:v>
                </c:pt>
                <c:pt idx="1418">
                  <c:v>1.8539E-2</c:v>
                </c:pt>
                <c:pt idx="1419">
                  <c:v>1.8419000000000001E-2</c:v>
                </c:pt>
                <c:pt idx="1420">
                  <c:v>1.8301000000000001E-2</c:v>
                </c:pt>
                <c:pt idx="1421">
                  <c:v>1.8183999999999999E-2</c:v>
                </c:pt>
                <c:pt idx="1422">
                  <c:v>1.8069000000000002E-2</c:v>
                </c:pt>
                <c:pt idx="1423">
                  <c:v>1.7954000000000001E-2</c:v>
                </c:pt>
                <c:pt idx="1424">
                  <c:v>1.7840000000000002E-2</c:v>
                </c:pt>
                <c:pt idx="1425">
                  <c:v>1.7727E-2</c:v>
                </c:pt>
                <c:pt idx="1426">
                  <c:v>1.7616E-2</c:v>
                </c:pt>
                <c:pt idx="1427">
                  <c:v>1.7505E-2</c:v>
                </c:pt>
                <c:pt idx="1428">
                  <c:v>1.7395000000000001E-2</c:v>
                </c:pt>
                <c:pt idx="1429">
                  <c:v>1.7285999999999999E-2</c:v>
                </c:pt>
                <c:pt idx="1430">
                  <c:v>1.7179E-2</c:v>
                </c:pt>
                <c:pt idx="1431">
                  <c:v>1.7072E-2</c:v>
                </c:pt>
                <c:pt idx="1432">
                  <c:v>1.6965999999999998E-2</c:v>
                </c:pt>
                <c:pt idx="1433">
                  <c:v>1.6861000000000001E-2</c:v>
                </c:pt>
                <c:pt idx="1434">
                  <c:v>1.6757999999999999E-2</c:v>
                </c:pt>
                <c:pt idx="1435">
                  <c:v>1.6655E-2</c:v>
                </c:pt>
                <c:pt idx="1436">
                  <c:v>1.6552999999999998E-2</c:v>
                </c:pt>
                <c:pt idx="1437">
                  <c:v>1.6452000000000001E-2</c:v>
                </c:pt>
                <c:pt idx="1438">
                  <c:v>1.6352999999999999E-2</c:v>
                </c:pt>
                <c:pt idx="1439">
                  <c:v>1.6254000000000001E-2</c:v>
                </c:pt>
                <c:pt idx="1440">
                  <c:v>1.6156E-2</c:v>
                </c:pt>
                <c:pt idx="1441">
                  <c:v>1.6059E-2</c:v>
                </c:pt>
                <c:pt idx="1442">
                  <c:v>1.5963000000000001E-2</c:v>
                </c:pt>
                <c:pt idx="1443">
                  <c:v>1.9047999999999999E-2</c:v>
                </c:pt>
                <c:pt idx="1444">
                  <c:v>1.8933999999999999E-2</c:v>
                </c:pt>
                <c:pt idx="1445">
                  <c:v>1.8821999999999998E-2</c:v>
                </c:pt>
                <c:pt idx="1446">
                  <c:v>1.8710999999999998E-2</c:v>
                </c:pt>
                <c:pt idx="1447">
                  <c:v>1.8600999999999999E-2</c:v>
                </c:pt>
                <c:pt idx="1448">
                  <c:v>1.8492999999999999E-2</c:v>
                </c:pt>
                <c:pt idx="1449">
                  <c:v>1.8384999999999999E-2</c:v>
                </c:pt>
                <c:pt idx="1450">
                  <c:v>1.8279E-2</c:v>
                </c:pt>
                <c:pt idx="1451">
                  <c:v>1.8173999999999999E-2</c:v>
                </c:pt>
                <c:pt idx="1452">
                  <c:v>1.8078E-2</c:v>
                </c:pt>
                <c:pt idx="1453">
                  <c:v>1.8282E-2</c:v>
                </c:pt>
                <c:pt idx="1454">
                  <c:v>1.8484E-2</c:v>
                </c:pt>
                <c:pt idx="1455">
                  <c:v>1.8610999999999999E-2</c:v>
                </c:pt>
                <c:pt idx="1456">
                  <c:v>1.8506000000000002E-2</c:v>
                </c:pt>
                <c:pt idx="1457">
                  <c:v>1.8402999999999999E-2</c:v>
                </c:pt>
                <c:pt idx="1458">
                  <c:v>1.83E-2</c:v>
                </c:pt>
                <c:pt idx="1459">
                  <c:v>1.8197999999999999E-2</c:v>
                </c:pt>
                <c:pt idx="1460">
                  <c:v>1.8096000000000001E-2</c:v>
                </c:pt>
                <c:pt idx="1461">
                  <c:v>1.7996000000000002E-2</c:v>
                </c:pt>
                <c:pt idx="1462">
                  <c:v>1.7895999999999999E-2</c:v>
                </c:pt>
                <c:pt idx="1463">
                  <c:v>1.7795999999999999E-2</c:v>
                </c:pt>
                <c:pt idx="1464">
                  <c:v>1.8324E-2</c:v>
                </c:pt>
                <c:pt idx="1465">
                  <c:v>1.9514E-2</c:v>
                </c:pt>
                <c:pt idx="1466">
                  <c:v>1.9404999999999999E-2</c:v>
                </c:pt>
                <c:pt idx="1467">
                  <c:v>2.2395999999999999E-2</c:v>
                </c:pt>
                <c:pt idx="1468">
                  <c:v>2.3189999999999999E-2</c:v>
                </c:pt>
                <c:pt idx="1469">
                  <c:v>2.3061000000000002E-2</c:v>
                </c:pt>
                <c:pt idx="1470">
                  <c:v>2.2932000000000001E-2</c:v>
                </c:pt>
                <c:pt idx="1471">
                  <c:v>2.2804999999999999E-2</c:v>
                </c:pt>
                <c:pt idx="1472">
                  <c:v>2.2679000000000001E-2</c:v>
                </c:pt>
                <c:pt idx="1473">
                  <c:v>2.2554000000000001E-2</c:v>
                </c:pt>
                <c:pt idx="1474">
                  <c:v>2.2429999999999999E-2</c:v>
                </c:pt>
                <c:pt idx="1475">
                  <c:v>2.2305999999999999E-2</c:v>
                </c:pt>
                <c:pt idx="1476">
                  <c:v>2.2183999999999999E-2</c:v>
                </c:pt>
                <c:pt idx="1477">
                  <c:v>2.2062999999999999E-2</c:v>
                </c:pt>
                <c:pt idx="1478">
                  <c:v>2.1943000000000001E-2</c:v>
                </c:pt>
                <c:pt idx="1479">
                  <c:v>2.1824E-2</c:v>
                </c:pt>
                <c:pt idx="1480">
                  <c:v>2.1704999999999999E-2</c:v>
                </c:pt>
                <c:pt idx="1481">
                  <c:v>2.1586999999999999E-2</c:v>
                </c:pt>
                <c:pt idx="1482">
                  <c:v>2.147E-2</c:v>
                </c:pt>
                <c:pt idx="1483">
                  <c:v>2.1354000000000001E-2</c:v>
                </c:pt>
                <c:pt idx="1484">
                  <c:v>2.1238E-2</c:v>
                </c:pt>
                <c:pt idx="1485">
                  <c:v>2.1121999999999998E-2</c:v>
                </c:pt>
                <c:pt idx="1486">
                  <c:v>2.1007999999999999E-2</c:v>
                </c:pt>
                <c:pt idx="1487">
                  <c:v>2.0893999999999999E-2</c:v>
                </c:pt>
                <c:pt idx="1488">
                  <c:v>2.078E-2</c:v>
                </c:pt>
                <c:pt idx="1489">
                  <c:v>2.0667999999999999E-2</c:v>
                </c:pt>
                <c:pt idx="1490">
                  <c:v>2.0556000000000001E-2</c:v>
                </c:pt>
                <c:pt idx="1491">
                  <c:v>2.0445000000000001E-2</c:v>
                </c:pt>
                <c:pt idx="1492">
                  <c:v>2.0334000000000001E-2</c:v>
                </c:pt>
                <c:pt idx="1493">
                  <c:v>2.0223999999999999E-2</c:v>
                </c:pt>
                <c:pt idx="1494">
                  <c:v>2.0115000000000001E-2</c:v>
                </c:pt>
                <c:pt idx="1495">
                  <c:v>2.0005999999999999E-2</c:v>
                </c:pt>
                <c:pt idx="1496">
                  <c:v>1.9899E-2</c:v>
                </c:pt>
                <c:pt idx="1497">
                  <c:v>1.9792000000000001E-2</c:v>
                </c:pt>
                <c:pt idx="1498">
                  <c:v>1.9685000000000001E-2</c:v>
                </c:pt>
                <c:pt idx="1499">
                  <c:v>1.9578999999999999E-2</c:v>
                </c:pt>
                <c:pt idx="1500">
                  <c:v>1.9474000000000002E-2</c:v>
                </c:pt>
                <c:pt idx="1501">
                  <c:v>1.9369000000000001E-2</c:v>
                </c:pt>
                <c:pt idx="1502">
                  <c:v>1.9265000000000001E-2</c:v>
                </c:pt>
                <c:pt idx="1503">
                  <c:v>1.9161000000000001E-2</c:v>
                </c:pt>
                <c:pt idx="1504">
                  <c:v>1.9057999999999999E-2</c:v>
                </c:pt>
                <c:pt idx="1505">
                  <c:v>1.8955E-2</c:v>
                </c:pt>
                <c:pt idx="1506">
                  <c:v>1.8853000000000002E-2</c:v>
                </c:pt>
                <c:pt idx="1507">
                  <c:v>1.8751E-2</c:v>
                </c:pt>
                <c:pt idx="1508">
                  <c:v>1.865E-2</c:v>
                </c:pt>
                <c:pt idx="1509">
                  <c:v>1.8891999999999999E-2</c:v>
                </c:pt>
                <c:pt idx="1510">
                  <c:v>1.8790999999999999E-2</c:v>
                </c:pt>
                <c:pt idx="1511">
                  <c:v>1.8689999999999998E-2</c:v>
                </c:pt>
                <c:pt idx="1512">
                  <c:v>1.8589000000000001E-2</c:v>
                </c:pt>
                <c:pt idx="1513">
                  <c:v>1.8488999999999998E-2</c:v>
                </c:pt>
                <c:pt idx="1514">
                  <c:v>1.839E-2</c:v>
                </c:pt>
                <c:pt idx="1515">
                  <c:v>1.8291000000000002E-2</c:v>
                </c:pt>
                <c:pt idx="1516">
                  <c:v>1.8193000000000001E-2</c:v>
                </c:pt>
                <c:pt idx="1517">
                  <c:v>1.8095E-2</c:v>
                </c:pt>
                <c:pt idx="1518">
                  <c:v>1.7998E-2</c:v>
                </c:pt>
                <c:pt idx="1519">
                  <c:v>1.7901E-2</c:v>
                </c:pt>
                <c:pt idx="1520">
                  <c:v>1.7804E-2</c:v>
                </c:pt>
                <c:pt idx="1521">
                  <c:v>1.7718000000000001E-2</c:v>
                </c:pt>
                <c:pt idx="1522">
                  <c:v>1.7727E-2</c:v>
                </c:pt>
                <c:pt idx="1523">
                  <c:v>1.763E-2</c:v>
                </c:pt>
                <c:pt idx="1524">
                  <c:v>1.806E-2</c:v>
                </c:pt>
                <c:pt idx="1525">
                  <c:v>1.7961000000000001E-2</c:v>
                </c:pt>
                <c:pt idx="1526">
                  <c:v>1.7979999999999999E-2</c:v>
                </c:pt>
                <c:pt idx="1527">
                  <c:v>1.8211999999999999E-2</c:v>
                </c:pt>
                <c:pt idx="1528">
                  <c:v>1.8110999999999999E-2</c:v>
                </c:pt>
                <c:pt idx="1529">
                  <c:v>1.8010000000000002E-2</c:v>
                </c:pt>
                <c:pt idx="1530">
                  <c:v>1.7909000000000001E-2</c:v>
                </c:pt>
                <c:pt idx="1531">
                  <c:v>1.7808999999999998E-2</c:v>
                </c:pt>
                <c:pt idx="1532">
                  <c:v>1.771E-2</c:v>
                </c:pt>
                <c:pt idx="1533">
                  <c:v>1.7611000000000002E-2</c:v>
                </c:pt>
                <c:pt idx="1534">
                  <c:v>1.7512E-2</c:v>
                </c:pt>
                <c:pt idx="1535">
                  <c:v>1.7413999999999999E-2</c:v>
                </c:pt>
                <c:pt idx="1536">
                  <c:v>1.7316000000000002E-2</c:v>
                </c:pt>
                <c:pt idx="1537">
                  <c:v>1.7219000000000002E-2</c:v>
                </c:pt>
                <c:pt idx="1538">
                  <c:v>1.7122999999999999E-2</c:v>
                </c:pt>
                <c:pt idx="1539">
                  <c:v>1.7027E-2</c:v>
                </c:pt>
                <c:pt idx="1540">
                  <c:v>1.6931000000000002E-2</c:v>
                </c:pt>
                <c:pt idx="1541">
                  <c:v>1.6836E-2</c:v>
                </c:pt>
                <c:pt idx="1542">
                  <c:v>1.6742E-2</c:v>
                </c:pt>
                <c:pt idx="1543">
                  <c:v>1.6648E-2</c:v>
                </c:pt>
                <c:pt idx="1544">
                  <c:v>1.6553999999999999E-2</c:v>
                </c:pt>
                <c:pt idx="1545">
                  <c:v>1.6459999999999999E-2</c:v>
                </c:pt>
                <c:pt idx="1546">
                  <c:v>1.6367E-2</c:v>
                </c:pt>
                <c:pt idx="1547">
                  <c:v>1.6274E-2</c:v>
                </c:pt>
                <c:pt idx="1548">
                  <c:v>1.6181000000000001E-2</c:v>
                </c:pt>
                <c:pt idx="1549">
                  <c:v>1.6088000000000002E-2</c:v>
                </c:pt>
                <c:pt idx="1550">
                  <c:v>1.5996E-2</c:v>
                </c:pt>
                <c:pt idx="1551">
                  <c:v>1.5904000000000001E-2</c:v>
                </c:pt>
                <c:pt idx="1552">
                  <c:v>1.5812E-2</c:v>
                </c:pt>
                <c:pt idx="1553">
                  <c:v>1.5720000000000001E-2</c:v>
                </c:pt>
                <c:pt idx="1554">
                  <c:v>1.5629000000000001E-2</c:v>
                </c:pt>
                <c:pt idx="1555">
                  <c:v>1.5538E-2</c:v>
                </c:pt>
                <c:pt idx="1556">
                  <c:v>1.5447000000000001E-2</c:v>
                </c:pt>
                <c:pt idx="1557">
                  <c:v>1.5356E-2</c:v>
                </c:pt>
                <c:pt idx="1558">
                  <c:v>1.5266E-2</c:v>
                </c:pt>
                <c:pt idx="1559">
                  <c:v>1.5176E-2</c:v>
                </c:pt>
                <c:pt idx="1560">
                  <c:v>1.5086E-2</c:v>
                </c:pt>
                <c:pt idx="1561">
                  <c:v>1.4997E-2</c:v>
                </c:pt>
                <c:pt idx="1562">
                  <c:v>1.4907999999999999E-2</c:v>
                </c:pt>
                <c:pt idx="1563">
                  <c:v>1.4819000000000001E-2</c:v>
                </c:pt>
                <c:pt idx="1564">
                  <c:v>1.4730999999999999E-2</c:v>
                </c:pt>
                <c:pt idx="1565">
                  <c:v>1.4643E-2</c:v>
                </c:pt>
                <c:pt idx="1566">
                  <c:v>1.4555999999999999E-2</c:v>
                </c:pt>
                <c:pt idx="1567">
                  <c:v>1.4468999999999999E-2</c:v>
                </c:pt>
                <c:pt idx="1568">
                  <c:v>1.4382000000000001E-2</c:v>
                </c:pt>
                <c:pt idx="1569">
                  <c:v>1.4297000000000001E-2</c:v>
                </c:pt>
                <c:pt idx="1570">
                  <c:v>1.4211E-2</c:v>
                </c:pt>
                <c:pt idx="1571">
                  <c:v>1.4126E-2</c:v>
                </c:pt>
                <c:pt idx="1572">
                  <c:v>1.4042000000000001E-2</c:v>
                </c:pt>
                <c:pt idx="1573">
                  <c:v>1.3958E-2</c:v>
                </c:pt>
                <c:pt idx="1574">
                  <c:v>1.3873999999999999E-2</c:v>
                </c:pt>
                <c:pt idx="1575">
                  <c:v>1.3790999999999999E-2</c:v>
                </c:pt>
                <c:pt idx="1576">
                  <c:v>1.3708E-2</c:v>
                </c:pt>
                <c:pt idx="1577">
                  <c:v>1.3625E-2</c:v>
                </c:pt>
                <c:pt idx="1578">
                  <c:v>1.3542999999999999E-2</c:v>
                </c:pt>
                <c:pt idx="1579">
                  <c:v>1.3461000000000001E-2</c:v>
                </c:pt>
                <c:pt idx="1580">
                  <c:v>1.3379E-2</c:v>
                </c:pt>
                <c:pt idx="1581">
                  <c:v>1.3298000000000001E-2</c:v>
                </c:pt>
                <c:pt idx="1582">
                  <c:v>1.3217E-2</c:v>
                </c:pt>
                <c:pt idx="1583">
                  <c:v>1.3653E-2</c:v>
                </c:pt>
                <c:pt idx="1584">
                  <c:v>1.3568999999999999E-2</c:v>
                </c:pt>
                <c:pt idx="1585">
                  <c:v>1.3485E-2</c:v>
                </c:pt>
                <c:pt idx="1586">
                  <c:v>1.3402000000000001E-2</c:v>
                </c:pt>
                <c:pt idx="1587">
                  <c:v>1.3318999999999999E-2</c:v>
                </c:pt>
                <c:pt idx="1588">
                  <c:v>1.3236E-2</c:v>
                </c:pt>
                <c:pt idx="1589">
                  <c:v>1.3154000000000001E-2</c:v>
                </c:pt>
                <c:pt idx="1590">
                  <c:v>1.3072E-2</c:v>
                </c:pt>
                <c:pt idx="1591">
                  <c:v>1.299E-2</c:v>
                </c:pt>
                <c:pt idx="1592">
                  <c:v>1.2909E-2</c:v>
                </c:pt>
                <c:pt idx="1593">
                  <c:v>1.2828000000000001E-2</c:v>
                </c:pt>
                <c:pt idx="1594">
                  <c:v>1.2747E-2</c:v>
                </c:pt>
                <c:pt idx="1595">
                  <c:v>1.2666999999999999E-2</c:v>
                </c:pt>
                <c:pt idx="1596">
                  <c:v>1.2588E-2</c:v>
                </c:pt>
                <c:pt idx="1597">
                  <c:v>1.2508E-2</c:v>
                </c:pt>
                <c:pt idx="1598">
                  <c:v>1.2429000000000001E-2</c:v>
                </c:pt>
                <c:pt idx="1599">
                  <c:v>1.2351000000000001E-2</c:v>
                </c:pt>
                <c:pt idx="1600">
                  <c:v>1.2272999999999999E-2</c:v>
                </c:pt>
                <c:pt idx="1601">
                  <c:v>1.2194999999999999E-2</c:v>
                </c:pt>
                <c:pt idx="1602">
                  <c:v>1.2118E-2</c:v>
                </c:pt>
                <c:pt idx="1603">
                  <c:v>1.2041E-2</c:v>
                </c:pt>
                <c:pt idx="1604">
                  <c:v>1.1964000000000001E-2</c:v>
                </c:pt>
                <c:pt idx="1605">
                  <c:v>1.1887999999999999E-2</c:v>
                </c:pt>
                <c:pt idx="1606">
                  <c:v>1.1812E-2</c:v>
                </c:pt>
                <c:pt idx="1607">
                  <c:v>1.1736999999999999E-2</c:v>
                </c:pt>
                <c:pt idx="1608">
                  <c:v>1.1660999999999999E-2</c:v>
                </c:pt>
                <c:pt idx="1609">
                  <c:v>1.1586000000000001E-2</c:v>
                </c:pt>
                <c:pt idx="1610">
                  <c:v>1.1512E-2</c:v>
                </c:pt>
                <c:pt idx="1611">
                  <c:v>1.1436999999999999E-2</c:v>
                </c:pt>
                <c:pt idx="1612">
                  <c:v>1.1363E-2</c:v>
                </c:pt>
                <c:pt idx="1613">
                  <c:v>1.1289E-2</c:v>
                </c:pt>
                <c:pt idx="1614">
                  <c:v>1.1214999999999999E-2</c:v>
                </c:pt>
                <c:pt idx="1615">
                  <c:v>1.1142000000000001E-2</c:v>
                </c:pt>
                <c:pt idx="1616">
                  <c:v>1.1068E-2</c:v>
                </c:pt>
                <c:pt idx="1617">
                  <c:v>1.0995E-2</c:v>
                </c:pt>
                <c:pt idx="1618">
                  <c:v>1.0921999999999999E-2</c:v>
                </c:pt>
                <c:pt idx="1619">
                  <c:v>1.0848999999999999E-2</c:v>
                </c:pt>
                <c:pt idx="1620">
                  <c:v>1.0777E-2</c:v>
                </c:pt>
                <c:pt idx="1621">
                  <c:v>1.0704999999999999E-2</c:v>
                </c:pt>
                <c:pt idx="1622">
                  <c:v>1.0633E-2</c:v>
                </c:pt>
                <c:pt idx="1623">
                  <c:v>1.0560999999999999E-2</c:v>
                </c:pt>
                <c:pt idx="1624">
                  <c:v>1.0489999999999999E-2</c:v>
                </c:pt>
                <c:pt idx="1625">
                  <c:v>1.0418999999999999E-2</c:v>
                </c:pt>
                <c:pt idx="1626">
                  <c:v>1.0348E-2</c:v>
                </c:pt>
                <c:pt idx="1627">
                  <c:v>1.0278000000000001E-2</c:v>
                </c:pt>
                <c:pt idx="1628">
                  <c:v>1.0208E-2</c:v>
                </c:pt>
                <c:pt idx="1629">
                  <c:v>1.0137999999999999E-2</c:v>
                </c:pt>
                <c:pt idx="1630">
                  <c:v>1.0069E-2</c:v>
                </c:pt>
                <c:pt idx="1631">
                  <c:v>0.01</c:v>
                </c:pt>
                <c:pt idx="1632">
                  <c:v>9.9322000000000004E-3</c:v>
                </c:pt>
                <c:pt idx="1633">
                  <c:v>9.8642999999999995E-3</c:v>
                </c:pt>
                <c:pt idx="1634">
                  <c:v>9.7969000000000007E-3</c:v>
                </c:pt>
                <c:pt idx="1635">
                  <c:v>9.7300000000000008E-3</c:v>
                </c:pt>
                <c:pt idx="1636">
                  <c:v>9.6634000000000008E-3</c:v>
                </c:pt>
                <c:pt idx="1637">
                  <c:v>9.5972999999999996E-3</c:v>
                </c:pt>
                <c:pt idx="1638">
                  <c:v>9.5315999999999994E-3</c:v>
                </c:pt>
                <c:pt idx="1639">
                  <c:v>9.4663999999999998E-3</c:v>
                </c:pt>
                <c:pt idx="1640">
                  <c:v>9.4015000000000001E-3</c:v>
                </c:pt>
                <c:pt idx="1641">
                  <c:v>9.3369999999999998E-3</c:v>
                </c:pt>
                <c:pt idx="1642">
                  <c:v>9.2727999999999994E-3</c:v>
                </c:pt>
                <c:pt idx="1643">
                  <c:v>9.2089000000000008E-3</c:v>
                </c:pt>
                <c:pt idx="1644">
                  <c:v>9.1453999999999997E-3</c:v>
                </c:pt>
                <c:pt idx="1645">
                  <c:v>9.0820999999999992E-3</c:v>
                </c:pt>
                <c:pt idx="1646">
                  <c:v>9.0191000000000004E-3</c:v>
                </c:pt>
                <c:pt idx="1647">
                  <c:v>8.9563999999999998E-3</c:v>
                </c:pt>
                <c:pt idx="1648">
                  <c:v>8.8940000000000009E-3</c:v>
                </c:pt>
                <c:pt idx="1649">
                  <c:v>8.8316999999999996E-3</c:v>
                </c:pt>
                <c:pt idx="1650">
                  <c:v>8.7697999999999995E-3</c:v>
                </c:pt>
                <c:pt idx="1651">
                  <c:v>8.7080000000000005E-3</c:v>
                </c:pt>
                <c:pt idx="1652">
                  <c:v>8.6464999999999997E-3</c:v>
                </c:pt>
                <c:pt idx="1653">
                  <c:v>8.5853000000000006E-3</c:v>
                </c:pt>
                <c:pt idx="1654">
                  <c:v>8.5243000000000003E-3</c:v>
                </c:pt>
                <c:pt idx="1655">
                  <c:v>8.4635000000000005E-3</c:v>
                </c:pt>
                <c:pt idx="1656">
                  <c:v>8.4028999999999996E-3</c:v>
                </c:pt>
                <c:pt idx="1657">
                  <c:v>8.3426000000000004E-3</c:v>
                </c:pt>
                <c:pt idx="1658">
                  <c:v>8.2824999999999999E-3</c:v>
                </c:pt>
                <c:pt idx="1659">
                  <c:v>8.2226E-3</c:v>
                </c:pt>
                <c:pt idx="1660">
                  <c:v>8.1630000000000001E-3</c:v>
                </c:pt>
                <c:pt idx="1661">
                  <c:v>8.1036000000000007E-3</c:v>
                </c:pt>
                <c:pt idx="1662">
                  <c:v>8.0444999999999996E-3</c:v>
                </c:pt>
                <c:pt idx="1663">
                  <c:v>7.9856000000000007E-3</c:v>
                </c:pt>
                <c:pt idx="1664">
                  <c:v>7.927E-3</c:v>
                </c:pt>
                <c:pt idx="1665">
                  <c:v>7.8686999999999993E-3</c:v>
                </c:pt>
                <c:pt idx="1666">
                  <c:v>7.8107000000000003E-3</c:v>
                </c:pt>
                <c:pt idx="1667">
                  <c:v>7.7530000000000003E-3</c:v>
                </c:pt>
                <c:pt idx="1668">
                  <c:v>7.6956000000000004E-3</c:v>
                </c:pt>
                <c:pt idx="1669">
                  <c:v>7.6385000000000003E-3</c:v>
                </c:pt>
                <c:pt idx="1670">
                  <c:v>7.5817999999999997E-3</c:v>
                </c:pt>
                <c:pt idx="1671">
                  <c:v>7.5253999999999998E-3</c:v>
                </c:pt>
                <c:pt idx="1672">
                  <c:v>7.4692999999999999E-3</c:v>
                </c:pt>
                <c:pt idx="1673">
                  <c:v>7.4136000000000002E-3</c:v>
                </c:pt>
                <c:pt idx="1674">
                  <c:v>7.3581999999999996E-3</c:v>
                </c:pt>
                <c:pt idx="1675">
                  <c:v>7.3032000000000001E-3</c:v>
                </c:pt>
                <c:pt idx="1676">
                  <c:v>7.2484999999999997E-3</c:v>
                </c:pt>
                <c:pt idx="1677">
                  <c:v>7.1941000000000001E-3</c:v>
                </c:pt>
                <c:pt idx="1678">
                  <c:v>7.1400999999999999E-3</c:v>
                </c:pt>
                <c:pt idx="1679">
                  <c:v>7.0864999999999999E-3</c:v>
                </c:pt>
                <c:pt idx="1680">
                  <c:v>7.0331999999999999E-3</c:v>
                </c:pt>
                <c:pt idx="1681">
                  <c:v>6.9803E-3</c:v>
                </c:pt>
                <c:pt idx="1682">
                  <c:v>6.9277999999999996E-3</c:v>
                </c:pt>
                <c:pt idx="1683">
                  <c:v>6.8755999999999999E-3</c:v>
                </c:pt>
                <c:pt idx="1684">
                  <c:v>6.8237999999999997E-3</c:v>
                </c:pt>
                <c:pt idx="1685">
                  <c:v>6.7723999999999996E-3</c:v>
                </c:pt>
                <c:pt idx="1686">
                  <c:v>6.7213000000000004E-3</c:v>
                </c:pt>
                <c:pt idx="1687">
                  <c:v>6.6706999999999999E-3</c:v>
                </c:pt>
                <c:pt idx="1688">
                  <c:v>6.6204000000000002E-3</c:v>
                </c:pt>
                <c:pt idx="1689">
                  <c:v>6.5706000000000002E-3</c:v>
                </c:pt>
                <c:pt idx="1690">
                  <c:v>6.5211000000000002E-3</c:v>
                </c:pt>
                <c:pt idx="1691">
                  <c:v>6.4720999999999997E-3</c:v>
                </c:pt>
                <c:pt idx="1692">
                  <c:v>6.4235999999999998E-3</c:v>
                </c:pt>
                <c:pt idx="1693">
                  <c:v>6.3753999999999998E-3</c:v>
                </c:pt>
                <c:pt idx="1694">
                  <c:v>6.3277000000000003E-3</c:v>
                </c:pt>
                <c:pt idx="1695">
                  <c:v>6.2804000000000002E-3</c:v>
                </c:pt>
                <c:pt idx="1696">
                  <c:v>6.2335000000000003E-3</c:v>
                </c:pt>
                <c:pt idx="1697">
                  <c:v>6.1869000000000004E-3</c:v>
                </c:pt>
                <c:pt idx="1698">
                  <c:v>6.1408000000000001E-3</c:v>
                </c:pt>
                <c:pt idx="1699">
                  <c:v>6.0949000000000003E-3</c:v>
                </c:pt>
                <c:pt idx="1700">
                  <c:v>6.0493999999999999E-3</c:v>
                </c:pt>
                <c:pt idx="1701">
                  <c:v>6.0041000000000001E-3</c:v>
                </c:pt>
                <c:pt idx="1702">
                  <c:v>5.9591999999999996E-3</c:v>
                </c:pt>
                <c:pt idx="1703">
                  <c:v>5.9144999999999996E-3</c:v>
                </c:pt>
                <c:pt idx="1704">
                  <c:v>5.8700000000000002E-3</c:v>
                </c:pt>
                <c:pt idx="1705">
                  <c:v>5.8259000000000002E-3</c:v>
                </c:pt>
                <c:pt idx="1706">
                  <c:v>5.7819999999999998E-3</c:v>
                </c:pt>
                <c:pt idx="1707">
                  <c:v>5.7384000000000003E-3</c:v>
                </c:pt>
                <c:pt idx="1708">
                  <c:v>5.6952000000000001E-3</c:v>
                </c:pt>
                <c:pt idx="1709">
                  <c:v>5.6522999999999999E-3</c:v>
                </c:pt>
                <c:pt idx="1710">
                  <c:v>5.6096999999999996E-3</c:v>
                </c:pt>
                <c:pt idx="1711">
                  <c:v>5.5674000000000001E-3</c:v>
                </c:pt>
                <c:pt idx="1712">
                  <c:v>5.5255E-3</c:v>
                </c:pt>
                <c:pt idx="1713">
                  <c:v>5.4838999999999999E-3</c:v>
                </c:pt>
                <c:pt idx="1714">
                  <c:v>5.4425999999999997E-3</c:v>
                </c:pt>
                <c:pt idx="1715">
                  <c:v>5.4016999999999997E-3</c:v>
                </c:pt>
                <c:pt idx="1716">
                  <c:v>5.3612E-3</c:v>
                </c:pt>
                <c:pt idx="1717">
                  <c:v>5.3210000000000002E-3</c:v>
                </c:pt>
                <c:pt idx="1718">
                  <c:v>5.2811999999999998E-3</c:v>
                </c:pt>
                <c:pt idx="1719">
                  <c:v>5.2417999999999996E-3</c:v>
                </c:pt>
                <c:pt idx="1720">
                  <c:v>5.6645000000000003E-3</c:v>
                </c:pt>
                <c:pt idx="1721">
                  <c:v>5.6226000000000002E-3</c:v>
                </c:pt>
                <c:pt idx="1722">
                  <c:v>5.581E-3</c:v>
                </c:pt>
                <c:pt idx="1723">
                  <c:v>5.5399000000000004E-3</c:v>
                </c:pt>
                <c:pt idx="1724">
                  <c:v>5.4990999999999998E-3</c:v>
                </c:pt>
                <c:pt idx="1725">
                  <c:v>5.4587000000000004E-3</c:v>
                </c:pt>
                <c:pt idx="1726">
                  <c:v>5.4187999999999997E-3</c:v>
                </c:pt>
                <c:pt idx="1727">
                  <c:v>5.3791999999999998E-3</c:v>
                </c:pt>
                <c:pt idx="1728">
                  <c:v>5.3400000000000001E-3</c:v>
                </c:pt>
                <c:pt idx="1729">
                  <c:v>5.3011999999999998E-3</c:v>
                </c:pt>
                <c:pt idx="1730">
                  <c:v>5.2627000000000004E-3</c:v>
                </c:pt>
                <c:pt idx="1731">
                  <c:v>5.2246999999999997E-3</c:v>
                </c:pt>
                <c:pt idx="1732">
                  <c:v>5.1869999999999998E-3</c:v>
                </c:pt>
                <c:pt idx="1733">
                  <c:v>5.1497000000000001E-3</c:v>
                </c:pt>
                <c:pt idx="1734">
                  <c:v>5.1127999999999998E-3</c:v>
                </c:pt>
                <c:pt idx="1735">
                  <c:v>5.0762000000000003E-3</c:v>
                </c:pt>
                <c:pt idx="1736">
                  <c:v>5.0400000000000002E-3</c:v>
                </c:pt>
                <c:pt idx="1737">
                  <c:v>5.0041E-3</c:v>
                </c:pt>
                <c:pt idx="1738">
                  <c:v>4.9686000000000001E-3</c:v>
                </c:pt>
                <c:pt idx="1739">
                  <c:v>4.9334000000000001E-3</c:v>
                </c:pt>
                <c:pt idx="1740">
                  <c:v>4.8985000000000001E-3</c:v>
                </c:pt>
                <c:pt idx="1741">
                  <c:v>4.8639E-3</c:v>
                </c:pt>
                <c:pt idx="1742">
                  <c:v>4.8295999999999999E-3</c:v>
                </c:pt>
                <c:pt idx="1743">
                  <c:v>4.7955999999999997E-3</c:v>
                </c:pt>
                <c:pt idx="1744">
                  <c:v>4.7619000000000003E-3</c:v>
                </c:pt>
                <c:pt idx="1745">
                  <c:v>5.6112000000000002E-3</c:v>
                </c:pt>
                <c:pt idx="1746">
                  <c:v>5.6930000000000001E-3</c:v>
                </c:pt>
                <c:pt idx="1747">
                  <c:v>5.6534999999999997E-3</c:v>
                </c:pt>
                <c:pt idx="1748">
                  <c:v>5.6143E-3</c:v>
                </c:pt>
                <c:pt idx="1749">
                  <c:v>5.5754000000000003E-3</c:v>
                </c:pt>
                <c:pt idx="1750">
                  <c:v>5.5369E-3</c:v>
                </c:pt>
                <c:pt idx="1751">
                  <c:v>5.4987999999999999E-3</c:v>
                </c:pt>
                <c:pt idx="1752">
                  <c:v>5.4609999999999997E-3</c:v>
                </c:pt>
                <c:pt idx="1753">
                  <c:v>5.4235999999999998E-3</c:v>
                </c:pt>
                <c:pt idx="1754">
                  <c:v>5.3866000000000001E-3</c:v>
                </c:pt>
                <c:pt idx="1755">
                  <c:v>5.3499000000000003E-3</c:v>
                </c:pt>
                <c:pt idx="1756">
                  <c:v>5.3135999999999999E-3</c:v>
                </c:pt>
                <c:pt idx="1757">
                  <c:v>5.2776999999999998E-3</c:v>
                </c:pt>
                <c:pt idx="1758">
                  <c:v>5.2421999999999998E-3</c:v>
                </c:pt>
                <c:pt idx="1759">
                  <c:v>5.2069999999999998E-3</c:v>
                </c:pt>
                <c:pt idx="1760">
                  <c:v>5.1720999999999998E-3</c:v>
                </c:pt>
                <c:pt idx="1761">
                  <c:v>5.1377000000000003E-3</c:v>
                </c:pt>
                <c:pt idx="1762">
                  <c:v>5.1035000000000004E-3</c:v>
                </c:pt>
                <c:pt idx="1763">
                  <c:v>5.0696999999999999E-3</c:v>
                </c:pt>
                <c:pt idx="1764">
                  <c:v>5.0362999999999996E-3</c:v>
                </c:pt>
                <c:pt idx="1765">
                  <c:v>5.0032000000000002E-3</c:v>
                </c:pt>
                <c:pt idx="1766">
                  <c:v>4.9703999999999998E-3</c:v>
                </c:pt>
                <c:pt idx="1767">
                  <c:v>4.9379000000000003E-3</c:v>
                </c:pt>
                <c:pt idx="1768">
                  <c:v>4.9056999999999998E-3</c:v>
                </c:pt>
                <c:pt idx="1769">
                  <c:v>4.8738999999999996E-3</c:v>
                </c:pt>
                <c:pt idx="1770">
                  <c:v>4.8424000000000002E-3</c:v>
                </c:pt>
                <c:pt idx="1771">
                  <c:v>4.8110999999999996E-3</c:v>
                </c:pt>
                <c:pt idx="1772">
                  <c:v>4.7802000000000001E-3</c:v>
                </c:pt>
                <c:pt idx="1773">
                  <c:v>4.7495999999999997E-3</c:v>
                </c:pt>
                <c:pt idx="1774">
                  <c:v>4.7191999999999998E-3</c:v>
                </c:pt>
                <c:pt idx="1775">
                  <c:v>4.6892000000000001E-3</c:v>
                </c:pt>
                <c:pt idx="1776">
                  <c:v>4.6594000000000002E-3</c:v>
                </c:pt>
                <c:pt idx="1777">
                  <c:v>4.6299000000000002E-3</c:v>
                </c:pt>
                <c:pt idx="1778">
                  <c:v>4.6007000000000001E-3</c:v>
                </c:pt>
                <c:pt idx="1779">
                  <c:v>4.5716999999999997E-3</c:v>
                </c:pt>
                <c:pt idx="1780">
                  <c:v>4.5430000000000002E-3</c:v>
                </c:pt>
                <c:pt idx="1781">
                  <c:v>4.5145999999999997E-3</c:v>
                </c:pt>
                <c:pt idx="1782">
                  <c:v>4.4863999999999998E-3</c:v>
                </c:pt>
                <c:pt idx="1783">
                  <c:v>4.4584999999999998E-3</c:v>
                </c:pt>
                <c:pt idx="1784">
                  <c:v>4.4308000000000004E-3</c:v>
                </c:pt>
                <c:pt idx="1785">
                  <c:v>4.4034E-3</c:v>
                </c:pt>
                <c:pt idx="1786">
                  <c:v>4.3762999999999996E-3</c:v>
                </c:pt>
                <c:pt idx="1787">
                  <c:v>4.3493999999999998E-3</c:v>
                </c:pt>
                <c:pt idx="1788">
                  <c:v>4.3226999999999996E-3</c:v>
                </c:pt>
                <c:pt idx="1789">
                  <c:v>4.2963999999999997E-3</c:v>
                </c:pt>
                <c:pt idx="1790">
                  <c:v>4.2703000000000003E-3</c:v>
                </c:pt>
                <c:pt idx="1791">
                  <c:v>4.2443999999999997E-3</c:v>
                </c:pt>
                <c:pt idx="1792">
                  <c:v>4.2189000000000003E-3</c:v>
                </c:pt>
                <c:pt idx="1793">
                  <c:v>4.1935999999999996E-3</c:v>
                </c:pt>
                <c:pt idx="1794">
                  <c:v>4.1685000000000003E-3</c:v>
                </c:pt>
                <c:pt idx="1795">
                  <c:v>4.1437000000000002E-3</c:v>
                </c:pt>
                <c:pt idx="1796">
                  <c:v>4.1191999999999999E-3</c:v>
                </c:pt>
                <c:pt idx="1797">
                  <c:v>4.0949000000000003E-3</c:v>
                </c:pt>
                <c:pt idx="1798">
                  <c:v>4.0708999999999997E-3</c:v>
                </c:pt>
                <c:pt idx="1799">
                  <c:v>4.0471999999999999E-3</c:v>
                </c:pt>
                <c:pt idx="1800">
                  <c:v>4.0236999999999998E-3</c:v>
                </c:pt>
                <c:pt idx="1801">
                  <c:v>4.0004999999999997E-3</c:v>
                </c:pt>
                <c:pt idx="1802">
                  <c:v>3.9775000000000001E-3</c:v>
                </c:pt>
                <c:pt idx="1803">
                  <c:v>3.9547000000000002E-3</c:v>
                </c:pt>
                <c:pt idx="1804">
                  <c:v>3.9322000000000003E-3</c:v>
                </c:pt>
                <c:pt idx="1805">
                  <c:v>3.9097999999999997E-3</c:v>
                </c:pt>
                <c:pt idx="1806">
                  <c:v>3.8877E-3</c:v>
                </c:pt>
                <c:pt idx="1807">
                  <c:v>3.8657000000000001E-3</c:v>
                </c:pt>
                <c:pt idx="1808">
                  <c:v>3.8438000000000001E-3</c:v>
                </c:pt>
                <c:pt idx="1809">
                  <c:v>3.8222E-3</c:v>
                </c:pt>
                <c:pt idx="1810">
                  <c:v>3.8007000000000002E-3</c:v>
                </c:pt>
                <c:pt idx="1811">
                  <c:v>3.7793000000000002E-3</c:v>
                </c:pt>
                <c:pt idx="1812">
                  <c:v>3.7582000000000002E-3</c:v>
                </c:pt>
                <c:pt idx="1813">
                  <c:v>3.7372E-3</c:v>
                </c:pt>
                <c:pt idx="1814">
                  <c:v>3.7163999999999999E-3</c:v>
                </c:pt>
                <c:pt idx="1815">
                  <c:v>3.6957000000000001E-3</c:v>
                </c:pt>
                <c:pt idx="1816">
                  <c:v>3.6752999999999998E-3</c:v>
                </c:pt>
                <c:pt idx="1817">
                  <c:v>3.6549999999999998E-3</c:v>
                </c:pt>
                <c:pt idx="1818">
                  <c:v>3.6348000000000001E-3</c:v>
                </c:pt>
                <c:pt idx="1819">
                  <c:v>3.6148999999999999E-3</c:v>
                </c:pt>
                <c:pt idx="1820">
                  <c:v>3.5950999999999999E-3</c:v>
                </c:pt>
                <c:pt idx="1821">
                  <c:v>3.5755000000000001E-3</c:v>
                </c:pt>
                <c:pt idx="1822">
                  <c:v>3.5560000000000001E-3</c:v>
                </c:pt>
                <c:pt idx="1823">
                  <c:v>3.5366999999999998E-3</c:v>
                </c:pt>
                <c:pt idx="1824">
                  <c:v>3.5174999999999998E-3</c:v>
                </c:pt>
                <c:pt idx="1825">
                  <c:v>3.4986000000000001E-3</c:v>
                </c:pt>
                <c:pt idx="1826">
                  <c:v>3.4797000000000001E-3</c:v>
                </c:pt>
                <c:pt idx="1827">
                  <c:v>3.4610000000000001E-3</c:v>
                </c:pt>
                <c:pt idx="1828">
                  <c:v>3.4424999999999998E-3</c:v>
                </c:pt>
                <c:pt idx="1829">
                  <c:v>3.4240999999999998E-3</c:v>
                </c:pt>
                <c:pt idx="1830">
                  <c:v>3.4058999999999999E-3</c:v>
                </c:pt>
                <c:pt idx="1831">
                  <c:v>3.3877E-3</c:v>
                </c:pt>
                <c:pt idx="1832">
                  <c:v>3.3697000000000002E-3</c:v>
                </c:pt>
                <c:pt idx="1833">
                  <c:v>3.3517999999999998E-3</c:v>
                </c:pt>
                <c:pt idx="1834">
                  <c:v>3.3340000000000002E-3</c:v>
                </c:pt>
                <c:pt idx="1835">
                  <c:v>3.3162999999999999E-3</c:v>
                </c:pt>
                <c:pt idx="1836">
                  <c:v>3.2986999999999999E-3</c:v>
                </c:pt>
                <c:pt idx="1837">
                  <c:v>3.2810999999999999E-3</c:v>
                </c:pt>
                <c:pt idx="1838">
                  <c:v>3.2637E-3</c:v>
                </c:pt>
                <c:pt idx="1839">
                  <c:v>3.2461999999999999E-3</c:v>
                </c:pt>
                <c:pt idx="1840">
                  <c:v>3.2288999999999998E-3</c:v>
                </c:pt>
                <c:pt idx="1841">
                  <c:v>3.2115999999999998E-3</c:v>
                </c:pt>
                <c:pt idx="1842">
                  <c:v>3.1944E-3</c:v>
                </c:pt>
                <c:pt idx="1843">
                  <c:v>3.1771999999999998E-3</c:v>
                </c:pt>
                <c:pt idx="1844">
                  <c:v>3.1600999999999999E-3</c:v>
                </c:pt>
                <c:pt idx="1845">
                  <c:v>3.1430999999999998E-3</c:v>
                </c:pt>
                <c:pt idx="1846">
                  <c:v>3.1261000000000001E-3</c:v>
                </c:pt>
                <c:pt idx="1847">
                  <c:v>3.1093000000000002E-3</c:v>
                </c:pt>
                <c:pt idx="1848">
                  <c:v>3.0925000000000002E-3</c:v>
                </c:pt>
                <c:pt idx="1849">
                  <c:v>3.0758000000000001E-3</c:v>
                </c:pt>
                <c:pt idx="1850">
                  <c:v>3.0593E-3</c:v>
                </c:pt>
                <c:pt idx="1851">
                  <c:v>3.0428E-3</c:v>
                </c:pt>
                <c:pt idx="1852">
                  <c:v>3.0265000000000001E-3</c:v>
                </c:pt>
                <c:pt idx="1853">
                  <c:v>3.0102000000000002E-3</c:v>
                </c:pt>
                <c:pt idx="1854">
                  <c:v>2.9941999999999998E-3</c:v>
                </c:pt>
                <c:pt idx="1855">
                  <c:v>2.9781999999999999E-3</c:v>
                </c:pt>
                <c:pt idx="1856">
                  <c:v>2.9624E-3</c:v>
                </c:pt>
                <c:pt idx="1857">
                  <c:v>2.9467E-3</c:v>
                </c:pt>
                <c:pt idx="1858">
                  <c:v>2.9310999999999999E-3</c:v>
                </c:pt>
                <c:pt idx="1859">
                  <c:v>2.9156E-3</c:v>
                </c:pt>
                <c:pt idx="1860">
                  <c:v>2.9001999999999999E-3</c:v>
                </c:pt>
                <c:pt idx="1861">
                  <c:v>2.885E-3</c:v>
                </c:pt>
                <c:pt idx="1862">
                  <c:v>2.8698E-3</c:v>
                </c:pt>
                <c:pt idx="1863">
                  <c:v>2.8546999999999999E-3</c:v>
                </c:pt>
                <c:pt idx="1864">
                  <c:v>2.8398E-3</c:v>
                </c:pt>
                <c:pt idx="1865">
                  <c:v>2.8249E-3</c:v>
                </c:pt>
                <c:pt idx="1866">
                  <c:v>2.81E-3</c:v>
                </c:pt>
                <c:pt idx="1867">
                  <c:v>2.7953000000000001E-3</c:v>
                </c:pt>
                <c:pt idx="1868">
                  <c:v>2.7805999999999998E-3</c:v>
                </c:pt>
                <c:pt idx="1869">
                  <c:v>2.7659999999999998E-3</c:v>
                </c:pt>
                <c:pt idx="1870">
                  <c:v>2.7514000000000002E-3</c:v>
                </c:pt>
                <c:pt idx="1871">
                  <c:v>2.7369999999999998E-3</c:v>
                </c:pt>
                <c:pt idx="1872">
                  <c:v>2.7225000000000001E-3</c:v>
                </c:pt>
                <c:pt idx="1873">
                  <c:v>2.7082E-3</c:v>
                </c:pt>
                <c:pt idx="1874">
                  <c:v>2.6938999999999999E-3</c:v>
                </c:pt>
                <c:pt idx="1875">
                  <c:v>2.6795999999999999E-3</c:v>
                </c:pt>
                <c:pt idx="1876">
                  <c:v>2.6654000000000001E-3</c:v>
                </c:pt>
                <c:pt idx="1877">
                  <c:v>2.6511999999999998E-3</c:v>
                </c:pt>
                <c:pt idx="1878">
                  <c:v>2.6370999999999999E-3</c:v>
                </c:pt>
                <c:pt idx="1879">
                  <c:v>2.6229999999999999E-3</c:v>
                </c:pt>
                <c:pt idx="1880">
                  <c:v>2.6090000000000002E-3</c:v>
                </c:pt>
                <c:pt idx="1881">
                  <c:v>2.5948999999999998E-3</c:v>
                </c:pt>
                <c:pt idx="1882">
                  <c:v>2.5809000000000001E-3</c:v>
                </c:pt>
                <c:pt idx="1883">
                  <c:v>2.5669999999999998E-3</c:v>
                </c:pt>
                <c:pt idx="1884">
                  <c:v>2.5530000000000001E-3</c:v>
                </c:pt>
                <c:pt idx="1885">
                  <c:v>2.5390999999999999E-3</c:v>
                </c:pt>
                <c:pt idx="1886">
                  <c:v>2.5252E-3</c:v>
                </c:pt>
                <c:pt idx="1887">
                  <c:v>2.5113000000000002E-3</c:v>
                </c:pt>
                <c:pt idx="1888">
                  <c:v>2.4975000000000002E-3</c:v>
                </c:pt>
                <c:pt idx="1889">
                  <c:v>2.4837000000000001E-3</c:v>
                </c:pt>
                <c:pt idx="1890">
                  <c:v>2.47E-3</c:v>
                </c:pt>
                <c:pt idx="1891">
                  <c:v>2.4562999999999998E-3</c:v>
                </c:pt>
                <c:pt idx="1892">
                  <c:v>2.4426999999999999E-3</c:v>
                </c:pt>
                <c:pt idx="1893">
                  <c:v>2.4291999999999998E-3</c:v>
                </c:pt>
                <c:pt idx="1894">
                  <c:v>2.4156999999999998E-3</c:v>
                </c:pt>
                <c:pt idx="1895">
                  <c:v>2.4022000000000002E-3</c:v>
                </c:pt>
                <c:pt idx="1896">
                  <c:v>2.7647000000000001E-3</c:v>
                </c:pt>
                <c:pt idx="1897">
                  <c:v>2.7493000000000001E-3</c:v>
                </c:pt>
                <c:pt idx="1898">
                  <c:v>2.7339999999999999E-3</c:v>
                </c:pt>
                <c:pt idx="1899">
                  <c:v>2.7187999999999999E-3</c:v>
                </c:pt>
                <c:pt idx="1900">
                  <c:v>2.7036E-3</c:v>
                </c:pt>
                <c:pt idx="1901">
                  <c:v>2.6884999999999999E-3</c:v>
                </c:pt>
                <c:pt idx="1902">
                  <c:v>2.6735000000000001E-3</c:v>
                </c:pt>
                <c:pt idx="1903">
                  <c:v>2.6584999999999998E-3</c:v>
                </c:pt>
                <c:pt idx="1904">
                  <c:v>2.6435999999999999E-3</c:v>
                </c:pt>
                <c:pt idx="1905">
                  <c:v>2.6286999999999999E-3</c:v>
                </c:pt>
                <c:pt idx="1906">
                  <c:v>2.6139000000000002E-3</c:v>
                </c:pt>
                <c:pt idx="1907">
                  <c:v>2.8417E-3</c:v>
                </c:pt>
                <c:pt idx="1908">
                  <c:v>2.9580000000000001E-3</c:v>
                </c:pt>
                <c:pt idx="1909">
                  <c:v>2.9412000000000002E-3</c:v>
                </c:pt>
                <c:pt idx="1910">
                  <c:v>2.9245E-3</c:v>
                </c:pt>
                <c:pt idx="1911">
                  <c:v>2.9079000000000002E-3</c:v>
                </c:pt>
                <c:pt idx="1912">
                  <c:v>2.8912999999999999E-3</c:v>
                </c:pt>
                <c:pt idx="1913">
                  <c:v>2.8747999999999998E-3</c:v>
                </c:pt>
                <c:pt idx="1914">
                  <c:v>2.8582999999999998E-3</c:v>
                </c:pt>
                <c:pt idx="1915">
                  <c:v>2.8419000000000001E-3</c:v>
                </c:pt>
                <c:pt idx="1916">
                  <c:v>2.8256000000000002E-3</c:v>
                </c:pt>
                <c:pt idx="1917">
                  <c:v>2.8092999999999998E-3</c:v>
                </c:pt>
                <c:pt idx="1918">
                  <c:v>2.7929999999999999E-3</c:v>
                </c:pt>
                <c:pt idx="1919">
                  <c:v>2.7767999999999998E-3</c:v>
                </c:pt>
                <c:pt idx="1920">
                  <c:v>2.7606000000000002E-3</c:v>
                </c:pt>
                <c:pt idx="1921">
                  <c:v>2.7445E-3</c:v>
                </c:pt>
                <c:pt idx="1922">
                  <c:v>2.7284000000000002E-3</c:v>
                </c:pt>
                <c:pt idx="1923">
                  <c:v>2.7123E-3</c:v>
                </c:pt>
                <c:pt idx="1924">
                  <c:v>2.6962000000000002E-3</c:v>
                </c:pt>
                <c:pt idx="1925">
                  <c:v>2.6800999999999999E-3</c:v>
                </c:pt>
                <c:pt idx="1926">
                  <c:v>2.6641E-3</c:v>
                </c:pt>
                <c:pt idx="1927">
                  <c:v>2.6480000000000002E-3</c:v>
                </c:pt>
                <c:pt idx="1928">
                  <c:v>2.6319999999999998E-3</c:v>
                </c:pt>
                <c:pt idx="1929">
                  <c:v>2.6159999999999998E-3</c:v>
                </c:pt>
                <c:pt idx="1930">
                  <c:v>2.5999999999999999E-3</c:v>
                </c:pt>
                <c:pt idx="1931">
                  <c:v>2.5841000000000002E-3</c:v>
                </c:pt>
                <c:pt idx="1932">
                  <c:v>2.5682000000000001E-3</c:v>
                </c:pt>
                <c:pt idx="1933">
                  <c:v>2.5523E-3</c:v>
                </c:pt>
                <c:pt idx="1934">
                  <c:v>2.5365000000000001E-3</c:v>
                </c:pt>
                <c:pt idx="1935">
                  <c:v>2.5206999999999999E-3</c:v>
                </c:pt>
                <c:pt idx="1936">
                  <c:v>2.5049999999999998E-3</c:v>
                </c:pt>
                <c:pt idx="1937">
                  <c:v>2.7485000000000001E-3</c:v>
                </c:pt>
                <c:pt idx="1938">
                  <c:v>3.6717E-3</c:v>
                </c:pt>
                <c:pt idx="1939">
                  <c:v>3.6492E-3</c:v>
                </c:pt>
                <c:pt idx="1940">
                  <c:v>3.6269000000000002E-3</c:v>
                </c:pt>
                <c:pt idx="1941">
                  <c:v>3.6045999999999999E-3</c:v>
                </c:pt>
                <c:pt idx="1942">
                  <c:v>3.5826E-3</c:v>
                </c:pt>
                <c:pt idx="1943">
                  <c:v>3.5606000000000001E-3</c:v>
                </c:pt>
                <c:pt idx="1944">
                  <c:v>3.5387000000000001E-3</c:v>
                </c:pt>
                <c:pt idx="1945">
                  <c:v>3.5170000000000002E-3</c:v>
                </c:pt>
                <c:pt idx="1946">
                  <c:v>3.4954999999999999E-3</c:v>
                </c:pt>
                <c:pt idx="1947">
                  <c:v>3.4740000000000001E-3</c:v>
                </c:pt>
                <c:pt idx="1948">
                  <c:v>3.4526000000000001E-3</c:v>
                </c:pt>
                <c:pt idx="1949">
                  <c:v>3.4313999999999998E-3</c:v>
                </c:pt>
                <c:pt idx="1950">
                  <c:v>3.4102999999999998E-3</c:v>
                </c:pt>
                <c:pt idx="1951">
                  <c:v>3.3893E-3</c:v>
                </c:pt>
                <c:pt idx="1952">
                  <c:v>3.3684000000000001E-3</c:v>
                </c:pt>
                <c:pt idx="1953">
                  <c:v>3.3476999999999999E-3</c:v>
                </c:pt>
                <c:pt idx="1954">
                  <c:v>3.3270000000000001E-3</c:v>
                </c:pt>
                <c:pt idx="1955">
                  <c:v>3.3065E-3</c:v>
                </c:pt>
                <c:pt idx="1956">
                  <c:v>3.2859999999999999E-3</c:v>
                </c:pt>
                <c:pt idx="1957">
                  <c:v>3.2656999999999999E-3</c:v>
                </c:pt>
                <c:pt idx="1958">
                  <c:v>3.2453999999999998E-3</c:v>
                </c:pt>
                <c:pt idx="1959">
                  <c:v>3.2253E-3</c:v>
                </c:pt>
                <c:pt idx="1960">
                  <c:v>3.2052999999999999E-3</c:v>
                </c:pt>
                <c:pt idx="1961">
                  <c:v>3.1852999999999999E-3</c:v>
                </c:pt>
                <c:pt idx="1962">
                  <c:v>3.1654999999999999E-3</c:v>
                </c:pt>
                <c:pt idx="1963">
                  <c:v>3.1457E-3</c:v>
                </c:pt>
                <c:pt idx="1964">
                  <c:v>3.1259999999999999E-3</c:v>
                </c:pt>
                <c:pt idx="1965">
                  <c:v>3.1064999999999999E-3</c:v>
                </c:pt>
                <c:pt idx="1966">
                  <c:v>3.0869999999999999E-3</c:v>
                </c:pt>
                <c:pt idx="1967">
                  <c:v>3.0676000000000002E-3</c:v>
                </c:pt>
                <c:pt idx="1968">
                  <c:v>3.0484000000000002E-3</c:v>
                </c:pt>
                <c:pt idx="1969">
                  <c:v>3.0292000000000001E-3</c:v>
                </c:pt>
                <c:pt idx="1970">
                  <c:v>3.0100999999999999E-3</c:v>
                </c:pt>
                <c:pt idx="1971">
                  <c:v>2.9911999999999998E-3</c:v>
                </c:pt>
                <c:pt idx="1972">
                  <c:v>2.9723000000000002E-3</c:v>
                </c:pt>
                <c:pt idx="1973">
                  <c:v>2.9534000000000001E-3</c:v>
                </c:pt>
                <c:pt idx="1974">
                  <c:v>2.9347000000000002E-3</c:v>
                </c:pt>
                <c:pt idx="1975">
                  <c:v>2.9160000000000002E-3</c:v>
                </c:pt>
                <c:pt idx="1976">
                  <c:v>2.8974000000000001E-3</c:v>
                </c:pt>
                <c:pt idx="1977">
                  <c:v>2.8789000000000002E-3</c:v>
                </c:pt>
                <c:pt idx="1978">
                  <c:v>2.8603999999999999E-3</c:v>
                </c:pt>
                <c:pt idx="1979">
                  <c:v>2.8419999999999999E-3</c:v>
                </c:pt>
                <c:pt idx="1980">
                  <c:v>2.8235999999999999E-3</c:v>
                </c:pt>
                <c:pt idx="1981">
                  <c:v>2.8054E-3</c:v>
                </c:pt>
                <c:pt idx="1982">
                  <c:v>2.7872000000000001E-3</c:v>
                </c:pt>
                <c:pt idx="1983">
                  <c:v>2.7691E-3</c:v>
                </c:pt>
                <c:pt idx="1984">
                  <c:v>2.7510999999999998E-3</c:v>
                </c:pt>
                <c:pt idx="1985">
                  <c:v>2.7331999999999999E-3</c:v>
                </c:pt>
                <c:pt idx="1986">
                  <c:v>2.7154000000000002E-3</c:v>
                </c:pt>
                <c:pt idx="1987">
                  <c:v>2.6976999999999999E-3</c:v>
                </c:pt>
                <c:pt idx="1988">
                  <c:v>2.6800999999999999E-3</c:v>
                </c:pt>
                <c:pt idx="1989">
                  <c:v>2.6626000000000002E-3</c:v>
                </c:pt>
                <c:pt idx="1990">
                  <c:v>2.6451000000000001E-3</c:v>
                </c:pt>
                <c:pt idx="1991">
                  <c:v>2.6278E-3</c:v>
                </c:pt>
                <c:pt idx="1992">
                  <c:v>2.6105999999999998E-3</c:v>
                </c:pt>
                <c:pt idx="1993">
                  <c:v>2.5934999999999999E-3</c:v>
                </c:pt>
                <c:pt idx="1994">
                  <c:v>2.5764E-3</c:v>
                </c:pt>
                <c:pt idx="1995">
                  <c:v>2.5593999999999999E-3</c:v>
                </c:pt>
                <c:pt idx="1996">
                  <c:v>2.5425000000000001E-3</c:v>
                </c:pt>
                <c:pt idx="1997">
                  <c:v>2.5257000000000001E-3</c:v>
                </c:pt>
                <c:pt idx="1998">
                  <c:v>2.5089000000000001E-3</c:v>
                </c:pt>
                <c:pt idx="1999">
                  <c:v>2.4922E-3</c:v>
                </c:pt>
                <c:pt idx="2000">
                  <c:v>2.4756000000000001E-3</c:v>
                </c:pt>
                <c:pt idx="2001">
                  <c:v>2.4589999999999998E-3</c:v>
                </c:pt>
                <c:pt idx="2002">
                  <c:v>2.4424999999999998E-3</c:v>
                </c:pt>
                <c:pt idx="2003">
                  <c:v>2.4261E-3</c:v>
                </c:pt>
                <c:pt idx="2004">
                  <c:v>2.4098000000000001E-3</c:v>
                </c:pt>
                <c:pt idx="2005">
                  <c:v>2.3934999999999998E-3</c:v>
                </c:pt>
                <c:pt idx="2006">
                  <c:v>2.3773000000000002E-3</c:v>
                </c:pt>
                <c:pt idx="2007">
                  <c:v>2.3611000000000001E-3</c:v>
                </c:pt>
                <c:pt idx="2008">
                  <c:v>2.3449999999999999E-3</c:v>
                </c:pt>
                <c:pt idx="2009">
                  <c:v>2.3289999999999999E-3</c:v>
                </c:pt>
                <c:pt idx="2010">
                  <c:v>2.313E-3</c:v>
                </c:pt>
                <c:pt idx="2011">
                  <c:v>2.2972000000000001E-3</c:v>
                </c:pt>
                <c:pt idx="2012">
                  <c:v>2.2813E-3</c:v>
                </c:pt>
                <c:pt idx="2013">
                  <c:v>2.2656E-3</c:v>
                </c:pt>
                <c:pt idx="2014">
                  <c:v>2.2499E-3</c:v>
                </c:pt>
                <c:pt idx="2015">
                  <c:v>2.2342999999999998E-3</c:v>
                </c:pt>
                <c:pt idx="2016">
                  <c:v>2.2187000000000001E-3</c:v>
                </c:pt>
                <c:pt idx="2017">
                  <c:v>2.2032000000000002E-3</c:v>
                </c:pt>
                <c:pt idx="2018">
                  <c:v>2.1878000000000002E-3</c:v>
                </c:pt>
                <c:pt idx="2019">
                  <c:v>2.1724000000000001E-3</c:v>
                </c:pt>
                <c:pt idx="2020">
                  <c:v>2.1570999999999999E-3</c:v>
                </c:pt>
                <c:pt idx="2021">
                  <c:v>2.1419E-3</c:v>
                </c:pt>
                <c:pt idx="2022">
                  <c:v>2.1267E-3</c:v>
                </c:pt>
                <c:pt idx="2023">
                  <c:v>2.1117000000000002E-3</c:v>
                </c:pt>
                <c:pt idx="2024">
                  <c:v>2.0967E-3</c:v>
                </c:pt>
                <c:pt idx="2025">
                  <c:v>2.0818E-3</c:v>
                </c:pt>
                <c:pt idx="2026">
                  <c:v>2.0669E-3</c:v>
                </c:pt>
                <c:pt idx="2027">
                  <c:v>2.0522000000000001E-3</c:v>
                </c:pt>
                <c:pt idx="2028">
                  <c:v>2.0374999999999998E-3</c:v>
                </c:pt>
                <c:pt idx="2029">
                  <c:v>2.0230000000000001E-3</c:v>
                </c:pt>
                <c:pt idx="2030">
                  <c:v>2.0084999999999999E-3</c:v>
                </c:pt>
                <c:pt idx="2031">
                  <c:v>1.9941E-3</c:v>
                </c:pt>
                <c:pt idx="2032">
                  <c:v>1.9797999999999999E-3</c:v>
                </c:pt>
                <c:pt idx="2033">
                  <c:v>1.9656000000000001E-3</c:v>
                </c:pt>
                <c:pt idx="2034">
                  <c:v>1.9514999999999999E-3</c:v>
                </c:pt>
                <c:pt idx="2035">
                  <c:v>1.9375E-3</c:v>
                </c:pt>
                <c:pt idx="2036">
                  <c:v>1.9235999999999999E-3</c:v>
                </c:pt>
                <c:pt idx="2037">
                  <c:v>1.9097999999999999E-3</c:v>
                </c:pt>
                <c:pt idx="2038">
                  <c:v>1.8961E-3</c:v>
                </c:pt>
                <c:pt idx="2039">
                  <c:v>1.8825000000000001E-3</c:v>
                </c:pt>
                <c:pt idx="2040">
                  <c:v>1.869E-3</c:v>
                </c:pt>
                <c:pt idx="2041">
                  <c:v>1.8556E-3</c:v>
                </c:pt>
                <c:pt idx="2042">
                  <c:v>1.8423000000000001E-3</c:v>
                </c:pt>
                <c:pt idx="2043">
                  <c:v>1.8289999999999999E-3</c:v>
                </c:pt>
                <c:pt idx="2044">
                  <c:v>1.8159000000000001E-3</c:v>
                </c:pt>
                <c:pt idx="2045">
                  <c:v>1.8028E-3</c:v>
                </c:pt>
                <c:pt idx="2046">
                  <c:v>1.7898E-3</c:v>
                </c:pt>
                <c:pt idx="2047">
                  <c:v>1.7769000000000001E-3</c:v>
                </c:pt>
                <c:pt idx="2048">
                  <c:v>1.7641E-3</c:v>
                </c:pt>
                <c:pt idx="2049">
                  <c:v>1.7514E-3</c:v>
                </c:pt>
                <c:pt idx="2050">
                  <c:v>1.7386999999999999E-3</c:v>
                </c:pt>
                <c:pt idx="2051">
                  <c:v>1.7260999999999999E-3</c:v>
                </c:pt>
                <c:pt idx="2052">
                  <c:v>1.7137000000000001E-3</c:v>
                </c:pt>
                <c:pt idx="2053">
                  <c:v>1.7013E-3</c:v>
                </c:pt>
                <c:pt idx="2054">
                  <c:v>1.6888999999999999E-3</c:v>
                </c:pt>
                <c:pt idx="2055">
                  <c:v>1.6766999999999999E-3</c:v>
                </c:pt>
                <c:pt idx="2056">
                  <c:v>1.6646E-3</c:v>
                </c:pt>
                <c:pt idx="2057">
                  <c:v>1.6525000000000001E-3</c:v>
                </c:pt>
                <c:pt idx="2058">
                  <c:v>1.6405E-3</c:v>
                </c:pt>
                <c:pt idx="2059">
                  <c:v>1.6286E-3</c:v>
                </c:pt>
                <c:pt idx="2060">
                  <c:v>1.6168000000000001E-3</c:v>
                </c:pt>
                <c:pt idx="2061">
                  <c:v>1.6050999999999999E-3</c:v>
                </c:pt>
                <c:pt idx="2062">
                  <c:v>1.5935000000000001E-3</c:v>
                </c:pt>
                <c:pt idx="2063">
                  <c:v>1.5819E-3</c:v>
                </c:pt>
                <c:pt idx="2064">
                  <c:v>1.5704E-3</c:v>
                </c:pt>
                <c:pt idx="2065">
                  <c:v>1.5590000000000001E-3</c:v>
                </c:pt>
                <c:pt idx="2066">
                  <c:v>1.5476999999999999E-3</c:v>
                </c:pt>
                <c:pt idx="2067">
                  <c:v>1.5364E-3</c:v>
                </c:pt>
                <c:pt idx="2068">
                  <c:v>1.5252E-3</c:v>
                </c:pt>
                <c:pt idx="2069">
                  <c:v>1.5141E-3</c:v>
                </c:pt>
                <c:pt idx="2070">
                  <c:v>1.5031000000000001E-3</c:v>
                </c:pt>
                <c:pt idx="2071">
                  <c:v>1.4920999999999999E-3</c:v>
                </c:pt>
                <c:pt idx="2072">
                  <c:v>1.4813000000000001E-3</c:v>
                </c:pt>
                <c:pt idx="2073">
                  <c:v>1.4705E-3</c:v>
                </c:pt>
                <c:pt idx="2074">
                  <c:v>1.4598E-3</c:v>
                </c:pt>
                <c:pt idx="2075">
                  <c:v>1.4491E-3</c:v>
                </c:pt>
                <c:pt idx="2076">
                  <c:v>1.4385999999999999E-3</c:v>
                </c:pt>
                <c:pt idx="2077">
                  <c:v>1.4281000000000001E-3</c:v>
                </c:pt>
                <c:pt idx="2078">
                  <c:v>1.4178000000000001E-3</c:v>
                </c:pt>
                <c:pt idx="2079">
                  <c:v>1.4074999999999999E-3</c:v>
                </c:pt>
                <c:pt idx="2080">
                  <c:v>1.3971999999999999E-3</c:v>
                </c:pt>
                <c:pt idx="2081">
                  <c:v>1.3871000000000001E-3</c:v>
                </c:pt>
                <c:pt idx="2082">
                  <c:v>1.3771E-3</c:v>
                </c:pt>
                <c:pt idx="2083">
                  <c:v>1.3671E-3</c:v>
                </c:pt>
                <c:pt idx="2084">
                  <c:v>1.3572E-3</c:v>
                </c:pt>
                <c:pt idx="2085">
                  <c:v>1.3473999999999999E-3</c:v>
                </c:pt>
                <c:pt idx="2086">
                  <c:v>1.3376E-3</c:v>
                </c:pt>
                <c:pt idx="2087">
                  <c:v>1.328E-3</c:v>
                </c:pt>
                <c:pt idx="2088">
                  <c:v>1.3184E-3</c:v>
                </c:pt>
                <c:pt idx="2089">
                  <c:v>1.3089E-3</c:v>
                </c:pt>
                <c:pt idx="2090">
                  <c:v>1.2995000000000001E-3</c:v>
                </c:pt>
                <c:pt idx="2091">
                  <c:v>1.2902E-3</c:v>
                </c:pt>
                <c:pt idx="2092">
                  <c:v>1.2809E-3</c:v>
                </c:pt>
                <c:pt idx="2093">
                  <c:v>1.2717E-3</c:v>
                </c:pt>
                <c:pt idx="2094">
                  <c:v>1.2627000000000001E-3</c:v>
                </c:pt>
                <c:pt idx="2095">
                  <c:v>1.2537E-3</c:v>
                </c:pt>
                <c:pt idx="2096">
                  <c:v>1.2447000000000001E-3</c:v>
                </c:pt>
                <c:pt idx="2097">
                  <c:v>1.2359000000000001E-3</c:v>
                </c:pt>
                <c:pt idx="2098">
                  <c:v>1.2271000000000001E-3</c:v>
                </c:pt>
                <c:pt idx="2099">
                  <c:v>1.2185E-3</c:v>
                </c:pt>
                <c:pt idx="2100">
                  <c:v>1.2099000000000001E-3</c:v>
                </c:pt>
                <c:pt idx="2101">
                  <c:v>1.2014E-3</c:v>
                </c:pt>
                <c:pt idx="2102">
                  <c:v>1.193E-3</c:v>
                </c:pt>
                <c:pt idx="2103">
                  <c:v>1.1846000000000001E-3</c:v>
                </c:pt>
                <c:pt idx="2104">
                  <c:v>1.1764E-3</c:v>
                </c:pt>
                <c:pt idx="2105">
                  <c:v>1.1682000000000001E-3</c:v>
                </c:pt>
                <c:pt idx="2106">
                  <c:v>1.1601000000000001E-3</c:v>
                </c:pt>
                <c:pt idx="2107">
                  <c:v>1.152E-3</c:v>
                </c:pt>
                <c:pt idx="2108">
                  <c:v>1.1441000000000001E-3</c:v>
                </c:pt>
                <c:pt idx="2109">
                  <c:v>1.1362E-3</c:v>
                </c:pt>
                <c:pt idx="2110">
                  <c:v>1.1283E-3</c:v>
                </c:pt>
                <c:pt idx="2111">
                  <c:v>1.1206E-3</c:v>
                </c:pt>
                <c:pt idx="2112">
                  <c:v>1.1129E-3</c:v>
                </c:pt>
                <c:pt idx="2113">
                  <c:v>1.1052E-3</c:v>
                </c:pt>
                <c:pt idx="2114">
                  <c:v>1.0977000000000001E-3</c:v>
                </c:pt>
                <c:pt idx="2115">
                  <c:v>1.0901000000000001E-3</c:v>
                </c:pt>
                <c:pt idx="2116">
                  <c:v>1.0827E-3</c:v>
                </c:pt>
                <c:pt idx="2117">
                  <c:v>1.0753E-3</c:v>
                </c:pt>
                <c:pt idx="2118">
                  <c:v>1.0679999999999999E-3</c:v>
                </c:pt>
                <c:pt idx="2119">
                  <c:v>1.0606999999999999E-3</c:v>
                </c:pt>
                <c:pt idx="2120">
                  <c:v>1.0535E-3</c:v>
                </c:pt>
                <c:pt idx="2121">
                  <c:v>1.0464000000000001E-3</c:v>
                </c:pt>
                <c:pt idx="2122">
                  <c:v>1.0392999999999999E-3</c:v>
                </c:pt>
                <c:pt idx="2123">
                  <c:v>1.0322E-3</c:v>
                </c:pt>
                <c:pt idx="2124">
                  <c:v>1.0253E-3</c:v>
                </c:pt>
                <c:pt idx="2125">
                  <c:v>1.0184E-3</c:v>
                </c:pt>
                <c:pt idx="2126">
                  <c:v>1.0115E-3</c:v>
                </c:pt>
                <c:pt idx="2127">
                  <c:v>1.0047999999999999E-3</c:v>
                </c:pt>
                <c:pt idx="2128">
                  <c:v>9.9803999999999995E-4</c:v>
                </c:pt>
                <c:pt idx="2129">
                  <c:v>9.9138999999999998E-4</c:v>
                </c:pt>
                <c:pt idx="2130">
                  <c:v>9.8481000000000003E-4</c:v>
                </c:pt>
                <c:pt idx="2131">
                  <c:v>9.7827999999999999E-4</c:v>
                </c:pt>
                <c:pt idx="2132">
                  <c:v>9.7181999999999998E-4</c:v>
                </c:pt>
                <c:pt idx="2133">
                  <c:v>9.6542000000000004E-4</c:v>
                </c:pt>
                <c:pt idx="2134">
                  <c:v>9.5909000000000001E-4</c:v>
                </c:pt>
                <c:pt idx="2135">
                  <c:v>9.5281000000000001E-4</c:v>
                </c:pt>
                <c:pt idx="2136">
                  <c:v>9.4660000000000002E-4</c:v>
                </c:pt>
                <c:pt idx="2137">
                  <c:v>9.4043999999999996E-4</c:v>
                </c:pt>
                <c:pt idx="2138">
                  <c:v>9.3435000000000002E-4</c:v>
                </c:pt>
                <c:pt idx="2139">
                  <c:v>9.2833E-4</c:v>
                </c:pt>
                <c:pt idx="2140">
                  <c:v>9.2236E-4</c:v>
                </c:pt>
                <c:pt idx="2141">
                  <c:v>9.1646000000000002E-4</c:v>
                </c:pt>
                <c:pt idx="2142">
                  <c:v>9.1062000000000001E-4</c:v>
                </c:pt>
                <c:pt idx="2143">
                  <c:v>9.0483999999999996E-4</c:v>
                </c:pt>
                <c:pt idx="2144">
                  <c:v>8.9910999999999995E-4</c:v>
                </c:pt>
                <c:pt idx="2145">
                  <c:v>8.9344000000000001E-4</c:v>
                </c:pt>
                <c:pt idx="2146">
                  <c:v>8.8783000000000004E-4</c:v>
                </c:pt>
                <c:pt idx="2147">
                  <c:v>8.8226999999999999E-4</c:v>
                </c:pt>
                <c:pt idx="2148">
                  <c:v>8.7677000000000002E-4</c:v>
                </c:pt>
                <c:pt idx="2149">
                  <c:v>8.7131000000000003E-4</c:v>
                </c:pt>
                <c:pt idx="2150">
                  <c:v>8.8758999999999995E-4</c:v>
                </c:pt>
                <c:pt idx="2151">
                  <c:v>1.0725E-2</c:v>
                </c:pt>
                <c:pt idx="2152">
                  <c:v>1.0713E-2</c:v>
                </c:pt>
                <c:pt idx="2153">
                  <c:v>1.0645999999999999E-2</c:v>
                </c:pt>
                <c:pt idx="2154">
                  <c:v>1.0579E-2</c:v>
                </c:pt>
                <c:pt idx="2155">
                  <c:v>1.0514000000000001E-2</c:v>
                </c:pt>
                <c:pt idx="2156">
                  <c:v>1.0449E-2</c:v>
                </c:pt>
                <c:pt idx="2157">
                  <c:v>1.0383999999999999E-2</c:v>
                </c:pt>
                <c:pt idx="2158">
                  <c:v>1.0319999999999999E-2</c:v>
                </c:pt>
                <c:pt idx="2159">
                  <c:v>1.0257E-2</c:v>
                </c:pt>
                <c:pt idx="2160">
                  <c:v>1.0194E-2</c:v>
                </c:pt>
                <c:pt idx="2161">
                  <c:v>1.0132E-2</c:v>
                </c:pt>
                <c:pt idx="2162">
                  <c:v>1.0071E-2</c:v>
                </c:pt>
                <c:pt idx="2163">
                  <c:v>1.001E-2</c:v>
                </c:pt>
                <c:pt idx="2164">
                  <c:v>9.9497000000000006E-3</c:v>
                </c:pt>
                <c:pt idx="2165">
                  <c:v>9.8899999999999995E-3</c:v>
                </c:pt>
                <c:pt idx="2166">
                  <c:v>9.8308000000000006E-3</c:v>
                </c:pt>
                <c:pt idx="2167">
                  <c:v>9.7722E-3</c:v>
                </c:pt>
                <c:pt idx="2168">
                  <c:v>9.7140999999999998E-3</c:v>
                </c:pt>
                <c:pt idx="2169">
                  <c:v>9.6565999999999996E-3</c:v>
                </c:pt>
                <c:pt idx="2170">
                  <c:v>9.5995000000000004E-3</c:v>
                </c:pt>
                <c:pt idx="2171">
                  <c:v>9.5429999999999994E-3</c:v>
                </c:pt>
                <c:pt idx="2172">
                  <c:v>9.4870000000000006E-3</c:v>
                </c:pt>
                <c:pt idx="2173">
                  <c:v>9.4315000000000006E-3</c:v>
                </c:pt>
                <c:pt idx="2174">
                  <c:v>9.3764999999999994E-3</c:v>
                </c:pt>
                <c:pt idx="2175">
                  <c:v>9.3220000000000004E-3</c:v>
                </c:pt>
                <c:pt idx="2176">
                  <c:v>9.2679000000000008E-3</c:v>
                </c:pt>
                <c:pt idx="2177">
                  <c:v>9.2142000000000005E-3</c:v>
                </c:pt>
                <c:pt idx="2178">
                  <c:v>9.1610000000000007E-3</c:v>
                </c:pt>
                <c:pt idx="2179">
                  <c:v>9.1082000000000003E-3</c:v>
                </c:pt>
                <c:pt idx="2180">
                  <c:v>9.0559000000000004E-3</c:v>
                </c:pt>
                <c:pt idx="2181">
                  <c:v>9.0039000000000004E-3</c:v>
                </c:pt>
                <c:pt idx="2182">
                  <c:v>8.9523999999999992E-3</c:v>
                </c:pt>
                <c:pt idx="2183">
                  <c:v>8.9012999999999991E-3</c:v>
                </c:pt>
                <c:pt idx="2184">
                  <c:v>8.8505000000000007E-3</c:v>
                </c:pt>
                <c:pt idx="2185">
                  <c:v>8.8001999999999993E-3</c:v>
                </c:pt>
                <c:pt idx="2186">
                  <c:v>8.7501999999999996E-3</c:v>
                </c:pt>
                <c:pt idx="2187">
                  <c:v>8.7005999999999993E-3</c:v>
                </c:pt>
                <c:pt idx="2188">
                  <c:v>8.6514000000000001E-3</c:v>
                </c:pt>
                <c:pt idx="2189">
                  <c:v>8.6026999999999996E-3</c:v>
                </c:pt>
                <c:pt idx="2190">
                  <c:v>8.5543000000000008E-3</c:v>
                </c:pt>
                <c:pt idx="2191">
                  <c:v>8.5062999999999996E-3</c:v>
                </c:pt>
                <c:pt idx="2192">
                  <c:v>8.4586999999999996E-3</c:v>
                </c:pt>
                <c:pt idx="2193">
                  <c:v>8.4113999999999994E-3</c:v>
                </c:pt>
                <c:pt idx="2194">
                  <c:v>8.3645000000000004E-3</c:v>
                </c:pt>
                <c:pt idx="2195">
                  <c:v>8.3180000000000007E-3</c:v>
                </c:pt>
                <c:pt idx="2196">
                  <c:v>8.2716999999999999E-3</c:v>
                </c:pt>
                <c:pt idx="2197">
                  <c:v>8.2257000000000007E-3</c:v>
                </c:pt>
                <c:pt idx="2198">
                  <c:v>8.1799999999999998E-3</c:v>
                </c:pt>
                <c:pt idx="2199">
                  <c:v>8.1346000000000005E-3</c:v>
                </c:pt>
                <c:pt idx="2200">
                  <c:v>8.0894000000000001E-3</c:v>
                </c:pt>
                <c:pt idx="2201">
                  <c:v>8.0444999999999996E-3</c:v>
                </c:pt>
                <c:pt idx="2202">
                  <c:v>7.9999000000000008E-3</c:v>
                </c:pt>
                <c:pt idx="2203">
                  <c:v>7.9556000000000002E-3</c:v>
                </c:pt>
                <c:pt idx="2204">
                  <c:v>7.9115000000000001E-3</c:v>
                </c:pt>
                <c:pt idx="2205">
                  <c:v>7.8677E-3</c:v>
                </c:pt>
                <c:pt idx="2206">
                  <c:v>8.8312000000000009E-3</c:v>
                </c:pt>
                <c:pt idx="2207">
                  <c:v>8.7825000000000004E-3</c:v>
                </c:pt>
                <c:pt idx="2208">
                  <c:v>8.7340999999999998E-3</c:v>
                </c:pt>
                <c:pt idx="2209">
                  <c:v>8.6859999999999993E-3</c:v>
                </c:pt>
                <c:pt idx="2210">
                  <c:v>8.6382000000000004E-3</c:v>
                </c:pt>
                <c:pt idx="2211">
                  <c:v>8.5906999999999997E-3</c:v>
                </c:pt>
                <c:pt idx="2212">
                  <c:v>8.5436000000000002E-3</c:v>
                </c:pt>
                <c:pt idx="2213">
                  <c:v>8.4968000000000005E-3</c:v>
                </c:pt>
                <c:pt idx="2214">
                  <c:v>8.4503000000000009E-3</c:v>
                </c:pt>
                <c:pt idx="2215">
                  <c:v>8.4040999999999994E-3</c:v>
                </c:pt>
                <c:pt idx="2216">
                  <c:v>8.3581999999999997E-3</c:v>
                </c:pt>
                <c:pt idx="2217">
                  <c:v>8.3125999999999999E-3</c:v>
                </c:pt>
                <c:pt idx="2218">
                  <c:v>8.2673E-3</c:v>
                </c:pt>
                <c:pt idx="2219">
                  <c:v>8.2223000000000001E-3</c:v>
                </c:pt>
                <c:pt idx="2220">
                  <c:v>8.1776000000000001E-3</c:v>
                </c:pt>
                <c:pt idx="2221">
                  <c:v>8.1332000000000002E-3</c:v>
                </c:pt>
                <c:pt idx="2222">
                  <c:v>8.0891000000000001E-3</c:v>
                </c:pt>
                <c:pt idx="2223">
                  <c:v>8.0453E-3</c:v>
                </c:pt>
                <c:pt idx="2224">
                  <c:v>8.0017999999999999E-3</c:v>
                </c:pt>
                <c:pt idx="2225">
                  <c:v>7.9585000000000003E-3</c:v>
                </c:pt>
                <c:pt idx="2226">
                  <c:v>7.9156000000000001E-3</c:v>
                </c:pt>
                <c:pt idx="2227">
                  <c:v>7.8729000000000004E-3</c:v>
                </c:pt>
                <c:pt idx="2228">
                  <c:v>7.8305000000000007E-3</c:v>
                </c:pt>
                <c:pt idx="2229">
                  <c:v>7.7884E-3</c:v>
                </c:pt>
                <c:pt idx="2230">
                  <c:v>7.7466000000000002E-3</c:v>
                </c:pt>
                <c:pt idx="2231">
                  <c:v>7.7051000000000003E-3</c:v>
                </c:pt>
                <c:pt idx="2232">
                  <c:v>7.6639000000000004E-3</c:v>
                </c:pt>
                <c:pt idx="2233">
                  <c:v>7.6229000000000002E-3</c:v>
                </c:pt>
                <c:pt idx="2234">
                  <c:v>7.5823000000000002E-3</c:v>
                </c:pt>
                <c:pt idx="2235">
                  <c:v>7.5418999999999998E-3</c:v>
                </c:pt>
                <c:pt idx="2236">
                  <c:v>7.5018999999999997E-3</c:v>
                </c:pt>
                <c:pt idx="2237">
                  <c:v>7.4621000000000002E-3</c:v>
                </c:pt>
                <c:pt idx="2238">
                  <c:v>7.4225999999999997E-3</c:v>
                </c:pt>
                <c:pt idx="2239">
                  <c:v>7.3834E-3</c:v>
                </c:pt>
                <c:pt idx="2240">
                  <c:v>7.3445000000000003E-3</c:v>
                </c:pt>
                <c:pt idx="2241">
                  <c:v>7.3058000000000003E-3</c:v>
                </c:pt>
                <c:pt idx="2242">
                  <c:v>7.2674000000000002E-3</c:v>
                </c:pt>
                <c:pt idx="2243">
                  <c:v>7.2291999999999999E-3</c:v>
                </c:pt>
                <c:pt idx="2244">
                  <c:v>7.1913000000000003E-3</c:v>
                </c:pt>
                <c:pt idx="2245">
                  <c:v>7.1535000000000001E-3</c:v>
                </c:pt>
                <c:pt idx="2246">
                  <c:v>7.1159999999999999E-3</c:v>
                </c:pt>
                <c:pt idx="2247">
                  <c:v>7.0787000000000003E-3</c:v>
                </c:pt>
                <c:pt idx="2248">
                  <c:v>7.0416000000000003E-3</c:v>
                </c:pt>
                <c:pt idx="2249">
                  <c:v>7.0047E-3</c:v>
                </c:pt>
                <c:pt idx="2250">
                  <c:v>6.9679E-3</c:v>
                </c:pt>
                <c:pt idx="2251">
                  <c:v>6.9312000000000002E-3</c:v>
                </c:pt>
                <c:pt idx="2252">
                  <c:v>6.8947000000000001E-3</c:v>
                </c:pt>
                <c:pt idx="2253">
                  <c:v>6.8583000000000003E-3</c:v>
                </c:pt>
                <c:pt idx="2254">
                  <c:v>6.8219999999999999E-3</c:v>
                </c:pt>
                <c:pt idx="2255">
                  <c:v>6.7857000000000004E-3</c:v>
                </c:pt>
                <c:pt idx="2256">
                  <c:v>6.7495999999999997E-3</c:v>
                </c:pt>
                <c:pt idx="2257">
                  <c:v>6.7136000000000001E-3</c:v>
                </c:pt>
                <c:pt idx="2258">
                  <c:v>6.6775999999999997E-3</c:v>
                </c:pt>
                <c:pt idx="2259">
                  <c:v>6.6417000000000004E-3</c:v>
                </c:pt>
                <c:pt idx="2260">
                  <c:v>6.6058000000000002E-3</c:v>
                </c:pt>
                <c:pt idx="2261">
                  <c:v>6.5700000000000003E-3</c:v>
                </c:pt>
                <c:pt idx="2262">
                  <c:v>6.5342999999999998E-3</c:v>
                </c:pt>
                <c:pt idx="2263">
                  <c:v>6.4986999999999996E-3</c:v>
                </c:pt>
                <c:pt idx="2264">
                  <c:v>6.4631999999999997E-3</c:v>
                </c:pt>
                <c:pt idx="2265">
                  <c:v>6.4276999999999997E-3</c:v>
                </c:pt>
                <c:pt idx="2266">
                  <c:v>6.3924000000000003E-3</c:v>
                </c:pt>
                <c:pt idx="2267">
                  <c:v>6.3571000000000001E-3</c:v>
                </c:pt>
                <c:pt idx="2268">
                  <c:v>6.3219000000000001E-3</c:v>
                </c:pt>
                <c:pt idx="2269">
                  <c:v>6.2868000000000004E-3</c:v>
                </c:pt>
                <c:pt idx="2270">
                  <c:v>7.7495999999999997E-3</c:v>
                </c:pt>
                <c:pt idx="2271">
                  <c:v>7.7061999999999999E-3</c:v>
                </c:pt>
                <c:pt idx="2272">
                  <c:v>7.6629999999999997E-3</c:v>
                </c:pt>
                <c:pt idx="2273">
                  <c:v>7.6198999999999998E-3</c:v>
                </c:pt>
                <c:pt idx="2274">
                  <c:v>7.5769000000000001E-3</c:v>
                </c:pt>
                <c:pt idx="2275">
                  <c:v>7.5339999999999999E-3</c:v>
                </c:pt>
                <c:pt idx="2276">
                  <c:v>7.4913000000000002E-3</c:v>
                </c:pt>
                <c:pt idx="2277">
                  <c:v>7.4488000000000002E-3</c:v>
                </c:pt>
                <c:pt idx="2278">
                  <c:v>7.4063999999999996E-3</c:v>
                </c:pt>
                <c:pt idx="2279">
                  <c:v>7.3642000000000004E-3</c:v>
                </c:pt>
                <c:pt idx="2280">
                  <c:v>7.3222000000000001E-3</c:v>
                </c:pt>
                <c:pt idx="2281">
                  <c:v>7.2803E-3</c:v>
                </c:pt>
                <c:pt idx="2282">
                  <c:v>7.2386000000000004E-3</c:v>
                </c:pt>
                <c:pt idx="2283">
                  <c:v>7.1970000000000003E-3</c:v>
                </c:pt>
                <c:pt idx="2284">
                  <c:v>7.1555000000000004E-3</c:v>
                </c:pt>
                <c:pt idx="2285">
                  <c:v>7.1142000000000002E-3</c:v>
                </c:pt>
                <c:pt idx="2286">
                  <c:v>7.0730000000000003E-3</c:v>
                </c:pt>
                <c:pt idx="2287">
                  <c:v>7.0318999999999998E-3</c:v>
                </c:pt>
                <c:pt idx="2288">
                  <c:v>6.9909000000000004E-3</c:v>
                </c:pt>
                <c:pt idx="2289">
                  <c:v>6.9499999999999996E-3</c:v>
                </c:pt>
                <c:pt idx="2290">
                  <c:v>6.9091999999999999E-3</c:v>
                </c:pt>
                <c:pt idx="2291">
                  <c:v>6.8684999999999996E-3</c:v>
                </c:pt>
                <c:pt idx="2292">
                  <c:v>6.8278999999999996E-3</c:v>
                </c:pt>
                <c:pt idx="2293">
                  <c:v>6.7873999999999999E-3</c:v>
                </c:pt>
                <c:pt idx="2294">
                  <c:v>6.7470000000000004E-3</c:v>
                </c:pt>
                <c:pt idx="2295">
                  <c:v>6.7067999999999997E-3</c:v>
                </c:pt>
                <c:pt idx="2296">
                  <c:v>6.6666E-3</c:v>
                </c:pt>
                <c:pt idx="2297">
                  <c:v>6.6265999999999999E-3</c:v>
                </c:pt>
                <c:pt idx="2298">
                  <c:v>6.5867E-3</c:v>
                </c:pt>
                <c:pt idx="2299">
                  <c:v>6.5469999999999999E-3</c:v>
                </c:pt>
                <c:pt idx="2300">
                  <c:v>6.5074E-3</c:v>
                </c:pt>
                <c:pt idx="2301">
                  <c:v>6.4679999999999998E-3</c:v>
                </c:pt>
                <c:pt idx="2302">
                  <c:v>6.4286999999999999E-3</c:v>
                </c:pt>
                <c:pt idx="2303">
                  <c:v>6.3895999999999996E-3</c:v>
                </c:pt>
                <c:pt idx="2304">
                  <c:v>6.3505999999999996E-3</c:v>
                </c:pt>
                <c:pt idx="2305">
                  <c:v>6.3118000000000002E-3</c:v>
                </c:pt>
                <c:pt idx="2306">
                  <c:v>6.2731000000000002E-3</c:v>
                </c:pt>
                <c:pt idx="2307">
                  <c:v>6.2344999999999996E-3</c:v>
                </c:pt>
                <c:pt idx="2308">
                  <c:v>6.1961000000000004E-3</c:v>
                </c:pt>
                <c:pt idx="2309">
                  <c:v>6.1577999999999997E-3</c:v>
                </c:pt>
                <c:pt idx="2310">
                  <c:v>6.1196000000000002E-3</c:v>
                </c:pt>
                <c:pt idx="2311">
                  <c:v>6.0816000000000004E-3</c:v>
                </c:pt>
                <c:pt idx="2312">
                  <c:v>6.0436999999999999E-3</c:v>
                </c:pt>
                <c:pt idx="2313">
                  <c:v>6.0060000000000001E-3</c:v>
                </c:pt>
                <c:pt idx="2314">
                  <c:v>5.9683999999999996E-3</c:v>
                </c:pt>
                <c:pt idx="2315">
                  <c:v>5.9310999999999999E-3</c:v>
                </c:pt>
                <c:pt idx="2316">
                  <c:v>5.8938999999999997E-3</c:v>
                </c:pt>
                <c:pt idx="2317">
                  <c:v>5.8567999999999997E-3</c:v>
                </c:pt>
                <c:pt idx="2318">
                  <c:v>5.8199999999999997E-3</c:v>
                </c:pt>
                <c:pt idx="2319">
                  <c:v>5.7832999999999999E-3</c:v>
                </c:pt>
                <c:pt idx="2320">
                  <c:v>5.7467999999999998E-3</c:v>
                </c:pt>
                <c:pt idx="2321">
                  <c:v>5.7104E-3</c:v>
                </c:pt>
                <c:pt idx="2322">
                  <c:v>5.6741999999999999E-3</c:v>
                </c:pt>
                <c:pt idx="2323">
                  <c:v>5.6381000000000001E-3</c:v>
                </c:pt>
                <c:pt idx="2324">
                  <c:v>5.6020000000000002E-3</c:v>
                </c:pt>
                <c:pt idx="2325">
                  <c:v>5.5661E-3</c:v>
                </c:pt>
                <c:pt idx="2326">
                  <c:v>5.5303000000000001E-3</c:v>
                </c:pt>
                <c:pt idx="2327">
                  <c:v>5.4945000000000003E-3</c:v>
                </c:pt>
                <c:pt idx="2328">
                  <c:v>5.4589E-3</c:v>
                </c:pt>
                <c:pt idx="2329">
                  <c:v>5.4232999999999998E-3</c:v>
                </c:pt>
                <c:pt idx="2330">
                  <c:v>5.3877999999999999E-3</c:v>
                </c:pt>
                <c:pt idx="2331">
                  <c:v>5.3524999999999996E-3</c:v>
                </c:pt>
                <c:pt idx="2332">
                  <c:v>5.3172000000000002E-3</c:v>
                </c:pt>
                <c:pt idx="2333">
                  <c:v>5.2821999999999999E-3</c:v>
                </c:pt>
                <c:pt idx="2334">
                  <c:v>5.2471999999999996E-3</c:v>
                </c:pt>
                <c:pt idx="2335">
                  <c:v>5.2123999999999998E-3</c:v>
                </c:pt>
                <c:pt idx="2336">
                  <c:v>5.1777999999999998E-3</c:v>
                </c:pt>
                <c:pt idx="2337">
                  <c:v>5.1433E-3</c:v>
                </c:pt>
                <c:pt idx="2338">
                  <c:v>5.1089999999999998E-3</c:v>
                </c:pt>
                <c:pt idx="2339">
                  <c:v>5.0749000000000002E-3</c:v>
                </c:pt>
                <c:pt idx="2340">
                  <c:v>5.0409000000000001E-3</c:v>
                </c:pt>
                <c:pt idx="2341">
                  <c:v>5.0070999999999996E-3</c:v>
                </c:pt>
                <c:pt idx="2342">
                  <c:v>4.9734999999999996E-3</c:v>
                </c:pt>
                <c:pt idx="2343">
                  <c:v>4.9399999999999999E-3</c:v>
                </c:pt>
                <c:pt idx="2344">
                  <c:v>4.9067E-3</c:v>
                </c:pt>
                <c:pt idx="2345">
                  <c:v>4.8735999999999996E-3</c:v>
                </c:pt>
                <c:pt idx="2346">
                  <c:v>4.8405999999999996E-3</c:v>
                </c:pt>
                <c:pt idx="2347">
                  <c:v>4.8078000000000001E-3</c:v>
                </c:pt>
                <c:pt idx="2348">
                  <c:v>4.7751E-3</c:v>
                </c:pt>
                <c:pt idx="2349">
                  <c:v>4.7425000000000002E-3</c:v>
                </c:pt>
                <c:pt idx="2350">
                  <c:v>4.7101000000000001E-3</c:v>
                </c:pt>
                <c:pt idx="2351">
                  <c:v>4.6776999999999999E-3</c:v>
                </c:pt>
                <c:pt idx="2352">
                  <c:v>4.6455000000000003E-3</c:v>
                </c:pt>
                <c:pt idx="2353">
                  <c:v>4.6134000000000001E-3</c:v>
                </c:pt>
                <c:pt idx="2354">
                  <c:v>4.5814999999999996E-3</c:v>
                </c:pt>
                <c:pt idx="2355">
                  <c:v>4.5496E-3</c:v>
                </c:pt>
                <c:pt idx="2356">
                  <c:v>4.5177999999999998E-3</c:v>
                </c:pt>
                <c:pt idx="2357">
                  <c:v>4.4860999999999998E-3</c:v>
                </c:pt>
                <c:pt idx="2358">
                  <c:v>4.4546000000000004E-3</c:v>
                </c:pt>
                <c:pt idx="2359">
                  <c:v>4.4232000000000004E-3</c:v>
                </c:pt>
                <c:pt idx="2360">
                  <c:v>4.3918999999999998E-3</c:v>
                </c:pt>
                <c:pt idx="2361">
                  <c:v>4.3607999999999997E-3</c:v>
                </c:pt>
                <c:pt idx="2362">
                  <c:v>4.3299000000000002E-3</c:v>
                </c:pt>
                <c:pt idx="2363">
                  <c:v>4.2989999999999999E-3</c:v>
                </c:pt>
                <c:pt idx="2364">
                  <c:v>4.2684000000000003E-3</c:v>
                </c:pt>
                <c:pt idx="2365">
                  <c:v>4.2379000000000002E-3</c:v>
                </c:pt>
                <c:pt idx="2366">
                  <c:v>4.2075999999999997E-3</c:v>
                </c:pt>
                <c:pt idx="2367">
                  <c:v>4.1774000000000004E-3</c:v>
                </c:pt>
                <c:pt idx="2368">
                  <c:v>4.1472999999999996E-3</c:v>
                </c:pt>
                <c:pt idx="2369">
                  <c:v>4.1174999999999996E-3</c:v>
                </c:pt>
                <c:pt idx="2370">
                  <c:v>4.0877999999999999E-3</c:v>
                </c:pt>
                <c:pt idx="2371">
                  <c:v>4.0582999999999999E-3</c:v>
                </c:pt>
                <c:pt idx="2372">
                  <c:v>4.0289000000000002E-3</c:v>
                </c:pt>
                <c:pt idx="2373">
                  <c:v>3.9995999999999999E-3</c:v>
                </c:pt>
                <c:pt idx="2374">
                  <c:v>3.9705000000000001E-3</c:v>
                </c:pt>
                <c:pt idx="2375">
                  <c:v>3.9416E-3</c:v>
                </c:pt>
                <c:pt idx="2376">
                  <c:v>3.9128000000000001E-3</c:v>
                </c:pt>
                <c:pt idx="2377">
                  <c:v>3.8841000000000001E-3</c:v>
                </c:pt>
                <c:pt idx="2378">
                  <c:v>3.8555999999999998E-3</c:v>
                </c:pt>
                <c:pt idx="2379">
                  <c:v>3.8271999999999998E-3</c:v>
                </c:pt>
                <c:pt idx="2380">
                  <c:v>3.7989999999999999E-3</c:v>
                </c:pt>
                <c:pt idx="2381">
                  <c:v>3.771E-3</c:v>
                </c:pt>
                <c:pt idx="2382">
                  <c:v>3.7431000000000001E-3</c:v>
                </c:pt>
                <c:pt idx="2383">
                  <c:v>3.7154000000000002E-3</c:v>
                </c:pt>
                <c:pt idx="2384">
                  <c:v>3.6879E-3</c:v>
                </c:pt>
                <c:pt idx="2385">
                  <c:v>3.6605000000000001E-3</c:v>
                </c:pt>
                <c:pt idx="2386">
                  <c:v>3.6332999999999999E-3</c:v>
                </c:pt>
                <c:pt idx="2387">
                  <c:v>3.6062999999999998E-3</c:v>
                </c:pt>
                <c:pt idx="2388">
                  <c:v>3.5795000000000002E-3</c:v>
                </c:pt>
                <c:pt idx="2389">
                  <c:v>3.5528000000000001E-3</c:v>
                </c:pt>
                <c:pt idx="2390">
                  <c:v>3.5263E-3</c:v>
                </c:pt>
                <c:pt idx="2391">
                  <c:v>3.4998999999999998E-3</c:v>
                </c:pt>
                <c:pt idx="2392">
                  <c:v>3.4737000000000001E-3</c:v>
                </c:pt>
                <c:pt idx="2393">
                  <c:v>3.4475999999999999E-3</c:v>
                </c:pt>
                <c:pt idx="2394">
                  <c:v>3.4217000000000002E-3</c:v>
                </c:pt>
                <c:pt idx="2395">
                  <c:v>3.3960000000000001E-3</c:v>
                </c:pt>
                <c:pt idx="2396">
                  <c:v>3.3704E-3</c:v>
                </c:pt>
                <c:pt idx="2397">
                  <c:v>3.3449999999999999E-3</c:v>
                </c:pt>
                <c:pt idx="2398">
                  <c:v>3.3197000000000001E-3</c:v>
                </c:pt>
                <c:pt idx="2399">
                  <c:v>3.2946E-3</c:v>
                </c:pt>
                <c:pt idx="2400">
                  <c:v>3.2696000000000001E-3</c:v>
                </c:pt>
                <c:pt idx="2401">
                  <c:v>3.2449000000000002E-3</c:v>
                </c:pt>
                <c:pt idx="2402">
                  <c:v>3.2203000000000002E-3</c:v>
                </c:pt>
                <c:pt idx="2403">
                  <c:v>3.1957999999999999E-3</c:v>
                </c:pt>
                <c:pt idx="2404">
                  <c:v>3.1716000000000001E-3</c:v>
                </c:pt>
                <c:pt idx="2405">
                  <c:v>3.1475000000000001E-3</c:v>
                </c:pt>
                <c:pt idx="2406">
                  <c:v>3.1235999999999998E-3</c:v>
                </c:pt>
                <c:pt idx="2407">
                  <c:v>3.0999000000000001E-3</c:v>
                </c:pt>
                <c:pt idx="2408">
                  <c:v>3.0763000000000001E-3</c:v>
                </c:pt>
                <c:pt idx="2409">
                  <c:v>3.0528999999999999E-3</c:v>
                </c:pt>
                <c:pt idx="2410">
                  <c:v>3.0297000000000002E-3</c:v>
                </c:pt>
                <c:pt idx="2411">
                  <c:v>3.0065999999999999E-3</c:v>
                </c:pt>
                <c:pt idx="2412">
                  <c:v>2.9838E-3</c:v>
                </c:pt>
                <c:pt idx="2413">
                  <c:v>2.9610999999999999E-3</c:v>
                </c:pt>
                <c:pt idx="2414">
                  <c:v>2.9385000000000001E-3</c:v>
                </c:pt>
                <c:pt idx="2415">
                  <c:v>2.9161999999999999E-3</c:v>
                </c:pt>
                <c:pt idx="2416">
                  <c:v>2.8939999999999999E-3</c:v>
                </c:pt>
                <c:pt idx="2417">
                  <c:v>2.872E-3</c:v>
                </c:pt>
                <c:pt idx="2418">
                  <c:v>2.8500999999999999E-3</c:v>
                </c:pt>
                <c:pt idx="2419">
                  <c:v>2.8284E-3</c:v>
                </c:pt>
                <c:pt idx="2420">
                  <c:v>2.8067999999999999E-3</c:v>
                </c:pt>
                <c:pt idx="2421">
                  <c:v>2.7853999999999999E-3</c:v>
                </c:pt>
                <c:pt idx="2422">
                  <c:v>2.7642000000000001E-3</c:v>
                </c:pt>
                <c:pt idx="2423">
                  <c:v>2.7431000000000001E-3</c:v>
                </c:pt>
                <c:pt idx="2424">
                  <c:v>2.7220999999999999E-3</c:v>
                </c:pt>
                <c:pt idx="2425">
                  <c:v>2.7012999999999998E-3</c:v>
                </c:pt>
                <c:pt idx="2426">
                  <c:v>2.6806E-3</c:v>
                </c:pt>
                <c:pt idx="2427">
                  <c:v>2.6600999999999999E-3</c:v>
                </c:pt>
                <c:pt idx="2428">
                  <c:v>2.6397E-3</c:v>
                </c:pt>
                <c:pt idx="2429">
                  <c:v>2.6194E-3</c:v>
                </c:pt>
                <c:pt idx="2430">
                  <c:v>2.5993000000000001E-3</c:v>
                </c:pt>
                <c:pt idx="2431">
                  <c:v>2.5793000000000001E-3</c:v>
                </c:pt>
                <c:pt idx="2432">
                  <c:v>2.5593999999999999E-3</c:v>
                </c:pt>
                <c:pt idx="2433">
                  <c:v>2.5397000000000002E-3</c:v>
                </c:pt>
                <c:pt idx="2434">
                  <c:v>2.5200999999999999E-3</c:v>
                </c:pt>
                <c:pt idx="2435">
                  <c:v>2.5006E-3</c:v>
                </c:pt>
                <c:pt idx="2436">
                  <c:v>2.4813000000000001E-3</c:v>
                </c:pt>
                <c:pt idx="2437">
                  <c:v>2.4621999999999999E-3</c:v>
                </c:pt>
                <c:pt idx="2438">
                  <c:v>2.4432E-3</c:v>
                </c:pt>
                <c:pt idx="2439">
                  <c:v>2.4244000000000002E-3</c:v>
                </c:pt>
                <c:pt idx="2440">
                  <c:v>2.4057000000000002E-3</c:v>
                </c:pt>
                <c:pt idx="2441">
                  <c:v>2.3873000000000002E-3</c:v>
                </c:pt>
                <c:pt idx="2442">
                  <c:v>2.369E-3</c:v>
                </c:pt>
                <c:pt idx="2443">
                  <c:v>2.3509999999999998E-3</c:v>
                </c:pt>
                <c:pt idx="2444">
                  <c:v>2.3330999999999998E-3</c:v>
                </c:pt>
                <c:pt idx="2445">
                  <c:v>2.3154E-3</c:v>
                </c:pt>
                <c:pt idx="2446">
                  <c:v>2.2978999999999999E-3</c:v>
                </c:pt>
                <c:pt idx="2447">
                  <c:v>2.2805999999999998E-3</c:v>
                </c:pt>
                <c:pt idx="2448">
                  <c:v>2.2634999999999999E-3</c:v>
                </c:pt>
                <c:pt idx="2449">
                  <c:v>2.2464999999999998E-3</c:v>
                </c:pt>
                <c:pt idx="2450">
                  <c:v>2.2296999999999998E-3</c:v>
                </c:pt>
                <c:pt idx="2451">
                  <c:v>2.2131E-3</c:v>
                </c:pt>
                <c:pt idx="2452">
                  <c:v>2.1965999999999999E-3</c:v>
                </c:pt>
                <c:pt idx="2453">
                  <c:v>2.1803E-3</c:v>
                </c:pt>
                <c:pt idx="2454">
                  <c:v>2.1641999999999998E-3</c:v>
                </c:pt>
                <c:pt idx="2455">
                  <c:v>2.1481E-3</c:v>
                </c:pt>
                <c:pt idx="2456">
                  <c:v>2.1323000000000002E-3</c:v>
                </c:pt>
                <c:pt idx="2457">
                  <c:v>2.1166000000000002E-3</c:v>
                </c:pt>
                <c:pt idx="2458">
                  <c:v>2.101E-3</c:v>
                </c:pt>
                <c:pt idx="2459">
                  <c:v>2.0856E-3</c:v>
                </c:pt>
                <c:pt idx="2460">
                  <c:v>2.0703000000000002E-3</c:v>
                </c:pt>
                <c:pt idx="2461">
                  <c:v>2.0552000000000001E-3</c:v>
                </c:pt>
                <c:pt idx="2462">
                  <c:v>7.6191000000000002E-3</c:v>
                </c:pt>
                <c:pt idx="2463">
                  <c:v>8.7427000000000008E-3</c:v>
                </c:pt>
                <c:pt idx="2464">
                  <c:v>8.6805000000000007E-3</c:v>
                </c:pt>
                <c:pt idx="2465">
                  <c:v>8.6187999999999994E-3</c:v>
                </c:pt>
                <c:pt idx="2466">
                  <c:v>8.5576999999999997E-3</c:v>
                </c:pt>
                <c:pt idx="2467">
                  <c:v>8.4972999999999993E-3</c:v>
                </c:pt>
                <c:pt idx="2468">
                  <c:v>8.4375000000000006E-3</c:v>
                </c:pt>
                <c:pt idx="2469">
                  <c:v>8.3782000000000006E-3</c:v>
                </c:pt>
                <c:pt idx="2470">
                  <c:v>8.3195999999999999E-3</c:v>
                </c:pt>
                <c:pt idx="2471">
                  <c:v>8.2614999999999997E-3</c:v>
                </c:pt>
                <c:pt idx="2472">
                  <c:v>8.2039999999999995E-3</c:v>
                </c:pt>
                <c:pt idx="2473">
                  <c:v>8.1469999999999997E-3</c:v>
                </c:pt>
                <c:pt idx="2474">
                  <c:v>8.0905999999999999E-3</c:v>
                </c:pt>
                <c:pt idx="2475">
                  <c:v>8.0345999999999994E-3</c:v>
                </c:pt>
                <c:pt idx="2476">
                  <c:v>9.1640000000000003E-3</c:v>
                </c:pt>
                <c:pt idx="2477">
                  <c:v>9.1007999999999992E-3</c:v>
                </c:pt>
                <c:pt idx="2478">
                  <c:v>9.0381000000000003E-3</c:v>
                </c:pt>
                <c:pt idx="2479">
                  <c:v>8.9758000000000008E-3</c:v>
                </c:pt>
                <c:pt idx="2480">
                  <c:v>8.914E-3</c:v>
                </c:pt>
                <c:pt idx="2481">
                  <c:v>8.8526999999999998E-3</c:v>
                </c:pt>
                <c:pt idx="2482">
                  <c:v>8.7919000000000001E-3</c:v>
                </c:pt>
                <c:pt idx="2483">
                  <c:v>8.7314999999999997E-3</c:v>
                </c:pt>
                <c:pt idx="2484">
                  <c:v>8.6715999999999998E-3</c:v>
                </c:pt>
                <c:pt idx="2485">
                  <c:v>9.4812000000000004E-3</c:v>
                </c:pt>
                <c:pt idx="2486">
                  <c:v>9.4164000000000001E-3</c:v>
                </c:pt>
                <c:pt idx="2487">
                  <c:v>9.3521999999999997E-3</c:v>
                </c:pt>
                <c:pt idx="2488">
                  <c:v>9.2884999999999999E-3</c:v>
                </c:pt>
                <c:pt idx="2489">
                  <c:v>9.6314E-3</c:v>
                </c:pt>
                <c:pt idx="2490">
                  <c:v>9.5660999999999993E-3</c:v>
                </c:pt>
                <c:pt idx="2491">
                  <c:v>9.5014000000000001E-3</c:v>
                </c:pt>
                <c:pt idx="2492">
                  <c:v>9.4372999999999992E-3</c:v>
                </c:pt>
                <c:pt idx="2493">
                  <c:v>9.3737999999999998E-3</c:v>
                </c:pt>
                <c:pt idx="2494">
                  <c:v>9.3107999999999993E-3</c:v>
                </c:pt>
                <c:pt idx="2495">
                  <c:v>9.2484999999999998E-3</c:v>
                </c:pt>
                <c:pt idx="2496">
                  <c:v>9.1868999999999996E-3</c:v>
                </c:pt>
                <c:pt idx="2497">
                  <c:v>9.1257999999999999E-3</c:v>
                </c:pt>
                <c:pt idx="2498">
                  <c:v>9.0653999999999995E-3</c:v>
                </c:pt>
                <c:pt idx="2499">
                  <c:v>9.0057000000000002E-3</c:v>
                </c:pt>
                <c:pt idx="2500">
                  <c:v>8.9466000000000007E-3</c:v>
                </c:pt>
                <c:pt idx="2501">
                  <c:v>8.8880999999999995E-3</c:v>
                </c:pt>
                <c:pt idx="2502">
                  <c:v>8.8301999999999999E-3</c:v>
                </c:pt>
                <c:pt idx="2503">
                  <c:v>8.7729000000000001E-3</c:v>
                </c:pt>
                <c:pt idx="2504">
                  <c:v>8.7332E-3</c:v>
                </c:pt>
                <c:pt idx="2505">
                  <c:v>8.6770000000000007E-3</c:v>
                </c:pt>
                <c:pt idx="2506">
                  <c:v>9.3025999999999994E-3</c:v>
                </c:pt>
                <c:pt idx="2507">
                  <c:v>9.2432999999999994E-3</c:v>
                </c:pt>
                <c:pt idx="2508">
                  <c:v>9.8413000000000007E-3</c:v>
                </c:pt>
                <c:pt idx="2509">
                  <c:v>9.7791000000000006E-3</c:v>
                </c:pt>
                <c:pt idx="2510">
                  <c:v>9.7175000000000004E-3</c:v>
                </c:pt>
                <c:pt idx="2511">
                  <c:v>9.6565999999999996E-3</c:v>
                </c:pt>
                <c:pt idx="2512">
                  <c:v>1.0777E-2</c:v>
                </c:pt>
                <c:pt idx="2513">
                  <c:v>1.1908E-2</c:v>
                </c:pt>
                <c:pt idx="2514">
                  <c:v>1.1835E-2</c:v>
                </c:pt>
                <c:pt idx="2515">
                  <c:v>1.1762E-2</c:v>
                </c:pt>
                <c:pt idx="2516">
                  <c:v>1.1689E-2</c:v>
                </c:pt>
                <c:pt idx="2517">
                  <c:v>1.1618E-2</c:v>
                </c:pt>
                <c:pt idx="2518">
                  <c:v>1.1547E-2</c:v>
                </c:pt>
                <c:pt idx="2519">
                  <c:v>1.1476E-2</c:v>
                </c:pt>
                <c:pt idx="2520">
                  <c:v>1.1407E-2</c:v>
                </c:pt>
                <c:pt idx="2521">
                  <c:v>1.1338000000000001E-2</c:v>
                </c:pt>
                <c:pt idx="2522">
                  <c:v>1.1269E-2</c:v>
                </c:pt>
                <c:pt idx="2523">
                  <c:v>1.1200999999999999E-2</c:v>
                </c:pt>
                <c:pt idx="2524">
                  <c:v>1.1134E-2</c:v>
                </c:pt>
                <c:pt idx="2525">
                  <c:v>1.1068E-2</c:v>
                </c:pt>
                <c:pt idx="2526">
                  <c:v>1.1002E-2</c:v>
                </c:pt>
                <c:pt idx="2527">
                  <c:v>1.0936E-2</c:v>
                </c:pt>
                <c:pt idx="2528">
                  <c:v>1.0871E-2</c:v>
                </c:pt>
                <c:pt idx="2529">
                  <c:v>1.0807000000000001E-2</c:v>
                </c:pt>
                <c:pt idx="2530">
                  <c:v>1.0744E-2</c:v>
                </c:pt>
                <c:pt idx="2531">
                  <c:v>1.0681E-2</c:v>
                </c:pt>
                <c:pt idx="2532">
                  <c:v>1.0619E-2</c:v>
                </c:pt>
                <c:pt idx="2533">
                  <c:v>1.0557E-2</c:v>
                </c:pt>
                <c:pt idx="2534">
                  <c:v>1.0496E-2</c:v>
                </c:pt>
                <c:pt idx="2535">
                  <c:v>1.0436000000000001E-2</c:v>
                </c:pt>
                <c:pt idx="2536">
                  <c:v>1.0376E-2</c:v>
                </c:pt>
                <c:pt idx="2537">
                  <c:v>1.0317E-2</c:v>
                </c:pt>
                <c:pt idx="2538">
                  <c:v>1.0258E-2</c:v>
                </c:pt>
                <c:pt idx="2539">
                  <c:v>1.0200000000000001E-2</c:v>
                </c:pt>
                <c:pt idx="2540">
                  <c:v>1.0142E-2</c:v>
                </c:pt>
                <c:pt idx="2541">
                  <c:v>1.0085E-2</c:v>
                </c:pt>
                <c:pt idx="2542">
                  <c:v>1.0029E-2</c:v>
                </c:pt>
                <c:pt idx="2543">
                  <c:v>9.9725000000000005E-3</c:v>
                </c:pt>
                <c:pt idx="2544">
                  <c:v>9.9167999999999999E-3</c:v>
                </c:pt>
                <c:pt idx="2545">
                  <c:v>9.8615000000000005E-3</c:v>
                </c:pt>
                <c:pt idx="2546">
                  <c:v>9.8066000000000004E-3</c:v>
                </c:pt>
                <c:pt idx="2547">
                  <c:v>9.7520999999999997E-3</c:v>
                </c:pt>
                <c:pt idx="2548">
                  <c:v>9.6979000000000006E-3</c:v>
                </c:pt>
                <c:pt idx="2549">
                  <c:v>9.6439999999999998E-3</c:v>
                </c:pt>
                <c:pt idx="2550">
                  <c:v>9.5904000000000007E-3</c:v>
                </c:pt>
                <c:pt idx="2551">
                  <c:v>9.5370000000000003E-3</c:v>
                </c:pt>
                <c:pt idx="2552">
                  <c:v>9.4839999999999994E-3</c:v>
                </c:pt>
                <c:pt idx="2553">
                  <c:v>9.4312000000000007E-3</c:v>
                </c:pt>
                <c:pt idx="2554">
                  <c:v>9.3787000000000002E-3</c:v>
                </c:pt>
                <c:pt idx="2555">
                  <c:v>9.3264999999999997E-3</c:v>
                </c:pt>
                <c:pt idx="2556">
                  <c:v>9.2745999999999992E-3</c:v>
                </c:pt>
                <c:pt idx="2557">
                  <c:v>9.2230000000000003E-3</c:v>
                </c:pt>
                <c:pt idx="2558">
                  <c:v>9.1716999999999996E-3</c:v>
                </c:pt>
                <c:pt idx="2559">
                  <c:v>9.1207000000000007E-3</c:v>
                </c:pt>
                <c:pt idx="2560">
                  <c:v>9.0699999999999999E-3</c:v>
                </c:pt>
                <c:pt idx="2561">
                  <c:v>9.0197000000000003E-3</c:v>
                </c:pt>
                <c:pt idx="2562">
                  <c:v>8.9697000000000006E-3</c:v>
                </c:pt>
                <c:pt idx="2563">
                  <c:v>8.9201000000000003E-3</c:v>
                </c:pt>
                <c:pt idx="2564">
                  <c:v>8.8707999999999999E-3</c:v>
                </c:pt>
                <c:pt idx="2565">
                  <c:v>8.8217999999999994E-3</c:v>
                </c:pt>
                <c:pt idx="2566">
                  <c:v>8.7732000000000001E-3</c:v>
                </c:pt>
                <c:pt idx="2567">
                  <c:v>8.7247999999999996E-3</c:v>
                </c:pt>
                <c:pt idx="2568">
                  <c:v>8.6767000000000007E-3</c:v>
                </c:pt>
                <c:pt idx="2569">
                  <c:v>8.6289999999999995E-3</c:v>
                </c:pt>
                <c:pt idx="2570">
                  <c:v>8.5815000000000006E-3</c:v>
                </c:pt>
                <c:pt idx="2571">
                  <c:v>8.5342999999999999E-3</c:v>
                </c:pt>
                <c:pt idx="2572">
                  <c:v>8.4874000000000008E-3</c:v>
                </c:pt>
                <c:pt idx="2573">
                  <c:v>8.4407000000000006E-3</c:v>
                </c:pt>
                <c:pt idx="2574">
                  <c:v>8.3943999999999998E-3</c:v>
                </c:pt>
                <c:pt idx="2575">
                  <c:v>8.3482000000000001E-3</c:v>
                </c:pt>
                <c:pt idx="2576">
                  <c:v>8.3023999999999997E-3</c:v>
                </c:pt>
                <c:pt idx="2577">
                  <c:v>8.2567999999999999E-3</c:v>
                </c:pt>
                <c:pt idx="2578">
                  <c:v>8.2114000000000006E-3</c:v>
                </c:pt>
                <c:pt idx="2579">
                  <c:v>8.1662999999999996E-3</c:v>
                </c:pt>
                <c:pt idx="2580">
                  <c:v>8.1215000000000002E-3</c:v>
                </c:pt>
                <c:pt idx="2581">
                  <c:v>8.0768000000000003E-3</c:v>
                </c:pt>
                <c:pt idx="2582">
                  <c:v>8.0324999999999997E-3</c:v>
                </c:pt>
                <c:pt idx="2583">
                  <c:v>7.9883999999999997E-3</c:v>
                </c:pt>
                <c:pt idx="2584">
                  <c:v>7.9445000000000002E-3</c:v>
                </c:pt>
                <c:pt idx="2585">
                  <c:v>7.9009000000000006E-3</c:v>
                </c:pt>
                <c:pt idx="2586">
                  <c:v>7.8574999999999999E-3</c:v>
                </c:pt>
                <c:pt idx="2587">
                  <c:v>7.8142999999999997E-3</c:v>
                </c:pt>
                <c:pt idx="2588">
                  <c:v>7.7713000000000001E-3</c:v>
                </c:pt>
                <c:pt idx="2589">
                  <c:v>7.7286000000000004E-3</c:v>
                </c:pt>
                <c:pt idx="2590">
                  <c:v>7.6860000000000001E-3</c:v>
                </c:pt>
                <c:pt idx="2591">
                  <c:v>7.6436000000000004E-3</c:v>
                </c:pt>
                <c:pt idx="2592">
                  <c:v>7.6014000000000003E-3</c:v>
                </c:pt>
                <c:pt idx="2593">
                  <c:v>7.5594E-3</c:v>
                </c:pt>
                <c:pt idx="2594">
                  <c:v>7.5174999999999999E-3</c:v>
                </c:pt>
                <c:pt idx="2595">
                  <c:v>7.4758000000000003E-3</c:v>
                </c:pt>
                <c:pt idx="2596">
                  <c:v>7.4342999999999996E-3</c:v>
                </c:pt>
                <c:pt idx="2597">
                  <c:v>7.3929E-3</c:v>
                </c:pt>
                <c:pt idx="2598">
                  <c:v>7.3518000000000003E-3</c:v>
                </c:pt>
                <c:pt idx="2599">
                  <c:v>7.3108000000000001E-3</c:v>
                </c:pt>
                <c:pt idx="2600">
                  <c:v>7.2700999999999998E-3</c:v>
                </c:pt>
                <c:pt idx="2601">
                  <c:v>7.2296000000000001E-3</c:v>
                </c:pt>
                <c:pt idx="2602">
                  <c:v>7.1891999999999998E-3</c:v>
                </c:pt>
                <c:pt idx="2603">
                  <c:v>7.1491000000000002E-3</c:v>
                </c:pt>
                <c:pt idx="2604">
                  <c:v>7.1092999999999998E-3</c:v>
                </c:pt>
                <c:pt idx="2605">
                  <c:v>7.0695999999999997E-3</c:v>
                </c:pt>
                <c:pt idx="2606">
                  <c:v>7.0301000000000001E-3</c:v>
                </c:pt>
                <c:pt idx="2607">
                  <c:v>6.9909000000000004E-3</c:v>
                </c:pt>
                <c:pt idx="2608">
                  <c:v>6.9518999999999996E-3</c:v>
                </c:pt>
                <c:pt idx="2609">
                  <c:v>6.9129999999999999E-3</c:v>
                </c:pt>
                <c:pt idx="2610">
                  <c:v>6.8744000000000001E-3</c:v>
                </c:pt>
                <c:pt idx="2611">
                  <c:v>6.8358999999999998E-3</c:v>
                </c:pt>
                <c:pt idx="2612">
                  <c:v>6.7977000000000003E-3</c:v>
                </c:pt>
                <c:pt idx="2613">
                  <c:v>6.7597000000000004E-3</c:v>
                </c:pt>
                <c:pt idx="2614">
                  <c:v>6.7218E-3</c:v>
                </c:pt>
                <c:pt idx="2615">
                  <c:v>1.0692E-2</c:v>
                </c:pt>
                <c:pt idx="2616">
                  <c:v>1.1383000000000001E-2</c:v>
                </c:pt>
                <c:pt idx="2617">
                  <c:v>1.1318999999999999E-2</c:v>
                </c:pt>
                <c:pt idx="2618">
                  <c:v>1.1256E-2</c:v>
                </c:pt>
                <c:pt idx="2619">
                  <c:v>1.2375000000000001E-2</c:v>
                </c:pt>
                <c:pt idx="2620">
                  <c:v>1.3613E-2</c:v>
                </c:pt>
                <c:pt idx="2621">
                  <c:v>1.3537E-2</c:v>
                </c:pt>
                <c:pt idx="2622">
                  <c:v>1.3461000000000001E-2</c:v>
                </c:pt>
                <c:pt idx="2623">
                  <c:v>1.3386E-2</c:v>
                </c:pt>
                <c:pt idx="2624">
                  <c:v>1.3311999999999999E-2</c:v>
                </c:pt>
                <c:pt idx="2625">
                  <c:v>1.3238E-2</c:v>
                </c:pt>
                <c:pt idx="2626">
                  <c:v>1.3164E-2</c:v>
                </c:pt>
                <c:pt idx="2627">
                  <c:v>1.3089999999999999E-2</c:v>
                </c:pt>
                <c:pt idx="2628">
                  <c:v>1.3017000000000001E-2</c:v>
                </c:pt>
                <c:pt idx="2629">
                  <c:v>1.2944000000000001E-2</c:v>
                </c:pt>
                <c:pt idx="2630">
                  <c:v>1.2871E-2</c:v>
                </c:pt>
                <c:pt idx="2631">
                  <c:v>1.2799E-2</c:v>
                </c:pt>
                <c:pt idx="2632">
                  <c:v>1.2725999999999999E-2</c:v>
                </c:pt>
                <c:pt idx="2633">
                  <c:v>1.2654E-2</c:v>
                </c:pt>
                <c:pt idx="2634">
                  <c:v>1.2581999999999999E-2</c:v>
                </c:pt>
                <c:pt idx="2635">
                  <c:v>1.2511E-2</c:v>
                </c:pt>
                <c:pt idx="2636">
                  <c:v>1.2439E-2</c:v>
                </c:pt>
                <c:pt idx="2637">
                  <c:v>1.2368000000000001E-2</c:v>
                </c:pt>
                <c:pt idx="2638">
                  <c:v>1.2298E-2</c:v>
                </c:pt>
                <c:pt idx="2639">
                  <c:v>1.2227E-2</c:v>
                </c:pt>
                <c:pt idx="2640">
                  <c:v>1.2156999999999999E-2</c:v>
                </c:pt>
                <c:pt idx="2641">
                  <c:v>1.2086E-2</c:v>
                </c:pt>
                <c:pt idx="2642">
                  <c:v>1.2017E-2</c:v>
                </c:pt>
                <c:pt idx="2643">
                  <c:v>1.1946999999999999E-2</c:v>
                </c:pt>
                <c:pt idx="2644">
                  <c:v>1.1877E-2</c:v>
                </c:pt>
                <c:pt idx="2645">
                  <c:v>1.1808000000000001E-2</c:v>
                </c:pt>
                <c:pt idx="2646">
                  <c:v>1.1738999999999999E-2</c:v>
                </c:pt>
                <c:pt idx="2647">
                  <c:v>1.167E-2</c:v>
                </c:pt>
                <c:pt idx="2648">
                  <c:v>1.1601E-2</c:v>
                </c:pt>
                <c:pt idx="2649">
                  <c:v>1.1533E-2</c:v>
                </c:pt>
                <c:pt idx="2650">
                  <c:v>1.1464E-2</c:v>
                </c:pt>
                <c:pt idx="2651">
                  <c:v>1.1396E-2</c:v>
                </c:pt>
                <c:pt idx="2652">
                  <c:v>1.1328E-2</c:v>
                </c:pt>
                <c:pt idx="2653">
                  <c:v>1.1259999999999999E-2</c:v>
                </c:pt>
                <c:pt idx="2654">
                  <c:v>1.1192000000000001E-2</c:v>
                </c:pt>
                <c:pt idx="2655">
                  <c:v>1.1124999999999999E-2</c:v>
                </c:pt>
                <c:pt idx="2656">
                  <c:v>1.1057000000000001E-2</c:v>
                </c:pt>
                <c:pt idx="2657">
                  <c:v>1.099E-2</c:v>
                </c:pt>
                <c:pt idx="2658">
                  <c:v>1.0924E-2</c:v>
                </c:pt>
                <c:pt idx="2659">
                  <c:v>1.0857E-2</c:v>
                </c:pt>
                <c:pt idx="2660">
                  <c:v>1.0791E-2</c:v>
                </c:pt>
                <c:pt idx="2661">
                  <c:v>1.0725E-2</c:v>
                </c:pt>
                <c:pt idx="2662">
                  <c:v>1.0659E-2</c:v>
                </c:pt>
                <c:pt idx="2663">
                  <c:v>1.0593999999999999E-2</c:v>
                </c:pt>
                <c:pt idx="2664">
                  <c:v>1.0527999999999999E-2</c:v>
                </c:pt>
                <c:pt idx="2665">
                  <c:v>1.0463E-2</c:v>
                </c:pt>
                <c:pt idx="2666">
                  <c:v>1.0397999999999999E-2</c:v>
                </c:pt>
                <c:pt idx="2667">
                  <c:v>1.0333999999999999E-2</c:v>
                </c:pt>
                <c:pt idx="2668">
                  <c:v>1.0269E-2</c:v>
                </c:pt>
                <c:pt idx="2669">
                  <c:v>1.0205000000000001E-2</c:v>
                </c:pt>
                <c:pt idx="2670">
                  <c:v>1.0142E-2</c:v>
                </c:pt>
                <c:pt idx="2671">
                  <c:v>1.1838E-2</c:v>
                </c:pt>
                <c:pt idx="2672">
                  <c:v>1.1827000000000001E-2</c:v>
                </c:pt>
                <c:pt idx="2673">
                  <c:v>2.4476000000000001E-2</c:v>
                </c:pt>
                <c:pt idx="2674">
                  <c:v>2.9696E-2</c:v>
                </c:pt>
                <c:pt idx="2675">
                  <c:v>3.2981000000000003E-2</c:v>
                </c:pt>
                <c:pt idx="2676">
                  <c:v>3.8544000000000002E-2</c:v>
                </c:pt>
                <c:pt idx="2677">
                  <c:v>3.8313E-2</c:v>
                </c:pt>
                <c:pt idx="2678">
                  <c:v>3.8082999999999999E-2</c:v>
                </c:pt>
                <c:pt idx="2679">
                  <c:v>3.7856000000000001E-2</c:v>
                </c:pt>
                <c:pt idx="2680">
                  <c:v>3.7629999999999997E-2</c:v>
                </c:pt>
                <c:pt idx="2681">
                  <c:v>3.7405000000000001E-2</c:v>
                </c:pt>
                <c:pt idx="2682">
                  <c:v>3.7183000000000001E-2</c:v>
                </c:pt>
                <c:pt idx="2683">
                  <c:v>3.6962000000000002E-2</c:v>
                </c:pt>
                <c:pt idx="2684">
                  <c:v>3.6741999999999997E-2</c:v>
                </c:pt>
                <c:pt idx="2685">
                  <c:v>3.6524000000000001E-2</c:v>
                </c:pt>
                <c:pt idx="2686">
                  <c:v>3.6306999999999999E-2</c:v>
                </c:pt>
                <c:pt idx="2687">
                  <c:v>3.6091999999999999E-2</c:v>
                </c:pt>
                <c:pt idx="2688">
                  <c:v>3.5876999999999999E-2</c:v>
                </c:pt>
                <c:pt idx="2689">
                  <c:v>3.5661999999999999E-2</c:v>
                </c:pt>
                <c:pt idx="2690">
                  <c:v>3.5449000000000001E-2</c:v>
                </c:pt>
                <c:pt idx="2691">
                  <c:v>3.5236999999999997E-2</c:v>
                </c:pt>
                <c:pt idx="2692">
                  <c:v>3.5025000000000001E-2</c:v>
                </c:pt>
                <c:pt idx="2693">
                  <c:v>3.4813999999999998E-2</c:v>
                </c:pt>
                <c:pt idx="2694">
                  <c:v>3.4603000000000002E-2</c:v>
                </c:pt>
                <c:pt idx="2695">
                  <c:v>3.4394000000000001E-2</c:v>
                </c:pt>
                <c:pt idx="2696">
                  <c:v>3.4185E-2</c:v>
                </c:pt>
                <c:pt idx="2697">
                  <c:v>3.3978000000000001E-2</c:v>
                </c:pt>
                <c:pt idx="2698">
                  <c:v>3.3771000000000002E-2</c:v>
                </c:pt>
                <c:pt idx="2699">
                  <c:v>3.3564999999999998E-2</c:v>
                </c:pt>
                <c:pt idx="2700">
                  <c:v>3.3361000000000002E-2</c:v>
                </c:pt>
                <c:pt idx="2701">
                  <c:v>3.3158E-2</c:v>
                </c:pt>
                <c:pt idx="2702">
                  <c:v>3.2955999999999999E-2</c:v>
                </c:pt>
                <c:pt idx="2703">
                  <c:v>3.2754999999999999E-2</c:v>
                </c:pt>
                <c:pt idx="2704">
                  <c:v>3.2555000000000001E-2</c:v>
                </c:pt>
                <c:pt idx="2705">
                  <c:v>3.2356000000000003E-2</c:v>
                </c:pt>
                <c:pt idx="2706">
                  <c:v>3.2159E-2</c:v>
                </c:pt>
                <c:pt idx="2707">
                  <c:v>3.1962999999999998E-2</c:v>
                </c:pt>
                <c:pt idx="2708">
                  <c:v>3.1766999999999997E-2</c:v>
                </c:pt>
                <c:pt idx="2709">
                  <c:v>3.1572999999999997E-2</c:v>
                </c:pt>
                <c:pt idx="2710">
                  <c:v>3.1379999999999998E-2</c:v>
                </c:pt>
                <c:pt idx="2711">
                  <c:v>3.1188E-2</c:v>
                </c:pt>
                <c:pt idx="2712">
                  <c:v>3.0998000000000001E-2</c:v>
                </c:pt>
                <c:pt idx="2713">
                  <c:v>3.0807999999999999E-2</c:v>
                </c:pt>
                <c:pt idx="2714">
                  <c:v>3.0619E-2</c:v>
                </c:pt>
                <c:pt idx="2715">
                  <c:v>3.0429999999999999E-2</c:v>
                </c:pt>
                <c:pt idx="2716">
                  <c:v>3.0242999999999999E-2</c:v>
                </c:pt>
                <c:pt idx="2717">
                  <c:v>3.0057E-2</c:v>
                </c:pt>
                <c:pt idx="2718">
                  <c:v>2.9871000000000002E-2</c:v>
                </c:pt>
                <c:pt idx="2719">
                  <c:v>2.9687000000000002E-2</c:v>
                </c:pt>
                <c:pt idx="2720">
                  <c:v>2.9503000000000001E-2</c:v>
                </c:pt>
                <c:pt idx="2721">
                  <c:v>2.9319999999999999E-2</c:v>
                </c:pt>
                <c:pt idx="2722">
                  <c:v>2.9137E-2</c:v>
                </c:pt>
                <c:pt idx="2723">
                  <c:v>2.8955000000000002E-2</c:v>
                </c:pt>
                <c:pt idx="2724">
                  <c:v>0.93567</c:v>
                </c:pt>
                <c:pt idx="2725">
                  <c:v>0.93393000000000004</c:v>
                </c:pt>
                <c:pt idx="2726">
                  <c:v>0.92776999999999998</c:v>
                </c:pt>
                <c:pt idx="2727">
                  <c:v>0.92162999999999995</c:v>
                </c:pt>
                <c:pt idx="2728">
                  <c:v>0.91551000000000005</c:v>
                </c:pt>
                <c:pt idx="2729">
                  <c:v>0.90941000000000005</c:v>
                </c:pt>
                <c:pt idx="2730">
                  <c:v>0.90332999999999997</c:v>
                </c:pt>
                <c:pt idx="2731">
                  <c:v>0.89727999999999997</c:v>
                </c:pt>
                <c:pt idx="2732">
                  <c:v>0.89124999999999999</c:v>
                </c:pt>
                <c:pt idx="2733">
                  <c:v>0.88524999999999998</c:v>
                </c:pt>
                <c:pt idx="2734">
                  <c:v>0.87927</c:v>
                </c:pt>
                <c:pt idx="2735">
                  <c:v>0.87333000000000005</c:v>
                </c:pt>
                <c:pt idx="2736">
                  <c:v>0.86741000000000001</c:v>
                </c:pt>
                <c:pt idx="2737">
                  <c:v>0.86153000000000002</c:v>
                </c:pt>
                <c:pt idx="2738">
                  <c:v>0.85567000000000004</c:v>
                </c:pt>
                <c:pt idx="2739">
                  <c:v>0.84984000000000004</c:v>
                </c:pt>
                <c:pt idx="2740">
                  <c:v>0.84404000000000001</c:v>
                </c:pt>
                <c:pt idx="2741">
                  <c:v>0.83826999999999996</c:v>
                </c:pt>
                <c:pt idx="2742">
                  <c:v>0.83252999999999999</c:v>
                </c:pt>
                <c:pt idx="2743">
                  <c:v>0.82681000000000004</c:v>
                </c:pt>
                <c:pt idx="2744">
                  <c:v>0.82111999999999996</c:v>
                </c:pt>
                <c:pt idx="2745">
                  <c:v>0.81545999999999996</c:v>
                </c:pt>
                <c:pt idx="2746">
                  <c:v>0.80981000000000003</c:v>
                </c:pt>
                <c:pt idx="2747">
                  <c:v>0.80420000000000003</c:v>
                </c:pt>
                <c:pt idx="2748">
                  <c:v>0.79859999999999998</c:v>
                </c:pt>
                <c:pt idx="2749">
                  <c:v>0.79303000000000001</c:v>
                </c:pt>
                <c:pt idx="2750">
                  <c:v>0.78749000000000002</c:v>
                </c:pt>
                <c:pt idx="2751">
                  <c:v>0.78197000000000005</c:v>
                </c:pt>
                <c:pt idx="2752">
                  <c:v>0.77646999999999999</c:v>
                </c:pt>
                <c:pt idx="2753">
                  <c:v>0.77098999999999995</c:v>
                </c:pt>
                <c:pt idx="2754">
                  <c:v>0.76554</c:v>
                </c:pt>
                <c:pt idx="2755">
                  <c:v>0.76010999999999995</c:v>
                </c:pt>
                <c:pt idx="2756">
                  <c:v>0.75470000000000004</c:v>
                </c:pt>
                <c:pt idx="2757">
                  <c:v>0.74931999999999999</c:v>
                </c:pt>
                <c:pt idx="2758">
                  <c:v>0.74395999999999995</c:v>
                </c:pt>
                <c:pt idx="2759">
                  <c:v>0.73862000000000005</c:v>
                </c:pt>
                <c:pt idx="2760">
                  <c:v>0.73331000000000002</c:v>
                </c:pt>
                <c:pt idx="2761">
                  <c:v>0.72802999999999995</c:v>
                </c:pt>
                <c:pt idx="2762">
                  <c:v>0.72277000000000002</c:v>
                </c:pt>
                <c:pt idx="2763">
                  <c:v>0.71753999999999996</c:v>
                </c:pt>
                <c:pt idx="2764">
                  <c:v>0.71233000000000002</c:v>
                </c:pt>
                <c:pt idx="2765">
                  <c:v>0.70714999999999995</c:v>
                </c:pt>
                <c:pt idx="2766">
                  <c:v>0.70199</c:v>
                </c:pt>
                <c:pt idx="2767">
                  <c:v>0.69686999999999999</c:v>
                </c:pt>
                <c:pt idx="2768">
                  <c:v>0.69177</c:v>
                </c:pt>
                <c:pt idx="2769">
                  <c:v>0.68669999999999998</c:v>
                </c:pt>
                <c:pt idx="2770">
                  <c:v>0.68164999999999998</c:v>
                </c:pt>
                <c:pt idx="2771">
                  <c:v>0.67662999999999995</c:v>
                </c:pt>
                <c:pt idx="2772">
                  <c:v>0.67164999999999997</c:v>
                </c:pt>
                <c:pt idx="2773">
                  <c:v>0.66669</c:v>
                </c:pt>
                <c:pt idx="2774">
                  <c:v>0.66174999999999995</c:v>
                </c:pt>
                <c:pt idx="2775">
                  <c:v>0.65685000000000004</c:v>
                </c:pt>
                <c:pt idx="2776">
                  <c:v>0.65198</c:v>
                </c:pt>
                <c:pt idx="2777">
                  <c:v>0.64712999999999998</c:v>
                </c:pt>
                <c:pt idx="2778">
                  <c:v>0.64232</c:v>
                </c:pt>
                <c:pt idx="2779">
                  <c:v>0.63754</c:v>
                </c:pt>
                <c:pt idx="2780">
                  <c:v>0.63278999999999996</c:v>
                </c:pt>
                <c:pt idx="2781">
                  <c:v>0.62807999999999997</c:v>
                </c:pt>
                <c:pt idx="2782">
                  <c:v>0.62339999999999995</c:v>
                </c:pt>
                <c:pt idx="2783">
                  <c:v>0.61875999999999998</c:v>
                </c:pt>
                <c:pt idx="2784">
                  <c:v>0.61416000000000004</c:v>
                </c:pt>
                <c:pt idx="2785">
                  <c:v>0.60960000000000003</c:v>
                </c:pt>
                <c:pt idx="2786">
                  <c:v>0.60507</c:v>
                </c:pt>
                <c:pt idx="2787">
                  <c:v>0.60058999999999996</c:v>
                </c:pt>
                <c:pt idx="2788">
                  <c:v>0.59614</c:v>
                </c:pt>
                <c:pt idx="2789">
                  <c:v>0.59172000000000002</c:v>
                </c:pt>
                <c:pt idx="2790">
                  <c:v>0.58733999999999997</c:v>
                </c:pt>
                <c:pt idx="2791">
                  <c:v>0.58299999999999996</c:v>
                </c:pt>
                <c:pt idx="2792">
                  <c:v>0.57867999999999997</c:v>
                </c:pt>
                <c:pt idx="2793">
                  <c:v>0.57440000000000002</c:v>
                </c:pt>
                <c:pt idx="2794">
                  <c:v>0.57015000000000005</c:v>
                </c:pt>
                <c:pt idx="2795">
                  <c:v>0.56593000000000004</c:v>
                </c:pt>
                <c:pt idx="2796">
                  <c:v>0.56174999999999997</c:v>
                </c:pt>
                <c:pt idx="2797">
                  <c:v>0.55759000000000003</c:v>
                </c:pt>
                <c:pt idx="2798">
                  <c:v>0.55347000000000002</c:v>
                </c:pt>
                <c:pt idx="2799">
                  <c:v>0.54939000000000004</c:v>
                </c:pt>
                <c:pt idx="2800">
                  <c:v>0.54534000000000005</c:v>
                </c:pt>
                <c:pt idx="2801">
                  <c:v>0.54132999999999998</c:v>
                </c:pt>
                <c:pt idx="2802">
                  <c:v>0.53735999999999995</c:v>
                </c:pt>
                <c:pt idx="2803">
                  <c:v>0.53342000000000001</c:v>
                </c:pt>
                <c:pt idx="2804">
                  <c:v>0.52951999999999999</c:v>
                </c:pt>
                <c:pt idx="2805">
                  <c:v>0.52566000000000002</c:v>
                </c:pt>
                <c:pt idx="2806">
                  <c:v>0.52183000000000002</c:v>
                </c:pt>
                <c:pt idx="2807">
                  <c:v>0.51803999999999994</c:v>
                </c:pt>
                <c:pt idx="2808">
                  <c:v>0.51427999999999996</c:v>
                </c:pt>
                <c:pt idx="2809">
                  <c:v>0.51056000000000001</c:v>
                </c:pt>
                <c:pt idx="2810">
                  <c:v>0.50687000000000004</c:v>
                </c:pt>
                <c:pt idx="2811">
                  <c:v>0.50321000000000005</c:v>
                </c:pt>
                <c:pt idx="2812">
                  <c:v>0.49958999999999998</c:v>
                </c:pt>
                <c:pt idx="2813">
                  <c:v>0.496</c:v>
                </c:pt>
                <c:pt idx="2814">
                  <c:v>0.49242999999999998</c:v>
                </c:pt>
                <c:pt idx="2815">
                  <c:v>0.4889</c:v>
                </c:pt>
                <c:pt idx="2816">
                  <c:v>0.4854</c:v>
                </c:pt>
                <c:pt idx="2817">
                  <c:v>0.48193000000000003</c:v>
                </c:pt>
                <c:pt idx="2818">
                  <c:v>0.47849000000000003</c:v>
                </c:pt>
                <c:pt idx="2819">
                  <c:v>0.47506999999999999</c:v>
                </c:pt>
                <c:pt idx="2820">
                  <c:v>0.47169</c:v>
                </c:pt>
                <c:pt idx="2821">
                  <c:v>0.46833000000000002</c:v>
                </c:pt>
                <c:pt idx="2822">
                  <c:v>0.46500000000000002</c:v>
                </c:pt>
                <c:pt idx="2823">
                  <c:v>0.46168999999999999</c:v>
                </c:pt>
                <c:pt idx="2824">
                  <c:v>0.45841999999999999</c:v>
                </c:pt>
                <c:pt idx="2825">
                  <c:v>0.45517000000000002</c:v>
                </c:pt>
                <c:pt idx="2826">
                  <c:v>0.45194000000000001</c:v>
                </c:pt>
                <c:pt idx="2827">
                  <c:v>0.44874000000000003</c:v>
                </c:pt>
                <c:pt idx="2828">
                  <c:v>0.44557000000000002</c:v>
                </c:pt>
                <c:pt idx="2829">
                  <c:v>0.44241999999999998</c:v>
                </c:pt>
                <c:pt idx="2830">
                  <c:v>0.43930000000000002</c:v>
                </c:pt>
                <c:pt idx="2831">
                  <c:v>0.43619999999999998</c:v>
                </c:pt>
                <c:pt idx="2832">
                  <c:v>0.43312</c:v>
                </c:pt>
                <c:pt idx="2833">
                  <c:v>0.43006</c:v>
                </c:pt>
                <c:pt idx="2834">
                  <c:v>0.42703000000000002</c:v>
                </c:pt>
                <c:pt idx="2835">
                  <c:v>0.42402000000000001</c:v>
                </c:pt>
                <c:pt idx="2836">
                  <c:v>0.42102000000000001</c:v>
                </c:pt>
                <c:pt idx="2837">
                  <c:v>0.41804999999999998</c:v>
                </c:pt>
                <c:pt idx="2838">
                  <c:v>0.41509000000000001</c:v>
                </c:pt>
                <c:pt idx="2839">
                  <c:v>0.41215000000000002</c:v>
                </c:pt>
                <c:pt idx="2840">
                  <c:v>0.40923999999999999</c:v>
                </c:pt>
                <c:pt idx="2841">
                  <c:v>0.40633999999999998</c:v>
                </c:pt>
                <c:pt idx="2842">
                  <c:v>0.40347</c:v>
                </c:pt>
                <c:pt idx="2843">
                  <c:v>0.40061999999999998</c:v>
                </c:pt>
                <c:pt idx="2844">
                  <c:v>0.39778999999999998</c:v>
                </c:pt>
                <c:pt idx="2845">
                  <c:v>0.39498</c:v>
                </c:pt>
                <c:pt idx="2846">
                  <c:v>0.39219999999999999</c:v>
                </c:pt>
                <c:pt idx="2847">
                  <c:v>0.38943</c:v>
                </c:pt>
                <c:pt idx="2848">
                  <c:v>0.38668999999999998</c:v>
                </c:pt>
                <c:pt idx="2849">
                  <c:v>0.38396999999999998</c:v>
                </c:pt>
                <c:pt idx="2850">
                  <c:v>0.38128000000000001</c:v>
                </c:pt>
                <c:pt idx="2851">
                  <c:v>0.37859999999999999</c:v>
                </c:pt>
                <c:pt idx="2852">
                  <c:v>0.37594</c:v>
                </c:pt>
                <c:pt idx="2853">
                  <c:v>0.37330999999999998</c:v>
                </c:pt>
                <c:pt idx="2854">
                  <c:v>0.37069000000000002</c:v>
                </c:pt>
                <c:pt idx="2855">
                  <c:v>0.36809999999999998</c:v>
                </c:pt>
                <c:pt idx="2856">
                  <c:v>0.36553000000000002</c:v>
                </c:pt>
                <c:pt idx="2857">
                  <c:v>0.36298000000000002</c:v>
                </c:pt>
                <c:pt idx="2858">
                  <c:v>0.36043999999999998</c:v>
                </c:pt>
                <c:pt idx="2859">
                  <c:v>0.35793000000000003</c:v>
                </c:pt>
                <c:pt idx="2860">
                  <c:v>0.35543999999999998</c:v>
                </c:pt>
                <c:pt idx="2861">
                  <c:v>0.35297000000000001</c:v>
                </c:pt>
                <c:pt idx="2862">
                  <c:v>0.35050999999999999</c:v>
                </c:pt>
                <c:pt idx="2863">
                  <c:v>0.34808</c:v>
                </c:pt>
                <c:pt idx="2864">
                  <c:v>0.34566999999999998</c:v>
                </c:pt>
                <c:pt idx="2865">
                  <c:v>0.34328999999999998</c:v>
                </c:pt>
                <c:pt idx="2866">
                  <c:v>0.34092</c:v>
                </c:pt>
                <c:pt idx="2867">
                  <c:v>0.33857999999999999</c:v>
                </c:pt>
                <c:pt idx="2868">
                  <c:v>0.33626</c:v>
                </c:pt>
                <c:pt idx="2869">
                  <c:v>0.33395999999999998</c:v>
                </c:pt>
                <c:pt idx="2870">
                  <c:v>0.33168999999999998</c:v>
                </c:pt>
                <c:pt idx="2871">
                  <c:v>0.32943</c:v>
                </c:pt>
                <c:pt idx="2872">
                  <c:v>0.32718999999999998</c:v>
                </c:pt>
                <c:pt idx="2873">
                  <c:v>0.32497999999999999</c:v>
                </c:pt>
                <c:pt idx="2874">
                  <c:v>0.32279000000000002</c:v>
                </c:pt>
                <c:pt idx="2875">
                  <c:v>0.32062000000000002</c:v>
                </c:pt>
                <c:pt idx="2876">
                  <c:v>0.31846999999999998</c:v>
                </c:pt>
                <c:pt idx="2877">
                  <c:v>0.31634000000000001</c:v>
                </c:pt>
                <c:pt idx="2878">
                  <c:v>0.31423000000000001</c:v>
                </c:pt>
                <c:pt idx="2879">
                  <c:v>0.31214999999999998</c:v>
                </c:pt>
                <c:pt idx="2880">
                  <c:v>0.31008999999999998</c:v>
                </c:pt>
                <c:pt idx="2881">
                  <c:v>0.30804999999999999</c:v>
                </c:pt>
                <c:pt idx="2882">
                  <c:v>0.30603999999999998</c:v>
                </c:pt>
                <c:pt idx="2883">
                  <c:v>0.30406</c:v>
                </c:pt>
                <c:pt idx="2884">
                  <c:v>0.30209999999999998</c:v>
                </c:pt>
                <c:pt idx="2885">
                  <c:v>0.30015999999999998</c:v>
                </c:pt>
                <c:pt idx="2886">
                  <c:v>0.29825000000000002</c:v>
                </c:pt>
                <c:pt idx="2887">
                  <c:v>0.29636000000000001</c:v>
                </c:pt>
                <c:pt idx="2888">
                  <c:v>0.29449999999999998</c:v>
                </c:pt>
                <c:pt idx="2889">
                  <c:v>0.29265999999999998</c:v>
                </c:pt>
                <c:pt idx="2890">
                  <c:v>0.29085</c:v>
                </c:pt>
                <c:pt idx="2891">
                  <c:v>0.28905999999999998</c:v>
                </c:pt>
                <c:pt idx="2892">
                  <c:v>0.28728999999999999</c:v>
                </c:pt>
                <c:pt idx="2893">
                  <c:v>0.28554000000000002</c:v>
                </c:pt>
                <c:pt idx="2894">
                  <c:v>0.28382000000000002</c:v>
                </c:pt>
                <c:pt idx="2895">
                  <c:v>0.28211999999999998</c:v>
                </c:pt>
                <c:pt idx="2896">
                  <c:v>0.28044999999999998</c:v>
                </c:pt>
                <c:pt idx="2897">
                  <c:v>0.27878999999999998</c:v>
                </c:pt>
                <c:pt idx="2898">
                  <c:v>0.27715000000000001</c:v>
                </c:pt>
                <c:pt idx="2899">
                  <c:v>0.27553</c:v>
                </c:pt>
                <c:pt idx="2900">
                  <c:v>0.27394000000000002</c:v>
                </c:pt>
                <c:pt idx="2901">
                  <c:v>0.27235999999999999</c:v>
                </c:pt>
                <c:pt idx="2902">
                  <c:v>0.27078999999999998</c:v>
                </c:pt>
                <c:pt idx="2903">
                  <c:v>0.26924999999999999</c:v>
                </c:pt>
                <c:pt idx="2904">
                  <c:v>0.26772000000000001</c:v>
                </c:pt>
                <c:pt idx="2905">
                  <c:v>0.26619999999999999</c:v>
                </c:pt>
                <c:pt idx="2906">
                  <c:v>0.26471</c:v>
                </c:pt>
                <c:pt idx="2907">
                  <c:v>0.26322000000000001</c:v>
                </c:pt>
                <c:pt idx="2908">
                  <c:v>0.26174999999999998</c:v>
                </c:pt>
                <c:pt idx="2909">
                  <c:v>0.26029999999999998</c:v>
                </c:pt>
                <c:pt idx="2910">
                  <c:v>0.25885999999999998</c:v>
                </c:pt>
                <c:pt idx="2911">
                  <c:v>0.25742999999999999</c:v>
                </c:pt>
                <c:pt idx="2912">
                  <c:v>0.25601000000000002</c:v>
                </c:pt>
                <c:pt idx="2913">
                  <c:v>0.25461</c:v>
                </c:pt>
                <c:pt idx="2914">
                  <c:v>0.25320999999999999</c:v>
                </c:pt>
                <c:pt idx="2915">
                  <c:v>0.25183</c:v>
                </c:pt>
                <c:pt idx="2916">
                  <c:v>0.25045000000000001</c:v>
                </c:pt>
                <c:pt idx="2917">
                  <c:v>0.24909000000000001</c:v>
                </c:pt>
                <c:pt idx="2918">
                  <c:v>0.24773999999999999</c:v>
                </c:pt>
                <c:pt idx="2919">
                  <c:v>0.24639</c:v>
                </c:pt>
                <c:pt idx="2920">
                  <c:v>0.24506</c:v>
                </c:pt>
                <c:pt idx="2921">
                  <c:v>0.24373</c:v>
                </c:pt>
                <c:pt idx="2922">
                  <c:v>0.24240999999999999</c:v>
                </c:pt>
                <c:pt idx="2923">
                  <c:v>0.24110000000000001</c:v>
                </c:pt>
                <c:pt idx="2924">
                  <c:v>0.23979</c:v>
                </c:pt>
                <c:pt idx="2925">
                  <c:v>0.23849999999999999</c:v>
                </c:pt>
                <c:pt idx="2926">
                  <c:v>0.23721</c:v>
                </c:pt>
                <c:pt idx="2927">
                  <c:v>0.23591999999999999</c:v>
                </c:pt>
                <c:pt idx="2928">
                  <c:v>0.23463999999999999</c:v>
                </c:pt>
                <c:pt idx="2929">
                  <c:v>0.23336999999999999</c:v>
                </c:pt>
                <c:pt idx="2930">
                  <c:v>0.2321</c:v>
                </c:pt>
                <c:pt idx="2931">
                  <c:v>0.23083999999999999</c:v>
                </c:pt>
                <c:pt idx="2932">
                  <c:v>0.22958000000000001</c:v>
                </c:pt>
                <c:pt idx="2933">
                  <c:v>0.22833000000000001</c:v>
                </c:pt>
                <c:pt idx="2934">
                  <c:v>0.22708</c:v>
                </c:pt>
                <c:pt idx="2935">
                  <c:v>0.22584000000000001</c:v>
                </c:pt>
                <c:pt idx="2936">
                  <c:v>0.22461</c:v>
                </c:pt>
                <c:pt idx="2937">
                  <c:v>0.22338</c:v>
                </c:pt>
                <c:pt idx="2938">
                  <c:v>0.22216</c:v>
                </c:pt>
                <c:pt idx="2939">
                  <c:v>0.22095000000000001</c:v>
                </c:pt>
                <c:pt idx="2940">
                  <c:v>0.21973999999999999</c:v>
                </c:pt>
                <c:pt idx="2941">
                  <c:v>0.21854000000000001</c:v>
                </c:pt>
                <c:pt idx="2942">
                  <c:v>0.21734000000000001</c:v>
                </c:pt>
                <c:pt idx="2943">
                  <c:v>0.21615000000000001</c:v>
                </c:pt>
                <c:pt idx="2944">
                  <c:v>0.21496999999999999</c:v>
                </c:pt>
                <c:pt idx="2945">
                  <c:v>0.21379999999999999</c:v>
                </c:pt>
                <c:pt idx="2946">
                  <c:v>0.21263000000000001</c:v>
                </c:pt>
                <c:pt idx="2947">
                  <c:v>0.21146999999999999</c:v>
                </c:pt>
                <c:pt idx="2948">
                  <c:v>0.21031</c:v>
                </c:pt>
                <c:pt idx="2949">
                  <c:v>0.20916000000000001</c:v>
                </c:pt>
                <c:pt idx="2950">
                  <c:v>0.20802000000000001</c:v>
                </c:pt>
                <c:pt idx="2951">
                  <c:v>0.20688000000000001</c:v>
                </c:pt>
                <c:pt idx="2952">
                  <c:v>0.20574000000000001</c:v>
                </c:pt>
                <c:pt idx="2953">
                  <c:v>0.20460999999999999</c:v>
                </c:pt>
                <c:pt idx="2954">
                  <c:v>0.20349</c:v>
                </c:pt>
                <c:pt idx="2955">
                  <c:v>0.20236999999999999</c:v>
                </c:pt>
                <c:pt idx="2956">
                  <c:v>0.20125999999999999</c:v>
                </c:pt>
                <c:pt idx="2957">
                  <c:v>0.20014999999999999</c:v>
                </c:pt>
                <c:pt idx="2958">
                  <c:v>0.19905</c:v>
                </c:pt>
                <c:pt idx="2959">
                  <c:v>0.19796</c:v>
                </c:pt>
                <c:pt idx="2960">
                  <c:v>0.19686000000000001</c:v>
                </c:pt>
                <c:pt idx="2961">
                  <c:v>0.19578000000000001</c:v>
                </c:pt>
                <c:pt idx="2962">
                  <c:v>0.19470000000000001</c:v>
                </c:pt>
                <c:pt idx="2963">
                  <c:v>0.19361999999999999</c:v>
                </c:pt>
                <c:pt idx="2964">
                  <c:v>0.19255</c:v>
                </c:pt>
                <c:pt idx="2965">
                  <c:v>0.19148000000000001</c:v>
                </c:pt>
                <c:pt idx="2966">
                  <c:v>0.19042000000000001</c:v>
                </c:pt>
                <c:pt idx="2967">
                  <c:v>0.18936</c:v>
                </c:pt>
                <c:pt idx="2968">
                  <c:v>0.1883</c:v>
                </c:pt>
                <c:pt idx="2969">
                  <c:v>0.18725</c:v>
                </c:pt>
                <c:pt idx="2970">
                  <c:v>0.1862</c:v>
                </c:pt>
                <c:pt idx="2971">
                  <c:v>0.18515999999999999</c:v>
                </c:pt>
                <c:pt idx="2972">
                  <c:v>0.18412000000000001</c:v>
                </c:pt>
                <c:pt idx="2973">
                  <c:v>0.18307999999999999</c:v>
                </c:pt>
                <c:pt idx="2974">
                  <c:v>0.18204999999999999</c:v>
                </c:pt>
                <c:pt idx="2975">
                  <c:v>0.18103</c:v>
                </c:pt>
                <c:pt idx="2976">
                  <c:v>0.18</c:v>
                </c:pt>
                <c:pt idx="2977">
                  <c:v>0.17898</c:v>
                </c:pt>
                <c:pt idx="2978">
                  <c:v>0.17796999999999999</c:v>
                </c:pt>
                <c:pt idx="2979">
                  <c:v>0.17696000000000001</c:v>
                </c:pt>
                <c:pt idx="2980">
                  <c:v>0.17596000000000001</c:v>
                </c:pt>
                <c:pt idx="2981">
                  <c:v>0.17496</c:v>
                </c:pt>
                <c:pt idx="2982">
                  <c:v>0.17397000000000001</c:v>
                </c:pt>
                <c:pt idx="2983">
                  <c:v>0.17297999999999999</c:v>
                </c:pt>
                <c:pt idx="2984">
                  <c:v>0.17199</c:v>
                </c:pt>
                <c:pt idx="2985">
                  <c:v>0.17101</c:v>
                </c:pt>
                <c:pt idx="2986">
                  <c:v>0.17004</c:v>
                </c:pt>
                <c:pt idx="2987">
                  <c:v>0.16907</c:v>
                </c:pt>
                <c:pt idx="2988">
                  <c:v>0.1681</c:v>
                </c:pt>
                <c:pt idx="2989">
                  <c:v>0.16713</c:v>
                </c:pt>
                <c:pt idx="2990">
                  <c:v>0.16617000000000001</c:v>
                </c:pt>
                <c:pt idx="2991">
                  <c:v>0.16522000000000001</c:v>
                </c:pt>
                <c:pt idx="2992">
                  <c:v>0.16427</c:v>
                </c:pt>
                <c:pt idx="2993">
                  <c:v>0.16331999999999999</c:v>
                </c:pt>
                <c:pt idx="2994">
                  <c:v>0.16236999999999999</c:v>
                </c:pt>
                <c:pt idx="2995">
                  <c:v>0.16144</c:v>
                </c:pt>
                <c:pt idx="2996">
                  <c:v>0.1605</c:v>
                </c:pt>
                <c:pt idx="2997">
                  <c:v>0.15956999999999999</c:v>
                </c:pt>
                <c:pt idx="2998">
                  <c:v>0.15864</c:v>
                </c:pt>
                <c:pt idx="2999">
                  <c:v>0.15772</c:v>
                </c:pt>
                <c:pt idx="3000">
                  <c:v>0.15681</c:v>
                </c:pt>
                <c:pt idx="3001">
                  <c:v>0.15589</c:v>
                </c:pt>
                <c:pt idx="3002">
                  <c:v>0.15498000000000001</c:v>
                </c:pt>
                <c:pt idx="3003">
                  <c:v>0.15407000000000001</c:v>
                </c:pt>
                <c:pt idx="3004">
                  <c:v>0.15317</c:v>
                </c:pt>
                <c:pt idx="3005">
                  <c:v>0.15226999999999999</c:v>
                </c:pt>
                <c:pt idx="3006">
                  <c:v>0.15137</c:v>
                </c:pt>
                <c:pt idx="3007">
                  <c:v>0.15048</c:v>
                </c:pt>
                <c:pt idx="3008">
                  <c:v>0.14959</c:v>
                </c:pt>
                <c:pt idx="3009">
                  <c:v>0.1487</c:v>
                </c:pt>
                <c:pt idx="3010">
                  <c:v>0.14782000000000001</c:v>
                </c:pt>
                <c:pt idx="3011">
                  <c:v>0.14693999999999999</c:v>
                </c:pt>
                <c:pt idx="3012">
                  <c:v>0.14607000000000001</c:v>
                </c:pt>
                <c:pt idx="3013">
                  <c:v>0.1452</c:v>
                </c:pt>
                <c:pt idx="3014">
                  <c:v>0.14433000000000001</c:v>
                </c:pt>
                <c:pt idx="3015">
                  <c:v>0.14346999999999999</c:v>
                </c:pt>
                <c:pt idx="3016">
                  <c:v>0.14260999999999999</c:v>
                </c:pt>
                <c:pt idx="3017">
                  <c:v>0.14176</c:v>
                </c:pt>
                <c:pt idx="3018">
                  <c:v>0.14091000000000001</c:v>
                </c:pt>
                <c:pt idx="3019">
                  <c:v>0.14005999999999999</c:v>
                </c:pt>
                <c:pt idx="3020">
                  <c:v>0.13922000000000001</c:v>
                </c:pt>
                <c:pt idx="3021">
                  <c:v>0.13838</c:v>
                </c:pt>
                <c:pt idx="3022">
                  <c:v>0.13754</c:v>
                </c:pt>
                <c:pt idx="3023">
                  <c:v>0.13671</c:v>
                </c:pt>
                <c:pt idx="3024">
                  <c:v>0.13588</c:v>
                </c:pt>
                <c:pt idx="3025">
                  <c:v>0.13505</c:v>
                </c:pt>
                <c:pt idx="3026">
                  <c:v>0.13422000000000001</c:v>
                </c:pt>
                <c:pt idx="3027">
                  <c:v>0.13339999999999999</c:v>
                </c:pt>
                <c:pt idx="3028">
                  <c:v>0.13256999999999999</c:v>
                </c:pt>
                <c:pt idx="3029">
                  <c:v>0.13175000000000001</c:v>
                </c:pt>
                <c:pt idx="3030">
                  <c:v>0.13092999999999999</c:v>
                </c:pt>
                <c:pt idx="3031">
                  <c:v>0.13012000000000001</c:v>
                </c:pt>
                <c:pt idx="3032">
                  <c:v>0.1293</c:v>
                </c:pt>
                <c:pt idx="3033">
                  <c:v>0.12848999999999999</c:v>
                </c:pt>
                <c:pt idx="3034">
                  <c:v>0.12767999999999999</c:v>
                </c:pt>
                <c:pt idx="3035">
                  <c:v>0.12687999999999999</c:v>
                </c:pt>
                <c:pt idx="3036">
                  <c:v>0.12606999999999999</c:v>
                </c:pt>
                <c:pt idx="3037">
                  <c:v>0.12526999999999999</c:v>
                </c:pt>
                <c:pt idx="3038">
                  <c:v>0.12447</c:v>
                </c:pt>
                <c:pt idx="3039">
                  <c:v>0.12368</c:v>
                </c:pt>
                <c:pt idx="3040">
                  <c:v>0.12289</c:v>
                </c:pt>
                <c:pt idx="3041">
                  <c:v>0.1221</c:v>
                </c:pt>
                <c:pt idx="3042">
                  <c:v>0.12131</c:v>
                </c:pt>
                <c:pt idx="3043">
                  <c:v>0.12053</c:v>
                </c:pt>
                <c:pt idx="3044">
                  <c:v>0.11975</c:v>
                </c:pt>
                <c:pt idx="3045">
                  <c:v>0.11898</c:v>
                </c:pt>
                <c:pt idx="3046">
                  <c:v>0.11821</c:v>
                </c:pt>
                <c:pt idx="3047">
                  <c:v>0.11744</c:v>
                </c:pt>
                <c:pt idx="3048">
                  <c:v>0.11667</c:v>
                </c:pt>
                <c:pt idx="3049">
                  <c:v>0.11592</c:v>
                </c:pt>
                <c:pt idx="3050">
                  <c:v>0.11516</c:v>
                </c:pt>
                <c:pt idx="3051">
                  <c:v>0.11441</c:v>
                </c:pt>
                <c:pt idx="3052">
                  <c:v>0.11366</c:v>
                </c:pt>
                <c:pt idx="3053">
                  <c:v>0.11292000000000001</c:v>
                </c:pt>
                <c:pt idx="3054">
                  <c:v>0.11218</c:v>
                </c:pt>
                <c:pt idx="3055">
                  <c:v>0.11144</c:v>
                </c:pt>
                <c:pt idx="3056">
                  <c:v>0.11071</c:v>
                </c:pt>
                <c:pt idx="3057">
                  <c:v>0.10997999999999999</c:v>
                </c:pt>
                <c:pt idx="3058">
                  <c:v>0.10925</c:v>
                </c:pt>
                <c:pt idx="3059">
                  <c:v>0.10853</c:v>
                </c:pt>
                <c:pt idx="3060">
                  <c:v>0.10782</c:v>
                </c:pt>
                <c:pt idx="3061">
                  <c:v>0.1071</c:v>
                </c:pt>
                <c:pt idx="3062">
                  <c:v>0.10639</c:v>
                </c:pt>
                <c:pt idx="3063">
                  <c:v>0.10569000000000001</c:v>
                </c:pt>
                <c:pt idx="3064">
                  <c:v>0.10499</c:v>
                </c:pt>
                <c:pt idx="3065">
                  <c:v>0.10428999999999999</c:v>
                </c:pt>
                <c:pt idx="3066">
                  <c:v>0.10359</c:v>
                </c:pt>
                <c:pt idx="3067">
                  <c:v>0.10290000000000001</c:v>
                </c:pt>
                <c:pt idx="3068">
                  <c:v>0.10222000000000001</c:v>
                </c:pt>
                <c:pt idx="3069">
                  <c:v>0.10153</c:v>
                </c:pt>
                <c:pt idx="3070">
                  <c:v>0.10085</c:v>
                </c:pt>
                <c:pt idx="3071">
                  <c:v>0.10018000000000001</c:v>
                </c:pt>
                <c:pt idx="3072">
                  <c:v>9.9510000000000001E-2</c:v>
                </c:pt>
                <c:pt idx="3073">
                  <c:v>9.8844000000000001E-2</c:v>
                </c:pt>
                <c:pt idx="3074">
                  <c:v>9.8183000000000006E-2</c:v>
                </c:pt>
                <c:pt idx="3075">
                  <c:v>9.7526000000000002E-2</c:v>
                </c:pt>
                <c:pt idx="3076">
                  <c:v>9.6873000000000001E-2</c:v>
                </c:pt>
                <c:pt idx="3077">
                  <c:v>9.6224000000000004E-2</c:v>
                </c:pt>
                <c:pt idx="3078">
                  <c:v>9.5578999999999997E-2</c:v>
                </c:pt>
                <c:pt idx="3079">
                  <c:v>9.4937999999999995E-2</c:v>
                </c:pt>
                <c:pt idx="3080">
                  <c:v>9.4300999999999996E-2</c:v>
                </c:pt>
                <c:pt idx="3081">
                  <c:v>9.3667E-2</c:v>
                </c:pt>
                <c:pt idx="3082">
                  <c:v>9.3035999999999994E-2</c:v>
                </c:pt>
                <c:pt idx="3083">
                  <c:v>9.2408000000000004E-2</c:v>
                </c:pt>
                <c:pt idx="3084">
                  <c:v>9.1784000000000004E-2</c:v>
                </c:pt>
                <c:pt idx="3085">
                  <c:v>9.1162000000000007E-2</c:v>
                </c:pt>
                <c:pt idx="3086">
                  <c:v>9.0541999999999997E-2</c:v>
                </c:pt>
                <c:pt idx="3087">
                  <c:v>8.9926000000000006E-2</c:v>
                </c:pt>
                <c:pt idx="3088">
                  <c:v>8.9311000000000001E-2</c:v>
                </c:pt>
                <c:pt idx="3089">
                  <c:v>8.8700000000000001E-2</c:v>
                </c:pt>
                <c:pt idx="3090">
                  <c:v>8.8090000000000002E-2</c:v>
                </c:pt>
                <c:pt idx="3091">
                  <c:v>8.7484000000000006E-2</c:v>
                </c:pt>
                <c:pt idx="3092">
                  <c:v>8.6879999999999999E-2</c:v>
                </c:pt>
                <c:pt idx="3093">
                  <c:v>8.6277999999999994E-2</c:v>
                </c:pt>
                <c:pt idx="3094">
                  <c:v>8.5680000000000006E-2</c:v>
                </c:pt>
                <c:pt idx="3095">
                  <c:v>8.5084999999999994E-2</c:v>
                </c:pt>
                <c:pt idx="3096">
                  <c:v>8.4492999999999999E-2</c:v>
                </c:pt>
                <c:pt idx="3097">
                  <c:v>8.3904000000000006E-2</c:v>
                </c:pt>
                <c:pt idx="3098">
                  <c:v>8.3319000000000004E-2</c:v>
                </c:pt>
                <c:pt idx="3099">
                  <c:v>8.2736000000000004E-2</c:v>
                </c:pt>
                <c:pt idx="3100">
                  <c:v>8.2156999999999994E-2</c:v>
                </c:pt>
                <c:pt idx="3101">
                  <c:v>8.1582000000000002E-2</c:v>
                </c:pt>
                <c:pt idx="3102">
                  <c:v>8.1008999999999998E-2</c:v>
                </c:pt>
                <c:pt idx="3103">
                  <c:v>8.0438999999999997E-2</c:v>
                </c:pt>
                <c:pt idx="3104">
                  <c:v>7.9871999999999999E-2</c:v>
                </c:pt>
                <c:pt idx="3105">
                  <c:v>8.1637000000000001E-2</c:v>
                </c:pt>
                <c:pt idx="3106">
                  <c:v>8.1059999999999993E-2</c:v>
                </c:pt>
                <c:pt idx="3107">
                  <c:v>8.0485000000000001E-2</c:v>
                </c:pt>
                <c:pt idx="3108">
                  <c:v>7.9912999999999998E-2</c:v>
                </c:pt>
                <c:pt idx="3109">
                  <c:v>7.9343999999999998E-2</c:v>
                </c:pt>
                <c:pt idx="3110">
                  <c:v>7.8778000000000001E-2</c:v>
                </c:pt>
                <c:pt idx="3111">
                  <c:v>7.8214000000000006E-2</c:v>
                </c:pt>
                <c:pt idx="3112">
                  <c:v>7.7653E-2</c:v>
                </c:pt>
                <c:pt idx="3113">
                  <c:v>7.7094999999999997E-2</c:v>
                </c:pt>
                <c:pt idx="3114">
                  <c:v>7.6539999999999997E-2</c:v>
                </c:pt>
                <c:pt idx="3115">
                  <c:v>7.5986999999999999E-2</c:v>
                </c:pt>
                <c:pt idx="3116">
                  <c:v>7.5438000000000005E-2</c:v>
                </c:pt>
                <c:pt idx="3117">
                  <c:v>7.4892E-2</c:v>
                </c:pt>
                <c:pt idx="3118">
                  <c:v>7.4348999999999998E-2</c:v>
                </c:pt>
                <c:pt idx="3119">
                  <c:v>7.3809E-2</c:v>
                </c:pt>
                <c:pt idx="3120">
                  <c:v>7.3273000000000005E-2</c:v>
                </c:pt>
                <c:pt idx="3121">
                  <c:v>7.2739999999999999E-2</c:v>
                </c:pt>
                <c:pt idx="3122">
                  <c:v>7.2209999999999996E-2</c:v>
                </c:pt>
                <c:pt idx="3123">
                  <c:v>7.1682999999999997E-2</c:v>
                </c:pt>
                <c:pt idx="3124">
                  <c:v>7.1159E-2</c:v>
                </c:pt>
                <c:pt idx="3125">
                  <c:v>7.0638000000000006E-2</c:v>
                </c:pt>
                <c:pt idx="3126">
                  <c:v>7.0120000000000002E-2</c:v>
                </c:pt>
                <c:pt idx="3127">
                  <c:v>6.9605E-2</c:v>
                </c:pt>
                <c:pt idx="3128">
                  <c:v>6.9093000000000002E-2</c:v>
                </c:pt>
                <c:pt idx="3129">
                  <c:v>6.8584000000000006E-2</c:v>
                </c:pt>
                <c:pt idx="3130">
                  <c:v>6.8076999999999999E-2</c:v>
                </c:pt>
                <c:pt idx="3131">
                  <c:v>6.7573999999999995E-2</c:v>
                </c:pt>
                <c:pt idx="3132">
                  <c:v>6.7073999999999995E-2</c:v>
                </c:pt>
                <c:pt idx="3133">
                  <c:v>6.6576999999999997E-2</c:v>
                </c:pt>
                <c:pt idx="3134">
                  <c:v>6.6083000000000003E-2</c:v>
                </c:pt>
                <c:pt idx="3135">
                  <c:v>6.5591999999999998E-2</c:v>
                </c:pt>
                <c:pt idx="3136">
                  <c:v>6.5103999999999995E-2</c:v>
                </c:pt>
                <c:pt idx="3137">
                  <c:v>6.4618999999999996E-2</c:v>
                </c:pt>
                <c:pt idx="3138">
                  <c:v>6.4138000000000001E-2</c:v>
                </c:pt>
                <c:pt idx="3139">
                  <c:v>6.3658999999999993E-2</c:v>
                </c:pt>
                <c:pt idx="3140">
                  <c:v>6.3183000000000003E-2</c:v>
                </c:pt>
                <c:pt idx="3141">
                  <c:v>6.2711000000000003E-2</c:v>
                </c:pt>
                <c:pt idx="3142">
                  <c:v>6.2241999999999999E-2</c:v>
                </c:pt>
                <c:pt idx="3143">
                  <c:v>6.1774999999999997E-2</c:v>
                </c:pt>
                <c:pt idx="3144">
                  <c:v>6.1311999999999998E-2</c:v>
                </c:pt>
                <c:pt idx="3145">
                  <c:v>6.0852999999999997E-2</c:v>
                </c:pt>
                <c:pt idx="3146">
                  <c:v>6.0395999999999998E-2</c:v>
                </c:pt>
                <c:pt idx="3147">
                  <c:v>5.9942000000000002E-2</c:v>
                </c:pt>
                <c:pt idx="3148">
                  <c:v>5.9492000000000003E-2</c:v>
                </c:pt>
                <c:pt idx="3149">
                  <c:v>5.9045E-2</c:v>
                </c:pt>
                <c:pt idx="3150">
                  <c:v>5.8599999999999999E-2</c:v>
                </c:pt>
                <c:pt idx="3151">
                  <c:v>5.8160000000000003E-2</c:v>
                </c:pt>
                <c:pt idx="3152">
                  <c:v>5.7722000000000002E-2</c:v>
                </c:pt>
                <c:pt idx="3153">
                  <c:v>5.7287999999999999E-2</c:v>
                </c:pt>
                <c:pt idx="3154">
                  <c:v>5.6856999999999998E-2</c:v>
                </c:pt>
                <c:pt idx="3155">
                  <c:v>5.6430000000000001E-2</c:v>
                </c:pt>
                <c:pt idx="3156">
                  <c:v>5.6007000000000001E-2</c:v>
                </c:pt>
                <c:pt idx="3157">
                  <c:v>5.5586000000000003E-2</c:v>
                </c:pt>
                <c:pt idx="3158">
                  <c:v>5.5169000000000003E-2</c:v>
                </c:pt>
                <c:pt idx="3159">
                  <c:v>5.4755999999999999E-2</c:v>
                </c:pt>
                <c:pt idx="3160">
                  <c:v>5.4344999999999997E-2</c:v>
                </c:pt>
                <c:pt idx="3161">
                  <c:v>5.3938E-2</c:v>
                </c:pt>
                <c:pt idx="3162">
                  <c:v>5.3533999999999998E-2</c:v>
                </c:pt>
                <c:pt idx="3163">
                  <c:v>5.3131999999999999E-2</c:v>
                </c:pt>
                <c:pt idx="3164">
                  <c:v>5.2734000000000003E-2</c:v>
                </c:pt>
                <c:pt idx="3165">
                  <c:v>5.2338000000000003E-2</c:v>
                </c:pt>
                <c:pt idx="3166">
                  <c:v>5.1944999999999998E-2</c:v>
                </c:pt>
                <c:pt idx="3167">
                  <c:v>5.1555999999999998E-2</c:v>
                </c:pt>
                <c:pt idx="3168">
                  <c:v>5.1168999999999999E-2</c:v>
                </c:pt>
                <c:pt idx="3169">
                  <c:v>5.0784000000000003E-2</c:v>
                </c:pt>
                <c:pt idx="3170">
                  <c:v>5.0403000000000003E-2</c:v>
                </c:pt>
                <c:pt idx="3171">
                  <c:v>5.0025E-2</c:v>
                </c:pt>
                <c:pt idx="3172">
                  <c:v>4.9648999999999999E-2</c:v>
                </c:pt>
                <c:pt idx="3173">
                  <c:v>4.9276E-2</c:v>
                </c:pt>
                <c:pt idx="3174">
                  <c:v>4.8906999999999999E-2</c:v>
                </c:pt>
                <c:pt idx="3175">
                  <c:v>4.854E-2</c:v>
                </c:pt>
                <c:pt idx="3176">
                  <c:v>4.8175000000000003E-2</c:v>
                </c:pt>
                <c:pt idx="3177">
                  <c:v>4.7814000000000002E-2</c:v>
                </c:pt>
                <c:pt idx="3178">
                  <c:v>4.7454999999999997E-2</c:v>
                </c:pt>
                <c:pt idx="3179">
                  <c:v>4.7099000000000002E-2</c:v>
                </c:pt>
                <c:pt idx="3180">
                  <c:v>4.6746000000000003E-2</c:v>
                </c:pt>
                <c:pt idx="3181">
                  <c:v>4.6396E-2</c:v>
                </c:pt>
                <c:pt idx="3182">
                  <c:v>4.6047999999999999E-2</c:v>
                </c:pt>
                <c:pt idx="3183">
                  <c:v>4.5703000000000001E-2</c:v>
                </c:pt>
                <c:pt idx="3184">
                  <c:v>4.5359999999999998E-2</c:v>
                </c:pt>
                <c:pt idx="3185">
                  <c:v>4.5019999999999998E-2</c:v>
                </c:pt>
                <c:pt idx="3186">
                  <c:v>4.4683E-2</c:v>
                </c:pt>
                <c:pt idx="3187">
                  <c:v>4.4349E-2</c:v>
                </c:pt>
                <c:pt idx="3188">
                  <c:v>4.4018000000000002E-2</c:v>
                </c:pt>
                <c:pt idx="3189">
                  <c:v>4.3688999999999999E-2</c:v>
                </c:pt>
                <c:pt idx="3190">
                  <c:v>4.3364E-2</c:v>
                </c:pt>
                <c:pt idx="3191">
                  <c:v>4.3041999999999997E-2</c:v>
                </c:pt>
                <c:pt idx="3192">
                  <c:v>4.2722999999999997E-2</c:v>
                </c:pt>
                <c:pt idx="3193">
                  <c:v>4.2407E-2</c:v>
                </c:pt>
                <c:pt idx="3194">
                  <c:v>4.2095E-2</c:v>
                </c:pt>
                <c:pt idx="3195">
                  <c:v>4.1785000000000003E-2</c:v>
                </c:pt>
                <c:pt idx="3196">
                  <c:v>4.1479000000000002E-2</c:v>
                </c:pt>
                <c:pt idx="3197">
                  <c:v>4.1176999999999998E-2</c:v>
                </c:pt>
                <c:pt idx="3198">
                  <c:v>4.0876999999999997E-2</c:v>
                </c:pt>
                <c:pt idx="3199">
                  <c:v>4.0579999999999998E-2</c:v>
                </c:pt>
                <c:pt idx="3200">
                  <c:v>4.0287000000000003E-2</c:v>
                </c:pt>
                <c:pt idx="3201">
                  <c:v>3.9995999999999997E-2</c:v>
                </c:pt>
                <c:pt idx="3202">
                  <c:v>3.9708E-2</c:v>
                </c:pt>
                <c:pt idx="3203">
                  <c:v>3.9423E-2</c:v>
                </c:pt>
                <c:pt idx="3204">
                  <c:v>3.9140000000000001E-2</c:v>
                </c:pt>
                <c:pt idx="3205">
                  <c:v>3.8859999999999999E-2</c:v>
                </c:pt>
                <c:pt idx="3206">
                  <c:v>3.8582999999999999E-2</c:v>
                </c:pt>
                <c:pt idx="3207">
                  <c:v>3.8308000000000002E-2</c:v>
                </c:pt>
                <c:pt idx="3208">
                  <c:v>3.8034999999999999E-2</c:v>
                </c:pt>
                <c:pt idx="3209">
                  <c:v>3.7763999999999999E-2</c:v>
                </c:pt>
                <c:pt idx="3210">
                  <c:v>3.7496000000000002E-2</c:v>
                </c:pt>
                <c:pt idx="3211">
                  <c:v>3.7229999999999999E-2</c:v>
                </c:pt>
                <c:pt idx="3212">
                  <c:v>3.6967E-2</c:v>
                </c:pt>
                <c:pt idx="3213">
                  <c:v>3.6705000000000002E-2</c:v>
                </c:pt>
                <c:pt idx="3214">
                  <c:v>3.6445999999999999E-2</c:v>
                </c:pt>
                <c:pt idx="3215">
                  <c:v>3.6187999999999998E-2</c:v>
                </c:pt>
                <c:pt idx="3216">
                  <c:v>3.5933E-2</c:v>
                </c:pt>
                <c:pt idx="3217">
                  <c:v>3.5680000000000003E-2</c:v>
                </c:pt>
                <c:pt idx="3218">
                  <c:v>3.5429000000000002E-2</c:v>
                </c:pt>
                <c:pt idx="3219">
                  <c:v>3.5180000000000003E-2</c:v>
                </c:pt>
                <c:pt idx="3220">
                  <c:v>3.4932999999999999E-2</c:v>
                </c:pt>
                <c:pt idx="3221">
                  <c:v>3.4687000000000003E-2</c:v>
                </c:pt>
                <c:pt idx="3222">
                  <c:v>3.4444000000000002E-2</c:v>
                </c:pt>
                <c:pt idx="3223">
                  <c:v>3.4202999999999997E-2</c:v>
                </c:pt>
                <c:pt idx="3224">
                  <c:v>3.3963E-2</c:v>
                </c:pt>
                <c:pt idx="3225">
                  <c:v>3.3725999999999999E-2</c:v>
                </c:pt>
                <c:pt idx="3226">
                  <c:v>3.3489999999999999E-2</c:v>
                </c:pt>
                <c:pt idx="3227">
                  <c:v>3.3257000000000002E-2</c:v>
                </c:pt>
                <c:pt idx="3228">
                  <c:v>3.3024999999999999E-2</c:v>
                </c:pt>
                <c:pt idx="3229">
                  <c:v>3.2795999999999999E-2</c:v>
                </c:pt>
                <c:pt idx="3230">
                  <c:v>3.2569000000000001E-2</c:v>
                </c:pt>
                <c:pt idx="3231">
                  <c:v>3.2342999999999997E-2</c:v>
                </c:pt>
                <c:pt idx="3232">
                  <c:v>3.2120000000000003E-2</c:v>
                </c:pt>
                <c:pt idx="3233">
                  <c:v>3.1898999999999997E-2</c:v>
                </c:pt>
                <c:pt idx="3234">
                  <c:v>3.1681000000000001E-2</c:v>
                </c:pt>
                <c:pt idx="3235">
                  <c:v>3.1465E-2</c:v>
                </c:pt>
                <c:pt idx="3236">
                  <c:v>3.1251000000000001E-2</c:v>
                </c:pt>
                <c:pt idx="3237">
                  <c:v>3.1040000000000002E-2</c:v>
                </c:pt>
                <c:pt idx="3238">
                  <c:v>3.0831000000000001E-2</c:v>
                </c:pt>
                <c:pt idx="3239">
                  <c:v>3.0623999999999998E-2</c:v>
                </c:pt>
                <c:pt idx="3240">
                  <c:v>3.0419999999999999E-2</c:v>
                </c:pt>
                <c:pt idx="3241">
                  <c:v>3.0218999999999999E-2</c:v>
                </c:pt>
                <c:pt idx="3242">
                  <c:v>3.0020000000000002E-2</c:v>
                </c:pt>
                <c:pt idx="3243">
                  <c:v>2.9822999999999999E-2</c:v>
                </c:pt>
                <c:pt idx="3244">
                  <c:v>2.9628000000000002E-2</c:v>
                </c:pt>
                <c:pt idx="3245">
                  <c:v>2.9436E-2</c:v>
                </c:pt>
                <c:pt idx="3246">
                  <c:v>2.9245E-2</c:v>
                </c:pt>
                <c:pt idx="3247">
                  <c:v>2.9056999999999999E-2</c:v>
                </c:pt>
                <c:pt idx="3248">
                  <c:v>2.8871000000000001E-2</c:v>
                </c:pt>
                <c:pt idx="3249">
                  <c:v>2.8687000000000001E-2</c:v>
                </c:pt>
                <c:pt idx="3250">
                  <c:v>2.8504999999999999E-2</c:v>
                </c:pt>
                <c:pt idx="3251">
                  <c:v>2.8324999999999999E-2</c:v>
                </c:pt>
                <c:pt idx="3252">
                  <c:v>2.8146000000000001E-2</c:v>
                </c:pt>
                <c:pt idx="3253">
                  <c:v>2.7969000000000001E-2</c:v>
                </c:pt>
                <c:pt idx="3254">
                  <c:v>2.9901E-2</c:v>
                </c:pt>
                <c:pt idx="3255">
                  <c:v>3.2848000000000002E-2</c:v>
                </c:pt>
                <c:pt idx="3256">
                  <c:v>3.2747999999999999E-2</c:v>
                </c:pt>
                <c:pt idx="3257">
                  <c:v>3.2544999999999998E-2</c:v>
                </c:pt>
                <c:pt idx="3258">
                  <c:v>3.2342999999999997E-2</c:v>
                </c:pt>
                <c:pt idx="3259">
                  <c:v>3.2142999999999998E-2</c:v>
                </c:pt>
                <c:pt idx="3260">
                  <c:v>3.1945000000000001E-2</c:v>
                </c:pt>
                <c:pt idx="3261">
                  <c:v>3.1747999999999998E-2</c:v>
                </c:pt>
                <c:pt idx="3262">
                  <c:v>3.1553999999999999E-2</c:v>
                </c:pt>
                <c:pt idx="3263">
                  <c:v>3.1361E-2</c:v>
                </c:pt>
                <c:pt idx="3264">
                  <c:v>3.1171000000000001E-2</c:v>
                </c:pt>
                <c:pt idx="3265">
                  <c:v>3.0981999999999999E-2</c:v>
                </c:pt>
                <c:pt idx="3266">
                  <c:v>3.0794999999999999E-2</c:v>
                </c:pt>
                <c:pt idx="3267">
                  <c:v>3.0610999999999999E-2</c:v>
                </c:pt>
                <c:pt idx="3268">
                  <c:v>3.0428E-2</c:v>
                </c:pt>
                <c:pt idx="3269">
                  <c:v>3.0793999999999998E-2</c:v>
                </c:pt>
                <c:pt idx="3270">
                  <c:v>3.0737E-2</c:v>
                </c:pt>
                <c:pt idx="3271">
                  <c:v>3.0556E-2</c:v>
                </c:pt>
                <c:pt idx="3272">
                  <c:v>3.0377999999999999E-2</c:v>
                </c:pt>
                <c:pt idx="3273">
                  <c:v>3.0200999999999999E-2</c:v>
                </c:pt>
                <c:pt idx="3274">
                  <c:v>3.0026000000000001E-2</c:v>
                </c:pt>
                <c:pt idx="3275">
                  <c:v>2.9852E-2</c:v>
                </c:pt>
                <c:pt idx="3276">
                  <c:v>2.9680999999999999E-2</c:v>
                </c:pt>
                <c:pt idx="3277">
                  <c:v>2.9510000000000002E-2</c:v>
                </c:pt>
                <c:pt idx="3278">
                  <c:v>2.9342E-2</c:v>
                </c:pt>
                <c:pt idx="3279">
                  <c:v>2.9175E-2</c:v>
                </c:pt>
                <c:pt idx="3280">
                  <c:v>2.9009E-2</c:v>
                </c:pt>
                <c:pt idx="3281">
                  <c:v>2.8844999999999999E-2</c:v>
                </c:pt>
                <c:pt idx="3282">
                  <c:v>2.8681999999999999E-2</c:v>
                </c:pt>
                <c:pt idx="3283">
                  <c:v>2.852E-2</c:v>
                </c:pt>
                <c:pt idx="3284">
                  <c:v>2.836E-2</c:v>
                </c:pt>
                <c:pt idx="3285">
                  <c:v>2.8202000000000001E-2</c:v>
                </c:pt>
                <c:pt idx="3286">
                  <c:v>2.8045E-2</c:v>
                </c:pt>
                <c:pt idx="3287">
                  <c:v>2.7889000000000001E-2</c:v>
                </c:pt>
                <c:pt idx="3288">
                  <c:v>2.7734000000000002E-2</c:v>
                </c:pt>
                <c:pt idx="3289">
                  <c:v>2.7581000000000001E-2</c:v>
                </c:pt>
                <c:pt idx="3290">
                  <c:v>2.7428999999999999E-2</c:v>
                </c:pt>
                <c:pt idx="3291">
                  <c:v>2.7279000000000001E-2</c:v>
                </c:pt>
                <c:pt idx="3292">
                  <c:v>2.7129E-2</c:v>
                </c:pt>
                <c:pt idx="3293">
                  <c:v>2.6981000000000002E-2</c:v>
                </c:pt>
                <c:pt idx="3294">
                  <c:v>2.6832999999999999E-2</c:v>
                </c:pt>
                <c:pt idx="3295">
                  <c:v>2.6686999999999999E-2</c:v>
                </c:pt>
                <c:pt idx="3296">
                  <c:v>2.6542E-2</c:v>
                </c:pt>
                <c:pt idx="3297">
                  <c:v>2.6398000000000001E-2</c:v>
                </c:pt>
                <c:pt idx="3298">
                  <c:v>2.6255000000000001E-2</c:v>
                </c:pt>
                <c:pt idx="3299">
                  <c:v>2.6112E-2</c:v>
                </c:pt>
                <c:pt idx="3300">
                  <c:v>2.5971000000000001E-2</c:v>
                </c:pt>
                <c:pt idx="3301">
                  <c:v>2.5829999999999999E-2</c:v>
                </c:pt>
                <c:pt idx="3302">
                  <c:v>2.5690000000000001E-2</c:v>
                </c:pt>
                <c:pt idx="3303">
                  <c:v>2.5551000000000001E-2</c:v>
                </c:pt>
                <c:pt idx="3304">
                  <c:v>2.5413000000000002E-2</c:v>
                </c:pt>
                <c:pt idx="3305">
                  <c:v>2.5274999999999999E-2</c:v>
                </c:pt>
                <c:pt idx="3306">
                  <c:v>2.5138000000000001E-2</c:v>
                </c:pt>
                <c:pt idx="3307">
                  <c:v>2.5002E-2</c:v>
                </c:pt>
                <c:pt idx="3308">
                  <c:v>2.4865999999999999E-2</c:v>
                </c:pt>
                <c:pt idx="3309">
                  <c:v>2.4732000000000001E-2</c:v>
                </c:pt>
                <c:pt idx="3310">
                  <c:v>2.4597999999999998E-2</c:v>
                </c:pt>
                <c:pt idx="3311">
                  <c:v>2.4465000000000001E-2</c:v>
                </c:pt>
                <c:pt idx="3312">
                  <c:v>2.4333E-2</c:v>
                </c:pt>
                <c:pt idx="3313">
                  <c:v>2.4201E-2</c:v>
                </c:pt>
                <c:pt idx="3314">
                  <c:v>2.4070999999999999E-2</c:v>
                </c:pt>
                <c:pt idx="3315">
                  <c:v>2.3941E-2</c:v>
                </c:pt>
                <c:pt idx="3316">
                  <c:v>2.3812E-2</c:v>
                </c:pt>
                <c:pt idx="3317">
                  <c:v>2.3684E-2</c:v>
                </c:pt>
                <c:pt idx="3318">
                  <c:v>2.3557000000000002E-2</c:v>
                </c:pt>
                <c:pt idx="3319">
                  <c:v>2.3429999999999999E-2</c:v>
                </c:pt>
                <c:pt idx="3320">
                  <c:v>2.3303999999999998E-2</c:v>
                </c:pt>
                <c:pt idx="3321">
                  <c:v>2.3178000000000001E-2</c:v>
                </c:pt>
                <c:pt idx="3322">
                  <c:v>2.3053000000000001E-2</c:v>
                </c:pt>
                <c:pt idx="3323">
                  <c:v>2.2929000000000001E-2</c:v>
                </c:pt>
                <c:pt idx="3324">
                  <c:v>2.2804999999999999E-2</c:v>
                </c:pt>
                <c:pt idx="3325">
                  <c:v>2.2682000000000001E-2</c:v>
                </c:pt>
                <c:pt idx="3326">
                  <c:v>2.256E-2</c:v>
                </c:pt>
                <c:pt idx="3327">
                  <c:v>2.2438E-2</c:v>
                </c:pt>
                <c:pt idx="3328">
                  <c:v>2.2317E-2</c:v>
                </c:pt>
                <c:pt idx="3329">
                  <c:v>2.2197000000000001E-2</c:v>
                </c:pt>
                <c:pt idx="3330">
                  <c:v>2.2076999999999999E-2</c:v>
                </c:pt>
                <c:pt idx="3331">
                  <c:v>2.1957999999999998E-2</c:v>
                </c:pt>
                <c:pt idx="3332">
                  <c:v>2.1839999999999998E-2</c:v>
                </c:pt>
                <c:pt idx="3333">
                  <c:v>2.1722999999999999E-2</c:v>
                </c:pt>
                <c:pt idx="3334">
                  <c:v>2.1606E-2</c:v>
                </c:pt>
                <c:pt idx="3335">
                  <c:v>2.1489999999999999E-2</c:v>
                </c:pt>
                <c:pt idx="3336">
                  <c:v>2.1374000000000001E-2</c:v>
                </c:pt>
                <c:pt idx="3337">
                  <c:v>2.1259E-2</c:v>
                </c:pt>
                <c:pt idx="3338">
                  <c:v>2.1144E-2</c:v>
                </c:pt>
                <c:pt idx="3339">
                  <c:v>2.103E-2</c:v>
                </c:pt>
                <c:pt idx="3340">
                  <c:v>2.0916000000000001E-2</c:v>
                </c:pt>
                <c:pt idx="3341">
                  <c:v>2.0802999999999999E-2</c:v>
                </c:pt>
                <c:pt idx="3342">
                  <c:v>2.069E-2</c:v>
                </c:pt>
                <c:pt idx="3343">
                  <c:v>2.0577999999999999E-2</c:v>
                </c:pt>
                <c:pt idx="3344">
                  <c:v>2.0466000000000002E-2</c:v>
                </c:pt>
                <c:pt idx="3345">
                  <c:v>2.0354000000000001E-2</c:v>
                </c:pt>
                <c:pt idx="3346">
                  <c:v>2.0243000000000001E-2</c:v>
                </c:pt>
                <c:pt idx="3347">
                  <c:v>2.0132000000000001E-2</c:v>
                </c:pt>
                <c:pt idx="3348">
                  <c:v>2.0022000000000002E-2</c:v>
                </c:pt>
                <c:pt idx="3349">
                  <c:v>1.9911000000000002E-2</c:v>
                </c:pt>
                <c:pt idx="3350">
                  <c:v>1.9800999999999999E-2</c:v>
                </c:pt>
                <c:pt idx="3351">
                  <c:v>1.9691E-2</c:v>
                </c:pt>
                <c:pt idx="3352">
                  <c:v>1.9581999999999999E-2</c:v>
                </c:pt>
                <c:pt idx="3353">
                  <c:v>1.9472E-2</c:v>
                </c:pt>
                <c:pt idx="3354">
                  <c:v>1.9362999999999998E-2</c:v>
                </c:pt>
                <c:pt idx="3355">
                  <c:v>1.9254E-2</c:v>
                </c:pt>
                <c:pt idx="3356">
                  <c:v>1.9144999999999999E-2</c:v>
                </c:pt>
                <c:pt idx="3357">
                  <c:v>1.9036000000000001E-2</c:v>
                </c:pt>
                <c:pt idx="3358">
                  <c:v>1.8928E-2</c:v>
                </c:pt>
                <c:pt idx="3359">
                  <c:v>1.8818999999999999E-2</c:v>
                </c:pt>
                <c:pt idx="3360">
                  <c:v>1.8711999999999999E-2</c:v>
                </c:pt>
                <c:pt idx="3361">
                  <c:v>1.8603999999999999E-2</c:v>
                </c:pt>
                <c:pt idx="3362">
                  <c:v>1.8497E-2</c:v>
                </c:pt>
                <c:pt idx="3363">
                  <c:v>1.839E-2</c:v>
                </c:pt>
                <c:pt idx="3364">
                  <c:v>1.8283000000000001E-2</c:v>
                </c:pt>
                <c:pt idx="3365">
                  <c:v>1.8176999999999999E-2</c:v>
                </c:pt>
                <c:pt idx="3366">
                  <c:v>1.8657E-2</c:v>
                </c:pt>
                <c:pt idx="3367">
                  <c:v>1.8713E-2</c:v>
                </c:pt>
                <c:pt idx="3368">
                  <c:v>1.9091E-2</c:v>
                </c:pt>
                <c:pt idx="3369">
                  <c:v>1.9347E-2</c:v>
                </c:pt>
                <c:pt idx="3370">
                  <c:v>1.9245999999999999E-2</c:v>
                </c:pt>
                <c:pt idx="3371">
                  <c:v>1.9134000000000002E-2</c:v>
                </c:pt>
                <c:pt idx="3372">
                  <c:v>1.9022000000000001E-2</c:v>
                </c:pt>
                <c:pt idx="3373">
                  <c:v>1.8911000000000001E-2</c:v>
                </c:pt>
                <c:pt idx="3374">
                  <c:v>1.8800000000000001E-2</c:v>
                </c:pt>
                <c:pt idx="3375">
                  <c:v>1.8689999999999998E-2</c:v>
                </c:pt>
                <c:pt idx="3376">
                  <c:v>1.8581E-2</c:v>
                </c:pt>
                <c:pt idx="3377">
                  <c:v>1.8471000000000001E-2</c:v>
                </c:pt>
                <c:pt idx="3378">
                  <c:v>1.8362E-2</c:v>
                </c:pt>
                <c:pt idx="3379">
                  <c:v>1.8252999999999998E-2</c:v>
                </c:pt>
                <c:pt idx="3380">
                  <c:v>1.8144E-2</c:v>
                </c:pt>
                <c:pt idx="3381">
                  <c:v>1.8036E-2</c:v>
                </c:pt>
                <c:pt idx="3382">
                  <c:v>1.7926999999999998E-2</c:v>
                </c:pt>
                <c:pt idx="3383">
                  <c:v>1.7819000000000002E-2</c:v>
                </c:pt>
                <c:pt idx="3384">
                  <c:v>1.7711000000000001E-2</c:v>
                </c:pt>
                <c:pt idx="3385">
                  <c:v>1.7603000000000001E-2</c:v>
                </c:pt>
                <c:pt idx="3386">
                  <c:v>1.7495E-2</c:v>
                </c:pt>
                <c:pt idx="3387">
                  <c:v>1.7388000000000001E-2</c:v>
                </c:pt>
                <c:pt idx="3388">
                  <c:v>1.7281000000000001E-2</c:v>
                </c:pt>
                <c:pt idx="3389">
                  <c:v>1.7173999999999998E-2</c:v>
                </c:pt>
                <c:pt idx="3390">
                  <c:v>1.7069000000000001E-2</c:v>
                </c:pt>
                <c:pt idx="3391">
                  <c:v>1.6962999999999999E-2</c:v>
                </c:pt>
                <c:pt idx="3392">
                  <c:v>1.6858000000000001E-2</c:v>
                </c:pt>
                <c:pt idx="3393">
                  <c:v>1.6754000000000002E-2</c:v>
                </c:pt>
                <c:pt idx="3394">
                  <c:v>1.6650000000000002E-2</c:v>
                </c:pt>
                <c:pt idx="3395">
                  <c:v>1.6546999999999999E-2</c:v>
                </c:pt>
                <c:pt idx="3396">
                  <c:v>1.6445000000000001E-2</c:v>
                </c:pt>
                <c:pt idx="3397">
                  <c:v>1.6341999999999999E-2</c:v>
                </c:pt>
                <c:pt idx="3398">
                  <c:v>1.6240999999999998E-2</c:v>
                </c:pt>
                <c:pt idx="3399">
                  <c:v>1.6140000000000002E-2</c:v>
                </c:pt>
                <c:pt idx="3400">
                  <c:v>1.6039000000000001E-2</c:v>
                </c:pt>
                <c:pt idx="3401">
                  <c:v>1.5938999999999998E-2</c:v>
                </c:pt>
                <c:pt idx="3402">
                  <c:v>1.5838999999999999E-2</c:v>
                </c:pt>
                <c:pt idx="3403">
                  <c:v>1.5739E-2</c:v>
                </c:pt>
                <c:pt idx="3404">
                  <c:v>1.5640000000000001E-2</c:v>
                </c:pt>
                <c:pt idx="3405">
                  <c:v>1.5542E-2</c:v>
                </c:pt>
                <c:pt idx="3406">
                  <c:v>1.5443E-2</c:v>
                </c:pt>
                <c:pt idx="3407">
                  <c:v>1.5344999999999999E-2</c:v>
                </c:pt>
                <c:pt idx="3408">
                  <c:v>1.5247999999999999E-2</c:v>
                </c:pt>
                <c:pt idx="3409">
                  <c:v>1.515E-2</c:v>
                </c:pt>
                <c:pt idx="3410">
                  <c:v>1.5053E-2</c:v>
                </c:pt>
                <c:pt idx="3411">
                  <c:v>1.4957E-2</c:v>
                </c:pt>
                <c:pt idx="3412">
                  <c:v>1.486E-2</c:v>
                </c:pt>
                <c:pt idx="3413">
                  <c:v>1.4763999999999999E-2</c:v>
                </c:pt>
                <c:pt idx="3414">
                  <c:v>1.4668E-2</c:v>
                </c:pt>
                <c:pt idx="3415">
                  <c:v>1.4572999999999999E-2</c:v>
                </c:pt>
                <c:pt idx="3416">
                  <c:v>1.4477E-2</c:v>
                </c:pt>
                <c:pt idx="3417">
                  <c:v>1.4382000000000001E-2</c:v>
                </c:pt>
                <c:pt idx="3418">
                  <c:v>1.4286999999999999E-2</c:v>
                </c:pt>
                <c:pt idx="3419">
                  <c:v>1.4192E-2</c:v>
                </c:pt>
                <c:pt idx="3420">
                  <c:v>1.4097999999999999E-2</c:v>
                </c:pt>
                <c:pt idx="3421">
                  <c:v>1.4003E-2</c:v>
                </c:pt>
                <c:pt idx="3422">
                  <c:v>1.3908999999999999E-2</c:v>
                </c:pt>
                <c:pt idx="3423">
                  <c:v>1.3814999999999999E-2</c:v>
                </c:pt>
                <c:pt idx="3424">
                  <c:v>1.3722E-2</c:v>
                </c:pt>
                <c:pt idx="3425">
                  <c:v>1.3627999999999999E-2</c:v>
                </c:pt>
                <c:pt idx="3426">
                  <c:v>1.3535E-2</c:v>
                </c:pt>
                <c:pt idx="3427">
                  <c:v>1.3442000000000001E-2</c:v>
                </c:pt>
                <c:pt idx="3428">
                  <c:v>1.3350000000000001E-2</c:v>
                </c:pt>
                <c:pt idx="3429">
                  <c:v>1.3258000000000001E-2</c:v>
                </c:pt>
                <c:pt idx="3430">
                  <c:v>1.3166000000000001E-2</c:v>
                </c:pt>
                <c:pt idx="3431">
                  <c:v>1.3075E-2</c:v>
                </c:pt>
                <c:pt idx="3432">
                  <c:v>1.2985E-2</c:v>
                </c:pt>
                <c:pt idx="3433">
                  <c:v>1.2895E-2</c:v>
                </c:pt>
                <c:pt idx="3434">
                  <c:v>1.2806E-2</c:v>
                </c:pt>
                <c:pt idx="3435">
                  <c:v>1.2718E-2</c:v>
                </c:pt>
                <c:pt idx="3436">
                  <c:v>1.2630000000000001E-2</c:v>
                </c:pt>
                <c:pt idx="3437">
                  <c:v>1.2543E-2</c:v>
                </c:pt>
                <c:pt idx="3438">
                  <c:v>1.2456999999999999E-2</c:v>
                </c:pt>
                <c:pt idx="3439">
                  <c:v>1.2371E-2</c:v>
                </c:pt>
                <c:pt idx="3440">
                  <c:v>1.2285000000000001E-2</c:v>
                </c:pt>
                <c:pt idx="3441">
                  <c:v>1.2201E-2</c:v>
                </c:pt>
                <c:pt idx="3442">
                  <c:v>1.2116999999999999E-2</c:v>
                </c:pt>
                <c:pt idx="3443">
                  <c:v>1.2033E-2</c:v>
                </c:pt>
                <c:pt idx="3444">
                  <c:v>1.1950000000000001E-2</c:v>
                </c:pt>
                <c:pt idx="3445">
                  <c:v>1.1867000000000001E-2</c:v>
                </c:pt>
                <c:pt idx="3446">
                  <c:v>1.1785E-2</c:v>
                </c:pt>
                <c:pt idx="3447">
                  <c:v>1.1703E-2</c:v>
                </c:pt>
                <c:pt idx="3448">
                  <c:v>1.1622E-2</c:v>
                </c:pt>
                <c:pt idx="3449">
                  <c:v>1.1540999999999999E-2</c:v>
                </c:pt>
                <c:pt idx="3450">
                  <c:v>1.1461000000000001E-2</c:v>
                </c:pt>
                <c:pt idx="3451">
                  <c:v>1.1381E-2</c:v>
                </c:pt>
                <c:pt idx="3452">
                  <c:v>1.1301E-2</c:v>
                </c:pt>
                <c:pt idx="3453">
                  <c:v>1.1221999999999999E-2</c:v>
                </c:pt>
                <c:pt idx="3454">
                  <c:v>1.1143999999999999E-2</c:v>
                </c:pt>
                <c:pt idx="3455">
                  <c:v>1.1065999999999999E-2</c:v>
                </c:pt>
                <c:pt idx="3456">
                  <c:v>1.0988E-2</c:v>
                </c:pt>
                <c:pt idx="3457">
                  <c:v>1.0911000000000001E-2</c:v>
                </c:pt>
                <c:pt idx="3458">
                  <c:v>1.0834E-2</c:v>
                </c:pt>
                <c:pt idx="3459">
                  <c:v>1.0756999999999999E-2</c:v>
                </c:pt>
                <c:pt idx="3460">
                  <c:v>1.0682000000000001E-2</c:v>
                </c:pt>
                <c:pt idx="3461">
                  <c:v>1.0606000000000001E-2</c:v>
                </c:pt>
                <c:pt idx="3462">
                  <c:v>1.0531E-2</c:v>
                </c:pt>
                <c:pt idx="3463">
                  <c:v>1.0456E-2</c:v>
                </c:pt>
                <c:pt idx="3464">
                  <c:v>1.0382000000000001E-2</c:v>
                </c:pt>
                <c:pt idx="3465">
                  <c:v>1.0307999999999999E-2</c:v>
                </c:pt>
                <c:pt idx="3466">
                  <c:v>1.0234999999999999E-2</c:v>
                </c:pt>
                <c:pt idx="3467">
                  <c:v>1.0161999999999999E-2</c:v>
                </c:pt>
                <c:pt idx="3468">
                  <c:v>1.0089000000000001E-2</c:v>
                </c:pt>
                <c:pt idx="3469">
                  <c:v>1.0017E-2</c:v>
                </c:pt>
                <c:pt idx="3470">
                  <c:v>9.9445000000000002E-3</c:v>
                </c:pt>
                <c:pt idx="3471">
                  <c:v>9.8726999999999999E-3</c:v>
                </c:pt>
                <c:pt idx="3472">
                  <c:v>9.8011999999999995E-3</c:v>
                </c:pt>
                <c:pt idx="3473">
                  <c:v>9.7300000000000008E-3</c:v>
                </c:pt>
                <c:pt idx="3474">
                  <c:v>9.6591999999999997E-3</c:v>
                </c:pt>
                <c:pt idx="3475">
                  <c:v>9.5887000000000003E-3</c:v>
                </c:pt>
                <c:pt idx="3476">
                  <c:v>9.5183999999999998E-3</c:v>
                </c:pt>
                <c:pt idx="3477">
                  <c:v>9.4485000000000003E-3</c:v>
                </c:pt>
                <c:pt idx="3478">
                  <c:v>9.3789000000000008E-3</c:v>
                </c:pt>
                <c:pt idx="3479">
                  <c:v>9.3095999999999995E-3</c:v>
                </c:pt>
                <c:pt idx="3480">
                  <c:v>9.2405000000000004E-3</c:v>
                </c:pt>
                <c:pt idx="3481">
                  <c:v>9.1718000000000008E-3</c:v>
                </c:pt>
                <c:pt idx="3482">
                  <c:v>9.1035000000000005E-3</c:v>
                </c:pt>
                <c:pt idx="3483">
                  <c:v>9.0354000000000007E-3</c:v>
                </c:pt>
                <c:pt idx="3484">
                  <c:v>8.9677999999999997E-3</c:v>
                </c:pt>
                <c:pt idx="3485">
                  <c:v>8.9003999999999993E-3</c:v>
                </c:pt>
                <c:pt idx="3486">
                  <c:v>8.8334999999999993E-3</c:v>
                </c:pt>
                <c:pt idx="3487">
                  <c:v>8.7667999999999999E-3</c:v>
                </c:pt>
                <c:pt idx="3488">
                  <c:v>8.7005999999999993E-3</c:v>
                </c:pt>
                <c:pt idx="3489">
                  <c:v>8.6347000000000004E-3</c:v>
                </c:pt>
                <c:pt idx="3490">
                  <c:v>8.5690999999999996E-3</c:v>
                </c:pt>
                <c:pt idx="3491">
                  <c:v>8.5039E-3</c:v>
                </c:pt>
                <c:pt idx="3492">
                  <c:v>8.4390999999999997E-3</c:v>
                </c:pt>
                <c:pt idx="3493">
                  <c:v>8.3747000000000005E-3</c:v>
                </c:pt>
                <c:pt idx="3494">
                  <c:v>8.3105000000000002E-3</c:v>
                </c:pt>
                <c:pt idx="3495">
                  <c:v>8.2466999999999992E-3</c:v>
                </c:pt>
                <c:pt idx="3496">
                  <c:v>8.1832999999999993E-3</c:v>
                </c:pt>
                <c:pt idx="3497">
                  <c:v>8.1201999999999993E-3</c:v>
                </c:pt>
                <c:pt idx="3498">
                  <c:v>8.0573999999999993E-3</c:v>
                </c:pt>
                <c:pt idx="3499">
                  <c:v>7.9948999999999992E-3</c:v>
                </c:pt>
                <c:pt idx="3500">
                  <c:v>7.9328999999999997E-3</c:v>
                </c:pt>
                <c:pt idx="3501">
                  <c:v>7.8712000000000001E-3</c:v>
                </c:pt>
                <c:pt idx="3502">
                  <c:v>7.8098999999999998E-3</c:v>
                </c:pt>
                <c:pt idx="3503">
                  <c:v>7.7491000000000001E-3</c:v>
                </c:pt>
                <c:pt idx="3504">
                  <c:v>7.6886999999999997E-3</c:v>
                </c:pt>
                <c:pt idx="3505">
                  <c:v>7.6287999999999998E-3</c:v>
                </c:pt>
                <c:pt idx="3506">
                  <c:v>7.5693000000000002E-3</c:v>
                </c:pt>
                <c:pt idx="3507">
                  <c:v>7.5101999999999999E-3</c:v>
                </c:pt>
                <c:pt idx="3508">
                  <c:v>7.4517000000000003E-3</c:v>
                </c:pt>
                <c:pt idx="3509">
                  <c:v>7.3936000000000002E-3</c:v>
                </c:pt>
                <c:pt idx="3510">
                  <c:v>7.3359999999999996E-3</c:v>
                </c:pt>
                <c:pt idx="3511">
                  <c:v>7.2788000000000002E-3</c:v>
                </c:pt>
                <c:pt idx="3512">
                  <c:v>7.2221999999999998E-3</c:v>
                </c:pt>
                <c:pt idx="3513">
                  <c:v>7.1659999999999996E-3</c:v>
                </c:pt>
                <c:pt idx="3514">
                  <c:v>7.1103E-3</c:v>
                </c:pt>
                <c:pt idx="3515">
                  <c:v>7.0549999999999996E-3</c:v>
                </c:pt>
                <c:pt idx="3516">
                  <c:v>7.0001999999999998E-3</c:v>
                </c:pt>
                <c:pt idx="3517">
                  <c:v>6.9458999999999996E-3</c:v>
                </c:pt>
                <c:pt idx="3518">
                  <c:v>6.8921E-3</c:v>
                </c:pt>
                <c:pt idx="3519">
                  <c:v>6.8387999999999999E-3</c:v>
                </c:pt>
                <c:pt idx="3520">
                  <c:v>6.7859000000000001E-3</c:v>
                </c:pt>
                <c:pt idx="3521">
                  <c:v>6.7336000000000002E-3</c:v>
                </c:pt>
                <c:pt idx="3522">
                  <c:v>6.6816000000000002E-3</c:v>
                </c:pt>
                <c:pt idx="3523">
                  <c:v>6.6302000000000002E-3</c:v>
                </c:pt>
                <c:pt idx="3524">
                  <c:v>6.5791000000000001E-3</c:v>
                </c:pt>
                <c:pt idx="3525">
                  <c:v>6.5284999999999996E-3</c:v>
                </c:pt>
                <c:pt idx="3526">
                  <c:v>6.4783999999999996E-3</c:v>
                </c:pt>
                <c:pt idx="3527">
                  <c:v>6.4285999999999996E-3</c:v>
                </c:pt>
                <c:pt idx="3528">
                  <c:v>6.3793000000000001E-3</c:v>
                </c:pt>
                <c:pt idx="3529">
                  <c:v>6.3303999999999999E-3</c:v>
                </c:pt>
                <c:pt idx="3530">
                  <c:v>6.2819E-3</c:v>
                </c:pt>
                <c:pt idx="3531">
                  <c:v>6.2338999999999997E-3</c:v>
                </c:pt>
                <c:pt idx="3532">
                  <c:v>6.1862000000000002E-3</c:v>
                </c:pt>
                <c:pt idx="3533">
                  <c:v>6.1390000000000004E-3</c:v>
                </c:pt>
                <c:pt idx="3534">
                  <c:v>6.0921999999999999E-3</c:v>
                </c:pt>
                <c:pt idx="3535">
                  <c:v>6.0457999999999996E-3</c:v>
                </c:pt>
                <c:pt idx="3536">
                  <c:v>6.0524000000000003E-3</c:v>
                </c:pt>
                <c:pt idx="3537">
                  <c:v>6.0955000000000002E-3</c:v>
                </c:pt>
                <c:pt idx="3538">
                  <c:v>6.0495000000000002E-3</c:v>
                </c:pt>
                <c:pt idx="3539">
                  <c:v>6.0039000000000004E-3</c:v>
                </c:pt>
                <c:pt idx="3540">
                  <c:v>5.9588999999999996E-3</c:v>
                </c:pt>
                <c:pt idx="3541">
                  <c:v>5.9142999999999999E-3</c:v>
                </c:pt>
                <c:pt idx="3542">
                  <c:v>5.8701999999999999E-3</c:v>
                </c:pt>
                <c:pt idx="3543">
                  <c:v>5.8266000000000004E-3</c:v>
                </c:pt>
                <c:pt idx="3544">
                  <c:v>5.7834999999999996E-3</c:v>
                </c:pt>
                <c:pt idx="3545">
                  <c:v>5.7407999999999999E-3</c:v>
                </c:pt>
                <c:pt idx="3546">
                  <c:v>5.6984999999999996E-3</c:v>
                </c:pt>
                <c:pt idx="3547">
                  <c:v>5.6566000000000003E-3</c:v>
                </c:pt>
                <c:pt idx="3548">
                  <c:v>5.6151999999999999E-3</c:v>
                </c:pt>
                <c:pt idx="3549">
                  <c:v>5.5741000000000002E-3</c:v>
                </c:pt>
                <c:pt idx="3550">
                  <c:v>5.5334E-3</c:v>
                </c:pt>
                <c:pt idx="3551">
                  <c:v>5.4930999999999999E-3</c:v>
                </c:pt>
                <c:pt idx="3552">
                  <c:v>5.4532000000000001E-3</c:v>
                </c:pt>
                <c:pt idx="3553">
                  <c:v>5.4136000000000002E-3</c:v>
                </c:pt>
                <c:pt idx="3554">
                  <c:v>5.3743999999999997E-3</c:v>
                </c:pt>
                <c:pt idx="3555">
                  <c:v>5.3355E-3</c:v>
                </c:pt>
                <c:pt idx="3556">
                  <c:v>5.2969999999999996E-3</c:v>
                </c:pt>
                <c:pt idx="3557">
                  <c:v>5.2588000000000001E-3</c:v>
                </c:pt>
                <c:pt idx="3558">
                  <c:v>5.2208999999999997E-3</c:v>
                </c:pt>
                <c:pt idx="3559">
                  <c:v>5.1834000000000003E-3</c:v>
                </c:pt>
                <c:pt idx="3560">
                  <c:v>5.1462000000000001E-3</c:v>
                </c:pt>
                <c:pt idx="3561">
                  <c:v>5.1094000000000001E-3</c:v>
                </c:pt>
                <c:pt idx="3562">
                  <c:v>5.0730000000000003E-3</c:v>
                </c:pt>
                <c:pt idx="3563">
                  <c:v>5.0369000000000004E-3</c:v>
                </c:pt>
                <c:pt idx="3564">
                  <c:v>5.0011999999999999E-3</c:v>
                </c:pt>
                <c:pt idx="3565">
                  <c:v>4.9658000000000002E-3</c:v>
                </c:pt>
                <c:pt idx="3566">
                  <c:v>4.9306999999999997E-3</c:v>
                </c:pt>
                <c:pt idx="3567">
                  <c:v>4.8958999999999999E-3</c:v>
                </c:pt>
                <c:pt idx="3568">
                  <c:v>4.8614000000000001E-3</c:v>
                </c:pt>
                <c:pt idx="3569">
                  <c:v>4.8272000000000002E-3</c:v>
                </c:pt>
                <c:pt idx="3570">
                  <c:v>4.7933000000000003E-3</c:v>
                </c:pt>
                <c:pt idx="3571">
                  <c:v>4.7596000000000001E-3</c:v>
                </c:pt>
                <c:pt idx="3572">
                  <c:v>4.7261999999999998E-3</c:v>
                </c:pt>
                <c:pt idx="3573">
                  <c:v>4.6931999999999998E-3</c:v>
                </c:pt>
                <c:pt idx="3574">
                  <c:v>4.6603E-3</c:v>
                </c:pt>
                <c:pt idx="3575">
                  <c:v>4.6277999999999996E-3</c:v>
                </c:pt>
                <c:pt idx="3576">
                  <c:v>4.5956E-3</c:v>
                </c:pt>
                <c:pt idx="3577">
                  <c:v>4.5636000000000001E-3</c:v>
                </c:pt>
                <c:pt idx="3578">
                  <c:v>4.5319000000000002E-3</c:v>
                </c:pt>
                <c:pt idx="3579">
                  <c:v>4.5005000000000002E-3</c:v>
                </c:pt>
                <c:pt idx="3580">
                  <c:v>4.4694000000000001E-3</c:v>
                </c:pt>
                <c:pt idx="3581">
                  <c:v>4.4384999999999997E-3</c:v>
                </c:pt>
                <c:pt idx="3582">
                  <c:v>4.4079999999999996E-3</c:v>
                </c:pt>
                <c:pt idx="3583">
                  <c:v>4.3778000000000003E-3</c:v>
                </c:pt>
                <c:pt idx="3584">
                  <c:v>4.3477999999999998E-3</c:v>
                </c:pt>
                <c:pt idx="3585">
                  <c:v>4.3181000000000001E-3</c:v>
                </c:pt>
                <c:pt idx="3586">
                  <c:v>4.2887999999999997E-3</c:v>
                </c:pt>
                <c:pt idx="3587">
                  <c:v>4.2596999999999999E-3</c:v>
                </c:pt>
                <c:pt idx="3588">
                  <c:v>4.2307999999999998E-3</c:v>
                </c:pt>
                <c:pt idx="3589">
                  <c:v>4.2023E-3</c:v>
                </c:pt>
                <c:pt idx="3590">
                  <c:v>4.1739999999999998E-3</c:v>
                </c:pt>
                <c:pt idx="3591">
                  <c:v>4.1460000000000004E-3</c:v>
                </c:pt>
                <c:pt idx="3592">
                  <c:v>5.0128999999999998E-3</c:v>
                </c:pt>
                <c:pt idx="3593">
                  <c:v>4.9795000000000004E-3</c:v>
                </c:pt>
                <c:pt idx="3594">
                  <c:v>4.9462999999999998E-3</c:v>
                </c:pt>
                <c:pt idx="3595">
                  <c:v>4.9135000000000003E-3</c:v>
                </c:pt>
                <c:pt idx="3596">
                  <c:v>4.8809999999999999E-3</c:v>
                </c:pt>
                <c:pt idx="3597">
                  <c:v>4.8487000000000001E-3</c:v>
                </c:pt>
                <c:pt idx="3598">
                  <c:v>4.8167000000000001E-3</c:v>
                </c:pt>
                <c:pt idx="3599">
                  <c:v>4.7850999999999996E-3</c:v>
                </c:pt>
                <c:pt idx="3600">
                  <c:v>4.7536999999999996E-3</c:v>
                </c:pt>
                <c:pt idx="3601">
                  <c:v>4.7226000000000004E-3</c:v>
                </c:pt>
                <c:pt idx="3602">
                  <c:v>4.6917E-3</c:v>
                </c:pt>
                <c:pt idx="3603">
                  <c:v>4.6611999999999999E-3</c:v>
                </c:pt>
                <c:pt idx="3604">
                  <c:v>4.6309999999999997E-3</c:v>
                </c:pt>
                <c:pt idx="3605">
                  <c:v>4.6010000000000001E-3</c:v>
                </c:pt>
                <c:pt idx="3606">
                  <c:v>4.5713000000000004E-3</c:v>
                </c:pt>
                <c:pt idx="3607">
                  <c:v>4.542E-3</c:v>
                </c:pt>
                <c:pt idx="3608">
                  <c:v>4.5129000000000002E-3</c:v>
                </c:pt>
                <c:pt idx="3609">
                  <c:v>4.4841000000000004E-3</c:v>
                </c:pt>
                <c:pt idx="3610">
                  <c:v>4.4555999999999997E-3</c:v>
                </c:pt>
                <c:pt idx="3611">
                  <c:v>4.4273000000000003E-3</c:v>
                </c:pt>
                <c:pt idx="3612">
                  <c:v>4.3994000000000004E-3</c:v>
                </c:pt>
                <c:pt idx="3613">
                  <c:v>4.3717000000000001E-3</c:v>
                </c:pt>
                <c:pt idx="3614">
                  <c:v>4.3442000000000003E-3</c:v>
                </c:pt>
                <c:pt idx="3615">
                  <c:v>4.3170999999999999E-3</c:v>
                </c:pt>
                <c:pt idx="3616">
                  <c:v>4.2902000000000001E-3</c:v>
                </c:pt>
                <c:pt idx="3617">
                  <c:v>4.2634999999999999E-3</c:v>
                </c:pt>
                <c:pt idx="3618">
                  <c:v>4.2370999999999997E-3</c:v>
                </c:pt>
                <c:pt idx="3619">
                  <c:v>4.2110000000000003E-3</c:v>
                </c:pt>
                <c:pt idx="3620">
                  <c:v>4.1850999999999998E-3</c:v>
                </c:pt>
                <c:pt idx="3621">
                  <c:v>4.1595E-3</c:v>
                </c:pt>
                <c:pt idx="3622">
                  <c:v>4.1340999999999999E-3</c:v>
                </c:pt>
                <c:pt idx="3623">
                  <c:v>4.1089000000000004E-3</c:v>
                </c:pt>
                <c:pt idx="3624">
                  <c:v>4.0841000000000002E-3</c:v>
                </c:pt>
                <c:pt idx="3625">
                  <c:v>4.0594000000000003E-3</c:v>
                </c:pt>
                <c:pt idx="3626">
                  <c:v>4.0350000000000004E-3</c:v>
                </c:pt>
                <c:pt idx="3627">
                  <c:v>4.0108000000000001E-3</c:v>
                </c:pt>
                <c:pt idx="3628">
                  <c:v>3.9868999999999998E-3</c:v>
                </c:pt>
                <c:pt idx="3629">
                  <c:v>3.9632000000000001E-3</c:v>
                </c:pt>
                <c:pt idx="3630">
                  <c:v>3.9398000000000002E-3</c:v>
                </c:pt>
                <c:pt idx="3631">
                  <c:v>3.9164999999999998E-3</c:v>
                </c:pt>
                <c:pt idx="3632">
                  <c:v>3.8934999999999998E-3</c:v>
                </c:pt>
                <c:pt idx="3633">
                  <c:v>3.8706999999999999E-3</c:v>
                </c:pt>
                <c:pt idx="3634">
                  <c:v>3.8481000000000001E-3</c:v>
                </c:pt>
                <c:pt idx="3635">
                  <c:v>3.8257E-3</c:v>
                </c:pt>
                <c:pt idx="3636">
                  <c:v>3.8035999999999999E-3</c:v>
                </c:pt>
                <c:pt idx="3637">
                  <c:v>3.7816E-3</c:v>
                </c:pt>
                <c:pt idx="3638">
                  <c:v>3.7596999999999999E-3</c:v>
                </c:pt>
                <c:pt idx="3639">
                  <c:v>3.7380999999999998E-3</c:v>
                </c:pt>
                <c:pt idx="3640">
                  <c:v>3.7166E-3</c:v>
                </c:pt>
                <c:pt idx="3641">
                  <c:v>3.6952999999999999E-3</c:v>
                </c:pt>
                <c:pt idx="3642">
                  <c:v>3.6741999999999999E-3</c:v>
                </c:pt>
                <c:pt idx="3643">
                  <c:v>3.6532000000000001E-3</c:v>
                </c:pt>
                <c:pt idx="3644">
                  <c:v>3.6323000000000002E-3</c:v>
                </c:pt>
                <c:pt idx="3645">
                  <c:v>3.6116E-3</c:v>
                </c:pt>
                <c:pt idx="3646">
                  <c:v>3.5910999999999998E-3</c:v>
                </c:pt>
                <c:pt idx="3647">
                  <c:v>3.5707E-3</c:v>
                </c:pt>
                <c:pt idx="3648">
                  <c:v>3.5504999999999998E-3</c:v>
                </c:pt>
                <c:pt idx="3649">
                  <c:v>3.5303999999999999E-3</c:v>
                </c:pt>
                <c:pt idx="3650">
                  <c:v>3.5105000000000002E-3</c:v>
                </c:pt>
                <c:pt idx="3651">
                  <c:v>3.4908000000000001E-3</c:v>
                </c:pt>
                <c:pt idx="3652">
                  <c:v>3.4711E-3</c:v>
                </c:pt>
                <c:pt idx="3653">
                  <c:v>3.4516E-3</c:v>
                </c:pt>
                <c:pt idx="3654">
                  <c:v>3.4323000000000001E-3</c:v>
                </c:pt>
                <c:pt idx="3655">
                  <c:v>3.4129999999999998E-3</c:v>
                </c:pt>
                <c:pt idx="3656">
                  <c:v>3.3939E-3</c:v>
                </c:pt>
                <c:pt idx="3657">
                  <c:v>3.3749000000000001E-3</c:v>
                </c:pt>
                <c:pt idx="3658">
                  <c:v>3.356E-3</c:v>
                </c:pt>
                <c:pt idx="3659">
                  <c:v>3.3371999999999998E-3</c:v>
                </c:pt>
                <c:pt idx="3660">
                  <c:v>3.3184999999999998E-3</c:v>
                </c:pt>
                <c:pt idx="3661">
                  <c:v>3.2997999999999999E-3</c:v>
                </c:pt>
                <c:pt idx="3662">
                  <c:v>3.2813E-3</c:v>
                </c:pt>
                <c:pt idx="3663">
                  <c:v>3.2628000000000002E-3</c:v>
                </c:pt>
                <c:pt idx="3664">
                  <c:v>3.2444000000000001E-3</c:v>
                </c:pt>
                <c:pt idx="3665">
                  <c:v>3.2261E-3</c:v>
                </c:pt>
                <c:pt idx="3666">
                  <c:v>3.2079000000000001E-3</c:v>
                </c:pt>
                <c:pt idx="3667">
                  <c:v>3.1897000000000002E-3</c:v>
                </c:pt>
                <c:pt idx="3668">
                  <c:v>3.1716000000000001E-3</c:v>
                </c:pt>
                <c:pt idx="3669">
                  <c:v>3.1537000000000002E-3</c:v>
                </c:pt>
                <c:pt idx="3670">
                  <c:v>3.1357999999999998E-3</c:v>
                </c:pt>
                <c:pt idx="3671">
                  <c:v>3.1180000000000001E-3</c:v>
                </c:pt>
                <c:pt idx="3672">
                  <c:v>3.1004000000000001E-3</c:v>
                </c:pt>
                <c:pt idx="3673">
                  <c:v>3.0829E-3</c:v>
                </c:pt>
                <c:pt idx="3674">
                  <c:v>3.0653999999999998E-3</c:v>
                </c:pt>
                <c:pt idx="3675">
                  <c:v>3.0481000000000002E-3</c:v>
                </c:pt>
                <c:pt idx="3676">
                  <c:v>3.0309E-3</c:v>
                </c:pt>
                <c:pt idx="3677">
                  <c:v>3.0138000000000001E-3</c:v>
                </c:pt>
                <c:pt idx="3678">
                  <c:v>2.9968E-3</c:v>
                </c:pt>
                <c:pt idx="3679">
                  <c:v>2.98E-3</c:v>
                </c:pt>
                <c:pt idx="3680">
                  <c:v>2.9632E-3</c:v>
                </c:pt>
                <c:pt idx="3681">
                  <c:v>2.9464999999999999E-3</c:v>
                </c:pt>
                <c:pt idx="3682">
                  <c:v>2.9299E-3</c:v>
                </c:pt>
                <c:pt idx="3683">
                  <c:v>2.9134999999999999E-3</c:v>
                </c:pt>
                <c:pt idx="3684">
                  <c:v>2.8971000000000001E-3</c:v>
                </c:pt>
                <c:pt idx="3685">
                  <c:v>2.8808000000000002E-3</c:v>
                </c:pt>
                <c:pt idx="3686">
                  <c:v>2.8646000000000001E-3</c:v>
                </c:pt>
                <c:pt idx="3687">
                  <c:v>2.8484999999999999E-3</c:v>
                </c:pt>
                <c:pt idx="3688">
                  <c:v>2.8324000000000001E-3</c:v>
                </c:pt>
                <c:pt idx="3689">
                  <c:v>2.8165E-3</c:v>
                </c:pt>
                <c:pt idx="3690">
                  <c:v>2.8005999999999999E-3</c:v>
                </c:pt>
                <c:pt idx="3691">
                  <c:v>2.7848E-3</c:v>
                </c:pt>
                <c:pt idx="3692">
                  <c:v>2.7691E-3</c:v>
                </c:pt>
                <c:pt idx="3693">
                  <c:v>2.7534999999999999E-3</c:v>
                </c:pt>
                <c:pt idx="3694">
                  <c:v>2.7379000000000001E-3</c:v>
                </c:pt>
                <c:pt idx="3695">
                  <c:v>2.7223999999999998E-3</c:v>
                </c:pt>
                <c:pt idx="3696">
                  <c:v>2.7068999999999999E-3</c:v>
                </c:pt>
                <c:pt idx="3697">
                  <c:v>2.6914999999999999E-3</c:v>
                </c:pt>
                <c:pt idx="3698">
                  <c:v>2.6762000000000001E-3</c:v>
                </c:pt>
                <c:pt idx="3699">
                  <c:v>2.6608999999999999E-3</c:v>
                </c:pt>
                <c:pt idx="3700">
                  <c:v>2.6457E-3</c:v>
                </c:pt>
                <c:pt idx="3701">
                  <c:v>2.6305E-3</c:v>
                </c:pt>
                <c:pt idx="3702">
                  <c:v>2.6153999999999999E-3</c:v>
                </c:pt>
                <c:pt idx="3703">
                  <c:v>2.6004000000000001E-3</c:v>
                </c:pt>
                <c:pt idx="3704">
                  <c:v>2.5853999999999999E-3</c:v>
                </c:pt>
                <c:pt idx="3705">
                  <c:v>2.5706000000000001E-3</c:v>
                </c:pt>
                <c:pt idx="3706">
                  <c:v>2.5558E-3</c:v>
                </c:pt>
                <c:pt idx="3707">
                  <c:v>2.5411000000000001E-3</c:v>
                </c:pt>
                <c:pt idx="3708">
                  <c:v>2.5265000000000001E-3</c:v>
                </c:pt>
                <c:pt idx="3709">
                  <c:v>2.5119999999999999E-3</c:v>
                </c:pt>
                <c:pt idx="3710">
                  <c:v>2.4975000000000002E-3</c:v>
                </c:pt>
                <c:pt idx="3711">
                  <c:v>2.4832000000000001E-3</c:v>
                </c:pt>
                <c:pt idx="3712">
                  <c:v>2.4689E-3</c:v>
                </c:pt>
                <c:pt idx="3713">
                  <c:v>2.4547000000000002E-3</c:v>
                </c:pt>
                <c:pt idx="3714">
                  <c:v>2.4405999999999998E-3</c:v>
                </c:pt>
                <c:pt idx="3715">
                  <c:v>2.4264999999999998E-3</c:v>
                </c:pt>
                <c:pt idx="3716">
                  <c:v>2.4125000000000001E-3</c:v>
                </c:pt>
                <c:pt idx="3717">
                  <c:v>2.3985999999999999E-3</c:v>
                </c:pt>
                <c:pt idx="3718">
                  <c:v>2.3847999999999999E-3</c:v>
                </c:pt>
                <c:pt idx="3719">
                  <c:v>2.3709999999999998E-3</c:v>
                </c:pt>
                <c:pt idx="3720">
                  <c:v>2.3571999999999998E-3</c:v>
                </c:pt>
                <c:pt idx="3721">
                  <c:v>2.3435999999999999E-3</c:v>
                </c:pt>
                <c:pt idx="3722">
                  <c:v>2.33E-3</c:v>
                </c:pt>
                <c:pt idx="3723">
                  <c:v>2.3165E-3</c:v>
                </c:pt>
                <c:pt idx="3724">
                  <c:v>2.3029999999999999E-3</c:v>
                </c:pt>
                <c:pt idx="3725">
                  <c:v>2.2896000000000001E-3</c:v>
                </c:pt>
                <c:pt idx="3726">
                  <c:v>2.2763000000000002E-3</c:v>
                </c:pt>
                <c:pt idx="3727">
                  <c:v>2.2631000000000001E-3</c:v>
                </c:pt>
                <c:pt idx="3728">
                  <c:v>2.2499E-3</c:v>
                </c:pt>
                <c:pt idx="3729">
                  <c:v>2.2368000000000002E-3</c:v>
                </c:pt>
                <c:pt idx="3730">
                  <c:v>2.2238000000000002E-3</c:v>
                </c:pt>
                <c:pt idx="3731">
                  <c:v>2.2108000000000002E-3</c:v>
                </c:pt>
                <c:pt idx="3732">
                  <c:v>2.1979E-3</c:v>
                </c:pt>
                <c:pt idx="3733">
                  <c:v>2.1851000000000001E-3</c:v>
                </c:pt>
                <c:pt idx="3734">
                  <c:v>2.1722999999999998E-3</c:v>
                </c:pt>
                <c:pt idx="3735">
                  <c:v>2.1595999999999998E-3</c:v>
                </c:pt>
                <c:pt idx="3736">
                  <c:v>2.147E-3</c:v>
                </c:pt>
                <c:pt idx="3737">
                  <c:v>2.1343999999999998E-3</c:v>
                </c:pt>
                <c:pt idx="3738">
                  <c:v>2.1218999999999999E-3</c:v>
                </c:pt>
                <c:pt idx="3739">
                  <c:v>2.1094E-3</c:v>
                </c:pt>
                <c:pt idx="3740">
                  <c:v>2.0969999999999999E-3</c:v>
                </c:pt>
                <c:pt idx="3741">
                  <c:v>2.0847000000000001E-3</c:v>
                </c:pt>
                <c:pt idx="3742">
                  <c:v>2.0723E-3</c:v>
                </c:pt>
                <c:pt idx="3743">
                  <c:v>2.0600000000000002E-3</c:v>
                </c:pt>
                <c:pt idx="3744">
                  <c:v>2.0477999999999998E-3</c:v>
                </c:pt>
                <c:pt idx="3745">
                  <c:v>2.0355999999999998E-3</c:v>
                </c:pt>
                <c:pt idx="3746">
                  <c:v>2.0233999999999999E-3</c:v>
                </c:pt>
                <c:pt idx="3747">
                  <c:v>2.0113000000000002E-3</c:v>
                </c:pt>
                <c:pt idx="3748">
                  <c:v>1.9992E-3</c:v>
                </c:pt>
                <c:pt idx="3749">
                  <c:v>1.9870999999999999E-3</c:v>
                </c:pt>
                <c:pt idx="3750">
                  <c:v>1.9751E-3</c:v>
                </c:pt>
                <c:pt idx="3751">
                  <c:v>1.9631000000000002E-3</c:v>
                </c:pt>
                <c:pt idx="3752">
                  <c:v>1.9511999999999999E-3</c:v>
                </c:pt>
                <c:pt idx="3753">
                  <c:v>1.9392999999999999E-3</c:v>
                </c:pt>
                <c:pt idx="3754">
                  <c:v>1.9273999999999999E-3</c:v>
                </c:pt>
                <c:pt idx="3755">
                  <c:v>1.9155999999999999E-3</c:v>
                </c:pt>
                <c:pt idx="3756">
                  <c:v>1.9038E-3</c:v>
                </c:pt>
                <c:pt idx="3757">
                  <c:v>1.8921000000000001E-3</c:v>
                </c:pt>
                <c:pt idx="3758">
                  <c:v>1.8805E-3</c:v>
                </c:pt>
                <c:pt idx="3759">
                  <c:v>1.8688000000000001E-3</c:v>
                </c:pt>
                <c:pt idx="3760">
                  <c:v>1.8572E-3</c:v>
                </c:pt>
                <c:pt idx="3761">
                  <c:v>1.8457E-3</c:v>
                </c:pt>
                <c:pt idx="3762">
                  <c:v>1.8342E-3</c:v>
                </c:pt>
                <c:pt idx="3763">
                  <c:v>1.8227E-3</c:v>
                </c:pt>
                <c:pt idx="3764">
                  <c:v>1.8113000000000001E-3</c:v>
                </c:pt>
                <c:pt idx="3765">
                  <c:v>1.7998999999999999E-3</c:v>
                </c:pt>
                <c:pt idx="3766">
                  <c:v>1.7886E-3</c:v>
                </c:pt>
                <c:pt idx="3767">
                  <c:v>1.7773000000000001E-3</c:v>
                </c:pt>
                <c:pt idx="3768">
                  <c:v>1.7661E-3</c:v>
                </c:pt>
                <c:pt idx="3769">
                  <c:v>1.7549E-3</c:v>
                </c:pt>
                <c:pt idx="3770">
                  <c:v>1.7438E-3</c:v>
                </c:pt>
                <c:pt idx="3771">
                  <c:v>1.7327E-3</c:v>
                </c:pt>
                <c:pt idx="3772">
                  <c:v>1.7217000000000001E-3</c:v>
                </c:pt>
                <c:pt idx="3773">
                  <c:v>1.7108E-3</c:v>
                </c:pt>
                <c:pt idx="3774">
                  <c:v>1.6999000000000001E-3</c:v>
                </c:pt>
                <c:pt idx="3775">
                  <c:v>1.6891E-3</c:v>
                </c:pt>
                <c:pt idx="3776">
                  <c:v>1.6784E-3</c:v>
                </c:pt>
                <c:pt idx="3777">
                  <c:v>1.6677E-3</c:v>
                </c:pt>
                <c:pt idx="3778">
                  <c:v>1.6570999999999999E-3</c:v>
                </c:pt>
                <c:pt idx="3779">
                  <c:v>1.6465E-3</c:v>
                </c:pt>
                <c:pt idx="3780">
                  <c:v>1.6360000000000001E-3</c:v>
                </c:pt>
                <c:pt idx="3781">
                  <c:v>1.6256E-3</c:v>
                </c:pt>
                <c:pt idx="3782">
                  <c:v>1.6152E-3</c:v>
                </c:pt>
                <c:pt idx="3783">
                  <c:v>1.6048E-3</c:v>
                </c:pt>
                <c:pt idx="3784">
                  <c:v>1.5946000000000001E-3</c:v>
                </c:pt>
                <c:pt idx="3785">
                  <c:v>1.5843999999999999E-3</c:v>
                </c:pt>
                <c:pt idx="3786">
                  <c:v>1.5742E-3</c:v>
                </c:pt>
                <c:pt idx="3787">
                  <c:v>1.5640999999999999E-3</c:v>
                </c:pt>
                <c:pt idx="3788">
                  <c:v>1.5541000000000001E-3</c:v>
                </c:pt>
                <c:pt idx="3789">
                  <c:v>1.5441000000000001E-3</c:v>
                </c:pt>
                <c:pt idx="3790">
                  <c:v>1.5342000000000001E-3</c:v>
                </c:pt>
                <c:pt idx="3791">
                  <c:v>1.5242999999999999E-3</c:v>
                </c:pt>
                <c:pt idx="3792">
                  <c:v>1.5145E-3</c:v>
                </c:pt>
                <c:pt idx="3793">
                  <c:v>1.5047999999999999E-3</c:v>
                </c:pt>
                <c:pt idx="3794">
                  <c:v>1.4951000000000001E-3</c:v>
                </c:pt>
                <c:pt idx="3795">
                  <c:v>1.4854E-3</c:v>
                </c:pt>
                <c:pt idx="3796">
                  <c:v>1.4758E-3</c:v>
                </c:pt>
                <c:pt idx="3797">
                  <c:v>1.4662E-3</c:v>
                </c:pt>
                <c:pt idx="3798">
                  <c:v>1.4567E-3</c:v>
                </c:pt>
                <c:pt idx="3799">
                  <c:v>1.4472E-3</c:v>
                </c:pt>
                <c:pt idx="3800">
                  <c:v>1.4377999999999999E-3</c:v>
                </c:pt>
                <c:pt idx="3801">
                  <c:v>1.4284E-3</c:v>
                </c:pt>
                <c:pt idx="3802">
                  <c:v>1.4189999999999999E-3</c:v>
                </c:pt>
                <c:pt idx="3803">
                  <c:v>1.4097000000000001E-3</c:v>
                </c:pt>
                <c:pt idx="3804">
                  <c:v>1.4004E-3</c:v>
                </c:pt>
                <c:pt idx="3805">
                  <c:v>1.3910999999999999E-3</c:v>
                </c:pt>
                <c:pt idx="3806">
                  <c:v>1.3818999999999999E-3</c:v>
                </c:pt>
                <c:pt idx="3807">
                  <c:v>1.3726999999999999E-3</c:v>
                </c:pt>
                <c:pt idx="3808">
                  <c:v>1.3634999999999999E-3</c:v>
                </c:pt>
                <c:pt idx="3809">
                  <c:v>1.3544E-3</c:v>
                </c:pt>
                <c:pt idx="3810">
                  <c:v>1.3453E-3</c:v>
                </c:pt>
                <c:pt idx="3811">
                  <c:v>1.3362999999999999E-3</c:v>
                </c:pt>
                <c:pt idx="3812">
                  <c:v>1.3273E-3</c:v>
                </c:pt>
                <c:pt idx="3813">
                  <c:v>1.3182999999999999E-3</c:v>
                </c:pt>
                <c:pt idx="3814">
                  <c:v>1.3094000000000001E-3</c:v>
                </c:pt>
                <c:pt idx="3815">
                  <c:v>1.3005E-3</c:v>
                </c:pt>
                <c:pt idx="3816">
                  <c:v>1.2916E-3</c:v>
                </c:pt>
                <c:pt idx="3817">
                  <c:v>1.2826999999999999E-3</c:v>
                </c:pt>
                <c:pt idx="3818">
                  <c:v>1.2738999999999999E-3</c:v>
                </c:pt>
                <c:pt idx="3819">
                  <c:v>1.2652E-3</c:v>
                </c:pt>
                <c:pt idx="3820">
                  <c:v>1.2564E-3</c:v>
                </c:pt>
                <c:pt idx="3821">
                  <c:v>1.2477E-3</c:v>
                </c:pt>
                <c:pt idx="3822">
                  <c:v>1.2390000000000001E-3</c:v>
                </c:pt>
                <c:pt idx="3823">
                  <c:v>1.2304E-3</c:v>
                </c:pt>
                <c:pt idx="3824">
                  <c:v>1.2218000000000001E-3</c:v>
                </c:pt>
                <c:pt idx="3825">
                  <c:v>1.2132E-3</c:v>
                </c:pt>
                <c:pt idx="3826">
                  <c:v>1.2047E-3</c:v>
                </c:pt>
                <c:pt idx="3827">
                  <c:v>1.1961999999999999E-3</c:v>
                </c:pt>
                <c:pt idx="3828">
                  <c:v>1.1877000000000001E-3</c:v>
                </c:pt>
                <c:pt idx="3829">
                  <c:v>1.1793000000000001E-3</c:v>
                </c:pt>
                <c:pt idx="3830">
                  <c:v>1.1709999999999999E-3</c:v>
                </c:pt>
                <c:pt idx="3831">
                  <c:v>1.1627E-3</c:v>
                </c:pt>
                <c:pt idx="3832">
                  <c:v>1.1544000000000001E-3</c:v>
                </c:pt>
                <c:pt idx="3833">
                  <c:v>1.1462E-3</c:v>
                </c:pt>
                <c:pt idx="3834">
                  <c:v>1.1379999999999999E-3</c:v>
                </c:pt>
                <c:pt idx="3835">
                  <c:v>1.1299000000000001E-3</c:v>
                </c:pt>
                <c:pt idx="3836">
                  <c:v>1.1218000000000001E-3</c:v>
                </c:pt>
                <c:pt idx="3837">
                  <c:v>1.1137E-3</c:v>
                </c:pt>
                <c:pt idx="3838">
                  <c:v>1.1057E-3</c:v>
                </c:pt>
                <c:pt idx="3839">
                  <c:v>1.0977999999999999E-3</c:v>
                </c:pt>
                <c:pt idx="3840">
                  <c:v>1.0897999999999999E-3</c:v>
                </c:pt>
                <c:pt idx="3841">
                  <c:v>1.0820000000000001E-3</c:v>
                </c:pt>
                <c:pt idx="3842">
                  <c:v>1.0740999999999999E-3</c:v>
                </c:pt>
                <c:pt idx="3843">
                  <c:v>1.0663999999999999E-3</c:v>
                </c:pt>
                <c:pt idx="3844">
                  <c:v>1.0586E-3</c:v>
                </c:pt>
                <c:pt idx="3845">
                  <c:v>1.0509E-3</c:v>
                </c:pt>
                <c:pt idx="3846">
                  <c:v>1.0432E-3</c:v>
                </c:pt>
                <c:pt idx="3847">
                  <c:v>1.0356E-3</c:v>
                </c:pt>
                <c:pt idx="3848">
                  <c:v>1.0280000000000001E-3</c:v>
                </c:pt>
                <c:pt idx="3849">
                  <c:v>1.0204000000000001E-3</c:v>
                </c:pt>
                <c:pt idx="3850">
                  <c:v>1.0129E-3</c:v>
                </c:pt>
                <c:pt idx="3851">
                  <c:v>1.0054E-3</c:v>
                </c:pt>
                <c:pt idx="3852">
                  <c:v>9.9800999999999991E-4</c:v>
                </c:pt>
                <c:pt idx="3853">
                  <c:v>9.9062E-4</c:v>
                </c:pt>
                <c:pt idx="3854">
                  <c:v>9.8328E-4</c:v>
                </c:pt>
                <c:pt idx="3855">
                  <c:v>9.7599000000000004E-4</c:v>
                </c:pt>
                <c:pt idx="3856">
                  <c:v>9.6874000000000005E-4</c:v>
                </c:pt>
                <c:pt idx="3857">
                  <c:v>9.6153999999999999E-4</c:v>
                </c:pt>
                <c:pt idx="3858">
                  <c:v>9.5438999999999995E-4</c:v>
                </c:pt>
                <c:pt idx="3859">
                  <c:v>9.4729000000000005E-4</c:v>
                </c:pt>
                <c:pt idx="3860">
                  <c:v>9.4023000000000002E-4</c:v>
                </c:pt>
                <c:pt idx="3861">
                  <c:v>9.3320999999999996E-4</c:v>
                </c:pt>
                <c:pt idx="3862">
                  <c:v>9.2624000000000005E-4</c:v>
                </c:pt>
                <c:pt idx="3863">
                  <c:v>9.1931999999999995E-4</c:v>
                </c:pt>
                <c:pt idx="3864">
                  <c:v>9.1244000000000004E-4</c:v>
                </c:pt>
                <c:pt idx="3865">
                  <c:v>9.056E-4</c:v>
                </c:pt>
                <c:pt idx="3866">
                  <c:v>8.9879999999999995E-4</c:v>
                </c:pt>
                <c:pt idx="3867">
                  <c:v>8.9203999999999998E-4</c:v>
                </c:pt>
                <c:pt idx="3868">
                  <c:v>8.8531999999999999E-4</c:v>
                </c:pt>
                <c:pt idx="3869">
                  <c:v>8.7863999999999998E-4</c:v>
                </c:pt>
                <c:pt idx="3870">
                  <c:v>8.7200000000000005E-4</c:v>
                </c:pt>
                <c:pt idx="3871">
                  <c:v>8.654E-4</c:v>
                </c:pt>
                <c:pt idx="3872">
                  <c:v>8.5884000000000004E-4</c:v>
                </c:pt>
                <c:pt idx="3873">
                  <c:v>8.5232999999999999E-4</c:v>
                </c:pt>
                <c:pt idx="3874">
                  <c:v>8.4584999999999999E-4</c:v>
                </c:pt>
                <c:pt idx="3875">
                  <c:v>8.3942000000000001E-4</c:v>
                </c:pt>
                <c:pt idx="3876">
                  <c:v>8.3303000000000001E-4</c:v>
                </c:pt>
                <c:pt idx="3877">
                  <c:v>8.2669000000000004E-4</c:v>
                </c:pt>
                <c:pt idx="3878">
                  <c:v>8.2039000000000005E-4</c:v>
                </c:pt>
                <c:pt idx="3879">
                  <c:v>8.1415000000000003E-4</c:v>
                </c:pt>
                <c:pt idx="3880">
                  <c:v>8.0796000000000004E-4</c:v>
                </c:pt>
                <c:pt idx="3881">
                  <c:v>8.0181000000000002E-4</c:v>
                </c:pt>
                <c:pt idx="3882">
                  <c:v>7.9571999999999998E-4</c:v>
                </c:pt>
                <c:pt idx="3883">
                  <c:v>7.8967999999999996E-4</c:v>
                </c:pt>
                <c:pt idx="3884">
                  <c:v>7.8368999999999997E-4</c:v>
                </c:pt>
                <c:pt idx="3885">
                  <c:v>7.7775000000000001E-4</c:v>
                </c:pt>
                <c:pt idx="3886">
                  <c:v>7.7185000000000003E-4</c:v>
                </c:pt>
                <c:pt idx="3887">
                  <c:v>7.6599999999999997E-4</c:v>
                </c:pt>
                <c:pt idx="3888">
                  <c:v>7.6020000000000005E-4</c:v>
                </c:pt>
                <c:pt idx="3889">
                  <c:v>7.5443000000000005E-4</c:v>
                </c:pt>
                <c:pt idx="3890">
                  <c:v>7.4870999999999998E-4</c:v>
                </c:pt>
                <c:pt idx="3891">
                  <c:v>7.4304000000000004E-4</c:v>
                </c:pt>
                <c:pt idx="3892">
                  <c:v>7.3740999999999998E-4</c:v>
                </c:pt>
                <c:pt idx="3893">
                  <c:v>7.3182E-4</c:v>
                </c:pt>
                <c:pt idx="3894">
                  <c:v>7.2627E-4</c:v>
                </c:pt>
                <c:pt idx="3895">
                  <c:v>7.2077000000000003E-4</c:v>
                </c:pt>
                <c:pt idx="3896">
                  <c:v>7.1529999999999999E-4</c:v>
                </c:pt>
                <c:pt idx="3897">
                  <c:v>7.0987999999999997E-4</c:v>
                </c:pt>
                <c:pt idx="3898">
                  <c:v>7.0450999999999999E-4</c:v>
                </c:pt>
                <c:pt idx="3899">
                  <c:v>6.9917000000000004E-4</c:v>
                </c:pt>
                <c:pt idx="3900">
                  <c:v>6.9388000000000002E-4</c:v>
                </c:pt>
                <c:pt idx="3901">
                  <c:v>6.8862000000000003E-4</c:v>
                </c:pt>
                <c:pt idx="3902">
                  <c:v>6.8340000000000002E-4</c:v>
                </c:pt>
                <c:pt idx="3903">
                  <c:v>6.7821999999999999E-4</c:v>
                </c:pt>
                <c:pt idx="3904">
                  <c:v>6.7308000000000005E-4</c:v>
                </c:pt>
                <c:pt idx="3905">
                  <c:v>6.6797000000000004E-4</c:v>
                </c:pt>
                <c:pt idx="3906">
                  <c:v>6.6290000000000001E-4</c:v>
                </c:pt>
                <c:pt idx="3907">
                  <c:v>6.5786999999999996E-4</c:v>
                </c:pt>
                <c:pt idx="3908">
                  <c:v>6.5288E-4</c:v>
                </c:pt>
                <c:pt idx="3909">
                  <c:v>6.4791999999999996E-4</c:v>
                </c:pt>
                <c:pt idx="3910">
                  <c:v>6.4300999999999996E-4</c:v>
                </c:pt>
                <c:pt idx="3911">
                  <c:v>6.3814000000000004E-4</c:v>
                </c:pt>
                <c:pt idx="3912">
                  <c:v>6.3330999999999999E-4</c:v>
                </c:pt>
                <c:pt idx="3913">
                  <c:v>6.2852000000000003E-4</c:v>
                </c:pt>
                <c:pt idx="3914">
                  <c:v>6.2379000000000004E-4</c:v>
                </c:pt>
                <c:pt idx="3915">
                  <c:v>6.1910000000000003E-4</c:v>
                </c:pt>
                <c:pt idx="3916">
                  <c:v>6.1446000000000005E-4</c:v>
                </c:pt>
                <c:pt idx="3917">
                  <c:v>6.0986999999999999E-4</c:v>
                </c:pt>
                <c:pt idx="3918">
                  <c:v>6.0532999999999995E-4</c:v>
                </c:pt>
                <c:pt idx="3919">
                  <c:v>6.0083000000000001E-4</c:v>
                </c:pt>
                <c:pt idx="3920">
                  <c:v>5.9639000000000003E-4</c:v>
                </c:pt>
                <c:pt idx="3921">
                  <c:v>5.9199000000000003E-4</c:v>
                </c:pt>
                <c:pt idx="3922">
                  <c:v>5.8763999999999995E-4</c:v>
                </c:pt>
                <c:pt idx="3923">
                  <c:v>5.8332999999999996E-4</c:v>
                </c:pt>
                <c:pt idx="3924">
                  <c:v>5.7907E-4</c:v>
                </c:pt>
                <c:pt idx="3925">
                  <c:v>5.7485000000000001E-4</c:v>
                </c:pt>
                <c:pt idx="3926">
                  <c:v>5.7067000000000001E-4</c:v>
                </c:pt>
                <c:pt idx="3927">
                  <c:v>5.6652999999999998E-4</c:v>
                </c:pt>
                <c:pt idx="3928">
                  <c:v>5.6243000000000005E-4</c:v>
                </c:pt>
                <c:pt idx="3929">
                  <c:v>5.5838000000000003E-4</c:v>
                </c:pt>
                <c:pt idx="3930">
                  <c:v>5.5436000000000005E-4</c:v>
                </c:pt>
                <c:pt idx="3931">
                  <c:v>5.5038000000000005E-4</c:v>
                </c:pt>
                <c:pt idx="3932">
                  <c:v>5.4642999999999998E-4</c:v>
                </c:pt>
                <c:pt idx="3933">
                  <c:v>5.4253000000000005E-4</c:v>
                </c:pt>
                <c:pt idx="3934">
                  <c:v>5.3865E-4</c:v>
                </c:pt>
                <c:pt idx="3935">
                  <c:v>5.3481000000000004E-4</c:v>
                </c:pt>
                <c:pt idx="3936">
                  <c:v>5.31E-4</c:v>
                </c:pt>
                <c:pt idx="3937">
                  <c:v>5.2722000000000001E-4</c:v>
                </c:pt>
                <c:pt idx="3938">
                  <c:v>5.2346999999999995E-4</c:v>
                </c:pt>
                <c:pt idx="3939">
                  <c:v>5.1975000000000003E-4</c:v>
                </c:pt>
                <c:pt idx="3940">
                  <c:v>5.1606999999999998E-4</c:v>
                </c:pt>
                <c:pt idx="3941">
                  <c:v>5.1241000000000004E-4</c:v>
                </c:pt>
                <c:pt idx="3942">
                  <c:v>5.0878999999999996E-4</c:v>
                </c:pt>
                <c:pt idx="3943">
                  <c:v>5.0520000000000003E-4</c:v>
                </c:pt>
                <c:pt idx="3944">
                  <c:v>5.0164000000000003E-4</c:v>
                </c:pt>
                <c:pt idx="3945">
                  <c:v>4.9810999999999996E-4</c:v>
                </c:pt>
                <c:pt idx="3946">
                  <c:v>4.9461999999999998E-4</c:v>
                </c:pt>
                <c:pt idx="3947">
                  <c:v>4.9116000000000003E-4</c:v>
                </c:pt>
                <c:pt idx="3948">
                  <c:v>4.8773000000000002E-4</c:v>
                </c:pt>
                <c:pt idx="3949">
                  <c:v>4.8432999999999999E-4</c:v>
                </c:pt>
                <c:pt idx="3950">
                  <c:v>4.8097E-4</c:v>
                </c:pt>
                <c:pt idx="3951">
                  <c:v>4.7762999999999999E-4</c:v>
                </c:pt>
                <c:pt idx="3952">
                  <c:v>4.7433000000000002E-4</c:v>
                </c:pt>
                <c:pt idx="3953">
                  <c:v>4.7104999999999998E-4</c:v>
                </c:pt>
                <c:pt idx="3954">
                  <c:v>4.6780999999999998E-4</c:v>
                </c:pt>
                <c:pt idx="3955">
                  <c:v>4.6459000000000002E-4</c:v>
                </c:pt>
                <c:pt idx="3956">
                  <c:v>4.6139E-4</c:v>
                </c:pt>
                <c:pt idx="3957">
                  <c:v>4.5823000000000001E-4</c:v>
                </c:pt>
                <c:pt idx="3958">
                  <c:v>4.5509000000000001E-4</c:v>
                </c:pt>
                <c:pt idx="3959">
                  <c:v>4.5197999999999999E-4</c:v>
                </c:pt>
                <c:pt idx="3960">
                  <c:v>4.4890000000000002E-4</c:v>
                </c:pt>
                <c:pt idx="3961">
                  <c:v>4.4583999999999997E-4</c:v>
                </c:pt>
                <c:pt idx="3962">
                  <c:v>4.4281000000000002E-4</c:v>
                </c:pt>
                <c:pt idx="3963">
                  <c:v>4.3982E-4</c:v>
                </c:pt>
                <c:pt idx="3964">
                  <c:v>4.3684000000000003E-4</c:v>
                </c:pt>
                <c:pt idx="3965">
                  <c:v>4.3389999999999998E-4</c:v>
                </c:pt>
                <c:pt idx="3966">
                  <c:v>4.3099000000000002E-4</c:v>
                </c:pt>
                <c:pt idx="3967">
                  <c:v>4.2810999999999999E-4</c:v>
                </c:pt>
                <c:pt idx="3968">
                  <c:v>4.2526E-4</c:v>
                </c:pt>
                <c:pt idx="3969">
                  <c:v>4.2244E-4</c:v>
                </c:pt>
                <c:pt idx="3970">
                  <c:v>4.1964999999999998E-4</c:v>
                </c:pt>
                <c:pt idx="3971">
                  <c:v>4.169E-4</c:v>
                </c:pt>
                <c:pt idx="3972">
                  <c:v>4.1417E-4</c:v>
                </c:pt>
                <c:pt idx="3973">
                  <c:v>4.1147999999999998E-4</c:v>
                </c:pt>
                <c:pt idx="3974">
                  <c:v>4.0881000000000001E-4</c:v>
                </c:pt>
                <c:pt idx="3975">
                  <c:v>4.0618000000000002E-4</c:v>
                </c:pt>
                <c:pt idx="3976">
                  <c:v>4.0357000000000001E-4</c:v>
                </c:pt>
                <c:pt idx="3977">
                  <c:v>4.0099999999999999E-4</c:v>
                </c:pt>
                <c:pt idx="3978">
                  <c:v>3.9845000000000001E-4</c:v>
                </c:pt>
                <c:pt idx="3979">
                  <c:v>3.9593000000000001E-4</c:v>
                </c:pt>
                <c:pt idx="3980">
                  <c:v>3.9344E-4</c:v>
                </c:pt>
                <c:pt idx="3981">
                  <c:v>3.9096999999999998E-4</c:v>
                </c:pt>
                <c:pt idx="3982">
                  <c:v>3.8853E-4</c:v>
                </c:pt>
                <c:pt idx="3983">
                  <c:v>3.8611E-4</c:v>
                </c:pt>
                <c:pt idx="3984">
                  <c:v>1.4398E-3</c:v>
                </c:pt>
                <c:pt idx="3985">
                  <c:v>1.8314E-3</c:v>
                </c:pt>
                <c:pt idx="3986">
                  <c:v>1.8824E-3</c:v>
                </c:pt>
                <c:pt idx="3987">
                  <c:v>1.8711000000000001E-3</c:v>
                </c:pt>
                <c:pt idx="3988">
                  <c:v>1.8598E-3</c:v>
                </c:pt>
                <c:pt idx="3989">
                  <c:v>1.8487E-3</c:v>
                </c:pt>
                <c:pt idx="3990">
                  <c:v>1.9220000000000001E-3</c:v>
                </c:pt>
                <c:pt idx="3991">
                  <c:v>2.1454999999999998E-3</c:v>
                </c:pt>
                <c:pt idx="3992">
                  <c:v>2.1329000000000001E-3</c:v>
                </c:pt>
                <c:pt idx="3993">
                  <c:v>2.1202999999999999E-3</c:v>
                </c:pt>
                <c:pt idx="3994">
                  <c:v>2.1078999999999998E-3</c:v>
                </c:pt>
                <c:pt idx="3995">
                  <c:v>2.0955000000000001E-3</c:v>
                </c:pt>
                <c:pt idx="3996">
                  <c:v>2.0833000000000002E-3</c:v>
                </c:pt>
                <c:pt idx="3997">
                  <c:v>2.0712E-3</c:v>
                </c:pt>
                <c:pt idx="3998">
                  <c:v>2.0592000000000002E-3</c:v>
                </c:pt>
                <c:pt idx="3999">
                  <c:v>2.0473000000000002E-3</c:v>
                </c:pt>
                <c:pt idx="4000">
                  <c:v>2.0355E-3</c:v>
                </c:pt>
                <c:pt idx="4001">
                  <c:v>2.0238000000000001E-3</c:v>
                </c:pt>
                <c:pt idx="4002">
                  <c:v>2.0122E-3</c:v>
                </c:pt>
                <c:pt idx="4003">
                  <c:v>3.6140999999999999E-3</c:v>
                </c:pt>
                <c:pt idx="4004">
                  <c:v>6.3331000000000004E-3</c:v>
                </c:pt>
                <c:pt idx="4005">
                  <c:v>7.4821000000000002E-3</c:v>
                </c:pt>
                <c:pt idx="4006">
                  <c:v>7.4393999999999997E-3</c:v>
                </c:pt>
                <c:pt idx="4007">
                  <c:v>7.3969999999999999E-3</c:v>
                </c:pt>
                <c:pt idx="4008">
                  <c:v>7.3550000000000004E-3</c:v>
                </c:pt>
                <c:pt idx="4009">
                  <c:v>7.3134000000000003E-3</c:v>
                </c:pt>
                <c:pt idx="4010">
                  <c:v>7.2721000000000001E-3</c:v>
                </c:pt>
                <c:pt idx="4011">
                  <c:v>7.2310999999999999E-3</c:v>
                </c:pt>
                <c:pt idx="4012">
                  <c:v>7.1904999999999998E-3</c:v>
                </c:pt>
                <c:pt idx="4013">
                  <c:v>7.1501999999999998E-3</c:v>
                </c:pt>
                <c:pt idx="4014">
                  <c:v>7.1101999999999997E-3</c:v>
                </c:pt>
                <c:pt idx="4015">
                  <c:v>7.0705999999999998E-3</c:v>
                </c:pt>
                <c:pt idx="4016">
                  <c:v>7.0311999999999996E-3</c:v>
                </c:pt>
                <c:pt idx="4017">
                  <c:v>6.9921999999999996E-3</c:v>
                </c:pt>
              </c:numCache>
            </c:numRef>
          </c:val>
          <c:smooth val="0"/>
          <c:extLst>
            <c:ext xmlns:c16="http://schemas.microsoft.com/office/drawing/2014/chart" uri="{C3380CC4-5D6E-409C-BE32-E72D297353CC}">
              <c16:uniqueId val="{00000003-3ADC-49E5-A0DD-EF8C570214E9}"/>
            </c:ext>
          </c:extLst>
        </c:ser>
        <c:dLbls>
          <c:showLegendKey val="0"/>
          <c:showVal val="0"/>
          <c:showCatName val="0"/>
          <c:showSerName val="0"/>
          <c:showPercent val="0"/>
          <c:showBubbleSize val="0"/>
        </c:dLbls>
        <c:smooth val="0"/>
        <c:axId val="85846159"/>
        <c:axId val="72258543"/>
      </c:lineChart>
      <c:dateAx>
        <c:axId val="85846159"/>
        <c:scaling>
          <c:orientation val="minMax"/>
        </c:scaling>
        <c:delete val="0"/>
        <c:axPos val="b"/>
        <c:majorGridlines>
          <c:spPr>
            <a:ln w="9525" cap="flat" cmpd="sng" algn="ctr">
              <a:solidFill>
                <a:schemeClr val="dk1">
                  <a:lumMod val="15000"/>
                  <a:lumOff val="85000"/>
                  <a:alpha val="54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dirty="0"/>
                  <a:t>Time</a:t>
                </a:r>
                <a:r>
                  <a:rPr lang="es-ES" baseline="0" dirty="0"/>
                  <a:t> (</a:t>
                </a:r>
                <a:r>
                  <a:rPr lang="es-ES" baseline="0" dirty="0" err="1"/>
                  <a:t>days</a:t>
                </a:r>
                <a:r>
                  <a:rPr lang="es-ES" baseline="0" dirty="0"/>
                  <a:t>)</a:t>
                </a:r>
                <a:endParaRPr lang="en-GB"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72258543"/>
        <c:crosses val="autoZero"/>
        <c:auto val="0"/>
        <c:lblOffset val="100"/>
        <c:baseTimeUnit val="days"/>
      </c:dateAx>
      <c:valAx>
        <c:axId val="72258543"/>
        <c:scaling>
          <c:orientation val="minMax"/>
          <c:max val="1"/>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GB"/>
                  <a:t>Concentration</a:t>
                </a:r>
                <a:r>
                  <a:rPr lang="en-GB" baseline="0"/>
                  <a:t> ppb </a:t>
                </a:r>
                <a:endParaRPr lang="en-GB"/>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85846159"/>
        <c:crosses val="autoZero"/>
        <c:crossBetween val="between"/>
        <c:majorUnit val="0.1"/>
      </c:valAx>
      <c:spPr>
        <a:noFill/>
        <a:ln>
          <a:noFill/>
        </a:ln>
        <a:effectLst/>
      </c:spPr>
    </c:plotArea>
    <c:legend>
      <c:legendPos val="b"/>
      <c:layout>
        <c:manualLayout>
          <c:xMode val="edge"/>
          <c:yMode val="edge"/>
          <c:x val="0.77808219074685625"/>
          <c:y val="0.1466958950815079"/>
          <c:w val="0.1640186260732947"/>
          <c:h val="0.2545740888567685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Soil types</a:t>
            </a:r>
          </a:p>
        </c:rich>
      </c:tx>
      <c:layout>
        <c:manualLayout>
          <c:xMode val="edge"/>
          <c:yMode val="edge"/>
          <c:x val="0.43577988667848605"/>
          <c:y val="5.414993220527239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8.0292380654565162E-2"/>
          <c:y val="0.10260016338693734"/>
          <c:w val="0.86337039636323276"/>
          <c:h val="0.7692188676635251"/>
        </c:manualLayout>
      </c:layout>
      <c:scatterChart>
        <c:scatterStyle val="smoothMarker"/>
        <c:varyColors val="0"/>
        <c:ser>
          <c:idx val="0"/>
          <c:order val="0"/>
          <c:tx>
            <c:strRef>
              <c:f>ANÁLISIS!$AE$3</c:f>
              <c:strCache>
                <c:ptCount val="1"/>
                <c:pt idx="0">
                  <c:v>Loamy sand</c:v>
                </c:pt>
              </c:strCache>
            </c:strRef>
          </c:tx>
          <c:spPr>
            <a:ln w="9525" cap="rnd">
              <a:solidFill>
                <a:schemeClr val="accent1"/>
              </a:solidFill>
              <a:round/>
            </a:ln>
            <a:effectLst>
              <a:outerShdw blurRad="40000" dist="23000" dir="5400000" rotWithShape="0">
                <a:srgbClr val="000000">
                  <a:alpha val="35000"/>
                </a:srgbClr>
              </a:outerShdw>
            </a:effectLst>
          </c:spPr>
          <c:marker>
            <c:symbol val="none"/>
          </c:marker>
          <c:xVal>
            <c:numRef>
              <c:f>ANÁLISIS!$AC$4:$AC$4021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ANÁLISIS!$AE$4:$AE$4021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3.1809000000000002E-18</c:v>
                </c:pt>
                <c:pt idx="91">
                  <c:v>2.3235999999999999E-17</c:v>
                </c:pt>
                <c:pt idx="92">
                  <c:v>9.2125999999999998E-17</c:v>
                </c:pt>
                <c:pt idx="93">
                  <c:v>2.6605E-16</c:v>
                </c:pt>
                <c:pt idx="94">
                  <c:v>6.3367E-16</c:v>
                </c:pt>
                <c:pt idx="95">
                  <c:v>1.3284E-15</c:v>
                </c:pt>
                <c:pt idx="96">
                  <c:v>2.5407E-15</c:v>
                </c:pt>
                <c:pt idx="97">
                  <c:v>4.5185000000000004E-15</c:v>
                </c:pt>
                <c:pt idx="98">
                  <c:v>7.5675999999999994E-15</c:v>
                </c:pt>
                <c:pt idx="99">
                  <c:v>1.2051E-14</c:v>
                </c:pt>
                <c:pt idx="100">
                  <c:v>1.8376E-14</c:v>
                </c:pt>
                <c:pt idx="101">
                  <c:v>2.6984000000000001E-14</c:v>
                </c:pt>
                <c:pt idx="102">
                  <c:v>3.8348999999999999E-14</c:v>
                </c:pt>
                <c:pt idx="103">
                  <c:v>5.2989999999999997E-14</c:v>
                </c:pt>
                <c:pt idx="104">
                  <c:v>7.1499000000000002E-14</c:v>
                </c:pt>
                <c:pt idx="105">
                  <c:v>9.4573999999999994E-14</c:v>
                </c:pt>
                <c:pt idx="106">
                  <c:v>1.2295E-13</c:v>
                </c:pt>
                <c:pt idx="107">
                  <c:v>1.5741000000000001E-13</c:v>
                </c:pt>
                <c:pt idx="108">
                  <c:v>1.9876E-13</c:v>
                </c:pt>
                <c:pt idx="109">
                  <c:v>2.4785E-13</c:v>
                </c:pt>
                <c:pt idx="110">
                  <c:v>3.0559000000000001E-13</c:v>
                </c:pt>
                <c:pt idx="111">
                  <c:v>3.7288999999999999E-13</c:v>
                </c:pt>
                <c:pt idx="112">
                  <c:v>4.5072000000000002E-13</c:v>
                </c:pt>
                <c:pt idx="113">
                  <c:v>5.4018000000000003E-13</c:v>
                </c:pt>
                <c:pt idx="114">
                  <c:v>6.4250999999999996E-13</c:v>
                </c:pt>
                <c:pt idx="115">
                  <c:v>7.5914999999999995E-13</c:v>
                </c:pt>
                <c:pt idx="116">
                  <c:v>8.9172999999999998E-13</c:v>
                </c:pt>
                <c:pt idx="117">
                  <c:v>1.0421E-12</c:v>
                </c:pt>
                <c:pt idx="118">
                  <c:v>1.2120000000000001E-12</c:v>
                </c:pt>
                <c:pt idx="119">
                  <c:v>1.4034000000000001E-12</c:v>
                </c:pt>
                <c:pt idx="120">
                  <c:v>1.6185E-12</c:v>
                </c:pt>
                <c:pt idx="121">
                  <c:v>1.8593999999999999E-12</c:v>
                </c:pt>
                <c:pt idx="122">
                  <c:v>2.1288999999999999E-12</c:v>
                </c:pt>
                <c:pt idx="123">
                  <c:v>2.4295000000000001E-12</c:v>
                </c:pt>
                <c:pt idx="124">
                  <c:v>2.7637E-12</c:v>
                </c:pt>
                <c:pt idx="125">
                  <c:v>3.1347E-12</c:v>
                </c:pt>
                <c:pt idx="126">
                  <c:v>3.546E-12</c:v>
                </c:pt>
                <c:pt idx="127">
                  <c:v>4.0018999999999997E-12</c:v>
                </c:pt>
                <c:pt idx="128">
                  <c:v>4.5064999999999998E-12</c:v>
                </c:pt>
                <c:pt idx="129">
                  <c:v>5.0631999999999997E-12</c:v>
                </c:pt>
                <c:pt idx="130">
                  <c:v>5.6746999999999996E-12</c:v>
                </c:pt>
                <c:pt idx="131">
                  <c:v>6.3437000000000001E-12</c:v>
                </c:pt>
                <c:pt idx="132">
                  <c:v>7.0728999999999999E-12</c:v>
                </c:pt>
                <c:pt idx="133">
                  <c:v>7.8657000000000003E-12</c:v>
                </c:pt>
                <c:pt idx="134">
                  <c:v>8.7260999999999993E-12</c:v>
                </c:pt>
                <c:pt idx="135">
                  <c:v>9.6597000000000001E-12</c:v>
                </c:pt>
                <c:pt idx="136">
                  <c:v>1.0673E-11</c:v>
                </c:pt>
                <c:pt idx="137">
                  <c:v>1.1774999999999999E-11</c:v>
                </c:pt>
                <c:pt idx="138">
                  <c:v>1.2977E-11</c:v>
                </c:pt>
                <c:pt idx="139">
                  <c:v>1.429E-11</c:v>
                </c:pt>
                <c:pt idx="140">
                  <c:v>1.5726000000000001E-11</c:v>
                </c:pt>
                <c:pt idx="141">
                  <c:v>1.7297000000000001E-11</c:v>
                </c:pt>
                <c:pt idx="142">
                  <c:v>1.9011999999999999E-11</c:v>
                </c:pt>
                <c:pt idx="143">
                  <c:v>2.0874E-11</c:v>
                </c:pt>
                <c:pt idx="144">
                  <c:v>2.2885E-11</c:v>
                </c:pt>
                <c:pt idx="145">
                  <c:v>2.5047999999999999E-11</c:v>
                </c:pt>
                <c:pt idx="146">
                  <c:v>2.7374E-11</c:v>
                </c:pt>
                <c:pt idx="147">
                  <c:v>2.9881E-11</c:v>
                </c:pt>
                <c:pt idx="148">
                  <c:v>3.2591999999999998E-11</c:v>
                </c:pt>
                <c:pt idx="149">
                  <c:v>3.5529999999999999E-11</c:v>
                </c:pt>
                <c:pt idx="150">
                  <c:v>3.8704999999999997E-11</c:v>
                </c:pt>
                <c:pt idx="151">
                  <c:v>4.2118000000000001E-11</c:v>
                </c:pt>
                <c:pt idx="152">
                  <c:v>4.5771999999999998E-11</c:v>
                </c:pt>
                <c:pt idx="153">
                  <c:v>4.9667000000000002E-11</c:v>
                </c:pt>
                <c:pt idx="154">
                  <c:v>5.3807E-11</c:v>
                </c:pt>
                <c:pt idx="155">
                  <c:v>5.8205000000000001E-11</c:v>
                </c:pt>
                <c:pt idx="156">
                  <c:v>6.2872999999999998E-11</c:v>
                </c:pt>
                <c:pt idx="157">
                  <c:v>6.783E-11</c:v>
                </c:pt>
                <c:pt idx="158">
                  <c:v>7.3090000000000003E-11</c:v>
                </c:pt>
                <c:pt idx="159">
                  <c:v>7.8666999999999998E-11</c:v>
                </c:pt>
                <c:pt idx="160">
                  <c:v>8.4575000000000003E-11</c:v>
                </c:pt>
                <c:pt idx="161">
                  <c:v>9.0826000000000003E-11</c:v>
                </c:pt>
                <c:pt idx="162">
                  <c:v>9.7433000000000006E-11</c:v>
                </c:pt>
                <c:pt idx="163">
                  <c:v>1.044E-10</c:v>
                </c:pt>
                <c:pt idx="164">
                  <c:v>1.1175E-10</c:v>
                </c:pt>
                <c:pt idx="165">
                  <c:v>1.1948000000000001E-10</c:v>
                </c:pt>
                <c:pt idx="166">
                  <c:v>1.2761999999999999E-10</c:v>
                </c:pt>
                <c:pt idx="167">
                  <c:v>1.3619E-10</c:v>
                </c:pt>
                <c:pt idx="168">
                  <c:v>1.4523E-10</c:v>
                </c:pt>
                <c:pt idx="169">
                  <c:v>1.5477E-10</c:v>
                </c:pt>
                <c:pt idx="170">
                  <c:v>1.6484E-10</c:v>
                </c:pt>
                <c:pt idx="171">
                  <c:v>1.7551E-10</c:v>
                </c:pt>
                <c:pt idx="172">
                  <c:v>1.8679999999999999E-10</c:v>
                </c:pt>
                <c:pt idx="173">
                  <c:v>1.9877E-10</c:v>
                </c:pt>
                <c:pt idx="174">
                  <c:v>2.1148E-10</c:v>
                </c:pt>
                <c:pt idx="175">
                  <c:v>2.2497E-10</c:v>
                </c:pt>
                <c:pt idx="176">
                  <c:v>2.3931000000000002E-10</c:v>
                </c:pt>
                <c:pt idx="177">
                  <c:v>2.5456E-10</c:v>
                </c:pt>
                <c:pt idx="178">
                  <c:v>2.7079E-10</c:v>
                </c:pt>
                <c:pt idx="179">
                  <c:v>2.8807000000000002E-10</c:v>
                </c:pt>
                <c:pt idx="180">
                  <c:v>3.0645999999999999E-10</c:v>
                </c:pt>
                <c:pt idx="181">
                  <c:v>3.2603999999999999E-10</c:v>
                </c:pt>
                <c:pt idx="182">
                  <c:v>3.4690999999999999E-10</c:v>
                </c:pt>
                <c:pt idx="183">
                  <c:v>3.6913999999999998E-10</c:v>
                </c:pt>
                <c:pt idx="184">
                  <c:v>3.9284000000000001E-10</c:v>
                </c:pt>
                <c:pt idx="185">
                  <c:v>4.1808000000000002E-10</c:v>
                </c:pt>
                <c:pt idx="186">
                  <c:v>4.4491000000000002E-10</c:v>
                </c:pt>
                <c:pt idx="187">
                  <c:v>4.7336999999999999E-10</c:v>
                </c:pt>
                <c:pt idx="188">
                  <c:v>5.0348999999999998E-10</c:v>
                </c:pt>
                <c:pt idx="189">
                  <c:v>5.3532999999999995E-10</c:v>
                </c:pt>
                <c:pt idx="190">
                  <c:v>5.6894999999999998E-10</c:v>
                </c:pt>
                <c:pt idx="191">
                  <c:v>6.0445000000000002E-10</c:v>
                </c:pt>
                <c:pt idx="192">
                  <c:v>6.4189000000000004E-10</c:v>
                </c:pt>
                <c:pt idx="193">
                  <c:v>6.8137999999999998E-10</c:v>
                </c:pt>
                <c:pt idx="194">
                  <c:v>7.2301999999999995E-10</c:v>
                </c:pt>
                <c:pt idx="195">
                  <c:v>7.6692999999999996E-10</c:v>
                </c:pt>
                <c:pt idx="196">
                  <c:v>8.1323999999999998E-10</c:v>
                </c:pt>
                <c:pt idx="197">
                  <c:v>8.6205000000000004E-10</c:v>
                </c:pt>
                <c:pt idx="198">
                  <c:v>9.1346999999999995E-10</c:v>
                </c:pt>
                <c:pt idx="199">
                  <c:v>9.6760000000000005E-10</c:v>
                </c:pt>
                <c:pt idx="200">
                  <c:v>1.0244999999999999E-9</c:v>
                </c:pt>
                <c:pt idx="201">
                  <c:v>1.0841E-9</c:v>
                </c:pt>
                <c:pt idx="202">
                  <c:v>1.1465999999999999E-9</c:v>
                </c:pt>
                <c:pt idx="203">
                  <c:v>1.212E-9</c:v>
                </c:pt>
                <c:pt idx="204">
                  <c:v>1.2803E-9</c:v>
                </c:pt>
                <c:pt idx="205">
                  <c:v>1.3514999999999999E-9</c:v>
                </c:pt>
                <c:pt idx="206">
                  <c:v>1.4258E-9</c:v>
                </c:pt>
                <c:pt idx="207">
                  <c:v>1.5031999999999999E-9</c:v>
                </c:pt>
                <c:pt idx="208">
                  <c:v>1.5836E-9</c:v>
                </c:pt>
                <c:pt idx="209">
                  <c:v>1.6671E-9</c:v>
                </c:pt>
                <c:pt idx="210">
                  <c:v>1.7537000000000001E-9</c:v>
                </c:pt>
                <c:pt idx="211">
                  <c:v>1.8435999999999999E-9</c:v>
                </c:pt>
                <c:pt idx="212">
                  <c:v>1.9367000000000001E-9</c:v>
                </c:pt>
                <c:pt idx="213">
                  <c:v>2.0330999999999999E-9</c:v>
                </c:pt>
                <c:pt idx="214">
                  <c:v>2.1326999999999999E-9</c:v>
                </c:pt>
                <c:pt idx="215">
                  <c:v>2.2356E-9</c:v>
                </c:pt>
                <c:pt idx="216">
                  <c:v>2.3416999999999999E-9</c:v>
                </c:pt>
                <c:pt idx="217">
                  <c:v>2.4506999999999998E-9</c:v>
                </c:pt>
                <c:pt idx="218">
                  <c:v>2.5625999999999998E-9</c:v>
                </c:pt>
                <c:pt idx="219">
                  <c:v>2.6772999999999998E-9</c:v>
                </c:pt>
                <c:pt idx="220">
                  <c:v>2.7947999999999999E-9</c:v>
                </c:pt>
                <c:pt idx="221">
                  <c:v>2.9147999999999999E-9</c:v>
                </c:pt>
                <c:pt idx="222">
                  <c:v>3.0373999999999999E-9</c:v>
                </c:pt>
                <c:pt idx="223">
                  <c:v>3.1622000000000001E-9</c:v>
                </c:pt>
                <c:pt idx="224">
                  <c:v>3.2892000000000002E-9</c:v>
                </c:pt>
                <c:pt idx="225">
                  <c:v>3.418E-9</c:v>
                </c:pt>
                <c:pt idx="226">
                  <c:v>3.5487E-9</c:v>
                </c:pt>
                <c:pt idx="227">
                  <c:v>3.6813000000000001E-9</c:v>
                </c:pt>
                <c:pt idx="228">
                  <c:v>3.8158E-9</c:v>
                </c:pt>
                <c:pt idx="229">
                  <c:v>3.9519E-9</c:v>
                </c:pt>
                <c:pt idx="230">
                  <c:v>4.0895E-9</c:v>
                </c:pt>
                <c:pt idx="231">
                  <c:v>4.2284E-9</c:v>
                </c:pt>
                <c:pt idx="232">
                  <c:v>4.3685000000000004E-9</c:v>
                </c:pt>
                <c:pt idx="233">
                  <c:v>4.5096999999999998E-9</c:v>
                </c:pt>
                <c:pt idx="234">
                  <c:v>4.6518999999999996E-9</c:v>
                </c:pt>
                <c:pt idx="235">
                  <c:v>4.7950999999999997E-9</c:v>
                </c:pt>
                <c:pt idx="236">
                  <c:v>4.9393999999999997E-9</c:v>
                </c:pt>
                <c:pt idx="237">
                  <c:v>5.0851999999999998E-9</c:v>
                </c:pt>
                <c:pt idx="238">
                  <c:v>5.2326000000000003E-9</c:v>
                </c:pt>
                <c:pt idx="239">
                  <c:v>5.3815999999999997E-9</c:v>
                </c:pt>
                <c:pt idx="240">
                  <c:v>5.5323E-9</c:v>
                </c:pt>
                <c:pt idx="241">
                  <c:v>5.6846E-9</c:v>
                </c:pt>
                <c:pt idx="242">
                  <c:v>5.8384999999999996E-9</c:v>
                </c:pt>
                <c:pt idx="243">
                  <c:v>5.9937999999999997E-9</c:v>
                </c:pt>
                <c:pt idx="244">
                  <c:v>6.1503999999999998E-9</c:v>
                </c:pt>
                <c:pt idx="245">
                  <c:v>6.3082000000000002E-9</c:v>
                </c:pt>
                <c:pt idx="246">
                  <c:v>6.4670999999999997E-9</c:v>
                </c:pt>
                <c:pt idx="247">
                  <c:v>6.6271999999999996E-9</c:v>
                </c:pt>
                <c:pt idx="248">
                  <c:v>6.7882000000000002E-9</c:v>
                </c:pt>
                <c:pt idx="249">
                  <c:v>6.9500000000000002E-9</c:v>
                </c:pt>
                <c:pt idx="250">
                  <c:v>7.1124000000000004E-9</c:v>
                </c:pt>
                <c:pt idx="251">
                  <c:v>7.2753000000000003E-9</c:v>
                </c:pt>
                <c:pt idx="252">
                  <c:v>7.4384000000000003E-9</c:v>
                </c:pt>
                <c:pt idx="253">
                  <c:v>7.6016999999999995E-9</c:v>
                </c:pt>
                <c:pt idx="254">
                  <c:v>7.7647999999999995E-9</c:v>
                </c:pt>
                <c:pt idx="255">
                  <c:v>7.9271999999999997E-9</c:v>
                </c:pt>
                <c:pt idx="256">
                  <c:v>8.0887000000000008E-9</c:v>
                </c:pt>
                <c:pt idx="257">
                  <c:v>8.2487000000000003E-9</c:v>
                </c:pt>
                <c:pt idx="258">
                  <c:v>8.4070000000000004E-9</c:v>
                </c:pt>
                <c:pt idx="259">
                  <c:v>8.5634000000000004E-9</c:v>
                </c:pt>
                <c:pt idx="260">
                  <c:v>8.7180000000000007E-9</c:v>
                </c:pt>
                <c:pt idx="261">
                  <c:v>8.8710000000000005E-9</c:v>
                </c:pt>
                <c:pt idx="262">
                  <c:v>9.0223999999999998E-9</c:v>
                </c:pt>
                <c:pt idx="263">
                  <c:v>9.1724999999999999E-9</c:v>
                </c:pt>
                <c:pt idx="264">
                  <c:v>9.3212000000000004E-9</c:v>
                </c:pt>
                <c:pt idx="265">
                  <c:v>9.4687000000000006E-9</c:v>
                </c:pt>
                <c:pt idx="266">
                  <c:v>9.6150000000000004E-9</c:v>
                </c:pt>
                <c:pt idx="267">
                  <c:v>9.7600999999999998E-9</c:v>
                </c:pt>
                <c:pt idx="268">
                  <c:v>9.9040000000000005E-9</c:v>
                </c:pt>
                <c:pt idx="269">
                  <c:v>1.0047000000000001E-8</c:v>
                </c:pt>
                <c:pt idx="270">
                  <c:v>1.0188E-8</c:v>
                </c:pt>
                <c:pt idx="271">
                  <c:v>1.0328999999999999E-8</c:v>
                </c:pt>
                <c:pt idx="272">
                  <c:v>1.0468E-8</c:v>
                </c:pt>
                <c:pt idx="273">
                  <c:v>1.0608E-8</c:v>
                </c:pt>
                <c:pt idx="274">
                  <c:v>1.0747E-8</c:v>
                </c:pt>
                <c:pt idx="275">
                  <c:v>1.0886000000000001E-8</c:v>
                </c:pt>
                <c:pt idx="276">
                  <c:v>1.1024999999999999E-8</c:v>
                </c:pt>
                <c:pt idx="277">
                  <c:v>1.1164E-8</c:v>
                </c:pt>
                <c:pt idx="278">
                  <c:v>1.1303E-8</c:v>
                </c:pt>
                <c:pt idx="279">
                  <c:v>1.1442000000000001E-8</c:v>
                </c:pt>
                <c:pt idx="280">
                  <c:v>1.158E-8</c:v>
                </c:pt>
                <c:pt idx="281">
                  <c:v>1.1717E-8</c:v>
                </c:pt>
                <c:pt idx="282">
                  <c:v>1.1853E-8</c:v>
                </c:pt>
                <c:pt idx="283">
                  <c:v>1.1988E-8</c:v>
                </c:pt>
                <c:pt idx="284">
                  <c:v>1.2123E-8</c:v>
                </c:pt>
                <c:pt idx="285">
                  <c:v>1.2256000000000001E-8</c:v>
                </c:pt>
                <c:pt idx="286">
                  <c:v>1.2387E-8</c:v>
                </c:pt>
                <c:pt idx="287">
                  <c:v>1.2517000000000001E-8</c:v>
                </c:pt>
                <c:pt idx="288">
                  <c:v>1.2645E-8</c:v>
                </c:pt>
                <c:pt idx="289">
                  <c:v>1.2771000000000001E-8</c:v>
                </c:pt>
                <c:pt idx="290">
                  <c:v>1.2894E-8</c:v>
                </c:pt>
                <c:pt idx="291">
                  <c:v>1.3014999999999999E-8</c:v>
                </c:pt>
                <c:pt idx="292">
                  <c:v>1.3135E-8</c:v>
                </c:pt>
                <c:pt idx="293">
                  <c:v>1.3252E-8</c:v>
                </c:pt>
                <c:pt idx="294">
                  <c:v>1.3367999999999999E-8</c:v>
                </c:pt>
                <c:pt idx="295">
                  <c:v>1.3483000000000001E-8</c:v>
                </c:pt>
                <c:pt idx="296">
                  <c:v>1.3598E-8</c:v>
                </c:pt>
                <c:pt idx="297">
                  <c:v>1.3710999999999999E-8</c:v>
                </c:pt>
                <c:pt idx="298">
                  <c:v>1.3824E-8</c:v>
                </c:pt>
                <c:pt idx="299">
                  <c:v>1.3936999999999999E-8</c:v>
                </c:pt>
                <c:pt idx="300">
                  <c:v>1.405E-8</c:v>
                </c:pt>
                <c:pt idx="301">
                  <c:v>1.4162E-8</c:v>
                </c:pt>
                <c:pt idx="302">
                  <c:v>1.4275E-8</c:v>
                </c:pt>
                <c:pt idx="303">
                  <c:v>1.4387E-8</c:v>
                </c:pt>
                <c:pt idx="304">
                  <c:v>1.4499E-8</c:v>
                </c:pt>
                <c:pt idx="305">
                  <c:v>1.4610999999999999E-8</c:v>
                </c:pt>
                <c:pt idx="306">
                  <c:v>1.4721E-8</c:v>
                </c:pt>
                <c:pt idx="307">
                  <c:v>4.9381999999999998E-8</c:v>
                </c:pt>
                <c:pt idx="308">
                  <c:v>4.9376999999999999E-8</c:v>
                </c:pt>
                <c:pt idx="309">
                  <c:v>4.9368000000000002E-8</c:v>
                </c:pt>
                <c:pt idx="310">
                  <c:v>3.1552000000000001E-4</c:v>
                </c:pt>
                <c:pt idx="311">
                  <c:v>4.3651999999999997E-4</c:v>
                </c:pt>
                <c:pt idx="312">
                  <c:v>4.3358999999999997E-4</c:v>
                </c:pt>
                <c:pt idx="313">
                  <c:v>4.3070000000000001E-4</c:v>
                </c:pt>
                <c:pt idx="314">
                  <c:v>4.2782999999999997E-4</c:v>
                </c:pt>
                <c:pt idx="315">
                  <c:v>4.2499999999999998E-4</c:v>
                </c:pt>
                <c:pt idx="316">
                  <c:v>4.2219000000000002E-4</c:v>
                </c:pt>
                <c:pt idx="317">
                  <c:v>4.1941999999999999E-4</c:v>
                </c:pt>
                <c:pt idx="318">
                  <c:v>4.1667000000000001E-4</c:v>
                </c:pt>
                <c:pt idx="319">
                  <c:v>4.1395000000000001E-4</c:v>
                </c:pt>
                <c:pt idx="320">
                  <c:v>4.1126999999999998E-4</c:v>
                </c:pt>
                <c:pt idx="321">
                  <c:v>4.0861000000000001E-4</c:v>
                </c:pt>
                <c:pt idx="322">
                  <c:v>4.0597000000000002E-4</c:v>
                </c:pt>
                <c:pt idx="323">
                  <c:v>4.0337000000000001E-4</c:v>
                </c:pt>
                <c:pt idx="324">
                  <c:v>4.0079999999999998E-4</c:v>
                </c:pt>
                <c:pt idx="325">
                  <c:v>3.9825E-4</c:v>
                </c:pt>
                <c:pt idx="326">
                  <c:v>3.9573000000000001E-4</c:v>
                </c:pt>
                <c:pt idx="327">
                  <c:v>3.9323E-4</c:v>
                </c:pt>
                <c:pt idx="328">
                  <c:v>3.9075999999999998E-4</c:v>
                </c:pt>
                <c:pt idx="329">
                  <c:v>3.8831E-4</c:v>
                </c:pt>
                <c:pt idx="330">
                  <c:v>3.8589000000000001E-4</c:v>
                </c:pt>
                <c:pt idx="331">
                  <c:v>3.8348000000000001E-4</c:v>
                </c:pt>
                <c:pt idx="332">
                  <c:v>3.8109999999999999E-4</c:v>
                </c:pt>
                <c:pt idx="333">
                  <c:v>3.7874000000000002E-4</c:v>
                </c:pt>
                <c:pt idx="334">
                  <c:v>3.7639999999999999E-4</c:v>
                </c:pt>
                <c:pt idx="335">
                  <c:v>3.7408E-4</c:v>
                </c:pt>
                <c:pt idx="336">
                  <c:v>3.7178999999999999E-4</c:v>
                </c:pt>
                <c:pt idx="337">
                  <c:v>3.6950999999999998E-4</c:v>
                </c:pt>
                <c:pt idx="338">
                  <c:v>3.6726E-4</c:v>
                </c:pt>
                <c:pt idx="339">
                  <c:v>3.6503000000000002E-4</c:v>
                </c:pt>
                <c:pt idx="340">
                  <c:v>3.6280999999999998E-4</c:v>
                </c:pt>
                <c:pt idx="341">
                  <c:v>3.6062000000000003E-4</c:v>
                </c:pt>
                <c:pt idx="342">
                  <c:v>3.5844000000000002E-4</c:v>
                </c:pt>
                <c:pt idx="343">
                  <c:v>3.5628999999999999E-4</c:v>
                </c:pt>
                <c:pt idx="344">
                  <c:v>3.5415000000000002E-4</c:v>
                </c:pt>
                <c:pt idx="345">
                  <c:v>3.5204000000000002E-4</c:v>
                </c:pt>
                <c:pt idx="346">
                  <c:v>3.4993999999999997E-4</c:v>
                </c:pt>
                <c:pt idx="347">
                  <c:v>3.4787000000000002E-4</c:v>
                </c:pt>
                <c:pt idx="348">
                  <c:v>3.4581E-4</c:v>
                </c:pt>
                <c:pt idx="349">
                  <c:v>3.4378000000000002E-4</c:v>
                </c:pt>
                <c:pt idx="350">
                  <c:v>3.4176999999999998E-4</c:v>
                </c:pt>
                <c:pt idx="351">
                  <c:v>3.3976999999999998E-4</c:v>
                </c:pt>
                <c:pt idx="352">
                  <c:v>3.3780000000000003E-4</c:v>
                </c:pt>
                <c:pt idx="353">
                  <c:v>3.6361E-4</c:v>
                </c:pt>
                <c:pt idx="354">
                  <c:v>3.6151E-4</c:v>
                </c:pt>
                <c:pt idx="355">
                  <c:v>3.5943999999999999E-4</c:v>
                </c:pt>
                <c:pt idx="356">
                  <c:v>3.5739000000000002E-4</c:v>
                </c:pt>
                <c:pt idx="357">
                  <c:v>3.5536999999999998E-4</c:v>
                </c:pt>
                <c:pt idx="358">
                  <c:v>3.5335999999999999E-4</c:v>
                </c:pt>
                <c:pt idx="359">
                  <c:v>3.5136999999999999E-4</c:v>
                </c:pt>
                <c:pt idx="360">
                  <c:v>3.4940999999999998E-4</c:v>
                </c:pt>
                <c:pt idx="361">
                  <c:v>3.4746000000000001E-4</c:v>
                </c:pt>
                <c:pt idx="362">
                  <c:v>3.4553999999999997E-4</c:v>
                </c:pt>
                <c:pt idx="363">
                  <c:v>3.4362999999999999E-4</c:v>
                </c:pt>
                <c:pt idx="364">
                  <c:v>3.4173999999999999E-4</c:v>
                </c:pt>
                <c:pt idx="365">
                  <c:v>3.3986999999999998E-4</c:v>
                </c:pt>
                <c:pt idx="366">
                  <c:v>3.3801000000000002E-4</c:v>
                </c:pt>
                <c:pt idx="367">
                  <c:v>3.3617E-4</c:v>
                </c:pt>
                <c:pt idx="368">
                  <c:v>3.3435000000000002E-4</c:v>
                </c:pt>
                <c:pt idx="369">
                  <c:v>3.3252999999999999E-4</c:v>
                </c:pt>
                <c:pt idx="370">
                  <c:v>3.3073E-4</c:v>
                </c:pt>
                <c:pt idx="371">
                  <c:v>3.2895E-4</c:v>
                </c:pt>
                <c:pt idx="372">
                  <c:v>3.2717E-4</c:v>
                </c:pt>
                <c:pt idx="373">
                  <c:v>3.2539999999999999E-4</c:v>
                </c:pt>
                <c:pt idx="374">
                  <c:v>3.2364999999999998E-4</c:v>
                </c:pt>
                <c:pt idx="375">
                  <c:v>3.2191000000000001E-4</c:v>
                </c:pt>
                <c:pt idx="376">
                  <c:v>3.2016999999999999E-4</c:v>
                </c:pt>
                <c:pt idx="377">
                  <c:v>3.1845000000000002E-4</c:v>
                </c:pt>
                <c:pt idx="378">
                  <c:v>3.1672999999999998E-4</c:v>
                </c:pt>
                <c:pt idx="379">
                  <c:v>3.1503E-4</c:v>
                </c:pt>
                <c:pt idx="380">
                  <c:v>3.1333000000000001E-4</c:v>
                </c:pt>
                <c:pt idx="381">
                  <c:v>3.1164000000000002E-4</c:v>
                </c:pt>
                <c:pt idx="382">
                  <c:v>3.0997000000000002E-4</c:v>
                </c:pt>
                <c:pt idx="383">
                  <c:v>3.0830000000000001E-4</c:v>
                </c:pt>
                <c:pt idx="384">
                  <c:v>3.0664000000000001E-4</c:v>
                </c:pt>
                <c:pt idx="385">
                  <c:v>3.0498999999999999E-4</c:v>
                </c:pt>
                <c:pt idx="386">
                  <c:v>3.0334999999999997E-4</c:v>
                </c:pt>
                <c:pt idx="387">
                  <c:v>3.0171000000000001E-4</c:v>
                </c:pt>
                <c:pt idx="388">
                  <c:v>3.0007999999999999E-4</c:v>
                </c:pt>
                <c:pt idx="389">
                  <c:v>2.9846000000000001E-4</c:v>
                </c:pt>
                <c:pt idx="390">
                  <c:v>5.4549000000000004E-4</c:v>
                </c:pt>
                <c:pt idx="391">
                  <c:v>5.4253000000000005E-4</c:v>
                </c:pt>
                <c:pt idx="392">
                  <c:v>5.396E-4</c:v>
                </c:pt>
                <c:pt idx="393">
                  <c:v>5.3667999999999999E-4</c:v>
                </c:pt>
                <c:pt idx="394">
                  <c:v>5.3377000000000003E-4</c:v>
                </c:pt>
                <c:pt idx="395">
                  <c:v>5.3089000000000001E-4</c:v>
                </c:pt>
                <c:pt idx="396">
                  <c:v>5.2802999999999997E-4</c:v>
                </c:pt>
                <c:pt idx="397">
                  <c:v>5.2519000000000003E-4</c:v>
                </c:pt>
                <c:pt idx="398">
                  <c:v>5.2236999999999997E-4</c:v>
                </c:pt>
                <c:pt idx="399">
                  <c:v>5.5181999999999996E-4</c:v>
                </c:pt>
                <c:pt idx="400">
                  <c:v>5.4885999999999997E-4</c:v>
                </c:pt>
                <c:pt idx="401">
                  <c:v>5.4593000000000003E-4</c:v>
                </c:pt>
                <c:pt idx="402">
                  <c:v>5.4301000000000002E-4</c:v>
                </c:pt>
                <c:pt idx="403">
                  <c:v>5.8009000000000001E-4</c:v>
                </c:pt>
                <c:pt idx="404">
                  <c:v>5.775E-4</c:v>
                </c:pt>
                <c:pt idx="405">
                  <c:v>5.7441999999999997E-4</c:v>
                </c:pt>
                <c:pt idx="406">
                  <c:v>5.7134999999999998E-4</c:v>
                </c:pt>
                <c:pt idx="407">
                  <c:v>5.6829000000000005E-4</c:v>
                </c:pt>
                <c:pt idx="408">
                  <c:v>5.6525E-4</c:v>
                </c:pt>
                <c:pt idx="409">
                  <c:v>5.6221999999999999E-4</c:v>
                </c:pt>
                <c:pt idx="410">
                  <c:v>5.5918999999999999E-4</c:v>
                </c:pt>
                <c:pt idx="411">
                  <c:v>5.5617000000000004E-4</c:v>
                </c:pt>
                <c:pt idx="412">
                  <c:v>5.5316000000000002E-4</c:v>
                </c:pt>
                <c:pt idx="413">
                  <c:v>5.5015000000000001E-4</c:v>
                </c:pt>
                <c:pt idx="414">
                  <c:v>5.4715000000000005E-4</c:v>
                </c:pt>
                <c:pt idx="415">
                  <c:v>5.4416000000000002E-4</c:v>
                </c:pt>
                <c:pt idx="416">
                  <c:v>5.4117E-4</c:v>
                </c:pt>
                <c:pt idx="417">
                  <c:v>5.3819000000000002E-4</c:v>
                </c:pt>
                <c:pt idx="418">
                  <c:v>5.3521999999999999E-4</c:v>
                </c:pt>
                <c:pt idx="419">
                  <c:v>5.3224999999999995E-4</c:v>
                </c:pt>
                <c:pt idx="420">
                  <c:v>5.2930000000000002E-4</c:v>
                </c:pt>
                <c:pt idx="421">
                  <c:v>5.2634999999999997E-4</c:v>
                </c:pt>
                <c:pt idx="422">
                  <c:v>5.2342000000000003E-4</c:v>
                </c:pt>
                <c:pt idx="423">
                  <c:v>5.2050000000000002E-4</c:v>
                </c:pt>
                <c:pt idx="424">
                  <c:v>5.1758000000000001E-4</c:v>
                </c:pt>
                <c:pt idx="425">
                  <c:v>5.1468E-4</c:v>
                </c:pt>
                <c:pt idx="426">
                  <c:v>5.1177999999999998E-4</c:v>
                </c:pt>
                <c:pt idx="427">
                  <c:v>5.0889000000000002E-4</c:v>
                </c:pt>
                <c:pt idx="428">
                  <c:v>5.0600000000000005E-4</c:v>
                </c:pt>
                <c:pt idx="429">
                  <c:v>5.0312000000000002E-4</c:v>
                </c:pt>
                <c:pt idx="430">
                  <c:v>5.0025000000000004E-4</c:v>
                </c:pt>
                <c:pt idx="431">
                  <c:v>4.9737999999999996E-4</c:v>
                </c:pt>
                <c:pt idx="432">
                  <c:v>4.9450999999999998E-4</c:v>
                </c:pt>
                <c:pt idx="433">
                  <c:v>4.9165000000000005E-4</c:v>
                </c:pt>
                <c:pt idx="434">
                  <c:v>4.8879999999999996E-4</c:v>
                </c:pt>
                <c:pt idx="435">
                  <c:v>4.8595000000000002E-4</c:v>
                </c:pt>
                <c:pt idx="436">
                  <c:v>4.8310999999999997E-4</c:v>
                </c:pt>
                <c:pt idx="437">
                  <c:v>4.8027999999999998E-4</c:v>
                </c:pt>
                <c:pt idx="438">
                  <c:v>4.7744999999999998E-4</c:v>
                </c:pt>
                <c:pt idx="439">
                  <c:v>4.7464000000000002E-4</c:v>
                </c:pt>
                <c:pt idx="440">
                  <c:v>4.7184000000000001E-4</c:v>
                </c:pt>
                <c:pt idx="441">
                  <c:v>4.6905999999999998E-4</c:v>
                </c:pt>
                <c:pt idx="442">
                  <c:v>4.6629000000000001E-4</c:v>
                </c:pt>
                <c:pt idx="443">
                  <c:v>4.6352999999999998E-4</c:v>
                </c:pt>
                <c:pt idx="444">
                  <c:v>4.6078999999999998E-4</c:v>
                </c:pt>
                <c:pt idx="445">
                  <c:v>4.5805999999999999E-4</c:v>
                </c:pt>
                <c:pt idx="446">
                  <c:v>4.5534999999999998E-4</c:v>
                </c:pt>
                <c:pt idx="447">
                  <c:v>4.5265000000000002E-4</c:v>
                </c:pt>
                <c:pt idx="448">
                  <c:v>4.4997E-4</c:v>
                </c:pt>
                <c:pt idx="449">
                  <c:v>4.4729999999999998E-4</c:v>
                </c:pt>
                <c:pt idx="450">
                  <c:v>4.4464999999999999E-4</c:v>
                </c:pt>
                <c:pt idx="451">
                  <c:v>4.7838999999999998E-4</c:v>
                </c:pt>
                <c:pt idx="452">
                  <c:v>4.7555999999999998E-4</c:v>
                </c:pt>
                <c:pt idx="453">
                  <c:v>4.7273999999999998E-4</c:v>
                </c:pt>
                <c:pt idx="454">
                  <c:v>4.6994000000000002E-4</c:v>
                </c:pt>
                <c:pt idx="455">
                  <c:v>4.6715E-4</c:v>
                </c:pt>
                <c:pt idx="456">
                  <c:v>4.6439000000000002E-4</c:v>
                </c:pt>
                <c:pt idx="457">
                  <c:v>4.6163999999999998E-4</c:v>
                </c:pt>
                <c:pt idx="458">
                  <c:v>4.5890999999999998E-4</c:v>
                </c:pt>
                <c:pt idx="459">
                  <c:v>4.5618999999999998E-4</c:v>
                </c:pt>
                <c:pt idx="460">
                  <c:v>5.8076999999999998E-4</c:v>
                </c:pt>
                <c:pt idx="461">
                  <c:v>1.1436E-3</c:v>
                </c:pt>
                <c:pt idx="462">
                  <c:v>1.1372000000000001E-3</c:v>
                </c:pt>
                <c:pt idx="463">
                  <c:v>1.1309E-3</c:v>
                </c:pt>
                <c:pt idx="464">
                  <c:v>1.1247E-3</c:v>
                </c:pt>
                <c:pt idx="465">
                  <c:v>1.1184000000000001E-3</c:v>
                </c:pt>
                <c:pt idx="466">
                  <c:v>1.1122E-3</c:v>
                </c:pt>
                <c:pt idx="467">
                  <c:v>1.106E-3</c:v>
                </c:pt>
                <c:pt idx="468">
                  <c:v>1.0999E-3</c:v>
                </c:pt>
                <c:pt idx="469">
                  <c:v>1.0938E-3</c:v>
                </c:pt>
                <c:pt idx="470">
                  <c:v>1.0877E-3</c:v>
                </c:pt>
                <c:pt idx="471">
                  <c:v>1.0816999999999999E-3</c:v>
                </c:pt>
                <c:pt idx="472">
                  <c:v>1.0757E-3</c:v>
                </c:pt>
                <c:pt idx="473">
                  <c:v>1.0698000000000001E-3</c:v>
                </c:pt>
                <c:pt idx="474">
                  <c:v>1.0639E-3</c:v>
                </c:pt>
                <c:pt idx="475">
                  <c:v>1.0579999999999999E-3</c:v>
                </c:pt>
                <c:pt idx="476">
                  <c:v>1.0522000000000001E-3</c:v>
                </c:pt>
                <c:pt idx="477">
                  <c:v>1.0464000000000001E-3</c:v>
                </c:pt>
                <c:pt idx="478">
                  <c:v>1.0406E-3</c:v>
                </c:pt>
                <c:pt idx="479">
                  <c:v>1.0349000000000001E-3</c:v>
                </c:pt>
                <c:pt idx="480">
                  <c:v>1.0292000000000001E-3</c:v>
                </c:pt>
                <c:pt idx="481">
                  <c:v>1.0235000000000001E-3</c:v>
                </c:pt>
                <c:pt idx="482">
                  <c:v>1.0177999999999999E-3</c:v>
                </c:pt>
                <c:pt idx="483">
                  <c:v>1.0122E-3</c:v>
                </c:pt>
                <c:pt idx="484">
                  <c:v>1.0066000000000001E-3</c:v>
                </c:pt>
                <c:pt idx="485">
                  <c:v>1.0009999999999999E-3</c:v>
                </c:pt>
                <c:pt idx="486">
                  <c:v>9.9540999999999996E-4</c:v>
                </c:pt>
                <c:pt idx="487">
                  <c:v>9.8985999999999996E-4</c:v>
                </c:pt>
                <c:pt idx="488">
                  <c:v>9.8434E-4</c:v>
                </c:pt>
                <c:pt idx="489">
                  <c:v>9.7882999999999998E-4</c:v>
                </c:pt>
                <c:pt idx="490">
                  <c:v>9.7333999999999995E-4</c:v>
                </c:pt>
                <c:pt idx="491">
                  <c:v>9.6787999999999996E-4</c:v>
                </c:pt>
                <c:pt idx="492">
                  <c:v>9.6243999999999995E-4</c:v>
                </c:pt>
                <c:pt idx="493">
                  <c:v>9.5701E-4</c:v>
                </c:pt>
                <c:pt idx="494">
                  <c:v>9.5160999999999998E-4</c:v>
                </c:pt>
                <c:pt idx="495">
                  <c:v>9.4623000000000005E-4</c:v>
                </c:pt>
                <c:pt idx="496">
                  <c:v>9.4087000000000001E-4</c:v>
                </c:pt>
                <c:pt idx="497">
                  <c:v>9.3552999999999996E-4</c:v>
                </c:pt>
                <c:pt idx="498">
                  <c:v>9.3019000000000001E-4</c:v>
                </c:pt>
                <c:pt idx="499">
                  <c:v>9.2487000000000005E-4</c:v>
                </c:pt>
                <c:pt idx="500">
                  <c:v>9.1956000000000004E-4</c:v>
                </c:pt>
                <c:pt idx="501">
                  <c:v>9.1425999999999996E-4</c:v>
                </c:pt>
                <c:pt idx="502">
                  <c:v>9.0897000000000005E-4</c:v>
                </c:pt>
                <c:pt idx="503">
                  <c:v>9.0370000000000001E-4</c:v>
                </c:pt>
                <c:pt idx="504">
                  <c:v>8.9842999999999998E-4</c:v>
                </c:pt>
                <c:pt idx="505">
                  <c:v>8.9316999999999999E-4</c:v>
                </c:pt>
                <c:pt idx="506">
                  <c:v>8.8792999999999999E-4</c:v>
                </c:pt>
                <c:pt idx="507">
                  <c:v>8.8270000000000004E-4</c:v>
                </c:pt>
                <c:pt idx="508">
                  <c:v>8.7748000000000004E-4</c:v>
                </c:pt>
                <c:pt idx="509">
                  <c:v>8.7228000000000002E-4</c:v>
                </c:pt>
                <c:pt idx="510">
                  <c:v>8.6709999999999999E-4</c:v>
                </c:pt>
                <c:pt idx="511">
                  <c:v>8.6193000000000001E-4</c:v>
                </c:pt>
                <c:pt idx="512">
                  <c:v>8.5678000000000002E-4</c:v>
                </c:pt>
                <c:pt idx="513">
                  <c:v>8.5165000000000002E-4</c:v>
                </c:pt>
                <c:pt idx="514">
                  <c:v>8.4654000000000001E-4</c:v>
                </c:pt>
                <c:pt idx="515">
                  <c:v>8.4144999999999999E-4</c:v>
                </c:pt>
                <c:pt idx="516">
                  <c:v>8.3639000000000001E-4</c:v>
                </c:pt>
                <c:pt idx="517">
                  <c:v>8.3133999999999997E-4</c:v>
                </c:pt>
                <c:pt idx="518">
                  <c:v>8.2631000000000002E-4</c:v>
                </c:pt>
                <c:pt idx="519">
                  <c:v>8.2129999999999996E-4</c:v>
                </c:pt>
                <c:pt idx="520">
                  <c:v>8.1631E-4</c:v>
                </c:pt>
                <c:pt idx="521">
                  <c:v>8.1132999999999997E-4</c:v>
                </c:pt>
                <c:pt idx="522">
                  <c:v>8.0637999999999999E-4</c:v>
                </c:pt>
                <c:pt idx="523">
                  <c:v>8.0144999999999999E-4</c:v>
                </c:pt>
                <c:pt idx="524">
                  <c:v>7.9653000000000005E-4</c:v>
                </c:pt>
                <c:pt idx="525">
                  <c:v>7.9164000000000003E-4</c:v>
                </c:pt>
                <c:pt idx="526">
                  <c:v>7.8677E-4</c:v>
                </c:pt>
                <c:pt idx="527">
                  <c:v>7.8191000000000003E-4</c:v>
                </c:pt>
                <c:pt idx="528">
                  <c:v>7.7707999999999998E-4</c:v>
                </c:pt>
                <c:pt idx="529">
                  <c:v>7.7227000000000003E-4</c:v>
                </c:pt>
                <c:pt idx="530">
                  <c:v>7.6747999999999996E-4</c:v>
                </c:pt>
                <c:pt idx="531">
                  <c:v>7.6270999999999999E-4</c:v>
                </c:pt>
                <c:pt idx="532">
                  <c:v>7.5796999999999995E-4</c:v>
                </c:pt>
                <c:pt idx="533">
                  <c:v>7.5323999999999996E-4</c:v>
                </c:pt>
                <c:pt idx="534">
                  <c:v>7.4854000000000001E-4</c:v>
                </c:pt>
                <c:pt idx="535">
                  <c:v>7.4386000000000005E-4</c:v>
                </c:pt>
                <c:pt idx="536">
                  <c:v>7.3919000000000003E-4</c:v>
                </c:pt>
                <c:pt idx="537">
                  <c:v>7.3455000000000005E-4</c:v>
                </c:pt>
                <c:pt idx="538">
                  <c:v>7.2992E-4</c:v>
                </c:pt>
                <c:pt idx="539">
                  <c:v>7.2532E-4</c:v>
                </c:pt>
                <c:pt idx="540">
                  <c:v>7.2072E-4</c:v>
                </c:pt>
                <c:pt idx="541">
                  <c:v>7.1615000000000003E-4</c:v>
                </c:pt>
                <c:pt idx="542">
                  <c:v>7.1159999999999995E-4</c:v>
                </c:pt>
                <c:pt idx="543">
                  <c:v>7.0706000000000002E-4</c:v>
                </c:pt>
                <c:pt idx="544">
                  <c:v>7.0253999999999998E-4</c:v>
                </c:pt>
                <c:pt idx="545">
                  <c:v>6.9804000000000003E-4</c:v>
                </c:pt>
                <c:pt idx="546">
                  <c:v>6.9357000000000002E-4</c:v>
                </c:pt>
                <c:pt idx="547">
                  <c:v>6.8911000000000005E-4</c:v>
                </c:pt>
                <c:pt idx="548">
                  <c:v>6.8468000000000001E-4</c:v>
                </c:pt>
                <c:pt idx="549">
                  <c:v>6.8028000000000001E-4</c:v>
                </c:pt>
                <c:pt idx="550">
                  <c:v>6.7588999999999995E-4</c:v>
                </c:pt>
                <c:pt idx="551">
                  <c:v>6.7153000000000004E-4</c:v>
                </c:pt>
                <c:pt idx="552">
                  <c:v>6.6719000000000001E-4</c:v>
                </c:pt>
                <c:pt idx="553">
                  <c:v>6.6286999999999997E-4</c:v>
                </c:pt>
                <c:pt idx="554">
                  <c:v>6.5857999999999997E-4</c:v>
                </c:pt>
                <c:pt idx="555">
                  <c:v>6.5430999999999996E-4</c:v>
                </c:pt>
                <c:pt idx="556">
                  <c:v>6.5006000000000005E-4</c:v>
                </c:pt>
                <c:pt idx="557">
                  <c:v>6.4583000000000002E-4</c:v>
                </c:pt>
                <c:pt idx="558">
                  <c:v>6.4163000000000002E-4</c:v>
                </c:pt>
                <c:pt idx="559">
                  <c:v>6.3745000000000002E-4</c:v>
                </c:pt>
                <c:pt idx="560">
                  <c:v>6.3329E-4</c:v>
                </c:pt>
                <c:pt idx="561">
                  <c:v>6.2916000000000003E-4</c:v>
                </c:pt>
                <c:pt idx="562">
                  <c:v>6.2505000000000004E-4</c:v>
                </c:pt>
                <c:pt idx="563">
                  <c:v>6.2096999999999999E-4</c:v>
                </c:pt>
                <c:pt idx="564">
                  <c:v>6.1691000000000003E-4</c:v>
                </c:pt>
                <c:pt idx="565">
                  <c:v>6.1288E-4</c:v>
                </c:pt>
                <c:pt idx="566">
                  <c:v>6.0886999999999996E-4</c:v>
                </c:pt>
                <c:pt idx="567">
                  <c:v>6.0488999999999996E-4</c:v>
                </c:pt>
                <c:pt idx="568">
                  <c:v>6.0092000000000001E-4</c:v>
                </c:pt>
                <c:pt idx="569">
                  <c:v>5.9699000000000004E-4</c:v>
                </c:pt>
                <c:pt idx="570">
                  <c:v>5.9307000000000001E-4</c:v>
                </c:pt>
                <c:pt idx="571">
                  <c:v>5.8918000000000002E-4</c:v>
                </c:pt>
                <c:pt idx="572">
                  <c:v>5.8531000000000002E-4</c:v>
                </c:pt>
                <c:pt idx="573">
                  <c:v>5.8146000000000001E-4</c:v>
                </c:pt>
                <c:pt idx="574">
                  <c:v>5.7762999999999998E-4</c:v>
                </c:pt>
                <c:pt idx="575">
                  <c:v>5.7381999999999995E-4</c:v>
                </c:pt>
                <c:pt idx="576">
                  <c:v>5.7003000000000002E-4</c:v>
                </c:pt>
                <c:pt idx="577">
                  <c:v>5.6625999999999996E-4</c:v>
                </c:pt>
                <c:pt idx="578">
                  <c:v>5.6251000000000001E-4</c:v>
                </c:pt>
                <c:pt idx="579">
                  <c:v>5.5878999999999998E-4</c:v>
                </c:pt>
                <c:pt idx="580">
                  <c:v>5.5508E-4</c:v>
                </c:pt>
                <c:pt idx="581">
                  <c:v>5.5139000000000002E-4</c:v>
                </c:pt>
                <c:pt idx="582">
                  <c:v>5.4772000000000002E-4</c:v>
                </c:pt>
                <c:pt idx="583">
                  <c:v>5.4407000000000001E-4</c:v>
                </c:pt>
                <c:pt idx="584">
                  <c:v>5.4042999999999995E-4</c:v>
                </c:pt>
                <c:pt idx="585">
                  <c:v>5.3682000000000003E-4</c:v>
                </c:pt>
                <c:pt idx="586">
                  <c:v>5.3322999999999999E-4</c:v>
                </c:pt>
                <c:pt idx="587">
                  <c:v>5.2966999999999999E-4</c:v>
                </c:pt>
                <c:pt idx="588">
                  <c:v>5.2612000000000004E-4</c:v>
                </c:pt>
                <c:pt idx="589">
                  <c:v>5.2260000000000002E-4</c:v>
                </c:pt>
                <c:pt idx="590">
                  <c:v>5.1909999999999999E-4</c:v>
                </c:pt>
                <c:pt idx="591">
                  <c:v>5.1562999999999999E-4</c:v>
                </c:pt>
                <c:pt idx="592">
                  <c:v>5.1217999999999999E-4</c:v>
                </c:pt>
                <c:pt idx="593">
                  <c:v>5.0876000000000003E-4</c:v>
                </c:pt>
                <c:pt idx="594">
                  <c:v>5.0535E-4</c:v>
                </c:pt>
                <c:pt idx="595">
                  <c:v>5.0197999999999996E-4</c:v>
                </c:pt>
                <c:pt idx="596">
                  <c:v>4.9861999999999997E-4</c:v>
                </c:pt>
                <c:pt idx="597">
                  <c:v>4.9529000000000001E-4</c:v>
                </c:pt>
                <c:pt idx="598">
                  <c:v>4.9196999999999999E-4</c:v>
                </c:pt>
                <c:pt idx="599">
                  <c:v>4.8868000000000002E-4</c:v>
                </c:pt>
                <c:pt idx="600">
                  <c:v>4.8540999999999998E-4</c:v>
                </c:pt>
                <c:pt idx="601">
                  <c:v>4.8215999999999998E-4</c:v>
                </c:pt>
                <c:pt idx="602">
                  <c:v>4.7894000000000002E-4</c:v>
                </c:pt>
                <c:pt idx="603">
                  <c:v>4.7574E-4</c:v>
                </c:pt>
                <c:pt idx="604">
                  <c:v>4.7256000000000002E-4</c:v>
                </c:pt>
                <c:pt idx="605">
                  <c:v>4.6941000000000002E-4</c:v>
                </c:pt>
                <c:pt idx="606">
                  <c:v>4.6628000000000001E-4</c:v>
                </c:pt>
                <c:pt idx="607">
                  <c:v>4.6317999999999999E-4</c:v>
                </c:pt>
                <c:pt idx="608">
                  <c:v>4.6010000000000002E-4</c:v>
                </c:pt>
                <c:pt idx="609">
                  <c:v>4.5703999999999997E-4</c:v>
                </c:pt>
                <c:pt idx="610">
                  <c:v>4.5401000000000003E-4</c:v>
                </c:pt>
                <c:pt idx="611">
                  <c:v>4.5099000000000002E-4</c:v>
                </c:pt>
                <c:pt idx="612">
                  <c:v>4.4799999999999999E-4</c:v>
                </c:pt>
                <c:pt idx="613">
                  <c:v>4.4503000000000001E-4</c:v>
                </c:pt>
                <c:pt idx="614">
                  <c:v>4.4209000000000002E-4</c:v>
                </c:pt>
                <c:pt idx="615">
                  <c:v>4.3916000000000002E-4</c:v>
                </c:pt>
                <c:pt idx="616">
                  <c:v>4.3626E-4</c:v>
                </c:pt>
                <c:pt idx="617">
                  <c:v>4.3336999999999998E-4</c:v>
                </c:pt>
                <c:pt idx="618">
                  <c:v>4.3051E-4</c:v>
                </c:pt>
                <c:pt idx="619">
                  <c:v>4.2768E-4</c:v>
                </c:pt>
                <c:pt idx="620">
                  <c:v>4.2485999999999999E-4</c:v>
                </c:pt>
                <c:pt idx="621">
                  <c:v>8.2950999999999999E-4</c:v>
                </c:pt>
                <c:pt idx="622">
                  <c:v>8.2403000000000001E-4</c:v>
                </c:pt>
                <c:pt idx="623">
                  <c:v>8.1859000000000001E-4</c:v>
                </c:pt>
                <c:pt idx="624">
                  <c:v>8.1320000000000003E-4</c:v>
                </c:pt>
                <c:pt idx="625">
                  <c:v>8.0783999999999999E-4</c:v>
                </c:pt>
                <c:pt idx="626">
                  <c:v>8.0252999999999998E-4</c:v>
                </c:pt>
                <c:pt idx="627">
                  <c:v>7.9726999999999999E-4</c:v>
                </c:pt>
                <c:pt idx="628">
                  <c:v>1.3592000000000001E-3</c:v>
                </c:pt>
                <c:pt idx="629">
                  <c:v>1.6293E-3</c:v>
                </c:pt>
                <c:pt idx="630">
                  <c:v>1.6184999999999999E-3</c:v>
                </c:pt>
                <c:pt idx="631">
                  <c:v>1.6077000000000001E-3</c:v>
                </c:pt>
                <c:pt idx="632">
                  <c:v>1.5971E-3</c:v>
                </c:pt>
                <c:pt idx="633">
                  <c:v>1.5865E-3</c:v>
                </c:pt>
                <c:pt idx="634">
                  <c:v>1.5759999999999999E-3</c:v>
                </c:pt>
                <c:pt idx="635">
                  <c:v>1.5656000000000001E-3</c:v>
                </c:pt>
                <c:pt idx="636">
                  <c:v>1.5552000000000001E-3</c:v>
                </c:pt>
                <c:pt idx="637">
                  <c:v>1.5449999999999999E-3</c:v>
                </c:pt>
                <c:pt idx="638">
                  <c:v>1.5348E-3</c:v>
                </c:pt>
                <c:pt idx="639">
                  <c:v>1.5248E-3</c:v>
                </c:pt>
                <c:pt idx="640">
                  <c:v>1.5148E-3</c:v>
                </c:pt>
                <c:pt idx="641">
                  <c:v>1.5049E-3</c:v>
                </c:pt>
                <c:pt idx="642">
                  <c:v>1.4951000000000001E-3</c:v>
                </c:pt>
                <c:pt idx="643">
                  <c:v>1.4854E-3</c:v>
                </c:pt>
                <c:pt idx="644">
                  <c:v>1.4756999999999999E-3</c:v>
                </c:pt>
                <c:pt idx="645">
                  <c:v>1.4660999999999999E-3</c:v>
                </c:pt>
                <c:pt idx="646">
                  <c:v>1.4566E-3</c:v>
                </c:pt>
                <c:pt idx="647">
                  <c:v>1.4472E-3</c:v>
                </c:pt>
                <c:pt idx="648">
                  <c:v>3.2361999999999998E-3</c:v>
                </c:pt>
                <c:pt idx="649">
                  <c:v>1.5893999999999998E-2</c:v>
                </c:pt>
                <c:pt idx="650">
                  <c:v>1.5786000000000001E-2</c:v>
                </c:pt>
                <c:pt idx="651">
                  <c:v>1.5678000000000001E-2</c:v>
                </c:pt>
                <c:pt idx="652">
                  <c:v>1.5572000000000001E-2</c:v>
                </c:pt>
                <c:pt idx="653">
                  <c:v>1.6233999999999998E-2</c:v>
                </c:pt>
                <c:pt idx="654">
                  <c:v>1.6125E-2</c:v>
                </c:pt>
                <c:pt idx="655">
                  <c:v>1.9200999999999999E-2</c:v>
                </c:pt>
                <c:pt idx="656">
                  <c:v>1.9071000000000001E-2</c:v>
                </c:pt>
                <c:pt idx="657">
                  <c:v>1.8943000000000002E-2</c:v>
                </c:pt>
                <c:pt idx="658">
                  <c:v>1.8814999999999998E-2</c:v>
                </c:pt>
                <c:pt idx="659">
                  <c:v>1.8689000000000001E-2</c:v>
                </c:pt>
                <c:pt idx="660">
                  <c:v>1.8565000000000002E-2</c:v>
                </c:pt>
                <c:pt idx="661">
                  <c:v>1.8440999999999999E-2</c:v>
                </c:pt>
                <c:pt idx="662">
                  <c:v>2.3040999999999999E-2</c:v>
                </c:pt>
                <c:pt idx="663">
                  <c:v>2.2887999999999999E-2</c:v>
                </c:pt>
                <c:pt idx="664">
                  <c:v>2.2735999999999999E-2</c:v>
                </c:pt>
                <c:pt idx="665">
                  <c:v>2.2585999999999998E-2</c:v>
                </c:pt>
                <c:pt idx="666">
                  <c:v>2.2436000000000001E-2</c:v>
                </c:pt>
                <c:pt idx="667">
                  <c:v>2.2289E-2</c:v>
                </c:pt>
                <c:pt idx="668">
                  <c:v>2.2142999999999999E-2</c:v>
                </c:pt>
                <c:pt idx="669">
                  <c:v>2.1998E-2</c:v>
                </c:pt>
                <c:pt idx="670">
                  <c:v>2.1853999999999998E-2</c:v>
                </c:pt>
                <c:pt idx="671">
                  <c:v>2.1711999999999999E-2</c:v>
                </c:pt>
                <c:pt idx="672">
                  <c:v>2.1572000000000001E-2</c:v>
                </c:pt>
                <c:pt idx="673">
                  <c:v>2.1432E-2</c:v>
                </c:pt>
                <c:pt idx="674">
                  <c:v>2.1295000000000001E-2</c:v>
                </c:pt>
                <c:pt idx="675">
                  <c:v>2.1158E-2</c:v>
                </c:pt>
                <c:pt idx="676">
                  <c:v>2.1024000000000001E-2</c:v>
                </c:pt>
                <c:pt idx="677">
                  <c:v>2.0889999999999999E-2</c:v>
                </c:pt>
                <c:pt idx="678">
                  <c:v>2.0757999999999999E-2</c:v>
                </c:pt>
                <c:pt idx="679">
                  <c:v>2.0627E-2</c:v>
                </c:pt>
                <c:pt idx="680">
                  <c:v>2.0497999999999999E-2</c:v>
                </c:pt>
                <c:pt idx="681">
                  <c:v>2.0369999999999999E-2</c:v>
                </c:pt>
                <c:pt idx="682">
                  <c:v>2.0243000000000001E-2</c:v>
                </c:pt>
                <c:pt idx="683">
                  <c:v>2.0116999999999999E-2</c:v>
                </c:pt>
                <c:pt idx="684">
                  <c:v>1.9993E-2</c:v>
                </c:pt>
                <c:pt idx="685">
                  <c:v>1.9869999999999999E-2</c:v>
                </c:pt>
                <c:pt idx="686">
                  <c:v>1.9748999999999999E-2</c:v>
                </c:pt>
                <c:pt idx="687">
                  <c:v>1.9628E-2</c:v>
                </c:pt>
                <c:pt idx="688">
                  <c:v>1.9508999999999999E-2</c:v>
                </c:pt>
                <c:pt idx="689">
                  <c:v>1.9390999999999999E-2</c:v>
                </c:pt>
                <c:pt idx="690">
                  <c:v>1.9273999999999999E-2</c:v>
                </c:pt>
                <c:pt idx="691">
                  <c:v>1.9158999999999999E-2</c:v>
                </c:pt>
                <c:pt idx="692">
                  <c:v>1.9043999999999998E-2</c:v>
                </c:pt>
                <c:pt idx="693">
                  <c:v>1.8931E-2</c:v>
                </c:pt>
                <c:pt idx="694">
                  <c:v>1.8818999999999999E-2</c:v>
                </c:pt>
                <c:pt idx="695">
                  <c:v>1.8707999999999999E-2</c:v>
                </c:pt>
                <c:pt idx="696">
                  <c:v>1.8598E-2</c:v>
                </c:pt>
                <c:pt idx="697">
                  <c:v>1.8488999999999998E-2</c:v>
                </c:pt>
                <c:pt idx="698">
                  <c:v>1.8381000000000002E-2</c:v>
                </c:pt>
                <c:pt idx="699">
                  <c:v>1.8275E-2</c:v>
                </c:pt>
                <c:pt idx="700">
                  <c:v>1.8169000000000001E-2</c:v>
                </c:pt>
                <c:pt idx="701">
                  <c:v>1.8064E-2</c:v>
                </c:pt>
                <c:pt idx="702">
                  <c:v>1.796E-2</c:v>
                </c:pt>
                <c:pt idx="703">
                  <c:v>1.7857000000000001E-2</c:v>
                </c:pt>
                <c:pt idx="704">
                  <c:v>1.7753999999999999E-2</c:v>
                </c:pt>
                <c:pt idx="705">
                  <c:v>1.7652999999999999E-2</c:v>
                </c:pt>
                <c:pt idx="706">
                  <c:v>1.7552000000000002E-2</c:v>
                </c:pt>
                <c:pt idx="707">
                  <c:v>1.7453E-2</c:v>
                </c:pt>
                <c:pt idx="708">
                  <c:v>1.7353E-2</c:v>
                </c:pt>
                <c:pt idx="709">
                  <c:v>1.7255E-2</c:v>
                </c:pt>
                <c:pt idx="710">
                  <c:v>1.7156999999999999E-2</c:v>
                </c:pt>
                <c:pt idx="711">
                  <c:v>1.7059999999999999E-2</c:v>
                </c:pt>
                <c:pt idx="712">
                  <c:v>1.6962999999999999E-2</c:v>
                </c:pt>
                <c:pt idx="713">
                  <c:v>1.6867E-2</c:v>
                </c:pt>
                <c:pt idx="714">
                  <c:v>1.6771999999999999E-2</c:v>
                </c:pt>
                <c:pt idx="715">
                  <c:v>1.6677999999999998E-2</c:v>
                </c:pt>
                <c:pt idx="716">
                  <c:v>1.6785000000000001E-2</c:v>
                </c:pt>
                <c:pt idx="717">
                  <c:v>1.7496000000000001E-2</c:v>
                </c:pt>
                <c:pt idx="718">
                  <c:v>1.9386E-2</c:v>
                </c:pt>
                <c:pt idx="719">
                  <c:v>2.0354000000000001E-2</c:v>
                </c:pt>
                <c:pt idx="720">
                  <c:v>2.1193E-2</c:v>
                </c:pt>
                <c:pt idx="721">
                  <c:v>2.1076000000000001E-2</c:v>
                </c:pt>
                <c:pt idx="722">
                  <c:v>2.0958999999999998E-2</c:v>
                </c:pt>
                <c:pt idx="723">
                  <c:v>2.0844000000000001E-2</c:v>
                </c:pt>
                <c:pt idx="724">
                  <c:v>2.0729999999999998E-2</c:v>
                </c:pt>
                <c:pt idx="725">
                  <c:v>2.0615999999999999E-2</c:v>
                </c:pt>
                <c:pt idx="726">
                  <c:v>2.0504000000000001E-2</c:v>
                </c:pt>
                <c:pt idx="727">
                  <c:v>2.0392E-2</c:v>
                </c:pt>
                <c:pt idx="728">
                  <c:v>2.0281E-2</c:v>
                </c:pt>
                <c:pt idx="729">
                  <c:v>2.0171000000000001E-2</c:v>
                </c:pt>
                <c:pt idx="730">
                  <c:v>2.0062E-2</c:v>
                </c:pt>
                <c:pt idx="731">
                  <c:v>1.9952999999999999E-2</c:v>
                </c:pt>
                <c:pt idx="732">
                  <c:v>1.9845000000000002E-2</c:v>
                </c:pt>
                <c:pt idx="733">
                  <c:v>1.9739E-2</c:v>
                </c:pt>
                <c:pt idx="734">
                  <c:v>1.9632E-2</c:v>
                </c:pt>
                <c:pt idx="735">
                  <c:v>1.9526999999999999E-2</c:v>
                </c:pt>
                <c:pt idx="736">
                  <c:v>1.9421999999999998E-2</c:v>
                </c:pt>
                <c:pt idx="737">
                  <c:v>1.9317999999999998E-2</c:v>
                </c:pt>
                <c:pt idx="738">
                  <c:v>1.9214999999999999E-2</c:v>
                </c:pt>
                <c:pt idx="739">
                  <c:v>1.9112000000000001E-2</c:v>
                </c:pt>
                <c:pt idx="740">
                  <c:v>1.9009000000000002E-2</c:v>
                </c:pt>
                <c:pt idx="741">
                  <c:v>1.8907E-2</c:v>
                </c:pt>
                <c:pt idx="742">
                  <c:v>1.8806E-2</c:v>
                </c:pt>
                <c:pt idx="743">
                  <c:v>1.8704999999999999E-2</c:v>
                </c:pt>
                <c:pt idx="744">
                  <c:v>1.8605E-2</c:v>
                </c:pt>
                <c:pt idx="745">
                  <c:v>1.8505000000000001E-2</c:v>
                </c:pt>
                <c:pt idx="746">
                  <c:v>1.8405000000000001E-2</c:v>
                </c:pt>
                <c:pt idx="747">
                  <c:v>1.8305999999999999E-2</c:v>
                </c:pt>
                <c:pt idx="748">
                  <c:v>1.8207999999999998E-2</c:v>
                </c:pt>
                <c:pt idx="749">
                  <c:v>1.8110000000000001E-2</c:v>
                </c:pt>
                <c:pt idx="750">
                  <c:v>1.8012E-2</c:v>
                </c:pt>
                <c:pt idx="751">
                  <c:v>1.7915E-2</c:v>
                </c:pt>
                <c:pt idx="752">
                  <c:v>1.7818000000000001E-2</c:v>
                </c:pt>
                <c:pt idx="753">
                  <c:v>1.7721000000000001E-2</c:v>
                </c:pt>
                <c:pt idx="754">
                  <c:v>1.7624999999999998E-2</c:v>
                </c:pt>
                <c:pt idx="755">
                  <c:v>1.753E-2</c:v>
                </c:pt>
                <c:pt idx="756">
                  <c:v>1.7434999999999999E-2</c:v>
                </c:pt>
                <c:pt idx="757">
                  <c:v>1.7340000000000001E-2</c:v>
                </c:pt>
                <c:pt idx="758">
                  <c:v>1.7246000000000001E-2</c:v>
                </c:pt>
                <c:pt idx="759">
                  <c:v>1.7152000000000001E-2</c:v>
                </c:pt>
                <c:pt idx="760">
                  <c:v>1.7058E-2</c:v>
                </c:pt>
                <c:pt idx="761">
                  <c:v>1.6965999999999998E-2</c:v>
                </c:pt>
                <c:pt idx="762">
                  <c:v>1.6872999999999999E-2</c:v>
                </c:pt>
                <c:pt idx="763">
                  <c:v>1.6781000000000001E-2</c:v>
                </c:pt>
                <c:pt idx="764">
                  <c:v>1.669E-2</c:v>
                </c:pt>
                <c:pt idx="765">
                  <c:v>1.6598999999999999E-2</c:v>
                </c:pt>
                <c:pt idx="766">
                  <c:v>1.6508999999999999E-2</c:v>
                </c:pt>
                <c:pt idx="767">
                  <c:v>1.6419E-2</c:v>
                </c:pt>
                <c:pt idx="768">
                  <c:v>1.6329E-2</c:v>
                </c:pt>
                <c:pt idx="769">
                  <c:v>1.6240000000000001E-2</c:v>
                </c:pt>
                <c:pt idx="770">
                  <c:v>1.6152E-2</c:v>
                </c:pt>
                <c:pt idx="771">
                  <c:v>1.6063999999999998E-2</c:v>
                </c:pt>
                <c:pt idx="772">
                  <c:v>1.5976000000000001E-2</c:v>
                </c:pt>
                <c:pt idx="773">
                  <c:v>1.5887999999999999E-2</c:v>
                </c:pt>
                <c:pt idx="774">
                  <c:v>1.5802E-2</c:v>
                </c:pt>
                <c:pt idx="775">
                  <c:v>1.5715E-2</c:v>
                </c:pt>
                <c:pt idx="776">
                  <c:v>1.5629000000000001E-2</c:v>
                </c:pt>
                <c:pt idx="777">
                  <c:v>1.5544000000000001E-2</c:v>
                </c:pt>
                <c:pt idx="778">
                  <c:v>1.7035999999999999E-2</c:v>
                </c:pt>
                <c:pt idx="779">
                  <c:v>1.7884000000000001E-2</c:v>
                </c:pt>
                <c:pt idx="780">
                  <c:v>1.8013000000000001E-2</c:v>
                </c:pt>
                <c:pt idx="781">
                  <c:v>1.7915E-2</c:v>
                </c:pt>
                <c:pt idx="782">
                  <c:v>1.7815999999999999E-2</c:v>
                </c:pt>
                <c:pt idx="783">
                  <c:v>1.7718999999999999E-2</c:v>
                </c:pt>
                <c:pt idx="784">
                  <c:v>1.8047000000000001E-2</c:v>
                </c:pt>
                <c:pt idx="785">
                  <c:v>1.7947000000000001E-2</c:v>
                </c:pt>
                <c:pt idx="786">
                  <c:v>1.7849E-2</c:v>
                </c:pt>
                <c:pt idx="787">
                  <c:v>1.7749999999999998E-2</c:v>
                </c:pt>
                <c:pt idx="788">
                  <c:v>1.7652999999999999E-2</c:v>
                </c:pt>
                <c:pt idx="789">
                  <c:v>1.7555000000000001E-2</c:v>
                </c:pt>
                <c:pt idx="790">
                  <c:v>1.7458000000000001E-2</c:v>
                </c:pt>
                <c:pt idx="791">
                  <c:v>1.7361999999999999E-2</c:v>
                </c:pt>
                <c:pt idx="792">
                  <c:v>1.7264999999999999E-2</c:v>
                </c:pt>
                <c:pt idx="793">
                  <c:v>1.7170000000000001E-2</c:v>
                </c:pt>
                <c:pt idx="794">
                  <c:v>1.7073999999999999E-2</c:v>
                </c:pt>
                <c:pt idx="795">
                  <c:v>1.6978E-2</c:v>
                </c:pt>
                <c:pt idx="796">
                  <c:v>1.6882999999999999E-2</c:v>
                </c:pt>
                <c:pt idx="797">
                  <c:v>1.6788999999999998E-2</c:v>
                </c:pt>
                <c:pt idx="798">
                  <c:v>1.6694000000000001E-2</c:v>
                </c:pt>
                <c:pt idx="799">
                  <c:v>1.66E-2</c:v>
                </c:pt>
                <c:pt idx="800">
                  <c:v>1.6506E-2</c:v>
                </c:pt>
                <c:pt idx="801">
                  <c:v>1.6412E-2</c:v>
                </c:pt>
                <c:pt idx="802">
                  <c:v>1.6319E-2</c:v>
                </c:pt>
                <c:pt idx="803">
                  <c:v>1.6226000000000001E-2</c:v>
                </c:pt>
                <c:pt idx="804">
                  <c:v>1.6133000000000002E-2</c:v>
                </c:pt>
                <c:pt idx="805">
                  <c:v>1.6039999999999999E-2</c:v>
                </c:pt>
                <c:pt idx="806">
                  <c:v>1.5948E-2</c:v>
                </c:pt>
                <c:pt idx="807">
                  <c:v>1.5855999999999999E-2</c:v>
                </c:pt>
                <c:pt idx="808">
                  <c:v>1.5764E-2</c:v>
                </c:pt>
                <c:pt idx="809">
                  <c:v>1.5671999999999998E-2</c:v>
                </c:pt>
                <c:pt idx="810">
                  <c:v>1.558E-2</c:v>
                </c:pt>
                <c:pt idx="811">
                  <c:v>1.5488999999999999E-2</c:v>
                </c:pt>
                <c:pt idx="812">
                  <c:v>1.5398E-2</c:v>
                </c:pt>
                <c:pt idx="813">
                  <c:v>1.5306999999999999E-2</c:v>
                </c:pt>
                <c:pt idx="814">
                  <c:v>1.5216E-2</c:v>
                </c:pt>
                <c:pt idx="815">
                  <c:v>1.5126000000000001E-2</c:v>
                </c:pt>
                <c:pt idx="816">
                  <c:v>1.5036000000000001E-2</c:v>
                </c:pt>
                <c:pt idx="817">
                  <c:v>1.4947E-2</c:v>
                </c:pt>
                <c:pt idx="818">
                  <c:v>1.4858E-2</c:v>
                </c:pt>
                <c:pt idx="819">
                  <c:v>1.4768999999999999E-2</c:v>
                </c:pt>
                <c:pt idx="820">
                  <c:v>1.4681E-2</c:v>
                </c:pt>
                <c:pt idx="821">
                  <c:v>1.4593E-2</c:v>
                </c:pt>
                <c:pt idx="822">
                  <c:v>1.4506E-2</c:v>
                </c:pt>
                <c:pt idx="823">
                  <c:v>1.4418E-2</c:v>
                </c:pt>
                <c:pt idx="824">
                  <c:v>1.4331999999999999E-2</c:v>
                </c:pt>
                <c:pt idx="825">
                  <c:v>1.4245000000000001E-2</c:v>
                </c:pt>
                <c:pt idx="826">
                  <c:v>1.4159E-2</c:v>
                </c:pt>
                <c:pt idx="827">
                  <c:v>1.4073E-2</c:v>
                </c:pt>
                <c:pt idx="828">
                  <c:v>1.3986999999999999E-2</c:v>
                </c:pt>
                <c:pt idx="829">
                  <c:v>1.3901999999999999E-2</c:v>
                </c:pt>
                <c:pt idx="830">
                  <c:v>1.3816999999999999E-2</c:v>
                </c:pt>
                <c:pt idx="831">
                  <c:v>1.3731999999999999E-2</c:v>
                </c:pt>
                <c:pt idx="832">
                  <c:v>1.3648E-2</c:v>
                </c:pt>
                <c:pt idx="833">
                  <c:v>1.3564E-2</c:v>
                </c:pt>
                <c:pt idx="834">
                  <c:v>1.3480000000000001E-2</c:v>
                </c:pt>
                <c:pt idx="835">
                  <c:v>1.3396E-2</c:v>
                </c:pt>
                <c:pt idx="836">
                  <c:v>1.3313E-2</c:v>
                </c:pt>
                <c:pt idx="837">
                  <c:v>1.323E-2</c:v>
                </c:pt>
                <c:pt idx="838">
                  <c:v>1.3147000000000001E-2</c:v>
                </c:pt>
                <c:pt idx="839">
                  <c:v>1.3065E-2</c:v>
                </c:pt>
                <c:pt idx="840">
                  <c:v>1.2983E-2</c:v>
                </c:pt>
                <c:pt idx="841">
                  <c:v>1.2902E-2</c:v>
                </c:pt>
                <c:pt idx="842">
                  <c:v>1.2821000000000001E-2</c:v>
                </c:pt>
                <c:pt idx="843">
                  <c:v>1.274E-2</c:v>
                </c:pt>
                <c:pt idx="844">
                  <c:v>1.2659999999999999E-2</c:v>
                </c:pt>
                <c:pt idx="845">
                  <c:v>1.2581E-2</c:v>
                </c:pt>
                <c:pt idx="846">
                  <c:v>1.2501E-2</c:v>
                </c:pt>
                <c:pt idx="847">
                  <c:v>1.2423E-2</c:v>
                </c:pt>
                <c:pt idx="848">
                  <c:v>1.2344000000000001E-2</c:v>
                </c:pt>
                <c:pt idx="849">
                  <c:v>1.2266000000000001E-2</c:v>
                </c:pt>
                <c:pt idx="850">
                  <c:v>1.2187999999999999E-2</c:v>
                </c:pt>
                <c:pt idx="851">
                  <c:v>1.2111E-2</c:v>
                </c:pt>
                <c:pt idx="852">
                  <c:v>1.2034E-2</c:v>
                </c:pt>
                <c:pt idx="853">
                  <c:v>1.1957000000000001E-2</c:v>
                </c:pt>
                <c:pt idx="854">
                  <c:v>1.1880999999999999E-2</c:v>
                </c:pt>
                <c:pt idx="855">
                  <c:v>1.1805E-2</c:v>
                </c:pt>
                <c:pt idx="856">
                  <c:v>1.1729E-2</c:v>
                </c:pt>
                <c:pt idx="857">
                  <c:v>1.1653999999999999E-2</c:v>
                </c:pt>
                <c:pt idx="858">
                  <c:v>1.1849999999999999E-2</c:v>
                </c:pt>
                <c:pt idx="859">
                  <c:v>1.1776999999999999E-2</c:v>
                </c:pt>
                <c:pt idx="860">
                  <c:v>1.2035000000000001E-2</c:v>
                </c:pt>
                <c:pt idx="861">
                  <c:v>1.2239999999999999E-2</c:v>
                </c:pt>
                <c:pt idx="862">
                  <c:v>1.2161E-2</c:v>
                </c:pt>
                <c:pt idx="863">
                  <c:v>1.2082000000000001E-2</c:v>
                </c:pt>
                <c:pt idx="864">
                  <c:v>1.2004000000000001E-2</c:v>
                </c:pt>
                <c:pt idx="865">
                  <c:v>1.1926000000000001E-2</c:v>
                </c:pt>
                <c:pt idx="866">
                  <c:v>1.1849E-2</c:v>
                </c:pt>
                <c:pt idx="867">
                  <c:v>1.1773E-2</c:v>
                </c:pt>
                <c:pt idx="868">
                  <c:v>1.188E-2</c:v>
                </c:pt>
                <c:pt idx="869">
                  <c:v>1.1802999999999999E-2</c:v>
                </c:pt>
                <c:pt idx="870">
                  <c:v>1.1727E-2</c:v>
                </c:pt>
                <c:pt idx="871">
                  <c:v>1.1651E-2</c:v>
                </c:pt>
                <c:pt idx="872">
                  <c:v>1.1575999999999999E-2</c:v>
                </c:pt>
                <c:pt idx="873">
                  <c:v>1.1501000000000001E-2</c:v>
                </c:pt>
                <c:pt idx="874">
                  <c:v>1.1426E-2</c:v>
                </c:pt>
                <c:pt idx="875">
                  <c:v>1.1353E-2</c:v>
                </c:pt>
                <c:pt idx="876">
                  <c:v>1.1279000000000001E-2</c:v>
                </c:pt>
                <c:pt idx="877">
                  <c:v>1.1206000000000001E-2</c:v>
                </c:pt>
                <c:pt idx="878">
                  <c:v>1.1133000000000001E-2</c:v>
                </c:pt>
                <c:pt idx="879">
                  <c:v>1.1061E-2</c:v>
                </c:pt>
                <c:pt idx="880">
                  <c:v>1.0989000000000001E-2</c:v>
                </c:pt>
                <c:pt idx="881">
                  <c:v>1.0917E-2</c:v>
                </c:pt>
                <c:pt idx="882">
                  <c:v>1.0846E-2</c:v>
                </c:pt>
                <c:pt idx="883">
                  <c:v>1.0776000000000001E-2</c:v>
                </c:pt>
                <c:pt idx="884">
                  <c:v>1.0704999999999999E-2</c:v>
                </c:pt>
                <c:pt idx="885">
                  <c:v>1.0635E-2</c:v>
                </c:pt>
                <c:pt idx="886">
                  <c:v>1.0566000000000001E-2</c:v>
                </c:pt>
                <c:pt idx="887">
                  <c:v>1.0496999999999999E-2</c:v>
                </c:pt>
                <c:pt idx="888">
                  <c:v>1.0428E-2</c:v>
                </c:pt>
                <c:pt idx="889">
                  <c:v>1.0359E-2</c:v>
                </c:pt>
                <c:pt idx="890">
                  <c:v>1.0806E-2</c:v>
                </c:pt>
                <c:pt idx="891">
                  <c:v>1.0735E-2</c:v>
                </c:pt>
                <c:pt idx="892">
                  <c:v>1.0664E-2</c:v>
                </c:pt>
                <c:pt idx="893">
                  <c:v>1.0593999999999999E-2</c:v>
                </c:pt>
                <c:pt idx="894">
                  <c:v>1.0524E-2</c:v>
                </c:pt>
                <c:pt idx="895">
                  <c:v>1.0454E-2</c:v>
                </c:pt>
                <c:pt idx="896">
                  <c:v>1.0385E-2</c:v>
                </c:pt>
                <c:pt idx="897">
                  <c:v>1.0317E-2</c:v>
                </c:pt>
                <c:pt idx="898">
                  <c:v>1.0248E-2</c:v>
                </c:pt>
                <c:pt idx="899">
                  <c:v>1.0181000000000001E-2</c:v>
                </c:pt>
                <c:pt idx="900">
                  <c:v>1.0113E-2</c:v>
                </c:pt>
                <c:pt idx="901">
                  <c:v>1.0045999999999999E-2</c:v>
                </c:pt>
                <c:pt idx="902">
                  <c:v>9.9787999999999995E-3</c:v>
                </c:pt>
                <c:pt idx="903">
                  <c:v>9.9121000000000001E-3</c:v>
                </c:pt>
                <c:pt idx="904">
                  <c:v>9.8457000000000006E-3</c:v>
                </c:pt>
                <c:pt idx="905">
                  <c:v>9.7795999999999994E-3</c:v>
                </c:pt>
                <c:pt idx="906">
                  <c:v>9.7135999999999993E-3</c:v>
                </c:pt>
                <c:pt idx="907">
                  <c:v>9.6478999999999992E-3</c:v>
                </c:pt>
                <c:pt idx="908">
                  <c:v>9.5823999999999996E-3</c:v>
                </c:pt>
                <c:pt idx="909">
                  <c:v>9.5172E-3</c:v>
                </c:pt>
                <c:pt idx="910">
                  <c:v>9.4521999999999991E-3</c:v>
                </c:pt>
                <c:pt idx="911">
                  <c:v>9.3874000000000006E-3</c:v>
                </c:pt>
                <c:pt idx="912">
                  <c:v>9.3227999999999991E-3</c:v>
                </c:pt>
                <c:pt idx="913">
                  <c:v>9.2584E-3</c:v>
                </c:pt>
                <c:pt idx="914">
                  <c:v>9.1943000000000007E-3</c:v>
                </c:pt>
                <c:pt idx="915">
                  <c:v>9.1302999999999992E-3</c:v>
                </c:pt>
                <c:pt idx="916">
                  <c:v>9.0665999999999993E-3</c:v>
                </c:pt>
                <c:pt idx="917">
                  <c:v>9.0031E-3</c:v>
                </c:pt>
                <c:pt idx="918">
                  <c:v>8.9399000000000006E-3</c:v>
                </c:pt>
                <c:pt idx="919">
                  <c:v>8.8768000000000007E-3</c:v>
                </c:pt>
                <c:pt idx="920">
                  <c:v>8.8138999999999995E-3</c:v>
                </c:pt>
                <c:pt idx="921">
                  <c:v>8.7513000000000001E-3</c:v>
                </c:pt>
                <c:pt idx="922">
                  <c:v>8.6888E-3</c:v>
                </c:pt>
                <c:pt idx="923">
                  <c:v>8.6265999999999999E-3</c:v>
                </c:pt>
                <c:pt idx="924">
                  <c:v>8.5646000000000003E-3</c:v>
                </c:pt>
                <c:pt idx="925">
                  <c:v>8.5029000000000007E-3</c:v>
                </c:pt>
                <c:pt idx="926">
                  <c:v>8.4413999999999999E-3</c:v>
                </c:pt>
                <c:pt idx="927">
                  <c:v>8.3802000000000008E-3</c:v>
                </c:pt>
                <c:pt idx="928">
                  <c:v>8.3193E-3</c:v>
                </c:pt>
                <c:pt idx="929">
                  <c:v>8.2588000000000002E-3</c:v>
                </c:pt>
                <c:pt idx="930">
                  <c:v>8.1986999999999997E-3</c:v>
                </c:pt>
                <c:pt idx="931">
                  <c:v>8.1388999999999993E-3</c:v>
                </c:pt>
                <c:pt idx="932">
                  <c:v>8.0795999999999993E-3</c:v>
                </c:pt>
                <c:pt idx="933">
                  <c:v>8.0205999999999993E-3</c:v>
                </c:pt>
                <c:pt idx="934">
                  <c:v>7.9620000000000003E-3</c:v>
                </c:pt>
                <c:pt idx="935">
                  <c:v>7.9038000000000008E-3</c:v>
                </c:pt>
                <c:pt idx="936">
                  <c:v>7.8460000000000005E-3</c:v>
                </c:pt>
                <c:pt idx="937">
                  <c:v>7.7885999999999997E-3</c:v>
                </c:pt>
                <c:pt idx="938">
                  <c:v>7.7314999999999997E-3</c:v>
                </c:pt>
                <c:pt idx="939">
                  <c:v>7.6746999999999996E-3</c:v>
                </c:pt>
                <c:pt idx="940">
                  <c:v>7.6182999999999997E-3</c:v>
                </c:pt>
                <c:pt idx="941">
                  <c:v>7.5621999999999998E-3</c:v>
                </c:pt>
                <c:pt idx="942">
                  <c:v>7.5063999999999999E-3</c:v>
                </c:pt>
                <c:pt idx="943">
                  <c:v>7.4510000000000002E-3</c:v>
                </c:pt>
                <c:pt idx="944">
                  <c:v>7.3958000000000001E-3</c:v>
                </c:pt>
                <c:pt idx="945">
                  <c:v>7.3410000000000003E-3</c:v>
                </c:pt>
                <c:pt idx="946">
                  <c:v>7.2864999999999996E-3</c:v>
                </c:pt>
                <c:pt idx="947">
                  <c:v>7.2323999999999999E-3</c:v>
                </c:pt>
                <c:pt idx="948">
                  <c:v>7.1786000000000003E-3</c:v>
                </c:pt>
                <c:pt idx="949">
                  <c:v>7.1250999999999997E-3</c:v>
                </c:pt>
                <c:pt idx="950">
                  <c:v>7.0718999999999999E-3</c:v>
                </c:pt>
                <c:pt idx="951">
                  <c:v>7.0191000000000003E-3</c:v>
                </c:pt>
                <c:pt idx="952">
                  <c:v>6.9664999999999996E-3</c:v>
                </c:pt>
                <c:pt idx="953">
                  <c:v>6.9144000000000002E-3</c:v>
                </c:pt>
                <c:pt idx="954">
                  <c:v>6.8624999999999997E-3</c:v>
                </c:pt>
                <c:pt idx="955">
                  <c:v>6.8110000000000002E-3</c:v>
                </c:pt>
                <c:pt idx="956">
                  <c:v>6.7597999999999998E-3</c:v>
                </c:pt>
                <c:pt idx="957">
                  <c:v>6.7089000000000003E-3</c:v>
                </c:pt>
                <c:pt idx="958">
                  <c:v>6.6582999999999998E-3</c:v>
                </c:pt>
                <c:pt idx="959">
                  <c:v>6.6081000000000004E-3</c:v>
                </c:pt>
                <c:pt idx="960">
                  <c:v>6.5582000000000001E-3</c:v>
                </c:pt>
                <c:pt idx="961">
                  <c:v>6.5085999999999998E-3</c:v>
                </c:pt>
                <c:pt idx="962">
                  <c:v>6.4593999999999997E-3</c:v>
                </c:pt>
                <c:pt idx="963">
                  <c:v>6.4105999999999998E-3</c:v>
                </c:pt>
                <c:pt idx="964">
                  <c:v>6.3622000000000001E-3</c:v>
                </c:pt>
                <c:pt idx="965">
                  <c:v>6.3140999999999996E-3</c:v>
                </c:pt>
                <c:pt idx="966">
                  <c:v>6.2664000000000001E-3</c:v>
                </c:pt>
                <c:pt idx="967">
                  <c:v>6.2191E-3</c:v>
                </c:pt>
                <c:pt idx="968">
                  <c:v>6.1720999999999998E-3</c:v>
                </c:pt>
                <c:pt idx="969">
                  <c:v>6.1256000000000001E-3</c:v>
                </c:pt>
                <c:pt idx="970">
                  <c:v>6.0794000000000004E-3</c:v>
                </c:pt>
                <c:pt idx="971">
                  <c:v>6.0334999999999998E-3</c:v>
                </c:pt>
                <c:pt idx="972">
                  <c:v>5.9880999999999997E-3</c:v>
                </c:pt>
                <c:pt idx="973">
                  <c:v>5.9430000000000004E-3</c:v>
                </c:pt>
                <c:pt idx="974">
                  <c:v>5.8983000000000004E-3</c:v>
                </c:pt>
                <c:pt idx="975">
                  <c:v>5.8539999999999998E-3</c:v>
                </c:pt>
                <c:pt idx="976">
                  <c:v>5.8100000000000001E-3</c:v>
                </c:pt>
                <c:pt idx="977">
                  <c:v>5.7663999999999997E-3</c:v>
                </c:pt>
                <c:pt idx="978">
                  <c:v>5.7231000000000001E-3</c:v>
                </c:pt>
                <c:pt idx="979">
                  <c:v>5.6803000000000001E-3</c:v>
                </c:pt>
                <c:pt idx="980">
                  <c:v>5.6376999999999998E-3</c:v>
                </c:pt>
                <c:pt idx="981">
                  <c:v>5.5954999999999998E-3</c:v>
                </c:pt>
                <c:pt idx="982">
                  <c:v>5.5535999999999997E-3</c:v>
                </c:pt>
                <c:pt idx="983">
                  <c:v>5.5120999999999998E-3</c:v>
                </c:pt>
                <c:pt idx="984">
                  <c:v>5.4710000000000002E-3</c:v>
                </c:pt>
                <c:pt idx="985">
                  <c:v>5.4301000000000002E-3</c:v>
                </c:pt>
                <c:pt idx="986">
                  <c:v>5.3896999999999999E-3</c:v>
                </c:pt>
                <c:pt idx="987">
                  <c:v>5.3495000000000001E-3</c:v>
                </c:pt>
                <c:pt idx="988">
                  <c:v>5.3097999999999999E-3</c:v>
                </c:pt>
                <c:pt idx="989">
                  <c:v>5.2703000000000003E-3</c:v>
                </c:pt>
                <c:pt idx="990">
                  <c:v>5.2313000000000004E-3</c:v>
                </c:pt>
                <c:pt idx="991">
                  <c:v>5.1926000000000003E-3</c:v>
                </c:pt>
                <c:pt idx="992">
                  <c:v>5.1542000000000003E-3</c:v>
                </c:pt>
                <c:pt idx="993">
                  <c:v>5.1162999999999998E-3</c:v>
                </c:pt>
                <c:pt idx="994">
                  <c:v>5.0787000000000002E-3</c:v>
                </c:pt>
                <c:pt idx="995">
                  <c:v>5.0415E-3</c:v>
                </c:pt>
                <c:pt idx="996">
                  <c:v>5.0045999999999997E-3</c:v>
                </c:pt>
                <c:pt idx="997">
                  <c:v>4.9680000000000002E-3</c:v>
                </c:pt>
                <c:pt idx="998">
                  <c:v>4.9319000000000003E-3</c:v>
                </c:pt>
                <c:pt idx="999">
                  <c:v>4.8960000000000002E-3</c:v>
                </c:pt>
                <c:pt idx="1000">
                  <c:v>4.8605999999999996E-3</c:v>
                </c:pt>
                <c:pt idx="1001">
                  <c:v>4.8254999999999999E-3</c:v>
                </c:pt>
                <c:pt idx="1002">
                  <c:v>4.7907999999999996E-3</c:v>
                </c:pt>
                <c:pt idx="1003">
                  <c:v>4.7565000000000003E-3</c:v>
                </c:pt>
                <c:pt idx="1004">
                  <c:v>4.7225000000000001E-3</c:v>
                </c:pt>
                <c:pt idx="1005">
                  <c:v>4.6889000000000002E-3</c:v>
                </c:pt>
                <c:pt idx="1006">
                  <c:v>4.6556999999999996E-3</c:v>
                </c:pt>
                <c:pt idx="1007">
                  <c:v>4.6229000000000001E-3</c:v>
                </c:pt>
                <c:pt idx="1008">
                  <c:v>4.5903999999999997E-3</c:v>
                </c:pt>
                <c:pt idx="1009">
                  <c:v>4.5583000000000004E-3</c:v>
                </c:pt>
                <c:pt idx="1010">
                  <c:v>4.5266000000000004E-3</c:v>
                </c:pt>
                <c:pt idx="1011">
                  <c:v>4.4952000000000004E-3</c:v>
                </c:pt>
                <c:pt idx="1012">
                  <c:v>4.9246999999999997E-3</c:v>
                </c:pt>
                <c:pt idx="1013">
                  <c:v>4.8907999999999998E-3</c:v>
                </c:pt>
                <c:pt idx="1014">
                  <c:v>4.8573000000000002E-3</c:v>
                </c:pt>
                <c:pt idx="1015">
                  <c:v>5.0587999999999996E-3</c:v>
                </c:pt>
                <c:pt idx="1016">
                  <c:v>5.5721E-3</c:v>
                </c:pt>
                <c:pt idx="1017">
                  <c:v>5.5342000000000004E-3</c:v>
                </c:pt>
                <c:pt idx="1018">
                  <c:v>5.4967000000000002E-3</c:v>
                </c:pt>
                <c:pt idx="1019">
                  <c:v>5.4594999999999999E-3</c:v>
                </c:pt>
                <c:pt idx="1020">
                  <c:v>5.4226999999999999E-3</c:v>
                </c:pt>
                <c:pt idx="1021">
                  <c:v>5.8605000000000003E-3</c:v>
                </c:pt>
                <c:pt idx="1022">
                  <c:v>5.8273999999999999E-3</c:v>
                </c:pt>
                <c:pt idx="1023">
                  <c:v>5.7882999999999997E-3</c:v>
                </c:pt>
                <c:pt idx="1024">
                  <c:v>5.7494E-3</c:v>
                </c:pt>
                <c:pt idx="1025">
                  <c:v>5.7108999999999997E-3</c:v>
                </c:pt>
                <c:pt idx="1026">
                  <c:v>5.6725999999999999E-3</c:v>
                </c:pt>
                <c:pt idx="1027">
                  <c:v>5.8108999999999999E-3</c:v>
                </c:pt>
                <c:pt idx="1028">
                  <c:v>5.7720999999999996E-3</c:v>
                </c:pt>
                <c:pt idx="1029">
                  <c:v>5.7336000000000002E-3</c:v>
                </c:pt>
                <c:pt idx="1030">
                  <c:v>5.6953000000000004E-3</c:v>
                </c:pt>
                <c:pt idx="1031">
                  <c:v>5.7832999999999999E-3</c:v>
                </c:pt>
                <c:pt idx="1032">
                  <c:v>5.9416E-3</c:v>
                </c:pt>
                <c:pt idx="1033">
                  <c:v>5.9021999999999998E-3</c:v>
                </c:pt>
                <c:pt idx="1034">
                  <c:v>5.8631999999999998E-3</c:v>
                </c:pt>
                <c:pt idx="1035">
                  <c:v>6.0385999999999999E-3</c:v>
                </c:pt>
                <c:pt idx="1036">
                  <c:v>6.2705E-3</c:v>
                </c:pt>
                <c:pt idx="1037">
                  <c:v>6.2294000000000004E-3</c:v>
                </c:pt>
                <c:pt idx="1038">
                  <c:v>6.1885999999999998E-3</c:v>
                </c:pt>
                <c:pt idx="1039">
                  <c:v>6.1482999999999998E-3</c:v>
                </c:pt>
                <c:pt idx="1040">
                  <c:v>6.1083999999999999E-3</c:v>
                </c:pt>
                <c:pt idx="1041">
                  <c:v>6.0689000000000003E-3</c:v>
                </c:pt>
                <c:pt idx="1042">
                  <c:v>6.0298000000000001E-3</c:v>
                </c:pt>
                <c:pt idx="1043">
                  <c:v>5.9911000000000001E-3</c:v>
                </c:pt>
                <c:pt idx="1044">
                  <c:v>5.9528999999999997E-3</c:v>
                </c:pt>
                <c:pt idx="1045">
                  <c:v>5.9150000000000001E-3</c:v>
                </c:pt>
                <c:pt idx="1046">
                  <c:v>5.8776000000000002E-3</c:v>
                </c:pt>
                <c:pt idx="1047">
                  <c:v>5.8405000000000002E-3</c:v>
                </c:pt>
                <c:pt idx="1048">
                  <c:v>5.8038999999999999E-3</c:v>
                </c:pt>
                <c:pt idx="1049">
                  <c:v>5.7676000000000003E-3</c:v>
                </c:pt>
                <c:pt idx="1050">
                  <c:v>5.7317000000000002E-3</c:v>
                </c:pt>
                <c:pt idx="1051">
                  <c:v>5.6962000000000002E-3</c:v>
                </c:pt>
                <c:pt idx="1052">
                  <c:v>5.6610000000000002E-3</c:v>
                </c:pt>
                <c:pt idx="1053">
                  <c:v>5.6261999999999996E-3</c:v>
                </c:pt>
                <c:pt idx="1054">
                  <c:v>5.5918000000000001E-3</c:v>
                </c:pt>
                <c:pt idx="1055">
                  <c:v>5.5577999999999999E-3</c:v>
                </c:pt>
                <c:pt idx="1056">
                  <c:v>5.5240000000000003E-3</c:v>
                </c:pt>
                <c:pt idx="1057">
                  <c:v>5.4907000000000003E-3</c:v>
                </c:pt>
                <c:pt idx="1058">
                  <c:v>5.4576E-3</c:v>
                </c:pt>
                <c:pt idx="1059">
                  <c:v>5.4248999999999999E-3</c:v>
                </c:pt>
                <c:pt idx="1060">
                  <c:v>5.3924999999999997E-3</c:v>
                </c:pt>
                <c:pt idx="1061">
                  <c:v>5.3604000000000004E-3</c:v>
                </c:pt>
                <c:pt idx="1062">
                  <c:v>5.3286999999999996E-3</c:v>
                </c:pt>
                <c:pt idx="1063">
                  <c:v>5.2972000000000002E-3</c:v>
                </c:pt>
                <c:pt idx="1064">
                  <c:v>5.2659999999999998E-3</c:v>
                </c:pt>
                <c:pt idx="1065">
                  <c:v>5.2351999999999997E-3</c:v>
                </c:pt>
                <c:pt idx="1066">
                  <c:v>5.2046999999999996E-3</c:v>
                </c:pt>
                <c:pt idx="1067">
                  <c:v>5.1744E-3</c:v>
                </c:pt>
                <c:pt idx="1068">
                  <c:v>5.1444999999999998E-3</c:v>
                </c:pt>
                <c:pt idx="1069">
                  <c:v>5.1149000000000003E-3</c:v>
                </c:pt>
                <c:pt idx="1070">
                  <c:v>5.0856E-3</c:v>
                </c:pt>
                <c:pt idx="1071">
                  <c:v>5.0565000000000002E-3</c:v>
                </c:pt>
                <c:pt idx="1072">
                  <c:v>5.6046999999999998E-3</c:v>
                </c:pt>
                <c:pt idx="1073">
                  <c:v>5.7755999999999997E-3</c:v>
                </c:pt>
                <c:pt idx="1074">
                  <c:v>5.7428999999999996E-3</c:v>
                </c:pt>
                <c:pt idx="1075">
                  <c:v>5.7105000000000003E-3</c:v>
                </c:pt>
                <c:pt idx="1076">
                  <c:v>5.6782999999999998E-3</c:v>
                </c:pt>
                <c:pt idx="1077">
                  <c:v>5.6464000000000002E-3</c:v>
                </c:pt>
                <c:pt idx="1078">
                  <c:v>5.6147000000000002E-3</c:v>
                </c:pt>
                <c:pt idx="1079">
                  <c:v>5.5833000000000002E-3</c:v>
                </c:pt>
                <c:pt idx="1080">
                  <c:v>5.5520999999999999E-3</c:v>
                </c:pt>
                <c:pt idx="1081">
                  <c:v>5.5212000000000004E-3</c:v>
                </c:pt>
                <c:pt idx="1082">
                  <c:v>5.4904999999999997E-3</c:v>
                </c:pt>
                <c:pt idx="1083">
                  <c:v>5.4600999999999998E-3</c:v>
                </c:pt>
                <c:pt idx="1084">
                  <c:v>5.4298999999999997E-3</c:v>
                </c:pt>
                <c:pt idx="1085">
                  <c:v>5.4000000000000003E-3</c:v>
                </c:pt>
                <c:pt idx="1086">
                  <c:v>5.3702999999999997E-3</c:v>
                </c:pt>
                <c:pt idx="1087">
                  <c:v>5.3409E-3</c:v>
                </c:pt>
                <c:pt idx="1088">
                  <c:v>5.3115999999999997E-3</c:v>
                </c:pt>
                <c:pt idx="1089">
                  <c:v>5.2826000000000001E-3</c:v>
                </c:pt>
                <c:pt idx="1090">
                  <c:v>5.2538000000000003E-3</c:v>
                </c:pt>
                <c:pt idx="1091">
                  <c:v>5.2253000000000004E-3</c:v>
                </c:pt>
                <c:pt idx="1092">
                  <c:v>5.1969E-3</c:v>
                </c:pt>
                <c:pt idx="1093">
                  <c:v>5.1688000000000003E-3</c:v>
                </c:pt>
                <c:pt idx="1094">
                  <c:v>5.1409000000000003E-3</c:v>
                </c:pt>
                <c:pt idx="1095">
                  <c:v>5.1132E-3</c:v>
                </c:pt>
                <c:pt idx="1096">
                  <c:v>5.0857000000000003E-3</c:v>
                </c:pt>
                <c:pt idx="1097">
                  <c:v>5.0584000000000002E-3</c:v>
                </c:pt>
                <c:pt idx="1098">
                  <c:v>5.097E-3</c:v>
                </c:pt>
                <c:pt idx="1099">
                  <c:v>5.4356999999999999E-3</c:v>
                </c:pt>
                <c:pt idx="1100">
                  <c:v>5.4066000000000001E-3</c:v>
                </c:pt>
                <c:pt idx="1101">
                  <c:v>5.3777E-3</c:v>
                </c:pt>
                <c:pt idx="1102">
                  <c:v>5.3489999999999996E-3</c:v>
                </c:pt>
                <c:pt idx="1103">
                  <c:v>5.3204000000000003E-3</c:v>
                </c:pt>
                <c:pt idx="1104">
                  <c:v>5.2921000000000001E-3</c:v>
                </c:pt>
                <c:pt idx="1105">
                  <c:v>5.2639000000000002E-3</c:v>
                </c:pt>
                <c:pt idx="1106">
                  <c:v>5.2358999999999999E-3</c:v>
                </c:pt>
                <c:pt idx="1107">
                  <c:v>5.2081000000000002E-3</c:v>
                </c:pt>
                <c:pt idx="1108">
                  <c:v>5.1805999999999996E-3</c:v>
                </c:pt>
                <c:pt idx="1109">
                  <c:v>5.1532000000000001E-3</c:v>
                </c:pt>
                <c:pt idx="1110">
                  <c:v>5.1260999999999998E-3</c:v>
                </c:pt>
                <c:pt idx="1111">
                  <c:v>5.0990999999999996E-3</c:v>
                </c:pt>
                <c:pt idx="1112">
                  <c:v>5.0723000000000001E-3</c:v>
                </c:pt>
                <c:pt idx="1113">
                  <c:v>5.0457000000000002E-3</c:v>
                </c:pt>
                <c:pt idx="1114">
                  <c:v>5.0193E-3</c:v>
                </c:pt>
                <c:pt idx="1115">
                  <c:v>4.9931000000000003E-3</c:v>
                </c:pt>
                <c:pt idx="1116">
                  <c:v>4.9670000000000001E-3</c:v>
                </c:pt>
                <c:pt idx="1117">
                  <c:v>4.9411000000000004E-3</c:v>
                </c:pt>
                <c:pt idx="1118">
                  <c:v>4.9153000000000001E-3</c:v>
                </c:pt>
                <c:pt idx="1119">
                  <c:v>4.8896E-3</c:v>
                </c:pt>
                <c:pt idx="1120">
                  <c:v>4.8640000000000003E-3</c:v>
                </c:pt>
                <c:pt idx="1121">
                  <c:v>4.8386000000000002E-3</c:v>
                </c:pt>
                <c:pt idx="1122">
                  <c:v>4.8132000000000001E-3</c:v>
                </c:pt>
                <c:pt idx="1123">
                  <c:v>4.7879000000000003E-3</c:v>
                </c:pt>
                <c:pt idx="1124">
                  <c:v>4.7626999999999999E-3</c:v>
                </c:pt>
                <c:pt idx="1125">
                  <c:v>4.7375999999999998E-3</c:v>
                </c:pt>
                <c:pt idx="1126">
                  <c:v>4.7125999999999999E-3</c:v>
                </c:pt>
                <c:pt idx="1127">
                  <c:v>4.6877000000000004E-3</c:v>
                </c:pt>
                <c:pt idx="1128">
                  <c:v>4.6627999999999999E-3</c:v>
                </c:pt>
                <c:pt idx="1129">
                  <c:v>4.6379999999999998E-3</c:v>
                </c:pt>
                <c:pt idx="1130">
                  <c:v>4.6131999999999996E-3</c:v>
                </c:pt>
                <c:pt idx="1131">
                  <c:v>4.5886E-3</c:v>
                </c:pt>
                <c:pt idx="1132">
                  <c:v>4.5640999999999998E-3</c:v>
                </c:pt>
                <c:pt idx="1133">
                  <c:v>4.5396000000000004E-3</c:v>
                </c:pt>
                <c:pt idx="1134">
                  <c:v>4.5151999999999996E-3</c:v>
                </c:pt>
                <c:pt idx="1135">
                  <c:v>4.4910000000000002E-3</c:v>
                </c:pt>
                <c:pt idx="1136">
                  <c:v>4.4667999999999999E-3</c:v>
                </c:pt>
                <c:pt idx="1137">
                  <c:v>4.4428000000000002E-3</c:v>
                </c:pt>
                <c:pt idx="1138">
                  <c:v>4.4187999999999996E-3</c:v>
                </c:pt>
                <c:pt idx="1139">
                  <c:v>4.3949000000000002E-3</c:v>
                </c:pt>
                <c:pt idx="1140">
                  <c:v>4.3712000000000004E-3</c:v>
                </c:pt>
                <c:pt idx="1141">
                  <c:v>4.3474999999999998E-3</c:v>
                </c:pt>
                <c:pt idx="1142">
                  <c:v>4.3239000000000003E-3</c:v>
                </c:pt>
                <c:pt idx="1143">
                  <c:v>4.3004000000000002E-3</c:v>
                </c:pt>
                <c:pt idx="1144">
                  <c:v>4.2770000000000004E-3</c:v>
                </c:pt>
                <c:pt idx="1145">
                  <c:v>4.2537E-3</c:v>
                </c:pt>
                <c:pt idx="1146">
                  <c:v>4.2304999999999999E-3</c:v>
                </c:pt>
                <c:pt idx="1147">
                  <c:v>4.2074E-3</c:v>
                </c:pt>
                <c:pt idx="1148">
                  <c:v>4.1843999999999996E-3</c:v>
                </c:pt>
                <c:pt idx="1149">
                  <c:v>4.1615000000000003E-3</c:v>
                </c:pt>
                <c:pt idx="1150">
                  <c:v>4.1387000000000004E-3</c:v>
                </c:pt>
                <c:pt idx="1151">
                  <c:v>4.1161000000000001E-3</c:v>
                </c:pt>
                <c:pt idx="1152">
                  <c:v>4.0934999999999999E-3</c:v>
                </c:pt>
                <c:pt idx="1153">
                  <c:v>4.0711000000000002E-3</c:v>
                </c:pt>
                <c:pt idx="1154">
                  <c:v>4.0486999999999997E-3</c:v>
                </c:pt>
                <c:pt idx="1155">
                  <c:v>4.0264999999999997E-3</c:v>
                </c:pt>
                <c:pt idx="1156">
                  <c:v>4.0044E-3</c:v>
                </c:pt>
                <c:pt idx="1157">
                  <c:v>4.4270999999999998E-3</c:v>
                </c:pt>
                <c:pt idx="1158">
                  <c:v>4.4026999999999998E-3</c:v>
                </c:pt>
                <c:pt idx="1159">
                  <c:v>4.3784999999999996E-3</c:v>
                </c:pt>
                <c:pt idx="1160">
                  <c:v>4.3543000000000002E-3</c:v>
                </c:pt>
                <c:pt idx="1161">
                  <c:v>4.3302999999999996E-3</c:v>
                </c:pt>
                <c:pt idx="1162">
                  <c:v>4.3062999999999999E-3</c:v>
                </c:pt>
                <c:pt idx="1163">
                  <c:v>4.2824999999999998E-3</c:v>
                </c:pt>
                <c:pt idx="1164">
                  <c:v>4.2586999999999998E-3</c:v>
                </c:pt>
                <c:pt idx="1165">
                  <c:v>4.235E-3</c:v>
                </c:pt>
                <c:pt idx="1166">
                  <c:v>4.2113999999999997E-3</c:v>
                </c:pt>
                <c:pt idx="1167">
                  <c:v>4.1878000000000002E-3</c:v>
                </c:pt>
                <c:pt idx="1168">
                  <c:v>4.1644000000000004E-3</c:v>
                </c:pt>
                <c:pt idx="1169">
                  <c:v>4.1409999999999997E-3</c:v>
                </c:pt>
                <c:pt idx="1170">
                  <c:v>4.1175999999999999E-3</c:v>
                </c:pt>
                <c:pt idx="1171">
                  <c:v>4.0943000000000004E-3</c:v>
                </c:pt>
                <c:pt idx="1172">
                  <c:v>4.0711000000000002E-3</c:v>
                </c:pt>
                <c:pt idx="1173">
                  <c:v>4.0480000000000004E-3</c:v>
                </c:pt>
                <c:pt idx="1174">
                  <c:v>4.0248999999999997E-3</c:v>
                </c:pt>
                <c:pt idx="1175">
                  <c:v>4.0017999999999998E-3</c:v>
                </c:pt>
                <c:pt idx="1176">
                  <c:v>3.9788999999999996E-3</c:v>
                </c:pt>
                <c:pt idx="1177">
                  <c:v>3.9560000000000003E-3</c:v>
                </c:pt>
                <c:pt idx="1178">
                  <c:v>3.9332000000000004E-3</c:v>
                </c:pt>
                <c:pt idx="1179">
                  <c:v>3.9104999999999999E-3</c:v>
                </c:pt>
                <c:pt idx="1180">
                  <c:v>3.8877999999999998E-3</c:v>
                </c:pt>
                <c:pt idx="1181">
                  <c:v>3.8652000000000001E-3</c:v>
                </c:pt>
                <c:pt idx="1182">
                  <c:v>3.8427000000000001E-3</c:v>
                </c:pt>
                <c:pt idx="1183">
                  <c:v>3.8203E-3</c:v>
                </c:pt>
                <c:pt idx="1184">
                  <c:v>4.0771999999999996E-3</c:v>
                </c:pt>
                <c:pt idx="1185">
                  <c:v>4.0609000000000001E-3</c:v>
                </c:pt>
                <c:pt idx="1186">
                  <c:v>4.0371000000000001E-3</c:v>
                </c:pt>
                <c:pt idx="1187">
                  <c:v>4.0134000000000003E-3</c:v>
                </c:pt>
                <c:pt idx="1188">
                  <c:v>3.9899000000000002E-3</c:v>
                </c:pt>
                <c:pt idx="1189">
                  <c:v>3.9664000000000001E-3</c:v>
                </c:pt>
                <c:pt idx="1190">
                  <c:v>3.9430999999999997E-3</c:v>
                </c:pt>
                <c:pt idx="1191">
                  <c:v>3.9198000000000002E-3</c:v>
                </c:pt>
                <c:pt idx="1192">
                  <c:v>3.8966999999999999E-3</c:v>
                </c:pt>
                <c:pt idx="1193">
                  <c:v>3.8736999999999999E-3</c:v>
                </c:pt>
                <c:pt idx="1194">
                  <c:v>3.8508000000000001E-3</c:v>
                </c:pt>
                <c:pt idx="1195">
                  <c:v>3.8279999999999998E-3</c:v>
                </c:pt>
                <c:pt idx="1196">
                  <c:v>3.8053000000000002E-3</c:v>
                </c:pt>
                <c:pt idx="1197">
                  <c:v>3.7826000000000001E-3</c:v>
                </c:pt>
                <c:pt idx="1198">
                  <c:v>3.7601000000000002E-3</c:v>
                </c:pt>
                <c:pt idx="1199">
                  <c:v>3.7377000000000001E-3</c:v>
                </c:pt>
                <c:pt idx="1200">
                  <c:v>3.7154000000000002E-3</c:v>
                </c:pt>
                <c:pt idx="1201">
                  <c:v>3.6932000000000002E-3</c:v>
                </c:pt>
                <c:pt idx="1202">
                  <c:v>3.6711000000000001E-3</c:v>
                </c:pt>
                <c:pt idx="1203">
                  <c:v>3.6491000000000002E-3</c:v>
                </c:pt>
                <c:pt idx="1204">
                  <c:v>3.6272000000000001E-3</c:v>
                </c:pt>
                <c:pt idx="1205">
                  <c:v>3.6053999999999999E-3</c:v>
                </c:pt>
                <c:pt idx="1206">
                  <c:v>3.5837999999999998E-3</c:v>
                </c:pt>
                <c:pt idx="1207">
                  <c:v>3.5622000000000002E-3</c:v>
                </c:pt>
                <c:pt idx="1208">
                  <c:v>3.5406999999999999E-3</c:v>
                </c:pt>
                <c:pt idx="1209">
                  <c:v>3.5192999999999999E-3</c:v>
                </c:pt>
                <c:pt idx="1210">
                  <c:v>3.4979999999999998E-3</c:v>
                </c:pt>
                <c:pt idx="1211">
                  <c:v>3.4767999999999999E-3</c:v>
                </c:pt>
                <c:pt idx="1212">
                  <c:v>3.4556999999999999E-3</c:v>
                </c:pt>
                <c:pt idx="1213">
                  <c:v>3.4347000000000002E-3</c:v>
                </c:pt>
                <c:pt idx="1214">
                  <c:v>3.4137E-3</c:v>
                </c:pt>
                <c:pt idx="1215">
                  <c:v>3.3928999999999999E-3</c:v>
                </c:pt>
                <c:pt idx="1216">
                  <c:v>3.3720999999999998E-3</c:v>
                </c:pt>
                <c:pt idx="1217">
                  <c:v>3.3514E-3</c:v>
                </c:pt>
                <c:pt idx="1218">
                  <c:v>3.3308000000000001E-3</c:v>
                </c:pt>
                <c:pt idx="1219">
                  <c:v>3.3102000000000001E-3</c:v>
                </c:pt>
                <c:pt idx="1220">
                  <c:v>3.2897999999999998E-3</c:v>
                </c:pt>
                <c:pt idx="1221">
                  <c:v>3.2694E-3</c:v>
                </c:pt>
                <c:pt idx="1222">
                  <c:v>3.2490000000000002E-3</c:v>
                </c:pt>
                <c:pt idx="1223">
                  <c:v>3.2288E-3</c:v>
                </c:pt>
                <c:pt idx="1224">
                  <c:v>3.2085999999999998E-3</c:v>
                </c:pt>
                <c:pt idx="1225">
                  <c:v>3.1884999999999999E-3</c:v>
                </c:pt>
                <c:pt idx="1226">
                  <c:v>3.1684999999999999E-3</c:v>
                </c:pt>
                <c:pt idx="1227">
                  <c:v>3.1484999999999998E-3</c:v>
                </c:pt>
                <c:pt idx="1228">
                  <c:v>3.1286E-3</c:v>
                </c:pt>
                <c:pt idx="1229">
                  <c:v>3.1088000000000001E-3</c:v>
                </c:pt>
                <c:pt idx="1230">
                  <c:v>3.0890000000000002E-3</c:v>
                </c:pt>
                <c:pt idx="1231">
                  <c:v>3.0693999999999999E-3</c:v>
                </c:pt>
                <c:pt idx="1232">
                  <c:v>3.0498000000000001E-3</c:v>
                </c:pt>
                <c:pt idx="1233">
                  <c:v>3.0301999999999998E-3</c:v>
                </c:pt>
                <c:pt idx="1234">
                  <c:v>3.0108000000000001E-3</c:v>
                </c:pt>
                <c:pt idx="1235">
                  <c:v>2.9914E-3</c:v>
                </c:pt>
                <c:pt idx="1236">
                  <c:v>2.9721000000000001E-3</c:v>
                </c:pt>
                <c:pt idx="1237">
                  <c:v>2.9528000000000002E-3</c:v>
                </c:pt>
                <c:pt idx="1238">
                  <c:v>2.9337E-3</c:v>
                </c:pt>
                <c:pt idx="1239">
                  <c:v>2.9145999999999998E-3</c:v>
                </c:pt>
                <c:pt idx="1240">
                  <c:v>2.8955999999999999E-3</c:v>
                </c:pt>
                <c:pt idx="1241">
                  <c:v>2.8766E-3</c:v>
                </c:pt>
                <c:pt idx="1242">
                  <c:v>2.8576999999999999E-3</c:v>
                </c:pt>
                <c:pt idx="1243">
                  <c:v>2.8389000000000001E-3</c:v>
                </c:pt>
                <c:pt idx="1244">
                  <c:v>2.8202000000000001E-3</c:v>
                </c:pt>
                <c:pt idx="1245">
                  <c:v>2.8015000000000002E-3</c:v>
                </c:pt>
                <c:pt idx="1246">
                  <c:v>2.7829E-3</c:v>
                </c:pt>
                <c:pt idx="1247">
                  <c:v>2.7644000000000002E-3</c:v>
                </c:pt>
                <c:pt idx="1248">
                  <c:v>2.7460000000000002E-3</c:v>
                </c:pt>
                <c:pt idx="1249">
                  <c:v>2.7276000000000002E-3</c:v>
                </c:pt>
                <c:pt idx="1250">
                  <c:v>2.7093E-3</c:v>
                </c:pt>
                <c:pt idx="1251">
                  <c:v>2.6911000000000001E-3</c:v>
                </c:pt>
                <c:pt idx="1252">
                  <c:v>2.673E-3</c:v>
                </c:pt>
                <c:pt idx="1253">
                  <c:v>2.6549999999999998E-3</c:v>
                </c:pt>
                <c:pt idx="1254">
                  <c:v>2.637E-3</c:v>
                </c:pt>
                <c:pt idx="1255">
                  <c:v>2.6191000000000001E-3</c:v>
                </c:pt>
                <c:pt idx="1256">
                  <c:v>2.6013E-3</c:v>
                </c:pt>
                <c:pt idx="1257">
                  <c:v>2.5834999999999999E-3</c:v>
                </c:pt>
                <c:pt idx="1258">
                  <c:v>2.5658999999999999E-3</c:v>
                </c:pt>
                <c:pt idx="1259">
                  <c:v>2.5482999999999999E-3</c:v>
                </c:pt>
                <c:pt idx="1260">
                  <c:v>2.5308000000000002E-3</c:v>
                </c:pt>
                <c:pt idx="1261">
                  <c:v>2.5133E-3</c:v>
                </c:pt>
                <c:pt idx="1262">
                  <c:v>2.496E-3</c:v>
                </c:pt>
                <c:pt idx="1263">
                  <c:v>2.4786999999999999E-3</c:v>
                </c:pt>
                <c:pt idx="1264">
                  <c:v>2.4613999999999999E-3</c:v>
                </c:pt>
                <c:pt idx="1265">
                  <c:v>2.4442999999999999E-3</c:v>
                </c:pt>
                <c:pt idx="1266">
                  <c:v>2.4272E-3</c:v>
                </c:pt>
                <c:pt idx="1267">
                  <c:v>2.4101999999999999E-3</c:v>
                </c:pt>
                <c:pt idx="1268">
                  <c:v>2.3931999999999998E-3</c:v>
                </c:pt>
                <c:pt idx="1269">
                  <c:v>2.3763999999999999E-3</c:v>
                </c:pt>
                <c:pt idx="1270">
                  <c:v>2.3595999999999999E-3</c:v>
                </c:pt>
                <c:pt idx="1271">
                  <c:v>2.3429000000000002E-3</c:v>
                </c:pt>
                <c:pt idx="1272">
                  <c:v>2.3262000000000001E-3</c:v>
                </c:pt>
                <c:pt idx="1273">
                  <c:v>2.3097E-3</c:v>
                </c:pt>
                <c:pt idx="1274">
                  <c:v>2.2932E-3</c:v>
                </c:pt>
                <c:pt idx="1275">
                  <c:v>2.2769000000000001E-3</c:v>
                </c:pt>
                <c:pt idx="1276">
                  <c:v>2.2606000000000002E-3</c:v>
                </c:pt>
                <c:pt idx="1277">
                  <c:v>2.2444000000000001E-3</c:v>
                </c:pt>
                <c:pt idx="1278">
                  <c:v>2.2282000000000001E-3</c:v>
                </c:pt>
                <c:pt idx="1279">
                  <c:v>2.2122000000000001E-3</c:v>
                </c:pt>
                <c:pt idx="1280">
                  <c:v>2.1962000000000001E-3</c:v>
                </c:pt>
                <c:pt idx="1281">
                  <c:v>2.1803E-3</c:v>
                </c:pt>
                <c:pt idx="1282">
                  <c:v>2.1645000000000002E-3</c:v>
                </c:pt>
                <c:pt idx="1283">
                  <c:v>2.1486999999999999E-3</c:v>
                </c:pt>
                <c:pt idx="1284">
                  <c:v>2.3338999999999999E-3</c:v>
                </c:pt>
                <c:pt idx="1285">
                  <c:v>2.317E-3</c:v>
                </c:pt>
                <c:pt idx="1286">
                  <c:v>2.3000999999999998E-3</c:v>
                </c:pt>
                <c:pt idx="1287">
                  <c:v>2.2832E-3</c:v>
                </c:pt>
                <c:pt idx="1288">
                  <c:v>2.2664999999999999E-3</c:v>
                </c:pt>
                <c:pt idx="1289">
                  <c:v>2.2498000000000002E-3</c:v>
                </c:pt>
                <c:pt idx="1290">
                  <c:v>2.2333000000000001E-3</c:v>
                </c:pt>
                <c:pt idx="1291">
                  <c:v>2.2168000000000001E-3</c:v>
                </c:pt>
                <c:pt idx="1292">
                  <c:v>2.2003999999999999E-3</c:v>
                </c:pt>
                <c:pt idx="1293">
                  <c:v>2.1841E-3</c:v>
                </c:pt>
                <c:pt idx="1294">
                  <c:v>2.1678000000000001E-3</c:v>
                </c:pt>
                <c:pt idx="1295">
                  <c:v>2.1516999999999999E-3</c:v>
                </c:pt>
                <c:pt idx="1296">
                  <c:v>2.1356000000000001E-3</c:v>
                </c:pt>
                <c:pt idx="1297">
                  <c:v>2.1197E-3</c:v>
                </c:pt>
                <c:pt idx="1298">
                  <c:v>2.1037999999999999E-3</c:v>
                </c:pt>
                <c:pt idx="1299">
                  <c:v>2.0880999999999999E-3</c:v>
                </c:pt>
                <c:pt idx="1300">
                  <c:v>2.0723999999999998E-3</c:v>
                </c:pt>
                <c:pt idx="1301">
                  <c:v>2.0568000000000001E-3</c:v>
                </c:pt>
                <c:pt idx="1302">
                  <c:v>2.0414000000000001E-3</c:v>
                </c:pt>
                <c:pt idx="1303">
                  <c:v>2.026E-3</c:v>
                </c:pt>
                <c:pt idx="1304">
                  <c:v>2.0106999999999998E-3</c:v>
                </c:pt>
                <c:pt idx="1305">
                  <c:v>1.9954999999999999E-3</c:v>
                </c:pt>
                <c:pt idx="1306">
                  <c:v>1.9804000000000002E-3</c:v>
                </c:pt>
                <c:pt idx="1307">
                  <c:v>1.9654E-3</c:v>
                </c:pt>
                <c:pt idx="1308">
                  <c:v>1.9505E-3</c:v>
                </c:pt>
                <c:pt idx="1309">
                  <c:v>1.9357000000000001E-3</c:v>
                </c:pt>
                <c:pt idx="1310">
                  <c:v>1.921E-3</c:v>
                </c:pt>
                <c:pt idx="1311">
                  <c:v>1.9063999999999999E-3</c:v>
                </c:pt>
                <c:pt idx="1312">
                  <c:v>1.8917999999999999E-3</c:v>
                </c:pt>
                <c:pt idx="1313">
                  <c:v>1.8774E-3</c:v>
                </c:pt>
                <c:pt idx="1314">
                  <c:v>1.8630999999999999E-3</c:v>
                </c:pt>
                <c:pt idx="1315">
                  <c:v>1.8488000000000001E-3</c:v>
                </c:pt>
                <c:pt idx="1316">
                  <c:v>1.8347000000000001E-3</c:v>
                </c:pt>
                <c:pt idx="1317">
                  <c:v>1.8205999999999999E-3</c:v>
                </c:pt>
                <c:pt idx="1318">
                  <c:v>1.8067000000000001E-3</c:v>
                </c:pt>
                <c:pt idx="1319">
                  <c:v>1.7929E-3</c:v>
                </c:pt>
                <c:pt idx="1320">
                  <c:v>1.7792000000000001E-3</c:v>
                </c:pt>
                <c:pt idx="1321">
                  <c:v>1.7656E-3</c:v>
                </c:pt>
                <c:pt idx="1322">
                  <c:v>1.7520999999999999E-3</c:v>
                </c:pt>
                <c:pt idx="1323">
                  <c:v>1.7386999999999999E-3</c:v>
                </c:pt>
                <c:pt idx="1324">
                  <c:v>1.7255E-3</c:v>
                </c:pt>
                <c:pt idx="1325">
                  <c:v>1.7124E-3</c:v>
                </c:pt>
                <c:pt idx="1326">
                  <c:v>1.6992999999999999E-3</c:v>
                </c:pt>
                <c:pt idx="1327">
                  <c:v>1.6864E-3</c:v>
                </c:pt>
                <c:pt idx="1328">
                  <c:v>1.6735999999999999E-3</c:v>
                </c:pt>
                <c:pt idx="1329">
                  <c:v>1.6609000000000001E-3</c:v>
                </c:pt>
                <c:pt idx="1330">
                  <c:v>1.6482999999999999E-3</c:v>
                </c:pt>
                <c:pt idx="1331">
                  <c:v>1.6358E-3</c:v>
                </c:pt>
                <c:pt idx="1332">
                  <c:v>1.6234000000000001E-3</c:v>
                </c:pt>
                <c:pt idx="1333">
                  <c:v>1.611E-3</c:v>
                </c:pt>
                <c:pt idx="1334">
                  <c:v>1.5988E-3</c:v>
                </c:pt>
                <c:pt idx="1335">
                  <c:v>1.5866999999999999E-3</c:v>
                </c:pt>
                <c:pt idx="1336">
                  <c:v>1.5746E-3</c:v>
                </c:pt>
                <c:pt idx="1337">
                  <c:v>1.5627E-3</c:v>
                </c:pt>
                <c:pt idx="1338">
                  <c:v>1.5508E-3</c:v>
                </c:pt>
                <c:pt idx="1339">
                  <c:v>1.539E-3</c:v>
                </c:pt>
                <c:pt idx="1340">
                  <c:v>1.5273000000000001E-3</c:v>
                </c:pt>
                <c:pt idx="1341">
                  <c:v>1.5157E-3</c:v>
                </c:pt>
                <c:pt idx="1342">
                  <c:v>1.5042E-3</c:v>
                </c:pt>
                <c:pt idx="1343">
                  <c:v>1.4928000000000001E-3</c:v>
                </c:pt>
                <c:pt idx="1344">
                  <c:v>1.4813999999999999E-3</c:v>
                </c:pt>
                <c:pt idx="1345">
                  <c:v>1.4702000000000001E-3</c:v>
                </c:pt>
                <c:pt idx="1346">
                  <c:v>1.459E-3</c:v>
                </c:pt>
                <c:pt idx="1347">
                  <c:v>1.4480000000000001E-3</c:v>
                </c:pt>
                <c:pt idx="1348">
                  <c:v>1.4369999999999999E-3</c:v>
                </c:pt>
                <c:pt idx="1349">
                  <c:v>1.4262000000000001E-3</c:v>
                </c:pt>
                <c:pt idx="1350">
                  <c:v>1.4154E-3</c:v>
                </c:pt>
                <c:pt idx="1351">
                  <c:v>1.4048000000000001E-3</c:v>
                </c:pt>
                <c:pt idx="1352">
                  <c:v>1.3942E-3</c:v>
                </c:pt>
                <c:pt idx="1353">
                  <c:v>1.3837000000000001E-3</c:v>
                </c:pt>
                <c:pt idx="1354">
                  <c:v>1.3734000000000001E-3</c:v>
                </c:pt>
                <c:pt idx="1355">
                  <c:v>1.3630999999999999E-3</c:v>
                </c:pt>
                <c:pt idx="1356">
                  <c:v>1.353E-3</c:v>
                </c:pt>
                <c:pt idx="1357">
                  <c:v>1.343E-3</c:v>
                </c:pt>
                <c:pt idx="1358">
                  <c:v>1.333E-3</c:v>
                </c:pt>
                <c:pt idx="1359">
                  <c:v>1.3232000000000001E-3</c:v>
                </c:pt>
                <c:pt idx="1360">
                  <c:v>1.3135E-3</c:v>
                </c:pt>
                <c:pt idx="1361">
                  <c:v>2.9949E-3</c:v>
                </c:pt>
                <c:pt idx="1362">
                  <c:v>2.9734000000000002E-3</c:v>
                </c:pt>
                <c:pt idx="1363">
                  <c:v>2.9521E-3</c:v>
                </c:pt>
                <c:pt idx="1364">
                  <c:v>2.931E-3</c:v>
                </c:pt>
                <c:pt idx="1365">
                  <c:v>3.1900000000000001E-3</c:v>
                </c:pt>
                <c:pt idx="1366">
                  <c:v>3.9794000000000001E-3</c:v>
                </c:pt>
                <c:pt idx="1367">
                  <c:v>5.2388000000000001E-3</c:v>
                </c:pt>
                <c:pt idx="1368">
                  <c:v>5.2018999999999998E-3</c:v>
                </c:pt>
                <c:pt idx="1369">
                  <c:v>5.1653000000000003E-3</c:v>
                </c:pt>
                <c:pt idx="1370">
                  <c:v>5.1291000000000002E-3</c:v>
                </c:pt>
                <c:pt idx="1371">
                  <c:v>5.0933000000000003E-3</c:v>
                </c:pt>
                <c:pt idx="1372">
                  <c:v>5.0578000000000003E-3</c:v>
                </c:pt>
                <c:pt idx="1373">
                  <c:v>5.0226999999999997E-3</c:v>
                </c:pt>
                <c:pt idx="1374">
                  <c:v>4.9879E-3</c:v>
                </c:pt>
                <c:pt idx="1375">
                  <c:v>4.9534000000000002E-3</c:v>
                </c:pt>
                <c:pt idx="1376">
                  <c:v>4.9192000000000003E-3</c:v>
                </c:pt>
                <c:pt idx="1377">
                  <c:v>4.8852000000000001E-3</c:v>
                </c:pt>
                <c:pt idx="1378">
                  <c:v>4.8516000000000002E-3</c:v>
                </c:pt>
                <c:pt idx="1379">
                  <c:v>4.8181999999999999E-3</c:v>
                </c:pt>
                <c:pt idx="1380">
                  <c:v>4.7850000000000002E-3</c:v>
                </c:pt>
                <c:pt idx="1381">
                  <c:v>4.7521000000000004E-3</c:v>
                </c:pt>
                <c:pt idx="1382">
                  <c:v>4.7194999999999997E-3</c:v>
                </c:pt>
                <c:pt idx="1383">
                  <c:v>4.6870000000000002E-3</c:v>
                </c:pt>
                <c:pt idx="1384">
                  <c:v>4.6549E-3</c:v>
                </c:pt>
                <c:pt idx="1385">
                  <c:v>4.6229000000000001E-3</c:v>
                </c:pt>
                <c:pt idx="1386">
                  <c:v>4.5912000000000001E-3</c:v>
                </c:pt>
                <c:pt idx="1387">
                  <c:v>4.5598000000000001E-3</c:v>
                </c:pt>
                <c:pt idx="1388">
                  <c:v>4.5287000000000001E-3</c:v>
                </c:pt>
                <c:pt idx="1389">
                  <c:v>4.4977999999999997E-3</c:v>
                </c:pt>
                <c:pt idx="1390">
                  <c:v>4.4672000000000002E-3</c:v>
                </c:pt>
                <c:pt idx="1391">
                  <c:v>4.4368999999999997E-3</c:v>
                </c:pt>
                <c:pt idx="1392">
                  <c:v>4.4067999999999998E-3</c:v>
                </c:pt>
                <c:pt idx="1393">
                  <c:v>4.3771000000000001E-3</c:v>
                </c:pt>
                <c:pt idx="1394">
                  <c:v>4.3476000000000001E-3</c:v>
                </c:pt>
                <c:pt idx="1395">
                  <c:v>4.3182999999999997E-3</c:v>
                </c:pt>
                <c:pt idx="1396">
                  <c:v>4.2893999999999996E-3</c:v>
                </c:pt>
                <c:pt idx="1397">
                  <c:v>4.2605999999999998E-3</c:v>
                </c:pt>
                <c:pt idx="1398">
                  <c:v>4.2320999999999999E-3</c:v>
                </c:pt>
                <c:pt idx="1399">
                  <c:v>4.2037999999999997E-3</c:v>
                </c:pt>
                <c:pt idx="1400">
                  <c:v>4.1757000000000001E-3</c:v>
                </c:pt>
                <c:pt idx="1401">
                  <c:v>4.1479000000000004E-3</c:v>
                </c:pt>
                <c:pt idx="1402">
                  <c:v>4.1202000000000001E-3</c:v>
                </c:pt>
                <c:pt idx="1403">
                  <c:v>4.0927999999999997E-3</c:v>
                </c:pt>
                <c:pt idx="1404">
                  <c:v>4.0654999999999997E-3</c:v>
                </c:pt>
                <c:pt idx="1405">
                  <c:v>4.0385000000000004E-3</c:v>
                </c:pt>
                <c:pt idx="1406">
                  <c:v>4.0117E-3</c:v>
                </c:pt>
                <c:pt idx="1407">
                  <c:v>3.9851000000000001E-3</c:v>
                </c:pt>
                <c:pt idx="1408">
                  <c:v>3.9586999999999999E-3</c:v>
                </c:pt>
                <c:pt idx="1409">
                  <c:v>3.9325000000000002E-3</c:v>
                </c:pt>
                <c:pt idx="1410">
                  <c:v>3.9065999999999997E-3</c:v>
                </c:pt>
                <c:pt idx="1411">
                  <c:v>3.8809000000000001E-3</c:v>
                </c:pt>
                <c:pt idx="1412">
                  <c:v>3.8555E-3</c:v>
                </c:pt>
                <c:pt idx="1413">
                  <c:v>3.8302000000000002E-3</c:v>
                </c:pt>
                <c:pt idx="1414">
                  <c:v>3.8053000000000002E-3</c:v>
                </c:pt>
                <c:pt idx="1415">
                  <c:v>3.7805E-3</c:v>
                </c:pt>
                <c:pt idx="1416">
                  <c:v>3.7559999999999998E-3</c:v>
                </c:pt>
                <c:pt idx="1417">
                  <c:v>3.7318E-3</c:v>
                </c:pt>
                <c:pt idx="1418">
                  <c:v>3.7077E-3</c:v>
                </c:pt>
                <c:pt idx="1419">
                  <c:v>3.6838999999999999E-3</c:v>
                </c:pt>
                <c:pt idx="1420">
                  <c:v>3.6603E-3</c:v>
                </c:pt>
                <c:pt idx="1421">
                  <c:v>3.6369000000000002E-3</c:v>
                </c:pt>
                <c:pt idx="1422">
                  <c:v>3.6137000000000001E-3</c:v>
                </c:pt>
                <c:pt idx="1423">
                  <c:v>3.5907999999999999E-3</c:v>
                </c:pt>
                <c:pt idx="1424">
                  <c:v>3.568E-3</c:v>
                </c:pt>
                <c:pt idx="1425">
                  <c:v>3.5455E-3</c:v>
                </c:pt>
                <c:pt idx="1426">
                  <c:v>3.5230999999999999E-3</c:v>
                </c:pt>
                <c:pt idx="1427">
                  <c:v>3.5010000000000002E-3</c:v>
                </c:pt>
                <c:pt idx="1428">
                  <c:v>3.4789999999999999E-3</c:v>
                </c:pt>
                <c:pt idx="1429">
                  <c:v>3.4573E-3</c:v>
                </c:pt>
                <c:pt idx="1430">
                  <c:v>3.4356999999999999E-3</c:v>
                </c:pt>
                <c:pt idx="1431">
                  <c:v>3.4144000000000002E-3</c:v>
                </c:pt>
                <c:pt idx="1432">
                  <c:v>3.3931999999999999E-3</c:v>
                </c:pt>
                <c:pt idx="1433">
                  <c:v>3.3723E-3</c:v>
                </c:pt>
                <c:pt idx="1434">
                  <c:v>3.3514999999999999E-3</c:v>
                </c:pt>
                <c:pt idx="1435">
                  <c:v>3.3310000000000002E-3</c:v>
                </c:pt>
                <c:pt idx="1436">
                  <c:v>3.3107000000000002E-3</c:v>
                </c:pt>
                <c:pt idx="1437">
                  <c:v>3.2905E-3</c:v>
                </c:pt>
                <c:pt idx="1438">
                  <c:v>3.2705E-3</c:v>
                </c:pt>
                <c:pt idx="1439">
                  <c:v>3.2507999999999999E-3</c:v>
                </c:pt>
                <c:pt idx="1440">
                  <c:v>3.2312E-3</c:v>
                </c:pt>
                <c:pt idx="1441">
                  <c:v>3.2117999999999999E-3</c:v>
                </c:pt>
                <c:pt idx="1442">
                  <c:v>3.1925E-3</c:v>
                </c:pt>
                <c:pt idx="1443">
                  <c:v>3.8095999999999998E-3</c:v>
                </c:pt>
                <c:pt idx="1444">
                  <c:v>3.7869000000000002E-3</c:v>
                </c:pt>
                <c:pt idx="1445">
                  <c:v>3.7645000000000001E-3</c:v>
                </c:pt>
                <c:pt idx="1446">
                  <c:v>3.7423000000000001E-3</c:v>
                </c:pt>
                <c:pt idx="1447">
                  <c:v>3.7203000000000002E-3</c:v>
                </c:pt>
                <c:pt idx="1448">
                  <c:v>3.6985999999999998E-3</c:v>
                </c:pt>
                <c:pt idx="1449">
                  <c:v>3.6771E-3</c:v>
                </c:pt>
                <c:pt idx="1450">
                  <c:v>3.6557999999999998E-3</c:v>
                </c:pt>
                <c:pt idx="1451">
                  <c:v>3.6348000000000001E-3</c:v>
                </c:pt>
                <c:pt idx="1452">
                  <c:v>3.6156000000000001E-3</c:v>
                </c:pt>
                <c:pt idx="1453">
                  <c:v>3.6564000000000002E-3</c:v>
                </c:pt>
                <c:pt idx="1454">
                  <c:v>3.6966999999999998E-3</c:v>
                </c:pt>
                <c:pt idx="1455">
                  <c:v>3.7222000000000002E-3</c:v>
                </c:pt>
                <c:pt idx="1456">
                  <c:v>3.7012E-3</c:v>
                </c:pt>
                <c:pt idx="1457">
                  <c:v>3.6805000000000002E-3</c:v>
                </c:pt>
                <c:pt idx="1458">
                  <c:v>3.6598999999999998E-3</c:v>
                </c:pt>
                <c:pt idx="1459">
                  <c:v>3.6394999999999999E-3</c:v>
                </c:pt>
                <c:pt idx="1460">
                  <c:v>3.6193000000000002E-3</c:v>
                </c:pt>
                <c:pt idx="1461">
                  <c:v>3.5991E-3</c:v>
                </c:pt>
                <c:pt idx="1462">
                  <c:v>3.5791E-3</c:v>
                </c:pt>
                <c:pt idx="1463">
                  <c:v>3.5592000000000002E-3</c:v>
                </c:pt>
                <c:pt idx="1464">
                  <c:v>3.6649E-3</c:v>
                </c:pt>
                <c:pt idx="1465">
                  <c:v>3.9028000000000001E-3</c:v>
                </c:pt>
                <c:pt idx="1466">
                  <c:v>3.8811000000000002E-3</c:v>
                </c:pt>
                <c:pt idx="1467">
                  <c:v>4.4792E-3</c:v>
                </c:pt>
                <c:pt idx="1468">
                  <c:v>4.6379000000000004E-3</c:v>
                </c:pt>
                <c:pt idx="1469">
                  <c:v>4.6121000000000001E-3</c:v>
                </c:pt>
                <c:pt idx="1470">
                  <c:v>4.5865000000000003E-3</c:v>
                </c:pt>
                <c:pt idx="1471">
                  <c:v>4.561E-3</c:v>
                </c:pt>
                <c:pt idx="1472">
                  <c:v>4.5358000000000004E-3</c:v>
                </c:pt>
                <c:pt idx="1473">
                  <c:v>4.5107000000000003E-3</c:v>
                </c:pt>
                <c:pt idx="1474">
                  <c:v>4.4859000000000001E-3</c:v>
                </c:pt>
                <c:pt idx="1475">
                  <c:v>4.4612999999999996E-3</c:v>
                </c:pt>
                <c:pt idx="1476">
                  <c:v>4.4368999999999997E-3</c:v>
                </c:pt>
                <c:pt idx="1477">
                  <c:v>4.4126E-3</c:v>
                </c:pt>
                <c:pt idx="1478">
                  <c:v>4.3886000000000003E-3</c:v>
                </c:pt>
                <c:pt idx="1479">
                  <c:v>4.3647E-3</c:v>
                </c:pt>
                <c:pt idx="1480">
                  <c:v>4.3410000000000002E-3</c:v>
                </c:pt>
                <c:pt idx="1481">
                  <c:v>4.3173999999999999E-3</c:v>
                </c:pt>
                <c:pt idx="1482">
                  <c:v>4.2940000000000001E-3</c:v>
                </c:pt>
                <c:pt idx="1483">
                  <c:v>4.2706999999999997E-3</c:v>
                </c:pt>
                <c:pt idx="1484">
                  <c:v>4.2475000000000004E-3</c:v>
                </c:pt>
                <c:pt idx="1485">
                  <c:v>4.2245E-3</c:v>
                </c:pt>
                <c:pt idx="1486">
                  <c:v>4.2015999999999998E-3</c:v>
                </c:pt>
                <c:pt idx="1487">
                  <c:v>4.1787999999999999E-3</c:v>
                </c:pt>
                <c:pt idx="1488">
                  <c:v>4.1561000000000002E-3</c:v>
                </c:pt>
                <c:pt idx="1489">
                  <c:v>4.1336000000000003E-3</c:v>
                </c:pt>
                <c:pt idx="1490">
                  <c:v>4.1111999999999998E-3</c:v>
                </c:pt>
                <c:pt idx="1491">
                  <c:v>4.0889000000000003E-3</c:v>
                </c:pt>
                <c:pt idx="1492">
                  <c:v>4.0667999999999998E-3</c:v>
                </c:pt>
                <c:pt idx="1493">
                  <c:v>4.0448000000000003E-3</c:v>
                </c:pt>
                <c:pt idx="1494">
                  <c:v>4.0229999999999997E-3</c:v>
                </c:pt>
                <c:pt idx="1495">
                  <c:v>4.0013000000000002E-3</c:v>
                </c:pt>
                <c:pt idx="1496">
                  <c:v>3.9797000000000001E-3</c:v>
                </c:pt>
                <c:pt idx="1497">
                  <c:v>3.9582999999999997E-3</c:v>
                </c:pt>
                <c:pt idx="1498">
                  <c:v>3.9370000000000004E-3</c:v>
                </c:pt>
                <c:pt idx="1499">
                  <c:v>3.9158999999999999E-3</c:v>
                </c:pt>
                <c:pt idx="1500">
                  <c:v>3.8947999999999999E-3</c:v>
                </c:pt>
                <c:pt idx="1501">
                  <c:v>3.8739E-3</c:v>
                </c:pt>
                <c:pt idx="1502">
                  <c:v>3.8530000000000001E-3</c:v>
                </c:pt>
                <c:pt idx="1503">
                  <c:v>3.8322E-3</c:v>
                </c:pt>
                <c:pt idx="1504">
                  <c:v>3.8116000000000001E-3</c:v>
                </c:pt>
                <c:pt idx="1505">
                  <c:v>3.7910000000000001E-3</c:v>
                </c:pt>
                <c:pt idx="1506">
                  <c:v>3.7705999999999998E-3</c:v>
                </c:pt>
                <c:pt idx="1507">
                  <c:v>3.7502E-3</c:v>
                </c:pt>
                <c:pt idx="1508">
                  <c:v>3.7299999999999998E-3</c:v>
                </c:pt>
                <c:pt idx="1509">
                  <c:v>3.7785000000000002E-3</c:v>
                </c:pt>
                <c:pt idx="1510">
                  <c:v>3.7580999999999999E-3</c:v>
                </c:pt>
                <c:pt idx="1511">
                  <c:v>3.7379000000000002E-3</c:v>
                </c:pt>
                <c:pt idx="1512">
                  <c:v>3.7177999999999998E-3</c:v>
                </c:pt>
                <c:pt idx="1513">
                  <c:v>3.6977999999999998E-3</c:v>
                </c:pt>
                <c:pt idx="1514">
                  <c:v>3.6779999999999998E-3</c:v>
                </c:pt>
                <c:pt idx="1515">
                  <c:v>3.6581999999999999E-3</c:v>
                </c:pt>
                <c:pt idx="1516">
                  <c:v>3.6386000000000001E-3</c:v>
                </c:pt>
                <c:pt idx="1517">
                  <c:v>3.6189999999999998E-3</c:v>
                </c:pt>
                <c:pt idx="1518">
                  <c:v>3.5994999999999998E-3</c:v>
                </c:pt>
                <c:pt idx="1519">
                  <c:v>3.5801000000000001E-3</c:v>
                </c:pt>
                <c:pt idx="1520">
                  <c:v>3.5607E-3</c:v>
                </c:pt>
                <c:pt idx="1521">
                  <c:v>3.5436E-3</c:v>
                </c:pt>
                <c:pt idx="1522">
                  <c:v>3.5454000000000002E-3</c:v>
                </c:pt>
                <c:pt idx="1523">
                  <c:v>3.5260999999999999E-3</c:v>
                </c:pt>
                <c:pt idx="1524">
                  <c:v>3.6120000000000002E-3</c:v>
                </c:pt>
                <c:pt idx="1525">
                  <c:v>3.5921E-3</c:v>
                </c:pt>
                <c:pt idx="1526">
                  <c:v>3.5959E-3</c:v>
                </c:pt>
                <c:pt idx="1527">
                  <c:v>3.6422999999999998E-3</c:v>
                </c:pt>
                <c:pt idx="1528">
                  <c:v>3.6221000000000001E-3</c:v>
                </c:pt>
                <c:pt idx="1529">
                  <c:v>3.6020000000000002E-3</c:v>
                </c:pt>
                <c:pt idx="1530">
                  <c:v>3.5818999999999998E-3</c:v>
                </c:pt>
                <c:pt idx="1531">
                  <c:v>3.5618999999999998E-3</c:v>
                </c:pt>
                <c:pt idx="1532">
                  <c:v>3.542E-3</c:v>
                </c:pt>
                <c:pt idx="1533">
                  <c:v>3.5220999999999998E-3</c:v>
                </c:pt>
                <c:pt idx="1534">
                  <c:v>3.5024000000000001E-3</c:v>
                </c:pt>
                <c:pt idx="1535">
                  <c:v>3.4827999999999999E-3</c:v>
                </c:pt>
                <c:pt idx="1536">
                  <c:v>3.4632999999999999E-3</c:v>
                </c:pt>
                <c:pt idx="1537">
                  <c:v>3.4439000000000002E-3</c:v>
                </c:pt>
                <c:pt idx="1538">
                  <c:v>3.4245999999999999E-3</c:v>
                </c:pt>
                <c:pt idx="1539">
                  <c:v>3.4053999999999998E-3</c:v>
                </c:pt>
                <c:pt idx="1540">
                  <c:v>3.3863000000000001E-3</c:v>
                </c:pt>
                <c:pt idx="1541">
                  <c:v>3.3673000000000002E-3</c:v>
                </c:pt>
                <c:pt idx="1542">
                  <c:v>3.3484000000000001E-3</c:v>
                </c:pt>
                <c:pt idx="1543">
                  <c:v>3.3295E-3</c:v>
                </c:pt>
                <c:pt idx="1544">
                  <c:v>3.3107000000000002E-3</c:v>
                </c:pt>
                <c:pt idx="1545">
                  <c:v>3.2919999999999998E-3</c:v>
                </c:pt>
                <c:pt idx="1546">
                  <c:v>3.2732999999999998E-3</c:v>
                </c:pt>
                <c:pt idx="1547">
                  <c:v>3.2547000000000001E-3</c:v>
                </c:pt>
                <c:pt idx="1548">
                  <c:v>3.2361999999999998E-3</c:v>
                </c:pt>
                <c:pt idx="1549">
                  <c:v>3.2177E-3</c:v>
                </c:pt>
                <c:pt idx="1550">
                  <c:v>3.1992000000000001E-3</c:v>
                </c:pt>
                <c:pt idx="1551">
                  <c:v>3.1808000000000001E-3</c:v>
                </c:pt>
                <c:pt idx="1552">
                  <c:v>3.1624000000000001E-3</c:v>
                </c:pt>
                <c:pt idx="1553">
                  <c:v>3.1440999999999999E-3</c:v>
                </c:pt>
                <c:pt idx="1554">
                  <c:v>3.1258000000000002E-3</c:v>
                </c:pt>
                <c:pt idx="1555">
                  <c:v>3.1075999999999999E-3</c:v>
                </c:pt>
                <c:pt idx="1556">
                  <c:v>3.0894E-3</c:v>
                </c:pt>
                <c:pt idx="1557">
                  <c:v>3.0712999999999999E-3</c:v>
                </c:pt>
                <c:pt idx="1558">
                  <c:v>3.0531999999999998E-3</c:v>
                </c:pt>
                <c:pt idx="1559">
                  <c:v>3.0352000000000001E-3</c:v>
                </c:pt>
                <c:pt idx="1560">
                  <c:v>3.0171999999999998E-3</c:v>
                </c:pt>
                <c:pt idx="1561">
                  <c:v>2.9994000000000002E-3</c:v>
                </c:pt>
                <c:pt idx="1562">
                  <c:v>2.9816E-3</c:v>
                </c:pt>
                <c:pt idx="1563">
                  <c:v>2.9637999999999999E-3</c:v>
                </c:pt>
                <c:pt idx="1564">
                  <c:v>2.9461999999999999E-3</c:v>
                </c:pt>
                <c:pt idx="1565">
                  <c:v>2.9286E-3</c:v>
                </c:pt>
                <c:pt idx="1566">
                  <c:v>2.9112000000000001E-3</c:v>
                </c:pt>
                <c:pt idx="1567">
                  <c:v>2.8938000000000002E-3</c:v>
                </c:pt>
                <c:pt idx="1568">
                  <c:v>2.8765000000000002E-3</c:v>
                </c:pt>
                <c:pt idx="1569">
                  <c:v>2.8592999999999999E-3</c:v>
                </c:pt>
                <c:pt idx="1570">
                  <c:v>2.8422E-3</c:v>
                </c:pt>
                <c:pt idx="1571">
                  <c:v>2.8251999999999999E-3</c:v>
                </c:pt>
                <c:pt idx="1572">
                  <c:v>2.8083000000000001E-3</c:v>
                </c:pt>
                <c:pt idx="1573">
                  <c:v>2.7915000000000001E-3</c:v>
                </c:pt>
                <c:pt idx="1574">
                  <c:v>2.7748E-3</c:v>
                </c:pt>
                <c:pt idx="1575">
                  <c:v>2.7580999999999999E-3</c:v>
                </c:pt>
                <c:pt idx="1576">
                  <c:v>2.7415E-3</c:v>
                </c:pt>
                <c:pt idx="1577">
                  <c:v>2.725E-3</c:v>
                </c:pt>
                <c:pt idx="1578">
                  <c:v>2.7085999999999998E-3</c:v>
                </c:pt>
                <c:pt idx="1579">
                  <c:v>2.6922000000000001E-3</c:v>
                </c:pt>
                <c:pt idx="1580">
                  <c:v>2.6759000000000002E-3</c:v>
                </c:pt>
                <c:pt idx="1581">
                  <c:v>2.6595999999999998E-3</c:v>
                </c:pt>
                <c:pt idx="1582">
                  <c:v>2.6434000000000002E-3</c:v>
                </c:pt>
                <c:pt idx="1583">
                  <c:v>2.7304999999999999E-3</c:v>
                </c:pt>
                <c:pt idx="1584">
                  <c:v>2.7136999999999999E-3</c:v>
                </c:pt>
                <c:pt idx="1585">
                  <c:v>2.6970000000000002E-3</c:v>
                </c:pt>
                <c:pt idx="1586">
                  <c:v>2.6803999999999999E-3</c:v>
                </c:pt>
                <c:pt idx="1587">
                  <c:v>2.6638E-3</c:v>
                </c:pt>
                <c:pt idx="1588">
                  <c:v>2.6472000000000002E-3</c:v>
                </c:pt>
                <c:pt idx="1589">
                  <c:v>2.6308E-3</c:v>
                </c:pt>
                <c:pt idx="1590">
                  <c:v>2.6143999999999998E-3</c:v>
                </c:pt>
                <c:pt idx="1591">
                  <c:v>2.598E-3</c:v>
                </c:pt>
                <c:pt idx="1592">
                  <c:v>2.5818E-3</c:v>
                </c:pt>
                <c:pt idx="1593">
                  <c:v>2.5655999999999999E-3</c:v>
                </c:pt>
                <c:pt idx="1594">
                  <c:v>2.5495000000000001E-3</c:v>
                </c:pt>
                <c:pt idx="1595">
                  <c:v>2.5335000000000002E-3</c:v>
                </c:pt>
                <c:pt idx="1596">
                  <c:v>2.5175000000000002E-3</c:v>
                </c:pt>
                <c:pt idx="1597">
                  <c:v>2.5016000000000001E-3</c:v>
                </c:pt>
                <c:pt idx="1598">
                  <c:v>2.4859000000000001E-3</c:v>
                </c:pt>
                <c:pt idx="1599">
                  <c:v>2.4702000000000001E-3</c:v>
                </c:pt>
                <c:pt idx="1600">
                  <c:v>2.4545999999999999E-3</c:v>
                </c:pt>
                <c:pt idx="1601">
                  <c:v>2.4390000000000002E-3</c:v>
                </c:pt>
                <c:pt idx="1602">
                  <c:v>2.4236000000000001E-3</c:v>
                </c:pt>
                <c:pt idx="1603">
                  <c:v>2.4082000000000001E-3</c:v>
                </c:pt>
                <c:pt idx="1604">
                  <c:v>2.3928999999999999E-3</c:v>
                </c:pt>
                <c:pt idx="1605">
                  <c:v>2.3777E-3</c:v>
                </c:pt>
                <c:pt idx="1606">
                  <c:v>2.3625E-3</c:v>
                </c:pt>
                <c:pt idx="1607">
                  <c:v>2.3473999999999999E-3</c:v>
                </c:pt>
                <c:pt idx="1608">
                  <c:v>2.3322999999999998E-3</c:v>
                </c:pt>
                <c:pt idx="1609">
                  <c:v>2.3173E-3</c:v>
                </c:pt>
                <c:pt idx="1610">
                  <c:v>2.3023000000000002E-3</c:v>
                </c:pt>
                <c:pt idx="1611">
                  <c:v>2.2874000000000002E-3</c:v>
                </c:pt>
                <c:pt idx="1612">
                  <c:v>2.2726000000000001E-3</c:v>
                </c:pt>
                <c:pt idx="1613">
                  <c:v>2.2577999999999999E-3</c:v>
                </c:pt>
                <c:pt idx="1614">
                  <c:v>2.2430000000000002E-3</c:v>
                </c:pt>
                <c:pt idx="1615">
                  <c:v>2.2282999999999999E-3</c:v>
                </c:pt>
                <c:pt idx="1616">
                  <c:v>2.2136E-3</c:v>
                </c:pt>
                <c:pt idx="1617">
                  <c:v>2.199E-3</c:v>
                </c:pt>
                <c:pt idx="1618">
                  <c:v>2.1844E-3</c:v>
                </c:pt>
                <c:pt idx="1619">
                  <c:v>2.1699000000000002E-3</c:v>
                </c:pt>
                <c:pt idx="1620">
                  <c:v>2.1554E-3</c:v>
                </c:pt>
                <c:pt idx="1621">
                  <c:v>2.1410000000000001E-3</c:v>
                </c:pt>
                <c:pt idx="1622">
                  <c:v>2.1266000000000002E-3</c:v>
                </c:pt>
                <c:pt idx="1623">
                  <c:v>2.1121999999999998E-3</c:v>
                </c:pt>
                <c:pt idx="1624">
                  <c:v>2.098E-3</c:v>
                </c:pt>
                <c:pt idx="1625">
                  <c:v>2.0837999999999998E-3</c:v>
                </c:pt>
                <c:pt idx="1626">
                  <c:v>2.0696E-3</c:v>
                </c:pt>
                <c:pt idx="1627">
                  <c:v>2.0555999999999999E-3</c:v>
                </c:pt>
                <c:pt idx="1628">
                  <c:v>2.0416000000000002E-3</c:v>
                </c:pt>
                <c:pt idx="1629">
                  <c:v>2.0276999999999999E-3</c:v>
                </c:pt>
                <c:pt idx="1630">
                  <c:v>2.0138000000000001E-3</c:v>
                </c:pt>
                <c:pt idx="1631">
                  <c:v>2.0000999999999999E-3</c:v>
                </c:pt>
                <c:pt idx="1632">
                  <c:v>1.9864000000000001E-3</c:v>
                </c:pt>
                <c:pt idx="1633">
                  <c:v>1.9729000000000001E-3</c:v>
                </c:pt>
                <c:pt idx="1634">
                  <c:v>1.9594E-3</c:v>
                </c:pt>
                <c:pt idx="1635">
                  <c:v>1.946E-3</c:v>
                </c:pt>
                <c:pt idx="1636">
                  <c:v>1.9327000000000001E-3</c:v>
                </c:pt>
                <c:pt idx="1637">
                  <c:v>1.9195E-3</c:v>
                </c:pt>
                <c:pt idx="1638">
                  <c:v>1.9063000000000001E-3</c:v>
                </c:pt>
                <c:pt idx="1639">
                  <c:v>1.8933000000000001E-3</c:v>
                </c:pt>
                <c:pt idx="1640">
                  <c:v>1.8802999999999999E-3</c:v>
                </c:pt>
                <c:pt idx="1641">
                  <c:v>1.8674E-3</c:v>
                </c:pt>
                <c:pt idx="1642">
                  <c:v>1.8546000000000001E-3</c:v>
                </c:pt>
                <c:pt idx="1643">
                  <c:v>1.8418E-3</c:v>
                </c:pt>
                <c:pt idx="1644">
                  <c:v>1.8291E-3</c:v>
                </c:pt>
                <c:pt idx="1645">
                  <c:v>1.8163999999999999E-3</c:v>
                </c:pt>
                <c:pt idx="1646">
                  <c:v>1.8037999999999999E-3</c:v>
                </c:pt>
                <c:pt idx="1647">
                  <c:v>1.7913E-3</c:v>
                </c:pt>
                <c:pt idx="1648">
                  <c:v>1.7788000000000001E-3</c:v>
                </c:pt>
                <c:pt idx="1649">
                  <c:v>1.7662999999999999E-3</c:v>
                </c:pt>
                <c:pt idx="1650">
                  <c:v>1.7539999999999999E-3</c:v>
                </c:pt>
                <c:pt idx="1651">
                  <c:v>1.7416E-3</c:v>
                </c:pt>
                <c:pt idx="1652">
                  <c:v>1.7293E-3</c:v>
                </c:pt>
                <c:pt idx="1653">
                  <c:v>1.7171E-3</c:v>
                </c:pt>
                <c:pt idx="1654">
                  <c:v>1.7049000000000001E-3</c:v>
                </c:pt>
                <c:pt idx="1655">
                  <c:v>1.6927000000000001E-3</c:v>
                </c:pt>
                <c:pt idx="1656">
                  <c:v>1.6806E-3</c:v>
                </c:pt>
                <c:pt idx="1657">
                  <c:v>1.6685000000000001E-3</c:v>
                </c:pt>
                <c:pt idx="1658">
                  <c:v>1.6565E-3</c:v>
                </c:pt>
                <c:pt idx="1659">
                  <c:v>1.6444999999999999E-3</c:v>
                </c:pt>
                <c:pt idx="1660">
                  <c:v>1.6325999999999999E-3</c:v>
                </c:pt>
                <c:pt idx="1661">
                  <c:v>1.6207000000000001E-3</c:v>
                </c:pt>
                <c:pt idx="1662">
                  <c:v>1.6088999999999999E-3</c:v>
                </c:pt>
                <c:pt idx="1663">
                  <c:v>1.5971E-3</c:v>
                </c:pt>
                <c:pt idx="1664">
                  <c:v>1.5854E-3</c:v>
                </c:pt>
                <c:pt idx="1665">
                  <c:v>1.5736999999999999E-3</c:v>
                </c:pt>
                <c:pt idx="1666">
                  <c:v>1.5621000000000001E-3</c:v>
                </c:pt>
                <c:pt idx="1667">
                  <c:v>1.5506000000000001E-3</c:v>
                </c:pt>
                <c:pt idx="1668">
                  <c:v>1.5391000000000001E-3</c:v>
                </c:pt>
                <c:pt idx="1669">
                  <c:v>1.5277000000000001E-3</c:v>
                </c:pt>
                <c:pt idx="1670">
                  <c:v>1.5164E-3</c:v>
                </c:pt>
                <c:pt idx="1671">
                  <c:v>1.5051000000000001E-3</c:v>
                </c:pt>
                <c:pt idx="1672">
                  <c:v>1.4939E-3</c:v>
                </c:pt>
                <c:pt idx="1673">
                  <c:v>1.4827E-3</c:v>
                </c:pt>
                <c:pt idx="1674">
                  <c:v>1.4716E-3</c:v>
                </c:pt>
                <c:pt idx="1675">
                  <c:v>1.4606E-3</c:v>
                </c:pt>
                <c:pt idx="1676">
                  <c:v>1.4496999999999999E-3</c:v>
                </c:pt>
                <c:pt idx="1677">
                  <c:v>1.4388000000000001E-3</c:v>
                </c:pt>
                <c:pt idx="1678">
                  <c:v>1.428E-3</c:v>
                </c:pt>
                <c:pt idx="1679">
                  <c:v>1.4173E-3</c:v>
                </c:pt>
                <c:pt idx="1680">
                  <c:v>1.4066E-3</c:v>
                </c:pt>
                <c:pt idx="1681">
                  <c:v>1.3960999999999999E-3</c:v>
                </c:pt>
                <c:pt idx="1682">
                  <c:v>1.3856000000000001E-3</c:v>
                </c:pt>
                <c:pt idx="1683">
                  <c:v>1.3751E-3</c:v>
                </c:pt>
                <c:pt idx="1684">
                  <c:v>1.3648E-3</c:v>
                </c:pt>
                <c:pt idx="1685">
                  <c:v>1.3545E-3</c:v>
                </c:pt>
                <c:pt idx="1686">
                  <c:v>1.3443000000000001E-3</c:v>
                </c:pt>
                <c:pt idx="1687">
                  <c:v>1.3341E-3</c:v>
                </c:pt>
                <c:pt idx="1688">
                  <c:v>1.3240999999999999E-3</c:v>
                </c:pt>
                <c:pt idx="1689">
                  <c:v>1.3140999999999999E-3</c:v>
                </c:pt>
                <c:pt idx="1690">
                  <c:v>1.3041999999999999E-3</c:v>
                </c:pt>
                <c:pt idx="1691">
                  <c:v>1.2944E-3</c:v>
                </c:pt>
                <c:pt idx="1692">
                  <c:v>1.2846999999999999E-3</c:v>
                </c:pt>
                <c:pt idx="1693">
                  <c:v>1.2750999999999999E-3</c:v>
                </c:pt>
                <c:pt idx="1694">
                  <c:v>1.2654999999999999E-3</c:v>
                </c:pt>
                <c:pt idx="1695">
                  <c:v>1.2561E-3</c:v>
                </c:pt>
                <c:pt idx="1696">
                  <c:v>1.2466999999999999E-3</c:v>
                </c:pt>
                <c:pt idx="1697">
                  <c:v>1.2374E-3</c:v>
                </c:pt>
                <c:pt idx="1698">
                  <c:v>1.2282E-3</c:v>
                </c:pt>
                <c:pt idx="1699">
                  <c:v>1.219E-3</c:v>
                </c:pt>
                <c:pt idx="1700">
                  <c:v>1.2099000000000001E-3</c:v>
                </c:pt>
                <c:pt idx="1701">
                  <c:v>1.2007999999999999E-3</c:v>
                </c:pt>
                <c:pt idx="1702">
                  <c:v>1.1918E-3</c:v>
                </c:pt>
                <c:pt idx="1703">
                  <c:v>1.1829E-3</c:v>
                </c:pt>
                <c:pt idx="1704">
                  <c:v>1.1739999999999999E-3</c:v>
                </c:pt>
                <c:pt idx="1705">
                  <c:v>1.1651999999999999E-3</c:v>
                </c:pt>
                <c:pt idx="1706">
                  <c:v>1.1563999999999999E-3</c:v>
                </c:pt>
                <c:pt idx="1707">
                  <c:v>1.1477E-3</c:v>
                </c:pt>
                <c:pt idx="1708">
                  <c:v>1.139E-3</c:v>
                </c:pt>
                <c:pt idx="1709">
                  <c:v>1.1305E-3</c:v>
                </c:pt>
                <c:pt idx="1710">
                  <c:v>1.1218999999999999E-3</c:v>
                </c:pt>
                <c:pt idx="1711">
                  <c:v>1.1134999999999999E-3</c:v>
                </c:pt>
                <c:pt idx="1712">
                  <c:v>1.1050999999999999E-3</c:v>
                </c:pt>
                <c:pt idx="1713">
                  <c:v>1.0968E-3</c:v>
                </c:pt>
                <c:pt idx="1714">
                  <c:v>1.0885000000000001E-3</c:v>
                </c:pt>
                <c:pt idx="1715">
                  <c:v>1.0803E-3</c:v>
                </c:pt>
                <c:pt idx="1716">
                  <c:v>1.0721999999999999E-3</c:v>
                </c:pt>
                <c:pt idx="1717">
                  <c:v>1.0642E-3</c:v>
                </c:pt>
                <c:pt idx="1718">
                  <c:v>1.0562E-3</c:v>
                </c:pt>
                <c:pt idx="1719">
                  <c:v>1.0483999999999999E-3</c:v>
                </c:pt>
                <c:pt idx="1720">
                  <c:v>1.1329000000000001E-3</c:v>
                </c:pt>
                <c:pt idx="1721">
                  <c:v>1.1245000000000001E-3</c:v>
                </c:pt>
                <c:pt idx="1722">
                  <c:v>1.1161999999999999E-3</c:v>
                </c:pt>
                <c:pt idx="1723">
                  <c:v>1.108E-3</c:v>
                </c:pt>
                <c:pt idx="1724">
                  <c:v>1.0998E-3</c:v>
                </c:pt>
                <c:pt idx="1725">
                  <c:v>1.0916999999999999E-3</c:v>
                </c:pt>
                <c:pt idx="1726">
                  <c:v>1.0838E-3</c:v>
                </c:pt>
                <c:pt idx="1727">
                  <c:v>1.0758E-3</c:v>
                </c:pt>
                <c:pt idx="1728">
                  <c:v>1.0679999999999999E-3</c:v>
                </c:pt>
                <c:pt idx="1729">
                  <c:v>1.0602000000000001E-3</c:v>
                </c:pt>
                <c:pt idx="1730">
                  <c:v>1.0525000000000001E-3</c:v>
                </c:pt>
                <c:pt idx="1731">
                  <c:v>1.0449000000000001E-3</c:v>
                </c:pt>
                <c:pt idx="1732">
                  <c:v>1.0374E-3</c:v>
                </c:pt>
                <c:pt idx="1733">
                  <c:v>1.0299E-3</c:v>
                </c:pt>
                <c:pt idx="1734">
                  <c:v>1.0226E-3</c:v>
                </c:pt>
                <c:pt idx="1735">
                  <c:v>1.0152E-3</c:v>
                </c:pt>
                <c:pt idx="1736">
                  <c:v>1.008E-3</c:v>
                </c:pt>
                <c:pt idx="1737">
                  <c:v>1.0008E-3</c:v>
                </c:pt>
                <c:pt idx="1738">
                  <c:v>9.9372000000000002E-4</c:v>
                </c:pt>
                <c:pt idx="1739">
                  <c:v>9.8667999999999998E-4</c:v>
                </c:pt>
                <c:pt idx="1740">
                  <c:v>9.7970000000000002E-4</c:v>
                </c:pt>
                <c:pt idx="1741">
                  <c:v>9.7278000000000002E-4</c:v>
                </c:pt>
                <c:pt idx="1742">
                  <c:v>9.6593000000000004E-4</c:v>
                </c:pt>
                <c:pt idx="1743">
                  <c:v>9.5912999999999999E-4</c:v>
                </c:pt>
                <c:pt idx="1744">
                  <c:v>9.5239000000000001E-4</c:v>
                </c:pt>
                <c:pt idx="1745">
                  <c:v>1.1222000000000001E-3</c:v>
                </c:pt>
                <c:pt idx="1746">
                  <c:v>1.1386E-3</c:v>
                </c:pt>
                <c:pt idx="1747">
                  <c:v>1.1307000000000001E-3</c:v>
                </c:pt>
                <c:pt idx="1748">
                  <c:v>1.1229E-3</c:v>
                </c:pt>
                <c:pt idx="1749">
                  <c:v>1.1150999999999999E-3</c:v>
                </c:pt>
                <c:pt idx="1750">
                  <c:v>1.1073999999999999E-3</c:v>
                </c:pt>
                <c:pt idx="1751">
                  <c:v>1.0998E-3</c:v>
                </c:pt>
                <c:pt idx="1752">
                  <c:v>1.0922E-3</c:v>
                </c:pt>
                <c:pt idx="1753">
                  <c:v>1.0847000000000001E-3</c:v>
                </c:pt>
                <c:pt idx="1754">
                  <c:v>1.0773E-3</c:v>
                </c:pt>
                <c:pt idx="1755">
                  <c:v>1.07E-3</c:v>
                </c:pt>
                <c:pt idx="1756">
                  <c:v>1.0627E-3</c:v>
                </c:pt>
                <c:pt idx="1757">
                  <c:v>1.0555E-3</c:v>
                </c:pt>
                <c:pt idx="1758">
                  <c:v>1.0483999999999999E-3</c:v>
                </c:pt>
                <c:pt idx="1759">
                  <c:v>1.0414000000000001E-3</c:v>
                </c:pt>
                <c:pt idx="1760">
                  <c:v>1.0344E-3</c:v>
                </c:pt>
                <c:pt idx="1761">
                  <c:v>1.0275E-3</c:v>
                </c:pt>
                <c:pt idx="1762">
                  <c:v>1.0207E-3</c:v>
                </c:pt>
                <c:pt idx="1763">
                  <c:v>1.0139000000000001E-3</c:v>
                </c:pt>
                <c:pt idx="1764">
                  <c:v>1.0073E-3</c:v>
                </c:pt>
                <c:pt idx="1765">
                  <c:v>1.0005999999999999E-3</c:v>
                </c:pt>
                <c:pt idx="1766">
                  <c:v>9.9406999999999989E-4</c:v>
                </c:pt>
                <c:pt idx="1767">
                  <c:v>9.8758000000000006E-4</c:v>
                </c:pt>
                <c:pt idx="1768">
                  <c:v>9.8115000000000008E-4</c:v>
                </c:pt>
                <c:pt idx="1769">
                  <c:v>9.7477999999999996E-4</c:v>
                </c:pt>
                <c:pt idx="1770">
                  <c:v>9.6847000000000003E-4</c:v>
                </c:pt>
                <c:pt idx="1771">
                  <c:v>9.6223000000000001E-4</c:v>
                </c:pt>
                <c:pt idx="1772">
                  <c:v>9.5604000000000001E-4</c:v>
                </c:pt>
                <c:pt idx="1773">
                  <c:v>9.4990999999999999E-4</c:v>
                </c:pt>
                <c:pt idx="1774">
                  <c:v>9.4384000000000004E-4</c:v>
                </c:pt>
                <c:pt idx="1775">
                  <c:v>9.3782999999999996E-4</c:v>
                </c:pt>
                <c:pt idx="1776">
                  <c:v>9.3187999999999995E-4</c:v>
                </c:pt>
                <c:pt idx="1777">
                  <c:v>9.2597999999999997E-4</c:v>
                </c:pt>
                <c:pt idx="1778">
                  <c:v>9.2013999999999996E-4</c:v>
                </c:pt>
                <c:pt idx="1779">
                  <c:v>9.1434999999999997E-4</c:v>
                </c:pt>
                <c:pt idx="1780">
                  <c:v>9.0861000000000002E-4</c:v>
                </c:pt>
                <c:pt idx="1781">
                  <c:v>9.0291999999999998E-4</c:v>
                </c:pt>
                <c:pt idx="1782">
                  <c:v>8.9729000000000002E-4</c:v>
                </c:pt>
                <c:pt idx="1783">
                  <c:v>8.9170000000000004E-4</c:v>
                </c:pt>
                <c:pt idx="1784">
                  <c:v>8.8617000000000003E-4</c:v>
                </c:pt>
                <c:pt idx="1785">
                  <c:v>8.8068E-4</c:v>
                </c:pt>
                <c:pt idx="1786">
                  <c:v>8.7525000000000005E-4</c:v>
                </c:pt>
                <c:pt idx="1787">
                  <c:v>8.6987000000000002E-4</c:v>
                </c:pt>
                <c:pt idx="1788">
                  <c:v>8.6454999999999995E-4</c:v>
                </c:pt>
                <c:pt idx="1789">
                  <c:v>8.5928000000000003E-4</c:v>
                </c:pt>
                <c:pt idx="1790">
                  <c:v>8.5406000000000002E-4</c:v>
                </c:pt>
                <c:pt idx="1791">
                  <c:v>8.4889000000000004E-4</c:v>
                </c:pt>
                <c:pt idx="1792">
                  <c:v>8.4376999999999998E-4</c:v>
                </c:pt>
                <c:pt idx="1793">
                  <c:v>8.3871E-4</c:v>
                </c:pt>
                <c:pt idx="1794">
                  <c:v>8.3370000000000004E-4</c:v>
                </c:pt>
                <c:pt idx="1795">
                  <c:v>8.2874000000000001E-4</c:v>
                </c:pt>
                <c:pt idx="1796">
                  <c:v>8.2384000000000005E-4</c:v>
                </c:pt>
                <c:pt idx="1797">
                  <c:v>8.1897999999999997E-4</c:v>
                </c:pt>
                <c:pt idx="1798">
                  <c:v>8.1417999999999996E-4</c:v>
                </c:pt>
                <c:pt idx="1799">
                  <c:v>8.0944000000000003E-4</c:v>
                </c:pt>
                <c:pt idx="1800">
                  <c:v>8.0473999999999997E-4</c:v>
                </c:pt>
                <c:pt idx="1801">
                  <c:v>8.0009000000000005E-4</c:v>
                </c:pt>
                <c:pt idx="1802">
                  <c:v>7.9549999999999998E-4</c:v>
                </c:pt>
                <c:pt idx="1803">
                  <c:v>7.9093999999999996E-4</c:v>
                </c:pt>
                <c:pt idx="1804">
                  <c:v>7.8644000000000001E-4</c:v>
                </c:pt>
                <c:pt idx="1805">
                  <c:v>7.8195999999999995E-4</c:v>
                </c:pt>
                <c:pt idx="1806">
                  <c:v>7.7753000000000002E-4</c:v>
                </c:pt>
                <c:pt idx="1807">
                  <c:v>7.7313000000000002E-4</c:v>
                </c:pt>
                <c:pt idx="1808">
                  <c:v>7.6877E-4</c:v>
                </c:pt>
                <c:pt idx="1809">
                  <c:v>7.6444000000000002E-4</c:v>
                </c:pt>
                <c:pt idx="1810">
                  <c:v>7.6013000000000003E-4</c:v>
                </c:pt>
                <c:pt idx="1811">
                  <c:v>7.5586999999999996E-4</c:v>
                </c:pt>
                <c:pt idx="1812">
                  <c:v>7.5162999999999998E-4</c:v>
                </c:pt>
                <c:pt idx="1813">
                  <c:v>7.4744000000000004E-4</c:v>
                </c:pt>
                <c:pt idx="1814">
                  <c:v>7.4326999999999998E-4</c:v>
                </c:pt>
                <c:pt idx="1815">
                  <c:v>7.3914E-4</c:v>
                </c:pt>
                <c:pt idx="1816">
                  <c:v>7.3505E-4</c:v>
                </c:pt>
                <c:pt idx="1817">
                  <c:v>7.3099000000000005E-4</c:v>
                </c:pt>
                <c:pt idx="1818">
                  <c:v>7.2696999999999996E-4</c:v>
                </c:pt>
                <c:pt idx="1819">
                  <c:v>7.2298000000000002E-4</c:v>
                </c:pt>
                <c:pt idx="1820">
                  <c:v>7.1902000000000001E-4</c:v>
                </c:pt>
                <c:pt idx="1821">
                  <c:v>7.1509000000000004E-4</c:v>
                </c:pt>
                <c:pt idx="1822">
                  <c:v>7.1120000000000005E-4</c:v>
                </c:pt>
                <c:pt idx="1823">
                  <c:v>7.0733999999999999E-4</c:v>
                </c:pt>
                <c:pt idx="1824">
                  <c:v>7.0350999999999996E-4</c:v>
                </c:pt>
                <c:pt idx="1825">
                  <c:v>6.9970999999999998E-4</c:v>
                </c:pt>
                <c:pt idx="1826">
                  <c:v>6.9594000000000004E-4</c:v>
                </c:pt>
                <c:pt idx="1827">
                  <c:v>6.9220999999999996E-4</c:v>
                </c:pt>
                <c:pt idx="1828">
                  <c:v>6.8849999999999998E-4</c:v>
                </c:pt>
                <c:pt idx="1829">
                  <c:v>6.8482000000000005E-4</c:v>
                </c:pt>
                <c:pt idx="1830">
                  <c:v>6.8117000000000004E-4</c:v>
                </c:pt>
                <c:pt idx="1831">
                  <c:v>6.7754999999999996E-4</c:v>
                </c:pt>
                <c:pt idx="1832">
                  <c:v>6.7394000000000004E-4</c:v>
                </c:pt>
                <c:pt idx="1833">
                  <c:v>6.7036000000000005E-4</c:v>
                </c:pt>
                <c:pt idx="1834">
                  <c:v>6.6680000000000005E-4</c:v>
                </c:pt>
                <c:pt idx="1835">
                  <c:v>6.6326000000000004E-4</c:v>
                </c:pt>
                <c:pt idx="1836">
                  <c:v>6.5974000000000002E-4</c:v>
                </c:pt>
                <c:pt idx="1837">
                  <c:v>6.5623000000000005E-4</c:v>
                </c:pt>
                <c:pt idx="1838">
                  <c:v>6.5273000000000002E-4</c:v>
                </c:pt>
                <c:pt idx="1839">
                  <c:v>6.4924999999999998E-4</c:v>
                </c:pt>
                <c:pt idx="1840">
                  <c:v>6.4577999999999999E-4</c:v>
                </c:pt>
                <c:pt idx="1841">
                  <c:v>6.4232000000000004E-4</c:v>
                </c:pt>
                <c:pt idx="1842">
                  <c:v>6.3887000000000004E-4</c:v>
                </c:pt>
                <c:pt idx="1843">
                  <c:v>6.3544000000000003E-4</c:v>
                </c:pt>
                <c:pt idx="1844">
                  <c:v>6.3201999999999996E-4</c:v>
                </c:pt>
                <c:pt idx="1845">
                  <c:v>6.2861999999999998E-4</c:v>
                </c:pt>
                <c:pt idx="1846">
                  <c:v>6.2522999999999995E-4</c:v>
                </c:pt>
                <c:pt idx="1847">
                  <c:v>6.2186000000000001E-4</c:v>
                </c:pt>
                <c:pt idx="1848">
                  <c:v>6.1850000000000002E-4</c:v>
                </c:pt>
                <c:pt idx="1849">
                  <c:v>6.1516000000000001E-4</c:v>
                </c:pt>
                <c:pt idx="1850">
                  <c:v>6.1185000000000005E-4</c:v>
                </c:pt>
                <c:pt idx="1851">
                  <c:v>6.0855999999999996E-4</c:v>
                </c:pt>
                <c:pt idx="1852">
                  <c:v>6.0528999999999997E-4</c:v>
                </c:pt>
                <c:pt idx="1853">
                  <c:v>6.0205000000000002E-4</c:v>
                </c:pt>
                <c:pt idx="1854">
                  <c:v>5.9882999999999996E-4</c:v>
                </c:pt>
                <c:pt idx="1855">
                  <c:v>5.9564000000000004E-4</c:v>
                </c:pt>
                <c:pt idx="1856">
                  <c:v>5.9247E-4</c:v>
                </c:pt>
                <c:pt idx="1857">
                  <c:v>5.8933E-4</c:v>
                </c:pt>
                <c:pt idx="1858">
                  <c:v>5.8622000000000004E-4</c:v>
                </c:pt>
                <c:pt idx="1859">
                  <c:v>5.8312000000000001E-4</c:v>
                </c:pt>
                <c:pt idx="1860">
                  <c:v>5.8005000000000003E-4</c:v>
                </c:pt>
                <c:pt idx="1861">
                  <c:v>5.7700000000000004E-4</c:v>
                </c:pt>
                <c:pt idx="1862">
                  <c:v>5.7395999999999999E-4</c:v>
                </c:pt>
                <c:pt idx="1863">
                  <c:v>5.7094999999999997E-4</c:v>
                </c:pt>
                <c:pt idx="1864">
                  <c:v>5.6795000000000001E-4</c:v>
                </c:pt>
                <c:pt idx="1865">
                  <c:v>5.6497000000000003E-4</c:v>
                </c:pt>
                <c:pt idx="1866">
                  <c:v>5.6201000000000005E-4</c:v>
                </c:pt>
                <c:pt idx="1867">
                  <c:v>5.5906E-4</c:v>
                </c:pt>
                <c:pt idx="1868">
                  <c:v>5.5612000000000001E-4</c:v>
                </c:pt>
                <c:pt idx="1869">
                  <c:v>5.532E-4</c:v>
                </c:pt>
                <c:pt idx="1870">
                  <c:v>5.5029000000000005E-4</c:v>
                </c:pt>
                <c:pt idx="1871">
                  <c:v>5.4739000000000003E-4</c:v>
                </c:pt>
                <c:pt idx="1872">
                  <c:v>5.4451E-4</c:v>
                </c:pt>
                <c:pt idx="1873">
                  <c:v>5.4164000000000003E-4</c:v>
                </c:pt>
                <c:pt idx="1874">
                  <c:v>5.3877000000000005E-4</c:v>
                </c:pt>
                <c:pt idx="1875">
                  <c:v>5.3591999999999995E-4</c:v>
                </c:pt>
                <c:pt idx="1876">
                  <c:v>5.3308000000000001E-4</c:v>
                </c:pt>
                <c:pt idx="1877">
                  <c:v>5.3025000000000001E-4</c:v>
                </c:pt>
                <c:pt idx="1878">
                  <c:v>5.2742000000000002E-4</c:v>
                </c:pt>
                <c:pt idx="1879">
                  <c:v>5.2459999999999996E-4</c:v>
                </c:pt>
                <c:pt idx="1880">
                  <c:v>5.2178999999999995E-4</c:v>
                </c:pt>
                <c:pt idx="1881">
                  <c:v>5.1898999999999999E-4</c:v>
                </c:pt>
                <c:pt idx="1882">
                  <c:v>5.1619000000000003E-4</c:v>
                </c:pt>
                <c:pt idx="1883">
                  <c:v>5.1338999999999996E-4</c:v>
                </c:pt>
                <c:pt idx="1884">
                  <c:v>5.1060000000000005E-4</c:v>
                </c:pt>
                <c:pt idx="1885">
                  <c:v>5.0781999999999997E-4</c:v>
                </c:pt>
                <c:pt idx="1886">
                  <c:v>5.0504E-4</c:v>
                </c:pt>
                <c:pt idx="1887">
                  <c:v>5.0226999999999997E-4</c:v>
                </c:pt>
                <c:pt idx="1888">
                  <c:v>4.9950000000000005E-4</c:v>
                </c:pt>
                <c:pt idx="1889">
                  <c:v>4.9675000000000001E-4</c:v>
                </c:pt>
                <c:pt idx="1890">
                  <c:v>4.9399999999999997E-4</c:v>
                </c:pt>
                <c:pt idx="1891">
                  <c:v>4.9127000000000003E-4</c:v>
                </c:pt>
                <c:pt idx="1892">
                  <c:v>4.8855000000000003E-4</c:v>
                </c:pt>
                <c:pt idx="1893">
                  <c:v>4.8582999999999997E-4</c:v>
                </c:pt>
                <c:pt idx="1894">
                  <c:v>4.8314000000000001E-4</c:v>
                </c:pt>
                <c:pt idx="1895">
                  <c:v>4.8045E-4</c:v>
                </c:pt>
                <c:pt idx="1896">
                  <c:v>5.5294000000000003E-4</c:v>
                </c:pt>
                <c:pt idx="1897">
                  <c:v>5.4987000000000005E-4</c:v>
                </c:pt>
                <c:pt idx="1898">
                  <c:v>5.4681E-4</c:v>
                </c:pt>
                <c:pt idx="1899">
                  <c:v>5.4376000000000001E-4</c:v>
                </c:pt>
                <c:pt idx="1900">
                  <c:v>5.4073000000000001E-4</c:v>
                </c:pt>
                <c:pt idx="1901">
                  <c:v>5.3770999999999995E-4</c:v>
                </c:pt>
                <c:pt idx="1902">
                  <c:v>5.3470000000000004E-4</c:v>
                </c:pt>
                <c:pt idx="1903">
                  <c:v>5.3169999999999997E-4</c:v>
                </c:pt>
                <c:pt idx="1904">
                  <c:v>5.2871999999999999E-4</c:v>
                </c:pt>
                <c:pt idx="1905">
                  <c:v>5.2574000000000002E-4</c:v>
                </c:pt>
                <c:pt idx="1906">
                  <c:v>5.2278000000000003E-4</c:v>
                </c:pt>
                <c:pt idx="1907">
                  <c:v>5.6833999999999997E-4</c:v>
                </c:pt>
                <c:pt idx="1908">
                  <c:v>5.9159000000000002E-4</c:v>
                </c:pt>
                <c:pt idx="1909">
                  <c:v>5.8823999999999997E-4</c:v>
                </c:pt>
                <c:pt idx="1910">
                  <c:v>5.8489999999999996E-4</c:v>
                </c:pt>
                <c:pt idx="1911">
                  <c:v>5.8157E-4</c:v>
                </c:pt>
                <c:pt idx="1912">
                  <c:v>5.7826000000000004E-4</c:v>
                </c:pt>
                <c:pt idx="1913">
                  <c:v>5.7494999999999996E-4</c:v>
                </c:pt>
                <c:pt idx="1914">
                  <c:v>5.7165999999999998E-4</c:v>
                </c:pt>
                <c:pt idx="1915">
                  <c:v>5.6839E-4</c:v>
                </c:pt>
                <c:pt idx="1916">
                  <c:v>5.6512000000000001E-4</c:v>
                </c:pt>
                <c:pt idx="1917">
                  <c:v>5.6185999999999996E-4</c:v>
                </c:pt>
                <c:pt idx="1918">
                  <c:v>5.5860999999999997E-4</c:v>
                </c:pt>
                <c:pt idx="1919">
                  <c:v>5.5537000000000002E-4</c:v>
                </c:pt>
                <c:pt idx="1920">
                  <c:v>5.5212999999999996E-4</c:v>
                </c:pt>
                <c:pt idx="1921">
                  <c:v>5.4889999999999995E-4</c:v>
                </c:pt>
                <c:pt idx="1922">
                  <c:v>5.4567000000000005E-4</c:v>
                </c:pt>
                <c:pt idx="1923">
                  <c:v>5.4244999999999999E-4</c:v>
                </c:pt>
                <c:pt idx="1924">
                  <c:v>5.3923000000000003E-4</c:v>
                </c:pt>
                <c:pt idx="1925">
                  <c:v>5.3602000000000001E-4</c:v>
                </c:pt>
                <c:pt idx="1926">
                  <c:v>5.3280999999999999E-4</c:v>
                </c:pt>
                <c:pt idx="1927">
                  <c:v>5.2961000000000002E-4</c:v>
                </c:pt>
                <c:pt idx="1928">
                  <c:v>5.264E-4</c:v>
                </c:pt>
                <c:pt idx="1929">
                  <c:v>5.2320000000000003E-4</c:v>
                </c:pt>
                <c:pt idx="1930">
                  <c:v>5.2001E-4</c:v>
                </c:pt>
                <c:pt idx="1931">
                  <c:v>5.1681999999999997E-4</c:v>
                </c:pt>
                <c:pt idx="1932">
                  <c:v>5.1364E-4</c:v>
                </c:pt>
                <c:pt idx="1933">
                  <c:v>5.1046000000000002E-4</c:v>
                </c:pt>
                <c:pt idx="1934">
                  <c:v>5.0730000000000003E-4</c:v>
                </c:pt>
                <c:pt idx="1935">
                  <c:v>5.0414000000000004E-4</c:v>
                </c:pt>
                <c:pt idx="1936">
                  <c:v>5.0100000000000003E-4</c:v>
                </c:pt>
                <c:pt idx="1937">
                  <c:v>5.4971000000000002E-4</c:v>
                </c:pt>
                <c:pt idx="1938">
                  <c:v>7.3433999999999999E-4</c:v>
                </c:pt>
                <c:pt idx="1939">
                  <c:v>7.2984999999999999E-4</c:v>
                </c:pt>
                <c:pt idx="1940">
                  <c:v>7.2537000000000003E-4</c:v>
                </c:pt>
                <c:pt idx="1941">
                  <c:v>7.2093000000000005E-4</c:v>
                </c:pt>
                <c:pt idx="1942">
                  <c:v>7.1650999999999996E-4</c:v>
                </c:pt>
                <c:pt idx="1943">
                  <c:v>7.1212000000000001E-4</c:v>
                </c:pt>
                <c:pt idx="1944">
                  <c:v>7.0775000000000005E-4</c:v>
                </c:pt>
                <c:pt idx="1945">
                  <c:v>7.0341000000000002E-4</c:v>
                </c:pt>
                <c:pt idx="1946">
                  <c:v>6.9908999999999998E-4</c:v>
                </c:pt>
                <c:pt idx="1947">
                  <c:v>6.9479999999999997E-4</c:v>
                </c:pt>
                <c:pt idx="1948">
                  <c:v>6.9052999999999996E-4</c:v>
                </c:pt>
                <c:pt idx="1949">
                  <c:v>6.8628000000000005E-4</c:v>
                </c:pt>
                <c:pt idx="1950">
                  <c:v>6.8205999999999996E-4</c:v>
                </c:pt>
                <c:pt idx="1951">
                  <c:v>6.7785999999999996E-4</c:v>
                </c:pt>
                <c:pt idx="1952">
                  <c:v>6.7369000000000001E-4</c:v>
                </c:pt>
                <c:pt idx="1953">
                  <c:v>6.6952999999999999E-4</c:v>
                </c:pt>
                <c:pt idx="1954">
                  <c:v>6.6540000000000002E-4</c:v>
                </c:pt>
                <c:pt idx="1955">
                  <c:v>6.6129000000000003E-4</c:v>
                </c:pt>
                <c:pt idx="1956">
                  <c:v>6.5720000000000004E-4</c:v>
                </c:pt>
                <c:pt idx="1957">
                  <c:v>6.5313999999999997E-4</c:v>
                </c:pt>
                <c:pt idx="1958">
                  <c:v>6.4908999999999995E-4</c:v>
                </c:pt>
                <c:pt idx="1959">
                  <c:v>6.4506000000000003E-4</c:v>
                </c:pt>
                <c:pt idx="1960">
                  <c:v>6.4105E-4</c:v>
                </c:pt>
                <c:pt idx="1961">
                  <c:v>6.3705999999999995E-4</c:v>
                </c:pt>
                <c:pt idx="1962">
                  <c:v>6.3309E-4</c:v>
                </c:pt>
                <c:pt idx="1963">
                  <c:v>6.2914000000000004E-4</c:v>
                </c:pt>
                <c:pt idx="1964">
                  <c:v>6.2520999999999996E-4</c:v>
                </c:pt>
                <c:pt idx="1965">
                  <c:v>6.2129000000000004E-4</c:v>
                </c:pt>
                <c:pt idx="1966">
                  <c:v>6.1740000000000005E-4</c:v>
                </c:pt>
                <c:pt idx="1967">
                  <c:v>6.1353000000000004E-4</c:v>
                </c:pt>
                <c:pt idx="1968">
                  <c:v>6.0968000000000003E-4</c:v>
                </c:pt>
                <c:pt idx="1969">
                  <c:v>6.0583999999999996E-4</c:v>
                </c:pt>
                <c:pt idx="1970">
                  <c:v>6.0203000000000003E-4</c:v>
                </c:pt>
                <c:pt idx="1971">
                  <c:v>5.9823000000000005E-4</c:v>
                </c:pt>
                <c:pt idx="1972">
                  <c:v>5.9444999999999995E-4</c:v>
                </c:pt>
                <c:pt idx="1973">
                  <c:v>5.9069000000000005E-4</c:v>
                </c:pt>
                <c:pt idx="1974">
                  <c:v>5.8693999999999999E-4</c:v>
                </c:pt>
                <c:pt idx="1975">
                  <c:v>5.8319999999999997E-4</c:v>
                </c:pt>
                <c:pt idx="1976">
                  <c:v>5.7947999999999995E-4</c:v>
                </c:pt>
                <c:pt idx="1977">
                  <c:v>5.7576999999999997E-4</c:v>
                </c:pt>
                <c:pt idx="1978">
                  <c:v>5.7207999999999998E-4</c:v>
                </c:pt>
                <c:pt idx="1979">
                  <c:v>5.6839E-4</c:v>
                </c:pt>
                <c:pt idx="1980">
                  <c:v>5.6473000000000005E-4</c:v>
                </c:pt>
                <c:pt idx="1981">
                  <c:v>5.6106999999999999E-4</c:v>
                </c:pt>
                <c:pt idx="1982">
                  <c:v>5.5743999999999998E-4</c:v>
                </c:pt>
                <c:pt idx="1983">
                  <c:v>5.5382000000000001E-4</c:v>
                </c:pt>
                <c:pt idx="1984">
                  <c:v>5.5022000000000003E-4</c:v>
                </c:pt>
                <c:pt idx="1985">
                  <c:v>5.4662999999999999E-4</c:v>
                </c:pt>
                <c:pt idx="1986">
                  <c:v>5.4306999999999999E-4</c:v>
                </c:pt>
                <c:pt idx="1987">
                  <c:v>5.3952999999999998E-4</c:v>
                </c:pt>
                <c:pt idx="1988">
                  <c:v>5.3600999999999996E-4</c:v>
                </c:pt>
                <c:pt idx="1989">
                  <c:v>5.3251000000000004E-4</c:v>
                </c:pt>
                <c:pt idx="1990">
                  <c:v>5.2903E-4</c:v>
                </c:pt>
                <c:pt idx="1991">
                  <c:v>5.2556E-4</c:v>
                </c:pt>
                <c:pt idx="1992">
                  <c:v>5.2212000000000005E-4</c:v>
                </c:pt>
                <c:pt idx="1993">
                  <c:v>5.1869000000000004E-4</c:v>
                </c:pt>
                <c:pt idx="1994">
                  <c:v>5.1528000000000001E-4</c:v>
                </c:pt>
                <c:pt idx="1995">
                  <c:v>5.1188000000000004E-4</c:v>
                </c:pt>
                <c:pt idx="1996">
                  <c:v>5.0849999999999995E-4</c:v>
                </c:pt>
                <c:pt idx="1997">
                  <c:v>5.0513000000000001E-4</c:v>
                </c:pt>
                <c:pt idx="1998">
                  <c:v>5.0177999999999996E-4</c:v>
                </c:pt>
                <c:pt idx="1999">
                  <c:v>4.9843999999999995E-4</c:v>
                </c:pt>
                <c:pt idx="2000">
                  <c:v>4.9512000000000004E-4</c:v>
                </c:pt>
                <c:pt idx="2001">
                  <c:v>4.9180999999999997E-4</c:v>
                </c:pt>
                <c:pt idx="2002">
                  <c:v>4.8851000000000005E-4</c:v>
                </c:pt>
                <c:pt idx="2003">
                  <c:v>4.8523000000000001E-4</c:v>
                </c:pt>
                <c:pt idx="2004">
                  <c:v>4.8194999999999998E-4</c:v>
                </c:pt>
                <c:pt idx="2005">
                  <c:v>4.7869999999999998E-4</c:v>
                </c:pt>
                <c:pt idx="2006">
                  <c:v>4.7544999999999998E-4</c:v>
                </c:pt>
                <c:pt idx="2007">
                  <c:v>4.7221999999999997E-4</c:v>
                </c:pt>
                <c:pt idx="2008">
                  <c:v>4.6900000000000002E-4</c:v>
                </c:pt>
                <c:pt idx="2009">
                  <c:v>4.6579999999999999E-4</c:v>
                </c:pt>
                <c:pt idx="2010">
                  <c:v>4.6261000000000002E-4</c:v>
                </c:pt>
                <c:pt idx="2011">
                  <c:v>4.5942999999999998E-4</c:v>
                </c:pt>
                <c:pt idx="2012">
                  <c:v>4.5626999999999999E-4</c:v>
                </c:pt>
                <c:pt idx="2013">
                  <c:v>4.5312E-4</c:v>
                </c:pt>
                <c:pt idx="2014">
                  <c:v>4.4998E-4</c:v>
                </c:pt>
                <c:pt idx="2015">
                  <c:v>4.4684999999999999E-4</c:v>
                </c:pt>
                <c:pt idx="2016">
                  <c:v>4.4373999999999998E-4</c:v>
                </c:pt>
                <c:pt idx="2017">
                  <c:v>4.4064000000000001E-4</c:v>
                </c:pt>
                <c:pt idx="2018">
                  <c:v>4.3754999999999998E-4</c:v>
                </c:pt>
                <c:pt idx="2019">
                  <c:v>4.3448E-4</c:v>
                </c:pt>
                <c:pt idx="2020">
                  <c:v>4.3142000000000001E-4</c:v>
                </c:pt>
                <c:pt idx="2021">
                  <c:v>4.2838000000000002E-4</c:v>
                </c:pt>
                <c:pt idx="2022">
                  <c:v>4.2535000000000001E-4</c:v>
                </c:pt>
                <c:pt idx="2023">
                  <c:v>4.2233E-4</c:v>
                </c:pt>
                <c:pt idx="2024">
                  <c:v>4.1933999999999998E-4</c:v>
                </c:pt>
                <c:pt idx="2025">
                  <c:v>4.1635000000000001E-4</c:v>
                </c:pt>
                <c:pt idx="2026">
                  <c:v>4.1339000000000002E-4</c:v>
                </c:pt>
                <c:pt idx="2027">
                  <c:v>4.1043999999999998E-4</c:v>
                </c:pt>
                <c:pt idx="2028">
                  <c:v>4.0750999999999998E-4</c:v>
                </c:pt>
                <c:pt idx="2029">
                  <c:v>4.0458999999999997E-4</c:v>
                </c:pt>
                <c:pt idx="2030">
                  <c:v>4.0170000000000001E-4</c:v>
                </c:pt>
                <c:pt idx="2031">
                  <c:v>3.9881999999999998E-4</c:v>
                </c:pt>
                <c:pt idx="2032">
                  <c:v>3.9596E-4</c:v>
                </c:pt>
                <c:pt idx="2033">
                  <c:v>3.9313E-4</c:v>
                </c:pt>
                <c:pt idx="2034">
                  <c:v>3.9031E-4</c:v>
                </c:pt>
                <c:pt idx="2035">
                  <c:v>3.8750999999999998E-4</c:v>
                </c:pt>
                <c:pt idx="2036">
                  <c:v>3.8473000000000001E-4</c:v>
                </c:pt>
                <c:pt idx="2037">
                  <c:v>3.8196999999999998E-4</c:v>
                </c:pt>
                <c:pt idx="2038">
                  <c:v>3.7922999999999999E-4</c:v>
                </c:pt>
                <c:pt idx="2039">
                  <c:v>3.7650999999999998E-4</c:v>
                </c:pt>
                <c:pt idx="2040">
                  <c:v>3.7379999999999998E-4</c:v>
                </c:pt>
                <c:pt idx="2041">
                  <c:v>3.7112000000000001E-4</c:v>
                </c:pt>
                <c:pt idx="2042">
                  <c:v>3.6844999999999998E-4</c:v>
                </c:pt>
                <c:pt idx="2043">
                  <c:v>3.658E-4</c:v>
                </c:pt>
                <c:pt idx="2044">
                  <c:v>3.6317000000000001E-4</c:v>
                </c:pt>
                <c:pt idx="2045">
                  <c:v>3.6056E-4</c:v>
                </c:pt>
                <c:pt idx="2046">
                  <c:v>3.5795999999999999E-4</c:v>
                </c:pt>
                <c:pt idx="2047">
                  <c:v>3.5537999999999998E-4</c:v>
                </c:pt>
                <c:pt idx="2048">
                  <c:v>3.5282E-4</c:v>
                </c:pt>
                <c:pt idx="2049">
                  <c:v>3.5027000000000002E-4</c:v>
                </c:pt>
                <c:pt idx="2050">
                  <c:v>3.4773999999999997E-4</c:v>
                </c:pt>
                <c:pt idx="2051">
                  <c:v>3.4523000000000003E-4</c:v>
                </c:pt>
                <c:pt idx="2052">
                  <c:v>3.4273000000000002E-4</c:v>
                </c:pt>
                <c:pt idx="2053">
                  <c:v>3.4025E-4</c:v>
                </c:pt>
                <c:pt idx="2054">
                  <c:v>3.3778999999999998E-4</c:v>
                </c:pt>
                <c:pt idx="2055">
                  <c:v>3.3534E-4</c:v>
                </c:pt>
                <c:pt idx="2056">
                  <c:v>3.3292E-4</c:v>
                </c:pt>
                <c:pt idx="2057">
                  <c:v>3.3050000000000001E-4</c:v>
                </c:pt>
                <c:pt idx="2058">
                  <c:v>3.2811E-4</c:v>
                </c:pt>
                <c:pt idx="2059">
                  <c:v>3.2572999999999999E-4</c:v>
                </c:pt>
                <c:pt idx="2060">
                  <c:v>3.2337000000000002E-4</c:v>
                </c:pt>
                <c:pt idx="2061">
                  <c:v>3.2101999999999999E-4</c:v>
                </c:pt>
                <c:pt idx="2062">
                  <c:v>3.1869E-4</c:v>
                </c:pt>
                <c:pt idx="2063">
                  <c:v>3.1638E-4</c:v>
                </c:pt>
                <c:pt idx="2064">
                  <c:v>3.1408E-4</c:v>
                </c:pt>
                <c:pt idx="2065">
                  <c:v>3.1179999999999999E-4</c:v>
                </c:pt>
                <c:pt idx="2066">
                  <c:v>3.0953000000000003E-4</c:v>
                </c:pt>
                <c:pt idx="2067">
                  <c:v>3.0728E-4</c:v>
                </c:pt>
                <c:pt idx="2068">
                  <c:v>3.0504000000000002E-4</c:v>
                </c:pt>
                <c:pt idx="2069">
                  <c:v>3.0281999999999998E-4</c:v>
                </c:pt>
                <c:pt idx="2070">
                  <c:v>3.0061999999999998E-4</c:v>
                </c:pt>
                <c:pt idx="2071">
                  <c:v>2.9842999999999997E-4</c:v>
                </c:pt>
                <c:pt idx="2072">
                  <c:v>2.9625000000000002E-4</c:v>
                </c:pt>
                <c:pt idx="2073">
                  <c:v>2.9409E-4</c:v>
                </c:pt>
                <c:pt idx="2074">
                  <c:v>2.9195000000000002E-4</c:v>
                </c:pt>
                <c:pt idx="2075">
                  <c:v>2.8982999999999998E-4</c:v>
                </c:pt>
                <c:pt idx="2076">
                  <c:v>2.8771999999999999E-4</c:v>
                </c:pt>
                <c:pt idx="2077">
                  <c:v>2.8561999999999999E-4</c:v>
                </c:pt>
                <c:pt idx="2078">
                  <c:v>2.8354999999999998E-4</c:v>
                </c:pt>
                <c:pt idx="2079">
                  <c:v>2.8149000000000002E-4</c:v>
                </c:pt>
                <c:pt idx="2080">
                  <c:v>2.7944999999999999E-4</c:v>
                </c:pt>
                <c:pt idx="2081">
                  <c:v>2.7742000000000001E-4</c:v>
                </c:pt>
                <c:pt idx="2082">
                  <c:v>2.7541000000000002E-4</c:v>
                </c:pt>
                <c:pt idx="2083">
                  <c:v>2.7342000000000002E-4</c:v>
                </c:pt>
                <c:pt idx="2084">
                  <c:v>2.7144000000000002E-4</c:v>
                </c:pt>
                <c:pt idx="2085">
                  <c:v>2.6948E-4</c:v>
                </c:pt>
                <c:pt idx="2086">
                  <c:v>2.6752999999999998E-4</c:v>
                </c:pt>
                <c:pt idx="2087">
                  <c:v>2.656E-4</c:v>
                </c:pt>
                <c:pt idx="2088">
                  <c:v>2.6368000000000002E-4</c:v>
                </c:pt>
                <c:pt idx="2089">
                  <c:v>2.6177999999999998E-4</c:v>
                </c:pt>
                <c:pt idx="2090">
                  <c:v>2.5989999999999997E-4</c:v>
                </c:pt>
                <c:pt idx="2091">
                  <c:v>2.5803000000000002E-4</c:v>
                </c:pt>
                <c:pt idx="2092">
                  <c:v>2.5618E-4</c:v>
                </c:pt>
                <c:pt idx="2093">
                  <c:v>2.5434999999999998E-4</c:v>
                </c:pt>
                <c:pt idx="2094">
                  <c:v>2.5253E-4</c:v>
                </c:pt>
                <c:pt idx="2095">
                  <c:v>2.5073000000000001E-4</c:v>
                </c:pt>
                <c:pt idx="2096">
                  <c:v>2.4895000000000001E-4</c:v>
                </c:pt>
                <c:pt idx="2097">
                  <c:v>2.4718E-4</c:v>
                </c:pt>
                <c:pt idx="2098">
                  <c:v>2.4542999999999999E-4</c:v>
                </c:pt>
                <c:pt idx="2099">
                  <c:v>2.4369999999999999E-4</c:v>
                </c:pt>
                <c:pt idx="2100">
                  <c:v>2.4198000000000001E-4</c:v>
                </c:pt>
                <c:pt idx="2101">
                  <c:v>2.4028E-4</c:v>
                </c:pt>
                <c:pt idx="2102">
                  <c:v>2.3859E-4</c:v>
                </c:pt>
                <c:pt idx="2103">
                  <c:v>2.3693E-4</c:v>
                </c:pt>
                <c:pt idx="2104">
                  <c:v>2.3526999999999999E-4</c:v>
                </c:pt>
                <c:pt idx="2105">
                  <c:v>2.3363999999999999E-4</c:v>
                </c:pt>
                <c:pt idx="2106">
                  <c:v>2.3201E-4</c:v>
                </c:pt>
                <c:pt idx="2107">
                  <c:v>2.3039999999999999E-4</c:v>
                </c:pt>
                <c:pt idx="2108">
                  <c:v>2.2881E-4</c:v>
                </c:pt>
                <c:pt idx="2109">
                  <c:v>2.2723E-4</c:v>
                </c:pt>
                <c:pt idx="2110">
                  <c:v>2.2566E-4</c:v>
                </c:pt>
                <c:pt idx="2111">
                  <c:v>2.2410999999999999E-4</c:v>
                </c:pt>
                <c:pt idx="2112">
                  <c:v>2.2257000000000001E-4</c:v>
                </c:pt>
                <c:pt idx="2113">
                  <c:v>2.2105000000000001E-4</c:v>
                </c:pt>
                <c:pt idx="2114">
                  <c:v>2.1953000000000001E-4</c:v>
                </c:pt>
                <c:pt idx="2115">
                  <c:v>2.1803E-4</c:v>
                </c:pt>
                <c:pt idx="2116">
                  <c:v>2.1654000000000001E-4</c:v>
                </c:pt>
                <c:pt idx="2117">
                  <c:v>2.1505999999999999E-4</c:v>
                </c:pt>
                <c:pt idx="2118">
                  <c:v>2.1359999999999999E-4</c:v>
                </c:pt>
                <c:pt idx="2119">
                  <c:v>2.1214000000000001E-4</c:v>
                </c:pt>
                <c:pt idx="2120">
                  <c:v>2.107E-4</c:v>
                </c:pt>
                <c:pt idx="2121">
                  <c:v>2.0927000000000001E-4</c:v>
                </c:pt>
                <c:pt idx="2122">
                  <c:v>2.0785000000000001E-4</c:v>
                </c:pt>
                <c:pt idx="2123">
                  <c:v>2.0645E-4</c:v>
                </c:pt>
                <c:pt idx="2124">
                  <c:v>2.0505E-4</c:v>
                </c:pt>
                <c:pt idx="2125">
                  <c:v>2.0367000000000001E-4</c:v>
                </c:pt>
                <c:pt idx="2126">
                  <c:v>2.0231000000000001E-4</c:v>
                </c:pt>
                <c:pt idx="2127">
                  <c:v>2.0095000000000001E-4</c:v>
                </c:pt>
                <c:pt idx="2128">
                  <c:v>1.9960999999999999E-4</c:v>
                </c:pt>
                <c:pt idx="2129">
                  <c:v>1.9828000000000001E-4</c:v>
                </c:pt>
                <c:pt idx="2130">
                  <c:v>1.9696000000000001E-4</c:v>
                </c:pt>
                <c:pt idx="2131">
                  <c:v>1.9566000000000001E-4</c:v>
                </c:pt>
                <c:pt idx="2132">
                  <c:v>1.9436E-4</c:v>
                </c:pt>
                <c:pt idx="2133">
                  <c:v>1.9307999999999999E-4</c:v>
                </c:pt>
                <c:pt idx="2134">
                  <c:v>1.9181999999999999E-4</c:v>
                </c:pt>
                <c:pt idx="2135">
                  <c:v>1.9055999999999999E-4</c:v>
                </c:pt>
                <c:pt idx="2136">
                  <c:v>1.8932000000000001E-4</c:v>
                </c:pt>
                <c:pt idx="2137">
                  <c:v>1.8809E-4</c:v>
                </c:pt>
                <c:pt idx="2138">
                  <c:v>1.8687E-4</c:v>
                </c:pt>
                <c:pt idx="2139">
                  <c:v>1.8567E-4</c:v>
                </c:pt>
                <c:pt idx="2140">
                  <c:v>1.8447E-4</c:v>
                </c:pt>
                <c:pt idx="2141">
                  <c:v>1.8328999999999999E-4</c:v>
                </c:pt>
                <c:pt idx="2142">
                  <c:v>1.8212E-4</c:v>
                </c:pt>
                <c:pt idx="2143">
                  <c:v>1.8097E-4</c:v>
                </c:pt>
                <c:pt idx="2144">
                  <c:v>1.7982E-4</c:v>
                </c:pt>
                <c:pt idx="2145">
                  <c:v>1.7869000000000001E-4</c:v>
                </c:pt>
                <c:pt idx="2146">
                  <c:v>1.7757E-4</c:v>
                </c:pt>
                <c:pt idx="2147">
                  <c:v>1.7645000000000001E-4</c:v>
                </c:pt>
                <c:pt idx="2148">
                  <c:v>1.7535000000000001E-4</c:v>
                </c:pt>
                <c:pt idx="2149">
                  <c:v>1.7426E-4</c:v>
                </c:pt>
                <c:pt idx="2150">
                  <c:v>1.7751999999999999E-4</c:v>
                </c:pt>
                <c:pt idx="2151">
                  <c:v>2.1448999999999999E-3</c:v>
                </c:pt>
                <c:pt idx="2152">
                  <c:v>2.1424999999999999E-3</c:v>
                </c:pt>
                <c:pt idx="2153">
                  <c:v>2.1291000000000001E-3</c:v>
                </c:pt>
                <c:pt idx="2154">
                  <c:v>2.1159E-3</c:v>
                </c:pt>
                <c:pt idx="2155">
                  <c:v>2.1026999999999999E-3</c:v>
                </c:pt>
                <c:pt idx="2156">
                  <c:v>2.0896999999999999E-3</c:v>
                </c:pt>
                <c:pt idx="2157">
                  <c:v>2.0768000000000002E-3</c:v>
                </c:pt>
                <c:pt idx="2158">
                  <c:v>2.0641000000000001E-3</c:v>
                </c:pt>
                <c:pt idx="2159">
                  <c:v>2.0514000000000001E-3</c:v>
                </c:pt>
                <c:pt idx="2160">
                  <c:v>2.0389000000000002E-3</c:v>
                </c:pt>
                <c:pt idx="2161">
                  <c:v>2.0265000000000001E-3</c:v>
                </c:pt>
                <c:pt idx="2162">
                  <c:v>2.0141999999999998E-3</c:v>
                </c:pt>
                <c:pt idx="2163">
                  <c:v>2.0019999999999999E-3</c:v>
                </c:pt>
                <c:pt idx="2164">
                  <c:v>1.9899000000000002E-3</c:v>
                </c:pt>
                <c:pt idx="2165">
                  <c:v>1.9780000000000002E-3</c:v>
                </c:pt>
                <c:pt idx="2166">
                  <c:v>1.9662E-3</c:v>
                </c:pt>
                <c:pt idx="2167">
                  <c:v>1.9543999999999998E-3</c:v>
                </c:pt>
                <c:pt idx="2168">
                  <c:v>1.9428E-3</c:v>
                </c:pt>
                <c:pt idx="2169">
                  <c:v>1.9312999999999999E-3</c:v>
                </c:pt>
                <c:pt idx="2170">
                  <c:v>1.9199E-3</c:v>
                </c:pt>
                <c:pt idx="2171">
                  <c:v>1.9086000000000001E-3</c:v>
                </c:pt>
                <c:pt idx="2172">
                  <c:v>1.8974E-3</c:v>
                </c:pt>
                <c:pt idx="2173">
                  <c:v>1.8863E-3</c:v>
                </c:pt>
                <c:pt idx="2174">
                  <c:v>1.8753000000000001E-3</c:v>
                </c:pt>
                <c:pt idx="2175">
                  <c:v>1.8644E-3</c:v>
                </c:pt>
                <c:pt idx="2176">
                  <c:v>1.8536E-3</c:v>
                </c:pt>
                <c:pt idx="2177">
                  <c:v>1.8427999999999999E-3</c:v>
                </c:pt>
                <c:pt idx="2178">
                  <c:v>1.8322E-3</c:v>
                </c:pt>
                <c:pt idx="2179">
                  <c:v>1.8216E-3</c:v>
                </c:pt>
                <c:pt idx="2180">
                  <c:v>1.8112E-3</c:v>
                </c:pt>
                <c:pt idx="2181">
                  <c:v>1.8008E-3</c:v>
                </c:pt>
                <c:pt idx="2182">
                  <c:v>1.7905E-3</c:v>
                </c:pt>
                <c:pt idx="2183">
                  <c:v>1.7803000000000001E-3</c:v>
                </c:pt>
                <c:pt idx="2184">
                  <c:v>1.7700999999999999E-3</c:v>
                </c:pt>
                <c:pt idx="2185">
                  <c:v>1.7600000000000001E-3</c:v>
                </c:pt>
                <c:pt idx="2186">
                  <c:v>1.75E-3</c:v>
                </c:pt>
                <c:pt idx="2187">
                  <c:v>1.7401000000000001E-3</c:v>
                </c:pt>
                <c:pt idx="2188">
                  <c:v>1.7302999999999999E-3</c:v>
                </c:pt>
                <c:pt idx="2189">
                  <c:v>1.7205E-3</c:v>
                </c:pt>
                <c:pt idx="2190">
                  <c:v>1.7109E-3</c:v>
                </c:pt>
                <c:pt idx="2191">
                  <c:v>1.7013E-3</c:v>
                </c:pt>
                <c:pt idx="2192">
                  <c:v>1.6917E-3</c:v>
                </c:pt>
                <c:pt idx="2193">
                  <c:v>1.6823000000000001E-3</c:v>
                </c:pt>
                <c:pt idx="2194">
                  <c:v>1.6729E-3</c:v>
                </c:pt>
                <c:pt idx="2195">
                  <c:v>1.6636000000000001E-3</c:v>
                </c:pt>
                <c:pt idx="2196">
                  <c:v>1.6543E-3</c:v>
                </c:pt>
                <c:pt idx="2197">
                  <c:v>1.6451E-3</c:v>
                </c:pt>
                <c:pt idx="2198">
                  <c:v>1.6360000000000001E-3</c:v>
                </c:pt>
                <c:pt idx="2199">
                  <c:v>1.6268999999999999E-3</c:v>
                </c:pt>
                <c:pt idx="2200">
                  <c:v>1.6179E-3</c:v>
                </c:pt>
                <c:pt idx="2201">
                  <c:v>1.6088999999999999E-3</c:v>
                </c:pt>
                <c:pt idx="2202">
                  <c:v>1.6000000000000001E-3</c:v>
                </c:pt>
                <c:pt idx="2203">
                  <c:v>1.5911E-3</c:v>
                </c:pt>
                <c:pt idx="2204">
                  <c:v>1.5823E-3</c:v>
                </c:pt>
                <c:pt idx="2205">
                  <c:v>1.5735E-3</c:v>
                </c:pt>
                <c:pt idx="2206">
                  <c:v>1.7662000000000001E-3</c:v>
                </c:pt>
                <c:pt idx="2207">
                  <c:v>1.7565E-3</c:v>
                </c:pt>
                <c:pt idx="2208">
                  <c:v>1.7468E-3</c:v>
                </c:pt>
                <c:pt idx="2209">
                  <c:v>1.7371999999999999E-3</c:v>
                </c:pt>
                <c:pt idx="2210">
                  <c:v>1.7275999999999999E-3</c:v>
                </c:pt>
                <c:pt idx="2211">
                  <c:v>1.7181E-3</c:v>
                </c:pt>
                <c:pt idx="2212">
                  <c:v>1.7087000000000001E-3</c:v>
                </c:pt>
                <c:pt idx="2213">
                  <c:v>1.6994E-3</c:v>
                </c:pt>
                <c:pt idx="2214">
                  <c:v>1.6900999999999999E-3</c:v>
                </c:pt>
                <c:pt idx="2215">
                  <c:v>1.6808000000000001E-3</c:v>
                </c:pt>
                <c:pt idx="2216">
                  <c:v>1.6716000000000001E-3</c:v>
                </c:pt>
                <c:pt idx="2217">
                  <c:v>1.6624999999999999E-3</c:v>
                </c:pt>
                <c:pt idx="2218">
                  <c:v>1.6535E-3</c:v>
                </c:pt>
                <c:pt idx="2219">
                  <c:v>1.6444999999999999E-3</c:v>
                </c:pt>
                <c:pt idx="2220">
                  <c:v>1.6355E-3</c:v>
                </c:pt>
                <c:pt idx="2221">
                  <c:v>1.6266E-3</c:v>
                </c:pt>
                <c:pt idx="2222">
                  <c:v>1.6178E-3</c:v>
                </c:pt>
                <c:pt idx="2223">
                  <c:v>1.6091E-3</c:v>
                </c:pt>
                <c:pt idx="2224">
                  <c:v>1.6004000000000001E-3</c:v>
                </c:pt>
                <c:pt idx="2225">
                  <c:v>1.5916999999999999E-3</c:v>
                </c:pt>
                <c:pt idx="2226">
                  <c:v>1.5831E-3</c:v>
                </c:pt>
                <c:pt idx="2227">
                  <c:v>1.5746E-3</c:v>
                </c:pt>
                <c:pt idx="2228">
                  <c:v>1.5661E-3</c:v>
                </c:pt>
                <c:pt idx="2229">
                  <c:v>1.5577E-3</c:v>
                </c:pt>
                <c:pt idx="2230">
                  <c:v>1.5493E-3</c:v>
                </c:pt>
                <c:pt idx="2231">
                  <c:v>1.5410000000000001E-3</c:v>
                </c:pt>
                <c:pt idx="2232">
                  <c:v>1.5328E-3</c:v>
                </c:pt>
                <c:pt idx="2233">
                  <c:v>1.5246000000000001E-3</c:v>
                </c:pt>
                <c:pt idx="2234">
                  <c:v>1.5165000000000001E-3</c:v>
                </c:pt>
                <c:pt idx="2235">
                  <c:v>1.5084E-3</c:v>
                </c:pt>
                <c:pt idx="2236">
                  <c:v>1.5004E-3</c:v>
                </c:pt>
                <c:pt idx="2237">
                  <c:v>1.4924000000000001E-3</c:v>
                </c:pt>
                <c:pt idx="2238">
                  <c:v>1.4844999999999999E-3</c:v>
                </c:pt>
                <c:pt idx="2239">
                  <c:v>1.4767000000000001E-3</c:v>
                </c:pt>
                <c:pt idx="2240">
                  <c:v>1.4689E-3</c:v>
                </c:pt>
                <c:pt idx="2241">
                  <c:v>1.4612E-3</c:v>
                </c:pt>
                <c:pt idx="2242">
                  <c:v>1.4534999999999999E-3</c:v>
                </c:pt>
                <c:pt idx="2243">
                  <c:v>1.4457999999999999E-3</c:v>
                </c:pt>
                <c:pt idx="2244">
                  <c:v>1.4383E-3</c:v>
                </c:pt>
                <c:pt idx="2245">
                  <c:v>1.4307E-3</c:v>
                </c:pt>
                <c:pt idx="2246">
                  <c:v>1.4231999999999999E-3</c:v>
                </c:pt>
                <c:pt idx="2247">
                  <c:v>1.4157E-3</c:v>
                </c:pt>
                <c:pt idx="2248">
                  <c:v>1.4082999999999999E-3</c:v>
                </c:pt>
                <c:pt idx="2249">
                  <c:v>1.4009000000000001E-3</c:v>
                </c:pt>
                <c:pt idx="2250">
                  <c:v>1.3936E-3</c:v>
                </c:pt>
                <c:pt idx="2251">
                  <c:v>1.3862E-3</c:v>
                </c:pt>
                <c:pt idx="2252">
                  <c:v>1.3789E-3</c:v>
                </c:pt>
                <c:pt idx="2253">
                  <c:v>1.3717E-3</c:v>
                </c:pt>
                <c:pt idx="2254">
                  <c:v>1.3644E-3</c:v>
                </c:pt>
                <c:pt idx="2255">
                  <c:v>1.3571E-3</c:v>
                </c:pt>
                <c:pt idx="2256">
                  <c:v>1.3499E-3</c:v>
                </c:pt>
                <c:pt idx="2257">
                  <c:v>1.3427000000000001E-3</c:v>
                </c:pt>
                <c:pt idx="2258">
                  <c:v>1.3355000000000001E-3</c:v>
                </c:pt>
                <c:pt idx="2259">
                  <c:v>1.3282999999999999E-3</c:v>
                </c:pt>
                <c:pt idx="2260">
                  <c:v>1.3212E-3</c:v>
                </c:pt>
                <c:pt idx="2261">
                  <c:v>1.3140000000000001E-3</c:v>
                </c:pt>
                <c:pt idx="2262">
                  <c:v>1.3068999999999999E-3</c:v>
                </c:pt>
                <c:pt idx="2263">
                  <c:v>1.2997E-3</c:v>
                </c:pt>
                <c:pt idx="2264">
                  <c:v>1.2926000000000001E-3</c:v>
                </c:pt>
                <c:pt idx="2265">
                  <c:v>1.2855E-3</c:v>
                </c:pt>
                <c:pt idx="2266">
                  <c:v>1.2784999999999999E-3</c:v>
                </c:pt>
                <c:pt idx="2267">
                  <c:v>1.2714E-3</c:v>
                </c:pt>
                <c:pt idx="2268">
                  <c:v>1.2643999999999999E-3</c:v>
                </c:pt>
                <c:pt idx="2269">
                  <c:v>1.2574000000000001E-3</c:v>
                </c:pt>
                <c:pt idx="2270">
                  <c:v>1.5499000000000001E-3</c:v>
                </c:pt>
                <c:pt idx="2271">
                  <c:v>1.5411999999999999E-3</c:v>
                </c:pt>
                <c:pt idx="2272">
                  <c:v>1.5326000000000001E-3</c:v>
                </c:pt>
                <c:pt idx="2273">
                  <c:v>1.524E-3</c:v>
                </c:pt>
                <c:pt idx="2274">
                  <c:v>1.5154000000000001E-3</c:v>
                </c:pt>
                <c:pt idx="2275">
                  <c:v>1.5068E-3</c:v>
                </c:pt>
                <c:pt idx="2276">
                  <c:v>1.4982999999999999E-3</c:v>
                </c:pt>
                <c:pt idx="2277">
                  <c:v>1.4897999999999999E-3</c:v>
                </c:pt>
                <c:pt idx="2278">
                  <c:v>1.4813000000000001E-3</c:v>
                </c:pt>
                <c:pt idx="2279">
                  <c:v>1.4728E-3</c:v>
                </c:pt>
                <c:pt idx="2280">
                  <c:v>1.4644E-3</c:v>
                </c:pt>
                <c:pt idx="2281">
                  <c:v>1.4561000000000001E-3</c:v>
                </c:pt>
                <c:pt idx="2282">
                  <c:v>1.4476999999999999E-3</c:v>
                </c:pt>
                <c:pt idx="2283">
                  <c:v>1.4394E-3</c:v>
                </c:pt>
                <c:pt idx="2284">
                  <c:v>1.4311E-3</c:v>
                </c:pt>
                <c:pt idx="2285">
                  <c:v>1.4228000000000001E-3</c:v>
                </c:pt>
                <c:pt idx="2286">
                  <c:v>1.4146E-3</c:v>
                </c:pt>
                <c:pt idx="2287">
                  <c:v>1.4063999999999999E-3</c:v>
                </c:pt>
                <c:pt idx="2288">
                  <c:v>1.3982000000000001E-3</c:v>
                </c:pt>
                <c:pt idx="2289">
                  <c:v>1.39E-3</c:v>
                </c:pt>
                <c:pt idx="2290">
                  <c:v>1.3818000000000001E-3</c:v>
                </c:pt>
                <c:pt idx="2291">
                  <c:v>1.3737000000000001E-3</c:v>
                </c:pt>
                <c:pt idx="2292">
                  <c:v>1.3656E-3</c:v>
                </c:pt>
                <c:pt idx="2293">
                  <c:v>1.3575E-3</c:v>
                </c:pt>
                <c:pt idx="2294">
                  <c:v>1.3493999999999999E-3</c:v>
                </c:pt>
                <c:pt idx="2295">
                  <c:v>1.3414E-3</c:v>
                </c:pt>
                <c:pt idx="2296">
                  <c:v>1.3332999999999999E-3</c:v>
                </c:pt>
                <c:pt idx="2297">
                  <c:v>1.3253E-3</c:v>
                </c:pt>
                <c:pt idx="2298">
                  <c:v>1.3173E-3</c:v>
                </c:pt>
                <c:pt idx="2299">
                  <c:v>1.3094000000000001E-3</c:v>
                </c:pt>
                <c:pt idx="2300">
                  <c:v>1.3014999999999999E-3</c:v>
                </c:pt>
                <c:pt idx="2301">
                  <c:v>1.2936E-3</c:v>
                </c:pt>
                <c:pt idx="2302">
                  <c:v>1.2857000000000001E-3</c:v>
                </c:pt>
                <c:pt idx="2303">
                  <c:v>1.2779E-3</c:v>
                </c:pt>
                <c:pt idx="2304">
                  <c:v>1.2700999999999999E-3</c:v>
                </c:pt>
                <c:pt idx="2305">
                  <c:v>1.2623999999999999E-3</c:v>
                </c:pt>
                <c:pt idx="2306">
                  <c:v>1.2546E-3</c:v>
                </c:pt>
                <c:pt idx="2307">
                  <c:v>1.2469E-3</c:v>
                </c:pt>
                <c:pt idx="2308">
                  <c:v>1.2392E-3</c:v>
                </c:pt>
                <c:pt idx="2309">
                  <c:v>1.2316E-3</c:v>
                </c:pt>
                <c:pt idx="2310">
                  <c:v>1.2239E-3</c:v>
                </c:pt>
                <c:pt idx="2311">
                  <c:v>1.2163E-3</c:v>
                </c:pt>
                <c:pt idx="2312">
                  <c:v>1.2087000000000001E-3</c:v>
                </c:pt>
                <c:pt idx="2313">
                  <c:v>1.2011999999999999E-3</c:v>
                </c:pt>
                <c:pt idx="2314">
                  <c:v>1.1937E-3</c:v>
                </c:pt>
                <c:pt idx="2315">
                  <c:v>1.1862000000000001E-3</c:v>
                </c:pt>
                <c:pt idx="2316">
                  <c:v>1.1788E-3</c:v>
                </c:pt>
                <c:pt idx="2317">
                  <c:v>1.1714E-3</c:v>
                </c:pt>
                <c:pt idx="2318">
                  <c:v>1.1640000000000001E-3</c:v>
                </c:pt>
                <c:pt idx="2319">
                  <c:v>1.1567000000000001E-3</c:v>
                </c:pt>
                <c:pt idx="2320">
                  <c:v>1.1494000000000001E-3</c:v>
                </c:pt>
                <c:pt idx="2321">
                  <c:v>1.1421000000000001E-3</c:v>
                </c:pt>
                <c:pt idx="2322">
                  <c:v>1.1348E-3</c:v>
                </c:pt>
                <c:pt idx="2323">
                  <c:v>1.1276000000000001E-3</c:v>
                </c:pt>
                <c:pt idx="2324">
                  <c:v>1.1203999999999999E-3</c:v>
                </c:pt>
                <c:pt idx="2325">
                  <c:v>1.1132E-3</c:v>
                </c:pt>
                <c:pt idx="2326">
                  <c:v>1.1061000000000001E-3</c:v>
                </c:pt>
                <c:pt idx="2327">
                  <c:v>1.0989000000000001E-3</c:v>
                </c:pt>
                <c:pt idx="2328">
                  <c:v>1.0918E-3</c:v>
                </c:pt>
                <c:pt idx="2329">
                  <c:v>1.0847000000000001E-3</c:v>
                </c:pt>
                <c:pt idx="2330">
                  <c:v>1.0776E-3</c:v>
                </c:pt>
                <c:pt idx="2331">
                  <c:v>1.0705000000000001E-3</c:v>
                </c:pt>
                <c:pt idx="2332">
                  <c:v>1.0633999999999999E-3</c:v>
                </c:pt>
                <c:pt idx="2333">
                  <c:v>1.0564000000000001E-3</c:v>
                </c:pt>
                <c:pt idx="2334">
                  <c:v>1.0494E-3</c:v>
                </c:pt>
                <c:pt idx="2335">
                  <c:v>1.0425E-3</c:v>
                </c:pt>
                <c:pt idx="2336">
                  <c:v>1.0356E-3</c:v>
                </c:pt>
                <c:pt idx="2337">
                  <c:v>1.0287E-3</c:v>
                </c:pt>
                <c:pt idx="2338">
                  <c:v>1.0218E-3</c:v>
                </c:pt>
                <c:pt idx="2339">
                  <c:v>1.0150000000000001E-3</c:v>
                </c:pt>
                <c:pt idx="2340">
                  <c:v>1.0081999999999999E-3</c:v>
                </c:pt>
                <c:pt idx="2341">
                  <c:v>1.0013999999999999E-3</c:v>
                </c:pt>
                <c:pt idx="2342">
                  <c:v>9.9470000000000005E-4</c:v>
                </c:pt>
                <c:pt idx="2343">
                  <c:v>9.880100000000001E-4</c:v>
                </c:pt>
                <c:pt idx="2344">
                  <c:v>9.8134999999999997E-4</c:v>
                </c:pt>
                <c:pt idx="2345">
                  <c:v>9.7471999999999999E-4</c:v>
                </c:pt>
                <c:pt idx="2346">
                  <c:v>9.6812000000000005E-4</c:v>
                </c:pt>
                <c:pt idx="2347">
                  <c:v>9.6155000000000003E-4</c:v>
                </c:pt>
                <c:pt idx="2348">
                  <c:v>9.5500999999999995E-4</c:v>
                </c:pt>
                <c:pt idx="2349">
                  <c:v>9.4850000000000002E-4</c:v>
                </c:pt>
                <c:pt idx="2350">
                  <c:v>9.4200999999999996E-4</c:v>
                </c:pt>
                <c:pt idx="2351">
                  <c:v>9.3555000000000005E-4</c:v>
                </c:pt>
                <c:pt idx="2352">
                  <c:v>9.2911000000000003E-4</c:v>
                </c:pt>
                <c:pt idx="2353">
                  <c:v>9.2268999999999999E-4</c:v>
                </c:pt>
                <c:pt idx="2354">
                  <c:v>9.1629000000000005E-4</c:v>
                </c:pt>
                <c:pt idx="2355">
                  <c:v>9.0992000000000004E-4</c:v>
                </c:pt>
                <c:pt idx="2356">
                  <c:v>9.0355999999999998E-4</c:v>
                </c:pt>
                <c:pt idx="2357">
                  <c:v>8.9722999999999995E-4</c:v>
                </c:pt>
                <c:pt idx="2358">
                  <c:v>8.9092000000000001E-4</c:v>
                </c:pt>
                <c:pt idx="2359">
                  <c:v>8.8464000000000001E-4</c:v>
                </c:pt>
                <c:pt idx="2360">
                  <c:v>8.7839000000000005E-4</c:v>
                </c:pt>
                <c:pt idx="2361">
                  <c:v>8.7215999999999997E-4</c:v>
                </c:pt>
                <c:pt idx="2362">
                  <c:v>8.6596999999999998E-4</c:v>
                </c:pt>
                <c:pt idx="2363">
                  <c:v>8.5981000000000002E-4</c:v>
                </c:pt>
                <c:pt idx="2364">
                  <c:v>8.5368E-4</c:v>
                </c:pt>
                <c:pt idx="2365">
                  <c:v>8.4758000000000001E-4</c:v>
                </c:pt>
                <c:pt idx="2366">
                  <c:v>8.4150999999999996E-4</c:v>
                </c:pt>
                <c:pt idx="2367">
                  <c:v>8.3547000000000005E-4</c:v>
                </c:pt>
                <c:pt idx="2368">
                  <c:v>8.2947000000000001E-4</c:v>
                </c:pt>
                <c:pt idx="2369">
                  <c:v>8.2350000000000001E-4</c:v>
                </c:pt>
                <c:pt idx="2370">
                  <c:v>8.1756000000000005E-4</c:v>
                </c:pt>
                <c:pt idx="2371">
                  <c:v>8.1165000000000002E-4</c:v>
                </c:pt>
                <c:pt idx="2372">
                  <c:v>8.0577000000000003E-4</c:v>
                </c:pt>
                <c:pt idx="2373">
                  <c:v>7.9993000000000002E-4</c:v>
                </c:pt>
                <c:pt idx="2374">
                  <c:v>7.9411E-4</c:v>
                </c:pt>
                <c:pt idx="2375">
                  <c:v>7.8830999999999997E-4</c:v>
                </c:pt>
                <c:pt idx="2376">
                  <c:v>7.8255000000000002E-4</c:v>
                </c:pt>
                <c:pt idx="2377">
                  <c:v>7.7682000000000001E-4</c:v>
                </c:pt>
                <c:pt idx="2378">
                  <c:v>7.7110999999999998E-4</c:v>
                </c:pt>
                <c:pt idx="2379">
                  <c:v>7.6544000000000004E-4</c:v>
                </c:pt>
                <c:pt idx="2380">
                  <c:v>7.5980000000000004E-4</c:v>
                </c:pt>
                <c:pt idx="2381">
                  <c:v>7.5418999999999996E-4</c:v>
                </c:pt>
                <c:pt idx="2382">
                  <c:v>7.4861999999999997E-4</c:v>
                </c:pt>
                <c:pt idx="2383">
                  <c:v>7.4308000000000002E-4</c:v>
                </c:pt>
                <c:pt idx="2384">
                  <c:v>7.3757E-4</c:v>
                </c:pt>
                <c:pt idx="2385">
                  <c:v>7.3209999999999996E-4</c:v>
                </c:pt>
                <c:pt idx="2386">
                  <c:v>7.2667000000000001E-4</c:v>
                </c:pt>
                <c:pt idx="2387">
                  <c:v>7.2126000000000004E-4</c:v>
                </c:pt>
                <c:pt idx="2388">
                  <c:v>7.1588999999999995E-4</c:v>
                </c:pt>
                <c:pt idx="2389">
                  <c:v>7.1055999999999995E-4</c:v>
                </c:pt>
                <c:pt idx="2390">
                  <c:v>7.0525000000000004E-4</c:v>
                </c:pt>
                <c:pt idx="2391">
                  <c:v>6.9998E-4</c:v>
                </c:pt>
                <c:pt idx="2392">
                  <c:v>6.9474000000000001E-4</c:v>
                </c:pt>
                <c:pt idx="2393">
                  <c:v>6.8953000000000005E-4</c:v>
                </c:pt>
                <c:pt idx="2394">
                  <c:v>6.8435000000000002E-4</c:v>
                </c:pt>
                <c:pt idx="2395">
                  <c:v>6.7920000000000003E-4</c:v>
                </c:pt>
                <c:pt idx="2396">
                  <c:v>6.7407999999999997E-4</c:v>
                </c:pt>
                <c:pt idx="2397">
                  <c:v>6.6898999999999995E-4</c:v>
                </c:pt>
                <c:pt idx="2398">
                  <c:v>6.6394000000000002E-4</c:v>
                </c:pt>
                <c:pt idx="2399">
                  <c:v>6.5892000000000001E-4</c:v>
                </c:pt>
                <c:pt idx="2400">
                  <c:v>6.5393000000000005E-4</c:v>
                </c:pt>
                <c:pt idx="2401">
                  <c:v>6.4897000000000002E-4</c:v>
                </c:pt>
                <c:pt idx="2402">
                  <c:v>6.4404999999999996E-4</c:v>
                </c:pt>
                <c:pt idx="2403">
                  <c:v>6.3916999999999999E-4</c:v>
                </c:pt>
                <c:pt idx="2404">
                  <c:v>6.3431999999999996E-4</c:v>
                </c:pt>
                <c:pt idx="2405">
                  <c:v>6.2949999999999996E-4</c:v>
                </c:pt>
                <c:pt idx="2406">
                  <c:v>6.2472000000000005E-4</c:v>
                </c:pt>
                <c:pt idx="2407">
                  <c:v>6.1996999999999996E-4</c:v>
                </c:pt>
                <c:pt idx="2408">
                  <c:v>6.1525999999999996E-4</c:v>
                </c:pt>
                <c:pt idx="2409">
                  <c:v>6.1058E-4</c:v>
                </c:pt>
                <c:pt idx="2410">
                  <c:v>6.0594000000000002E-4</c:v>
                </c:pt>
                <c:pt idx="2411">
                  <c:v>6.0132999999999996E-4</c:v>
                </c:pt>
                <c:pt idx="2412">
                  <c:v>5.9674999999999995E-4</c:v>
                </c:pt>
                <c:pt idx="2413">
                  <c:v>5.9221000000000002E-4</c:v>
                </c:pt>
                <c:pt idx="2414">
                  <c:v>5.8770999999999997E-4</c:v>
                </c:pt>
                <c:pt idx="2415">
                  <c:v>5.8323999999999995E-4</c:v>
                </c:pt>
                <c:pt idx="2416">
                  <c:v>5.7879999999999997E-4</c:v>
                </c:pt>
                <c:pt idx="2417">
                  <c:v>5.7439000000000004E-4</c:v>
                </c:pt>
                <c:pt idx="2418">
                  <c:v>5.7001999999999997E-4</c:v>
                </c:pt>
                <c:pt idx="2419">
                  <c:v>5.6568000000000005E-4</c:v>
                </c:pt>
                <c:pt idx="2420">
                  <c:v>5.6136999999999995E-4</c:v>
                </c:pt>
                <c:pt idx="2421">
                  <c:v>5.5708999999999999E-4</c:v>
                </c:pt>
                <c:pt idx="2422">
                  <c:v>5.5283999999999997E-4</c:v>
                </c:pt>
                <c:pt idx="2423">
                  <c:v>5.4861999999999999E-4</c:v>
                </c:pt>
                <c:pt idx="2424">
                  <c:v>5.4442E-4</c:v>
                </c:pt>
                <c:pt idx="2425">
                  <c:v>5.4025999999999998E-4</c:v>
                </c:pt>
                <c:pt idx="2426">
                  <c:v>5.3613E-4</c:v>
                </c:pt>
                <c:pt idx="2427">
                  <c:v>5.3202000000000002E-4</c:v>
                </c:pt>
                <c:pt idx="2428">
                  <c:v>5.2793999999999996E-4</c:v>
                </c:pt>
                <c:pt idx="2429">
                  <c:v>5.2388000000000001E-4</c:v>
                </c:pt>
                <c:pt idx="2430">
                  <c:v>5.1986000000000003E-4</c:v>
                </c:pt>
                <c:pt idx="2431">
                  <c:v>5.1586000000000004E-4</c:v>
                </c:pt>
                <c:pt idx="2432">
                  <c:v>5.1188000000000004E-4</c:v>
                </c:pt>
                <c:pt idx="2433">
                  <c:v>5.0794000000000002E-4</c:v>
                </c:pt>
                <c:pt idx="2434">
                  <c:v>5.0401999999999999E-4</c:v>
                </c:pt>
                <c:pt idx="2435">
                  <c:v>5.0011999999999995E-4</c:v>
                </c:pt>
                <c:pt idx="2436">
                  <c:v>4.9626E-4</c:v>
                </c:pt>
                <c:pt idx="2437">
                  <c:v>4.9242999999999997E-4</c:v>
                </c:pt>
                <c:pt idx="2438">
                  <c:v>4.8862999999999999E-4</c:v>
                </c:pt>
                <c:pt idx="2439">
                  <c:v>4.8486999999999998E-4</c:v>
                </c:pt>
                <c:pt idx="2440">
                  <c:v>4.8115000000000001E-4</c:v>
                </c:pt>
                <c:pt idx="2441">
                  <c:v>4.7746000000000003E-4</c:v>
                </c:pt>
                <c:pt idx="2442">
                  <c:v>4.7381000000000002E-4</c:v>
                </c:pt>
                <c:pt idx="2443">
                  <c:v>4.7019999999999999E-4</c:v>
                </c:pt>
                <c:pt idx="2444">
                  <c:v>4.6662E-4</c:v>
                </c:pt>
                <c:pt idx="2445">
                  <c:v>4.6308999999999999E-4</c:v>
                </c:pt>
                <c:pt idx="2446">
                  <c:v>4.5959000000000001E-4</c:v>
                </c:pt>
                <c:pt idx="2447">
                  <c:v>4.5612000000000002E-4</c:v>
                </c:pt>
                <c:pt idx="2448">
                  <c:v>4.527E-4</c:v>
                </c:pt>
                <c:pt idx="2449">
                  <c:v>4.4930000000000002E-4</c:v>
                </c:pt>
                <c:pt idx="2450">
                  <c:v>4.4593999999999998E-4</c:v>
                </c:pt>
                <c:pt idx="2451">
                  <c:v>4.4262000000000001E-4</c:v>
                </c:pt>
                <c:pt idx="2452">
                  <c:v>4.3931999999999999E-4</c:v>
                </c:pt>
                <c:pt idx="2453">
                  <c:v>4.3606E-4</c:v>
                </c:pt>
                <c:pt idx="2454">
                  <c:v>4.3282999999999999E-4</c:v>
                </c:pt>
                <c:pt idx="2455">
                  <c:v>4.2963000000000002E-4</c:v>
                </c:pt>
                <c:pt idx="2456">
                  <c:v>4.2645999999999998E-4</c:v>
                </c:pt>
                <c:pt idx="2457">
                  <c:v>4.2331999999999998E-4</c:v>
                </c:pt>
                <c:pt idx="2458">
                  <c:v>4.2020000000000002E-4</c:v>
                </c:pt>
                <c:pt idx="2459">
                  <c:v>4.1711999999999999E-4</c:v>
                </c:pt>
                <c:pt idx="2460">
                  <c:v>4.1406E-4</c:v>
                </c:pt>
                <c:pt idx="2461">
                  <c:v>4.1103999999999999E-4</c:v>
                </c:pt>
                <c:pt idx="2462">
                  <c:v>1.5238000000000001E-3</c:v>
                </c:pt>
                <c:pt idx="2463">
                  <c:v>1.7485000000000001E-3</c:v>
                </c:pt>
                <c:pt idx="2464">
                  <c:v>1.7361E-3</c:v>
                </c:pt>
                <c:pt idx="2465">
                  <c:v>1.7237999999999999E-3</c:v>
                </c:pt>
                <c:pt idx="2466">
                  <c:v>1.7114999999999999E-3</c:v>
                </c:pt>
                <c:pt idx="2467">
                  <c:v>1.6995000000000001E-3</c:v>
                </c:pt>
                <c:pt idx="2468">
                  <c:v>1.6875E-3</c:v>
                </c:pt>
                <c:pt idx="2469">
                  <c:v>1.6756E-3</c:v>
                </c:pt>
                <c:pt idx="2470">
                  <c:v>1.6639000000000001E-3</c:v>
                </c:pt>
                <c:pt idx="2471">
                  <c:v>1.6523E-3</c:v>
                </c:pt>
                <c:pt idx="2472">
                  <c:v>1.6408E-3</c:v>
                </c:pt>
                <c:pt idx="2473">
                  <c:v>1.6294E-3</c:v>
                </c:pt>
                <c:pt idx="2474">
                  <c:v>1.6180999999999999E-3</c:v>
                </c:pt>
                <c:pt idx="2475">
                  <c:v>1.6069000000000001E-3</c:v>
                </c:pt>
                <c:pt idx="2476">
                  <c:v>1.8328000000000001E-3</c:v>
                </c:pt>
                <c:pt idx="2477">
                  <c:v>1.8201999999999999E-3</c:v>
                </c:pt>
                <c:pt idx="2478">
                  <c:v>1.8075999999999999E-3</c:v>
                </c:pt>
                <c:pt idx="2479">
                  <c:v>1.7952000000000001E-3</c:v>
                </c:pt>
                <c:pt idx="2480">
                  <c:v>1.7828E-3</c:v>
                </c:pt>
                <c:pt idx="2481">
                  <c:v>1.7704999999999999E-3</c:v>
                </c:pt>
                <c:pt idx="2482">
                  <c:v>1.7584E-3</c:v>
                </c:pt>
                <c:pt idx="2483">
                  <c:v>1.7462999999999999E-3</c:v>
                </c:pt>
                <c:pt idx="2484">
                  <c:v>1.7343E-3</c:v>
                </c:pt>
                <c:pt idx="2485">
                  <c:v>1.8962E-3</c:v>
                </c:pt>
                <c:pt idx="2486">
                  <c:v>1.8833000000000001E-3</c:v>
                </c:pt>
                <c:pt idx="2487">
                  <c:v>1.8703999999999999E-3</c:v>
                </c:pt>
                <c:pt idx="2488">
                  <c:v>1.8577000000000001E-3</c:v>
                </c:pt>
                <c:pt idx="2489">
                  <c:v>1.9262999999999999E-3</c:v>
                </c:pt>
                <c:pt idx="2490">
                  <c:v>1.9132000000000001E-3</c:v>
                </c:pt>
                <c:pt idx="2491">
                  <c:v>1.9002999999999999E-3</c:v>
                </c:pt>
                <c:pt idx="2492">
                  <c:v>1.8875000000000001E-3</c:v>
                </c:pt>
                <c:pt idx="2493">
                  <c:v>1.8748E-3</c:v>
                </c:pt>
                <c:pt idx="2494">
                  <c:v>1.8622000000000001E-3</c:v>
                </c:pt>
                <c:pt idx="2495">
                  <c:v>1.8496999999999999E-3</c:v>
                </c:pt>
                <c:pt idx="2496">
                  <c:v>1.8374000000000001E-3</c:v>
                </c:pt>
                <c:pt idx="2497">
                  <c:v>1.8251999999999999E-3</c:v>
                </c:pt>
                <c:pt idx="2498">
                  <c:v>1.8131E-3</c:v>
                </c:pt>
                <c:pt idx="2499">
                  <c:v>1.8010999999999999E-3</c:v>
                </c:pt>
                <c:pt idx="2500">
                  <c:v>1.7893E-3</c:v>
                </c:pt>
                <c:pt idx="2501">
                  <c:v>1.7776000000000001E-3</c:v>
                </c:pt>
                <c:pt idx="2502">
                  <c:v>1.766E-3</c:v>
                </c:pt>
                <c:pt idx="2503">
                  <c:v>1.7546E-3</c:v>
                </c:pt>
                <c:pt idx="2504">
                  <c:v>1.7466000000000001E-3</c:v>
                </c:pt>
                <c:pt idx="2505">
                  <c:v>1.7354E-3</c:v>
                </c:pt>
                <c:pt idx="2506">
                  <c:v>1.8605E-3</c:v>
                </c:pt>
                <c:pt idx="2507">
                  <c:v>1.8487E-3</c:v>
                </c:pt>
                <c:pt idx="2508">
                  <c:v>1.9683000000000001E-3</c:v>
                </c:pt>
                <c:pt idx="2509">
                  <c:v>1.9558000000000002E-3</c:v>
                </c:pt>
                <c:pt idx="2510">
                  <c:v>1.9434999999999999E-3</c:v>
                </c:pt>
                <c:pt idx="2511">
                  <c:v>1.9312999999999999E-3</c:v>
                </c:pt>
                <c:pt idx="2512">
                  <c:v>2.1554E-3</c:v>
                </c:pt>
                <c:pt idx="2513">
                  <c:v>2.3817E-3</c:v>
                </c:pt>
                <c:pt idx="2514">
                  <c:v>2.3668999999999999E-3</c:v>
                </c:pt>
                <c:pt idx="2515">
                  <c:v>2.3522999999999999E-3</c:v>
                </c:pt>
                <c:pt idx="2516">
                  <c:v>2.3378000000000001E-3</c:v>
                </c:pt>
                <c:pt idx="2517">
                  <c:v>2.3235E-3</c:v>
                </c:pt>
                <c:pt idx="2518">
                  <c:v>2.3092999999999998E-3</c:v>
                </c:pt>
                <c:pt idx="2519">
                  <c:v>2.2953000000000001E-3</c:v>
                </c:pt>
                <c:pt idx="2520">
                  <c:v>2.2813E-3</c:v>
                </c:pt>
                <c:pt idx="2521">
                  <c:v>2.2675E-3</c:v>
                </c:pt>
                <c:pt idx="2522">
                  <c:v>2.2537999999999998E-3</c:v>
                </c:pt>
                <c:pt idx="2523">
                  <c:v>2.2403000000000002E-3</c:v>
                </c:pt>
                <c:pt idx="2524">
                  <c:v>2.2268000000000001E-3</c:v>
                </c:pt>
                <c:pt idx="2525">
                  <c:v>2.2135000000000002E-3</c:v>
                </c:pt>
                <c:pt idx="2526">
                  <c:v>2.2003000000000001E-3</c:v>
                </c:pt>
                <c:pt idx="2527">
                  <c:v>2.1871999999999998E-3</c:v>
                </c:pt>
                <c:pt idx="2528">
                  <c:v>2.1743000000000001E-3</c:v>
                </c:pt>
                <c:pt idx="2529">
                  <c:v>2.1614999999999998E-3</c:v>
                </c:pt>
                <c:pt idx="2530">
                  <c:v>2.1488000000000002E-3</c:v>
                </c:pt>
                <c:pt idx="2531">
                  <c:v>2.1362E-3</c:v>
                </c:pt>
                <c:pt idx="2532">
                  <c:v>2.1237999999999999E-3</c:v>
                </c:pt>
                <c:pt idx="2533">
                  <c:v>2.1113999999999998E-3</c:v>
                </c:pt>
                <c:pt idx="2534">
                  <c:v>2.0991999999999999E-3</c:v>
                </c:pt>
                <c:pt idx="2535">
                  <c:v>2.0872E-3</c:v>
                </c:pt>
                <c:pt idx="2536">
                  <c:v>2.0752000000000001E-3</c:v>
                </c:pt>
                <c:pt idx="2537">
                  <c:v>2.0633000000000001E-3</c:v>
                </c:pt>
                <c:pt idx="2538">
                  <c:v>2.0516000000000002E-3</c:v>
                </c:pt>
                <c:pt idx="2539">
                  <c:v>2.0400000000000001E-3</c:v>
                </c:pt>
                <c:pt idx="2540">
                  <c:v>2.0284000000000001E-3</c:v>
                </c:pt>
                <c:pt idx="2541">
                  <c:v>2.0170000000000001E-3</c:v>
                </c:pt>
                <c:pt idx="2542">
                  <c:v>2.0057E-3</c:v>
                </c:pt>
                <c:pt idx="2543">
                  <c:v>1.9945000000000002E-3</c:v>
                </c:pt>
                <c:pt idx="2544">
                  <c:v>1.9834000000000002E-3</c:v>
                </c:pt>
                <c:pt idx="2545">
                  <c:v>1.9723000000000002E-3</c:v>
                </c:pt>
                <c:pt idx="2546">
                  <c:v>1.9613E-3</c:v>
                </c:pt>
                <c:pt idx="2547">
                  <c:v>1.9503999999999999E-3</c:v>
                </c:pt>
                <c:pt idx="2548">
                  <c:v>1.9396000000000001E-3</c:v>
                </c:pt>
                <c:pt idx="2549">
                  <c:v>1.9288E-3</c:v>
                </c:pt>
                <c:pt idx="2550">
                  <c:v>1.9181000000000001E-3</c:v>
                </c:pt>
                <c:pt idx="2551">
                  <c:v>1.9074000000000001E-3</c:v>
                </c:pt>
                <c:pt idx="2552">
                  <c:v>1.8967999999999999E-3</c:v>
                </c:pt>
                <c:pt idx="2553">
                  <c:v>1.8862E-3</c:v>
                </c:pt>
                <c:pt idx="2554">
                  <c:v>1.8756999999999999E-3</c:v>
                </c:pt>
                <c:pt idx="2555">
                  <c:v>1.8653000000000001E-3</c:v>
                </c:pt>
                <c:pt idx="2556">
                  <c:v>1.8549E-3</c:v>
                </c:pt>
                <c:pt idx="2557">
                  <c:v>1.8446000000000001E-3</c:v>
                </c:pt>
                <c:pt idx="2558">
                  <c:v>1.8343000000000001E-3</c:v>
                </c:pt>
                <c:pt idx="2559">
                  <c:v>1.8240999999999999E-3</c:v>
                </c:pt>
                <c:pt idx="2560">
                  <c:v>1.8140000000000001E-3</c:v>
                </c:pt>
                <c:pt idx="2561">
                  <c:v>1.8039E-3</c:v>
                </c:pt>
                <c:pt idx="2562">
                  <c:v>1.7939E-3</c:v>
                </c:pt>
                <c:pt idx="2563">
                  <c:v>1.784E-3</c:v>
                </c:pt>
                <c:pt idx="2564">
                  <c:v>1.7742000000000001E-3</c:v>
                </c:pt>
                <c:pt idx="2565">
                  <c:v>1.7644E-3</c:v>
                </c:pt>
                <c:pt idx="2566">
                  <c:v>1.7546E-3</c:v>
                </c:pt>
                <c:pt idx="2567">
                  <c:v>1.745E-3</c:v>
                </c:pt>
                <c:pt idx="2568">
                  <c:v>1.7353E-3</c:v>
                </c:pt>
                <c:pt idx="2569">
                  <c:v>1.7258E-3</c:v>
                </c:pt>
                <c:pt idx="2570">
                  <c:v>1.7163E-3</c:v>
                </c:pt>
                <c:pt idx="2571">
                  <c:v>1.7068999999999999E-3</c:v>
                </c:pt>
                <c:pt idx="2572">
                  <c:v>1.6975E-3</c:v>
                </c:pt>
                <c:pt idx="2573">
                  <c:v>1.6881000000000001E-3</c:v>
                </c:pt>
                <c:pt idx="2574">
                  <c:v>1.6789000000000001E-3</c:v>
                </c:pt>
                <c:pt idx="2575">
                  <c:v>1.6696E-3</c:v>
                </c:pt>
                <c:pt idx="2576">
                  <c:v>1.6605000000000001E-3</c:v>
                </c:pt>
                <c:pt idx="2577">
                  <c:v>1.6513999999999999E-3</c:v>
                </c:pt>
                <c:pt idx="2578">
                  <c:v>1.6423E-3</c:v>
                </c:pt>
                <c:pt idx="2579">
                  <c:v>1.6333000000000001E-3</c:v>
                </c:pt>
                <c:pt idx="2580">
                  <c:v>1.6243E-3</c:v>
                </c:pt>
                <c:pt idx="2581">
                  <c:v>1.6153999999999999E-3</c:v>
                </c:pt>
                <c:pt idx="2582">
                  <c:v>1.6065000000000001E-3</c:v>
                </c:pt>
                <c:pt idx="2583">
                  <c:v>1.5977000000000001E-3</c:v>
                </c:pt>
                <c:pt idx="2584">
                  <c:v>1.5889000000000001E-3</c:v>
                </c:pt>
                <c:pt idx="2585">
                  <c:v>1.5801999999999999E-3</c:v>
                </c:pt>
                <c:pt idx="2586">
                  <c:v>1.5715E-3</c:v>
                </c:pt>
                <c:pt idx="2587">
                  <c:v>1.5629000000000001E-3</c:v>
                </c:pt>
                <c:pt idx="2588">
                  <c:v>1.5543E-3</c:v>
                </c:pt>
                <c:pt idx="2589">
                  <c:v>1.5456999999999999E-3</c:v>
                </c:pt>
                <c:pt idx="2590">
                  <c:v>1.5372000000000001E-3</c:v>
                </c:pt>
                <c:pt idx="2591">
                  <c:v>1.5287E-3</c:v>
                </c:pt>
                <c:pt idx="2592">
                  <c:v>1.5203E-3</c:v>
                </c:pt>
                <c:pt idx="2593">
                  <c:v>1.5119E-3</c:v>
                </c:pt>
                <c:pt idx="2594">
                  <c:v>1.5035000000000001E-3</c:v>
                </c:pt>
                <c:pt idx="2595">
                  <c:v>1.4951999999999999E-3</c:v>
                </c:pt>
                <c:pt idx="2596">
                  <c:v>1.4869E-3</c:v>
                </c:pt>
                <c:pt idx="2597">
                  <c:v>1.4786000000000001E-3</c:v>
                </c:pt>
                <c:pt idx="2598">
                  <c:v>1.4704E-3</c:v>
                </c:pt>
                <c:pt idx="2599">
                  <c:v>1.4622000000000001E-3</c:v>
                </c:pt>
                <c:pt idx="2600">
                  <c:v>1.454E-3</c:v>
                </c:pt>
                <c:pt idx="2601">
                  <c:v>1.4459E-3</c:v>
                </c:pt>
                <c:pt idx="2602">
                  <c:v>1.4377999999999999E-3</c:v>
                </c:pt>
                <c:pt idx="2603">
                  <c:v>1.4298E-3</c:v>
                </c:pt>
                <c:pt idx="2604">
                  <c:v>1.4219E-3</c:v>
                </c:pt>
                <c:pt idx="2605">
                  <c:v>1.4139000000000001E-3</c:v>
                </c:pt>
                <c:pt idx="2606">
                  <c:v>1.4059999999999999E-3</c:v>
                </c:pt>
                <c:pt idx="2607">
                  <c:v>1.3982000000000001E-3</c:v>
                </c:pt>
                <c:pt idx="2608">
                  <c:v>1.3904E-3</c:v>
                </c:pt>
                <c:pt idx="2609">
                  <c:v>1.3826000000000001E-3</c:v>
                </c:pt>
                <c:pt idx="2610">
                  <c:v>1.3749000000000001E-3</c:v>
                </c:pt>
                <c:pt idx="2611">
                  <c:v>1.3672000000000001E-3</c:v>
                </c:pt>
                <c:pt idx="2612">
                  <c:v>1.3595E-3</c:v>
                </c:pt>
                <c:pt idx="2613">
                  <c:v>1.3519000000000001E-3</c:v>
                </c:pt>
                <c:pt idx="2614">
                  <c:v>1.3443999999999999E-3</c:v>
                </c:pt>
                <c:pt idx="2615">
                  <c:v>2.1383999999999999E-3</c:v>
                </c:pt>
                <c:pt idx="2616">
                  <c:v>2.2764999999999999E-3</c:v>
                </c:pt>
                <c:pt idx="2617">
                  <c:v>2.2637999999999998E-3</c:v>
                </c:pt>
                <c:pt idx="2618">
                  <c:v>2.2510999999999998E-3</c:v>
                </c:pt>
                <c:pt idx="2619">
                  <c:v>2.4750000000000002E-3</c:v>
                </c:pt>
                <c:pt idx="2620">
                  <c:v>2.7225000000000001E-3</c:v>
                </c:pt>
                <c:pt idx="2621">
                  <c:v>2.7074E-3</c:v>
                </c:pt>
                <c:pt idx="2622">
                  <c:v>2.6922999999999999E-3</c:v>
                </c:pt>
                <c:pt idx="2623">
                  <c:v>2.6773000000000001E-3</c:v>
                </c:pt>
                <c:pt idx="2624">
                  <c:v>2.6624000000000001E-3</c:v>
                </c:pt>
                <c:pt idx="2625">
                  <c:v>2.6476E-3</c:v>
                </c:pt>
                <c:pt idx="2626">
                  <c:v>2.6327999999999998E-3</c:v>
                </c:pt>
                <c:pt idx="2627">
                  <c:v>2.6180999999999999E-3</c:v>
                </c:pt>
                <c:pt idx="2628">
                  <c:v>2.6034000000000001E-3</c:v>
                </c:pt>
                <c:pt idx="2629">
                  <c:v>2.5888E-3</c:v>
                </c:pt>
                <c:pt idx="2630">
                  <c:v>2.5742E-3</c:v>
                </c:pt>
                <c:pt idx="2631">
                  <c:v>2.5596999999999998E-3</c:v>
                </c:pt>
                <c:pt idx="2632">
                  <c:v>2.5452999999999999E-3</c:v>
                </c:pt>
                <c:pt idx="2633">
                  <c:v>2.5308000000000002E-3</c:v>
                </c:pt>
                <c:pt idx="2634">
                  <c:v>2.5165000000000001E-3</c:v>
                </c:pt>
                <c:pt idx="2635">
                  <c:v>2.5022E-3</c:v>
                </c:pt>
                <c:pt idx="2636">
                  <c:v>2.4878999999999999E-3</c:v>
                </c:pt>
                <c:pt idx="2637">
                  <c:v>2.4737000000000001E-3</c:v>
                </c:pt>
                <c:pt idx="2638">
                  <c:v>2.4594999999999999E-3</c:v>
                </c:pt>
                <c:pt idx="2639">
                  <c:v>2.4453999999999999E-3</c:v>
                </c:pt>
                <c:pt idx="2640">
                  <c:v>2.4313E-3</c:v>
                </c:pt>
                <c:pt idx="2641">
                  <c:v>2.4172999999999998E-3</c:v>
                </c:pt>
                <c:pt idx="2642">
                  <c:v>2.4033000000000001E-3</c:v>
                </c:pt>
                <c:pt idx="2643">
                  <c:v>2.3893999999999999E-3</c:v>
                </c:pt>
                <c:pt idx="2644">
                  <c:v>2.3755E-3</c:v>
                </c:pt>
                <c:pt idx="2645">
                  <c:v>2.3616000000000002E-3</c:v>
                </c:pt>
                <c:pt idx="2646">
                  <c:v>2.3478000000000001E-3</c:v>
                </c:pt>
                <c:pt idx="2647">
                  <c:v>2.3340000000000001E-3</c:v>
                </c:pt>
                <c:pt idx="2648">
                  <c:v>2.3202000000000001E-3</c:v>
                </c:pt>
                <c:pt idx="2649">
                  <c:v>2.3065E-3</c:v>
                </c:pt>
                <c:pt idx="2650">
                  <c:v>2.2927999999999998E-3</c:v>
                </c:pt>
                <c:pt idx="2651">
                  <c:v>2.2791999999999999E-3</c:v>
                </c:pt>
                <c:pt idx="2652">
                  <c:v>2.2655000000000002E-3</c:v>
                </c:pt>
                <c:pt idx="2653">
                  <c:v>2.2520000000000001E-3</c:v>
                </c:pt>
                <c:pt idx="2654">
                  <c:v>2.2384000000000002E-3</c:v>
                </c:pt>
                <c:pt idx="2655">
                  <c:v>2.2249000000000001E-3</c:v>
                </c:pt>
                <c:pt idx="2656">
                  <c:v>2.2114999999999999E-3</c:v>
                </c:pt>
                <c:pt idx="2657">
                  <c:v>2.1981000000000001E-3</c:v>
                </c:pt>
                <c:pt idx="2658">
                  <c:v>2.1846999999999999E-3</c:v>
                </c:pt>
                <c:pt idx="2659">
                  <c:v>2.1714999999999998E-3</c:v>
                </c:pt>
                <c:pt idx="2660">
                  <c:v>2.1581999999999999E-3</c:v>
                </c:pt>
                <c:pt idx="2661">
                  <c:v>2.1450000000000002E-3</c:v>
                </c:pt>
                <c:pt idx="2662">
                  <c:v>2.1318000000000001E-3</c:v>
                </c:pt>
                <c:pt idx="2663">
                  <c:v>2.1186999999999998E-3</c:v>
                </c:pt>
                <c:pt idx="2664">
                  <c:v>2.1056E-3</c:v>
                </c:pt>
                <c:pt idx="2665">
                  <c:v>2.0926E-3</c:v>
                </c:pt>
                <c:pt idx="2666">
                  <c:v>2.0796999999999999E-3</c:v>
                </c:pt>
                <c:pt idx="2667">
                  <c:v>2.0666999999999999E-3</c:v>
                </c:pt>
                <c:pt idx="2668">
                  <c:v>2.0539E-3</c:v>
                </c:pt>
                <c:pt idx="2669">
                  <c:v>2.0411000000000001E-3</c:v>
                </c:pt>
                <c:pt idx="2670">
                  <c:v>2.0284000000000001E-3</c:v>
                </c:pt>
                <c:pt idx="2671">
                  <c:v>2.3676000000000001E-3</c:v>
                </c:pt>
                <c:pt idx="2672">
                  <c:v>2.3654000000000001E-3</c:v>
                </c:pt>
                <c:pt idx="2673">
                  <c:v>4.8951000000000003E-3</c:v>
                </c:pt>
                <c:pt idx="2674">
                  <c:v>5.9392000000000004E-3</c:v>
                </c:pt>
                <c:pt idx="2675">
                  <c:v>6.5960999999999997E-3</c:v>
                </c:pt>
                <c:pt idx="2676">
                  <c:v>7.7088E-3</c:v>
                </c:pt>
                <c:pt idx="2677">
                  <c:v>7.6626000000000003E-3</c:v>
                </c:pt>
                <c:pt idx="2678">
                  <c:v>7.6166999999999997E-3</c:v>
                </c:pt>
                <c:pt idx="2679">
                  <c:v>7.5710999999999999E-3</c:v>
                </c:pt>
                <c:pt idx="2680">
                  <c:v>7.5259000000000003E-3</c:v>
                </c:pt>
                <c:pt idx="2681">
                  <c:v>7.4811000000000001E-3</c:v>
                </c:pt>
                <c:pt idx="2682">
                  <c:v>7.4365999999999998E-3</c:v>
                </c:pt>
                <c:pt idx="2683">
                  <c:v>7.3924000000000004E-3</c:v>
                </c:pt>
                <c:pt idx="2684">
                  <c:v>7.3485E-3</c:v>
                </c:pt>
                <c:pt idx="2685">
                  <c:v>7.3048999999999996E-3</c:v>
                </c:pt>
                <c:pt idx="2686">
                  <c:v>7.2614999999999997E-3</c:v>
                </c:pt>
                <c:pt idx="2687">
                  <c:v>7.2183000000000004E-3</c:v>
                </c:pt>
                <c:pt idx="2688">
                  <c:v>7.1752999999999999E-3</c:v>
                </c:pt>
                <c:pt idx="2689">
                  <c:v>7.1325E-3</c:v>
                </c:pt>
                <c:pt idx="2690">
                  <c:v>7.0898000000000003E-3</c:v>
                </c:pt>
                <c:pt idx="2691">
                  <c:v>7.0473000000000003E-3</c:v>
                </c:pt>
                <c:pt idx="2692">
                  <c:v>7.0048999999999997E-3</c:v>
                </c:pt>
                <c:pt idx="2693">
                  <c:v>6.9626999999999996E-3</c:v>
                </c:pt>
                <c:pt idx="2694">
                  <c:v>6.9205999999999998E-3</c:v>
                </c:pt>
                <c:pt idx="2695">
                  <c:v>6.8786999999999997E-3</c:v>
                </c:pt>
                <c:pt idx="2696">
                  <c:v>6.8370000000000002E-3</c:v>
                </c:pt>
                <c:pt idx="2697">
                  <c:v>6.7955000000000003E-3</c:v>
                </c:pt>
                <c:pt idx="2698">
                  <c:v>6.7542000000000001E-3</c:v>
                </c:pt>
                <c:pt idx="2699">
                  <c:v>6.7130999999999996E-3</c:v>
                </c:pt>
                <c:pt idx="2700">
                  <c:v>6.6721999999999997E-3</c:v>
                </c:pt>
                <c:pt idx="2701">
                  <c:v>6.6315000000000002E-3</c:v>
                </c:pt>
                <c:pt idx="2702">
                  <c:v>6.5910999999999999E-3</c:v>
                </c:pt>
                <c:pt idx="2703">
                  <c:v>6.5509000000000001E-3</c:v>
                </c:pt>
                <c:pt idx="2704">
                  <c:v>6.5110000000000003E-3</c:v>
                </c:pt>
                <c:pt idx="2705">
                  <c:v>6.4713000000000001E-3</c:v>
                </c:pt>
                <c:pt idx="2706">
                  <c:v>6.4317999999999997E-3</c:v>
                </c:pt>
                <c:pt idx="2707">
                  <c:v>6.3924999999999997E-3</c:v>
                </c:pt>
                <c:pt idx="2708">
                  <c:v>6.3534999999999998E-3</c:v>
                </c:pt>
                <c:pt idx="2709">
                  <c:v>6.3147000000000003E-3</c:v>
                </c:pt>
                <c:pt idx="2710">
                  <c:v>6.2760999999999997E-3</c:v>
                </c:pt>
                <c:pt idx="2711">
                  <c:v>6.2376999999999997E-3</c:v>
                </c:pt>
                <c:pt idx="2712">
                  <c:v>6.1995000000000001E-3</c:v>
                </c:pt>
                <c:pt idx="2713">
                  <c:v>6.1615000000000003E-3</c:v>
                </c:pt>
                <c:pt idx="2714">
                  <c:v>6.1237000000000002E-3</c:v>
                </c:pt>
                <c:pt idx="2715">
                  <c:v>6.0860999999999997E-3</c:v>
                </c:pt>
                <c:pt idx="2716">
                  <c:v>6.0486000000000003E-3</c:v>
                </c:pt>
                <c:pt idx="2717">
                  <c:v>6.0114000000000001E-3</c:v>
                </c:pt>
                <c:pt idx="2718">
                  <c:v>5.9743000000000001E-3</c:v>
                </c:pt>
                <c:pt idx="2719">
                  <c:v>5.9373000000000004E-3</c:v>
                </c:pt>
                <c:pt idx="2720">
                  <c:v>5.9005999999999998E-3</c:v>
                </c:pt>
                <c:pt idx="2721">
                  <c:v>5.8639E-3</c:v>
                </c:pt>
                <c:pt idx="2722">
                  <c:v>5.8273999999999999E-3</c:v>
                </c:pt>
                <c:pt idx="2723">
                  <c:v>5.7910000000000001E-3</c:v>
                </c:pt>
                <c:pt idx="2724">
                  <c:v>0.18712999999999999</c:v>
                </c:pt>
                <c:pt idx="2725">
                  <c:v>0.18679000000000001</c:v>
                </c:pt>
                <c:pt idx="2726">
                  <c:v>0.18554999999999999</c:v>
                </c:pt>
                <c:pt idx="2727">
                  <c:v>0.18432999999999999</c:v>
                </c:pt>
                <c:pt idx="2728">
                  <c:v>0.18310000000000001</c:v>
                </c:pt>
                <c:pt idx="2729">
                  <c:v>0.18187999999999999</c:v>
                </c:pt>
                <c:pt idx="2730">
                  <c:v>0.18067</c:v>
                </c:pt>
                <c:pt idx="2731">
                  <c:v>0.17946000000000001</c:v>
                </c:pt>
                <c:pt idx="2732">
                  <c:v>0.17824999999999999</c:v>
                </c:pt>
                <c:pt idx="2733">
                  <c:v>0.17705000000000001</c:v>
                </c:pt>
                <c:pt idx="2734">
                  <c:v>0.17585000000000001</c:v>
                </c:pt>
                <c:pt idx="2735">
                  <c:v>0.17466999999999999</c:v>
                </c:pt>
                <c:pt idx="2736">
                  <c:v>0.17348</c:v>
                </c:pt>
                <c:pt idx="2737">
                  <c:v>0.17230999999999999</c:v>
                </c:pt>
                <c:pt idx="2738">
                  <c:v>0.17113</c:v>
                </c:pt>
                <c:pt idx="2739">
                  <c:v>0.16997000000000001</c:v>
                </c:pt>
                <c:pt idx="2740">
                  <c:v>0.16880999999999999</c:v>
                </c:pt>
                <c:pt idx="2741">
                  <c:v>0.16764999999999999</c:v>
                </c:pt>
                <c:pt idx="2742">
                  <c:v>0.16650999999999999</c:v>
                </c:pt>
                <c:pt idx="2743">
                  <c:v>0.16536000000000001</c:v>
                </c:pt>
                <c:pt idx="2744">
                  <c:v>0.16422</c:v>
                </c:pt>
                <c:pt idx="2745">
                  <c:v>0.16309000000000001</c:v>
                </c:pt>
                <c:pt idx="2746">
                  <c:v>0.16195999999999999</c:v>
                </c:pt>
                <c:pt idx="2747">
                  <c:v>0.16084000000000001</c:v>
                </c:pt>
                <c:pt idx="2748">
                  <c:v>0.15972</c:v>
                </c:pt>
                <c:pt idx="2749">
                  <c:v>0.15861</c:v>
                </c:pt>
                <c:pt idx="2750">
                  <c:v>0.1575</c:v>
                </c:pt>
                <c:pt idx="2751">
                  <c:v>0.15639</c:v>
                </c:pt>
                <c:pt idx="2752">
                  <c:v>0.15529000000000001</c:v>
                </c:pt>
                <c:pt idx="2753">
                  <c:v>0.1542</c:v>
                </c:pt>
                <c:pt idx="2754">
                  <c:v>0.15311</c:v>
                </c:pt>
                <c:pt idx="2755">
                  <c:v>0.15201999999999999</c:v>
                </c:pt>
                <c:pt idx="2756">
                  <c:v>0.15093999999999999</c:v>
                </c:pt>
                <c:pt idx="2757">
                  <c:v>0.14985999999999999</c:v>
                </c:pt>
                <c:pt idx="2758">
                  <c:v>0.14879000000000001</c:v>
                </c:pt>
                <c:pt idx="2759">
                  <c:v>0.14771999999999999</c:v>
                </c:pt>
                <c:pt idx="2760">
                  <c:v>0.14666000000000001</c:v>
                </c:pt>
                <c:pt idx="2761">
                  <c:v>0.14560999999999999</c:v>
                </c:pt>
                <c:pt idx="2762">
                  <c:v>0.14455000000000001</c:v>
                </c:pt>
                <c:pt idx="2763">
                  <c:v>0.14351</c:v>
                </c:pt>
                <c:pt idx="2764">
                  <c:v>0.14247000000000001</c:v>
                </c:pt>
                <c:pt idx="2765">
                  <c:v>0.14143</c:v>
                </c:pt>
                <c:pt idx="2766">
                  <c:v>0.1404</c:v>
                </c:pt>
                <c:pt idx="2767">
                  <c:v>0.13936999999999999</c:v>
                </c:pt>
                <c:pt idx="2768">
                  <c:v>0.13835</c:v>
                </c:pt>
                <c:pt idx="2769">
                  <c:v>0.13733999999999999</c:v>
                </c:pt>
                <c:pt idx="2770">
                  <c:v>0.13633000000000001</c:v>
                </c:pt>
                <c:pt idx="2771">
                  <c:v>0.13533000000000001</c:v>
                </c:pt>
                <c:pt idx="2772">
                  <c:v>0.13433</c:v>
                </c:pt>
                <c:pt idx="2773">
                  <c:v>0.13333999999999999</c:v>
                </c:pt>
                <c:pt idx="2774">
                  <c:v>0.13235</c:v>
                </c:pt>
                <c:pt idx="2775">
                  <c:v>0.13136999999999999</c:v>
                </c:pt>
                <c:pt idx="2776">
                  <c:v>0.13039999999999999</c:v>
                </c:pt>
                <c:pt idx="2777">
                  <c:v>0.12942999999999999</c:v>
                </c:pt>
                <c:pt idx="2778">
                  <c:v>0.12845999999999999</c:v>
                </c:pt>
                <c:pt idx="2779">
                  <c:v>0.12751000000000001</c:v>
                </c:pt>
                <c:pt idx="2780">
                  <c:v>0.12656000000000001</c:v>
                </c:pt>
                <c:pt idx="2781">
                  <c:v>0.12562000000000001</c:v>
                </c:pt>
                <c:pt idx="2782">
                  <c:v>0.12468</c:v>
                </c:pt>
                <c:pt idx="2783">
                  <c:v>0.12375</c:v>
                </c:pt>
                <c:pt idx="2784">
                  <c:v>0.12282999999999999</c:v>
                </c:pt>
                <c:pt idx="2785">
                  <c:v>0.12192</c:v>
                </c:pt>
                <c:pt idx="2786">
                  <c:v>0.12101000000000001</c:v>
                </c:pt>
                <c:pt idx="2787">
                  <c:v>0.12012</c:v>
                </c:pt>
                <c:pt idx="2788">
                  <c:v>0.11923</c:v>
                </c:pt>
                <c:pt idx="2789">
                  <c:v>0.11834</c:v>
                </c:pt>
                <c:pt idx="2790">
                  <c:v>0.11747</c:v>
                </c:pt>
                <c:pt idx="2791">
                  <c:v>0.1166</c:v>
                </c:pt>
                <c:pt idx="2792">
                  <c:v>0.11574</c:v>
                </c:pt>
                <c:pt idx="2793">
                  <c:v>0.11488</c:v>
                </c:pt>
                <c:pt idx="2794">
                  <c:v>0.11403000000000001</c:v>
                </c:pt>
                <c:pt idx="2795">
                  <c:v>0.11319</c:v>
                </c:pt>
                <c:pt idx="2796">
                  <c:v>0.11235000000000001</c:v>
                </c:pt>
                <c:pt idx="2797">
                  <c:v>0.11151999999999999</c:v>
                </c:pt>
                <c:pt idx="2798">
                  <c:v>0.11069</c:v>
                </c:pt>
                <c:pt idx="2799">
                  <c:v>0.10988000000000001</c:v>
                </c:pt>
                <c:pt idx="2800">
                  <c:v>0.10907</c:v>
                </c:pt>
                <c:pt idx="2801">
                  <c:v>0.10827000000000001</c:v>
                </c:pt>
                <c:pt idx="2802">
                  <c:v>0.10747</c:v>
                </c:pt>
                <c:pt idx="2803">
                  <c:v>0.10668</c:v>
                </c:pt>
                <c:pt idx="2804">
                  <c:v>0.10589999999999999</c:v>
                </c:pt>
                <c:pt idx="2805">
                  <c:v>0.10513</c:v>
                </c:pt>
                <c:pt idx="2806">
                  <c:v>0.10437</c:v>
                </c:pt>
                <c:pt idx="2807">
                  <c:v>0.10360999999999999</c:v>
                </c:pt>
                <c:pt idx="2808">
                  <c:v>0.10285999999999999</c:v>
                </c:pt>
                <c:pt idx="2809">
                  <c:v>0.10211000000000001</c:v>
                </c:pt>
                <c:pt idx="2810">
                  <c:v>0.10137</c:v>
                </c:pt>
                <c:pt idx="2811">
                  <c:v>0.10063999999999999</c:v>
                </c:pt>
                <c:pt idx="2812">
                  <c:v>9.9918000000000007E-2</c:v>
                </c:pt>
                <c:pt idx="2813">
                  <c:v>9.9198999999999996E-2</c:v>
                </c:pt>
                <c:pt idx="2814">
                  <c:v>9.8487000000000005E-2</c:v>
                </c:pt>
                <c:pt idx="2815">
                  <c:v>9.7780000000000006E-2</c:v>
                </c:pt>
                <c:pt idx="2816">
                  <c:v>9.708E-2</c:v>
                </c:pt>
                <c:pt idx="2817">
                  <c:v>9.6385999999999999E-2</c:v>
                </c:pt>
                <c:pt idx="2818">
                  <c:v>9.5697000000000004E-2</c:v>
                </c:pt>
                <c:pt idx="2819">
                  <c:v>9.5015000000000002E-2</c:v>
                </c:pt>
                <c:pt idx="2820">
                  <c:v>9.4338000000000005E-2</c:v>
                </c:pt>
                <c:pt idx="2821">
                  <c:v>9.3665999999999999E-2</c:v>
                </c:pt>
                <c:pt idx="2822">
                  <c:v>9.2999999999999999E-2</c:v>
                </c:pt>
                <c:pt idx="2823">
                  <c:v>9.2339000000000004E-2</c:v>
                </c:pt>
                <c:pt idx="2824">
                  <c:v>9.1683000000000001E-2</c:v>
                </c:pt>
                <c:pt idx="2825">
                  <c:v>9.1033000000000003E-2</c:v>
                </c:pt>
                <c:pt idx="2826">
                  <c:v>9.0387999999999996E-2</c:v>
                </c:pt>
                <c:pt idx="2827">
                  <c:v>8.9748999999999995E-2</c:v>
                </c:pt>
                <c:pt idx="2828">
                  <c:v>8.9113999999999999E-2</c:v>
                </c:pt>
                <c:pt idx="2829">
                  <c:v>8.8483999999999993E-2</c:v>
                </c:pt>
                <c:pt idx="2830">
                  <c:v>8.7859999999999994E-2</c:v>
                </c:pt>
                <c:pt idx="2831">
                  <c:v>8.7239999999999998E-2</c:v>
                </c:pt>
                <c:pt idx="2832">
                  <c:v>8.6624000000000007E-2</c:v>
                </c:pt>
                <c:pt idx="2833">
                  <c:v>8.6013000000000006E-2</c:v>
                </c:pt>
                <c:pt idx="2834">
                  <c:v>8.5405999999999996E-2</c:v>
                </c:pt>
                <c:pt idx="2835">
                  <c:v>8.4803000000000003E-2</c:v>
                </c:pt>
                <c:pt idx="2836">
                  <c:v>8.4204000000000001E-2</c:v>
                </c:pt>
                <c:pt idx="2837">
                  <c:v>8.3609000000000003E-2</c:v>
                </c:pt>
                <c:pt idx="2838">
                  <c:v>8.3017999999999995E-2</c:v>
                </c:pt>
                <c:pt idx="2839">
                  <c:v>8.2431000000000004E-2</c:v>
                </c:pt>
                <c:pt idx="2840">
                  <c:v>8.1848000000000004E-2</c:v>
                </c:pt>
                <c:pt idx="2841">
                  <c:v>8.1268999999999994E-2</c:v>
                </c:pt>
                <c:pt idx="2842">
                  <c:v>8.0694000000000002E-2</c:v>
                </c:pt>
                <c:pt idx="2843">
                  <c:v>8.0124000000000001E-2</c:v>
                </c:pt>
                <c:pt idx="2844">
                  <c:v>7.9558000000000004E-2</c:v>
                </c:pt>
                <c:pt idx="2845">
                  <c:v>7.8995999999999997E-2</c:v>
                </c:pt>
                <c:pt idx="2846">
                  <c:v>7.8438999999999995E-2</c:v>
                </c:pt>
                <c:pt idx="2847">
                  <c:v>7.7886999999999998E-2</c:v>
                </c:pt>
                <c:pt idx="2848">
                  <c:v>7.7339000000000005E-2</c:v>
                </c:pt>
                <c:pt idx="2849">
                  <c:v>7.6795000000000002E-2</c:v>
                </c:pt>
                <c:pt idx="2850">
                  <c:v>7.6255000000000003E-2</c:v>
                </c:pt>
                <c:pt idx="2851">
                  <c:v>7.5719999999999996E-2</c:v>
                </c:pt>
                <c:pt idx="2852">
                  <c:v>7.5189000000000006E-2</c:v>
                </c:pt>
                <c:pt idx="2853">
                  <c:v>7.4662000000000006E-2</c:v>
                </c:pt>
                <c:pt idx="2854">
                  <c:v>7.4138999999999997E-2</c:v>
                </c:pt>
                <c:pt idx="2855">
                  <c:v>7.3620000000000005E-2</c:v>
                </c:pt>
                <c:pt idx="2856">
                  <c:v>7.3106000000000004E-2</c:v>
                </c:pt>
                <c:pt idx="2857">
                  <c:v>7.2595000000000007E-2</c:v>
                </c:pt>
                <c:pt idx="2858">
                  <c:v>7.2089E-2</c:v>
                </c:pt>
                <c:pt idx="2859">
                  <c:v>7.1585999999999997E-2</c:v>
                </c:pt>
                <c:pt idx="2860">
                  <c:v>7.1087999999999998E-2</c:v>
                </c:pt>
                <c:pt idx="2861">
                  <c:v>7.0593000000000003E-2</c:v>
                </c:pt>
                <c:pt idx="2862">
                  <c:v>7.0102999999999999E-2</c:v>
                </c:pt>
                <c:pt idx="2863">
                  <c:v>6.9615999999999997E-2</c:v>
                </c:pt>
                <c:pt idx="2864">
                  <c:v>6.9135000000000002E-2</c:v>
                </c:pt>
                <c:pt idx="2865">
                  <c:v>6.8656999999999996E-2</c:v>
                </c:pt>
                <c:pt idx="2866">
                  <c:v>6.8184999999999996E-2</c:v>
                </c:pt>
                <c:pt idx="2867">
                  <c:v>6.7715999999999998E-2</c:v>
                </c:pt>
                <c:pt idx="2868">
                  <c:v>6.7252000000000006E-2</c:v>
                </c:pt>
                <c:pt idx="2869">
                  <c:v>6.6792000000000004E-2</c:v>
                </c:pt>
                <c:pt idx="2870">
                  <c:v>6.6336999999999993E-2</c:v>
                </c:pt>
                <c:pt idx="2871">
                  <c:v>6.5886E-2</c:v>
                </c:pt>
                <c:pt idx="2872">
                  <c:v>6.5438999999999997E-2</c:v>
                </c:pt>
                <c:pt idx="2873">
                  <c:v>6.4995999999999998E-2</c:v>
                </c:pt>
                <c:pt idx="2874">
                  <c:v>6.4558000000000004E-2</c:v>
                </c:pt>
                <c:pt idx="2875">
                  <c:v>6.4122999999999999E-2</c:v>
                </c:pt>
                <c:pt idx="2876">
                  <c:v>6.3693E-2</c:v>
                </c:pt>
                <c:pt idx="2877">
                  <c:v>6.3267000000000004E-2</c:v>
                </c:pt>
                <c:pt idx="2878">
                  <c:v>6.2845999999999999E-2</c:v>
                </c:pt>
                <c:pt idx="2879">
                  <c:v>6.2429999999999999E-2</c:v>
                </c:pt>
                <c:pt idx="2880">
                  <c:v>6.2017999999999997E-2</c:v>
                </c:pt>
                <c:pt idx="2881">
                  <c:v>6.1610999999999999E-2</c:v>
                </c:pt>
                <c:pt idx="2882">
                  <c:v>6.1209E-2</c:v>
                </c:pt>
                <c:pt idx="2883">
                  <c:v>6.0811999999999998E-2</c:v>
                </c:pt>
                <c:pt idx="2884">
                  <c:v>6.0420000000000001E-2</c:v>
                </c:pt>
                <c:pt idx="2885">
                  <c:v>6.0032000000000002E-2</c:v>
                </c:pt>
                <c:pt idx="2886">
                  <c:v>5.9650000000000002E-2</c:v>
                </c:pt>
                <c:pt idx="2887">
                  <c:v>5.9272999999999999E-2</c:v>
                </c:pt>
                <c:pt idx="2888">
                  <c:v>5.8900000000000001E-2</c:v>
                </c:pt>
                <c:pt idx="2889">
                  <c:v>5.8532000000000001E-2</c:v>
                </c:pt>
                <c:pt idx="2890">
                  <c:v>5.8168999999999998E-2</c:v>
                </c:pt>
                <c:pt idx="2891">
                  <c:v>5.7811000000000001E-2</c:v>
                </c:pt>
                <c:pt idx="2892">
                  <c:v>5.7458000000000002E-2</c:v>
                </c:pt>
                <c:pt idx="2893">
                  <c:v>5.7109E-2</c:v>
                </c:pt>
                <c:pt idx="2894">
                  <c:v>5.6765000000000003E-2</c:v>
                </c:pt>
                <c:pt idx="2895">
                  <c:v>5.6425000000000003E-2</c:v>
                </c:pt>
                <c:pt idx="2896">
                  <c:v>5.6089E-2</c:v>
                </c:pt>
                <c:pt idx="2897">
                  <c:v>5.5758000000000002E-2</c:v>
                </c:pt>
                <c:pt idx="2898">
                  <c:v>5.543E-2</c:v>
                </c:pt>
                <c:pt idx="2899">
                  <c:v>5.5107000000000003E-2</c:v>
                </c:pt>
                <c:pt idx="2900">
                  <c:v>5.4787000000000002E-2</c:v>
                </c:pt>
                <c:pt idx="2901">
                  <c:v>5.4470999999999999E-2</c:v>
                </c:pt>
                <c:pt idx="2902">
                  <c:v>5.4158999999999999E-2</c:v>
                </c:pt>
                <c:pt idx="2903">
                  <c:v>5.3849000000000001E-2</c:v>
                </c:pt>
                <c:pt idx="2904">
                  <c:v>5.3544000000000001E-2</c:v>
                </c:pt>
                <c:pt idx="2905">
                  <c:v>5.3240999999999997E-2</c:v>
                </c:pt>
                <c:pt idx="2906">
                  <c:v>5.2941000000000002E-2</c:v>
                </c:pt>
                <c:pt idx="2907">
                  <c:v>5.2644999999999997E-2</c:v>
                </c:pt>
                <c:pt idx="2908">
                  <c:v>5.2351000000000002E-2</c:v>
                </c:pt>
                <c:pt idx="2909">
                  <c:v>5.2060000000000002E-2</c:v>
                </c:pt>
                <c:pt idx="2910">
                  <c:v>5.1770999999999998E-2</c:v>
                </c:pt>
                <c:pt idx="2911">
                  <c:v>5.1485999999999997E-2</c:v>
                </c:pt>
                <c:pt idx="2912">
                  <c:v>5.1201999999999998E-2</c:v>
                </c:pt>
                <c:pt idx="2913">
                  <c:v>5.0921000000000001E-2</c:v>
                </c:pt>
                <c:pt idx="2914">
                  <c:v>5.0642E-2</c:v>
                </c:pt>
                <c:pt idx="2915">
                  <c:v>5.0365E-2</c:v>
                </c:pt>
                <c:pt idx="2916">
                  <c:v>5.0090999999999997E-2</c:v>
                </c:pt>
                <c:pt idx="2917">
                  <c:v>4.9818000000000001E-2</c:v>
                </c:pt>
                <c:pt idx="2918">
                  <c:v>4.9547000000000001E-2</c:v>
                </c:pt>
                <c:pt idx="2919">
                  <c:v>4.9278000000000002E-2</c:v>
                </c:pt>
                <c:pt idx="2920">
                  <c:v>4.9010999999999999E-2</c:v>
                </c:pt>
                <c:pt idx="2921">
                  <c:v>4.8744999999999997E-2</c:v>
                </c:pt>
                <c:pt idx="2922">
                  <c:v>4.8481999999999997E-2</c:v>
                </c:pt>
                <c:pt idx="2923">
                  <c:v>4.8218999999999998E-2</c:v>
                </c:pt>
                <c:pt idx="2924">
                  <c:v>4.7959000000000002E-2</c:v>
                </c:pt>
                <c:pt idx="2925">
                  <c:v>4.7698999999999998E-2</c:v>
                </c:pt>
                <c:pt idx="2926">
                  <c:v>4.7440999999999997E-2</c:v>
                </c:pt>
                <c:pt idx="2927">
                  <c:v>4.7183999999999997E-2</c:v>
                </c:pt>
                <c:pt idx="2928">
                  <c:v>4.6927999999999997E-2</c:v>
                </c:pt>
                <c:pt idx="2929">
                  <c:v>4.6674E-2</c:v>
                </c:pt>
                <c:pt idx="2930">
                  <c:v>4.6420000000000003E-2</c:v>
                </c:pt>
                <c:pt idx="2931">
                  <c:v>4.6168000000000001E-2</c:v>
                </c:pt>
                <c:pt idx="2932">
                  <c:v>4.5915999999999998E-2</c:v>
                </c:pt>
                <c:pt idx="2933">
                  <c:v>4.5665999999999998E-2</c:v>
                </c:pt>
                <c:pt idx="2934">
                  <c:v>4.5415999999999998E-2</c:v>
                </c:pt>
                <c:pt idx="2935">
                  <c:v>4.5168E-2</c:v>
                </c:pt>
                <c:pt idx="2936">
                  <c:v>4.4921999999999997E-2</c:v>
                </c:pt>
                <c:pt idx="2937">
                  <c:v>4.4676E-2</c:v>
                </c:pt>
                <c:pt idx="2938">
                  <c:v>4.4431999999999999E-2</c:v>
                </c:pt>
                <c:pt idx="2939">
                  <c:v>4.4188999999999999E-2</c:v>
                </c:pt>
                <c:pt idx="2940">
                  <c:v>4.3947E-2</c:v>
                </c:pt>
                <c:pt idx="2941">
                  <c:v>4.3707000000000003E-2</c:v>
                </c:pt>
                <c:pt idx="2942">
                  <c:v>4.3468E-2</c:v>
                </c:pt>
                <c:pt idx="2943">
                  <c:v>4.3230999999999999E-2</c:v>
                </c:pt>
                <c:pt idx="2944">
                  <c:v>4.2993999999999997E-2</c:v>
                </c:pt>
                <c:pt idx="2945">
                  <c:v>4.2758999999999998E-2</c:v>
                </c:pt>
                <c:pt idx="2946">
                  <c:v>4.2526000000000001E-2</c:v>
                </c:pt>
                <c:pt idx="2947">
                  <c:v>4.2292999999999997E-2</c:v>
                </c:pt>
                <c:pt idx="2948">
                  <c:v>4.2062000000000002E-2</c:v>
                </c:pt>
                <c:pt idx="2949">
                  <c:v>4.1832000000000001E-2</c:v>
                </c:pt>
                <c:pt idx="2950">
                  <c:v>4.1603000000000001E-2</c:v>
                </c:pt>
                <c:pt idx="2951">
                  <c:v>4.1375000000000002E-2</c:v>
                </c:pt>
                <c:pt idx="2952">
                  <c:v>4.1148999999999998E-2</c:v>
                </c:pt>
                <c:pt idx="2953">
                  <c:v>4.0923000000000001E-2</c:v>
                </c:pt>
                <c:pt idx="2954">
                  <c:v>4.0697999999999998E-2</c:v>
                </c:pt>
                <c:pt idx="2955">
                  <c:v>4.0474999999999997E-2</c:v>
                </c:pt>
                <c:pt idx="2956">
                  <c:v>4.0252000000000003E-2</c:v>
                </c:pt>
                <c:pt idx="2957">
                  <c:v>4.0030999999999997E-2</c:v>
                </c:pt>
                <c:pt idx="2958">
                  <c:v>3.9809999999999998E-2</c:v>
                </c:pt>
                <c:pt idx="2959">
                  <c:v>3.9591000000000001E-2</c:v>
                </c:pt>
                <c:pt idx="2960">
                  <c:v>3.9372999999999998E-2</c:v>
                </c:pt>
                <c:pt idx="2961">
                  <c:v>3.9156000000000003E-2</c:v>
                </c:pt>
                <c:pt idx="2962">
                  <c:v>3.8939000000000001E-2</c:v>
                </c:pt>
                <c:pt idx="2963">
                  <c:v>3.8724000000000001E-2</c:v>
                </c:pt>
                <c:pt idx="2964">
                  <c:v>3.8510000000000003E-2</c:v>
                </c:pt>
                <c:pt idx="2965">
                  <c:v>3.8295999999999997E-2</c:v>
                </c:pt>
                <c:pt idx="2966">
                  <c:v>3.8082999999999999E-2</c:v>
                </c:pt>
                <c:pt idx="2967">
                  <c:v>3.7872000000000003E-2</c:v>
                </c:pt>
                <c:pt idx="2968">
                  <c:v>3.7661E-2</c:v>
                </c:pt>
                <c:pt idx="2969">
                  <c:v>3.7449999999999997E-2</c:v>
                </c:pt>
                <c:pt idx="2970">
                  <c:v>3.7241000000000003E-2</c:v>
                </c:pt>
                <c:pt idx="2971">
                  <c:v>3.7032000000000002E-2</c:v>
                </c:pt>
                <c:pt idx="2972">
                  <c:v>3.6824000000000003E-2</c:v>
                </c:pt>
                <c:pt idx="2973">
                  <c:v>3.6616999999999997E-2</c:v>
                </c:pt>
                <c:pt idx="2974">
                  <c:v>3.6410999999999999E-2</c:v>
                </c:pt>
                <c:pt idx="2975">
                  <c:v>3.6205000000000001E-2</c:v>
                </c:pt>
                <c:pt idx="2976">
                  <c:v>3.6000999999999998E-2</c:v>
                </c:pt>
                <c:pt idx="2977">
                  <c:v>3.5797000000000002E-2</c:v>
                </c:pt>
                <c:pt idx="2978">
                  <c:v>3.5594000000000001E-2</c:v>
                </c:pt>
                <c:pt idx="2979">
                  <c:v>3.5392E-2</c:v>
                </c:pt>
                <c:pt idx="2980">
                  <c:v>3.5192000000000001E-2</c:v>
                </c:pt>
                <c:pt idx="2981">
                  <c:v>3.4992000000000002E-2</c:v>
                </c:pt>
                <c:pt idx="2982">
                  <c:v>3.4792999999999998E-2</c:v>
                </c:pt>
                <c:pt idx="2983">
                  <c:v>3.4595000000000001E-2</c:v>
                </c:pt>
                <c:pt idx="2984">
                  <c:v>3.4398999999999999E-2</c:v>
                </c:pt>
                <c:pt idx="2985">
                  <c:v>3.4202999999999997E-2</c:v>
                </c:pt>
                <c:pt idx="2986">
                  <c:v>3.4007000000000003E-2</c:v>
                </c:pt>
                <c:pt idx="2987">
                  <c:v>3.3813000000000003E-2</c:v>
                </c:pt>
                <c:pt idx="2988">
                  <c:v>3.3619999999999997E-2</c:v>
                </c:pt>
                <c:pt idx="2989">
                  <c:v>3.3426999999999998E-2</c:v>
                </c:pt>
                <c:pt idx="2990">
                  <c:v>3.3235000000000001E-2</c:v>
                </c:pt>
                <c:pt idx="2991">
                  <c:v>3.3043999999999997E-2</c:v>
                </c:pt>
                <c:pt idx="2992">
                  <c:v>3.2853E-2</c:v>
                </c:pt>
                <c:pt idx="2993">
                  <c:v>3.2663999999999999E-2</c:v>
                </c:pt>
                <c:pt idx="2994">
                  <c:v>3.2474999999999997E-2</c:v>
                </c:pt>
                <c:pt idx="2995">
                  <c:v>3.2287000000000003E-2</c:v>
                </c:pt>
                <c:pt idx="2996">
                  <c:v>3.2099999999999997E-2</c:v>
                </c:pt>
                <c:pt idx="2997">
                  <c:v>3.1913999999999998E-2</c:v>
                </c:pt>
                <c:pt idx="2998">
                  <c:v>3.1729E-2</c:v>
                </c:pt>
                <c:pt idx="2999">
                  <c:v>3.1544999999999997E-2</c:v>
                </c:pt>
                <c:pt idx="3000">
                  <c:v>3.1361E-2</c:v>
                </c:pt>
                <c:pt idx="3001">
                  <c:v>3.1178000000000001E-2</c:v>
                </c:pt>
                <c:pt idx="3002">
                  <c:v>3.0995999999999999E-2</c:v>
                </c:pt>
                <c:pt idx="3003">
                  <c:v>3.0814999999999999E-2</c:v>
                </c:pt>
                <c:pt idx="3004">
                  <c:v>3.0634000000000002E-2</c:v>
                </c:pt>
                <c:pt idx="3005">
                  <c:v>3.0453999999999998E-2</c:v>
                </c:pt>
                <c:pt idx="3006">
                  <c:v>3.0275E-2</c:v>
                </c:pt>
                <c:pt idx="3007">
                  <c:v>3.0096000000000001E-2</c:v>
                </c:pt>
                <c:pt idx="3008">
                  <c:v>2.9918E-2</c:v>
                </c:pt>
                <c:pt idx="3009">
                  <c:v>2.9741E-2</c:v>
                </c:pt>
                <c:pt idx="3010">
                  <c:v>2.9564E-2</c:v>
                </c:pt>
                <c:pt idx="3011">
                  <c:v>2.9388000000000001E-2</c:v>
                </c:pt>
                <c:pt idx="3012">
                  <c:v>2.9212999999999999E-2</c:v>
                </c:pt>
                <c:pt idx="3013">
                  <c:v>2.9038999999999999E-2</c:v>
                </c:pt>
                <c:pt idx="3014">
                  <c:v>2.8865999999999999E-2</c:v>
                </c:pt>
                <c:pt idx="3015">
                  <c:v>2.8694000000000001E-2</c:v>
                </c:pt>
                <c:pt idx="3016">
                  <c:v>2.8521999999999999E-2</c:v>
                </c:pt>
                <c:pt idx="3017">
                  <c:v>2.8351999999999999E-2</c:v>
                </c:pt>
                <c:pt idx="3018">
                  <c:v>2.8181999999999999E-2</c:v>
                </c:pt>
                <c:pt idx="3019">
                  <c:v>2.8013E-2</c:v>
                </c:pt>
                <c:pt idx="3020">
                  <c:v>2.7844000000000001E-2</c:v>
                </c:pt>
                <c:pt idx="3021">
                  <c:v>2.7675999999999999E-2</c:v>
                </c:pt>
                <c:pt idx="3022">
                  <c:v>2.7508999999999999E-2</c:v>
                </c:pt>
                <c:pt idx="3023">
                  <c:v>2.7342000000000002E-2</c:v>
                </c:pt>
                <c:pt idx="3024">
                  <c:v>2.7175999999999999E-2</c:v>
                </c:pt>
                <c:pt idx="3025">
                  <c:v>2.7009999999999999E-2</c:v>
                </c:pt>
                <c:pt idx="3026">
                  <c:v>2.6844E-2</c:v>
                </c:pt>
                <c:pt idx="3027">
                  <c:v>2.6679000000000001E-2</c:v>
                </c:pt>
                <c:pt idx="3028">
                  <c:v>2.6515E-2</c:v>
                </c:pt>
                <c:pt idx="3029">
                  <c:v>2.6350999999999999E-2</c:v>
                </c:pt>
                <c:pt idx="3030">
                  <c:v>2.6186999999999998E-2</c:v>
                </c:pt>
                <c:pt idx="3031">
                  <c:v>2.6023000000000001E-2</c:v>
                </c:pt>
                <c:pt idx="3032">
                  <c:v>2.5860999999999999E-2</c:v>
                </c:pt>
                <c:pt idx="3033">
                  <c:v>2.5697999999999999E-2</c:v>
                </c:pt>
                <c:pt idx="3034">
                  <c:v>2.5536E-2</c:v>
                </c:pt>
                <c:pt idx="3035">
                  <c:v>2.5375000000000002E-2</c:v>
                </c:pt>
                <c:pt idx="3036">
                  <c:v>2.5214E-2</c:v>
                </c:pt>
                <c:pt idx="3037">
                  <c:v>2.5054E-2</c:v>
                </c:pt>
                <c:pt idx="3038">
                  <c:v>2.4895E-2</c:v>
                </c:pt>
                <c:pt idx="3039">
                  <c:v>2.4736000000000001E-2</c:v>
                </c:pt>
                <c:pt idx="3040">
                  <c:v>2.4577000000000002E-2</c:v>
                </c:pt>
                <c:pt idx="3041">
                  <c:v>2.4419E-2</c:v>
                </c:pt>
                <c:pt idx="3042">
                  <c:v>2.4261999999999999E-2</c:v>
                </c:pt>
                <c:pt idx="3043">
                  <c:v>2.4105999999999999E-2</c:v>
                </c:pt>
                <c:pt idx="3044">
                  <c:v>2.3949999999999999E-2</c:v>
                </c:pt>
                <c:pt idx="3045">
                  <c:v>2.3795E-2</c:v>
                </c:pt>
                <c:pt idx="3046">
                  <c:v>2.3640999999999999E-2</c:v>
                </c:pt>
                <c:pt idx="3047">
                  <c:v>2.3487999999999998E-2</c:v>
                </c:pt>
                <c:pt idx="3048">
                  <c:v>2.3335000000000002E-2</c:v>
                </c:pt>
                <c:pt idx="3049">
                  <c:v>2.3182999999999999E-2</c:v>
                </c:pt>
                <c:pt idx="3050">
                  <c:v>2.3032E-2</c:v>
                </c:pt>
                <c:pt idx="3051">
                  <c:v>2.2882E-2</c:v>
                </c:pt>
                <c:pt idx="3052">
                  <c:v>2.2731999999999999E-2</c:v>
                </c:pt>
                <c:pt idx="3053">
                  <c:v>2.2582999999999999E-2</c:v>
                </c:pt>
                <c:pt idx="3054">
                  <c:v>2.2435E-2</c:v>
                </c:pt>
                <c:pt idx="3055">
                  <c:v>2.2287999999999999E-2</c:v>
                </c:pt>
                <c:pt idx="3056">
                  <c:v>2.2141999999999998E-2</c:v>
                </c:pt>
                <c:pt idx="3057">
                  <c:v>2.1996000000000002E-2</c:v>
                </c:pt>
                <c:pt idx="3058">
                  <c:v>2.1850999999999999E-2</c:v>
                </c:pt>
                <c:pt idx="3059">
                  <c:v>2.1707000000000001E-2</c:v>
                </c:pt>
                <c:pt idx="3060">
                  <c:v>2.1562999999999999E-2</c:v>
                </c:pt>
                <c:pt idx="3061">
                  <c:v>2.1420999999999999E-2</c:v>
                </c:pt>
                <c:pt idx="3062">
                  <c:v>2.1278999999999999E-2</c:v>
                </c:pt>
                <c:pt idx="3063">
                  <c:v>2.1138000000000001E-2</c:v>
                </c:pt>
                <c:pt idx="3064">
                  <c:v>2.0996999999999998E-2</c:v>
                </c:pt>
                <c:pt idx="3065">
                  <c:v>2.0858000000000002E-2</c:v>
                </c:pt>
                <c:pt idx="3066">
                  <c:v>2.0719000000000001E-2</c:v>
                </c:pt>
                <c:pt idx="3067">
                  <c:v>2.0580999999999999E-2</c:v>
                </c:pt>
                <c:pt idx="3068">
                  <c:v>2.0442999999999999E-2</c:v>
                </c:pt>
                <c:pt idx="3069">
                  <c:v>2.0306999999999999E-2</c:v>
                </c:pt>
                <c:pt idx="3070">
                  <c:v>2.0171000000000001E-2</c:v>
                </c:pt>
                <c:pt idx="3071">
                  <c:v>2.0036000000000002E-2</c:v>
                </c:pt>
                <c:pt idx="3072">
                  <c:v>1.9902E-2</c:v>
                </c:pt>
                <c:pt idx="3073">
                  <c:v>1.9768999999999998E-2</c:v>
                </c:pt>
                <c:pt idx="3074">
                  <c:v>1.9637000000000002E-2</c:v>
                </c:pt>
                <c:pt idx="3075">
                  <c:v>1.9505000000000002E-2</c:v>
                </c:pt>
                <c:pt idx="3076">
                  <c:v>1.9375E-2</c:v>
                </c:pt>
                <c:pt idx="3077">
                  <c:v>1.9245000000000002E-2</c:v>
                </c:pt>
                <c:pt idx="3078">
                  <c:v>1.9116000000000001E-2</c:v>
                </c:pt>
                <c:pt idx="3079">
                  <c:v>1.8988000000000001E-2</c:v>
                </c:pt>
                <c:pt idx="3080">
                  <c:v>1.8859999999999998E-2</c:v>
                </c:pt>
                <c:pt idx="3081">
                  <c:v>1.8733E-2</c:v>
                </c:pt>
                <c:pt idx="3082">
                  <c:v>1.8606999999999999E-2</c:v>
                </c:pt>
                <c:pt idx="3083">
                  <c:v>1.8481999999999998E-2</c:v>
                </c:pt>
                <c:pt idx="3084">
                  <c:v>1.8356999999999998E-2</c:v>
                </c:pt>
                <c:pt idx="3085">
                  <c:v>1.8232000000000002E-2</c:v>
                </c:pt>
                <c:pt idx="3086">
                  <c:v>1.8107999999999999E-2</c:v>
                </c:pt>
                <c:pt idx="3087">
                  <c:v>1.7985000000000001E-2</c:v>
                </c:pt>
                <c:pt idx="3088">
                  <c:v>1.7861999999999999E-2</c:v>
                </c:pt>
                <c:pt idx="3089">
                  <c:v>1.7739999999999999E-2</c:v>
                </c:pt>
                <c:pt idx="3090">
                  <c:v>1.7618000000000002E-2</c:v>
                </c:pt>
                <c:pt idx="3091">
                  <c:v>1.7496999999999999E-2</c:v>
                </c:pt>
                <c:pt idx="3092">
                  <c:v>1.7375999999999999E-2</c:v>
                </c:pt>
                <c:pt idx="3093">
                  <c:v>1.7256000000000001E-2</c:v>
                </c:pt>
                <c:pt idx="3094">
                  <c:v>1.7135999999999998E-2</c:v>
                </c:pt>
                <c:pt idx="3095">
                  <c:v>1.7017000000000001E-2</c:v>
                </c:pt>
                <c:pt idx="3096">
                  <c:v>1.6899000000000001E-2</c:v>
                </c:pt>
                <c:pt idx="3097">
                  <c:v>1.6781000000000001E-2</c:v>
                </c:pt>
                <c:pt idx="3098">
                  <c:v>1.6664000000000002E-2</c:v>
                </c:pt>
                <c:pt idx="3099">
                  <c:v>1.6546999999999999E-2</c:v>
                </c:pt>
                <c:pt idx="3100">
                  <c:v>1.6431000000000001E-2</c:v>
                </c:pt>
                <c:pt idx="3101">
                  <c:v>1.6316000000000001E-2</c:v>
                </c:pt>
                <c:pt idx="3102">
                  <c:v>1.6202000000000001E-2</c:v>
                </c:pt>
                <c:pt idx="3103">
                  <c:v>1.6088000000000002E-2</c:v>
                </c:pt>
                <c:pt idx="3104">
                  <c:v>1.5973999999999999E-2</c:v>
                </c:pt>
                <c:pt idx="3105">
                  <c:v>1.6327000000000001E-2</c:v>
                </c:pt>
                <c:pt idx="3106">
                  <c:v>1.6212000000000001E-2</c:v>
                </c:pt>
                <c:pt idx="3107">
                  <c:v>1.6097E-2</c:v>
                </c:pt>
                <c:pt idx="3108">
                  <c:v>1.5983000000000001E-2</c:v>
                </c:pt>
                <c:pt idx="3109">
                  <c:v>1.5869000000000001E-2</c:v>
                </c:pt>
                <c:pt idx="3110">
                  <c:v>1.5755999999999999E-2</c:v>
                </c:pt>
                <c:pt idx="3111">
                  <c:v>1.5643000000000001E-2</c:v>
                </c:pt>
                <c:pt idx="3112">
                  <c:v>1.5531E-2</c:v>
                </c:pt>
                <c:pt idx="3113">
                  <c:v>1.5419E-2</c:v>
                </c:pt>
                <c:pt idx="3114">
                  <c:v>1.5308E-2</c:v>
                </c:pt>
                <c:pt idx="3115">
                  <c:v>1.5197E-2</c:v>
                </c:pt>
                <c:pt idx="3116">
                  <c:v>1.5088000000000001E-2</c:v>
                </c:pt>
                <c:pt idx="3117">
                  <c:v>1.4978E-2</c:v>
                </c:pt>
                <c:pt idx="3118">
                  <c:v>1.487E-2</c:v>
                </c:pt>
                <c:pt idx="3119">
                  <c:v>1.4762000000000001E-2</c:v>
                </c:pt>
                <c:pt idx="3120">
                  <c:v>1.4655E-2</c:v>
                </c:pt>
                <c:pt idx="3121">
                  <c:v>1.4548E-2</c:v>
                </c:pt>
                <c:pt idx="3122">
                  <c:v>1.4442E-2</c:v>
                </c:pt>
                <c:pt idx="3123">
                  <c:v>1.4337000000000001E-2</c:v>
                </c:pt>
                <c:pt idx="3124">
                  <c:v>1.4232E-2</c:v>
                </c:pt>
                <c:pt idx="3125">
                  <c:v>1.4128E-2</c:v>
                </c:pt>
                <c:pt idx="3126">
                  <c:v>1.4024E-2</c:v>
                </c:pt>
                <c:pt idx="3127">
                  <c:v>1.3920999999999999E-2</c:v>
                </c:pt>
                <c:pt idx="3128">
                  <c:v>1.3819E-2</c:v>
                </c:pt>
                <c:pt idx="3129">
                  <c:v>1.3717E-2</c:v>
                </c:pt>
                <c:pt idx="3130">
                  <c:v>1.3615E-2</c:v>
                </c:pt>
                <c:pt idx="3131">
                  <c:v>1.3514999999999999E-2</c:v>
                </c:pt>
                <c:pt idx="3132">
                  <c:v>1.3415E-2</c:v>
                </c:pt>
                <c:pt idx="3133">
                  <c:v>1.3315E-2</c:v>
                </c:pt>
                <c:pt idx="3134">
                  <c:v>1.3217E-2</c:v>
                </c:pt>
                <c:pt idx="3135">
                  <c:v>1.3117999999999999E-2</c:v>
                </c:pt>
                <c:pt idx="3136">
                  <c:v>1.3021E-2</c:v>
                </c:pt>
                <c:pt idx="3137">
                  <c:v>1.2924E-2</c:v>
                </c:pt>
                <c:pt idx="3138">
                  <c:v>1.2828000000000001E-2</c:v>
                </c:pt>
                <c:pt idx="3139">
                  <c:v>1.2732E-2</c:v>
                </c:pt>
                <c:pt idx="3140">
                  <c:v>1.2637000000000001E-2</c:v>
                </c:pt>
                <c:pt idx="3141">
                  <c:v>1.2541999999999999E-2</c:v>
                </c:pt>
                <c:pt idx="3142">
                  <c:v>1.2448000000000001E-2</c:v>
                </c:pt>
                <c:pt idx="3143">
                  <c:v>1.2355E-2</c:v>
                </c:pt>
                <c:pt idx="3144">
                  <c:v>1.2262E-2</c:v>
                </c:pt>
                <c:pt idx="3145">
                  <c:v>1.2171E-2</c:v>
                </c:pt>
                <c:pt idx="3146">
                  <c:v>1.2078999999999999E-2</c:v>
                </c:pt>
                <c:pt idx="3147">
                  <c:v>1.1988E-2</c:v>
                </c:pt>
                <c:pt idx="3148">
                  <c:v>1.1898000000000001E-2</c:v>
                </c:pt>
                <c:pt idx="3149">
                  <c:v>1.1809E-2</c:v>
                </c:pt>
                <c:pt idx="3150">
                  <c:v>1.172E-2</c:v>
                </c:pt>
                <c:pt idx="3151">
                  <c:v>1.1632E-2</c:v>
                </c:pt>
                <c:pt idx="3152">
                  <c:v>1.1544E-2</c:v>
                </c:pt>
                <c:pt idx="3153">
                  <c:v>1.1457999999999999E-2</c:v>
                </c:pt>
                <c:pt idx="3154">
                  <c:v>1.1370999999999999E-2</c:v>
                </c:pt>
                <c:pt idx="3155">
                  <c:v>1.1285999999999999E-2</c:v>
                </c:pt>
                <c:pt idx="3156">
                  <c:v>1.1200999999999999E-2</c:v>
                </c:pt>
                <c:pt idx="3157">
                  <c:v>1.1117E-2</c:v>
                </c:pt>
                <c:pt idx="3158">
                  <c:v>1.1034E-2</c:v>
                </c:pt>
                <c:pt idx="3159">
                  <c:v>1.0951000000000001E-2</c:v>
                </c:pt>
                <c:pt idx="3160">
                  <c:v>1.0869E-2</c:v>
                </c:pt>
                <c:pt idx="3161">
                  <c:v>1.0788000000000001E-2</c:v>
                </c:pt>
                <c:pt idx="3162">
                  <c:v>1.0707E-2</c:v>
                </c:pt>
                <c:pt idx="3163">
                  <c:v>1.0626E-2</c:v>
                </c:pt>
                <c:pt idx="3164">
                  <c:v>1.0547000000000001E-2</c:v>
                </c:pt>
                <c:pt idx="3165">
                  <c:v>1.0468E-2</c:v>
                </c:pt>
                <c:pt idx="3166">
                  <c:v>1.0389000000000001E-2</c:v>
                </c:pt>
                <c:pt idx="3167">
                  <c:v>1.0311000000000001E-2</c:v>
                </c:pt>
                <c:pt idx="3168">
                  <c:v>1.0234E-2</c:v>
                </c:pt>
                <c:pt idx="3169">
                  <c:v>1.0156999999999999E-2</c:v>
                </c:pt>
                <c:pt idx="3170">
                  <c:v>1.0081E-2</c:v>
                </c:pt>
                <c:pt idx="3171">
                  <c:v>1.0005E-2</c:v>
                </c:pt>
                <c:pt idx="3172">
                  <c:v>9.9298000000000008E-3</c:v>
                </c:pt>
                <c:pt idx="3173">
                  <c:v>9.8553000000000009E-3</c:v>
                </c:pt>
                <c:pt idx="3174">
                  <c:v>9.7812999999999997E-3</c:v>
                </c:pt>
                <c:pt idx="3175">
                  <c:v>9.7079000000000002E-3</c:v>
                </c:pt>
                <c:pt idx="3176">
                  <c:v>9.6351000000000006E-3</c:v>
                </c:pt>
                <c:pt idx="3177">
                  <c:v>9.5627999999999998E-3</c:v>
                </c:pt>
                <c:pt idx="3178">
                  <c:v>9.4911000000000006E-3</c:v>
                </c:pt>
                <c:pt idx="3179">
                  <c:v>9.4199000000000001E-3</c:v>
                </c:pt>
                <c:pt idx="3180">
                  <c:v>9.3492000000000002E-3</c:v>
                </c:pt>
                <c:pt idx="3181">
                  <c:v>9.2791000000000002E-3</c:v>
                </c:pt>
                <c:pt idx="3182">
                  <c:v>9.2095000000000007E-3</c:v>
                </c:pt>
                <c:pt idx="3183">
                  <c:v>9.1404999999999993E-3</c:v>
                </c:pt>
                <c:pt idx="3184">
                  <c:v>9.0720000000000002E-3</c:v>
                </c:pt>
                <c:pt idx="3185">
                  <c:v>9.0040999999999993E-3</c:v>
                </c:pt>
                <c:pt idx="3186">
                  <c:v>8.9367000000000005E-3</c:v>
                </c:pt>
                <c:pt idx="3187">
                  <c:v>8.8698000000000006E-3</c:v>
                </c:pt>
                <c:pt idx="3188">
                  <c:v>8.8036E-3</c:v>
                </c:pt>
                <c:pt idx="3189">
                  <c:v>8.7378999999999998E-3</c:v>
                </c:pt>
                <c:pt idx="3190">
                  <c:v>8.6727999999999996E-3</c:v>
                </c:pt>
                <c:pt idx="3191">
                  <c:v>8.6084000000000004E-3</c:v>
                </c:pt>
                <c:pt idx="3192">
                  <c:v>8.5445999999999994E-3</c:v>
                </c:pt>
                <c:pt idx="3193">
                  <c:v>8.4814000000000001E-3</c:v>
                </c:pt>
                <c:pt idx="3194">
                  <c:v>8.4189E-3</c:v>
                </c:pt>
                <c:pt idx="3195">
                  <c:v>8.3570999999999993E-3</c:v>
                </c:pt>
                <c:pt idx="3196">
                  <c:v>8.2959000000000001E-3</c:v>
                </c:pt>
                <c:pt idx="3197">
                  <c:v>8.2352999999999992E-3</c:v>
                </c:pt>
                <c:pt idx="3198">
                  <c:v>8.1753999999999993E-3</c:v>
                </c:pt>
                <c:pt idx="3199">
                  <c:v>8.1160999999999994E-3</c:v>
                </c:pt>
                <c:pt idx="3200">
                  <c:v>8.0572999999999999E-3</c:v>
                </c:pt>
                <c:pt idx="3201">
                  <c:v>7.9991999999999997E-3</c:v>
                </c:pt>
                <c:pt idx="3202">
                  <c:v>7.9416E-3</c:v>
                </c:pt>
                <c:pt idx="3203">
                  <c:v>7.8846000000000003E-3</c:v>
                </c:pt>
                <c:pt idx="3204">
                  <c:v>7.8280999999999993E-3</c:v>
                </c:pt>
                <c:pt idx="3205">
                  <c:v>7.7720999999999997E-3</c:v>
                </c:pt>
                <c:pt idx="3206">
                  <c:v>7.7165999999999997E-3</c:v>
                </c:pt>
                <c:pt idx="3207">
                  <c:v>7.6614999999999999E-3</c:v>
                </c:pt>
                <c:pt idx="3208">
                  <c:v>7.607E-3</c:v>
                </c:pt>
                <c:pt idx="3209">
                  <c:v>7.5529000000000004E-3</c:v>
                </c:pt>
                <c:pt idx="3210">
                  <c:v>7.4992000000000001E-3</c:v>
                </c:pt>
                <c:pt idx="3211">
                  <c:v>7.4460999999999998E-3</c:v>
                </c:pt>
                <c:pt idx="3212">
                  <c:v>7.3933000000000002E-3</c:v>
                </c:pt>
                <c:pt idx="3213">
                  <c:v>7.3410000000000003E-3</c:v>
                </c:pt>
                <c:pt idx="3214">
                  <c:v>7.2890999999999997E-3</c:v>
                </c:pt>
                <c:pt idx="3215">
                  <c:v>7.2376999999999997E-3</c:v>
                </c:pt>
                <c:pt idx="3216">
                  <c:v>7.1865999999999996E-3</c:v>
                </c:pt>
                <c:pt idx="3217">
                  <c:v>7.136E-3</c:v>
                </c:pt>
                <c:pt idx="3218">
                  <c:v>7.0857999999999997E-3</c:v>
                </c:pt>
                <c:pt idx="3219">
                  <c:v>7.0359000000000003E-3</c:v>
                </c:pt>
                <c:pt idx="3220">
                  <c:v>6.9864999999999997E-3</c:v>
                </c:pt>
                <c:pt idx="3221">
                  <c:v>6.9375000000000001E-3</c:v>
                </c:pt>
                <c:pt idx="3222">
                  <c:v>6.8887999999999996E-3</c:v>
                </c:pt>
                <c:pt idx="3223">
                  <c:v>6.8405000000000002E-3</c:v>
                </c:pt>
                <c:pt idx="3224">
                  <c:v>6.7926999999999996E-3</c:v>
                </c:pt>
                <c:pt idx="3225">
                  <c:v>6.7451999999999998E-3</c:v>
                </c:pt>
                <c:pt idx="3226">
                  <c:v>6.6981000000000002E-3</c:v>
                </c:pt>
                <c:pt idx="3227">
                  <c:v>6.6514E-3</c:v>
                </c:pt>
                <c:pt idx="3228">
                  <c:v>6.6051E-3</c:v>
                </c:pt>
                <c:pt idx="3229">
                  <c:v>6.5592000000000003E-3</c:v>
                </c:pt>
                <c:pt idx="3230">
                  <c:v>6.5136999999999999E-3</c:v>
                </c:pt>
                <c:pt idx="3231">
                  <c:v>6.4687E-3</c:v>
                </c:pt>
                <c:pt idx="3232">
                  <c:v>6.424E-3</c:v>
                </c:pt>
                <c:pt idx="3233">
                  <c:v>6.3799E-3</c:v>
                </c:pt>
                <c:pt idx="3234">
                  <c:v>6.3362000000000002E-3</c:v>
                </c:pt>
                <c:pt idx="3235">
                  <c:v>6.293E-3</c:v>
                </c:pt>
                <c:pt idx="3236">
                  <c:v>6.2502E-3</c:v>
                </c:pt>
                <c:pt idx="3237">
                  <c:v>6.208E-3</c:v>
                </c:pt>
                <c:pt idx="3238">
                  <c:v>6.1662000000000002E-3</c:v>
                </c:pt>
                <c:pt idx="3239">
                  <c:v>6.1249E-3</c:v>
                </c:pt>
                <c:pt idx="3240">
                  <c:v>6.0841000000000003E-3</c:v>
                </c:pt>
                <c:pt idx="3241">
                  <c:v>6.0438000000000002E-3</c:v>
                </c:pt>
                <c:pt idx="3242">
                  <c:v>6.0039000000000004E-3</c:v>
                </c:pt>
                <c:pt idx="3243">
                  <c:v>5.9645999999999996E-3</c:v>
                </c:pt>
                <c:pt idx="3244">
                  <c:v>5.9255999999999996E-3</c:v>
                </c:pt>
                <c:pt idx="3245">
                  <c:v>5.8871000000000001E-3</c:v>
                </c:pt>
                <c:pt idx="3246">
                  <c:v>5.8491000000000003E-3</c:v>
                </c:pt>
                <c:pt idx="3247">
                  <c:v>5.8114999999999998E-3</c:v>
                </c:pt>
                <c:pt idx="3248">
                  <c:v>5.7742000000000002E-3</c:v>
                </c:pt>
                <c:pt idx="3249">
                  <c:v>5.7374000000000001E-3</c:v>
                </c:pt>
                <c:pt idx="3250">
                  <c:v>5.7010000000000003E-3</c:v>
                </c:pt>
                <c:pt idx="3251">
                  <c:v>5.6648999999999996E-3</c:v>
                </c:pt>
                <c:pt idx="3252">
                  <c:v>5.6292E-3</c:v>
                </c:pt>
                <c:pt idx="3253">
                  <c:v>5.5938000000000003E-3</c:v>
                </c:pt>
                <c:pt idx="3254">
                  <c:v>5.9801000000000003E-3</c:v>
                </c:pt>
                <c:pt idx="3255">
                  <c:v>6.5696000000000001E-3</c:v>
                </c:pt>
                <c:pt idx="3256">
                  <c:v>6.5497000000000003E-3</c:v>
                </c:pt>
                <c:pt idx="3257">
                  <c:v>6.509E-3</c:v>
                </c:pt>
                <c:pt idx="3258">
                  <c:v>6.4685999999999997E-3</c:v>
                </c:pt>
                <c:pt idx="3259">
                  <c:v>6.4285999999999996E-3</c:v>
                </c:pt>
                <c:pt idx="3260">
                  <c:v>6.3889000000000003E-3</c:v>
                </c:pt>
                <c:pt idx="3261">
                  <c:v>6.3496999999999998E-3</c:v>
                </c:pt>
                <c:pt idx="3262">
                  <c:v>6.3108000000000001E-3</c:v>
                </c:pt>
                <c:pt idx="3263">
                  <c:v>6.2722999999999998E-3</c:v>
                </c:pt>
                <c:pt idx="3264">
                  <c:v>6.2341000000000002E-3</c:v>
                </c:pt>
                <c:pt idx="3265">
                  <c:v>6.1964000000000003E-3</c:v>
                </c:pt>
                <c:pt idx="3266">
                  <c:v>6.1590999999999998E-3</c:v>
                </c:pt>
                <c:pt idx="3267">
                  <c:v>6.1221000000000001E-3</c:v>
                </c:pt>
                <c:pt idx="3268">
                  <c:v>6.0856E-3</c:v>
                </c:pt>
                <c:pt idx="3269">
                  <c:v>6.1589000000000001E-3</c:v>
                </c:pt>
                <c:pt idx="3270">
                  <c:v>6.1473999999999999E-3</c:v>
                </c:pt>
                <c:pt idx="3271">
                  <c:v>6.1113000000000001E-3</c:v>
                </c:pt>
                <c:pt idx="3272">
                  <c:v>6.0755000000000002E-3</c:v>
                </c:pt>
                <c:pt idx="3273">
                  <c:v>6.0400999999999996E-3</c:v>
                </c:pt>
                <c:pt idx="3274">
                  <c:v>6.0051000000000002E-3</c:v>
                </c:pt>
                <c:pt idx="3275">
                  <c:v>5.9705000000000001E-3</c:v>
                </c:pt>
                <c:pt idx="3276">
                  <c:v>5.9360999999999997E-3</c:v>
                </c:pt>
                <c:pt idx="3277">
                  <c:v>5.9021000000000004E-3</c:v>
                </c:pt>
                <c:pt idx="3278">
                  <c:v>5.8684000000000002E-3</c:v>
                </c:pt>
                <c:pt idx="3279">
                  <c:v>5.8348999999999996E-3</c:v>
                </c:pt>
                <c:pt idx="3280">
                  <c:v>5.8018000000000002E-3</c:v>
                </c:pt>
                <c:pt idx="3281">
                  <c:v>5.7689000000000004E-3</c:v>
                </c:pt>
                <c:pt idx="3282">
                  <c:v>5.7364E-3</c:v>
                </c:pt>
                <c:pt idx="3283">
                  <c:v>5.7041000000000001E-3</c:v>
                </c:pt>
                <c:pt idx="3284">
                  <c:v>5.6721000000000002E-3</c:v>
                </c:pt>
                <c:pt idx="3285">
                  <c:v>5.6404000000000003E-3</c:v>
                </c:pt>
                <c:pt idx="3286">
                  <c:v>5.6089E-3</c:v>
                </c:pt>
                <c:pt idx="3287">
                  <c:v>5.5776999999999997E-3</c:v>
                </c:pt>
                <c:pt idx="3288">
                  <c:v>5.5468000000000002E-3</c:v>
                </c:pt>
                <c:pt idx="3289">
                  <c:v>5.5161999999999997E-3</c:v>
                </c:pt>
                <c:pt idx="3290">
                  <c:v>5.4857999999999999E-3</c:v>
                </c:pt>
                <c:pt idx="3291">
                  <c:v>5.4557E-3</c:v>
                </c:pt>
                <c:pt idx="3292">
                  <c:v>5.4257999999999997E-3</c:v>
                </c:pt>
                <c:pt idx="3293">
                  <c:v>5.3961E-3</c:v>
                </c:pt>
                <c:pt idx="3294">
                  <c:v>5.3667000000000003E-3</c:v>
                </c:pt>
                <c:pt idx="3295">
                  <c:v>5.3375000000000002E-3</c:v>
                </c:pt>
                <c:pt idx="3296">
                  <c:v>5.3083999999999996E-3</c:v>
                </c:pt>
                <c:pt idx="3297">
                  <c:v>5.2795999999999997E-3</c:v>
                </c:pt>
                <c:pt idx="3298">
                  <c:v>5.2509999999999996E-3</c:v>
                </c:pt>
                <c:pt idx="3299">
                  <c:v>5.2224999999999997E-3</c:v>
                </c:pt>
                <c:pt idx="3300">
                  <c:v>5.1942000000000004E-3</c:v>
                </c:pt>
                <c:pt idx="3301">
                  <c:v>5.1660999999999999E-3</c:v>
                </c:pt>
                <c:pt idx="3302">
                  <c:v>5.1380999999999996E-3</c:v>
                </c:pt>
                <c:pt idx="3303">
                  <c:v>5.1102999999999999E-3</c:v>
                </c:pt>
                <c:pt idx="3304">
                  <c:v>5.0825999999999996E-3</c:v>
                </c:pt>
                <c:pt idx="3305">
                  <c:v>5.0549999999999996E-3</c:v>
                </c:pt>
                <c:pt idx="3306">
                  <c:v>5.0276000000000001E-3</c:v>
                </c:pt>
                <c:pt idx="3307">
                  <c:v>5.0003000000000001E-3</c:v>
                </c:pt>
                <c:pt idx="3308">
                  <c:v>4.9731999999999997E-3</c:v>
                </c:pt>
                <c:pt idx="3309">
                  <c:v>4.9462999999999998E-3</c:v>
                </c:pt>
                <c:pt idx="3310">
                  <c:v>4.9195000000000003E-3</c:v>
                </c:pt>
                <c:pt idx="3311">
                  <c:v>4.8929000000000004E-3</c:v>
                </c:pt>
                <c:pt idx="3312">
                  <c:v>4.8665000000000002E-3</c:v>
                </c:pt>
                <c:pt idx="3313">
                  <c:v>4.8402999999999996E-3</c:v>
                </c:pt>
                <c:pt idx="3314">
                  <c:v>4.8142000000000002E-3</c:v>
                </c:pt>
                <c:pt idx="3315">
                  <c:v>4.7882000000000003E-3</c:v>
                </c:pt>
                <c:pt idx="3316">
                  <c:v>4.7625000000000002E-3</c:v>
                </c:pt>
                <c:pt idx="3317">
                  <c:v>4.7368000000000002E-3</c:v>
                </c:pt>
                <c:pt idx="3318">
                  <c:v>4.7114000000000001E-3</c:v>
                </c:pt>
                <c:pt idx="3319">
                  <c:v>4.6860000000000001E-3</c:v>
                </c:pt>
                <c:pt idx="3320">
                  <c:v>4.6607999999999997E-3</c:v>
                </c:pt>
                <c:pt idx="3321">
                  <c:v>4.6356000000000001E-3</c:v>
                </c:pt>
                <c:pt idx="3322">
                  <c:v>4.6106000000000003E-3</c:v>
                </c:pt>
                <c:pt idx="3323">
                  <c:v>4.5858000000000001E-3</c:v>
                </c:pt>
                <c:pt idx="3324">
                  <c:v>4.561E-3</c:v>
                </c:pt>
                <c:pt idx="3325">
                  <c:v>4.5364000000000003E-3</c:v>
                </c:pt>
                <c:pt idx="3326">
                  <c:v>4.5119000000000001E-3</c:v>
                </c:pt>
                <c:pt idx="3327">
                  <c:v>4.4875999999999996E-3</c:v>
                </c:pt>
                <c:pt idx="3328">
                  <c:v>4.4634000000000002E-3</c:v>
                </c:pt>
                <c:pt idx="3329">
                  <c:v>4.4393000000000002E-3</c:v>
                </c:pt>
                <c:pt idx="3330">
                  <c:v>4.4153999999999999E-3</c:v>
                </c:pt>
                <c:pt idx="3331">
                  <c:v>4.3917000000000001E-3</c:v>
                </c:pt>
                <c:pt idx="3332">
                  <c:v>4.3680000000000004E-3</c:v>
                </c:pt>
                <c:pt idx="3333">
                  <c:v>4.3445999999999997E-3</c:v>
                </c:pt>
                <c:pt idx="3334">
                  <c:v>4.3211999999999999E-3</c:v>
                </c:pt>
                <c:pt idx="3335">
                  <c:v>4.2979999999999997E-3</c:v>
                </c:pt>
                <c:pt idx="3336">
                  <c:v>4.2747999999999996E-3</c:v>
                </c:pt>
                <c:pt idx="3337">
                  <c:v>4.2518E-3</c:v>
                </c:pt>
                <c:pt idx="3338">
                  <c:v>4.2288999999999998E-3</c:v>
                </c:pt>
                <c:pt idx="3339">
                  <c:v>4.2059999999999997E-3</c:v>
                </c:pt>
                <c:pt idx="3340">
                  <c:v>4.1833E-3</c:v>
                </c:pt>
                <c:pt idx="3341">
                  <c:v>4.1606000000000004E-3</c:v>
                </c:pt>
                <c:pt idx="3342">
                  <c:v>4.1380999999999996E-3</c:v>
                </c:pt>
                <c:pt idx="3343">
                  <c:v>4.1155999999999996E-3</c:v>
                </c:pt>
                <c:pt idx="3344">
                  <c:v>4.0932E-3</c:v>
                </c:pt>
                <c:pt idx="3345">
                  <c:v>4.0708999999999997E-3</c:v>
                </c:pt>
                <c:pt idx="3346">
                  <c:v>4.0486000000000003E-3</c:v>
                </c:pt>
                <c:pt idx="3347">
                  <c:v>4.0264999999999997E-3</c:v>
                </c:pt>
                <c:pt idx="3348">
                  <c:v>4.0042999999999997E-3</c:v>
                </c:pt>
                <c:pt idx="3349">
                  <c:v>3.9823000000000002E-3</c:v>
                </c:pt>
                <c:pt idx="3350">
                  <c:v>3.9601999999999997E-3</c:v>
                </c:pt>
                <c:pt idx="3351">
                  <c:v>3.9382999999999996E-3</c:v>
                </c:pt>
                <c:pt idx="3352">
                  <c:v>3.9163000000000002E-3</c:v>
                </c:pt>
                <c:pt idx="3353">
                  <c:v>3.8944000000000001E-3</c:v>
                </c:pt>
                <c:pt idx="3354">
                  <c:v>3.8725000000000001E-3</c:v>
                </c:pt>
                <c:pt idx="3355">
                  <c:v>3.8506999999999999E-3</c:v>
                </c:pt>
                <c:pt idx="3356">
                  <c:v>3.8289000000000001E-3</c:v>
                </c:pt>
                <c:pt idx="3357">
                  <c:v>3.8072000000000002E-3</c:v>
                </c:pt>
                <c:pt idx="3358">
                  <c:v>3.7854999999999998E-3</c:v>
                </c:pt>
                <c:pt idx="3359">
                  <c:v>3.7639000000000001E-3</c:v>
                </c:pt>
                <c:pt idx="3360">
                  <c:v>3.7423000000000001E-3</c:v>
                </c:pt>
                <c:pt idx="3361">
                  <c:v>3.7207999999999998E-3</c:v>
                </c:pt>
                <c:pt idx="3362">
                  <c:v>3.6993999999999998E-3</c:v>
                </c:pt>
                <c:pt idx="3363">
                  <c:v>3.6779999999999998E-3</c:v>
                </c:pt>
                <c:pt idx="3364">
                  <c:v>3.6567000000000001E-3</c:v>
                </c:pt>
                <c:pt idx="3365">
                  <c:v>3.6354999999999998E-3</c:v>
                </c:pt>
                <c:pt idx="3366">
                  <c:v>3.7312999999999999E-3</c:v>
                </c:pt>
                <c:pt idx="3367">
                  <c:v>3.7426E-3</c:v>
                </c:pt>
                <c:pt idx="3368">
                  <c:v>3.8181000000000001E-3</c:v>
                </c:pt>
                <c:pt idx="3369">
                  <c:v>3.8695000000000001E-3</c:v>
                </c:pt>
                <c:pt idx="3370">
                  <c:v>3.8492999999999999E-3</c:v>
                </c:pt>
                <c:pt idx="3371">
                  <c:v>3.8268E-3</c:v>
                </c:pt>
                <c:pt idx="3372">
                  <c:v>3.8045000000000002E-3</c:v>
                </c:pt>
                <c:pt idx="3373">
                  <c:v>3.7821999999999999E-3</c:v>
                </c:pt>
                <c:pt idx="3374">
                  <c:v>3.7601000000000002E-3</c:v>
                </c:pt>
                <c:pt idx="3375">
                  <c:v>3.7380999999999998E-3</c:v>
                </c:pt>
                <c:pt idx="3376">
                  <c:v>3.7161E-3</c:v>
                </c:pt>
                <c:pt idx="3377">
                  <c:v>3.6941999999999999E-3</c:v>
                </c:pt>
                <c:pt idx="3378">
                  <c:v>3.6724000000000001E-3</c:v>
                </c:pt>
                <c:pt idx="3379">
                  <c:v>3.6505999999999999E-3</c:v>
                </c:pt>
                <c:pt idx="3380">
                  <c:v>3.6289E-3</c:v>
                </c:pt>
                <c:pt idx="3381">
                  <c:v>3.6070999999999998E-3</c:v>
                </c:pt>
                <c:pt idx="3382">
                  <c:v>3.5853999999999999E-3</c:v>
                </c:pt>
                <c:pt idx="3383">
                  <c:v>3.5638000000000002E-3</c:v>
                </c:pt>
                <c:pt idx="3384">
                  <c:v>3.5420999999999998E-3</c:v>
                </c:pt>
                <c:pt idx="3385">
                  <c:v>3.5205000000000002E-3</c:v>
                </c:pt>
                <c:pt idx="3386">
                  <c:v>3.4989999999999999E-3</c:v>
                </c:pt>
                <c:pt idx="3387">
                  <c:v>3.4776E-3</c:v>
                </c:pt>
                <c:pt idx="3388">
                  <c:v>3.4562E-3</c:v>
                </c:pt>
                <c:pt idx="3389">
                  <c:v>3.4348999999999998E-3</c:v>
                </c:pt>
                <c:pt idx="3390">
                  <c:v>3.4137E-3</c:v>
                </c:pt>
                <c:pt idx="3391">
                  <c:v>3.3926E-3</c:v>
                </c:pt>
                <c:pt idx="3392">
                  <c:v>3.3717E-3</c:v>
                </c:pt>
                <c:pt idx="3393">
                  <c:v>3.3508000000000001E-3</c:v>
                </c:pt>
                <c:pt idx="3394">
                  <c:v>3.3300999999999999E-3</c:v>
                </c:pt>
                <c:pt idx="3395">
                  <c:v>3.3094000000000001E-3</c:v>
                </c:pt>
                <c:pt idx="3396">
                  <c:v>3.2889E-3</c:v>
                </c:pt>
                <c:pt idx="3397">
                  <c:v>3.2685000000000001E-3</c:v>
                </c:pt>
                <c:pt idx="3398">
                  <c:v>3.2482000000000001E-3</c:v>
                </c:pt>
                <c:pt idx="3399">
                  <c:v>3.2279000000000001E-3</c:v>
                </c:pt>
                <c:pt idx="3400">
                  <c:v>3.2077999999999998E-3</c:v>
                </c:pt>
                <c:pt idx="3401">
                  <c:v>3.1876999999999999E-3</c:v>
                </c:pt>
                <c:pt idx="3402">
                  <c:v>3.1678000000000001E-3</c:v>
                </c:pt>
                <c:pt idx="3403">
                  <c:v>3.1478999999999999E-3</c:v>
                </c:pt>
                <c:pt idx="3404">
                  <c:v>3.1281E-3</c:v>
                </c:pt>
                <c:pt idx="3405">
                  <c:v>3.1083E-3</c:v>
                </c:pt>
                <c:pt idx="3406">
                  <c:v>3.0887000000000002E-3</c:v>
                </c:pt>
                <c:pt idx="3407">
                  <c:v>3.0691E-3</c:v>
                </c:pt>
                <c:pt idx="3408">
                  <c:v>3.0495000000000001E-3</c:v>
                </c:pt>
                <c:pt idx="3409">
                  <c:v>3.0301E-3</c:v>
                </c:pt>
                <c:pt idx="3410">
                  <c:v>3.0106999999999998E-3</c:v>
                </c:pt>
                <c:pt idx="3411">
                  <c:v>2.9914E-3</c:v>
                </c:pt>
                <c:pt idx="3412">
                  <c:v>2.9721000000000001E-3</c:v>
                </c:pt>
                <c:pt idx="3413">
                  <c:v>2.9528000000000002E-3</c:v>
                </c:pt>
                <c:pt idx="3414">
                  <c:v>2.9337E-3</c:v>
                </c:pt>
                <c:pt idx="3415">
                  <c:v>2.9145E-3</c:v>
                </c:pt>
                <c:pt idx="3416">
                  <c:v>2.8955000000000001E-3</c:v>
                </c:pt>
                <c:pt idx="3417">
                  <c:v>2.8763999999999999E-3</c:v>
                </c:pt>
                <c:pt idx="3418">
                  <c:v>2.8574E-3</c:v>
                </c:pt>
                <c:pt idx="3419">
                  <c:v>2.8384999999999999E-3</c:v>
                </c:pt>
                <c:pt idx="3420">
                  <c:v>2.8195999999999998E-3</c:v>
                </c:pt>
                <c:pt idx="3421">
                  <c:v>2.8007000000000002E-3</c:v>
                </c:pt>
                <c:pt idx="3422">
                  <c:v>2.7818000000000001E-3</c:v>
                </c:pt>
                <c:pt idx="3423">
                  <c:v>2.7629999999999998E-3</c:v>
                </c:pt>
                <c:pt idx="3424">
                  <c:v>2.7442999999999999E-3</c:v>
                </c:pt>
                <c:pt idx="3425">
                  <c:v>2.7255999999999999E-3</c:v>
                </c:pt>
                <c:pt idx="3426">
                  <c:v>2.7070000000000002E-3</c:v>
                </c:pt>
                <c:pt idx="3427">
                  <c:v>2.6884000000000001E-3</c:v>
                </c:pt>
                <c:pt idx="3428">
                  <c:v>2.6698999999999998E-3</c:v>
                </c:pt>
                <c:pt idx="3429">
                  <c:v>2.6515000000000002E-3</c:v>
                </c:pt>
                <c:pt idx="3430">
                  <c:v>2.6332E-3</c:v>
                </c:pt>
                <c:pt idx="3431">
                  <c:v>2.6150000000000001E-3</c:v>
                </c:pt>
                <c:pt idx="3432">
                  <c:v>2.5969999999999999E-3</c:v>
                </c:pt>
                <c:pt idx="3433">
                  <c:v>2.5791E-3</c:v>
                </c:pt>
                <c:pt idx="3434">
                  <c:v>2.5612999999999999E-3</c:v>
                </c:pt>
                <c:pt idx="3435">
                  <c:v>2.5436E-3</c:v>
                </c:pt>
                <c:pt idx="3436">
                  <c:v>2.526E-3</c:v>
                </c:pt>
                <c:pt idx="3437">
                  <c:v>2.5086000000000002E-3</c:v>
                </c:pt>
                <c:pt idx="3438">
                  <c:v>2.4913000000000001E-3</c:v>
                </c:pt>
                <c:pt idx="3439">
                  <c:v>2.4740999999999999E-3</c:v>
                </c:pt>
                <c:pt idx="3440">
                  <c:v>2.4570999999999998E-3</c:v>
                </c:pt>
                <c:pt idx="3441">
                  <c:v>2.4401000000000002E-3</c:v>
                </c:pt>
                <c:pt idx="3442">
                  <c:v>2.4233000000000002E-3</c:v>
                </c:pt>
                <c:pt idx="3443">
                  <c:v>2.4066000000000001E-3</c:v>
                </c:pt>
                <c:pt idx="3444">
                  <c:v>2.3900000000000002E-3</c:v>
                </c:pt>
                <c:pt idx="3445">
                  <c:v>2.3735000000000002E-3</c:v>
                </c:pt>
                <c:pt idx="3446">
                  <c:v>2.3570000000000002E-3</c:v>
                </c:pt>
                <c:pt idx="3447">
                  <c:v>2.3406999999999998E-3</c:v>
                </c:pt>
                <c:pt idx="3448">
                  <c:v>2.3243999999999999E-3</c:v>
                </c:pt>
                <c:pt idx="3449">
                  <c:v>2.3083000000000001E-3</c:v>
                </c:pt>
                <c:pt idx="3450">
                  <c:v>2.2921999999999999E-3</c:v>
                </c:pt>
                <c:pt idx="3451">
                  <c:v>2.2761999999999999E-3</c:v>
                </c:pt>
                <c:pt idx="3452">
                  <c:v>2.2602999999999998E-3</c:v>
                </c:pt>
                <c:pt idx="3453">
                  <c:v>2.2445E-3</c:v>
                </c:pt>
                <c:pt idx="3454">
                  <c:v>2.2287000000000001E-3</c:v>
                </c:pt>
                <c:pt idx="3455">
                  <c:v>2.2131E-3</c:v>
                </c:pt>
                <c:pt idx="3456">
                  <c:v>2.1976000000000001E-3</c:v>
                </c:pt>
                <c:pt idx="3457">
                  <c:v>2.1821000000000002E-3</c:v>
                </c:pt>
                <c:pt idx="3458">
                  <c:v>2.1667000000000001E-3</c:v>
                </c:pt>
                <c:pt idx="3459">
                  <c:v>2.1515000000000002E-3</c:v>
                </c:pt>
                <c:pt idx="3460">
                  <c:v>2.1362999999999998E-3</c:v>
                </c:pt>
                <c:pt idx="3461">
                  <c:v>2.1212000000000002E-3</c:v>
                </c:pt>
                <c:pt idx="3462">
                  <c:v>2.1061999999999999E-3</c:v>
                </c:pt>
                <c:pt idx="3463">
                  <c:v>2.0912999999999999E-3</c:v>
                </c:pt>
                <c:pt idx="3464">
                  <c:v>2.0763999999999999E-3</c:v>
                </c:pt>
                <c:pt idx="3465">
                  <c:v>2.0617000000000001E-3</c:v>
                </c:pt>
                <c:pt idx="3466">
                  <c:v>2.0470000000000002E-3</c:v>
                </c:pt>
                <c:pt idx="3467">
                  <c:v>2.0324000000000002E-3</c:v>
                </c:pt>
                <c:pt idx="3468">
                  <c:v>2.0178000000000001E-3</c:v>
                </c:pt>
                <c:pt idx="3469">
                  <c:v>2.0033E-3</c:v>
                </c:pt>
                <c:pt idx="3470">
                  <c:v>1.9889E-3</c:v>
                </c:pt>
                <c:pt idx="3471">
                  <c:v>1.9745000000000001E-3</c:v>
                </c:pt>
                <c:pt idx="3472">
                  <c:v>1.9602E-3</c:v>
                </c:pt>
                <c:pt idx="3473">
                  <c:v>1.946E-3</c:v>
                </c:pt>
                <c:pt idx="3474">
                  <c:v>1.9318E-3</c:v>
                </c:pt>
                <c:pt idx="3475">
                  <c:v>1.9177E-3</c:v>
                </c:pt>
                <c:pt idx="3476">
                  <c:v>1.9036999999999999E-3</c:v>
                </c:pt>
                <c:pt idx="3477">
                  <c:v>1.8897E-3</c:v>
                </c:pt>
                <c:pt idx="3478">
                  <c:v>1.8758E-3</c:v>
                </c:pt>
                <c:pt idx="3479">
                  <c:v>1.8619000000000001E-3</c:v>
                </c:pt>
                <c:pt idx="3480">
                  <c:v>1.8481000000000001E-3</c:v>
                </c:pt>
                <c:pt idx="3481">
                  <c:v>1.8343999999999999E-3</c:v>
                </c:pt>
                <c:pt idx="3482">
                  <c:v>1.8207E-3</c:v>
                </c:pt>
                <c:pt idx="3483">
                  <c:v>1.8071000000000001E-3</c:v>
                </c:pt>
                <c:pt idx="3484">
                  <c:v>1.7936E-3</c:v>
                </c:pt>
                <c:pt idx="3485">
                  <c:v>1.7801E-3</c:v>
                </c:pt>
                <c:pt idx="3486">
                  <c:v>1.7667E-3</c:v>
                </c:pt>
                <c:pt idx="3487">
                  <c:v>1.7534E-3</c:v>
                </c:pt>
                <c:pt idx="3488">
                  <c:v>1.7401000000000001E-3</c:v>
                </c:pt>
                <c:pt idx="3489">
                  <c:v>1.7269E-3</c:v>
                </c:pt>
                <c:pt idx="3490">
                  <c:v>1.7137999999999999E-3</c:v>
                </c:pt>
                <c:pt idx="3491">
                  <c:v>1.7007999999999999E-3</c:v>
                </c:pt>
                <c:pt idx="3492">
                  <c:v>1.6877999999999999E-3</c:v>
                </c:pt>
                <c:pt idx="3493">
                  <c:v>1.6749E-3</c:v>
                </c:pt>
                <c:pt idx="3494">
                  <c:v>1.6620999999999999E-3</c:v>
                </c:pt>
                <c:pt idx="3495">
                  <c:v>1.6493E-3</c:v>
                </c:pt>
                <c:pt idx="3496">
                  <c:v>1.6367E-3</c:v>
                </c:pt>
                <c:pt idx="3497">
                  <c:v>1.624E-3</c:v>
                </c:pt>
                <c:pt idx="3498">
                  <c:v>1.6115000000000001E-3</c:v>
                </c:pt>
                <c:pt idx="3499">
                  <c:v>1.5989999999999999E-3</c:v>
                </c:pt>
                <c:pt idx="3500">
                  <c:v>1.5866000000000001E-3</c:v>
                </c:pt>
                <c:pt idx="3501">
                  <c:v>1.5742E-3</c:v>
                </c:pt>
                <c:pt idx="3502">
                  <c:v>1.562E-3</c:v>
                </c:pt>
                <c:pt idx="3503">
                  <c:v>1.5498E-3</c:v>
                </c:pt>
                <c:pt idx="3504">
                  <c:v>1.5376999999999999E-3</c:v>
                </c:pt>
                <c:pt idx="3505">
                  <c:v>1.5257999999999999E-3</c:v>
                </c:pt>
                <c:pt idx="3506">
                  <c:v>1.5139000000000001E-3</c:v>
                </c:pt>
                <c:pt idx="3507">
                  <c:v>1.5020000000000001E-3</c:v>
                </c:pt>
                <c:pt idx="3508">
                  <c:v>1.4903E-3</c:v>
                </c:pt>
                <c:pt idx="3509">
                  <c:v>1.4786999999999999E-3</c:v>
                </c:pt>
                <c:pt idx="3510">
                  <c:v>1.4672000000000001E-3</c:v>
                </c:pt>
                <c:pt idx="3511">
                  <c:v>1.4557999999999999E-3</c:v>
                </c:pt>
                <c:pt idx="3512">
                  <c:v>1.4444E-3</c:v>
                </c:pt>
                <c:pt idx="3513">
                  <c:v>1.4331999999999999E-3</c:v>
                </c:pt>
                <c:pt idx="3514">
                  <c:v>1.4220999999999999E-3</c:v>
                </c:pt>
                <c:pt idx="3515">
                  <c:v>1.4109999999999999E-3</c:v>
                </c:pt>
                <c:pt idx="3516">
                  <c:v>1.4E-3</c:v>
                </c:pt>
                <c:pt idx="3517">
                  <c:v>1.3891999999999999E-3</c:v>
                </c:pt>
                <c:pt idx="3518">
                  <c:v>1.3783999999999999E-3</c:v>
                </c:pt>
                <c:pt idx="3519">
                  <c:v>1.3678E-3</c:v>
                </c:pt>
                <c:pt idx="3520">
                  <c:v>1.3572E-3</c:v>
                </c:pt>
                <c:pt idx="3521">
                  <c:v>1.3466999999999999E-3</c:v>
                </c:pt>
                <c:pt idx="3522">
                  <c:v>1.3362999999999999E-3</c:v>
                </c:pt>
                <c:pt idx="3523">
                  <c:v>1.3259999999999999E-3</c:v>
                </c:pt>
                <c:pt idx="3524">
                  <c:v>1.3158E-3</c:v>
                </c:pt>
                <c:pt idx="3525">
                  <c:v>1.3056999999999999E-3</c:v>
                </c:pt>
                <c:pt idx="3526">
                  <c:v>1.2957000000000001E-3</c:v>
                </c:pt>
                <c:pt idx="3527">
                  <c:v>1.2857000000000001E-3</c:v>
                </c:pt>
                <c:pt idx="3528">
                  <c:v>1.2759E-3</c:v>
                </c:pt>
                <c:pt idx="3529">
                  <c:v>1.2661E-3</c:v>
                </c:pt>
                <c:pt idx="3530">
                  <c:v>1.2564E-3</c:v>
                </c:pt>
                <c:pt idx="3531">
                  <c:v>1.2467999999999999E-3</c:v>
                </c:pt>
                <c:pt idx="3532">
                  <c:v>1.2371999999999999E-3</c:v>
                </c:pt>
                <c:pt idx="3533">
                  <c:v>1.2278E-3</c:v>
                </c:pt>
                <c:pt idx="3534">
                  <c:v>1.2183999999999999E-3</c:v>
                </c:pt>
                <c:pt idx="3535">
                  <c:v>1.2091999999999999E-3</c:v>
                </c:pt>
                <c:pt idx="3536">
                  <c:v>1.2105E-3</c:v>
                </c:pt>
                <c:pt idx="3537">
                  <c:v>1.2191000000000001E-3</c:v>
                </c:pt>
                <c:pt idx="3538">
                  <c:v>1.2099000000000001E-3</c:v>
                </c:pt>
                <c:pt idx="3539">
                  <c:v>1.2007999999999999E-3</c:v>
                </c:pt>
                <c:pt idx="3540">
                  <c:v>1.1918E-3</c:v>
                </c:pt>
                <c:pt idx="3541">
                  <c:v>1.1829E-3</c:v>
                </c:pt>
                <c:pt idx="3542">
                  <c:v>1.1739999999999999E-3</c:v>
                </c:pt>
                <c:pt idx="3543">
                  <c:v>1.1653E-3</c:v>
                </c:pt>
                <c:pt idx="3544">
                  <c:v>1.1567000000000001E-3</c:v>
                </c:pt>
                <c:pt idx="3545">
                  <c:v>1.1482E-3</c:v>
                </c:pt>
                <c:pt idx="3546">
                  <c:v>1.1397E-3</c:v>
                </c:pt>
                <c:pt idx="3547">
                  <c:v>1.1313E-3</c:v>
                </c:pt>
                <c:pt idx="3548">
                  <c:v>1.1230000000000001E-3</c:v>
                </c:pt>
                <c:pt idx="3549">
                  <c:v>1.1148E-3</c:v>
                </c:pt>
                <c:pt idx="3550">
                  <c:v>1.1067E-3</c:v>
                </c:pt>
                <c:pt idx="3551">
                  <c:v>1.0985999999999999E-3</c:v>
                </c:pt>
                <c:pt idx="3552">
                  <c:v>1.0905999999999999E-3</c:v>
                </c:pt>
                <c:pt idx="3553">
                  <c:v>1.0827E-3</c:v>
                </c:pt>
                <c:pt idx="3554">
                  <c:v>1.0748999999999999E-3</c:v>
                </c:pt>
                <c:pt idx="3555">
                  <c:v>1.0671000000000001E-3</c:v>
                </c:pt>
                <c:pt idx="3556">
                  <c:v>1.0594000000000001E-3</c:v>
                </c:pt>
                <c:pt idx="3557">
                  <c:v>1.0518000000000001E-3</c:v>
                </c:pt>
                <c:pt idx="3558">
                  <c:v>1.0441999999999999E-3</c:v>
                </c:pt>
                <c:pt idx="3559">
                  <c:v>1.0367E-3</c:v>
                </c:pt>
                <c:pt idx="3560">
                  <c:v>1.0292000000000001E-3</c:v>
                </c:pt>
                <c:pt idx="3561">
                  <c:v>1.0219000000000001E-3</c:v>
                </c:pt>
                <c:pt idx="3562">
                  <c:v>1.0146000000000001E-3</c:v>
                </c:pt>
                <c:pt idx="3563">
                  <c:v>1.0074000000000001E-3</c:v>
                </c:pt>
                <c:pt idx="3564">
                  <c:v>1.0001999999999999E-3</c:v>
                </c:pt>
                <c:pt idx="3565">
                  <c:v>9.9314999999999994E-4</c:v>
                </c:pt>
                <c:pt idx="3566">
                  <c:v>9.8612999999999999E-4</c:v>
                </c:pt>
                <c:pt idx="3567">
                  <c:v>9.7916999999999991E-4</c:v>
                </c:pt>
                <c:pt idx="3568">
                  <c:v>9.7227999999999995E-4</c:v>
                </c:pt>
                <c:pt idx="3569">
                  <c:v>9.6544000000000003E-4</c:v>
                </c:pt>
                <c:pt idx="3570">
                  <c:v>9.5865000000000002E-4</c:v>
                </c:pt>
                <c:pt idx="3571">
                  <c:v>9.5191999999999998E-4</c:v>
                </c:pt>
                <c:pt idx="3572">
                  <c:v>9.4525000000000002E-4</c:v>
                </c:pt>
                <c:pt idx="3573">
                  <c:v>9.3862999999999998E-4</c:v>
                </c:pt>
                <c:pt idx="3574">
                  <c:v>9.3207000000000001E-4</c:v>
                </c:pt>
                <c:pt idx="3575">
                  <c:v>9.2555999999999997E-4</c:v>
                </c:pt>
                <c:pt idx="3576">
                  <c:v>9.1911E-4</c:v>
                </c:pt>
                <c:pt idx="3577">
                  <c:v>9.1272E-4</c:v>
                </c:pt>
                <c:pt idx="3578">
                  <c:v>9.0638000000000003E-4</c:v>
                </c:pt>
                <c:pt idx="3579">
                  <c:v>9.0010000000000003E-4</c:v>
                </c:pt>
                <c:pt idx="3580">
                  <c:v>8.9388E-4</c:v>
                </c:pt>
                <c:pt idx="3581">
                  <c:v>8.8771E-4</c:v>
                </c:pt>
                <c:pt idx="3582">
                  <c:v>8.8159999999999996E-4</c:v>
                </c:pt>
                <c:pt idx="3583">
                  <c:v>8.7555E-4</c:v>
                </c:pt>
                <c:pt idx="3584">
                  <c:v>8.6956000000000002E-4</c:v>
                </c:pt>
                <c:pt idx="3585">
                  <c:v>8.6363E-4</c:v>
                </c:pt>
                <c:pt idx="3586">
                  <c:v>8.5775000000000001E-4</c:v>
                </c:pt>
                <c:pt idx="3587">
                  <c:v>8.5192999999999998E-4</c:v>
                </c:pt>
                <c:pt idx="3588">
                  <c:v>8.4617000000000004E-4</c:v>
                </c:pt>
                <c:pt idx="3589">
                  <c:v>8.4046000000000001E-4</c:v>
                </c:pt>
                <c:pt idx="3590">
                  <c:v>8.3480000000000002E-4</c:v>
                </c:pt>
                <c:pt idx="3591">
                  <c:v>8.2919999999999999E-4</c:v>
                </c:pt>
                <c:pt idx="3592">
                  <c:v>1.0026E-3</c:v>
                </c:pt>
                <c:pt idx="3593">
                  <c:v>9.9588999999999993E-4</c:v>
                </c:pt>
                <c:pt idx="3594">
                  <c:v>9.8926999999999999E-4</c:v>
                </c:pt>
                <c:pt idx="3595">
                  <c:v>9.8269999999999998E-4</c:v>
                </c:pt>
                <c:pt idx="3596">
                  <c:v>9.7619000000000004E-4</c:v>
                </c:pt>
                <c:pt idx="3597">
                  <c:v>9.6973999999999997E-4</c:v>
                </c:pt>
                <c:pt idx="3598">
                  <c:v>9.6334999999999997E-4</c:v>
                </c:pt>
                <c:pt idx="3599">
                  <c:v>9.5701E-4</c:v>
                </c:pt>
                <c:pt idx="3600">
                  <c:v>9.5073E-4</c:v>
                </c:pt>
                <c:pt idx="3601">
                  <c:v>9.4450999999999997E-4</c:v>
                </c:pt>
                <c:pt idx="3602">
                  <c:v>9.3835000000000001E-4</c:v>
                </c:pt>
                <c:pt idx="3603">
                  <c:v>9.3223999999999998E-4</c:v>
                </c:pt>
                <c:pt idx="3604">
                  <c:v>9.2619000000000002E-4</c:v>
                </c:pt>
                <c:pt idx="3605">
                  <c:v>9.2020000000000003E-4</c:v>
                </c:pt>
                <c:pt idx="3606">
                  <c:v>9.1427000000000001E-4</c:v>
                </c:pt>
                <c:pt idx="3607">
                  <c:v>9.0839000000000002E-4</c:v>
                </c:pt>
                <c:pt idx="3608">
                  <c:v>9.0257E-4</c:v>
                </c:pt>
                <c:pt idx="3609">
                  <c:v>8.9680999999999995E-4</c:v>
                </c:pt>
                <c:pt idx="3610">
                  <c:v>8.9110999999999997E-4</c:v>
                </c:pt>
                <c:pt idx="3611">
                  <c:v>8.8546000000000002E-4</c:v>
                </c:pt>
                <c:pt idx="3612">
                  <c:v>8.7987000000000004E-4</c:v>
                </c:pt>
                <c:pt idx="3613">
                  <c:v>8.7432999999999999E-4</c:v>
                </c:pt>
                <c:pt idx="3614">
                  <c:v>8.6885E-4</c:v>
                </c:pt>
                <c:pt idx="3615">
                  <c:v>8.6341E-4</c:v>
                </c:pt>
                <c:pt idx="3616">
                  <c:v>8.5802999999999997E-4</c:v>
                </c:pt>
                <c:pt idx="3617">
                  <c:v>8.5269999999999996E-4</c:v>
                </c:pt>
                <c:pt idx="3618">
                  <c:v>8.4743000000000004E-4</c:v>
                </c:pt>
                <c:pt idx="3619">
                  <c:v>8.4219999999999998E-4</c:v>
                </c:pt>
                <c:pt idx="3620">
                  <c:v>8.3701999999999995E-4</c:v>
                </c:pt>
                <c:pt idx="3621">
                  <c:v>8.319E-4</c:v>
                </c:pt>
                <c:pt idx="3622">
                  <c:v>8.2682000000000003E-4</c:v>
                </c:pt>
                <c:pt idx="3623">
                  <c:v>8.2178999999999998E-4</c:v>
                </c:pt>
                <c:pt idx="3624">
                  <c:v>8.1680999999999995E-4</c:v>
                </c:pt>
                <c:pt idx="3625">
                  <c:v>8.1187999999999996E-4</c:v>
                </c:pt>
                <c:pt idx="3626">
                  <c:v>8.0699999999999999E-4</c:v>
                </c:pt>
                <c:pt idx="3627">
                  <c:v>8.0217000000000005E-4</c:v>
                </c:pt>
                <c:pt idx="3628">
                  <c:v>7.9737999999999999E-4</c:v>
                </c:pt>
                <c:pt idx="3629">
                  <c:v>7.9265E-4</c:v>
                </c:pt>
                <c:pt idx="3630">
                  <c:v>7.8795999999999998E-4</c:v>
                </c:pt>
                <c:pt idx="3631">
                  <c:v>7.8330999999999995E-4</c:v>
                </c:pt>
                <c:pt idx="3632">
                  <c:v>7.7870999999999995E-4</c:v>
                </c:pt>
                <c:pt idx="3633">
                  <c:v>7.7415000000000003E-4</c:v>
                </c:pt>
                <c:pt idx="3634">
                  <c:v>7.6962999999999999E-4</c:v>
                </c:pt>
                <c:pt idx="3635">
                  <c:v>7.6515000000000003E-4</c:v>
                </c:pt>
                <c:pt idx="3636">
                  <c:v>7.6071000000000005E-4</c:v>
                </c:pt>
                <c:pt idx="3637">
                  <c:v>7.5630999999999995E-4</c:v>
                </c:pt>
                <c:pt idx="3638">
                  <c:v>7.5195000000000004E-4</c:v>
                </c:pt>
                <c:pt idx="3639">
                  <c:v>7.4761999999999995E-4</c:v>
                </c:pt>
                <c:pt idx="3640">
                  <c:v>7.4332000000000001E-4</c:v>
                </c:pt>
                <c:pt idx="3641">
                  <c:v>7.3906000000000004E-4</c:v>
                </c:pt>
                <c:pt idx="3642">
                  <c:v>7.3483000000000001E-4</c:v>
                </c:pt>
                <c:pt idx="3643">
                  <c:v>7.3063000000000002E-4</c:v>
                </c:pt>
                <c:pt idx="3644">
                  <c:v>7.2647E-4</c:v>
                </c:pt>
                <c:pt idx="3645">
                  <c:v>7.2232999999999998E-4</c:v>
                </c:pt>
                <c:pt idx="3646">
                  <c:v>7.1821999999999999E-4</c:v>
                </c:pt>
                <c:pt idx="3647">
                  <c:v>7.1414999999999998E-4</c:v>
                </c:pt>
                <c:pt idx="3648">
                  <c:v>7.1009999999999997E-4</c:v>
                </c:pt>
                <c:pt idx="3649">
                  <c:v>7.0609000000000004E-4</c:v>
                </c:pt>
                <c:pt idx="3650">
                  <c:v>7.0209999999999999E-4</c:v>
                </c:pt>
                <c:pt idx="3651">
                  <c:v>6.9815000000000003E-4</c:v>
                </c:pt>
                <c:pt idx="3652">
                  <c:v>6.9423E-4</c:v>
                </c:pt>
                <c:pt idx="3653">
                  <c:v>6.9032999999999996E-4</c:v>
                </c:pt>
                <c:pt idx="3654">
                  <c:v>6.8645999999999996E-4</c:v>
                </c:pt>
                <c:pt idx="3655">
                  <c:v>6.8261000000000005E-4</c:v>
                </c:pt>
                <c:pt idx="3656">
                  <c:v>6.7878000000000003E-4</c:v>
                </c:pt>
                <c:pt idx="3657">
                  <c:v>6.7498000000000005E-4</c:v>
                </c:pt>
                <c:pt idx="3658">
                  <c:v>6.7120000000000005E-4</c:v>
                </c:pt>
                <c:pt idx="3659">
                  <c:v>6.6744000000000005E-4</c:v>
                </c:pt>
                <c:pt idx="3660">
                  <c:v>6.6368999999999998E-4</c:v>
                </c:pt>
                <c:pt idx="3661">
                  <c:v>6.5996999999999996E-4</c:v>
                </c:pt>
                <c:pt idx="3662">
                  <c:v>6.5625999999999998E-4</c:v>
                </c:pt>
                <c:pt idx="3663">
                  <c:v>6.5256000000000005E-4</c:v>
                </c:pt>
                <c:pt idx="3664">
                  <c:v>6.4888000000000001E-4</c:v>
                </c:pt>
                <c:pt idx="3665">
                  <c:v>6.4521999999999995E-4</c:v>
                </c:pt>
                <c:pt idx="3666">
                  <c:v>6.4157000000000005E-4</c:v>
                </c:pt>
                <c:pt idx="3667">
                  <c:v>6.3794000000000003E-4</c:v>
                </c:pt>
                <c:pt idx="3668">
                  <c:v>6.3433000000000001E-4</c:v>
                </c:pt>
                <c:pt idx="3669">
                  <c:v>6.3073999999999997E-4</c:v>
                </c:pt>
                <c:pt idx="3670">
                  <c:v>6.2715999999999998E-4</c:v>
                </c:pt>
                <c:pt idx="3671">
                  <c:v>6.2361000000000003E-4</c:v>
                </c:pt>
                <c:pt idx="3672">
                  <c:v>6.2007999999999996E-4</c:v>
                </c:pt>
                <c:pt idx="3673">
                  <c:v>6.1656999999999999E-4</c:v>
                </c:pt>
                <c:pt idx="3674">
                  <c:v>6.1308999999999995E-4</c:v>
                </c:pt>
                <c:pt idx="3675">
                  <c:v>6.0961999999999995E-4</c:v>
                </c:pt>
                <c:pt idx="3676">
                  <c:v>6.0618E-4</c:v>
                </c:pt>
                <c:pt idx="3677">
                  <c:v>6.0276000000000004E-4</c:v>
                </c:pt>
                <c:pt idx="3678">
                  <c:v>5.9937E-4</c:v>
                </c:pt>
                <c:pt idx="3679">
                  <c:v>5.9599000000000002E-4</c:v>
                </c:pt>
                <c:pt idx="3680">
                  <c:v>5.9263999999999996E-4</c:v>
                </c:pt>
                <c:pt idx="3681">
                  <c:v>5.8929999999999996E-4</c:v>
                </c:pt>
                <c:pt idx="3682">
                  <c:v>5.8598999999999999E-4</c:v>
                </c:pt>
                <c:pt idx="3683">
                  <c:v>5.8268999999999997E-4</c:v>
                </c:pt>
                <c:pt idx="3684">
                  <c:v>5.7941999999999998E-4</c:v>
                </c:pt>
                <c:pt idx="3685">
                  <c:v>5.7616000000000004E-4</c:v>
                </c:pt>
                <c:pt idx="3686">
                  <c:v>5.7291999999999998E-4</c:v>
                </c:pt>
                <c:pt idx="3687">
                  <c:v>5.6968999999999998E-4</c:v>
                </c:pt>
                <c:pt idx="3688">
                  <c:v>5.6649000000000001E-4</c:v>
                </c:pt>
                <c:pt idx="3689">
                  <c:v>5.6329999999999998E-4</c:v>
                </c:pt>
                <c:pt idx="3690">
                  <c:v>5.6012E-4</c:v>
                </c:pt>
                <c:pt idx="3691">
                  <c:v>5.5696000000000001E-4</c:v>
                </c:pt>
                <c:pt idx="3692">
                  <c:v>5.5382000000000001E-4</c:v>
                </c:pt>
                <c:pt idx="3693">
                  <c:v>5.5068999999999995E-4</c:v>
                </c:pt>
                <c:pt idx="3694">
                  <c:v>5.4757999999999999E-4</c:v>
                </c:pt>
                <c:pt idx="3695">
                  <c:v>5.4447999999999996E-4</c:v>
                </c:pt>
                <c:pt idx="3696">
                  <c:v>5.4138999999999999E-4</c:v>
                </c:pt>
                <c:pt idx="3697">
                  <c:v>5.3830999999999996E-4</c:v>
                </c:pt>
                <c:pt idx="3698">
                  <c:v>5.3523999999999998E-4</c:v>
                </c:pt>
                <c:pt idx="3699">
                  <c:v>5.3218000000000004E-4</c:v>
                </c:pt>
                <c:pt idx="3700">
                  <c:v>5.2913000000000005E-4</c:v>
                </c:pt>
                <c:pt idx="3701">
                  <c:v>5.2610000000000005E-4</c:v>
                </c:pt>
                <c:pt idx="3702">
                  <c:v>5.2307999999999999E-4</c:v>
                </c:pt>
                <c:pt idx="3703">
                  <c:v>5.2008000000000002E-4</c:v>
                </c:pt>
                <c:pt idx="3704">
                  <c:v>5.1709E-4</c:v>
                </c:pt>
                <c:pt idx="3705">
                  <c:v>5.1411999999999996E-4</c:v>
                </c:pt>
                <c:pt idx="3706">
                  <c:v>5.1115999999999998E-4</c:v>
                </c:pt>
                <c:pt idx="3707">
                  <c:v>5.0821999999999998E-4</c:v>
                </c:pt>
                <c:pt idx="3708">
                  <c:v>5.0529999999999998E-4</c:v>
                </c:pt>
                <c:pt idx="3709">
                  <c:v>5.0239999999999996E-4</c:v>
                </c:pt>
                <c:pt idx="3710">
                  <c:v>4.9950999999999999E-4</c:v>
                </c:pt>
                <c:pt idx="3711">
                  <c:v>4.9662999999999997E-4</c:v>
                </c:pt>
                <c:pt idx="3712">
                  <c:v>4.9377999999999998E-4</c:v>
                </c:pt>
                <c:pt idx="3713">
                  <c:v>4.9094000000000004E-4</c:v>
                </c:pt>
                <c:pt idx="3714">
                  <c:v>4.8810999999999999E-4</c:v>
                </c:pt>
                <c:pt idx="3715">
                  <c:v>4.8529999999999998E-4</c:v>
                </c:pt>
                <c:pt idx="3716">
                  <c:v>4.8250000000000002E-4</c:v>
                </c:pt>
                <c:pt idx="3717">
                  <c:v>4.7971999999999999E-4</c:v>
                </c:pt>
                <c:pt idx="3718">
                  <c:v>4.7695000000000002E-4</c:v>
                </c:pt>
                <c:pt idx="3719">
                  <c:v>4.7418999999999998E-4</c:v>
                </c:pt>
                <c:pt idx="3720">
                  <c:v>4.7144999999999999E-4</c:v>
                </c:pt>
                <c:pt idx="3721">
                  <c:v>4.6872E-4</c:v>
                </c:pt>
                <c:pt idx="3722">
                  <c:v>4.66E-4</c:v>
                </c:pt>
                <c:pt idx="3723">
                  <c:v>4.6328999999999999E-4</c:v>
                </c:pt>
                <c:pt idx="3724">
                  <c:v>4.6059999999999997E-4</c:v>
                </c:pt>
                <c:pt idx="3725">
                  <c:v>4.5792000000000001E-4</c:v>
                </c:pt>
                <c:pt idx="3726">
                  <c:v>4.5525999999999997E-4</c:v>
                </c:pt>
                <c:pt idx="3727">
                  <c:v>4.5260999999999999E-4</c:v>
                </c:pt>
                <c:pt idx="3728">
                  <c:v>4.4998E-4</c:v>
                </c:pt>
                <c:pt idx="3729">
                  <c:v>4.4736E-4</c:v>
                </c:pt>
                <c:pt idx="3730">
                  <c:v>4.4475E-4</c:v>
                </c:pt>
                <c:pt idx="3731">
                  <c:v>4.4215999999999998E-4</c:v>
                </c:pt>
                <c:pt idx="3732">
                  <c:v>4.3958000000000002E-4</c:v>
                </c:pt>
                <c:pt idx="3733">
                  <c:v>4.3700999999999999E-4</c:v>
                </c:pt>
                <c:pt idx="3734">
                  <c:v>4.3446000000000001E-4</c:v>
                </c:pt>
                <c:pt idx="3735">
                  <c:v>4.3192000000000003E-4</c:v>
                </c:pt>
                <c:pt idx="3736">
                  <c:v>4.2938999999999998E-4</c:v>
                </c:pt>
                <c:pt idx="3737">
                  <c:v>4.2687999999999998E-4</c:v>
                </c:pt>
                <c:pt idx="3738">
                  <c:v>4.2438000000000003E-4</c:v>
                </c:pt>
                <c:pt idx="3739">
                  <c:v>4.2189000000000001E-4</c:v>
                </c:pt>
                <c:pt idx="3740">
                  <c:v>4.194E-4</c:v>
                </c:pt>
                <c:pt idx="3741">
                  <c:v>4.1692999999999998E-4</c:v>
                </c:pt>
                <c:pt idx="3742">
                  <c:v>4.1447000000000001E-4</c:v>
                </c:pt>
                <c:pt idx="3743">
                  <c:v>4.1200999999999998E-4</c:v>
                </c:pt>
                <c:pt idx="3744">
                  <c:v>4.0956E-4</c:v>
                </c:pt>
                <c:pt idx="3745">
                  <c:v>4.0712000000000002E-4</c:v>
                </c:pt>
                <c:pt idx="3746">
                  <c:v>4.0467999999999998E-4</c:v>
                </c:pt>
                <c:pt idx="3747">
                  <c:v>4.0224999999999999E-4</c:v>
                </c:pt>
                <c:pt idx="3748">
                  <c:v>3.9983E-4</c:v>
                </c:pt>
                <c:pt idx="3749">
                  <c:v>3.9742E-4</c:v>
                </c:pt>
                <c:pt idx="3750">
                  <c:v>3.9502E-4</c:v>
                </c:pt>
                <c:pt idx="3751">
                  <c:v>3.9261999999999999E-4</c:v>
                </c:pt>
                <c:pt idx="3752">
                  <c:v>3.9022999999999998E-4</c:v>
                </c:pt>
                <c:pt idx="3753">
                  <c:v>3.8785000000000002E-4</c:v>
                </c:pt>
                <c:pt idx="3754">
                  <c:v>3.8548E-4</c:v>
                </c:pt>
                <c:pt idx="3755">
                  <c:v>3.8311999999999998E-4</c:v>
                </c:pt>
                <c:pt idx="3756">
                  <c:v>3.8077E-4</c:v>
                </c:pt>
                <c:pt idx="3757">
                  <c:v>3.7843000000000002E-4</c:v>
                </c:pt>
                <c:pt idx="3758">
                  <c:v>3.7608999999999999E-4</c:v>
                </c:pt>
                <c:pt idx="3759">
                  <c:v>3.7376999999999999E-4</c:v>
                </c:pt>
                <c:pt idx="3760">
                  <c:v>3.7145E-4</c:v>
                </c:pt>
                <c:pt idx="3761">
                  <c:v>3.6914000000000001E-4</c:v>
                </c:pt>
                <c:pt idx="3762">
                  <c:v>3.6683000000000001E-4</c:v>
                </c:pt>
                <c:pt idx="3763">
                  <c:v>3.6454E-4</c:v>
                </c:pt>
                <c:pt idx="3764">
                  <c:v>3.6225999999999999E-4</c:v>
                </c:pt>
                <c:pt idx="3765">
                  <c:v>3.5997999999999998E-4</c:v>
                </c:pt>
                <c:pt idx="3766">
                  <c:v>3.5772000000000001E-4</c:v>
                </c:pt>
                <c:pt idx="3767">
                  <c:v>3.5545999999999999E-4</c:v>
                </c:pt>
                <c:pt idx="3768">
                  <c:v>3.5322000000000001E-4</c:v>
                </c:pt>
                <c:pt idx="3769">
                  <c:v>3.5097999999999998E-4</c:v>
                </c:pt>
                <c:pt idx="3770">
                  <c:v>3.4875999999999999E-4</c:v>
                </c:pt>
                <c:pt idx="3771">
                  <c:v>3.4654999999999999E-4</c:v>
                </c:pt>
                <c:pt idx="3772">
                  <c:v>3.4434999999999999E-4</c:v>
                </c:pt>
                <c:pt idx="3773">
                  <c:v>3.4215999999999999E-4</c:v>
                </c:pt>
                <c:pt idx="3774">
                  <c:v>3.3997999999999998E-4</c:v>
                </c:pt>
                <c:pt idx="3775">
                  <c:v>3.3782000000000001E-4</c:v>
                </c:pt>
                <c:pt idx="3776">
                  <c:v>3.3566999999999999E-4</c:v>
                </c:pt>
                <c:pt idx="3777">
                  <c:v>3.3354000000000001E-4</c:v>
                </c:pt>
                <c:pt idx="3778">
                  <c:v>3.3141000000000003E-4</c:v>
                </c:pt>
                <c:pt idx="3779">
                  <c:v>3.2929999999999998E-4</c:v>
                </c:pt>
                <c:pt idx="3780">
                  <c:v>3.2719999999999998E-4</c:v>
                </c:pt>
                <c:pt idx="3781">
                  <c:v>3.2510999999999998E-4</c:v>
                </c:pt>
                <c:pt idx="3782">
                  <c:v>3.2302999999999998E-4</c:v>
                </c:pt>
                <c:pt idx="3783">
                  <c:v>3.2097000000000001E-4</c:v>
                </c:pt>
                <c:pt idx="3784">
                  <c:v>3.1890999999999999E-4</c:v>
                </c:pt>
                <c:pt idx="3785">
                  <c:v>3.1687000000000002E-4</c:v>
                </c:pt>
                <c:pt idx="3786">
                  <c:v>3.1483999999999999E-4</c:v>
                </c:pt>
                <c:pt idx="3787">
                  <c:v>3.1282E-4</c:v>
                </c:pt>
                <c:pt idx="3788">
                  <c:v>3.1082000000000001E-4</c:v>
                </c:pt>
                <c:pt idx="3789">
                  <c:v>3.0882000000000001E-4</c:v>
                </c:pt>
                <c:pt idx="3790">
                  <c:v>3.0684000000000001E-4</c:v>
                </c:pt>
                <c:pt idx="3791">
                  <c:v>3.0487E-4</c:v>
                </c:pt>
                <c:pt idx="3792">
                  <c:v>3.0290999999999998E-4</c:v>
                </c:pt>
                <c:pt idx="3793">
                  <c:v>3.0096000000000002E-4</c:v>
                </c:pt>
                <c:pt idx="3794">
                  <c:v>2.9901999999999999E-4</c:v>
                </c:pt>
                <c:pt idx="3795">
                  <c:v>2.9708000000000002E-4</c:v>
                </c:pt>
                <c:pt idx="3796">
                  <c:v>2.9515999999999999E-4</c:v>
                </c:pt>
                <c:pt idx="3797">
                  <c:v>2.9325E-4</c:v>
                </c:pt>
                <c:pt idx="3798">
                  <c:v>2.9135000000000001E-4</c:v>
                </c:pt>
                <c:pt idx="3799">
                  <c:v>2.8945000000000002E-4</c:v>
                </c:pt>
                <c:pt idx="3800">
                  <c:v>2.8756000000000002E-4</c:v>
                </c:pt>
                <c:pt idx="3801">
                  <c:v>2.8568000000000002E-4</c:v>
                </c:pt>
                <c:pt idx="3802">
                  <c:v>2.8381000000000001E-4</c:v>
                </c:pt>
                <c:pt idx="3803">
                  <c:v>2.8194E-4</c:v>
                </c:pt>
                <c:pt idx="3804">
                  <c:v>2.8007999999999999E-4</c:v>
                </c:pt>
                <c:pt idx="3805">
                  <c:v>2.7823000000000002E-4</c:v>
                </c:pt>
                <c:pt idx="3806">
                  <c:v>2.7638000000000001E-4</c:v>
                </c:pt>
                <c:pt idx="3807">
                  <c:v>2.7453999999999998E-4</c:v>
                </c:pt>
                <c:pt idx="3808">
                  <c:v>2.7271000000000001E-4</c:v>
                </c:pt>
                <c:pt idx="3809">
                  <c:v>2.7087999999999998E-4</c:v>
                </c:pt>
                <c:pt idx="3810">
                  <c:v>2.6907E-4</c:v>
                </c:pt>
                <c:pt idx="3811">
                  <c:v>2.6726000000000001E-4</c:v>
                </c:pt>
                <c:pt idx="3812">
                  <c:v>2.6544999999999997E-4</c:v>
                </c:pt>
                <c:pt idx="3813">
                  <c:v>2.6365999999999998E-4</c:v>
                </c:pt>
                <c:pt idx="3814">
                  <c:v>2.6186999999999998E-4</c:v>
                </c:pt>
                <c:pt idx="3815">
                  <c:v>2.6008999999999998E-4</c:v>
                </c:pt>
                <c:pt idx="3816">
                  <c:v>2.5831999999999998E-4</c:v>
                </c:pt>
                <c:pt idx="3817">
                  <c:v>2.5654999999999997E-4</c:v>
                </c:pt>
                <c:pt idx="3818">
                  <c:v>2.5479000000000002E-4</c:v>
                </c:pt>
                <c:pt idx="3819">
                  <c:v>2.5303000000000001E-4</c:v>
                </c:pt>
                <c:pt idx="3820">
                  <c:v>2.5128999999999999E-4</c:v>
                </c:pt>
                <c:pt idx="3821">
                  <c:v>2.4954000000000003E-4</c:v>
                </c:pt>
                <c:pt idx="3822">
                  <c:v>2.4781E-4</c:v>
                </c:pt>
                <c:pt idx="3823">
                  <c:v>2.4607999999999997E-4</c:v>
                </c:pt>
                <c:pt idx="3824">
                  <c:v>2.4435E-4</c:v>
                </c:pt>
                <c:pt idx="3825">
                  <c:v>2.4263999999999999E-4</c:v>
                </c:pt>
                <c:pt idx="3826">
                  <c:v>2.4093000000000001E-4</c:v>
                </c:pt>
                <c:pt idx="3827">
                  <c:v>2.3923999999999999E-4</c:v>
                </c:pt>
                <c:pt idx="3828">
                  <c:v>2.3755E-4</c:v>
                </c:pt>
                <c:pt idx="3829">
                  <c:v>2.3586000000000001E-4</c:v>
                </c:pt>
                <c:pt idx="3830">
                  <c:v>2.3419000000000001E-4</c:v>
                </c:pt>
                <c:pt idx="3831">
                  <c:v>2.3253E-4</c:v>
                </c:pt>
                <c:pt idx="3832">
                  <c:v>2.3088000000000001E-4</c:v>
                </c:pt>
                <c:pt idx="3833">
                  <c:v>2.2923E-4</c:v>
                </c:pt>
                <c:pt idx="3834">
                  <c:v>2.276E-4</c:v>
                </c:pt>
                <c:pt idx="3835">
                  <c:v>2.2597000000000001E-4</c:v>
                </c:pt>
                <c:pt idx="3836">
                  <c:v>2.2435000000000001E-4</c:v>
                </c:pt>
                <c:pt idx="3837">
                  <c:v>2.2274E-4</c:v>
                </c:pt>
                <c:pt idx="3838">
                  <c:v>2.2113999999999999E-4</c:v>
                </c:pt>
                <c:pt idx="3839">
                  <c:v>2.1955E-4</c:v>
                </c:pt>
                <c:pt idx="3840">
                  <c:v>2.1797E-4</c:v>
                </c:pt>
                <c:pt idx="3841">
                  <c:v>2.1639000000000001E-4</c:v>
                </c:pt>
                <c:pt idx="3842">
                  <c:v>2.1483E-4</c:v>
                </c:pt>
                <c:pt idx="3843">
                  <c:v>2.1327E-4</c:v>
                </c:pt>
                <c:pt idx="3844">
                  <c:v>2.1172000000000001E-4</c:v>
                </c:pt>
                <c:pt idx="3845">
                  <c:v>2.1018E-4</c:v>
                </c:pt>
                <c:pt idx="3846">
                  <c:v>2.0864000000000001E-4</c:v>
                </c:pt>
                <c:pt idx="3847">
                  <c:v>2.0712000000000001E-4</c:v>
                </c:pt>
                <c:pt idx="3848">
                  <c:v>2.0560000000000001E-4</c:v>
                </c:pt>
                <c:pt idx="3849">
                  <c:v>2.0409000000000001E-4</c:v>
                </c:pt>
                <c:pt idx="3850">
                  <c:v>2.0258E-4</c:v>
                </c:pt>
                <c:pt idx="3851">
                  <c:v>2.0108999999999999E-4</c:v>
                </c:pt>
                <c:pt idx="3852">
                  <c:v>1.996E-4</c:v>
                </c:pt>
                <c:pt idx="3853">
                  <c:v>1.9812000000000001E-4</c:v>
                </c:pt>
                <c:pt idx="3854">
                  <c:v>1.9666E-4</c:v>
                </c:pt>
                <c:pt idx="3855">
                  <c:v>1.952E-4</c:v>
                </c:pt>
                <c:pt idx="3856">
                  <c:v>1.9374999999999999E-4</c:v>
                </c:pt>
                <c:pt idx="3857">
                  <c:v>1.9231000000000001E-4</c:v>
                </c:pt>
                <c:pt idx="3858">
                  <c:v>1.9087999999999999E-4</c:v>
                </c:pt>
                <c:pt idx="3859">
                  <c:v>1.8945999999999999E-4</c:v>
                </c:pt>
                <c:pt idx="3860">
                  <c:v>1.8804999999999999E-4</c:v>
                </c:pt>
                <c:pt idx="3861">
                  <c:v>1.8663999999999999E-4</c:v>
                </c:pt>
                <c:pt idx="3862">
                  <c:v>1.8525E-4</c:v>
                </c:pt>
                <c:pt idx="3863">
                  <c:v>1.8385999999999999E-4</c:v>
                </c:pt>
                <c:pt idx="3864">
                  <c:v>1.8249E-4</c:v>
                </c:pt>
                <c:pt idx="3865">
                  <c:v>1.8112E-4</c:v>
                </c:pt>
                <c:pt idx="3866">
                  <c:v>1.7976E-4</c:v>
                </c:pt>
                <c:pt idx="3867">
                  <c:v>1.7840999999999999E-4</c:v>
                </c:pt>
                <c:pt idx="3868">
                  <c:v>1.7705999999999999E-4</c:v>
                </c:pt>
                <c:pt idx="3869">
                  <c:v>1.7573E-4</c:v>
                </c:pt>
                <c:pt idx="3870">
                  <c:v>1.7440000000000001E-4</c:v>
                </c:pt>
                <c:pt idx="3871">
                  <c:v>1.7307999999999999E-4</c:v>
                </c:pt>
                <c:pt idx="3872">
                  <c:v>1.7176999999999999E-4</c:v>
                </c:pt>
                <c:pt idx="3873">
                  <c:v>1.7047000000000001E-4</c:v>
                </c:pt>
                <c:pt idx="3874">
                  <c:v>1.6917000000000001E-4</c:v>
                </c:pt>
                <c:pt idx="3875">
                  <c:v>1.6788E-4</c:v>
                </c:pt>
                <c:pt idx="3876">
                  <c:v>1.6661000000000001E-4</c:v>
                </c:pt>
                <c:pt idx="3877">
                  <c:v>1.6534000000000001E-4</c:v>
                </c:pt>
                <c:pt idx="3878">
                  <c:v>1.6407999999999999E-4</c:v>
                </c:pt>
                <c:pt idx="3879">
                  <c:v>1.6283000000000001E-4</c:v>
                </c:pt>
                <c:pt idx="3880">
                  <c:v>1.6159E-4</c:v>
                </c:pt>
                <c:pt idx="3881">
                  <c:v>1.6035999999999999E-4</c:v>
                </c:pt>
                <c:pt idx="3882">
                  <c:v>1.5914E-4</c:v>
                </c:pt>
                <c:pt idx="3883">
                  <c:v>1.5794E-4</c:v>
                </c:pt>
                <c:pt idx="3884">
                  <c:v>1.5673999999999999E-4</c:v>
                </c:pt>
                <c:pt idx="3885">
                  <c:v>1.5555000000000001E-4</c:v>
                </c:pt>
                <c:pt idx="3886">
                  <c:v>1.5437E-4</c:v>
                </c:pt>
                <c:pt idx="3887">
                  <c:v>1.5320000000000001E-4</c:v>
                </c:pt>
                <c:pt idx="3888">
                  <c:v>1.5203999999999999E-4</c:v>
                </c:pt>
                <c:pt idx="3889">
                  <c:v>1.5088999999999999E-4</c:v>
                </c:pt>
                <c:pt idx="3890">
                  <c:v>1.4974000000000001E-4</c:v>
                </c:pt>
                <c:pt idx="3891">
                  <c:v>1.4861E-4</c:v>
                </c:pt>
                <c:pt idx="3892">
                  <c:v>1.4747999999999999E-4</c:v>
                </c:pt>
                <c:pt idx="3893">
                  <c:v>1.4636E-4</c:v>
                </c:pt>
                <c:pt idx="3894">
                  <c:v>1.4525000000000001E-4</c:v>
                </c:pt>
                <c:pt idx="3895">
                  <c:v>1.4415000000000001E-4</c:v>
                </c:pt>
                <c:pt idx="3896">
                  <c:v>1.4306E-4</c:v>
                </c:pt>
                <c:pt idx="3897">
                  <c:v>1.4197999999999999E-4</c:v>
                </c:pt>
                <c:pt idx="3898">
                  <c:v>1.4090000000000001E-4</c:v>
                </c:pt>
                <c:pt idx="3899">
                  <c:v>1.3982999999999999E-4</c:v>
                </c:pt>
                <c:pt idx="3900">
                  <c:v>1.3878E-4</c:v>
                </c:pt>
                <c:pt idx="3901">
                  <c:v>1.3772E-4</c:v>
                </c:pt>
                <c:pt idx="3902">
                  <c:v>1.3668E-4</c:v>
                </c:pt>
                <c:pt idx="3903">
                  <c:v>1.3564E-4</c:v>
                </c:pt>
                <c:pt idx="3904">
                  <c:v>1.3462000000000001E-4</c:v>
                </c:pt>
                <c:pt idx="3905">
                  <c:v>1.3359E-4</c:v>
                </c:pt>
                <c:pt idx="3906">
                  <c:v>1.3258000000000001E-4</c:v>
                </c:pt>
                <c:pt idx="3907">
                  <c:v>1.3156999999999999E-4</c:v>
                </c:pt>
                <c:pt idx="3908">
                  <c:v>1.3057999999999999E-4</c:v>
                </c:pt>
                <c:pt idx="3909">
                  <c:v>1.2957999999999999E-4</c:v>
                </c:pt>
                <c:pt idx="3910">
                  <c:v>1.2860000000000001E-4</c:v>
                </c:pt>
                <c:pt idx="3911">
                  <c:v>1.2763E-4</c:v>
                </c:pt>
                <c:pt idx="3912">
                  <c:v>1.2666000000000001E-4</c:v>
                </c:pt>
                <c:pt idx="3913">
                  <c:v>1.2569999999999999E-4</c:v>
                </c:pt>
                <c:pt idx="3914">
                  <c:v>1.2475999999999999E-4</c:v>
                </c:pt>
                <c:pt idx="3915">
                  <c:v>1.2381999999999999E-4</c:v>
                </c:pt>
                <c:pt idx="3916">
                  <c:v>1.2289000000000001E-4</c:v>
                </c:pt>
                <c:pt idx="3917">
                  <c:v>1.2197E-4</c:v>
                </c:pt>
                <c:pt idx="3918">
                  <c:v>1.2107E-4</c:v>
                </c:pt>
                <c:pt idx="3919">
                  <c:v>1.2017E-4</c:v>
                </c:pt>
                <c:pt idx="3920">
                  <c:v>1.1928E-4</c:v>
                </c:pt>
                <c:pt idx="3921">
                  <c:v>1.184E-4</c:v>
                </c:pt>
                <c:pt idx="3922">
                  <c:v>1.1752999999999999E-4</c:v>
                </c:pt>
                <c:pt idx="3923">
                  <c:v>1.1667000000000001E-4</c:v>
                </c:pt>
                <c:pt idx="3924">
                  <c:v>1.1581E-4</c:v>
                </c:pt>
                <c:pt idx="3925">
                  <c:v>1.1497000000000001E-4</c:v>
                </c:pt>
                <c:pt idx="3926">
                  <c:v>1.1413000000000001E-4</c:v>
                </c:pt>
                <c:pt idx="3927">
                  <c:v>1.1331E-4</c:v>
                </c:pt>
                <c:pt idx="3928">
                  <c:v>1.1249E-4</c:v>
                </c:pt>
                <c:pt idx="3929">
                  <c:v>1.1168E-4</c:v>
                </c:pt>
                <c:pt idx="3930">
                  <c:v>1.1087E-4</c:v>
                </c:pt>
                <c:pt idx="3931">
                  <c:v>1.1008E-4</c:v>
                </c:pt>
                <c:pt idx="3932">
                  <c:v>1.0929000000000001E-4</c:v>
                </c:pt>
                <c:pt idx="3933">
                  <c:v>1.0851E-4</c:v>
                </c:pt>
                <c:pt idx="3934">
                  <c:v>1.0773E-4</c:v>
                </c:pt>
                <c:pt idx="3935">
                  <c:v>1.0696000000000001E-4</c:v>
                </c:pt>
                <c:pt idx="3936">
                  <c:v>1.0620000000000001E-4</c:v>
                </c:pt>
                <c:pt idx="3937">
                  <c:v>1.0543999999999999E-4</c:v>
                </c:pt>
                <c:pt idx="3938">
                  <c:v>1.0469E-4</c:v>
                </c:pt>
                <c:pt idx="3939">
                  <c:v>1.0395000000000001E-4</c:v>
                </c:pt>
                <c:pt idx="3940">
                  <c:v>1.0321E-4</c:v>
                </c:pt>
                <c:pt idx="3941">
                  <c:v>1.0247999999999999E-4</c:v>
                </c:pt>
                <c:pt idx="3942">
                  <c:v>1.0176E-4</c:v>
                </c:pt>
                <c:pt idx="3943">
                  <c:v>1.0103999999999999E-4</c:v>
                </c:pt>
                <c:pt idx="3944">
                  <c:v>1.0033E-4</c:v>
                </c:pt>
                <c:pt idx="3945">
                  <c:v>9.9623000000000005E-5</c:v>
                </c:pt>
                <c:pt idx="3946">
                  <c:v>9.8924000000000004E-5</c:v>
                </c:pt>
                <c:pt idx="3947">
                  <c:v>9.8232000000000004E-5</c:v>
                </c:pt>
                <c:pt idx="3948">
                  <c:v>9.7546000000000004E-5</c:v>
                </c:pt>
                <c:pt idx="3949">
                  <c:v>9.6867000000000006E-5</c:v>
                </c:pt>
                <c:pt idx="3950">
                  <c:v>9.6193000000000005E-5</c:v>
                </c:pt>
                <c:pt idx="3951">
                  <c:v>9.5526999999999995E-5</c:v>
                </c:pt>
                <c:pt idx="3952">
                  <c:v>9.4865999999999996E-5</c:v>
                </c:pt>
                <c:pt idx="3953">
                  <c:v>9.4210999999999996E-5</c:v>
                </c:pt>
                <c:pt idx="3954">
                  <c:v>9.3560999999999994E-5</c:v>
                </c:pt>
                <c:pt idx="3955">
                  <c:v>9.2917000000000005E-5</c:v>
                </c:pt>
                <c:pt idx="3956">
                  <c:v>9.2279000000000002E-5</c:v>
                </c:pt>
                <c:pt idx="3957">
                  <c:v>9.1645999999999996E-5</c:v>
                </c:pt>
                <c:pt idx="3958">
                  <c:v>9.1018000000000002E-5</c:v>
                </c:pt>
                <c:pt idx="3959">
                  <c:v>9.0396000000000007E-5</c:v>
                </c:pt>
                <c:pt idx="3960">
                  <c:v>8.9778999999999995E-5</c:v>
                </c:pt>
                <c:pt idx="3961">
                  <c:v>8.9167999999999997E-5</c:v>
                </c:pt>
                <c:pt idx="3962">
                  <c:v>8.8562999999999999E-5</c:v>
                </c:pt>
                <c:pt idx="3963">
                  <c:v>8.7962999999999998E-5</c:v>
                </c:pt>
                <c:pt idx="3964">
                  <c:v>8.7368999999999996E-5</c:v>
                </c:pt>
                <c:pt idx="3965">
                  <c:v>8.6780999999999995E-5</c:v>
                </c:pt>
                <c:pt idx="3966">
                  <c:v>8.6198000000000004E-5</c:v>
                </c:pt>
                <c:pt idx="3967">
                  <c:v>8.5622000000000001E-5</c:v>
                </c:pt>
                <c:pt idx="3968">
                  <c:v>8.5051999999999998E-5</c:v>
                </c:pt>
                <c:pt idx="3969">
                  <c:v>8.4487999999999995E-5</c:v>
                </c:pt>
                <c:pt idx="3970">
                  <c:v>8.3931000000000007E-5</c:v>
                </c:pt>
                <c:pt idx="3971">
                  <c:v>8.3379000000000002E-5</c:v>
                </c:pt>
                <c:pt idx="3972">
                  <c:v>8.2834E-5</c:v>
                </c:pt>
                <c:pt idx="3973">
                  <c:v>8.2294999999999997E-5</c:v>
                </c:pt>
                <c:pt idx="3974">
                  <c:v>8.1761999999999994E-5</c:v>
                </c:pt>
                <c:pt idx="3975">
                  <c:v>8.1236000000000006E-5</c:v>
                </c:pt>
                <c:pt idx="3976">
                  <c:v>8.0715000000000002E-5</c:v>
                </c:pt>
                <c:pt idx="3977">
                  <c:v>8.0199999999999998E-5</c:v>
                </c:pt>
                <c:pt idx="3978">
                  <c:v>7.9690000000000004E-5</c:v>
                </c:pt>
                <c:pt idx="3979">
                  <c:v>7.9185999999999997E-5</c:v>
                </c:pt>
                <c:pt idx="3980">
                  <c:v>7.8688000000000003E-5</c:v>
                </c:pt>
                <c:pt idx="3981">
                  <c:v>7.8194000000000004E-5</c:v>
                </c:pt>
                <c:pt idx="3982">
                  <c:v>7.7705000000000002E-5</c:v>
                </c:pt>
                <c:pt idx="3983">
                  <c:v>7.7222E-5</c:v>
                </c:pt>
                <c:pt idx="3984">
                  <c:v>2.8794999999999998E-4</c:v>
                </c:pt>
                <c:pt idx="3985">
                  <c:v>3.6628000000000002E-4</c:v>
                </c:pt>
                <c:pt idx="3986">
                  <c:v>3.7649E-4</c:v>
                </c:pt>
                <c:pt idx="3987">
                  <c:v>3.7421999999999998E-4</c:v>
                </c:pt>
                <c:pt idx="3988">
                  <c:v>3.7197E-4</c:v>
                </c:pt>
                <c:pt idx="3989">
                  <c:v>3.6974000000000002E-4</c:v>
                </c:pt>
                <c:pt idx="3990">
                  <c:v>3.8440000000000002E-4</c:v>
                </c:pt>
                <c:pt idx="3991">
                  <c:v>4.2911000000000002E-4</c:v>
                </c:pt>
                <c:pt idx="3992">
                  <c:v>4.2656999999999998E-4</c:v>
                </c:pt>
                <c:pt idx="3993">
                  <c:v>4.2405999999999998E-4</c:v>
                </c:pt>
                <c:pt idx="3994">
                  <c:v>4.2157000000000002E-4</c:v>
                </c:pt>
                <c:pt idx="3995">
                  <c:v>4.1910999999999999E-4</c:v>
                </c:pt>
                <c:pt idx="3996">
                  <c:v>4.1666000000000001E-4</c:v>
                </c:pt>
                <c:pt idx="3997">
                  <c:v>4.1424000000000002E-4</c:v>
                </c:pt>
                <c:pt idx="3998">
                  <c:v>4.1184000000000001E-4</c:v>
                </c:pt>
                <c:pt idx="3999">
                  <c:v>4.0946E-4</c:v>
                </c:pt>
                <c:pt idx="4000">
                  <c:v>4.0708999999999998E-4</c:v>
                </c:pt>
                <c:pt idx="4001">
                  <c:v>4.0475E-4</c:v>
                </c:pt>
                <c:pt idx="4002">
                  <c:v>4.0243000000000001E-4</c:v>
                </c:pt>
                <c:pt idx="4003">
                  <c:v>7.2281000000000005E-4</c:v>
                </c:pt>
                <c:pt idx="4004">
                  <c:v>1.2666000000000001E-3</c:v>
                </c:pt>
                <c:pt idx="4005">
                  <c:v>1.4963999999999999E-3</c:v>
                </c:pt>
                <c:pt idx="4006">
                  <c:v>1.4878999999999999E-3</c:v>
                </c:pt>
                <c:pt idx="4007">
                  <c:v>1.4794000000000001E-3</c:v>
                </c:pt>
                <c:pt idx="4008">
                  <c:v>1.4710000000000001E-3</c:v>
                </c:pt>
                <c:pt idx="4009">
                  <c:v>1.4626999999999999E-3</c:v>
                </c:pt>
                <c:pt idx="4010">
                  <c:v>1.4544E-3</c:v>
                </c:pt>
                <c:pt idx="4011">
                  <c:v>1.4461999999999999E-3</c:v>
                </c:pt>
                <c:pt idx="4012">
                  <c:v>1.4381000000000001E-3</c:v>
                </c:pt>
                <c:pt idx="4013">
                  <c:v>1.4300000000000001E-3</c:v>
                </c:pt>
                <c:pt idx="4014">
                  <c:v>1.4220000000000001E-3</c:v>
                </c:pt>
                <c:pt idx="4015">
                  <c:v>1.4140999999999999E-3</c:v>
                </c:pt>
                <c:pt idx="4016">
                  <c:v>1.4062E-3</c:v>
                </c:pt>
                <c:pt idx="4017">
                  <c:v>1.3983999999999999E-3</c:v>
                </c:pt>
              </c:numCache>
            </c:numRef>
          </c:yVal>
          <c:smooth val="1"/>
          <c:extLst>
            <c:ext xmlns:c16="http://schemas.microsoft.com/office/drawing/2014/chart" uri="{C3380CC4-5D6E-409C-BE32-E72D297353CC}">
              <c16:uniqueId val="{00000000-C952-4586-A16E-47B19BE740E7}"/>
            </c:ext>
          </c:extLst>
        </c:ser>
        <c:ser>
          <c:idx val="1"/>
          <c:order val="1"/>
          <c:tx>
            <c:strRef>
              <c:f>ANÁLISIS!$AH$3</c:f>
              <c:strCache>
                <c:ptCount val="1"/>
                <c:pt idx="0">
                  <c:v>Sandy loam</c:v>
                </c:pt>
              </c:strCache>
            </c:strRef>
          </c:tx>
          <c:spPr>
            <a:ln w="9525" cap="rnd">
              <a:solidFill>
                <a:srgbClr val="00B050"/>
              </a:solidFill>
              <a:round/>
            </a:ln>
            <a:effectLst>
              <a:outerShdw blurRad="40000" dist="23000" dir="5400000" rotWithShape="0">
                <a:srgbClr val="000000">
                  <a:alpha val="35000"/>
                </a:srgbClr>
              </a:outerShdw>
            </a:effectLst>
          </c:spPr>
          <c:marker>
            <c:symbol val="none"/>
          </c:marker>
          <c:xVal>
            <c:numRef>
              <c:f>ANÁLISIS!$AC$4:$AC$4021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ANÁLISIS!$AH$37:$AH$4054</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1.5959E-22</c:v>
                </c:pt>
                <c:pt idx="58">
                  <c:v>1.1698999999999999E-21</c:v>
                </c:pt>
                <c:pt idx="59">
                  <c:v>4.6551000000000001E-21</c:v>
                </c:pt>
                <c:pt idx="60">
                  <c:v>1.3485E-20</c:v>
                </c:pt>
                <c:pt idx="61">
                  <c:v>3.2201000000000003E-20</c:v>
                </c:pt>
                <c:pt idx="62">
                  <c:v>6.7642E-20</c:v>
                </c:pt>
                <c:pt idx="63">
                  <c:v>1.2958000000000001E-19</c:v>
                </c:pt>
                <c:pt idx="64">
                  <c:v>2.3075E-19</c:v>
                </c:pt>
                <c:pt idx="65">
                  <c:v>3.8684000000000001E-19</c:v>
                </c:pt>
                <c:pt idx="66">
                  <c:v>6.1647999999999999E-19</c:v>
                </c:pt>
                <c:pt idx="67">
                  <c:v>9.4043999999999994E-19</c:v>
                </c:pt>
                <c:pt idx="68">
                  <c:v>1.3812E-18</c:v>
                </c:pt>
                <c:pt idx="69">
                  <c:v>1.9629000000000002E-18</c:v>
                </c:pt>
                <c:pt idx="70">
                  <c:v>2.7115999999999999E-18</c:v>
                </c:pt>
                <c:pt idx="71">
                  <c:v>3.6571000000000004E-18</c:v>
                </c:pt>
                <c:pt idx="72">
                  <c:v>4.8345E-18</c:v>
                </c:pt>
                <c:pt idx="73">
                  <c:v>6.2804000000000001E-18</c:v>
                </c:pt>
                <c:pt idx="74">
                  <c:v>8.0337000000000006E-18</c:v>
                </c:pt>
                <c:pt idx="75">
                  <c:v>1.0135E-17</c:v>
                </c:pt>
                <c:pt idx="76">
                  <c:v>1.2626E-17</c:v>
                </c:pt>
                <c:pt idx="77">
                  <c:v>1.5551E-17</c:v>
                </c:pt>
                <c:pt idx="78">
                  <c:v>1.8955000000000001E-17</c:v>
                </c:pt>
                <c:pt idx="79">
                  <c:v>2.2885000000000001E-17</c:v>
                </c:pt>
                <c:pt idx="80">
                  <c:v>2.7394999999999999E-17</c:v>
                </c:pt>
                <c:pt idx="81">
                  <c:v>3.2545000000000001E-17</c:v>
                </c:pt>
                <c:pt idx="82">
                  <c:v>3.8403000000000001E-17</c:v>
                </c:pt>
                <c:pt idx="83">
                  <c:v>4.5050999999999999E-17</c:v>
                </c:pt>
                <c:pt idx="84">
                  <c:v>5.2575000000000003E-17</c:v>
                </c:pt>
                <c:pt idx="85">
                  <c:v>6.1066000000000005E-17</c:v>
                </c:pt>
                <c:pt idx="86">
                  <c:v>7.0615999999999995E-17</c:v>
                </c:pt>
                <c:pt idx="87">
                  <c:v>8.1326E-17</c:v>
                </c:pt>
                <c:pt idx="88">
                  <c:v>9.3309999999999994E-17</c:v>
                </c:pt>
                <c:pt idx="89">
                  <c:v>1.067E-16</c:v>
                </c:pt>
                <c:pt idx="90">
                  <c:v>1.2160999999999999E-16</c:v>
                </c:pt>
                <c:pt idx="91">
                  <c:v>1.3819000000000001E-16</c:v>
                </c:pt>
                <c:pt idx="92">
                  <c:v>1.5657E-16</c:v>
                </c:pt>
                <c:pt idx="93">
                  <c:v>1.7696E-16</c:v>
                </c:pt>
                <c:pt idx="94">
                  <c:v>1.9957000000000001E-16</c:v>
                </c:pt>
                <c:pt idx="95">
                  <c:v>2.2463000000000001E-16</c:v>
                </c:pt>
                <c:pt idx="96">
                  <c:v>2.5234000000000002E-16</c:v>
                </c:pt>
                <c:pt idx="97">
                  <c:v>2.8289E-16</c:v>
                </c:pt>
                <c:pt idx="98">
                  <c:v>3.1644000000000002E-16</c:v>
                </c:pt>
                <c:pt idx="99">
                  <c:v>3.5318999999999998E-16</c:v>
                </c:pt>
                <c:pt idx="100">
                  <c:v>3.9337000000000002E-16</c:v>
                </c:pt>
                <c:pt idx="101">
                  <c:v>4.3727E-16</c:v>
                </c:pt>
                <c:pt idx="102">
                  <c:v>4.8525000000000005E-16</c:v>
                </c:pt>
                <c:pt idx="103">
                  <c:v>5.3776999999999996E-16</c:v>
                </c:pt>
                <c:pt idx="104">
                  <c:v>5.9546000000000002E-16</c:v>
                </c:pt>
                <c:pt idx="105">
                  <c:v>6.5905000000000003E-16</c:v>
                </c:pt>
                <c:pt idx="106">
                  <c:v>7.2939999999999998E-16</c:v>
                </c:pt>
                <c:pt idx="107">
                  <c:v>8.0743999999999996E-16</c:v>
                </c:pt>
                <c:pt idx="108">
                  <c:v>8.9413E-16</c:v>
                </c:pt>
                <c:pt idx="109">
                  <c:v>9.9025000000000007E-16</c:v>
                </c:pt>
                <c:pt idx="110">
                  <c:v>1.0963000000000001E-15</c:v>
                </c:pt>
                <c:pt idx="111">
                  <c:v>1.2127E-15</c:v>
                </c:pt>
                <c:pt idx="112">
                  <c:v>1.3400000000000001E-15</c:v>
                </c:pt>
                <c:pt idx="113">
                  <c:v>1.4790999999999999E-15</c:v>
                </c:pt>
                <c:pt idx="114">
                  <c:v>1.6319E-15</c:v>
                </c:pt>
                <c:pt idx="115">
                  <c:v>1.8006999999999999E-15</c:v>
                </c:pt>
                <c:pt idx="116">
                  <c:v>1.988E-15</c:v>
                </c:pt>
                <c:pt idx="117">
                  <c:v>2.1956E-15</c:v>
                </c:pt>
                <c:pt idx="118">
                  <c:v>2.4250000000000002E-15</c:v>
                </c:pt>
                <c:pt idx="119">
                  <c:v>2.6772999999999999E-15</c:v>
                </c:pt>
                <c:pt idx="120">
                  <c:v>2.9539999999999999E-15</c:v>
                </c:pt>
                <c:pt idx="121">
                  <c:v>3.2566999999999998E-15</c:v>
                </c:pt>
                <c:pt idx="122">
                  <c:v>3.5878999999999998E-15</c:v>
                </c:pt>
                <c:pt idx="123">
                  <c:v>3.9503999999999997E-15</c:v>
                </c:pt>
                <c:pt idx="124">
                  <c:v>4.3475999999999999E-15</c:v>
                </c:pt>
                <c:pt idx="125">
                  <c:v>4.7828999999999997E-15</c:v>
                </c:pt>
                <c:pt idx="126">
                  <c:v>5.2600999999999996E-15</c:v>
                </c:pt>
                <c:pt idx="127">
                  <c:v>5.7826999999999999E-15</c:v>
                </c:pt>
                <c:pt idx="128">
                  <c:v>6.3549E-15</c:v>
                </c:pt>
                <c:pt idx="129">
                  <c:v>6.9804000000000004E-15</c:v>
                </c:pt>
                <c:pt idx="130">
                  <c:v>7.6632000000000004E-15</c:v>
                </c:pt>
                <c:pt idx="131">
                  <c:v>8.4076000000000004E-15</c:v>
                </c:pt>
                <c:pt idx="132">
                  <c:v>9.2183000000000007E-15</c:v>
                </c:pt>
                <c:pt idx="133">
                  <c:v>1.0101000000000001E-14</c:v>
                </c:pt>
                <c:pt idx="134">
                  <c:v>1.1062E-14</c:v>
                </c:pt>
                <c:pt idx="135">
                  <c:v>1.2112E-14</c:v>
                </c:pt>
                <c:pt idx="136">
                  <c:v>1.3258E-14</c:v>
                </c:pt>
                <c:pt idx="137">
                  <c:v>1.4512999999999999E-14</c:v>
                </c:pt>
                <c:pt idx="138">
                  <c:v>1.5889999999999999E-14</c:v>
                </c:pt>
                <c:pt idx="139">
                  <c:v>1.7401E-14</c:v>
                </c:pt>
                <c:pt idx="140">
                  <c:v>1.9063999999999999E-14</c:v>
                </c:pt>
                <c:pt idx="141">
                  <c:v>2.0894999999999999E-14</c:v>
                </c:pt>
                <c:pt idx="142">
                  <c:v>2.2914E-14</c:v>
                </c:pt>
                <c:pt idx="143">
                  <c:v>2.5142E-14</c:v>
                </c:pt>
                <c:pt idx="144">
                  <c:v>2.7604E-14</c:v>
                </c:pt>
                <c:pt idx="145">
                  <c:v>3.0326000000000003E-14</c:v>
                </c:pt>
                <c:pt idx="146">
                  <c:v>3.3334999999999998E-14</c:v>
                </c:pt>
                <c:pt idx="147">
                  <c:v>3.6663999999999998E-14</c:v>
                </c:pt>
                <c:pt idx="148">
                  <c:v>4.0348E-14</c:v>
                </c:pt>
                <c:pt idx="149">
                  <c:v>4.4422999999999998E-14</c:v>
                </c:pt>
                <c:pt idx="150">
                  <c:v>4.8933999999999999E-14</c:v>
                </c:pt>
                <c:pt idx="151">
                  <c:v>5.3925000000000001E-14</c:v>
                </c:pt>
                <c:pt idx="152">
                  <c:v>5.9439999999999997E-14</c:v>
                </c:pt>
                <c:pt idx="153">
                  <c:v>6.5517000000000005E-14</c:v>
                </c:pt>
                <c:pt idx="154">
                  <c:v>7.2191999999999999E-14</c:v>
                </c:pt>
                <c:pt idx="155">
                  <c:v>7.9499000000000005E-14</c:v>
                </c:pt>
                <c:pt idx="156">
                  <c:v>8.7478000000000003E-14</c:v>
                </c:pt>
                <c:pt idx="157">
                  <c:v>9.6175000000000004E-14</c:v>
                </c:pt>
                <c:pt idx="158">
                  <c:v>1.0564E-13</c:v>
                </c:pt>
                <c:pt idx="159">
                  <c:v>1.1592999999999999E-13</c:v>
                </c:pt>
                <c:pt idx="160">
                  <c:v>1.2710000000000001E-13</c:v>
                </c:pt>
                <c:pt idx="161">
                  <c:v>1.3922000000000001E-13</c:v>
                </c:pt>
                <c:pt idx="162">
                  <c:v>1.5237000000000001E-13</c:v>
                </c:pt>
                <c:pt idx="163">
                  <c:v>1.6661000000000001E-13</c:v>
                </c:pt>
                <c:pt idx="164">
                  <c:v>1.8203000000000001E-13</c:v>
                </c:pt>
                <c:pt idx="165">
                  <c:v>1.9869000000000001E-13</c:v>
                </c:pt>
                <c:pt idx="166">
                  <c:v>2.1667999999999999E-13</c:v>
                </c:pt>
                <c:pt idx="167">
                  <c:v>2.3604999999999999E-13</c:v>
                </c:pt>
                <c:pt idx="168">
                  <c:v>2.5683999999999999E-13</c:v>
                </c:pt>
                <c:pt idx="169">
                  <c:v>2.7911999999999998E-13</c:v>
                </c:pt>
                <c:pt idx="170">
                  <c:v>3.0291999999999999E-13</c:v>
                </c:pt>
                <c:pt idx="171">
                  <c:v>3.2830000000000002E-13</c:v>
                </c:pt>
                <c:pt idx="172">
                  <c:v>3.5533000000000001E-13</c:v>
                </c:pt>
                <c:pt idx="173">
                  <c:v>3.8405000000000001E-13</c:v>
                </c:pt>
                <c:pt idx="174">
                  <c:v>4.1453E-13</c:v>
                </c:pt>
                <c:pt idx="175">
                  <c:v>4.4677000000000002E-13</c:v>
                </c:pt>
                <c:pt idx="176">
                  <c:v>4.8081000000000005E-13</c:v>
                </c:pt>
                <c:pt idx="177">
                  <c:v>5.1670000000000001E-13</c:v>
                </c:pt>
                <c:pt idx="178">
                  <c:v>5.5450000000000001E-13</c:v>
                </c:pt>
                <c:pt idx="179">
                  <c:v>5.9426999999999995E-13</c:v>
                </c:pt>
                <c:pt idx="180">
                  <c:v>6.3605E-13</c:v>
                </c:pt>
                <c:pt idx="181">
                  <c:v>6.7983999999999996E-13</c:v>
                </c:pt>
                <c:pt idx="182">
                  <c:v>7.2565999999999996E-13</c:v>
                </c:pt>
                <c:pt idx="183">
                  <c:v>7.7347000000000004E-13</c:v>
                </c:pt>
                <c:pt idx="184">
                  <c:v>8.2320999999999998E-13</c:v>
                </c:pt>
                <c:pt idx="185">
                  <c:v>8.7484999999999995E-13</c:v>
                </c:pt>
                <c:pt idx="186">
                  <c:v>9.2834000000000006E-13</c:v>
                </c:pt>
                <c:pt idx="187">
                  <c:v>9.8366000000000007E-13</c:v>
                </c:pt>
                <c:pt idx="188">
                  <c:v>1.0408E-12</c:v>
                </c:pt>
                <c:pt idx="189">
                  <c:v>1.0996000000000001E-12</c:v>
                </c:pt>
                <c:pt idx="190">
                  <c:v>1.1599999999999999E-12</c:v>
                </c:pt>
                <c:pt idx="191">
                  <c:v>1.2219000000000001E-12</c:v>
                </c:pt>
                <c:pt idx="192">
                  <c:v>1.2852E-12</c:v>
                </c:pt>
                <c:pt idx="193">
                  <c:v>1.3498999999999999E-12</c:v>
                </c:pt>
                <c:pt idx="194">
                  <c:v>1.416E-12</c:v>
                </c:pt>
                <c:pt idx="195">
                  <c:v>1.4833999999999999E-12</c:v>
                </c:pt>
                <c:pt idx="196">
                  <c:v>1.5521E-12</c:v>
                </c:pt>
                <c:pt idx="197">
                  <c:v>1.6219E-12</c:v>
                </c:pt>
                <c:pt idx="198">
                  <c:v>1.6927E-12</c:v>
                </c:pt>
                <c:pt idx="199">
                  <c:v>1.7645E-12</c:v>
                </c:pt>
                <c:pt idx="200">
                  <c:v>1.8371999999999999E-12</c:v>
                </c:pt>
                <c:pt idx="201">
                  <c:v>1.9106999999999999E-12</c:v>
                </c:pt>
                <c:pt idx="202">
                  <c:v>1.9850000000000001E-12</c:v>
                </c:pt>
                <c:pt idx="203">
                  <c:v>2.0602E-12</c:v>
                </c:pt>
                <c:pt idx="204">
                  <c:v>2.1365E-12</c:v>
                </c:pt>
                <c:pt idx="205">
                  <c:v>2.2139000000000001E-12</c:v>
                </c:pt>
                <c:pt idx="206">
                  <c:v>2.2923999999999998E-12</c:v>
                </c:pt>
                <c:pt idx="207">
                  <c:v>2.3721999999999999E-12</c:v>
                </c:pt>
                <c:pt idx="208">
                  <c:v>2.4531000000000001E-12</c:v>
                </c:pt>
                <c:pt idx="209">
                  <c:v>2.5351E-12</c:v>
                </c:pt>
                <c:pt idx="210">
                  <c:v>2.6181999999999999E-12</c:v>
                </c:pt>
                <c:pt idx="211">
                  <c:v>2.7021999999999999E-12</c:v>
                </c:pt>
                <c:pt idx="212">
                  <c:v>2.7870000000000001E-12</c:v>
                </c:pt>
                <c:pt idx="213">
                  <c:v>2.8728E-12</c:v>
                </c:pt>
                <c:pt idx="214">
                  <c:v>2.9594000000000001E-12</c:v>
                </c:pt>
                <c:pt idx="215">
                  <c:v>3.0466999999999999E-12</c:v>
                </c:pt>
                <c:pt idx="216">
                  <c:v>3.1346E-12</c:v>
                </c:pt>
                <c:pt idx="217">
                  <c:v>3.2229999999999999E-12</c:v>
                </c:pt>
                <c:pt idx="218">
                  <c:v>3.3118000000000001E-12</c:v>
                </c:pt>
                <c:pt idx="219">
                  <c:v>3.4009000000000002E-12</c:v>
                </c:pt>
                <c:pt idx="220">
                  <c:v>3.4901999999999998E-12</c:v>
                </c:pt>
                <c:pt idx="221">
                  <c:v>3.5793999999999999E-12</c:v>
                </c:pt>
                <c:pt idx="222">
                  <c:v>3.6682999999999996E-12</c:v>
                </c:pt>
                <c:pt idx="223">
                  <c:v>3.7566999999999999E-12</c:v>
                </c:pt>
                <c:pt idx="224">
                  <c:v>3.8442999999999997E-12</c:v>
                </c:pt>
                <c:pt idx="225">
                  <c:v>3.9308000000000002E-12</c:v>
                </c:pt>
                <c:pt idx="226">
                  <c:v>4.0161999999999998E-12</c:v>
                </c:pt>
                <c:pt idx="227">
                  <c:v>4.1005000000000001E-12</c:v>
                </c:pt>
                <c:pt idx="228">
                  <c:v>4.1839000000000004E-12</c:v>
                </c:pt>
                <c:pt idx="229">
                  <c:v>4.2661999999999997E-12</c:v>
                </c:pt>
                <c:pt idx="230">
                  <c:v>4.3477999999999997E-12</c:v>
                </c:pt>
                <c:pt idx="231">
                  <c:v>4.4285000000000004E-12</c:v>
                </c:pt>
                <c:pt idx="232">
                  <c:v>4.5083999999999997E-12</c:v>
                </c:pt>
                <c:pt idx="233">
                  <c:v>4.5876999999999999E-12</c:v>
                </c:pt>
                <c:pt idx="234">
                  <c:v>4.6661999999999996E-12</c:v>
                </c:pt>
                <c:pt idx="235">
                  <c:v>4.744E-12</c:v>
                </c:pt>
                <c:pt idx="236">
                  <c:v>4.8211000000000001E-12</c:v>
                </c:pt>
                <c:pt idx="237">
                  <c:v>4.8975000000000001E-12</c:v>
                </c:pt>
                <c:pt idx="238">
                  <c:v>4.9731999999999999E-12</c:v>
                </c:pt>
                <c:pt idx="239">
                  <c:v>5.0484999999999997E-12</c:v>
                </c:pt>
                <c:pt idx="240">
                  <c:v>5.1235000000000001E-12</c:v>
                </c:pt>
                <c:pt idx="241">
                  <c:v>5.1984000000000001E-12</c:v>
                </c:pt>
                <c:pt idx="242">
                  <c:v>5.2735000000000001E-12</c:v>
                </c:pt>
                <c:pt idx="243">
                  <c:v>5.3488E-12</c:v>
                </c:pt>
                <c:pt idx="244">
                  <c:v>5.4240999999999999E-12</c:v>
                </c:pt>
                <c:pt idx="245">
                  <c:v>5.4995000000000001E-12</c:v>
                </c:pt>
                <c:pt idx="246">
                  <c:v>5.5748E-12</c:v>
                </c:pt>
                <c:pt idx="247">
                  <c:v>5.6497999999999996E-12</c:v>
                </c:pt>
                <c:pt idx="248">
                  <c:v>5.7244999999999997E-12</c:v>
                </c:pt>
                <c:pt idx="249">
                  <c:v>5.7989000000000003E-12</c:v>
                </c:pt>
                <c:pt idx="250">
                  <c:v>5.8729999999999997E-12</c:v>
                </c:pt>
                <c:pt idx="251">
                  <c:v>5.9467000000000001E-12</c:v>
                </c:pt>
                <c:pt idx="252">
                  <c:v>6.0199000000000002E-12</c:v>
                </c:pt>
                <c:pt idx="253">
                  <c:v>6.0926000000000001E-12</c:v>
                </c:pt>
                <c:pt idx="254">
                  <c:v>6.1643999999999999E-12</c:v>
                </c:pt>
                <c:pt idx="255">
                  <c:v>6.2353000000000003E-12</c:v>
                </c:pt>
                <c:pt idx="256">
                  <c:v>6.3050999999999999E-12</c:v>
                </c:pt>
                <c:pt idx="257">
                  <c:v>6.3738999999999997E-12</c:v>
                </c:pt>
                <c:pt idx="258">
                  <c:v>6.4416000000000003E-12</c:v>
                </c:pt>
                <c:pt idx="259">
                  <c:v>6.5084E-12</c:v>
                </c:pt>
                <c:pt idx="260">
                  <c:v>6.5743999999999999E-12</c:v>
                </c:pt>
                <c:pt idx="261">
                  <c:v>6.6398E-12</c:v>
                </c:pt>
                <c:pt idx="262">
                  <c:v>6.7048999999999998E-12</c:v>
                </c:pt>
                <c:pt idx="263">
                  <c:v>6.7697000000000001E-12</c:v>
                </c:pt>
                <c:pt idx="264">
                  <c:v>6.8346E-12</c:v>
                </c:pt>
                <c:pt idx="265">
                  <c:v>6.8996000000000002E-12</c:v>
                </c:pt>
                <c:pt idx="266">
                  <c:v>6.9650000000000003E-12</c:v>
                </c:pt>
                <c:pt idx="267">
                  <c:v>7.0306000000000004E-12</c:v>
                </c:pt>
                <c:pt idx="268">
                  <c:v>7.0966999999999998E-12</c:v>
                </c:pt>
                <c:pt idx="269">
                  <c:v>7.1634E-12</c:v>
                </c:pt>
                <c:pt idx="270">
                  <c:v>7.2306000000000003E-12</c:v>
                </c:pt>
                <c:pt idx="271">
                  <c:v>7.2984000000000005E-12</c:v>
                </c:pt>
                <c:pt idx="272">
                  <c:v>7.3664000000000006E-12</c:v>
                </c:pt>
                <c:pt idx="273">
                  <c:v>7.4344000000000007E-12</c:v>
                </c:pt>
                <c:pt idx="274">
                  <c:v>7.5015999999999995E-12</c:v>
                </c:pt>
                <c:pt idx="275">
                  <c:v>7.5676999999999998E-12</c:v>
                </c:pt>
                <c:pt idx="276">
                  <c:v>7.6322000000000005E-12</c:v>
                </c:pt>
                <c:pt idx="277">
                  <c:v>1.8964000000000002E-2</c:v>
                </c:pt>
                <c:pt idx="278">
                  <c:v>3.0131000000000002E-2</c:v>
                </c:pt>
                <c:pt idx="279">
                  <c:v>2.9835E-2</c:v>
                </c:pt>
                <c:pt idx="280">
                  <c:v>2.9543E-2</c:v>
                </c:pt>
                <c:pt idx="281">
                  <c:v>2.9255E-2</c:v>
                </c:pt>
                <c:pt idx="282">
                  <c:v>2.8969999999999999E-2</c:v>
                </c:pt>
                <c:pt idx="283">
                  <c:v>2.869E-2</c:v>
                </c:pt>
                <c:pt idx="284">
                  <c:v>2.8413000000000001E-2</c:v>
                </c:pt>
                <c:pt idx="285">
                  <c:v>2.8139999999999998E-2</c:v>
                </c:pt>
                <c:pt idx="286">
                  <c:v>2.7871E-2</c:v>
                </c:pt>
                <c:pt idx="287">
                  <c:v>2.7605999999999999E-2</c:v>
                </c:pt>
                <c:pt idx="288">
                  <c:v>2.7344E-2</c:v>
                </c:pt>
                <c:pt idx="289">
                  <c:v>2.7085999999999999E-2</c:v>
                </c:pt>
                <c:pt idx="290">
                  <c:v>2.6832000000000002E-2</c:v>
                </c:pt>
                <c:pt idx="291">
                  <c:v>2.6581E-2</c:v>
                </c:pt>
                <c:pt idx="292">
                  <c:v>2.6332999999999999E-2</c:v>
                </c:pt>
                <c:pt idx="293">
                  <c:v>2.6089000000000001E-2</c:v>
                </c:pt>
                <c:pt idx="294">
                  <c:v>2.5847999999999999E-2</c:v>
                </c:pt>
                <c:pt idx="295">
                  <c:v>2.5610000000000001E-2</c:v>
                </c:pt>
                <c:pt idx="296">
                  <c:v>2.5375000000000002E-2</c:v>
                </c:pt>
                <c:pt idx="297">
                  <c:v>2.5142999999999999E-2</c:v>
                </c:pt>
                <c:pt idx="298">
                  <c:v>2.4913999999999999E-2</c:v>
                </c:pt>
                <c:pt idx="299">
                  <c:v>2.4688000000000002E-2</c:v>
                </c:pt>
                <c:pt idx="300">
                  <c:v>2.4464E-2</c:v>
                </c:pt>
                <c:pt idx="301">
                  <c:v>2.4243000000000001E-2</c:v>
                </c:pt>
                <c:pt idx="302">
                  <c:v>2.4025000000000001E-2</c:v>
                </c:pt>
                <c:pt idx="303">
                  <c:v>2.3809E-2</c:v>
                </c:pt>
                <c:pt idx="304">
                  <c:v>2.3597E-2</c:v>
                </c:pt>
                <c:pt idx="305">
                  <c:v>2.3386000000000001E-2</c:v>
                </c:pt>
                <c:pt idx="306">
                  <c:v>2.3178000000000001E-2</c:v>
                </c:pt>
                <c:pt idx="307">
                  <c:v>2.2973E-2</c:v>
                </c:pt>
                <c:pt idx="308">
                  <c:v>2.2769999999999999E-2</c:v>
                </c:pt>
                <c:pt idx="309">
                  <c:v>2.257E-2</c:v>
                </c:pt>
                <c:pt idx="310">
                  <c:v>2.2372E-2</c:v>
                </c:pt>
                <c:pt idx="311">
                  <c:v>2.2176000000000001E-2</c:v>
                </c:pt>
                <c:pt idx="312">
                  <c:v>2.1982999999999999E-2</c:v>
                </c:pt>
                <c:pt idx="313">
                  <c:v>2.1791999999999999E-2</c:v>
                </c:pt>
                <c:pt idx="314">
                  <c:v>2.1603000000000001E-2</c:v>
                </c:pt>
                <c:pt idx="315">
                  <c:v>2.1416999999999999E-2</c:v>
                </c:pt>
                <c:pt idx="316">
                  <c:v>2.1232999999999998E-2</c:v>
                </c:pt>
                <c:pt idx="317">
                  <c:v>2.1052000000000001E-2</c:v>
                </c:pt>
                <c:pt idx="318">
                  <c:v>2.0872999999999999E-2</c:v>
                </c:pt>
                <c:pt idx="319">
                  <c:v>2.0697E-2</c:v>
                </c:pt>
                <c:pt idx="320">
                  <c:v>2.0521999999999999E-2</c:v>
                </c:pt>
                <c:pt idx="321">
                  <c:v>2.035E-2</c:v>
                </c:pt>
                <c:pt idx="322">
                  <c:v>2.0181000000000001E-2</c:v>
                </c:pt>
                <c:pt idx="323">
                  <c:v>2.0013E-2</c:v>
                </c:pt>
                <c:pt idx="324">
                  <c:v>1.9848000000000001E-2</c:v>
                </c:pt>
                <c:pt idx="325">
                  <c:v>1.9685000000000001E-2</c:v>
                </c:pt>
                <c:pt idx="326">
                  <c:v>1.9524E-2</c:v>
                </c:pt>
                <c:pt idx="327">
                  <c:v>1.9365E-2</c:v>
                </c:pt>
                <c:pt idx="328">
                  <c:v>1.9207999999999999E-2</c:v>
                </c:pt>
                <c:pt idx="329">
                  <c:v>1.9053E-2</c:v>
                </c:pt>
                <c:pt idx="330">
                  <c:v>1.8898999999999999E-2</c:v>
                </c:pt>
                <c:pt idx="331">
                  <c:v>1.8748000000000001E-2</c:v>
                </c:pt>
                <c:pt idx="332">
                  <c:v>1.8599000000000001E-2</c:v>
                </c:pt>
                <c:pt idx="333">
                  <c:v>1.8450999999999999E-2</c:v>
                </c:pt>
                <c:pt idx="334">
                  <c:v>1.8304999999999998E-2</c:v>
                </c:pt>
                <c:pt idx="335">
                  <c:v>1.8159999999999999E-2</c:v>
                </c:pt>
                <c:pt idx="336">
                  <c:v>1.8016999999999998E-2</c:v>
                </c:pt>
                <c:pt idx="337">
                  <c:v>1.7874999999999999E-2</c:v>
                </c:pt>
                <c:pt idx="338">
                  <c:v>1.7735000000000001E-2</c:v>
                </c:pt>
                <c:pt idx="339">
                  <c:v>1.7595E-2</c:v>
                </c:pt>
                <c:pt idx="340">
                  <c:v>1.7457E-2</c:v>
                </c:pt>
                <c:pt idx="341">
                  <c:v>1.7321E-2</c:v>
                </c:pt>
                <c:pt idx="342">
                  <c:v>1.7184999999999999E-2</c:v>
                </c:pt>
                <c:pt idx="343">
                  <c:v>1.7049999999999999E-2</c:v>
                </c:pt>
                <c:pt idx="344">
                  <c:v>1.6917000000000001E-2</c:v>
                </c:pt>
                <c:pt idx="345">
                  <c:v>1.6784E-2</c:v>
                </c:pt>
                <c:pt idx="346">
                  <c:v>1.6653000000000001E-2</c:v>
                </c:pt>
                <c:pt idx="347">
                  <c:v>1.6522999999999999E-2</c:v>
                </c:pt>
                <c:pt idx="348">
                  <c:v>1.6393999999999999E-2</c:v>
                </c:pt>
                <c:pt idx="349">
                  <c:v>1.6265999999999999E-2</c:v>
                </c:pt>
                <c:pt idx="350">
                  <c:v>1.6138E-2</c:v>
                </c:pt>
                <c:pt idx="351">
                  <c:v>1.6011999999999998E-2</c:v>
                </c:pt>
                <c:pt idx="352">
                  <c:v>1.5886999999999998E-2</c:v>
                </c:pt>
                <c:pt idx="353">
                  <c:v>1.5762999999999999E-2</c:v>
                </c:pt>
                <c:pt idx="354">
                  <c:v>1.5639E-2</c:v>
                </c:pt>
                <c:pt idx="355">
                  <c:v>1.5517E-2</c:v>
                </c:pt>
                <c:pt idx="356">
                  <c:v>1.5395000000000001E-2</c:v>
                </c:pt>
                <c:pt idx="357">
                  <c:v>3.2374E-2</c:v>
                </c:pt>
                <c:pt idx="358">
                  <c:v>3.2120000000000003E-2</c:v>
                </c:pt>
                <c:pt idx="359">
                  <c:v>3.1868E-2</c:v>
                </c:pt>
                <c:pt idx="360">
                  <c:v>3.1618E-2</c:v>
                </c:pt>
                <c:pt idx="361">
                  <c:v>3.1371000000000003E-2</c:v>
                </c:pt>
                <c:pt idx="362">
                  <c:v>3.1125E-2</c:v>
                </c:pt>
                <c:pt idx="363">
                  <c:v>3.0882E-2</c:v>
                </c:pt>
                <c:pt idx="364">
                  <c:v>3.0641999999999999E-2</c:v>
                </c:pt>
                <c:pt idx="365">
                  <c:v>3.0404E-2</c:v>
                </c:pt>
                <c:pt idx="366">
                  <c:v>3.2954999999999998E-2</c:v>
                </c:pt>
                <c:pt idx="367">
                  <c:v>3.27E-2</c:v>
                </c:pt>
                <c:pt idx="368">
                  <c:v>3.2446999999999997E-2</c:v>
                </c:pt>
                <c:pt idx="369">
                  <c:v>3.2196000000000002E-2</c:v>
                </c:pt>
                <c:pt idx="370">
                  <c:v>3.5508999999999999E-2</c:v>
                </c:pt>
                <c:pt idx="371">
                  <c:v>3.5279999999999999E-2</c:v>
                </c:pt>
                <c:pt idx="372">
                  <c:v>3.5007000000000003E-2</c:v>
                </c:pt>
                <c:pt idx="373">
                  <c:v>3.4736999999999997E-2</c:v>
                </c:pt>
                <c:pt idx="374">
                  <c:v>3.4467999999999999E-2</c:v>
                </c:pt>
                <c:pt idx="375">
                  <c:v>3.4201000000000002E-2</c:v>
                </c:pt>
                <c:pt idx="376">
                  <c:v>3.3935E-2</c:v>
                </c:pt>
                <c:pt idx="377">
                  <c:v>3.3671E-2</c:v>
                </c:pt>
                <c:pt idx="378">
                  <c:v>3.3408E-2</c:v>
                </c:pt>
                <c:pt idx="379">
                  <c:v>3.3147000000000003E-2</c:v>
                </c:pt>
                <c:pt idx="380">
                  <c:v>3.2885999999999999E-2</c:v>
                </c:pt>
                <c:pt idx="381">
                  <c:v>3.2627000000000003E-2</c:v>
                </c:pt>
                <c:pt idx="382">
                  <c:v>3.2368000000000001E-2</c:v>
                </c:pt>
                <c:pt idx="383">
                  <c:v>3.2111000000000001E-2</c:v>
                </c:pt>
                <c:pt idx="384">
                  <c:v>3.1855000000000001E-2</c:v>
                </c:pt>
                <c:pt idx="385">
                  <c:v>3.1600999999999997E-2</c:v>
                </c:pt>
                <c:pt idx="386">
                  <c:v>3.1348000000000001E-2</c:v>
                </c:pt>
                <c:pt idx="387">
                  <c:v>3.1095999999999999E-2</c:v>
                </c:pt>
                <c:pt idx="388">
                  <c:v>3.0845999999999998E-2</c:v>
                </c:pt>
                <c:pt idx="389">
                  <c:v>3.0596999999999999E-2</c:v>
                </c:pt>
                <c:pt idx="390">
                  <c:v>3.0349999999999999E-2</c:v>
                </c:pt>
                <c:pt idx="391">
                  <c:v>3.0103999999999999E-2</c:v>
                </c:pt>
                <c:pt idx="392">
                  <c:v>2.9860000000000001E-2</c:v>
                </c:pt>
                <c:pt idx="393">
                  <c:v>2.9616E-2</c:v>
                </c:pt>
                <c:pt idx="394">
                  <c:v>2.9374000000000001E-2</c:v>
                </c:pt>
                <c:pt idx="395">
                  <c:v>2.9132999999999999E-2</c:v>
                </c:pt>
                <c:pt idx="396">
                  <c:v>2.8892999999999999E-2</c:v>
                </c:pt>
                <c:pt idx="397">
                  <c:v>2.8653999999999999E-2</c:v>
                </c:pt>
                <c:pt idx="398">
                  <c:v>2.8416E-2</c:v>
                </c:pt>
                <c:pt idx="399">
                  <c:v>2.8178999999999999E-2</c:v>
                </c:pt>
                <c:pt idx="400">
                  <c:v>2.7942999999999999E-2</c:v>
                </c:pt>
                <c:pt idx="401">
                  <c:v>2.7708E-2</c:v>
                </c:pt>
                <c:pt idx="402">
                  <c:v>2.7473999999999998E-2</c:v>
                </c:pt>
                <c:pt idx="403">
                  <c:v>2.7241000000000001E-2</c:v>
                </c:pt>
                <c:pt idx="404">
                  <c:v>2.7009999999999999E-2</c:v>
                </c:pt>
                <c:pt idx="405">
                  <c:v>2.6779000000000001E-2</c:v>
                </c:pt>
                <c:pt idx="406">
                  <c:v>2.6551000000000002E-2</c:v>
                </c:pt>
                <c:pt idx="407">
                  <c:v>2.6324E-2</c:v>
                </c:pt>
                <c:pt idx="408">
                  <c:v>2.6099000000000001E-2</c:v>
                </c:pt>
                <c:pt idx="409">
                  <c:v>2.5874999999999999E-2</c:v>
                </c:pt>
                <c:pt idx="410">
                  <c:v>2.5652999999999999E-2</c:v>
                </c:pt>
                <c:pt idx="411">
                  <c:v>2.5433000000000001E-2</c:v>
                </c:pt>
                <c:pt idx="412">
                  <c:v>2.5215000000000001E-2</c:v>
                </c:pt>
                <c:pt idx="413">
                  <c:v>2.4997999999999999E-2</c:v>
                </c:pt>
                <c:pt idx="414">
                  <c:v>2.4782999999999999E-2</c:v>
                </c:pt>
                <c:pt idx="415">
                  <c:v>2.4570000000000002E-2</c:v>
                </c:pt>
                <c:pt idx="416">
                  <c:v>2.4358999999999999E-2</c:v>
                </c:pt>
                <c:pt idx="417">
                  <c:v>2.4150000000000001E-2</c:v>
                </c:pt>
                <c:pt idx="418">
                  <c:v>2.3942000000000001E-2</c:v>
                </c:pt>
                <c:pt idx="419">
                  <c:v>2.3737000000000001E-2</c:v>
                </c:pt>
                <c:pt idx="420">
                  <c:v>2.3532999999999998E-2</c:v>
                </c:pt>
                <c:pt idx="421">
                  <c:v>2.333E-2</c:v>
                </c:pt>
                <c:pt idx="422">
                  <c:v>2.3130000000000001E-2</c:v>
                </c:pt>
                <c:pt idx="423">
                  <c:v>2.2931E-2</c:v>
                </c:pt>
                <c:pt idx="424">
                  <c:v>2.2734999999999998E-2</c:v>
                </c:pt>
                <c:pt idx="425">
                  <c:v>2.2539E-2</c:v>
                </c:pt>
                <c:pt idx="426">
                  <c:v>2.2346000000000001E-2</c:v>
                </c:pt>
                <c:pt idx="427">
                  <c:v>2.2785E-2</c:v>
                </c:pt>
                <c:pt idx="428">
                  <c:v>2.5595E-2</c:v>
                </c:pt>
                <c:pt idx="429">
                  <c:v>2.5375000000000002E-2</c:v>
                </c:pt>
                <c:pt idx="430">
                  <c:v>2.5156999999999999E-2</c:v>
                </c:pt>
                <c:pt idx="431">
                  <c:v>2.4941000000000001E-2</c:v>
                </c:pt>
                <c:pt idx="432">
                  <c:v>2.4726999999999999E-2</c:v>
                </c:pt>
                <c:pt idx="433">
                  <c:v>2.4514000000000001E-2</c:v>
                </c:pt>
                <c:pt idx="434">
                  <c:v>2.4303999999999999E-2</c:v>
                </c:pt>
                <c:pt idx="435">
                  <c:v>2.4095999999999999E-2</c:v>
                </c:pt>
                <c:pt idx="436">
                  <c:v>2.3889000000000001E-2</c:v>
                </c:pt>
                <c:pt idx="437">
                  <c:v>2.3685000000000001E-2</c:v>
                </c:pt>
                <c:pt idx="438">
                  <c:v>2.3481999999999999E-2</c:v>
                </c:pt>
                <c:pt idx="439">
                  <c:v>2.3281E-2</c:v>
                </c:pt>
                <c:pt idx="440">
                  <c:v>2.3082999999999999E-2</c:v>
                </c:pt>
                <c:pt idx="441">
                  <c:v>2.2886E-2</c:v>
                </c:pt>
                <c:pt idx="442">
                  <c:v>2.2690999999999999E-2</c:v>
                </c:pt>
                <c:pt idx="443">
                  <c:v>2.2497E-2</c:v>
                </c:pt>
                <c:pt idx="444">
                  <c:v>2.2304999999999998E-2</c:v>
                </c:pt>
                <c:pt idx="445">
                  <c:v>2.2114999999999999E-2</c:v>
                </c:pt>
                <c:pt idx="446">
                  <c:v>2.1926000000000001E-2</c:v>
                </c:pt>
                <c:pt idx="447">
                  <c:v>2.1739000000000001E-2</c:v>
                </c:pt>
                <c:pt idx="448">
                  <c:v>2.1552000000000002E-2</c:v>
                </c:pt>
                <c:pt idx="449">
                  <c:v>2.1367000000000001E-2</c:v>
                </c:pt>
                <c:pt idx="450">
                  <c:v>2.1183E-2</c:v>
                </c:pt>
                <c:pt idx="451">
                  <c:v>2.1000999999999999E-2</c:v>
                </c:pt>
                <c:pt idx="452">
                  <c:v>2.0819000000000001E-2</c:v>
                </c:pt>
                <c:pt idx="453">
                  <c:v>2.0639000000000001E-2</c:v>
                </c:pt>
                <c:pt idx="454">
                  <c:v>2.0459999999999999E-2</c:v>
                </c:pt>
                <c:pt idx="455">
                  <c:v>2.0282000000000001E-2</c:v>
                </c:pt>
                <c:pt idx="456">
                  <c:v>2.0105000000000001E-2</c:v>
                </c:pt>
                <c:pt idx="457">
                  <c:v>1.993E-2</c:v>
                </c:pt>
                <c:pt idx="458">
                  <c:v>1.9755000000000002E-2</c:v>
                </c:pt>
                <c:pt idx="459">
                  <c:v>1.9581999999999999E-2</c:v>
                </c:pt>
                <c:pt idx="460">
                  <c:v>1.941E-2</c:v>
                </c:pt>
                <c:pt idx="461">
                  <c:v>1.9238999999999999E-2</c:v>
                </c:pt>
                <c:pt idx="462">
                  <c:v>1.9068999999999999E-2</c:v>
                </c:pt>
                <c:pt idx="463">
                  <c:v>1.8898999999999999E-2</c:v>
                </c:pt>
                <c:pt idx="464">
                  <c:v>1.8731000000000001E-2</c:v>
                </c:pt>
                <c:pt idx="465">
                  <c:v>1.8563E-2</c:v>
                </c:pt>
                <c:pt idx="466">
                  <c:v>1.8395999999999999E-2</c:v>
                </c:pt>
                <c:pt idx="467">
                  <c:v>1.823E-2</c:v>
                </c:pt>
                <c:pt idx="468">
                  <c:v>1.8064E-2</c:v>
                </c:pt>
                <c:pt idx="469">
                  <c:v>1.7899000000000002E-2</c:v>
                </c:pt>
                <c:pt idx="470">
                  <c:v>1.7735000000000001E-2</c:v>
                </c:pt>
                <c:pt idx="471">
                  <c:v>1.7571E-2</c:v>
                </c:pt>
                <c:pt idx="472">
                  <c:v>1.7409000000000001E-2</c:v>
                </c:pt>
                <c:pt idx="473">
                  <c:v>1.7246999999999998E-2</c:v>
                </c:pt>
                <c:pt idx="474">
                  <c:v>1.7086E-2</c:v>
                </c:pt>
                <c:pt idx="475">
                  <c:v>1.6926E-2</c:v>
                </c:pt>
                <c:pt idx="476">
                  <c:v>1.6767000000000001E-2</c:v>
                </c:pt>
                <c:pt idx="477">
                  <c:v>1.6608999999999999E-2</c:v>
                </c:pt>
                <c:pt idx="478">
                  <c:v>1.6452000000000001E-2</c:v>
                </c:pt>
                <c:pt idx="479">
                  <c:v>1.6296000000000001E-2</c:v>
                </c:pt>
                <c:pt idx="480">
                  <c:v>1.6140999999999999E-2</c:v>
                </c:pt>
                <c:pt idx="481">
                  <c:v>1.5987000000000001E-2</c:v>
                </c:pt>
                <c:pt idx="482">
                  <c:v>1.5834000000000001E-2</c:v>
                </c:pt>
                <c:pt idx="483">
                  <c:v>1.5682000000000001E-2</c:v>
                </c:pt>
                <c:pt idx="484">
                  <c:v>1.5532000000000001E-2</c:v>
                </c:pt>
                <c:pt idx="485">
                  <c:v>1.5382E-2</c:v>
                </c:pt>
                <c:pt idx="486">
                  <c:v>1.5233E-2</c:v>
                </c:pt>
                <c:pt idx="487">
                  <c:v>1.5084999999999999E-2</c:v>
                </c:pt>
                <c:pt idx="488">
                  <c:v>1.4938E-2</c:v>
                </c:pt>
                <c:pt idx="489">
                  <c:v>1.4792E-2</c:v>
                </c:pt>
                <c:pt idx="490">
                  <c:v>1.4647E-2</c:v>
                </c:pt>
                <c:pt idx="491">
                  <c:v>1.4504E-2</c:v>
                </c:pt>
                <c:pt idx="492">
                  <c:v>1.4361000000000001E-2</c:v>
                </c:pt>
                <c:pt idx="493">
                  <c:v>1.4219000000000001E-2</c:v>
                </c:pt>
                <c:pt idx="494">
                  <c:v>1.4078E-2</c:v>
                </c:pt>
                <c:pt idx="495">
                  <c:v>1.3939E-2</c:v>
                </c:pt>
                <c:pt idx="496">
                  <c:v>1.38E-2</c:v>
                </c:pt>
                <c:pt idx="497">
                  <c:v>1.3663E-2</c:v>
                </c:pt>
                <c:pt idx="498">
                  <c:v>1.3526E-2</c:v>
                </c:pt>
                <c:pt idx="499">
                  <c:v>1.3390000000000001E-2</c:v>
                </c:pt>
                <c:pt idx="500">
                  <c:v>1.3256E-2</c:v>
                </c:pt>
                <c:pt idx="501">
                  <c:v>1.3122E-2</c:v>
                </c:pt>
                <c:pt idx="502">
                  <c:v>1.299E-2</c:v>
                </c:pt>
                <c:pt idx="503">
                  <c:v>1.2858E-2</c:v>
                </c:pt>
                <c:pt idx="504">
                  <c:v>1.2727E-2</c:v>
                </c:pt>
                <c:pt idx="505">
                  <c:v>1.2597000000000001E-2</c:v>
                </c:pt>
                <c:pt idx="506">
                  <c:v>1.2468E-2</c:v>
                </c:pt>
                <c:pt idx="507">
                  <c:v>1.234E-2</c:v>
                </c:pt>
                <c:pt idx="508">
                  <c:v>1.2212000000000001E-2</c:v>
                </c:pt>
                <c:pt idx="509">
                  <c:v>1.2086E-2</c:v>
                </c:pt>
                <c:pt idx="510">
                  <c:v>1.1960999999999999E-2</c:v>
                </c:pt>
                <c:pt idx="511">
                  <c:v>1.1837E-2</c:v>
                </c:pt>
                <c:pt idx="512">
                  <c:v>1.1712999999999999E-2</c:v>
                </c:pt>
                <c:pt idx="513">
                  <c:v>1.1591000000000001E-2</c:v>
                </c:pt>
                <c:pt idx="514">
                  <c:v>1.1469999999999999E-2</c:v>
                </c:pt>
                <c:pt idx="515">
                  <c:v>1.1350000000000001E-2</c:v>
                </c:pt>
                <c:pt idx="516">
                  <c:v>1.1231E-2</c:v>
                </c:pt>
                <c:pt idx="517">
                  <c:v>1.1113E-2</c:v>
                </c:pt>
                <c:pt idx="518">
                  <c:v>1.0996000000000001E-2</c:v>
                </c:pt>
                <c:pt idx="519">
                  <c:v>1.0880000000000001E-2</c:v>
                </c:pt>
                <c:pt idx="520">
                  <c:v>1.0766E-2</c:v>
                </c:pt>
                <c:pt idx="521">
                  <c:v>1.0652E-2</c:v>
                </c:pt>
                <c:pt idx="522">
                  <c:v>1.0539E-2</c:v>
                </c:pt>
                <c:pt idx="523">
                  <c:v>1.0427000000000001E-2</c:v>
                </c:pt>
                <c:pt idx="524">
                  <c:v>1.0317E-2</c:v>
                </c:pt>
                <c:pt idx="525">
                  <c:v>1.0207000000000001E-2</c:v>
                </c:pt>
                <c:pt idx="526">
                  <c:v>1.0099E-2</c:v>
                </c:pt>
                <c:pt idx="527">
                  <c:v>9.9910999999999993E-3</c:v>
                </c:pt>
                <c:pt idx="528">
                  <c:v>9.8846999999999997E-3</c:v>
                </c:pt>
                <c:pt idx="529">
                  <c:v>9.7794000000000006E-3</c:v>
                </c:pt>
                <c:pt idx="530">
                  <c:v>9.6752000000000001E-3</c:v>
                </c:pt>
                <c:pt idx="531">
                  <c:v>9.5718999999999995E-3</c:v>
                </c:pt>
                <c:pt idx="532">
                  <c:v>9.4696999999999993E-3</c:v>
                </c:pt>
                <c:pt idx="533">
                  <c:v>9.3685000000000001E-3</c:v>
                </c:pt>
                <c:pt idx="534">
                  <c:v>9.2682000000000007E-3</c:v>
                </c:pt>
                <c:pt idx="535">
                  <c:v>9.1689000000000007E-3</c:v>
                </c:pt>
                <c:pt idx="536">
                  <c:v>9.0705999999999998E-3</c:v>
                </c:pt>
                <c:pt idx="537">
                  <c:v>8.9730999999999995E-3</c:v>
                </c:pt>
                <c:pt idx="538">
                  <c:v>8.8766000000000001E-3</c:v>
                </c:pt>
                <c:pt idx="539">
                  <c:v>8.7808999999999995E-3</c:v>
                </c:pt>
                <c:pt idx="540">
                  <c:v>8.6861999999999998E-3</c:v>
                </c:pt>
                <c:pt idx="541">
                  <c:v>8.5921999999999995E-3</c:v>
                </c:pt>
                <c:pt idx="542">
                  <c:v>8.4992000000000002E-3</c:v>
                </c:pt>
                <c:pt idx="543">
                  <c:v>8.4069999999999995E-3</c:v>
                </c:pt>
                <c:pt idx="544">
                  <c:v>8.3155999999999994E-3</c:v>
                </c:pt>
                <c:pt idx="545">
                  <c:v>8.2249999999999997E-3</c:v>
                </c:pt>
                <c:pt idx="546">
                  <c:v>8.1352999999999998E-3</c:v>
                </c:pt>
                <c:pt idx="547">
                  <c:v>8.0464000000000004E-3</c:v>
                </c:pt>
                <c:pt idx="548">
                  <c:v>7.9583999999999992E-3</c:v>
                </c:pt>
                <c:pt idx="549">
                  <c:v>7.8712000000000001E-3</c:v>
                </c:pt>
                <c:pt idx="550">
                  <c:v>7.7847999999999997E-3</c:v>
                </c:pt>
                <c:pt idx="551">
                  <c:v>7.6994000000000003E-3</c:v>
                </c:pt>
                <c:pt idx="552">
                  <c:v>7.6147999999999997E-3</c:v>
                </c:pt>
                <c:pt idx="553">
                  <c:v>7.5312E-3</c:v>
                </c:pt>
                <c:pt idx="554">
                  <c:v>7.4485000000000003E-3</c:v>
                </c:pt>
                <c:pt idx="555">
                  <c:v>7.3667000000000003E-3</c:v>
                </c:pt>
                <c:pt idx="556">
                  <c:v>7.2858999999999997E-3</c:v>
                </c:pt>
                <c:pt idx="557">
                  <c:v>7.2059000000000003E-3</c:v>
                </c:pt>
                <c:pt idx="558">
                  <c:v>7.1269000000000002E-3</c:v>
                </c:pt>
                <c:pt idx="559">
                  <c:v>7.0488E-3</c:v>
                </c:pt>
                <c:pt idx="560">
                  <c:v>6.9715000000000003E-3</c:v>
                </c:pt>
                <c:pt idx="561">
                  <c:v>6.8951000000000004E-3</c:v>
                </c:pt>
                <c:pt idx="562">
                  <c:v>6.8195E-3</c:v>
                </c:pt>
                <c:pt idx="563">
                  <c:v>6.7447999999999996E-3</c:v>
                </c:pt>
                <c:pt idx="564">
                  <c:v>6.6708999999999996E-3</c:v>
                </c:pt>
                <c:pt idx="565">
                  <c:v>6.5979000000000003E-3</c:v>
                </c:pt>
                <c:pt idx="566">
                  <c:v>6.5256000000000003E-3</c:v>
                </c:pt>
                <c:pt idx="567">
                  <c:v>6.4542000000000002E-3</c:v>
                </c:pt>
                <c:pt idx="568">
                  <c:v>6.3837E-3</c:v>
                </c:pt>
                <c:pt idx="569">
                  <c:v>6.3140000000000002E-3</c:v>
                </c:pt>
                <c:pt idx="570">
                  <c:v>6.2452000000000002E-3</c:v>
                </c:pt>
                <c:pt idx="571">
                  <c:v>6.1773000000000002E-3</c:v>
                </c:pt>
                <c:pt idx="572">
                  <c:v>6.1101999999999997E-3</c:v>
                </c:pt>
                <c:pt idx="573">
                  <c:v>6.0439999999999999E-3</c:v>
                </c:pt>
                <c:pt idx="574">
                  <c:v>5.9785000000000003E-3</c:v>
                </c:pt>
                <c:pt idx="575">
                  <c:v>5.9138000000000003E-3</c:v>
                </c:pt>
                <c:pt idx="576">
                  <c:v>5.8498999999999999E-3</c:v>
                </c:pt>
                <c:pt idx="577">
                  <c:v>5.7866999999999997E-3</c:v>
                </c:pt>
                <c:pt idx="578">
                  <c:v>5.7242999999999999E-3</c:v>
                </c:pt>
                <c:pt idx="579">
                  <c:v>5.6626000000000003E-3</c:v>
                </c:pt>
                <c:pt idx="580">
                  <c:v>5.6017000000000003E-3</c:v>
                </c:pt>
                <c:pt idx="581">
                  <c:v>5.5415000000000004E-3</c:v>
                </c:pt>
                <c:pt idx="582">
                  <c:v>5.4819999999999999E-3</c:v>
                </c:pt>
                <c:pt idx="583">
                  <c:v>5.4232999999999998E-3</c:v>
                </c:pt>
                <c:pt idx="584">
                  <c:v>5.3652999999999999E-3</c:v>
                </c:pt>
                <c:pt idx="585">
                  <c:v>5.3080000000000002E-3</c:v>
                </c:pt>
                <c:pt idx="586">
                  <c:v>5.2513999999999998E-3</c:v>
                </c:pt>
                <c:pt idx="587">
                  <c:v>5.1954999999999996E-3</c:v>
                </c:pt>
                <c:pt idx="588">
                  <c:v>5.1403000000000004E-3</c:v>
                </c:pt>
                <c:pt idx="589">
                  <c:v>5.0857999999999997E-3</c:v>
                </c:pt>
                <c:pt idx="590">
                  <c:v>5.032E-3</c:v>
                </c:pt>
                <c:pt idx="591">
                  <c:v>4.9788999999999996E-3</c:v>
                </c:pt>
                <c:pt idx="592">
                  <c:v>4.9264E-3</c:v>
                </c:pt>
                <c:pt idx="593">
                  <c:v>4.8745000000000004E-3</c:v>
                </c:pt>
                <c:pt idx="594">
                  <c:v>4.8234000000000003E-3</c:v>
                </c:pt>
                <c:pt idx="595">
                  <c:v>4.7727999999999998E-3</c:v>
                </c:pt>
                <c:pt idx="596">
                  <c:v>4.8409000000000004E-3</c:v>
                </c:pt>
                <c:pt idx="597">
                  <c:v>4.7904000000000002E-3</c:v>
                </c:pt>
                <c:pt idx="598">
                  <c:v>4.7403999999999996E-3</c:v>
                </c:pt>
                <c:pt idx="599">
                  <c:v>4.6911000000000001E-3</c:v>
                </c:pt>
                <c:pt idx="600">
                  <c:v>4.6423999999999997E-3</c:v>
                </c:pt>
                <c:pt idx="601">
                  <c:v>4.5942999999999999E-3</c:v>
                </c:pt>
                <c:pt idx="602">
                  <c:v>4.5468000000000001E-3</c:v>
                </c:pt>
                <c:pt idx="603">
                  <c:v>4.4999999999999997E-3</c:v>
                </c:pt>
                <c:pt idx="604">
                  <c:v>4.4536999999999997E-3</c:v>
                </c:pt>
                <c:pt idx="605">
                  <c:v>4.4079999999999996E-3</c:v>
                </c:pt>
                <c:pt idx="606">
                  <c:v>4.3629000000000003E-3</c:v>
                </c:pt>
                <c:pt idx="607">
                  <c:v>4.3184E-3</c:v>
                </c:pt>
                <c:pt idx="608">
                  <c:v>4.2744000000000002E-3</c:v>
                </c:pt>
                <c:pt idx="609">
                  <c:v>4.2310000000000004E-3</c:v>
                </c:pt>
                <c:pt idx="610">
                  <c:v>4.1881000000000002E-3</c:v>
                </c:pt>
                <c:pt idx="611">
                  <c:v>4.1457000000000004E-3</c:v>
                </c:pt>
                <c:pt idx="612">
                  <c:v>4.1038000000000003E-3</c:v>
                </c:pt>
                <c:pt idx="613">
                  <c:v>4.0625000000000001E-3</c:v>
                </c:pt>
                <c:pt idx="614">
                  <c:v>4.0214999999999999E-3</c:v>
                </c:pt>
                <c:pt idx="615">
                  <c:v>4.5510000000000004E-3</c:v>
                </c:pt>
                <c:pt idx="616">
                  <c:v>7.9548999999999995E-2</c:v>
                </c:pt>
                <c:pt idx="617">
                  <c:v>7.8753000000000004E-2</c:v>
                </c:pt>
                <c:pt idx="618">
                  <c:v>7.7965999999999994E-2</c:v>
                </c:pt>
                <c:pt idx="619">
                  <c:v>7.7188000000000007E-2</c:v>
                </c:pt>
                <c:pt idx="620">
                  <c:v>8.1032000000000007E-2</c:v>
                </c:pt>
                <c:pt idx="621">
                  <c:v>8.0227000000000007E-2</c:v>
                </c:pt>
                <c:pt idx="622">
                  <c:v>0.10116</c:v>
                </c:pt>
                <c:pt idx="623">
                  <c:v>0.10016</c:v>
                </c:pt>
                <c:pt idx="624">
                  <c:v>9.9174999999999999E-2</c:v>
                </c:pt>
                <c:pt idx="625">
                  <c:v>9.8199999999999996E-2</c:v>
                </c:pt>
                <c:pt idx="626">
                  <c:v>9.7238000000000005E-2</c:v>
                </c:pt>
                <c:pt idx="627">
                  <c:v>9.6286999999999998E-2</c:v>
                </c:pt>
                <c:pt idx="628">
                  <c:v>9.5348000000000002E-2</c:v>
                </c:pt>
                <c:pt idx="629">
                  <c:v>0.13203999999999999</c:v>
                </c:pt>
                <c:pt idx="630">
                  <c:v>0.13075999999999999</c:v>
                </c:pt>
                <c:pt idx="631">
                  <c:v>0.12948999999999999</c:v>
                </c:pt>
                <c:pt idx="632">
                  <c:v>0.12823999999999999</c:v>
                </c:pt>
                <c:pt idx="633">
                  <c:v>0.12701000000000001</c:v>
                </c:pt>
                <c:pt idx="634">
                  <c:v>0.12579000000000001</c:v>
                </c:pt>
                <c:pt idx="635">
                  <c:v>0.12458</c:v>
                </c:pt>
                <c:pt idx="636">
                  <c:v>0.1234</c:v>
                </c:pt>
                <c:pt idx="637">
                  <c:v>0.12222</c:v>
                </c:pt>
                <c:pt idx="638">
                  <c:v>0.12106</c:v>
                </c:pt>
                <c:pt idx="639">
                  <c:v>0.11992</c:v>
                </c:pt>
                <c:pt idx="640">
                  <c:v>0.11879000000000001</c:v>
                </c:pt>
                <c:pt idx="641">
                  <c:v>0.11768000000000001</c:v>
                </c:pt>
                <c:pt idx="642">
                  <c:v>0.11658</c:v>
                </c:pt>
                <c:pt idx="643">
                  <c:v>0.11550000000000001</c:v>
                </c:pt>
                <c:pt idx="644">
                  <c:v>0.11443</c:v>
                </c:pt>
                <c:pt idx="645">
                  <c:v>0.11337</c:v>
                </c:pt>
                <c:pt idx="646">
                  <c:v>0.11233</c:v>
                </c:pt>
                <c:pt idx="647">
                  <c:v>0.11131000000000001</c:v>
                </c:pt>
                <c:pt idx="648">
                  <c:v>0.11029</c:v>
                </c:pt>
                <c:pt idx="649">
                  <c:v>0.10929</c:v>
                </c:pt>
                <c:pt idx="650">
                  <c:v>0.10831</c:v>
                </c:pt>
                <c:pt idx="651">
                  <c:v>0.10732999999999999</c:v>
                </c:pt>
                <c:pt idx="652">
                  <c:v>0.10637000000000001</c:v>
                </c:pt>
                <c:pt idx="653">
                  <c:v>0.10542</c:v>
                </c:pt>
                <c:pt idx="654">
                  <c:v>0.10449</c:v>
                </c:pt>
                <c:pt idx="655">
                  <c:v>0.10356</c:v>
                </c:pt>
                <c:pt idx="656">
                  <c:v>0.10265000000000001</c:v>
                </c:pt>
                <c:pt idx="657">
                  <c:v>0.10174999999999999</c:v>
                </c:pt>
                <c:pt idx="658">
                  <c:v>0.10087</c:v>
                </c:pt>
                <c:pt idx="659">
                  <c:v>9.9990999999999997E-2</c:v>
                </c:pt>
                <c:pt idx="660">
                  <c:v>9.9127000000000007E-2</c:v>
                </c:pt>
                <c:pt idx="661">
                  <c:v>9.8274E-2</c:v>
                </c:pt>
                <c:pt idx="662">
                  <c:v>9.7431000000000004E-2</c:v>
                </c:pt>
                <c:pt idx="663">
                  <c:v>9.6599000000000004E-2</c:v>
                </c:pt>
                <c:pt idx="664">
                  <c:v>9.5777000000000001E-2</c:v>
                </c:pt>
                <c:pt idx="665">
                  <c:v>9.4964999999999994E-2</c:v>
                </c:pt>
                <c:pt idx="666">
                  <c:v>9.4162999999999997E-2</c:v>
                </c:pt>
                <c:pt idx="667">
                  <c:v>9.3369999999999995E-2</c:v>
                </c:pt>
                <c:pt idx="668">
                  <c:v>9.2587000000000003E-2</c:v>
                </c:pt>
                <c:pt idx="669">
                  <c:v>9.1813000000000006E-2</c:v>
                </c:pt>
                <c:pt idx="670">
                  <c:v>9.1048000000000004E-2</c:v>
                </c:pt>
                <c:pt idx="671">
                  <c:v>9.0290999999999996E-2</c:v>
                </c:pt>
                <c:pt idx="672">
                  <c:v>8.9541999999999997E-2</c:v>
                </c:pt>
                <c:pt idx="673">
                  <c:v>8.8801000000000005E-2</c:v>
                </c:pt>
                <c:pt idx="674">
                  <c:v>8.8067999999999994E-2</c:v>
                </c:pt>
                <c:pt idx="675">
                  <c:v>8.7341000000000002E-2</c:v>
                </c:pt>
                <c:pt idx="676">
                  <c:v>8.6621000000000004E-2</c:v>
                </c:pt>
                <c:pt idx="677">
                  <c:v>8.5907999999999998E-2</c:v>
                </c:pt>
                <c:pt idx="678">
                  <c:v>8.5202E-2</c:v>
                </c:pt>
                <c:pt idx="679">
                  <c:v>8.4501999999999994E-2</c:v>
                </c:pt>
                <c:pt idx="680">
                  <c:v>8.3808999999999995E-2</c:v>
                </c:pt>
                <c:pt idx="681">
                  <c:v>8.3123000000000002E-2</c:v>
                </c:pt>
                <c:pt idx="682">
                  <c:v>8.2444000000000003E-2</c:v>
                </c:pt>
                <c:pt idx="683">
                  <c:v>8.1772999999999998E-2</c:v>
                </c:pt>
                <c:pt idx="684">
                  <c:v>8.1109000000000001E-2</c:v>
                </c:pt>
                <c:pt idx="685">
                  <c:v>9.0534000000000003E-2</c:v>
                </c:pt>
                <c:pt idx="686">
                  <c:v>9.7947000000000006E-2</c:v>
                </c:pt>
                <c:pt idx="687">
                  <c:v>0.1047</c:v>
                </c:pt>
                <c:pt idx="688">
                  <c:v>0.10385999999999999</c:v>
                </c:pt>
                <c:pt idx="689">
                  <c:v>0.10303</c:v>
                </c:pt>
                <c:pt idx="690">
                  <c:v>0.10221</c:v>
                </c:pt>
                <c:pt idx="691">
                  <c:v>0.1014</c:v>
                </c:pt>
                <c:pt idx="692">
                  <c:v>0.10059999999999999</c:v>
                </c:pt>
                <c:pt idx="693">
                  <c:v>9.9802000000000002E-2</c:v>
                </c:pt>
                <c:pt idx="694">
                  <c:v>9.9015000000000006E-2</c:v>
                </c:pt>
                <c:pt idx="695">
                  <c:v>9.8236000000000004E-2</c:v>
                </c:pt>
                <c:pt idx="696">
                  <c:v>9.7464999999999996E-2</c:v>
                </c:pt>
                <c:pt idx="697">
                  <c:v>9.6700999999999995E-2</c:v>
                </c:pt>
                <c:pt idx="698">
                  <c:v>9.5945000000000003E-2</c:v>
                </c:pt>
                <c:pt idx="699">
                  <c:v>9.5196000000000003E-2</c:v>
                </c:pt>
                <c:pt idx="700">
                  <c:v>9.4453999999999996E-2</c:v>
                </c:pt>
                <c:pt idx="701">
                  <c:v>9.3718999999999997E-2</c:v>
                </c:pt>
                <c:pt idx="702">
                  <c:v>9.2991000000000004E-2</c:v>
                </c:pt>
                <c:pt idx="703">
                  <c:v>9.2270000000000005E-2</c:v>
                </c:pt>
                <c:pt idx="704">
                  <c:v>9.1553999999999996E-2</c:v>
                </c:pt>
                <c:pt idx="705">
                  <c:v>9.0844999999999995E-2</c:v>
                </c:pt>
                <c:pt idx="706">
                  <c:v>9.0140999999999999E-2</c:v>
                </c:pt>
                <c:pt idx="707">
                  <c:v>8.9441999999999994E-2</c:v>
                </c:pt>
                <c:pt idx="708">
                  <c:v>8.8747999999999994E-2</c:v>
                </c:pt>
                <c:pt idx="709">
                  <c:v>8.8059999999999999E-2</c:v>
                </c:pt>
                <c:pt idx="710">
                  <c:v>8.7376999999999996E-2</c:v>
                </c:pt>
                <c:pt idx="711">
                  <c:v>8.6697999999999997E-2</c:v>
                </c:pt>
                <c:pt idx="712">
                  <c:v>8.6025000000000004E-2</c:v>
                </c:pt>
                <c:pt idx="713">
                  <c:v>8.5356000000000001E-2</c:v>
                </c:pt>
                <c:pt idx="714">
                  <c:v>8.4692000000000003E-2</c:v>
                </c:pt>
                <c:pt idx="715">
                  <c:v>8.4032999999999997E-2</c:v>
                </c:pt>
                <c:pt idx="716">
                  <c:v>8.3378999999999995E-2</c:v>
                </c:pt>
                <c:pt idx="717">
                  <c:v>8.2728999999999997E-2</c:v>
                </c:pt>
                <c:pt idx="718">
                  <c:v>8.2083000000000003E-2</c:v>
                </c:pt>
                <c:pt idx="719">
                  <c:v>8.1442000000000001E-2</c:v>
                </c:pt>
                <c:pt idx="720">
                  <c:v>8.0805000000000002E-2</c:v>
                </c:pt>
                <c:pt idx="721">
                  <c:v>8.0171999999999993E-2</c:v>
                </c:pt>
                <c:pt idx="722">
                  <c:v>7.9543000000000003E-2</c:v>
                </c:pt>
                <c:pt idx="723">
                  <c:v>7.8919000000000003E-2</c:v>
                </c:pt>
                <c:pt idx="724">
                  <c:v>7.8298999999999994E-2</c:v>
                </c:pt>
                <c:pt idx="725">
                  <c:v>7.7684000000000003E-2</c:v>
                </c:pt>
                <c:pt idx="726">
                  <c:v>7.7073000000000003E-2</c:v>
                </c:pt>
                <c:pt idx="727">
                  <c:v>7.6466999999999993E-2</c:v>
                </c:pt>
                <c:pt idx="728">
                  <c:v>7.5865000000000002E-2</c:v>
                </c:pt>
                <c:pt idx="729">
                  <c:v>7.5268000000000002E-2</c:v>
                </c:pt>
                <c:pt idx="730">
                  <c:v>7.4676000000000006E-2</c:v>
                </c:pt>
                <c:pt idx="731">
                  <c:v>7.4088000000000001E-2</c:v>
                </c:pt>
                <c:pt idx="732">
                  <c:v>7.3505000000000001E-2</c:v>
                </c:pt>
                <c:pt idx="733">
                  <c:v>7.2927000000000006E-2</c:v>
                </c:pt>
                <c:pt idx="734">
                  <c:v>7.2352E-2</c:v>
                </c:pt>
                <c:pt idx="735">
                  <c:v>7.1781999999999999E-2</c:v>
                </c:pt>
                <c:pt idx="736">
                  <c:v>7.1216000000000002E-2</c:v>
                </c:pt>
                <c:pt idx="737">
                  <c:v>7.0654999999999996E-2</c:v>
                </c:pt>
                <c:pt idx="738">
                  <c:v>7.0097000000000007E-2</c:v>
                </c:pt>
                <c:pt idx="739">
                  <c:v>6.9542999999999994E-2</c:v>
                </c:pt>
                <c:pt idx="740">
                  <c:v>6.8992999999999999E-2</c:v>
                </c:pt>
                <c:pt idx="741">
                  <c:v>6.8447999999999995E-2</c:v>
                </c:pt>
                <c:pt idx="742">
                  <c:v>6.7905999999999994E-2</c:v>
                </c:pt>
                <c:pt idx="743">
                  <c:v>6.7368999999999998E-2</c:v>
                </c:pt>
                <c:pt idx="744">
                  <c:v>6.6836000000000007E-2</c:v>
                </c:pt>
                <c:pt idx="745">
                  <c:v>7.0027000000000006E-2</c:v>
                </c:pt>
                <c:pt idx="746">
                  <c:v>7.6577000000000006E-2</c:v>
                </c:pt>
                <c:pt idx="747">
                  <c:v>7.7713000000000004E-2</c:v>
                </c:pt>
                <c:pt idx="748">
                  <c:v>7.7096999999999999E-2</c:v>
                </c:pt>
                <c:pt idx="749">
                  <c:v>7.6485999999999998E-2</c:v>
                </c:pt>
                <c:pt idx="750">
                  <c:v>7.5880000000000003E-2</c:v>
                </c:pt>
                <c:pt idx="751">
                  <c:v>7.8589999999999993E-2</c:v>
                </c:pt>
                <c:pt idx="752">
                  <c:v>7.7965999999999994E-2</c:v>
                </c:pt>
                <c:pt idx="753">
                  <c:v>7.7346999999999999E-2</c:v>
                </c:pt>
                <c:pt idx="754">
                  <c:v>7.6732999999999996E-2</c:v>
                </c:pt>
                <c:pt idx="755">
                  <c:v>7.6121999999999995E-2</c:v>
                </c:pt>
                <c:pt idx="756">
                  <c:v>7.5516E-2</c:v>
                </c:pt>
                <c:pt idx="757">
                  <c:v>7.4913999999999994E-2</c:v>
                </c:pt>
                <c:pt idx="758">
                  <c:v>7.4315999999999993E-2</c:v>
                </c:pt>
                <c:pt idx="759">
                  <c:v>7.3720999999999995E-2</c:v>
                </c:pt>
                <c:pt idx="760">
                  <c:v>7.3129E-2</c:v>
                </c:pt>
                <c:pt idx="761">
                  <c:v>7.2540999999999994E-2</c:v>
                </c:pt>
                <c:pt idx="762">
                  <c:v>7.1956000000000006E-2</c:v>
                </c:pt>
                <c:pt idx="763">
                  <c:v>7.1374000000000007E-2</c:v>
                </c:pt>
                <c:pt idx="764">
                  <c:v>7.0795999999999998E-2</c:v>
                </c:pt>
                <c:pt idx="765">
                  <c:v>7.0220000000000005E-2</c:v>
                </c:pt>
                <c:pt idx="766">
                  <c:v>6.9648000000000002E-2</c:v>
                </c:pt>
                <c:pt idx="767">
                  <c:v>6.9079000000000002E-2</c:v>
                </c:pt>
                <c:pt idx="768">
                  <c:v>6.8514000000000005E-2</c:v>
                </c:pt>
                <c:pt idx="769">
                  <c:v>6.7950999999999998E-2</c:v>
                </c:pt>
                <c:pt idx="770">
                  <c:v>6.7391000000000006E-2</c:v>
                </c:pt>
                <c:pt idx="771">
                  <c:v>6.6835000000000006E-2</c:v>
                </c:pt>
                <c:pt idx="772">
                  <c:v>6.6281000000000007E-2</c:v>
                </c:pt>
                <c:pt idx="773">
                  <c:v>6.5728999999999996E-2</c:v>
                </c:pt>
                <c:pt idx="774">
                  <c:v>6.5180000000000002E-2</c:v>
                </c:pt>
                <c:pt idx="775">
                  <c:v>6.4633999999999997E-2</c:v>
                </c:pt>
                <c:pt idx="776">
                  <c:v>6.4089999999999994E-2</c:v>
                </c:pt>
                <c:pt idx="777">
                  <c:v>6.3547999999999993E-2</c:v>
                </c:pt>
                <c:pt idx="778">
                  <c:v>6.3009999999999997E-2</c:v>
                </c:pt>
                <c:pt idx="779">
                  <c:v>6.2474000000000002E-2</c:v>
                </c:pt>
                <c:pt idx="780">
                  <c:v>6.1941999999999997E-2</c:v>
                </c:pt>
                <c:pt idx="781">
                  <c:v>6.1412000000000001E-2</c:v>
                </c:pt>
                <c:pt idx="782">
                  <c:v>6.0886999999999997E-2</c:v>
                </c:pt>
                <c:pt idx="783">
                  <c:v>6.0364000000000001E-2</c:v>
                </c:pt>
                <c:pt idx="784">
                  <c:v>5.9846000000000003E-2</c:v>
                </c:pt>
                <c:pt idx="785">
                  <c:v>5.9330000000000001E-2</c:v>
                </c:pt>
                <c:pt idx="786">
                  <c:v>5.8819000000000003E-2</c:v>
                </c:pt>
                <c:pt idx="787">
                  <c:v>5.8311000000000002E-2</c:v>
                </c:pt>
                <c:pt idx="788">
                  <c:v>5.7806000000000003E-2</c:v>
                </c:pt>
                <c:pt idx="789">
                  <c:v>5.7305000000000002E-2</c:v>
                </c:pt>
                <c:pt idx="790">
                  <c:v>5.6807000000000003E-2</c:v>
                </c:pt>
                <c:pt idx="791">
                  <c:v>5.6312000000000001E-2</c:v>
                </c:pt>
                <c:pt idx="792">
                  <c:v>5.5820000000000002E-2</c:v>
                </c:pt>
                <c:pt idx="793">
                  <c:v>5.5330999999999998E-2</c:v>
                </c:pt>
                <c:pt idx="794">
                  <c:v>5.4845999999999999E-2</c:v>
                </c:pt>
                <c:pt idx="795">
                  <c:v>5.4363000000000002E-2</c:v>
                </c:pt>
                <c:pt idx="796">
                  <c:v>5.3883E-2</c:v>
                </c:pt>
                <c:pt idx="797">
                  <c:v>5.3406000000000002E-2</c:v>
                </c:pt>
                <c:pt idx="798">
                  <c:v>5.2932E-2</c:v>
                </c:pt>
                <c:pt idx="799">
                  <c:v>5.2461000000000001E-2</c:v>
                </c:pt>
                <c:pt idx="800">
                  <c:v>5.1991999999999997E-2</c:v>
                </c:pt>
                <c:pt idx="801">
                  <c:v>5.1527000000000003E-2</c:v>
                </c:pt>
                <c:pt idx="802">
                  <c:v>5.1063999999999998E-2</c:v>
                </c:pt>
                <c:pt idx="803">
                  <c:v>5.0604000000000003E-2</c:v>
                </c:pt>
                <c:pt idx="804">
                  <c:v>5.0147999999999998E-2</c:v>
                </c:pt>
                <c:pt idx="805">
                  <c:v>4.9695000000000003E-2</c:v>
                </c:pt>
                <c:pt idx="806">
                  <c:v>4.9244999999999997E-2</c:v>
                </c:pt>
                <c:pt idx="807">
                  <c:v>4.8799000000000002E-2</c:v>
                </c:pt>
                <c:pt idx="808">
                  <c:v>4.8356000000000003E-2</c:v>
                </c:pt>
                <c:pt idx="809">
                  <c:v>4.7917000000000001E-2</c:v>
                </c:pt>
                <c:pt idx="810">
                  <c:v>4.7481000000000002E-2</c:v>
                </c:pt>
                <c:pt idx="811">
                  <c:v>4.7049000000000001E-2</c:v>
                </c:pt>
                <c:pt idx="812">
                  <c:v>4.6620000000000002E-2</c:v>
                </c:pt>
                <c:pt idx="813">
                  <c:v>4.6195E-2</c:v>
                </c:pt>
                <c:pt idx="814">
                  <c:v>4.5773000000000001E-2</c:v>
                </c:pt>
                <c:pt idx="815">
                  <c:v>4.5353999999999998E-2</c:v>
                </c:pt>
                <c:pt idx="816">
                  <c:v>4.4939E-2</c:v>
                </c:pt>
                <c:pt idx="817">
                  <c:v>4.4526000000000003E-2</c:v>
                </c:pt>
                <c:pt idx="818">
                  <c:v>4.4116000000000002E-2</c:v>
                </c:pt>
                <c:pt idx="819">
                  <c:v>4.3709999999999999E-2</c:v>
                </c:pt>
                <c:pt idx="820">
                  <c:v>4.3305999999999997E-2</c:v>
                </c:pt>
                <c:pt idx="821">
                  <c:v>4.2906E-2</c:v>
                </c:pt>
                <c:pt idx="822">
                  <c:v>4.2507999999999997E-2</c:v>
                </c:pt>
                <c:pt idx="823">
                  <c:v>4.2112999999999998E-2</c:v>
                </c:pt>
                <c:pt idx="824">
                  <c:v>4.1722000000000002E-2</c:v>
                </c:pt>
                <c:pt idx="825">
                  <c:v>4.1333000000000002E-2</c:v>
                </c:pt>
                <c:pt idx="826">
                  <c:v>4.0946999999999997E-2</c:v>
                </c:pt>
                <c:pt idx="827">
                  <c:v>4.0564000000000003E-2</c:v>
                </c:pt>
                <c:pt idx="828">
                  <c:v>4.0868000000000002E-2</c:v>
                </c:pt>
                <c:pt idx="829">
                  <c:v>4.0486000000000001E-2</c:v>
                </c:pt>
                <c:pt idx="830">
                  <c:v>4.0106000000000003E-2</c:v>
                </c:pt>
                <c:pt idx="831">
                  <c:v>3.9731000000000002E-2</c:v>
                </c:pt>
                <c:pt idx="832">
                  <c:v>3.9357999999999997E-2</c:v>
                </c:pt>
                <c:pt idx="833">
                  <c:v>3.8989999999999997E-2</c:v>
                </c:pt>
                <c:pt idx="834">
                  <c:v>3.8625E-2</c:v>
                </c:pt>
                <c:pt idx="835">
                  <c:v>3.8401999999999999E-2</c:v>
                </c:pt>
                <c:pt idx="836">
                  <c:v>3.8041999999999999E-2</c:v>
                </c:pt>
                <c:pt idx="837">
                  <c:v>3.7685999999999997E-2</c:v>
                </c:pt>
                <c:pt idx="838">
                  <c:v>3.7333999999999999E-2</c:v>
                </c:pt>
                <c:pt idx="839">
                  <c:v>3.6984000000000003E-2</c:v>
                </c:pt>
                <c:pt idx="840">
                  <c:v>3.6637999999999997E-2</c:v>
                </c:pt>
                <c:pt idx="841">
                  <c:v>3.6295000000000001E-2</c:v>
                </c:pt>
                <c:pt idx="842">
                  <c:v>3.5955000000000001E-2</c:v>
                </c:pt>
                <c:pt idx="843">
                  <c:v>3.5617000000000003E-2</c:v>
                </c:pt>
                <c:pt idx="844">
                  <c:v>3.5283000000000002E-2</c:v>
                </c:pt>
                <c:pt idx="845">
                  <c:v>3.4951000000000003E-2</c:v>
                </c:pt>
                <c:pt idx="846">
                  <c:v>3.4622E-2</c:v>
                </c:pt>
                <c:pt idx="847">
                  <c:v>3.4296E-2</c:v>
                </c:pt>
                <c:pt idx="848">
                  <c:v>3.3973000000000003E-2</c:v>
                </c:pt>
                <c:pt idx="849">
                  <c:v>3.3652000000000001E-2</c:v>
                </c:pt>
                <c:pt idx="850">
                  <c:v>3.3334000000000003E-2</c:v>
                </c:pt>
                <c:pt idx="851">
                  <c:v>3.3019E-2</c:v>
                </c:pt>
                <c:pt idx="852">
                  <c:v>3.2707E-2</c:v>
                </c:pt>
                <c:pt idx="853">
                  <c:v>3.2397000000000002E-2</c:v>
                </c:pt>
                <c:pt idx="854">
                  <c:v>3.209E-2</c:v>
                </c:pt>
                <c:pt idx="855">
                  <c:v>3.1786000000000002E-2</c:v>
                </c:pt>
                <c:pt idx="856">
                  <c:v>3.1482999999999997E-2</c:v>
                </c:pt>
                <c:pt idx="857">
                  <c:v>3.1184E-2</c:v>
                </c:pt>
                <c:pt idx="858">
                  <c:v>3.0886E-2</c:v>
                </c:pt>
                <c:pt idx="859">
                  <c:v>3.0592000000000001E-2</c:v>
                </c:pt>
                <c:pt idx="860">
                  <c:v>3.0300000000000001E-2</c:v>
                </c:pt>
                <c:pt idx="861">
                  <c:v>3.0009999999999998E-2</c:v>
                </c:pt>
                <c:pt idx="862">
                  <c:v>2.9724E-2</c:v>
                </c:pt>
                <c:pt idx="863">
                  <c:v>2.9439E-2</c:v>
                </c:pt>
                <c:pt idx="864">
                  <c:v>2.9156999999999999E-2</c:v>
                </c:pt>
                <c:pt idx="865">
                  <c:v>2.8878000000000001E-2</c:v>
                </c:pt>
                <c:pt idx="866">
                  <c:v>2.8601000000000001E-2</c:v>
                </c:pt>
                <c:pt idx="867">
                  <c:v>2.8326E-2</c:v>
                </c:pt>
                <c:pt idx="868">
                  <c:v>2.8053000000000002E-2</c:v>
                </c:pt>
                <c:pt idx="869">
                  <c:v>2.7782000000000001E-2</c:v>
                </c:pt>
                <c:pt idx="870">
                  <c:v>2.7512999999999999E-2</c:v>
                </c:pt>
                <c:pt idx="871">
                  <c:v>2.7244999999999998E-2</c:v>
                </c:pt>
                <c:pt idx="872">
                  <c:v>2.6980000000000001E-2</c:v>
                </c:pt>
                <c:pt idx="873">
                  <c:v>2.6716E-2</c:v>
                </c:pt>
                <c:pt idx="874">
                  <c:v>2.6453999999999998E-2</c:v>
                </c:pt>
                <c:pt idx="875">
                  <c:v>2.6193000000000001E-2</c:v>
                </c:pt>
                <c:pt idx="876">
                  <c:v>2.5933999999999999E-2</c:v>
                </c:pt>
                <c:pt idx="877">
                  <c:v>2.5676999999999998E-2</c:v>
                </c:pt>
                <c:pt idx="878">
                  <c:v>2.5420999999999999E-2</c:v>
                </c:pt>
                <c:pt idx="879">
                  <c:v>2.5166999999999998E-2</c:v>
                </c:pt>
                <c:pt idx="880">
                  <c:v>2.4915E-2</c:v>
                </c:pt>
                <c:pt idx="881">
                  <c:v>2.4663999999999998E-2</c:v>
                </c:pt>
                <c:pt idx="882">
                  <c:v>2.4414999999999999E-2</c:v>
                </c:pt>
                <c:pt idx="883">
                  <c:v>2.4167000000000001E-2</c:v>
                </c:pt>
                <c:pt idx="884">
                  <c:v>2.3921000000000001E-2</c:v>
                </c:pt>
                <c:pt idx="885">
                  <c:v>2.3675999999999999E-2</c:v>
                </c:pt>
                <c:pt idx="886">
                  <c:v>2.3432999999999999E-2</c:v>
                </c:pt>
                <c:pt idx="887">
                  <c:v>2.3191E-2</c:v>
                </c:pt>
                <c:pt idx="888">
                  <c:v>2.2950999999999999E-2</c:v>
                </c:pt>
                <c:pt idx="889">
                  <c:v>2.2713000000000001E-2</c:v>
                </c:pt>
                <c:pt idx="890">
                  <c:v>2.2475999999999999E-2</c:v>
                </c:pt>
                <c:pt idx="891">
                  <c:v>2.2241E-2</c:v>
                </c:pt>
                <c:pt idx="892">
                  <c:v>2.2006999999999999E-2</c:v>
                </c:pt>
                <c:pt idx="893">
                  <c:v>2.1774999999999999E-2</c:v>
                </c:pt>
                <c:pt idx="894">
                  <c:v>2.1545000000000002E-2</c:v>
                </c:pt>
                <c:pt idx="895">
                  <c:v>2.1316999999999999E-2</c:v>
                </c:pt>
                <c:pt idx="896">
                  <c:v>2.1090999999999999E-2</c:v>
                </c:pt>
                <c:pt idx="897">
                  <c:v>2.0867E-2</c:v>
                </c:pt>
                <c:pt idx="898">
                  <c:v>2.0646000000000001E-2</c:v>
                </c:pt>
                <c:pt idx="899">
                  <c:v>2.0426E-2</c:v>
                </c:pt>
                <c:pt idx="900">
                  <c:v>2.0209000000000001E-2</c:v>
                </c:pt>
                <c:pt idx="901">
                  <c:v>1.9994000000000001E-2</c:v>
                </c:pt>
                <c:pt idx="902">
                  <c:v>1.9781E-2</c:v>
                </c:pt>
                <c:pt idx="903">
                  <c:v>1.9571000000000002E-2</c:v>
                </c:pt>
                <c:pt idx="904">
                  <c:v>1.9362000000000001E-2</c:v>
                </c:pt>
                <c:pt idx="905">
                  <c:v>1.9154999999999998E-2</c:v>
                </c:pt>
                <c:pt idx="906">
                  <c:v>1.8950000000000002E-2</c:v>
                </c:pt>
                <c:pt idx="907">
                  <c:v>1.8747E-2</c:v>
                </c:pt>
                <c:pt idx="908">
                  <c:v>1.8546E-2</c:v>
                </c:pt>
                <c:pt idx="909">
                  <c:v>1.8346999999999999E-2</c:v>
                </c:pt>
                <c:pt idx="910">
                  <c:v>1.8148999999999998E-2</c:v>
                </c:pt>
                <c:pt idx="911">
                  <c:v>1.7954000000000001E-2</c:v>
                </c:pt>
                <c:pt idx="912">
                  <c:v>1.7760000000000001E-2</c:v>
                </c:pt>
                <c:pt idx="913">
                  <c:v>1.7568E-2</c:v>
                </c:pt>
                <c:pt idx="914">
                  <c:v>1.7377E-2</c:v>
                </c:pt>
                <c:pt idx="915">
                  <c:v>1.7188999999999999E-2</c:v>
                </c:pt>
                <c:pt idx="916">
                  <c:v>1.7002E-2</c:v>
                </c:pt>
                <c:pt idx="917">
                  <c:v>1.6816999999999999E-2</c:v>
                </c:pt>
                <c:pt idx="918">
                  <c:v>1.6633999999999999E-2</c:v>
                </c:pt>
                <c:pt idx="919">
                  <c:v>1.6452999999999999E-2</c:v>
                </c:pt>
                <c:pt idx="920">
                  <c:v>1.6272999999999999E-2</c:v>
                </c:pt>
                <c:pt idx="921">
                  <c:v>1.6095000000000002E-2</c:v>
                </c:pt>
                <c:pt idx="922">
                  <c:v>1.5918999999999999E-2</c:v>
                </c:pt>
                <c:pt idx="923">
                  <c:v>1.5744999999999999E-2</c:v>
                </c:pt>
                <c:pt idx="924">
                  <c:v>1.5572000000000001E-2</c:v>
                </c:pt>
                <c:pt idx="925">
                  <c:v>1.5401E-2</c:v>
                </c:pt>
                <c:pt idx="926">
                  <c:v>1.5231E-2</c:v>
                </c:pt>
                <c:pt idx="927">
                  <c:v>1.5063999999999999E-2</c:v>
                </c:pt>
                <c:pt idx="928">
                  <c:v>1.4898E-2</c:v>
                </c:pt>
                <c:pt idx="929">
                  <c:v>1.4734000000000001E-2</c:v>
                </c:pt>
                <c:pt idx="930">
                  <c:v>1.4571000000000001E-2</c:v>
                </c:pt>
                <c:pt idx="931">
                  <c:v>1.4411E-2</c:v>
                </c:pt>
                <c:pt idx="932">
                  <c:v>1.4252000000000001E-2</c:v>
                </c:pt>
                <c:pt idx="933">
                  <c:v>1.4095E-2</c:v>
                </c:pt>
                <c:pt idx="934">
                  <c:v>1.3939999999999999E-2</c:v>
                </c:pt>
                <c:pt idx="935">
                  <c:v>1.3787000000000001E-2</c:v>
                </c:pt>
                <c:pt idx="936">
                  <c:v>1.3635E-2</c:v>
                </c:pt>
                <c:pt idx="937">
                  <c:v>1.3485E-2</c:v>
                </c:pt>
                <c:pt idx="938">
                  <c:v>1.3337E-2</c:v>
                </c:pt>
                <c:pt idx="939">
                  <c:v>1.3191E-2</c:v>
                </c:pt>
                <c:pt idx="940">
                  <c:v>1.3046E-2</c:v>
                </c:pt>
                <c:pt idx="941">
                  <c:v>1.2903E-2</c:v>
                </c:pt>
                <c:pt idx="942">
                  <c:v>1.2762000000000001E-2</c:v>
                </c:pt>
                <c:pt idx="943">
                  <c:v>1.2622E-2</c:v>
                </c:pt>
                <c:pt idx="944">
                  <c:v>1.2484E-2</c:v>
                </c:pt>
                <c:pt idx="945">
                  <c:v>1.2348E-2</c:v>
                </c:pt>
                <c:pt idx="946">
                  <c:v>1.2213E-2</c:v>
                </c:pt>
                <c:pt idx="947">
                  <c:v>1.208E-2</c:v>
                </c:pt>
                <c:pt idx="948">
                  <c:v>1.1948E-2</c:v>
                </c:pt>
                <c:pt idx="949">
                  <c:v>1.1818E-2</c:v>
                </c:pt>
                <c:pt idx="950">
                  <c:v>1.1689E-2</c:v>
                </c:pt>
                <c:pt idx="951">
                  <c:v>1.1561999999999999E-2</c:v>
                </c:pt>
                <c:pt idx="952">
                  <c:v>1.1436E-2</c:v>
                </c:pt>
                <c:pt idx="953">
                  <c:v>1.1311999999999999E-2</c:v>
                </c:pt>
                <c:pt idx="954">
                  <c:v>1.119E-2</c:v>
                </c:pt>
                <c:pt idx="955">
                  <c:v>1.1068E-2</c:v>
                </c:pt>
                <c:pt idx="956">
                  <c:v>1.0949E-2</c:v>
                </c:pt>
                <c:pt idx="957">
                  <c:v>1.0831E-2</c:v>
                </c:pt>
                <c:pt idx="958">
                  <c:v>1.0714E-2</c:v>
                </c:pt>
                <c:pt idx="959">
                  <c:v>1.0599000000000001E-2</c:v>
                </c:pt>
                <c:pt idx="960">
                  <c:v>1.0485E-2</c:v>
                </c:pt>
                <c:pt idx="961">
                  <c:v>1.0373E-2</c:v>
                </c:pt>
                <c:pt idx="962">
                  <c:v>1.0263E-2</c:v>
                </c:pt>
                <c:pt idx="963">
                  <c:v>1.0153000000000001E-2</c:v>
                </c:pt>
                <c:pt idx="964">
                  <c:v>1.0045999999999999E-2</c:v>
                </c:pt>
                <c:pt idx="965">
                  <c:v>9.9392999999999999E-3</c:v>
                </c:pt>
                <c:pt idx="966">
                  <c:v>9.8344000000000001E-3</c:v>
                </c:pt>
                <c:pt idx="967">
                  <c:v>9.7307999999999995E-3</c:v>
                </c:pt>
                <c:pt idx="968">
                  <c:v>9.6287000000000005E-3</c:v>
                </c:pt>
                <c:pt idx="969">
                  <c:v>9.5280999999999994E-3</c:v>
                </c:pt>
                <c:pt idx="970">
                  <c:v>9.4289000000000005E-3</c:v>
                </c:pt>
                <c:pt idx="971">
                  <c:v>9.3311000000000002E-3</c:v>
                </c:pt>
                <c:pt idx="972">
                  <c:v>9.2347000000000002E-3</c:v>
                </c:pt>
                <c:pt idx="973">
                  <c:v>9.1398E-3</c:v>
                </c:pt>
                <c:pt idx="974">
                  <c:v>9.0462000000000008E-3</c:v>
                </c:pt>
                <c:pt idx="975">
                  <c:v>8.9540000000000002E-3</c:v>
                </c:pt>
                <c:pt idx="976">
                  <c:v>8.8631000000000005E-3</c:v>
                </c:pt>
                <c:pt idx="977">
                  <c:v>8.7735E-3</c:v>
                </c:pt>
                <c:pt idx="978">
                  <c:v>8.6850999999999994E-3</c:v>
                </c:pt>
                <c:pt idx="979">
                  <c:v>8.7790999999999998E-3</c:v>
                </c:pt>
                <c:pt idx="980">
                  <c:v>8.6913000000000008E-3</c:v>
                </c:pt>
                <c:pt idx="981">
                  <c:v>8.6047999999999993E-3</c:v>
                </c:pt>
                <c:pt idx="982">
                  <c:v>9.2931000000000003E-3</c:v>
                </c:pt>
                <c:pt idx="983">
                  <c:v>1.3152E-2</c:v>
                </c:pt>
                <c:pt idx="984">
                  <c:v>1.3022000000000001E-2</c:v>
                </c:pt>
                <c:pt idx="985">
                  <c:v>1.2893999999999999E-2</c:v>
                </c:pt>
                <c:pt idx="986">
                  <c:v>1.2768E-2</c:v>
                </c:pt>
                <c:pt idx="987">
                  <c:v>1.2643E-2</c:v>
                </c:pt>
                <c:pt idx="988">
                  <c:v>1.7412E-2</c:v>
                </c:pt>
                <c:pt idx="989">
                  <c:v>1.7315000000000001E-2</c:v>
                </c:pt>
                <c:pt idx="990">
                  <c:v>1.7146999999999999E-2</c:v>
                </c:pt>
                <c:pt idx="991">
                  <c:v>1.6981E-2</c:v>
                </c:pt>
                <c:pt idx="992">
                  <c:v>1.6816000000000001E-2</c:v>
                </c:pt>
                <c:pt idx="993">
                  <c:v>1.6653000000000001E-2</c:v>
                </c:pt>
                <c:pt idx="994">
                  <c:v>1.8807999999999998E-2</c:v>
                </c:pt>
                <c:pt idx="995">
                  <c:v>1.8627000000000001E-2</c:v>
                </c:pt>
                <c:pt idx="996">
                  <c:v>1.8447000000000002E-2</c:v>
                </c:pt>
                <c:pt idx="997">
                  <c:v>1.8270000000000002E-2</c:v>
                </c:pt>
                <c:pt idx="998">
                  <c:v>1.9914000000000001E-2</c:v>
                </c:pt>
                <c:pt idx="999">
                  <c:v>2.3061000000000002E-2</c:v>
                </c:pt>
                <c:pt idx="1000">
                  <c:v>2.2841E-2</c:v>
                </c:pt>
                <c:pt idx="1001">
                  <c:v>2.2623000000000001E-2</c:v>
                </c:pt>
                <c:pt idx="1002">
                  <c:v>2.6664E-2</c:v>
                </c:pt>
                <c:pt idx="1003">
                  <c:v>3.2951000000000001E-2</c:v>
                </c:pt>
                <c:pt idx="1004">
                  <c:v>3.2639000000000001E-2</c:v>
                </c:pt>
                <c:pt idx="1005">
                  <c:v>3.2330999999999999E-2</c:v>
                </c:pt>
                <c:pt idx="1006">
                  <c:v>3.2025999999999999E-2</c:v>
                </c:pt>
                <c:pt idx="1007">
                  <c:v>3.1725999999999997E-2</c:v>
                </c:pt>
                <c:pt idx="1008">
                  <c:v>3.143E-2</c:v>
                </c:pt>
                <c:pt idx="1009">
                  <c:v>3.1137000000000001E-2</c:v>
                </c:pt>
                <c:pt idx="1010">
                  <c:v>3.0849000000000001E-2</c:v>
                </c:pt>
                <c:pt idx="1011">
                  <c:v>3.0564999999999998E-2</c:v>
                </c:pt>
                <c:pt idx="1012">
                  <c:v>3.0283999999999998E-2</c:v>
                </c:pt>
                <c:pt idx="1013">
                  <c:v>3.0006999999999999E-2</c:v>
                </c:pt>
                <c:pt idx="1014">
                  <c:v>2.9734E-2</c:v>
                </c:pt>
                <c:pt idx="1015">
                  <c:v>2.9464000000000001E-2</c:v>
                </c:pt>
                <c:pt idx="1016">
                  <c:v>2.9198000000000002E-2</c:v>
                </c:pt>
                <c:pt idx="1017">
                  <c:v>2.8936E-2</c:v>
                </c:pt>
                <c:pt idx="1018">
                  <c:v>2.8677000000000001E-2</c:v>
                </c:pt>
                <c:pt idx="1019">
                  <c:v>2.8420999999999998E-2</c:v>
                </c:pt>
                <c:pt idx="1020">
                  <c:v>2.8169E-2</c:v>
                </c:pt>
                <c:pt idx="1021">
                  <c:v>2.792E-2</c:v>
                </c:pt>
                <c:pt idx="1022">
                  <c:v>2.7674000000000001E-2</c:v>
                </c:pt>
                <c:pt idx="1023">
                  <c:v>2.7432000000000002E-2</c:v>
                </c:pt>
                <c:pt idx="1024">
                  <c:v>2.7192999999999998E-2</c:v>
                </c:pt>
                <c:pt idx="1025">
                  <c:v>2.6956999999999998E-2</c:v>
                </c:pt>
                <c:pt idx="1026">
                  <c:v>2.6723E-2</c:v>
                </c:pt>
                <c:pt idx="1027">
                  <c:v>2.6492999999999999E-2</c:v>
                </c:pt>
                <c:pt idx="1028">
                  <c:v>2.6265E-2</c:v>
                </c:pt>
                <c:pt idx="1029">
                  <c:v>2.6041000000000002E-2</c:v>
                </c:pt>
                <c:pt idx="1030">
                  <c:v>2.5819000000000002E-2</c:v>
                </c:pt>
                <c:pt idx="1031">
                  <c:v>2.5600000000000001E-2</c:v>
                </c:pt>
                <c:pt idx="1032">
                  <c:v>2.5382999999999999E-2</c:v>
                </c:pt>
                <c:pt idx="1033">
                  <c:v>2.5169E-2</c:v>
                </c:pt>
                <c:pt idx="1034">
                  <c:v>2.4958999999999999E-2</c:v>
                </c:pt>
                <c:pt idx="1035">
                  <c:v>2.4750000000000001E-2</c:v>
                </c:pt>
                <c:pt idx="1036">
                  <c:v>2.4545000000000001E-2</c:v>
                </c:pt>
                <c:pt idx="1037">
                  <c:v>2.4341999999999999E-2</c:v>
                </c:pt>
                <c:pt idx="1038">
                  <c:v>2.4140999999999999E-2</c:v>
                </c:pt>
                <c:pt idx="1039">
                  <c:v>3.5056999999999998E-2</c:v>
                </c:pt>
                <c:pt idx="1040">
                  <c:v>4.1541000000000002E-2</c:v>
                </c:pt>
                <c:pt idx="1041">
                  <c:v>4.1202000000000003E-2</c:v>
                </c:pt>
                <c:pt idx="1042">
                  <c:v>4.0867000000000001E-2</c:v>
                </c:pt>
                <c:pt idx="1043">
                  <c:v>4.0535000000000002E-2</c:v>
                </c:pt>
                <c:pt idx="1044">
                  <c:v>4.0205999999999999E-2</c:v>
                </c:pt>
                <c:pt idx="1045">
                  <c:v>3.9881E-2</c:v>
                </c:pt>
                <c:pt idx="1046">
                  <c:v>3.9559999999999998E-2</c:v>
                </c:pt>
                <c:pt idx="1047">
                  <c:v>3.9241999999999999E-2</c:v>
                </c:pt>
                <c:pt idx="1048">
                  <c:v>3.8927000000000003E-2</c:v>
                </c:pt>
                <c:pt idx="1049">
                  <c:v>3.8614999999999997E-2</c:v>
                </c:pt>
                <c:pt idx="1050">
                  <c:v>3.8307000000000001E-2</c:v>
                </c:pt>
                <c:pt idx="1051">
                  <c:v>3.8002000000000001E-2</c:v>
                </c:pt>
                <c:pt idx="1052">
                  <c:v>3.7700999999999998E-2</c:v>
                </c:pt>
                <c:pt idx="1053">
                  <c:v>3.7401999999999998E-2</c:v>
                </c:pt>
                <c:pt idx="1054">
                  <c:v>3.7106E-2</c:v>
                </c:pt>
                <c:pt idx="1055">
                  <c:v>3.6814E-2</c:v>
                </c:pt>
                <c:pt idx="1056">
                  <c:v>3.6524000000000001E-2</c:v>
                </c:pt>
                <c:pt idx="1057">
                  <c:v>3.6236999999999998E-2</c:v>
                </c:pt>
                <c:pt idx="1058">
                  <c:v>3.5952999999999999E-2</c:v>
                </c:pt>
                <c:pt idx="1059">
                  <c:v>3.5672000000000002E-2</c:v>
                </c:pt>
                <c:pt idx="1060">
                  <c:v>3.5394000000000002E-2</c:v>
                </c:pt>
                <c:pt idx="1061">
                  <c:v>3.5118999999999997E-2</c:v>
                </c:pt>
                <c:pt idx="1062">
                  <c:v>3.4847000000000003E-2</c:v>
                </c:pt>
                <c:pt idx="1063">
                  <c:v>3.4576999999999997E-2</c:v>
                </c:pt>
                <c:pt idx="1064">
                  <c:v>3.4308999999999999E-2</c:v>
                </c:pt>
                <c:pt idx="1065">
                  <c:v>3.4044999999999999E-2</c:v>
                </c:pt>
                <c:pt idx="1066">
                  <c:v>4.6276999999999999E-2</c:v>
                </c:pt>
                <c:pt idx="1067">
                  <c:v>4.5920000000000002E-2</c:v>
                </c:pt>
                <c:pt idx="1068">
                  <c:v>4.5567000000000003E-2</c:v>
                </c:pt>
                <c:pt idx="1069">
                  <c:v>4.5217E-2</c:v>
                </c:pt>
                <c:pt idx="1070">
                  <c:v>4.487E-2</c:v>
                </c:pt>
                <c:pt idx="1071">
                  <c:v>4.4525000000000002E-2</c:v>
                </c:pt>
                <c:pt idx="1072">
                  <c:v>4.4184000000000001E-2</c:v>
                </c:pt>
                <c:pt idx="1073">
                  <c:v>4.3846000000000003E-2</c:v>
                </c:pt>
                <c:pt idx="1074">
                  <c:v>4.3512000000000002E-2</c:v>
                </c:pt>
                <c:pt idx="1075">
                  <c:v>4.3180000000000003E-2</c:v>
                </c:pt>
                <c:pt idx="1076">
                  <c:v>4.2852000000000001E-2</c:v>
                </c:pt>
                <c:pt idx="1077">
                  <c:v>4.2527000000000002E-2</c:v>
                </c:pt>
                <c:pt idx="1078">
                  <c:v>4.2204999999999999E-2</c:v>
                </c:pt>
                <c:pt idx="1079">
                  <c:v>4.1886E-2</c:v>
                </c:pt>
                <c:pt idx="1080">
                  <c:v>4.1570000000000003E-2</c:v>
                </c:pt>
                <c:pt idx="1081">
                  <c:v>4.1257000000000002E-2</c:v>
                </c:pt>
                <c:pt idx="1082">
                  <c:v>4.0946000000000003E-2</c:v>
                </c:pt>
                <c:pt idx="1083">
                  <c:v>4.0639000000000002E-2</c:v>
                </c:pt>
                <c:pt idx="1084">
                  <c:v>4.0333000000000001E-2</c:v>
                </c:pt>
                <c:pt idx="1085">
                  <c:v>4.0030000000000003E-2</c:v>
                </c:pt>
                <c:pt idx="1086">
                  <c:v>3.9729E-2</c:v>
                </c:pt>
                <c:pt idx="1087">
                  <c:v>3.943E-2</c:v>
                </c:pt>
                <c:pt idx="1088">
                  <c:v>3.9134000000000002E-2</c:v>
                </c:pt>
                <c:pt idx="1089">
                  <c:v>3.8838999999999999E-2</c:v>
                </c:pt>
                <c:pt idx="1090">
                  <c:v>3.8545000000000003E-2</c:v>
                </c:pt>
                <c:pt idx="1091">
                  <c:v>3.8254000000000003E-2</c:v>
                </c:pt>
                <c:pt idx="1092">
                  <c:v>3.7963999999999998E-2</c:v>
                </c:pt>
                <c:pt idx="1093">
                  <c:v>3.7675E-2</c:v>
                </c:pt>
                <c:pt idx="1094">
                  <c:v>3.7387999999999998E-2</c:v>
                </c:pt>
                <c:pt idx="1095">
                  <c:v>3.7102999999999997E-2</c:v>
                </c:pt>
                <c:pt idx="1096">
                  <c:v>3.6818999999999998E-2</c:v>
                </c:pt>
                <c:pt idx="1097">
                  <c:v>3.6537E-2</c:v>
                </c:pt>
                <c:pt idx="1098">
                  <c:v>3.6256999999999998E-2</c:v>
                </c:pt>
                <c:pt idx="1099">
                  <c:v>3.5978000000000003E-2</c:v>
                </c:pt>
                <c:pt idx="1100">
                  <c:v>3.5700999999999997E-2</c:v>
                </c:pt>
                <c:pt idx="1101">
                  <c:v>3.5425999999999999E-2</c:v>
                </c:pt>
                <c:pt idx="1102">
                  <c:v>3.5152000000000003E-2</c:v>
                </c:pt>
                <c:pt idx="1103">
                  <c:v>3.4880000000000001E-2</c:v>
                </c:pt>
                <c:pt idx="1104">
                  <c:v>3.4610000000000002E-2</c:v>
                </c:pt>
                <c:pt idx="1105">
                  <c:v>3.4341999999999998E-2</c:v>
                </c:pt>
                <c:pt idx="1106">
                  <c:v>3.4075000000000001E-2</c:v>
                </c:pt>
                <c:pt idx="1107">
                  <c:v>3.381E-2</c:v>
                </c:pt>
                <c:pt idx="1108">
                  <c:v>3.3547E-2</c:v>
                </c:pt>
                <c:pt idx="1109">
                  <c:v>3.3285000000000002E-2</c:v>
                </c:pt>
                <c:pt idx="1110">
                  <c:v>3.3024999999999999E-2</c:v>
                </c:pt>
                <c:pt idx="1111">
                  <c:v>3.2766999999999998E-2</c:v>
                </c:pt>
                <c:pt idx="1112">
                  <c:v>3.2509999999999997E-2</c:v>
                </c:pt>
                <c:pt idx="1113">
                  <c:v>3.2254999999999999E-2</c:v>
                </c:pt>
                <c:pt idx="1114">
                  <c:v>3.2002000000000003E-2</c:v>
                </c:pt>
                <c:pt idx="1115">
                  <c:v>3.1751000000000001E-2</c:v>
                </c:pt>
                <c:pt idx="1116">
                  <c:v>3.1501000000000001E-2</c:v>
                </c:pt>
                <c:pt idx="1117">
                  <c:v>3.1253000000000003E-2</c:v>
                </c:pt>
                <c:pt idx="1118">
                  <c:v>3.1007E-2</c:v>
                </c:pt>
                <c:pt idx="1119">
                  <c:v>3.0762999999999999E-2</c:v>
                </c:pt>
                <c:pt idx="1120">
                  <c:v>3.0521E-2</c:v>
                </c:pt>
                <c:pt idx="1121">
                  <c:v>3.0280000000000001E-2</c:v>
                </c:pt>
                <c:pt idx="1122">
                  <c:v>3.0041000000000002E-2</c:v>
                </c:pt>
                <c:pt idx="1123">
                  <c:v>2.9804000000000001E-2</c:v>
                </c:pt>
                <c:pt idx="1124">
                  <c:v>4.3930999999999998E-2</c:v>
                </c:pt>
                <c:pt idx="1125">
                  <c:v>4.3582999999999997E-2</c:v>
                </c:pt>
                <c:pt idx="1126">
                  <c:v>4.3237999999999999E-2</c:v>
                </c:pt>
                <c:pt idx="1127">
                  <c:v>4.2895000000000003E-2</c:v>
                </c:pt>
                <c:pt idx="1128">
                  <c:v>4.2555000000000003E-2</c:v>
                </c:pt>
                <c:pt idx="1129">
                  <c:v>4.2216999999999998E-2</c:v>
                </c:pt>
                <c:pt idx="1130">
                  <c:v>4.1881000000000002E-2</c:v>
                </c:pt>
                <c:pt idx="1131">
                  <c:v>4.1547000000000001E-2</c:v>
                </c:pt>
                <c:pt idx="1132">
                  <c:v>4.1215000000000002E-2</c:v>
                </c:pt>
                <c:pt idx="1133">
                  <c:v>4.0884999999999998E-2</c:v>
                </c:pt>
                <c:pt idx="1134">
                  <c:v>4.0557000000000003E-2</c:v>
                </c:pt>
                <c:pt idx="1135">
                  <c:v>4.0230000000000002E-2</c:v>
                </c:pt>
                <c:pt idx="1136">
                  <c:v>3.9905000000000003E-2</c:v>
                </c:pt>
                <c:pt idx="1137">
                  <c:v>3.9581999999999999E-2</c:v>
                </c:pt>
                <c:pt idx="1138">
                  <c:v>3.9260999999999997E-2</c:v>
                </c:pt>
                <c:pt idx="1139">
                  <c:v>3.8941000000000003E-2</c:v>
                </c:pt>
                <c:pt idx="1140">
                  <c:v>3.8622999999999998E-2</c:v>
                </c:pt>
                <c:pt idx="1141">
                  <c:v>3.8307000000000001E-2</c:v>
                </c:pt>
                <c:pt idx="1142">
                  <c:v>3.7991999999999998E-2</c:v>
                </c:pt>
                <c:pt idx="1143">
                  <c:v>3.7678999999999997E-2</c:v>
                </c:pt>
                <c:pt idx="1144">
                  <c:v>3.7367999999999998E-2</c:v>
                </c:pt>
                <c:pt idx="1145">
                  <c:v>3.7059000000000002E-2</c:v>
                </c:pt>
                <c:pt idx="1146">
                  <c:v>3.6750999999999999E-2</c:v>
                </c:pt>
                <c:pt idx="1147">
                  <c:v>3.6444999999999998E-2</c:v>
                </c:pt>
                <c:pt idx="1148">
                  <c:v>3.6141E-2</c:v>
                </c:pt>
                <c:pt idx="1149">
                  <c:v>3.5839000000000003E-2</c:v>
                </c:pt>
                <c:pt idx="1150">
                  <c:v>3.5539000000000001E-2</c:v>
                </c:pt>
                <c:pt idx="1151">
                  <c:v>4.3450000000000003E-2</c:v>
                </c:pt>
                <c:pt idx="1152">
                  <c:v>4.3473999999999999E-2</c:v>
                </c:pt>
                <c:pt idx="1153">
                  <c:v>4.3108E-2</c:v>
                </c:pt>
                <c:pt idx="1154">
                  <c:v>4.2743999999999997E-2</c:v>
                </c:pt>
                <c:pt idx="1155">
                  <c:v>4.2382999999999997E-2</c:v>
                </c:pt>
                <c:pt idx="1156">
                  <c:v>4.2025E-2</c:v>
                </c:pt>
                <c:pt idx="1157">
                  <c:v>4.1669999999999999E-2</c:v>
                </c:pt>
                <c:pt idx="1158">
                  <c:v>4.1317E-2</c:v>
                </c:pt>
                <c:pt idx="1159">
                  <c:v>4.0967000000000003E-2</c:v>
                </c:pt>
                <c:pt idx="1160">
                  <c:v>4.0619000000000002E-2</c:v>
                </c:pt>
                <c:pt idx="1161">
                  <c:v>4.0273999999999997E-2</c:v>
                </c:pt>
                <c:pt idx="1162">
                  <c:v>3.9931000000000001E-2</c:v>
                </c:pt>
                <c:pt idx="1163">
                  <c:v>3.959E-2</c:v>
                </c:pt>
                <c:pt idx="1164">
                  <c:v>3.9252000000000002E-2</c:v>
                </c:pt>
                <c:pt idx="1165">
                  <c:v>3.8915999999999999E-2</c:v>
                </c:pt>
                <c:pt idx="1166">
                  <c:v>3.8582999999999999E-2</c:v>
                </c:pt>
                <c:pt idx="1167">
                  <c:v>3.8252000000000001E-2</c:v>
                </c:pt>
                <c:pt idx="1168">
                  <c:v>3.7923999999999999E-2</c:v>
                </c:pt>
                <c:pt idx="1169">
                  <c:v>3.7596999999999998E-2</c:v>
                </c:pt>
                <c:pt idx="1170">
                  <c:v>3.7274000000000002E-2</c:v>
                </c:pt>
                <c:pt idx="1171">
                  <c:v>3.6951999999999999E-2</c:v>
                </c:pt>
                <c:pt idx="1172">
                  <c:v>3.6632999999999999E-2</c:v>
                </c:pt>
                <c:pt idx="1173">
                  <c:v>3.6317000000000002E-2</c:v>
                </c:pt>
                <c:pt idx="1174">
                  <c:v>3.6001999999999999E-2</c:v>
                </c:pt>
                <c:pt idx="1175">
                  <c:v>3.569E-2</c:v>
                </c:pt>
                <c:pt idx="1176">
                  <c:v>3.5380000000000002E-2</c:v>
                </c:pt>
                <c:pt idx="1177">
                  <c:v>3.5073E-2</c:v>
                </c:pt>
                <c:pt idx="1178">
                  <c:v>3.4766999999999999E-2</c:v>
                </c:pt>
                <c:pt idx="1179">
                  <c:v>3.4463000000000001E-2</c:v>
                </c:pt>
                <c:pt idx="1180">
                  <c:v>3.4161999999999998E-2</c:v>
                </c:pt>
                <c:pt idx="1181">
                  <c:v>3.3862000000000003E-2</c:v>
                </c:pt>
                <c:pt idx="1182">
                  <c:v>3.3564999999999998E-2</c:v>
                </c:pt>
                <c:pt idx="1183">
                  <c:v>3.3269E-2</c:v>
                </c:pt>
                <c:pt idx="1184">
                  <c:v>3.2974999999999997E-2</c:v>
                </c:pt>
                <c:pt idx="1185">
                  <c:v>3.2682999999999997E-2</c:v>
                </c:pt>
                <c:pt idx="1186">
                  <c:v>3.2392999999999998E-2</c:v>
                </c:pt>
                <c:pt idx="1187">
                  <c:v>3.2105000000000002E-2</c:v>
                </c:pt>
                <c:pt idx="1188">
                  <c:v>3.1819E-2</c:v>
                </c:pt>
                <c:pt idx="1189">
                  <c:v>3.1535000000000001E-2</c:v>
                </c:pt>
                <c:pt idx="1190">
                  <c:v>3.1252000000000002E-2</c:v>
                </c:pt>
                <c:pt idx="1191">
                  <c:v>3.0970999999999999E-2</c:v>
                </c:pt>
                <c:pt idx="1192">
                  <c:v>3.0692000000000001E-2</c:v>
                </c:pt>
                <c:pt idx="1193">
                  <c:v>3.0414E-2</c:v>
                </c:pt>
                <c:pt idx="1194">
                  <c:v>3.0138000000000002E-2</c:v>
                </c:pt>
                <c:pt idx="1195">
                  <c:v>2.9864000000000002E-2</c:v>
                </c:pt>
                <c:pt idx="1196">
                  <c:v>2.9592E-2</c:v>
                </c:pt>
                <c:pt idx="1197">
                  <c:v>2.9322000000000001E-2</c:v>
                </c:pt>
                <c:pt idx="1198">
                  <c:v>2.9052999999999999E-2</c:v>
                </c:pt>
                <c:pt idx="1199">
                  <c:v>2.8785999999999999E-2</c:v>
                </c:pt>
                <c:pt idx="1200">
                  <c:v>2.852E-2</c:v>
                </c:pt>
                <c:pt idx="1201">
                  <c:v>2.8257000000000001E-2</c:v>
                </c:pt>
                <c:pt idx="1202">
                  <c:v>2.7994999999999999E-2</c:v>
                </c:pt>
                <c:pt idx="1203">
                  <c:v>2.7734999999999999E-2</c:v>
                </c:pt>
                <c:pt idx="1204">
                  <c:v>2.7476E-2</c:v>
                </c:pt>
                <c:pt idx="1205">
                  <c:v>2.7220000000000001E-2</c:v>
                </c:pt>
                <c:pt idx="1206">
                  <c:v>2.6963999999999998E-2</c:v>
                </c:pt>
                <c:pt idx="1207">
                  <c:v>2.6710999999999999E-2</c:v>
                </c:pt>
                <c:pt idx="1208">
                  <c:v>2.6459E-2</c:v>
                </c:pt>
                <c:pt idx="1209">
                  <c:v>2.6209E-2</c:v>
                </c:pt>
                <c:pt idx="1210">
                  <c:v>2.5961000000000001E-2</c:v>
                </c:pt>
                <c:pt idx="1211">
                  <c:v>2.5714000000000001E-2</c:v>
                </c:pt>
                <c:pt idx="1212">
                  <c:v>2.5468999999999999E-2</c:v>
                </c:pt>
                <c:pt idx="1213">
                  <c:v>2.5225000000000001E-2</c:v>
                </c:pt>
                <c:pt idx="1214">
                  <c:v>2.4983999999999999E-2</c:v>
                </c:pt>
                <c:pt idx="1215">
                  <c:v>2.4743000000000001E-2</c:v>
                </c:pt>
                <c:pt idx="1216">
                  <c:v>2.4504999999999999E-2</c:v>
                </c:pt>
                <c:pt idx="1217">
                  <c:v>2.4268000000000001E-2</c:v>
                </c:pt>
                <c:pt idx="1218">
                  <c:v>2.4032999999999999E-2</c:v>
                </c:pt>
                <c:pt idx="1219">
                  <c:v>2.3800000000000002E-2</c:v>
                </c:pt>
                <c:pt idx="1220">
                  <c:v>2.3567999999999999E-2</c:v>
                </c:pt>
                <c:pt idx="1221">
                  <c:v>2.3338000000000001E-2</c:v>
                </c:pt>
                <c:pt idx="1222">
                  <c:v>2.3109999999999999E-2</c:v>
                </c:pt>
                <c:pt idx="1223">
                  <c:v>2.2883000000000001E-2</c:v>
                </c:pt>
                <c:pt idx="1224">
                  <c:v>2.2658000000000001E-2</c:v>
                </c:pt>
                <c:pt idx="1225">
                  <c:v>2.2435E-2</c:v>
                </c:pt>
                <c:pt idx="1226">
                  <c:v>2.2213E-2</c:v>
                </c:pt>
                <c:pt idx="1227">
                  <c:v>2.1992000000000001E-2</c:v>
                </c:pt>
                <c:pt idx="1228">
                  <c:v>2.1773000000000001E-2</c:v>
                </c:pt>
                <c:pt idx="1229">
                  <c:v>2.1555999999999999E-2</c:v>
                </c:pt>
                <c:pt idx="1230">
                  <c:v>2.1340000000000001E-2</c:v>
                </c:pt>
                <c:pt idx="1231">
                  <c:v>2.1125999999999999E-2</c:v>
                </c:pt>
                <c:pt idx="1232">
                  <c:v>2.0913000000000001E-2</c:v>
                </c:pt>
                <c:pt idx="1233">
                  <c:v>2.0702000000000002E-2</c:v>
                </c:pt>
                <c:pt idx="1234">
                  <c:v>2.0493000000000001E-2</c:v>
                </c:pt>
                <c:pt idx="1235">
                  <c:v>2.0285000000000001E-2</c:v>
                </c:pt>
                <c:pt idx="1236">
                  <c:v>2.0077999999999999E-2</c:v>
                </c:pt>
                <c:pt idx="1237">
                  <c:v>1.9872999999999998E-2</c:v>
                </c:pt>
                <c:pt idx="1238">
                  <c:v>1.967E-2</c:v>
                </c:pt>
                <c:pt idx="1239">
                  <c:v>1.9467999999999999E-2</c:v>
                </c:pt>
                <c:pt idx="1240">
                  <c:v>1.9268E-2</c:v>
                </c:pt>
                <c:pt idx="1241">
                  <c:v>1.9068999999999999E-2</c:v>
                </c:pt>
                <c:pt idx="1242">
                  <c:v>1.8872E-2</c:v>
                </c:pt>
                <c:pt idx="1243">
                  <c:v>1.8676999999999999E-2</c:v>
                </c:pt>
                <c:pt idx="1244">
                  <c:v>1.8482999999999999E-2</c:v>
                </c:pt>
                <c:pt idx="1245">
                  <c:v>1.8291000000000002E-2</c:v>
                </c:pt>
                <c:pt idx="1246">
                  <c:v>1.8100000000000002E-2</c:v>
                </c:pt>
                <c:pt idx="1247">
                  <c:v>1.7911E-2</c:v>
                </c:pt>
                <c:pt idx="1248">
                  <c:v>1.7724E-2</c:v>
                </c:pt>
                <c:pt idx="1249">
                  <c:v>1.7538000000000002E-2</c:v>
                </c:pt>
                <c:pt idx="1250">
                  <c:v>1.7353E-2</c:v>
                </c:pt>
                <c:pt idx="1251">
                  <c:v>1.7169E-2</c:v>
                </c:pt>
                <c:pt idx="1252">
                  <c:v>1.6988E-2</c:v>
                </c:pt>
                <c:pt idx="1253">
                  <c:v>1.6806999999999999E-2</c:v>
                </c:pt>
                <c:pt idx="1254">
                  <c:v>1.6628E-2</c:v>
                </c:pt>
                <c:pt idx="1255">
                  <c:v>1.6451E-2</c:v>
                </c:pt>
                <c:pt idx="1256">
                  <c:v>1.6275000000000001E-2</c:v>
                </c:pt>
                <c:pt idx="1257">
                  <c:v>1.61E-2</c:v>
                </c:pt>
                <c:pt idx="1258">
                  <c:v>1.5927E-2</c:v>
                </c:pt>
                <c:pt idx="1259">
                  <c:v>1.5755999999999999E-2</c:v>
                </c:pt>
                <c:pt idx="1260">
                  <c:v>1.5585999999999999E-2</c:v>
                </c:pt>
                <c:pt idx="1261">
                  <c:v>1.5417E-2</c:v>
                </c:pt>
                <c:pt idx="1262">
                  <c:v>1.525E-2</c:v>
                </c:pt>
                <c:pt idx="1263">
                  <c:v>1.5084999999999999E-2</c:v>
                </c:pt>
                <c:pt idx="1264">
                  <c:v>1.4921E-2</c:v>
                </c:pt>
                <c:pt idx="1265">
                  <c:v>1.4758E-2</c:v>
                </c:pt>
                <c:pt idx="1266">
                  <c:v>1.4597000000000001E-2</c:v>
                </c:pt>
                <c:pt idx="1267">
                  <c:v>1.4437999999999999E-2</c:v>
                </c:pt>
                <c:pt idx="1268">
                  <c:v>1.4279999999999999E-2</c:v>
                </c:pt>
                <c:pt idx="1269">
                  <c:v>1.4123999999999999E-2</c:v>
                </c:pt>
                <c:pt idx="1270">
                  <c:v>1.3969000000000001E-2</c:v>
                </c:pt>
                <c:pt idx="1271">
                  <c:v>1.3814999999999999E-2</c:v>
                </c:pt>
                <c:pt idx="1272">
                  <c:v>1.3663E-2</c:v>
                </c:pt>
                <c:pt idx="1273">
                  <c:v>1.3513000000000001E-2</c:v>
                </c:pt>
                <c:pt idx="1274">
                  <c:v>1.3363999999999999E-2</c:v>
                </c:pt>
                <c:pt idx="1275">
                  <c:v>1.3216E-2</c:v>
                </c:pt>
                <c:pt idx="1276">
                  <c:v>1.307E-2</c:v>
                </c:pt>
                <c:pt idx="1277">
                  <c:v>1.2925000000000001E-2</c:v>
                </c:pt>
                <c:pt idx="1278">
                  <c:v>1.2782E-2</c:v>
                </c:pt>
                <c:pt idx="1279">
                  <c:v>1.264E-2</c:v>
                </c:pt>
                <c:pt idx="1280">
                  <c:v>1.2500000000000001E-2</c:v>
                </c:pt>
                <c:pt idx="1281">
                  <c:v>1.2361E-2</c:v>
                </c:pt>
                <c:pt idx="1282">
                  <c:v>1.2222999999999999E-2</c:v>
                </c:pt>
                <c:pt idx="1283">
                  <c:v>1.2087000000000001E-2</c:v>
                </c:pt>
                <c:pt idx="1284">
                  <c:v>1.1952000000000001E-2</c:v>
                </c:pt>
                <c:pt idx="1285">
                  <c:v>1.1819E-2</c:v>
                </c:pt>
                <c:pt idx="1286">
                  <c:v>1.1686999999999999E-2</c:v>
                </c:pt>
                <c:pt idx="1287">
                  <c:v>1.1557E-2</c:v>
                </c:pt>
                <c:pt idx="1288">
                  <c:v>1.1428000000000001E-2</c:v>
                </c:pt>
                <c:pt idx="1289">
                  <c:v>1.1301E-2</c:v>
                </c:pt>
                <c:pt idx="1290">
                  <c:v>1.1174999999999999E-2</c:v>
                </c:pt>
                <c:pt idx="1291">
                  <c:v>1.1051E-2</c:v>
                </c:pt>
                <c:pt idx="1292">
                  <c:v>1.0928999999999999E-2</c:v>
                </c:pt>
                <c:pt idx="1293">
                  <c:v>1.0808E-2</c:v>
                </c:pt>
                <c:pt idx="1294">
                  <c:v>1.0688E-2</c:v>
                </c:pt>
                <c:pt idx="1295">
                  <c:v>1.057E-2</c:v>
                </c:pt>
                <c:pt idx="1296">
                  <c:v>1.0453E-2</c:v>
                </c:pt>
                <c:pt idx="1297">
                  <c:v>1.0338E-2</c:v>
                </c:pt>
                <c:pt idx="1298">
                  <c:v>1.0222999999999999E-2</c:v>
                </c:pt>
                <c:pt idx="1299">
                  <c:v>1.0109999999999999E-2</c:v>
                </c:pt>
                <c:pt idx="1300">
                  <c:v>9.9985999999999998E-3</c:v>
                </c:pt>
                <c:pt idx="1301">
                  <c:v>9.8881000000000004E-3</c:v>
                </c:pt>
                <c:pt idx="1302">
                  <c:v>9.7786999999999995E-3</c:v>
                </c:pt>
                <c:pt idx="1303">
                  <c:v>9.6705999999999997E-3</c:v>
                </c:pt>
                <c:pt idx="1304">
                  <c:v>9.5636000000000002E-3</c:v>
                </c:pt>
                <c:pt idx="1305">
                  <c:v>9.4578000000000006E-3</c:v>
                </c:pt>
                <c:pt idx="1306">
                  <c:v>9.3532000000000007E-3</c:v>
                </c:pt>
                <c:pt idx="1307">
                  <c:v>9.2496999999999996E-3</c:v>
                </c:pt>
                <c:pt idx="1308">
                  <c:v>9.1474E-3</c:v>
                </c:pt>
                <c:pt idx="1309">
                  <c:v>9.0462000000000008E-3</c:v>
                </c:pt>
                <c:pt idx="1310">
                  <c:v>8.9461999999999996E-3</c:v>
                </c:pt>
                <c:pt idx="1311">
                  <c:v>8.8471999999999995E-3</c:v>
                </c:pt>
                <c:pt idx="1312">
                  <c:v>8.7495000000000003E-3</c:v>
                </c:pt>
                <c:pt idx="1313">
                  <c:v>8.6528999999999998E-3</c:v>
                </c:pt>
                <c:pt idx="1314">
                  <c:v>8.5573999999999997E-3</c:v>
                </c:pt>
                <c:pt idx="1315">
                  <c:v>8.4632000000000006E-3</c:v>
                </c:pt>
                <c:pt idx="1316">
                  <c:v>8.3701000000000001E-3</c:v>
                </c:pt>
                <c:pt idx="1317">
                  <c:v>8.2781999999999994E-3</c:v>
                </c:pt>
                <c:pt idx="1318">
                  <c:v>8.1875000000000003E-3</c:v>
                </c:pt>
                <c:pt idx="1319">
                  <c:v>8.0979999999999993E-3</c:v>
                </c:pt>
                <c:pt idx="1320">
                  <c:v>8.0096000000000004E-3</c:v>
                </c:pt>
                <c:pt idx="1321">
                  <c:v>7.9223999999999996E-3</c:v>
                </c:pt>
                <c:pt idx="1322">
                  <c:v>7.8364000000000003E-3</c:v>
                </c:pt>
                <c:pt idx="1323">
                  <c:v>7.7516E-3</c:v>
                </c:pt>
                <c:pt idx="1324">
                  <c:v>7.6680999999999997E-3</c:v>
                </c:pt>
                <c:pt idx="1325">
                  <c:v>7.5858000000000002E-3</c:v>
                </c:pt>
                <c:pt idx="1326">
                  <c:v>7.5047000000000004E-3</c:v>
                </c:pt>
                <c:pt idx="1327">
                  <c:v>7.4247999999999996E-3</c:v>
                </c:pt>
                <c:pt idx="1328">
                  <c:v>3.3576000000000002E-2</c:v>
                </c:pt>
                <c:pt idx="1329">
                  <c:v>3.3222000000000002E-2</c:v>
                </c:pt>
                <c:pt idx="1330">
                  <c:v>3.2874E-2</c:v>
                </c:pt>
                <c:pt idx="1331">
                  <c:v>3.2530999999999997E-2</c:v>
                </c:pt>
                <c:pt idx="1332">
                  <c:v>3.8302999999999997E-2</c:v>
                </c:pt>
                <c:pt idx="1333">
                  <c:v>6.0304999999999997E-2</c:v>
                </c:pt>
                <c:pt idx="1334">
                  <c:v>0.1071</c:v>
                </c:pt>
                <c:pt idx="1335">
                  <c:v>0.106</c:v>
                </c:pt>
                <c:pt idx="1336">
                  <c:v>0.10491</c:v>
                </c:pt>
                <c:pt idx="1337">
                  <c:v>0.10384</c:v>
                </c:pt>
                <c:pt idx="1338">
                  <c:v>0.10278</c:v>
                </c:pt>
                <c:pt idx="1339">
                  <c:v>0.10174</c:v>
                </c:pt>
                <c:pt idx="1340">
                  <c:v>0.10070999999999999</c:v>
                </c:pt>
                <c:pt idx="1341">
                  <c:v>9.9687999999999999E-2</c:v>
                </c:pt>
                <c:pt idx="1342">
                  <c:v>9.8682000000000006E-2</c:v>
                </c:pt>
                <c:pt idx="1343">
                  <c:v>9.7687999999999997E-2</c:v>
                </c:pt>
                <c:pt idx="1344">
                  <c:v>9.6706E-2</c:v>
                </c:pt>
                <c:pt idx="1345">
                  <c:v>9.5735000000000001E-2</c:v>
                </c:pt>
                <c:pt idx="1346">
                  <c:v>9.4774999999999998E-2</c:v>
                </c:pt>
                <c:pt idx="1347">
                  <c:v>9.3825000000000006E-2</c:v>
                </c:pt>
                <c:pt idx="1348">
                  <c:v>9.2884999999999995E-2</c:v>
                </c:pt>
                <c:pt idx="1349">
                  <c:v>9.1955999999999996E-2</c:v>
                </c:pt>
                <c:pt idx="1350">
                  <c:v>9.1036000000000006E-2</c:v>
                </c:pt>
                <c:pt idx="1351">
                  <c:v>9.0125999999999998E-2</c:v>
                </c:pt>
                <c:pt idx="1352">
                  <c:v>8.9226E-2</c:v>
                </c:pt>
                <c:pt idx="1353">
                  <c:v>8.8335999999999998E-2</c:v>
                </c:pt>
                <c:pt idx="1354">
                  <c:v>8.7456000000000006E-2</c:v>
                </c:pt>
                <c:pt idx="1355">
                  <c:v>8.6585999999999996E-2</c:v>
                </c:pt>
                <c:pt idx="1356">
                  <c:v>8.5726999999999998E-2</c:v>
                </c:pt>
                <c:pt idx="1357">
                  <c:v>8.4877999999999995E-2</c:v>
                </c:pt>
                <c:pt idx="1358">
                  <c:v>8.4040000000000004E-2</c:v>
                </c:pt>
                <c:pt idx="1359">
                  <c:v>8.3211999999999994E-2</c:v>
                </c:pt>
                <c:pt idx="1360">
                  <c:v>8.2393999999999995E-2</c:v>
                </c:pt>
                <c:pt idx="1361">
                  <c:v>8.1586000000000006E-2</c:v>
                </c:pt>
                <c:pt idx="1362">
                  <c:v>8.0787999999999999E-2</c:v>
                </c:pt>
                <c:pt idx="1363">
                  <c:v>7.9999000000000001E-2</c:v>
                </c:pt>
                <c:pt idx="1364">
                  <c:v>7.9219999999999999E-2</c:v>
                </c:pt>
                <c:pt idx="1365">
                  <c:v>7.8449000000000005E-2</c:v>
                </c:pt>
                <c:pt idx="1366">
                  <c:v>7.7686000000000005E-2</c:v>
                </c:pt>
                <c:pt idx="1367">
                  <c:v>7.6932E-2</c:v>
                </c:pt>
                <c:pt idx="1368">
                  <c:v>7.6186000000000004E-2</c:v>
                </c:pt>
                <c:pt idx="1369">
                  <c:v>7.5447E-2</c:v>
                </c:pt>
                <c:pt idx="1370">
                  <c:v>7.4717000000000006E-2</c:v>
                </c:pt>
                <c:pt idx="1371">
                  <c:v>7.3994000000000004E-2</c:v>
                </c:pt>
                <c:pt idx="1372">
                  <c:v>7.3278999999999997E-2</c:v>
                </c:pt>
                <c:pt idx="1373">
                  <c:v>7.2570999999999997E-2</c:v>
                </c:pt>
                <c:pt idx="1374">
                  <c:v>7.1872000000000005E-2</c:v>
                </c:pt>
                <c:pt idx="1375">
                  <c:v>7.1179999999999993E-2</c:v>
                </c:pt>
                <c:pt idx="1376">
                  <c:v>7.0496000000000003E-2</c:v>
                </c:pt>
                <c:pt idx="1377">
                  <c:v>6.9820999999999994E-2</c:v>
                </c:pt>
                <c:pt idx="1378">
                  <c:v>6.9153999999999993E-2</c:v>
                </c:pt>
                <c:pt idx="1379">
                  <c:v>6.8493999999999999E-2</c:v>
                </c:pt>
                <c:pt idx="1380">
                  <c:v>6.7844000000000002E-2</c:v>
                </c:pt>
                <c:pt idx="1381">
                  <c:v>6.7200999999999997E-2</c:v>
                </c:pt>
                <c:pt idx="1382">
                  <c:v>6.6566E-2</c:v>
                </c:pt>
                <c:pt idx="1383">
                  <c:v>6.5938999999999998E-2</c:v>
                </c:pt>
                <c:pt idx="1384">
                  <c:v>6.5320000000000003E-2</c:v>
                </c:pt>
                <c:pt idx="1385">
                  <c:v>6.4709000000000003E-2</c:v>
                </c:pt>
                <c:pt idx="1386">
                  <c:v>6.4104999999999995E-2</c:v>
                </c:pt>
                <c:pt idx="1387">
                  <c:v>6.3507999999999995E-2</c:v>
                </c:pt>
                <c:pt idx="1388">
                  <c:v>6.2919000000000003E-2</c:v>
                </c:pt>
                <c:pt idx="1389">
                  <c:v>6.2336999999999997E-2</c:v>
                </c:pt>
                <c:pt idx="1390">
                  <c:v>6.1761999999999997E-2</c:v>
                </c:pt>
                <c:pt idx="1391">
                  <c:v>6.1193999999999998E-2</c:v>
                </c:pt>
                <c:pt idx="1392">
                  <c:v>6.0631999999999998E-2</c:v>
                </c:pt>
                <c:pt idx="1393">
                  <c:v>6.0077999999999999E-2</c:v>
                </c:pt>
                <c:pt idx="1394">
                  <c:v>5.953E-2</c:v>
                </c:pt>
                <c:pt idx="1395">
                  <c:v>5.8987999999999999E-2</c:v>
                </c:pt>
                <c:pt idx="1396">
                  <c:v>5.8452999999999998E-2</c:v>
                </c:pt>
                <c:pt idx="1397">
                  <c:v>5.7924000000000003E-2</c:v>
                </c:pt>
                <c:pt idx="1398">
                  <c:v>5.7402000000000002E-2</c:v>
                </c:pt>
                <c:pt idx="1399">
                  <c:v>5.6885999999999999E-2</c:v>
                </c:pt>
                <c:pt idx="1400">
                  <c:v>5.6376999999999997E-2</c:v>
                </c:pt>
                <c:pt idx="1401">
                  <c:v>5.5874E-2</c:v>
                </c:pt>
                <c:pt idx="1402">
                  <c:v>5.5377000000000003E-2</c:v>
                </c:pt>
                <c:pt idx="1403">
                  <c:v>5.4886999999999998E-2</c:v>
                </c:pt>
                <c:pt idx="1404">
                  <c:v>5.4401999999999999E-2</c:v>
                </c:pt>
                <c:pt idx="1405">
                  <c:v>5.3924E-2</c:v>
                </c:pt>
                <c:pt idx="1406">
                  <c:v>5.3450999999999999E-2</c:v>
                </c:pt>
                <c:pt idx="1407">
                  <c:v>5.2984000000000003E-2</c:v>
                </c:pt>
                <c:pt idx="1408">
                  <c:v>5.2523E-2</c:v>
                </c:pt>
                <c:pt idx="1409">
                  <c:v>5.2067000000000002E-2</c:v>
                </c:pt>
                <c:pt idx="1410">
                  <c:v>6.3438999999999995E-2</c:v>
                </c:pt>
                <c:pt idx="1411">
                  <c:v>6.2892000000000003E-2</c:v>
                </c:pt>
                <c:pt idx="1412">
                  <c:v>6.2352999999999999E-2</c:v>
                </c:pt>
                <c:pt idx="1413">
                  <c:v>6.182E-2</c:v>
                </c:pt>
                <c:pt idx="1414">
                  <c:v>6.1294000000000001E-2</c:v>
                </c:pt>
                <c:pt idx="1415">
                  <c:v>6.0775999999999997E-2</c:v>
                </c:pt>
                <c:pt idx="1416">
                  <c:v>6.0263999999999998E-2</c:v>
                </c:pt>
                <c:pt idx="1417">
                  <c:v>5.9759E-2</c:v>
                </c:pt>
                <c:pt idx="1418">
                  <c:v>5.9261000000000001E-2</c:v>
                </c:pt>
                <c:pt idx="1419">
                  <c:v>5.8819999999999997E-2</c:v>
                </c:pt>
                <c:pt idx="1420">
                  <c:v>6.0220999999999997E-2</c:v>
                </c:pt>
                <c:pt idx="1421">
                  <c:v>6.1635000000000002E-2</c:v>
                </c:pt>
                <c:pt idx="1422">
                  <c:v>6.2590000000000007E-2</c:v>
                </c:pt>
                <c:pt idx="1423">
                  <c:v>6.2080999999999997E-2</c:v>
                </c:pt>
                <c:pt idx="1424">
                  <c:v>6.1577E-2</c:v>
                </c:pt>
                <c:pt idx="1425">
                  <c:v>6.1079000000000001E-2</c:v>
                </c:pt>
                <c:pt idx="1426">
                  <c:v>6.0586000000000001E-2</c:v>
                </c:pt>
                <c:pt idx="1427">
                  <c:v>6.0097999999999999E-2</c:v>
                </c:pt>
                <c:pt idx="1428">
                  <c:v>5.9614E-2</c:v>
                </c:pt>
                <c:pt idx="1429">
                  <c:v>5.9133999999999999E-2</c:v>
                </c:pt>
                <c:pt idx="1430">
                  <c:v>5.8659000000000003E-2</c:v>
                </c:pt>
                <c:pt idx="1431">
                  <c:v>6.2198999999999997E-2</c:v>
                </c:pt>
                <c:pt idx="1432">
                  <c:v>7.0552000000000004E-2</c:v>
                </c:pt>
                <c:pt idx="1433">
                  <c:v>6.9985000000000006E-2</c:v>
                </c:pt>
                <c:pt idx="1434">
                  <c:v>9.4313999999999995E-2</c:v>
                </c:pt>
                <c:pt idx="1435">
                  <c:v>0.10125000000000001</c:v>
                </c:pt>
                <c:pt idx="1436">
                  <c:v>0.10044</c:v>
                </c:pt>
                <c:pt idx="1437">
                  <c:v>9.9628999999999995E-2</c:v>
                </c:pt>
                <c:pt idx="1438">
                  <c:v>9.8830000000000001E-2</c:v>
                </c:pt>
                <c:pt idx="1439">
                  <c:v>9.8040000000000002E-2</c:v>
                </c:pt>
                <c:pt idx="1440">
                  <c:v>9.7256999999999996E-2</c:v>
                </c:pt>
                <c:pt idx="1441">
                  <c:v>9.6484E-2</c:v>
                </c:pt>
                <c:pt idx="1442">
                  <c:v>9.5717999999999998E-2</c:v>
                </c:pt>
                <c:pt idx="1443">
                  <c:v>9.4961000000000004E-2</c:v>
                </c:pt>
                <c:pt idx="1444">
                  <c:v>9.4212000000000004E-2</c:v>
                </c:pt>
                <c:pt idx="1445">
                  <c:v>9.3469999999999998E-2</c:v>
                </c:pt>
                <c:pt idx="1446">
                  <c:v>9.2734999999999998E-2</c:v>
                </c:pt>
                <c:pt idx="1447">
                  <c:v>9.2007000000000005E-2</c:v>
                </c:pt>
                <c:pt idx="1448">
                  <c:v>9.1286000000000006E-2</c:v>
                </c:pt>
                <c:pt idx="1449">
                  <c:v>9.0569999999999998E-2</c:v>
                </c:pt>
                <c:pt idx="1450">
                  <c:v>8.9860999999999996E-2</c:v>
                </c:pt>
                <c:pt idx="1451">
                  <c:v>8.9157E-2</c:v>
                </c:pt>
                <c:pt idx="1452">
                  <c:v>8.8457999999999995E-2</c:v>
                </c:pt>
                <c:pt idx="1453">
                  <c:v>8.7764999999999996E-2</c:v>
                </c:pt>
                <c:pt idx="1454">
                  <c:v>8.7078000000000003E-2</c:v>
                </c:pt>
                <c:pt idx="1455">
                  <c:v>8.6396000000000001E-2</c:v>
                </c:pt>
                <c:pt idx="1456">
                  <c:v>8.5720000000000005E-2</c:v>
                </c:pt>
                <c:pt idx="1457">
                  <c:v>8.5049E-2</c:v>
                </c:pt>
                <c:pt idx="1458">
                  <c:v>8.4385000000000002E-2</c:v>
                </c:pt>
                <c:pt idx="1459">
                  <c:v>8.3725999999999995E-2</c:v>
                </c:pt>
                <c:pt idx="1460">
                  <c:v>8.3073999999999995E-2</c:v>
                </c:pt>
                <c:pt idx="1461">
                  <c:v>8.2427E-2</c:v>
                </c:pt>
                <c:pt idx="1462">
                  <c:v>8.1784999999999997E-2</c:v>
                </c:pt>
                <c:pt idx="1463">
                  <c:v>8.1148999999999999E-2</c:v>
                </c:pt>
                <c:pt idx="1464">
                  <c:v>8.0518999999999993E-2</c:v>
                </c:pt>
                <c:pt idx="1465">
                  <c:v>7.9894000000000007E-2</c:v>
                </c:pt>
                <c:pt idx="1466">
                  <c:v>7.9274999999999998E-2</c:v>
                </c:pt>
                <c:pt idx="1467">
                  <c:v>7.8659000000000007E-2</c:v>
                </c:pt>
                <c:pt idx="1468">
                  <c:v>7.8048999999999993E-2</c:v>
                </c:pt>
                <c:pt idx="1469">
                  <c:v>7.7442999999999998E-2</c:v>
                </c:pt>
                <c:pt idx="1470">
                  <c:v>7.6841000000000007E-2</c:v>
                </c:pt>
                <c:pt idx="1471">
                  <c:v>7.6244000000000006E-2</c:v>
                </c:pt>
                <c:pt idx="1472">
                  <c:v>7.5650999999999996E-2</c:v>
                </c:pt>
                <c:pt idx="1473">
                  <c:v>7.5062000000000004E-2</c:v>
                </c:pt>
                <c:pt idx="1474">
                  <c:v>7.4478000000000003E-2</c:v>
                </c:pt>
                <c:pt idx="1475">
                  <c:v>7.3899000000000006E-2</c:v>
                </c:pt>
                <c:pt idx="1476">
                  <c:v>7.3325000000000001E-2</c:v>
                </c:pt>
                <c:pt idx="1477">
                  <c:v>7.2756000000000001E-2</c:v>
                </c:pt>
                <c:pt idx="1478">
                  <c:v>7.2192000000000006E-2</c:v>
                </c:pt>
                <c:pt idx="1479">
                  <c:v>7.1632000000000001E-2</c:v>
                </c:pt>
                <c:pt idx="1480">
                  <c:v>7.1078000000000002E-2</c:v>
                </c:pt>
                <c:pt idx="1481">
                  <c:v>7.0527000000000006E-2</c:v>
                </c:pt>
                <c:pt idx="1482">
                  <c:v>6.9981000000000002E-2</c:v>
                </c:pt>
                <c:pt idx="1483">
                  <c:v>6.9439000000000001E-2</c:v>
                </c:pt>
                <c:pt idx="1484">
                  <c:v>6.8901000000000004E-2</c:v>
                </c:pt>
                <c:pt idx="1485">
                  <c:v>6.8365999999999996E-2</c:v>
                </c:pt>
                <c:pt idx="1486">
                  <c:v>6.7835000000000006E-2</c:v>
                </c:pt>
                <c:pt idx="1487">
                  <c:v>6.7306000000000005E-2</c:v>
                </c:pt>
                <c:pt idx="1488">
                  <c:v>6.6780000000000006E-2</c:v>
                </c:pt>
                <c:pt idx="1489">
                  <c:v>6.6256999999999996E-2</c:v>
                </c:pt>
                <c:pt idx="1490">
                  <c:v>6.5736000000000003E-2</c:v>
                </c:pt>
                <c:pt idx="1491">
                  <c:v>6.7361000000000004E-2</c:v>
                </c:pt>
                <c:pt idx="1492">
                  <c:v>6.6827999999999999E-2</c:v>
                </c:pt>
                <c:pt idx="1493">
                  <c:v>6.7184999999999995E-2</c:v>
                </c:pt>
                <c:pt idx="1494">
                  <c:v>6.9193000000000005E-2</c:v>
                </c:pt>
                <c:pt idx="1495">
                  <c:v>6.8640000000000007E-2</c:v>
                </c:pt>
                <c:pt idx="1496">
                  <c:v>6.8090999999999999E-2</c:v>
                </c:pt>
                <c:pt idx="1497">
                  <c:v>6.7544000000000007E-2</c:v>
                </c:pt>
                <c:pt idx="1498">
                  <c:v>6.7002000000000006E-2</c:v>
                </c:pt>
                <c:pt idx="1499">
                  <c:v>6.6461999999999993E-2</c:v>
                </c:pt>
                <c:pt idx="1500">
                  <c:v>6.5926999999999999E-2</c:v>
                </c:pt>
                <c:pt idx="1501">
                  <c:v>6.5394999999999995E-2</c:v>
                </c:pt>
                <c:pt idx="1502">
                  <c:v>6.4866999999999994E-2</c:v>
                </c:pt>
                <c:pt idx="1503">
                  <c:v>6.4343999999999998E-2</c:v>
                </c:pt>
                <c:pt idx="1504">
                  <c:v>6.3825000000000007E-2</c:v>
                </c:pt>
                <c:pt idx="1505">
                  <c:v>6.3309000000000004E-2</c:v>
                </c:pt>
                <c:pt idx="1506">
                  <c:v>6.2798000000000007E-2</c:v>
                </c:pt>
                <c:pt idx="1507">
                  <c:v>6.2290999999999999E-2</c:v>
                </c:pt>
                <c:pt idx="1508">
                  <c:v>6.1787000000000002E-2</c:v>
                </c:pt>
                <c:pt idx="1509">
                  <c:v>6.1287000000000001E-2</c:v>
                </c:pt>
                <c:pt idx="1510">
                  <c:v>6.0789999999999997E-2</c:v>
                </c:pt>
                <c:pt idx="1511">
                  <c:v>6.0296000000000002E-2</c:v>
                </c:pt>
                <c:pt idx="1512">
                  <c:v>5.9804000000000003E-2</c:v>
                </c:pt>
                <c:pt idx="1513">
                  <c:v>5.9316000000000001E-2</c:v>
                </c:pt>
                <c:pt idx="1514">
                  <c:v>5.883E-2</c:v>
                </c:pt>
                <c:pt idx="1515">
                  <c:v>5.8347000000000003E-2</c:v>
                </c:pt>
                <c:pt idx="1516">
                  <c:v>5.7866000000000001E-2</c:v>
                </c:pt>
                <c:pt idx="1517">
                  <c:v>5.7388000000000002E-2</c:v>
                </c:pt>
                <c:pt idx="1518">
                  <c:v>5.6911999999999997E-2</c:v>
                </c:pt>
                <c:pt idx="1519">
                  <c:v>5.6438000000000002E-2</c:v>
                </c:pt>
                <c:pt idx="1520">
                  <c:v>5.5967000000000003E-2</c:v>
                </c:pt>
                <c:pt idx="1521">
                  <c:v>5.5496999999999998E-2</c:v>
                </c:pt>
                <c:pt idx="1522">
                  <c:v>5.5030999999999997E-2</c:v>
                </c:pt>
                <c:pt idx="1523">
                  <c:v>5.4566999999999997E-2</c:v>
                </c:pt>
                <c:pt idx="1524">
                  <c:v>5.4105E-2</c:v>
                </c:pt>
                <c:pt idx="1525">
                  <c:v>5.3645999999999999E-2</c:v>
                </c:pt>
                <c:pt idx="1526">
                  <c:v>5.3190000000000001E-2</c:v>
                </c:pt>
                <c:pt idx="1527">
                  <c:v>5.2736999999999999E-2</c:v>
                </c:pt>
                <c:pt idx="1528">
                  <c:v>5.2285999999999999E-2</c:v>
                </c:pt>
                <c:pt idx="1529">
                  <c:v>5.1838000000000002E-2</c:v>
                </c:pt>
                <c:pt idx="1530">
                  <c:v>5.1394000000000002E-2</c:v>
                </c:pt>
                <c:pt idx="1531">
                  <c:v>5.0952999999999998E-2</c:v>
                </c:pt>
                <c:pt idx="1532">
                  <c:v>5.0514000000000003E-2</c:v>
                </c:pt>
                <c:pt idx="1533">
                  <c:v>5.008E-2</c:v>
                </c:pt>
                <c:pt idx="1534">
                  <c:v>4.9647999999999998E-2</c:v>
                </c:pt>
                <c:pt idx="1535">
                  <c:v>4.922E-2</c:v>
                </c:pt>
                <c:pt idx="1536">
                  <c:v>4.8795999999999999E-2</c:v>
                </c:pt>
                <c:pt idx="1537">
                  <c:v>4.8375000000000001E-2</c:v>
                </c:pt>
                <c:pt idx="1538">
                  <c:v>4.7958000000000001E-2</c:v>
                </c:pt>
                <c:pt idx="1539">
                  <c:v>4.7544000000000003E-2</c:v>
                </c:pt>
                <c:pt idx="1540">
                  <c:v>4.7133000000000001E-2</c:v>
                </c:pt>
                <c:pt idx="1541">
                  <c:v>4.6725000000000003E-2</c:v>
                </c:pt>
                <c:pt idx="1542">
                  <c:v>4.6321000000000001E-2</c:v>
                </c:pt>
                <c:pt idx="1543">
                  <c:v>4.5919000000000001E-2</c:v>
                </c:pt>
                <c:pt idx="1544">
                  <c:v>4.5519999999999998E-2</c:v>
                </c:pt>
                <c:pt idx="1545">
                  <c:v>4.5123999999999997E-2</c:v>
                </c:pt>
                <c:pt idx="1546">
                  <c:v>4.4729999999999999E-2</c:v>
                </c:pt>
                <c:pt idx="1547">
                  <c:v>4.4339000000000003E-2</c:v>
                </c:pt>
                <c:pt idx="1548">
                  <c:v>4.3949000000000002E-2</c:v>
                </c:pt>
                <c:pt idx="1549">
                  <c:v>4.3561999999999997E-2</c:v>
                </c:pt>
                <c:pt idx="1550">
                  <c:v>4.3178000000000001E-2</c:v>
                </c:pt>
                <c:pt idx="1551">
                  <c:v>4.2795E-2</c:v>
                </c:pt>
                <c:pt idx="1552">
                  <c:v>4.2414E-2</c:v>
                </c:pt>
                <c:pt idx="1553">
                  <c:v>4.2035999999999997E-2</c:v>
                </c:pt>
                <c:pt idx="1554">
                  <c:v>4.1660000000000003E-2</c:v>
                </c:pt>
                <c:pt idx="1555">
                  <c:v>4.1286000000000003E-2</c:v>
                </c:pt>
                <c:pt idx="1556">
                  <c:v>4.0915E-2</c:v>
                </c:pt>
                <c:pt idx="1557">
                  <c:v>4.0547E-2</c:v>
                </c:pt>
                <c:pt idx="1558">
                  <c:v>4.0181000000000001E-2</c:v>
                </c:pt>
                <c:pt idx="1559">
                  <c:v>3.9816999999999998E-2</c:v>
                </c:pt>
                <c:pt idx="1560">
                  <c:v>3.9456999999999999E-2</c:v>
                </c:pt>
                <c:pt idx="1561">
                  <c:v>3.9099000000000002E-2</c:v>
                </c:pt>
                <c:pt idx="1562">
                  <c:v>3.8743E-2</c:v>
                </c:pt>
                <c:pt idx="1563">
                  <c:v>3.8391000000000002E-2</c:v>
                </c:pt>
                <c:pt idx="1564">
                  <c:v>3.8040999999999998E-2</c:v>
                </c:pt>
                <c:pt idx="1565">
                  <c:v>3.7693999999999998E-2</c:v>
                </c:pt>
                <c:pt idx="1566">
                  <c:v>3.7350000000000001E-2</c:v>
                </c:pt>
                <c:pt idx="1567">
                  <c:v>3.7009E-2</c:v>
                </c:pt>
                <c:pt idx="1568">
                  <c:v>3.6670000000000001E-2</c:v>
                </c:pt>
                <c:pt idx="1569">
                  <c:v>3.6334999999999999E-2</c:v>
                </c:pt>
                <c:pt idx="1570">
                  <c:v>3.6000999999999998E-2</c:v>
                </c:pt>
                <c:pt idx="1571">
                  <c:v>3.567E-2</c:v>
                </c:pt>
                <c:pt idx="1572">
                  <c:v>3.5341999999999998E-2</c:v>
                </c:pt>
                <c:pt idx="1573">
                  <c:v>3.5014999999999998E-2</c:v>
                </c:pt>
                <c:pt idx="1574">
                  <c:v>3.4691E-2</c:v>
                </c:pt>
                <c:pt idx="1575">
                  <c:v>3.4368999999999997E-2</c:v>
                </c:pt>
                <c:pt idx="1576">
                  <c:v>3.4049000000000003E-2</c:v>
                </c:pt>
                <c:pt idx="1577">
                  <c:v>3.3730999999999997E-2</c:v>
                </c:pt>
                <c:pt idx="1578">
                  <c:v>3.3415E-2</c:v>
                </c:pt>
                <c:pt idx="1579">
                  <c:v>3.3101999999999999E-2</c:v>
                </c:pt>
                <c:pt idx="1580">
                  <c:v>3.279E-2</c:v>
                </c:pt>
                <c:pt idx="1581">
                  <c:v>3.2479000000000001E-2</c:v>
                </c:pt>
                <c:pt idx="1582">
                  <c:v>3.2170999999999998E-2</c:v>
                </c:pt>
                <c:pt idx="1583">
                  <c:v>3.1864000000000003E-2</c:v>
                </c:pt>
                <c:pt idx="1584">
                  <c:v>3.1559999999999998E-2</c:v>
                </c:pt>
                <c:pt idx="1585">
                  <c:v>3.1257E-2</c:v>
                </c:pt>
                <c:pt idx="1586">
                  <c:v>3.0955E-2</c:v>
                </c:pt>
                <c:pt idx="1587">
                  <c:v>3.0655999999999999E-2</c:v>
                </c:pt>
                <c:pt idx="1588">
                  <c:v>3.0358E-2</c:v>
                </c:pt>
                <c:pt idx="1589">
                  <c:v>3.0062999999999999E-2</c:v>
                </c:pt>
                <c:pt idx="1590">
                  <c:v>2.9769E-2</c:v>
                </c:pt>
                <c:pt idx="1591">
                  <c:v>2.9478000000000001E-2</c:v>
                </c:pt>
                <c:pt idx="1592">
                  <c:v>2.9187999999999999E-2</c:v>
                </c:pt>
                <c:pt idx="1593">
                  <c:v>2.8901E-2</c:v>
                </c:pt>
                <c:pt idx="1594">
                  <c:v>2.8617E-2</c:v>
                </c:pt>
                <c:pt idx="1595">
                  <c:v>2.8334000000000002E-2</c:v>
                </c:pt>
                <c:pt idx="1596">
                  <c:v>2.8053999999999999E-2</c:v>
                </c:pt>
                <c:pt idx="1597">
                  <c:v>2.7777E-2</c:v>
                </c:pt>
                <c:pt idx="1598">
                  <c:v>2.7501999999999999E-2</c:v>
                </c:pt>
                <c:pt idx="1599">
                  <c:v>2.7230000000000001E-2</c:v>
                </c:pt>
                <c:pt idx="1600">
                  <c:v>2.6960000000000001E-2</c:v>
                </c:pt>
                <c:pt idx="1601">
                  <c:v>2.6693000000000001E-2</c:v>
                </c:pt>
                <c:pt idx="1602">
                  <c:v>2.6429000000000001E-2</c:v>
                </c:pt>
                <c:pt idx="1603">
                  <c:v>2.6165999999999998E-2</c:v>
                </c:pt>
                <c:pt idx="1604">
                  <c:v>2.5906999999999999E-2</c:v>
                </c:pt>
                <c:pt idx="1605">
                  <c:v>2.5649999999999999E-2</c:v>
                </c:pt>
                <c:pt idx="1606">
                  <c:v>2.5395000000000001E-2</c:v>
                </c:pt>
                <c:pt idx="1607">
                  <c:v>2.5142999999999999E-2</c:v>
                </c:pt>
                <c:pt idx="1608">
                  <c:v>2.4892000000000001E-2</c:v>
                </c:pt>
                <c:pt idx="1609">
                  <c:v>2.4643999999999999E-2</c:v>
                </c:pt>
                <c:pt idx="1610">
                  <c:v>2.4398E-2</c:v>
                </c:pt>
                <c:pt idx="1611">
                  <c:v>2.4153000000000001E-2</c:v>
                </c:pt>
                <c:pt idx="1612">
                  <c:v>2.3911000000000002E-2</c:v>
                </c:pt>
                <c:pt idx="1613">
                  <c:v>2.367E-2</c:v>
                </c:pt>
                <c:pt idx="1614">
                  <c:v>2.3431E-2</c:v>
                </c:pt>
                <c:pt idx="1615">
                  <c:v>2.3193999999999999E-2</c:v>
                </c:pt>
                <c:pt idx="1616">
                  <c:v>2.2957999999999999E-2</c:v>
                </c:pt>
                <c:pt idx="1617">
                  <c:v>2.2724000000000001E-2</c:v>
                </c:pt>
                <c:pt idx="1618">
                  <c:v>2.2492000000000002E-2</c:v>
                </c:pt>
                <c:pt idx="1619">
                  <c:v>2.2261E-2</c:v>
                </c:pt>
                <c:pt idx="1620">
                  <c:v>2.2032E-2</c:v>
                </c:pt>
                <c:pt idx="1621">
                  <c:v>2.1804E-2</c:v>
                </c:pt>
                <c:pt idx="1622">
                  <c:v>2.1578E-2</c:v>
                </c:pt>
                <c:pt idx="1623">
                  <c:v>2.1353E-2</c:v>
                </c:pt>
                <c:pt idx="1624">
                  <c:v>2.1129999999999999E-2</c:v>
                </c:pt>
                <c:pt idx="1625">
                  <c:v>2.0909000000000001E-2</c:v>
                </c:pt>
                <c:pt idx="1626">
                  <c:v>2.0688999999999999E-2</c:v>
                </c:pt>
                <c:pt idx="1627">
                  <c:v>2.0471E-2</c:v>
                </c:pt>
                <c:pt idx="1628">
                  <c:v>2.0254000000000001E-2</c:v>
                </c:pt>
                <c:pt idx="1629">
                  <c:v>2.0039000000000001E-2</c:v>
                </c:pt>
                <c:pt idx="1630">
                  <c:v>1.9824999999999999E-2</c:v>
                </c:pt>
                <c:pt idx="1631">
                  <c:v>1.9613999999999999E-2</c:v>
                </c:pt>
                <c:pt idx="1632">
                  <c:v>1.9403E-2</c:v>
                </c:pt>
                <c:pt idx="1633">
                  <c:v>1.9195E-2</c:v>
                </c:pt>
                <c:pt idx="1634">
                  <c:v>1.8988999999999999E-2</c:v>
                </c:pt>
                <c:pt idx="1635">
                  <c:v>1.8783999999999999E-2</c:v>
                </c:pt>
                <c:pt idx="1636">
                  <c:v>1.8581E-2</c:v>
                </c:pt>
                <c:pt idx="1637">
                  <c:v>1.8380000000000001E-2</c:v>
                </c:pt>
                <c:pt idx="1638">
                  <c:v>1.8180999999999999E-2</c:v>
                </c:pt>
                <c:pt idx="1639">
                  <c:v>1.7982999999999999E-2</c:v>
                </c:pt>
                <c:pt idx="1640">
                  <c:v>1.7788000000000002E-2</c:v>
                </c:pt>
                <c:pt idx="1641">
                  <c:v>1.7593999999999999E-2</c:v>
                </c:pt>
                <c:pt idx="1642">
                  <c:v>1.7402999999999998E-2</c:v>
                </c:pt>
                <c:pt idx="1643">
                  <c:v>1.7212999999999999E-2</c:v>
                </c:pt>
                <c:pt idx="1644">
                  <c:v>1.7024999999999998E-2</c:v>
                </c:pt>
                <c:pt idx="1645">
                  <c:v>1.6839E-2</c:v>
                </c:pt>
                <c:pt idx="1646">
                  <c:v>1.6653999999999999E-2</c:v>
                </c:pt>
                <c:pt idx="1647">
                  <c:v>1.6472000000000001E-2</c:v>
                </c:pt>
                <c:pt idx="1648">
                  <c:v>1.6291E-2</c:v>
                </c:pt>
                <c:pt idx="1649">
                  <c:v>1.6112999999999999E-2</c:v>
                </c:pt>
                <c:pt idx="1650">
                  <c:v>1.5935999999999999E-2</c:v>
                </c:pt>
                <c:pt idx="1651">
                  <c:v>1.5761000000000001E-2</c:v>
                </c:pt>
                <c:pt idx="1652">
                  <c:v>1.5587999999999999E-2</c:v>
                </c:pt>
                <c:pt idx="1653">
                  <c:v>1.5417E-2</c:v>
                </c:pt>
                <c:pt idx="1654">
                  <c:v>1.5247E-2</c:v>
                </c:pt>
                <c:pt idx="1655">
                  <c:v>1.508E-2</c:v>
                </c:pt>
                <c:pt idx="1656">
                  <c:v>1.4914999999999999E-2</c:v>
                </c:pt>
                <c:pt idx="1657">
                  <c:v>1.4751E-2</c:v>
                </c:pt>
                <c:pt idx="1658">
                  <c:v>1.4590000000000001E-2</c:v>
                </c:pt>
                <c:pt idx="1659">
                  <c:v>1.443E-2</c:v>
                </c:pt>
                <c:pt idx="1660">
                  <c:v>1.4272999999999999E-2</c:v>
                </c:pt>
                <c:pt idx="1661">
                  <c:v>1.4116999999999999E-2</c:v>
                </c:pt>
                <c:pt idx="1662">
                  <c:v>1.3964000000000001E-2</c:v>
                </c:pt>
                <c:pt idx="1663">
                  <c:v>1.3812E-2</c:v>
                </c:pt>
                <c:pt idx="1664">
                  <c:v>1.3662000000000001E-2</c:v>
                </c:pt>
                <c:pt idx="1665">
                  <c:v>1.3513000000000001E-2</c:v>
                </c:pt>
                <c:pt idx="1666">
                  <c:v>1.3367E-2</c:v>
                </c:pt>
                <c:pt idx="1667">
                  <c:v>1.3221E-2</c:v>
                </c:pt>
                <c:pt idx="1668">
                  <c:v>1.3077E-2</c:v>
                </c:pt>
                <c:pt idx="1669">
                  <c:v>1.2935E-2</c:v>
                </c:pt>
                <c:pt idx="1670">
                  <c:v>1.2793000000000001E-2</c:v>
                </c:pt>
                <c:pt idx="1671">
                  <c:v>1.2652999999999999E-2</c:v>
                </c:pt>
                <c:pt idx="1672">
                  <c:v>1.2515E-2</c:v>
                </c:pt>
                <c:pt idx="1673">
                  <c:v>1.2378E-2</c:v>
                </c:pt>
                <c:pt idx="1674">
                  <c:v>1.2241999999999999E-2</c:v>
                </c:pt>
                <c:pt idx="1675">
                  <c:v>1.2107E-2</c:v>
                </c:pt>
                <c:pt idx="1676">
                  <c:v>1.1975E-2</c:v>
                </c:pt>
                <c:pt idx="1677">
                  <c:v>1.1842999999999999E-2</c:v>
                </c:pt>
                <c:pt idx="1678">
                  <c:v>1.1712999999999999E-2</c:v>
                </c:pt>
                <c:pt idx="1679">
                  <c:v>1.1585E-2</c:v>
                </c:pt>
                <c:pt idx="1680">
                  <c:v>1.1457999999999999E-2</c:v>
                </c:pt>
                <c:pt idx="1681">
                  <c:v>1.1332E-2</c:v>
                </c:pt>
                <c:pt idx="1682">
                  <c:v>1.1209E-2</c:v>
                </c:pt>
                <c:pt idx="1683">
                  <c:v>1.1086E-2</c:v>
                </c:pt>
                <c:pt idx="1684">
                  <c:v>1.0965000000000001E-2</c:v>
                </c:pt>
                <c:pt idx="1685">
                  <c:v>1.0846E-2</c:v>
                </c:pt>
                <c:pt idx="1686">
                  <c:v>1.0728E-2</c:v>
                </c:pt>
                <c:pt idx="1687">
                  <c:v>1.0612E-2</c:v>
                </c:pt>
                <c:pt idx="1688">
                  <c:v>1.0496999999999999E-2</c:v>
                </c:pt>
                <c:pt idx="1689">
                  <c:v>1.0383999999999999E-2</c:v>
                </c:pt>
                <c:pt idx="1690">
                  <c:v>1.0272E-2</c:v>
                </c:pt>
                <c:pt idx="1691">
                  <c:v>1.0161999999999999E-2</c:v>
                </c:pt>
                <c:pt idx="1692">
                  <c:v>1.0052999999999999E-2</c:v>
                </c:pt>
                <c:pt idx="1693">
                  <c:v>9.9456000000000006E-3</c:v>
                </c:pt>
                <c:pt idx="1694">
                  <c:v>9.8396000000000004E-3</c:v>
                </c:pt>
                <c:pt idx="1695">
                  <c:v>9.7351E-3</c:v>
                </c:pt>
                <c:pt idx="1696">
                  <c:v>9.6319000000000005E-3</c:v>
                </c:pt>
                <c:pt idx="1697">
                  <c:v>9.5300999999999997E-3</c:v>
                </c:pt>
                <c:pt idx="1698">
                  <c:v>9.4296999999999992E-3</c:v>
                </c:pt>
                <c:pt idx="1699">
                  <c:v>9.3307000000000008E-3</c:v>
                </c:pt>
                <c:pt idx="1700">
                  <c:v>9.2329000000000005E-3</c:v>
                </c:pt>
                <c:pt idx="1701">
                  <c:v>9.1365000000000005E-3</c:v>
                </c:pt>
                <c:pt idx="1702">
                  <c:v>9.0413999999999998E-3</c:v>
                </c:pt>
                <c:pt idx="1703">
                  <c:v>8.9475000000000006E-3</c:v>
                </c:pt>
                <c:pt idx="1704">
                  <c:v>8.8547999999999995E-3</c:v>
                </c:pt>
                <c:pt idx="1705">
                  <c:v>8.7632999999999999E-3</c:v>
                </c:pt>
                <c:pt idx="1706">
                  <c:v>8.6729000000000007E-3</c:v>
                </c:pt>
                <c:pt idx="1707">
                  <c:v>8.5836000000000003E-3</c:v>
                </c:pt>
                <c:pt idx="1708">
                  <c:v>8.4954000000000002E-3</c:v>
                </c:pt>
                <c:pt idx="1709">
                  <c:v>8.4083000000000005E-3</c:v>
                </c:pt>
                <c:pt idx="1710">
                  <c:v>8.3222000000000001E-3</c:v>
                </c:pt>
                <c:pt idx="1711">
                  <c:v>8.2372000000000001E-3</c:v>
                </c:pt>
                <c:pt idx="1712">
                  <c:v>8.5851999999999994E-3</c:v>
                </c:pt>
                <c:pt idx="1713">
                  <c:v>8.6481000000000006E-3</c:v>
                </c:pt>
                <c:pt idx="1714">
                  <c:v>8.5602999999999999E-3</c:v>
                </c:pt>
                <c:pt idx="1715">
                  <c:v>8.4735000000000001E-3</c:v>
                </c:pt>
                <c:pt idx="1716">
                  <c:v>8.3879000000000002E-3</c:v>
                </c:pt>
                <c:pt idx="1717">
                  <c:v>8.3032999999999996E-3</c:v>
                </c:pt>
                <c:pt idx="1718">
                  <c:v>8.2197999999999993E-3</c:v>
                </c:pt>
                <c:pt idx="1719">
                  <c:v>8.1373999999999995E-3</c:v>
                </c:pt>
                <c:pt idx="1720">
                  <c:v>8.0560000000000007E-3</c:v>
                </c:pt>
                <c:pt idx="1721">
                  <c:v>7.9757000000000005E-3</c:v>
                </c:pt>
                <c:pt idx="1722">
                  <c:v>7.8963999999999996E-3</c:v>
                </c:pt>
                <c:pt idx="1723">
                  <c:v>7.8183000000000002E-3</c:v>
                </c:pt>
                <c:pt idx="1724">
                  <c:v>7.7410999999999999E-3</c:v>
                </c:pt>
                <c:pt idx="1725">
                  <c:v>7.6649999999999999E-3</c:v>
                </c:pt>
                <c:pt idx="1726">
                  <c:v>7.5899000000000001E-3</c:v>
                </c:pt>
                <c:pt idx="1727">
                  <c:v>7.5158999999999998E-3</c:v>
                </c:pt>
                <c:pt idx="1728">
                  <c:v>7.4427E-3</c:v>
                </c:pt>
                <c:pt idx="1729">
                  <c:v>7.3705999999999997E-3</c:v>
                </c:pt>
                <c:pt idx="1730">
                  <c:v>7.2994000000000002E-3</c:v>
                </c:pt>
                <c:pt idx="1731">
                  <c:v>7.2291999999999999E-3</c:v>
                </c:pt>
                <c:pt idx="1732">
                  <c:v>7.1599000000000003E-3</c:v>
                </c:pt>
                <c:pt idx="1733">
                  <c:v>7.0914999999999997E-3</c:v>
                </c:pt>
                <c:pt idx="1734">
                  <c:v>7.0239999999999999E-3</c:v>
                </c:pt>
                <c:pt idx="1735">
                  <c:v>6.9572999999999996E-3</c:v>
                </c:pt>
                <c:pt idx="1736">
                  <c:v>6.8915000000000001E-3</c:v>
                </c:pt>
                <c:pt idx="1737">
                  <c:v>6.8266000000000004E-3</c:v>
                </c:pt>
                <c:pt idx="1738">
                  <c:v>6.7624E-3</c:v>
                </c:pt>
                <c:pt idx="1739">
                  <c:v>6.6991000000000004E-3</c:v>
                </c:pt>
                <c:pt idx="1740">
                  <c:v>6.6366000000000003E-3</c:v>
                </c:pt>
                <c:pt idx="1741">
                  <c:v>6.5748999999999998E-3</c:v>
                </c:pt>
                <c:pt idx="1742">
                  <c:v>6.5139000000000004E-3</c:v>
                </c:pt>
                <c:pt idx="1743">
                  <c:v>6.4536999999999997E-3</c:v>
                </c:pt>
                <c:pt idx="1744">
                  <c:v>6.3943000000000003E-3</c:v>
                </c:pt>
                <c:pt idx="1745">
                  <c:v>6.3355E-3</c:v>
                </c:pt>
                <c:pt idx="1746">
                  <c:v>6.2775000000000001E-3</c:v>
                </c:pt>
                <c:pt idx="1747">
                  <c:v>6.2202000000000004E-3</c:v>
                </c:pt>
                <c:pt idx="1748">
                  <c:v>6.1636E-3</c:v>
                </c:pt>
                <c:pt idx="1749">
                  <c:v>6.1076000000000004E-3</c:v>
                </c:pt>
                <c:pt idx="1750">
                  <c:v>6.0523E-3</c:v>
                </c:pt>
                <c:pt idx="1751">
                  <c:v>5.9976999999999999E-3</c:v>
                </c:pt>
                <c:pt idx="1752">
                  <c:v>5.9438E-3</c:v>
                </c:pt>
                <c:pt idx="1753">
                  <c:v>5.8904999999999999E-3</c:v>
                </c:pt>
                <c:pt idx="1754">
                  <c:v>5.8379E-3</c:v>
                </c:pt>
                <c:pt idx="1755">
                  <c:v>5.7859000000000001E-3</c:v>
                </c:pt>
                <c:pt idx="1756">
                  <c:v>5.7346000000000003E-3</c:v>
                </c:pt>
                <c:pt idx="1757">
                  <c:v>5.6839999999999998E-3</c:v>
                </c:pt>
                <c:pt idx="1758">
                  <c:v>5.6340000000000001E-3</c:v>
                </c:pt>
                <c:pt idx="1759">
                  <c:v>5.5846999999999997E-3</c:v>
                </c:pt>
                <c:pt idx="1760">
                  <c:v>5.5360000000000001E-3</c:v>
                </c:pt>
                <c:pt idx="1761">
                  <c:v>5.4879999999999998E-3</c:v>
                </c:pt>
                <c:pt idx="1762">
                  <c:v>5.4406000000000003E-3</c:v>
                </c:pt>
                <c:pt idx="1763">
                  <c:v>5.3937999999999998E-3</c:v>
                </c:pt>
                <c:pt idx="1764">
                  <c:v>5.3477000000000004E-3</c:v>
                </c:pt>
                <c:pt idx="1765">
                  <c:v>5.3022E-3</c:v>
                </c:pt>
                <c:pt idx="1766">
                  <c:v>5.2573000000000003E-3</c:v>
                </c:pt>
                <c:pt idx="1767">
                  <c:v>5.2131E-3</c:v>
                </c:pt>
                <c:pt idx="1768">
                  <c:v>5.1694000000000002E-3</c:v>
                </c:pt>
                <c:pt idx="1769">
                  <c:v>5.1263000000000003E-3</c:v>
                </c:pt>
                <c:pt idx="1770">
                  <c:v>5.0837E-3</c:v>
                </c:pt>
                <c:pt idx="1771">
                  <c:v>5.0416000000000002E-3</c:v>
                </c:pt>
                <c:pt idx="1772">
                  <c:v>5.0001000000000004E-3</c:v>
                </c:pt>
                <c:pt idx="1773">
                  <c:v>4.9588999999999996E-3</c:v>
                </c:pt>
                <c:pt idx="1774">
                  <c:v>4.9182999999999996E-3</c:v>
                </c:pt>
                <c:pt idx="1775">
                  <c:v>4.8780000000000004E-3</c:v>
                </c:pt>
                <c:pt idx="1776">
                  <c:v>4.8380999999999997E-3</c:v>
                </c:pt>
                <c:pt idx="1777">
                  <c:v>4.7987000000000004E-3</c:v>
                </c:pt>
                <c:pt idx="1778">
                  <c:v>4.7596000000000001E-3</c:v>
                </c:pt>
                <c:pt idx="1779">
                  <c:v>4.7210000000000004E-3</c:v>
                </c:pt>
                <c:pt idx="1780">
                  <c:v>4.6828E-3</c:v>
                </c:pt>
                <c:pt idx="1781">
                  <c:v>4.6449999999999998E-3</c:v>
                </c:pt>
                <c:pt idx="1782">
                  <c:v>4.6075999999999999E-3</c:v>
                </c:pt>
                <c:pt idx="1783">
                  <c:v>4.5706000000000002E-3</c:v>
                </c:pt>
                <c:pt idx="1784">
                  <c:v>4.5339999999999998E-3</c:v>
                </c:pt>
                <c:pt idx="1785">
                  <c:v>4.4979E-3</c:v>
                </c:pt>
                <c:pt idx="1786">
                  <c:v>4.4621000000000001E-3</c:v>
                </c:pt>
                <c:pt idx="1787">
                  <c:v>4.4267000000000004E-3</c:v>
                </c:pt>
                <c:pt idx="1788">
                  <c:v>4.3917000000000001E-3</c:v>
                </c:pt>
                <c:pt idx="1789">
                  <c:v>4.3569999999999998E-3</c:v>
                </c:pt>
                <c:pt idx="1790">
                  <c:v>4.3227999999999999E-3</c:v>
                </c:pt>
                <c:pt idx="1791">
                  <c:v>4.2889E-3</c:v>
                </c:pt>
                <c:pt idx="1792">
                  <c:v>4.2553000000000001E-3</c:v>
                </c:pt>
                <c:pt idx="1793">
                  <c:v>4.2221000000000003E-3</c:v>
                </c:pt>
                <c:pt idx="1794">
                  <c:v>4.1893E-3</c:v>
                </c:pt>
                <c:pt idx="1795">
                  <c:v>4.1568000000000004E-3</c:v>
                </c:pt>
                <c:pt idx="1796">
                  <c:v>4.1247000000000002E-3</c:v>
                </c:pt>
                <c:pt idx="1797">
                  <c:v>4.0927999999999997E-3</c:v>
                </c:pt>
                <c:pt idx="1798">
                  <c:v>4.0612000000000001E-3</c:v>
                </c:pt>
                <c:pt idx="1799">
                  <c:v>4.0299999999999997E-3</c:v>
                </c:pt>
                <c:pt idx="1800">
                  <c:v>3.999E-3</c:v>
                </c:pt>
                <c:pt idx="1801">
                  <c:v>3.9681999999999999E-3</c:v>
                </c:pt>
                <c:pt idx="1802">
                  <c:v>3.9376999999999997E-3</c:v>
                </c:pt>
                <c:pt idx="1803">
                  <c:v>3.9074000000000001E-3</c:v>
                </c:pt>
                <c:pt idx="1804">
                  <c:v>3.8773000000000002E-3</c:v>
                </c:pt>
                <c:pt idx="1805">
                  <c:v>3.8474999999999998E-3</c:v>
                </c:pt>
                <c:pt idx="1806">
                  <c:v>3.8178000000000001E-3</c:v>
                </c:pt>
                <c:pt idx="1807">
                  <c:v>3.7881999999999998E-3</c:v>
                </c:pt>
                <c:pt idx="1808">
                  <c:v>3.7588999999999999E-3</c:v>
                </c:pt>
                <c:pt idx="1809">
                  <c:v>3.7296999999999999E-3</c:v>
                </c:pt>
                <c:pt idx="1810">
                  <c:v>3.7006999999999999E-3</c:v>
                </c:pt>
                <c:pt idx="1811">
                  <c:v>3.6719000000000001E-3</c:v>
                </c:pt>
                <c:pt idx="1812">
                  <c:v>3.6432999999999999E-3</c:v>
                </c:pt>
                <c:pt idx="1813">
                  <c:v>3.6148999999999999E-3</c:v>
                </c:pt>
                <c:pt idx="1814">
                  <c:v>3.5867E-3</c:v>
                </c:pt>
                <c:pt idx="1815">
                  <c:v>3.5587000000000001E-3</c:v>
                </c:pt>
                <c:pt idx="1816">
                  <c:v>3.5309999999999999E-3</c:v>
                </c:pt>
                <c:pt idx="1817">
                  <c:v>3.5035000000000001E-3</c:v>
                </c:pt>
                <c:pt idx="1818">
                  <c:v>3.4762E-3</c:v>
                </c:pt>
                <c:pt idx="1819">
                  <c:v>3.4491999999999999E-3</c:v>
                </c:pt>
                <c:pt idx="1820">
                  <c:v>3.4225000000000002E-3</c:v>
                </c:pt>
                <c:pt idx="1821">
                  <c:v>3.3961E-3</c:v>
                </c:pt>
                <c:pt idx="1822">
                  <c:v>3.3698999999999999E-3</c:v>
                </c:pt>
                <c:pt idx="1823">
                  <c:v>3.3440000000000002E-3</c:v>
                </c:pt>
                <c:pt idx="1824">
                  <c:v>3.3183000000000002E-3</c:v>
                </c:pt>
                <c:pt idx="1825">
                  <c:v>3.2929000000000001E-3</c:v>
                </c:pt>
                <c:pt idx="1826">
                  <c:v>3.2678E-3</c:v>
                </c:pt>
                <c:pt idx="1827">
                  <c:v>3.2428999999999999E-3</c:v>
                </c:pt>
                <c:pt idx="1828">
                  <c:v>3.2182000000000001E-3</c:v>
                </c:pt>
                <c:pt idx="1829">
                  <c:v>3.1938000000000001E-3</c:v>
                </c:pt>
                <c:pt idx="1830">
                  <c:v>3.1695E-3</c:v>
                </c:pt>
                <c:pt idx="1831">
                  <c:v>3.1454999999999999E-3</c:v>
                </c:pt>
                <c:pt idx="1832">
                  <c:v>3.1216E-3</c:v>
                </c:pt>
                <c:pt idx="1833">
                  <c:v>3.0978999999999998E-3</c:v>
                </c:pt>
                <c:pt idx="1834">
                  <c:v>3.0744000000000001E-3</c:v>
                </c:pt>
                <c:pt idx="1835">
                  <c:v>3.0511000000000002E-3</c:v>
                </c:pt>
                <c:pt idx="1836">
                  <c:v>3.0279E-3</c:v>
                </c:pt>
                <c:pt idx="1837">
                  <c:v>3.0049E-3</c:v>
                </c:pt>
                <c:pt idx="1838">
                  <c:v>2.9821000000000001E-3</c:v>
                </c:pt>
                <c:pt idx="1839">
                  <c:v>2.9594000000000001E-3</c:v>
                </c:pt>
                <c:pt idx="1840">
                  <c:v>2.9367999999999998E-3</c:v>
                </c:pt>
                <c:pt idx="1841">
                  <c:v>2.9144000000000002E-3</c:v>
                </c:pt>
                <c:pt idx="1842">
                  <c:v>2.8920999999999999E-3</c:v>
                </c:pt>
                <c:pt idx="1843">
                  <c:v>2.8698999999999999E-3</c:v>
                </c:pt>
                <c:pt idx="1844">
                  <c:v>2.8479E-3</c:v>
                </c:pt>
                <c:pt idx="1845">
                  <c:v>2.8259000000000001E-3</c:v>
                </c:pt>
                <c:pt idx="1846">
                  <c:v>2.8040999999999999E-3</c:v>
                </c:pt>
                <c:pt idx="1847">
                  <c:v>2.7824E-3</c:v>
                </c:pt>
                <c:pt idx="1848">
                  <c:v>2.7607999999999999E-3</c:v>
                </c:pt>
                <c:pt idx="1849">
                  <c:v>2.7393000000000001E-3</c:v>
                </c:pt>
                <c:pt idx="1850">
                  <c:v>2.7177999999999998E-3</c:v>
                </c:pt>
                <c:pt idx="1851">
                  <c:v>2.6965000000000001E-3</c:v>
                </c:pt>
                <c:pt idx="1852">
                  <c:v>2.6752E-3</c:v>
                </c:pt>
                <c:pt idx="1853">
                  <c:v>2.6540999999999999E-3</c:v>
                </c:pt>
                <c:pt idx="1854">
                  <c:v>2.6329999999999999E-3</c:v>
                </c:pt>
                <c:pt idx="1855">
                  <c:v>2.6120000000000002E-3</c:v>
                </c:pt>
                <c:pt idx="1856">
                  <c:v>2.5912000000000001E-3</c:v>
                </c:pt>
                <c:pt idx="1857">
                  <c:v>2.5704999999999999E-3</c:v>
                </c:pt>
                <c:pt idx="1858">
                  <c:v>2.5498999999999999E-3</c:v>
                </c:pt>
                <c:pt idx="1859">
                  <c:v>2.5295000000000001E-3</c:v>
                </c:pt>
                <c:pt idx="1860">
                  <c:v>2.5092000000000001E-3</c:v>
                </c:pt>
                <c:pt idx="1861">
                  <c:v>2.4889999999999999E-3</c:v>
                </c:pt>
                <c:pt idx="1862">
                  <c:v>2.4689999999999998E-3</c:v>
                </c:pt>
                <c:pt idx="1863">
                  <c:v>2.6036000000000002E-3</c:v>
                </c:pt>
                <c:pt idx="1864">
                  <c:v>2.5826999999999998E-3</c:v>
                </c:pt>
                <c:pt idx="1865">
                  <c:v>2.5619000000000002E-3</c:v>
                </c:pt>
                <c:pt idx="1866">
                  <c:v>2.5412E-3</c:v>
                </c:pt>
                <c:pt idx="1867">
                  <c:v>2.5206999999999999E-3</c:v>
                </c:pt>
                <c:pt idx="1868">
                  <c:v>2.5003E-3</c:v>
                </c:pt>
                <c:pt idx="1869">
                  <c:v>2.48E-3</c:v>
                </c:pt>
                <c:pt idx="1870">
                  <c:v>2.4599000000000001E-3</c:v>
                </c:pt>
                <c:pt idx="1871">
                  <c:v>2.4399000000000001E-3</c:v>
                </c:pt>
                <c:pt idx="1872">
                  <c:v>2.4199999999999998E-3</c:v>
                </c:pt>
                <c:pt idx="1873">
                  <c:v>2.4001999999999999E-3</c:v>
                </c:pt>
                <c:pt idx="1874">
                  <c:v>2.4951999999999999E-3</c:v>
                </c:pt>
                <c:pt idx="1875">
                  <c:v>2.5964999999999998E-3</c:v>
                </c:pt>
                <c:pt idx="1876">
                  <c:v>2.5750999999999999E-3</c:v>
                </c:pt>
                <c:pt idx="1877">
                  <c:v>2.5539E-3</c:v>
                </c:pt>
                <c:pt idx="1878">
                  <c:v>2.5328999999999998E-3</c:v>
                </c:pt>
                <c:pt idx="1879">
                  <c:v>2.5119000000000001E-3</c:v>
                </c:pt>
                <c:pt idx="1880">
                  <c:v>2.4911999999999998E-3</c:v>
                </c:pt>
                <c:pt idx="1881">
                  <c:v>2.4705E-3</c:v>
                </c:pt>
                <c:pt idx="1882">
                  <c:v>2.4499999999999999E-3</c:v>
                </c:pt>
                <c:pt idx="1883">
                  <c:v>2.4294999999999998E-3</c:v>
                </c:pt>
                <c:pt idx="1884">
                  <c:v>2.4091999999999998E-3</c:v>
                </c:pt>
                <c:pt idx="1885">
                  <c:v>2.3890000000000001E-3</c:v>
                </c:pt>
                <c:pt idx="1886">
                  <c:v>2.3689000000000002E-3</c:v>
                </c:pt>
                <c:pt idx="1887">
                  <c:v>2.3489000000000001E-3</c:v>
                </c:pt>
                <c:pt idx="1888">
                  <c:v>2.3289999999999999E-3</c:v>
                </c:pt>
                <c:pt idx="1889">
                  <c:v>2.3091000000000001E-3</c:v>
                </c:pt>
                <c:pt idx="1890">
                  <c:v>2.2894E-3</c:v>
                </c:pt>
                <c:pt idx="1891">
                  <c:v>2.2696999999999999E-3</c:v>
                </c:pt>
                <c:pt idx="1892">
                  <c:v>2.2499999999999998E-3</c:v>
                </c:pt>
                <c:pt idx="1893">
                  <c:v>2.2304999999999998E-3</c:v>
                </c:pt>
                <c:pt idx="1894">
                  <c:v>2.2109999999999999E-3</c:v>
                </c:pt>
                <c:pt idx="1895">
                  <c:v>2.1916000000000001E-3</c:v>
                </c:pt>
                <c:pt idx="1896">
                  <c:v>2.1722999999999998E-3</c:v>
                </c:pt>
                <c:pt idx="1897">
                  <c:v>2.153E-3</c:v>
                </c:pt>
                <c:pt idx="1898">
                  <c:v>2.1337999999999999E-3</c:v>
                </c:pt>
                <c:pt idx="1899">
                  <c:v>2.1147000000000002E-3</c:v>
                </c:pt>
                <c:pt idx="1900">
                  <c:v>2.0956999999999998E-3</c:v>
                </c:pt>
                <c:pt idx="1901">
                  <c:v>2.0768000000000002E-3</c:v>
                </c:pt>
                <c:pt idx="1902">
                  <c:v>2.0581000000000002E-3</c:v>
                </c:pt>
                <c:pt idx="1903">
                  <c:v>2.0395000000000001E-3</c:v>
                </c:pt>
                <c:pt idx="1904">
                  <c:v>2.0209999999999998E-3</c:v>
                </c:pt>
                <c:pt idx="1905">
                  <c:v>2.2755000000000002E-3</c:v>
                </c:pt>
                <c:pt idx="1906">
                  <c:v>2.2547999999999999E-3</c:v>
                </c:pt>
                <c:pt idx="1907">
                  <c:v>2.2344000000000001E-3</c:v>
                </c:pt>
                <c:pt idx="1908">
                  <c:v>2.2139999999999998E-3</c:v>
                </c:pt>
                <c:pt idx="1909">
                  <c:v>2.1938999999999999E-3</c:v>
                </c:pt>
                <c:pt idx="1910">
                  <c:v>2.1738999999999999E-3</c:v>
                </c:pt>
                <c:pt idx="1911">
                  <c:v>2.1542000000000002E-3</c:v>
                </c:pt>
                <c:pt idx="1912">
                  <c:v>2.1346E-3</c:v>
                </c:pt>
                <c:pt idx="1913">
                  <c:v>2.1151E-3</c:v>
                </c:pt>
                <c:pt idx="1914">
                  <c:v>2.0958000000000001E-3</c:v>
                </c:pt>
                <c:pt idx="1915">
                  <c:v>2.0766999999999999E-3</c:v>
                </c:pt>
                <c:pt idx="1916">
                  <c:v>2.0577999999999998E-3</c:v>
                </c:pt>
                <c:pt idx="1917">
                  <c:v>2.039E-3</c:v>
                </c:pt>
                <c:pt idx="1918">
                  <c:v>2.0203E-3</c:v>
                </c:pt>
                <c:pt idx="1919">
                  <c:v>2.0019E-3</c:v>
                </c:pt>
                <c:pt idx="1920">
                  <c:v>1.9835E-3</c:v>
                </c:pt>
                <c:pt idx="1921">
                  <c:v>1.9654E-3</c:v>
                </c:pt>
                <c:pt idx="1922">
                  <c:v>1.9472999999999999E-3</c:v>
                </c:pt>
                <c:pt idx="1923">
                  <c:v>1.9294E-3</c:v>
                </c:pt>
                <c:pt idx="1924">
                  <c:v>1.9116999999999999E-3</c:v>
                </c:pt>
                <c:pt idx="1925">
                  <c:v>1.8940999999999999E-3</c:v>
                </c:pt>
                <c:pt idx="1926">
                  <c:v>1.8766E-3</c:v>
                </c:pt>
                <c:pt idx="1927">
                  <c:v>1.8592999999999999E-3</c:v>
                </c:pt>
                <c:pt idx="1928">
                  <c:v>1.8420999999999999E-3</c:v>
                </c:pt>
                <c:pt idx="1929">
                  <c:v>1.825E-3</c:v>
                </c:pt>
                <c:pt idx="1930">
                  <c:v>1.8079999999999999E-3</c:v>
                </c:pt>
                <c:pt idx="1931">
                  <c:v>1.7912E-3</c:v>
                </c:pt>
                <c:pt idx="1932">
                  <c:v>1.7746000000000001E-3</c:v>
                </c:pt>
                <c:pt idx="1933">
                  <c:v>1.758E-3</c:v>
                </c:pt>
                <c:pt idx="1934">
                  <c:v>1.7416E-3</c:v>
                </c:pt>
                <c:pt idx="1935">
                  <c:v>1.7252999999999999E-3</c:v>
                </c:pt>
                <c:pt idx="1936">
                  <c:v>1.7091999999999999E-3</c:v>
                </c:pt>
                <c:pt idx="1937">
                  <c:v>1.6932E-3</c:v>
                </c:pt>
                <c:pt idx="1938">
                  <c:v>1.6772E-3</c:v>
                </c:pt>
                <c:pt idx="1939">
                  <c:v>1.6615E-3</c:v>
                </c:pt>
                <c:pt idx="1940">
                  <c:v>1.6458E-3</c:v>
                </c:pt>
                <c:pt idx="1941">
                  <c:v>1.6302000000000001E-3</c:v>
                </c:pt>
                <c:pt idx="1942">
                  <c:v>1.6146999999999999E-3</c:v>
                </c:pt>
                <c:pt idx="1943">
                  <c:v>1.5992999999999999E-3</c:v>
                </c:pt>
                <c:pt idx="1944">
                  <c:v>1.5841E-3</c:v>
                </c:pt>
                <c:pt idx="1945">
                  <c:v>1.5689E-3</c:v>
                </c:pt>
                <c:pt idx="1946">
                  <c:v>1.5537999999999999E-3</c:v>
                </c:pt>
                <c:pt idx="1947">
                  <c:v>1.5388000000000001E-3</c:v>
                </c:pt>
                <c:pt idx="1948">
                  <c:v>1.5238999999999999E-3</c:v>
                </c:pt>
                <c:pt idx="1949">
                  <c:v>1.5092E-3</c:v>
                </c:pt>
                <c:pt idx="1950">
                  <c:v>1.4946E-3</c:v>
                </c:pt>
                <c:pt idx="1951">
                  <c:v>1.48E-3</c:v>
                </c:pt>
                <c:pt idx="1952">
                  <c:v>1.4656000000000001E-3</c:v>
                </c:pt>
                <c:pt idx="1953">
                  <c:v>1.4514E-3</c:v>
                </c:pt>
                <c:pt idx="1954">
                  <c:v>1.4372E-3</c:v>
                </c:pt>
                <c:pt idx="1955">
                  <c:v>1.4231999999999999E-3</c:v>
                </c:pt>
                <c:pt idx="1956">
                  <c:v>1.4093E-3</c:v>
                </c:pt>
                <c:pt idx="1957">
                  <c:v>1.3955E-3</c:v>
                </c:pt>
                <c:pt idx="1958">
                  <c:v>1.3818999999999999E-3</c:v>
                </c:pt>
                <c:pt idx="1959">
                  <c:v>1.3683E-3</c:v>
                </c:pt>
                <c:pt idx="1960">
                  <c:v>1.3549E-3</c:v>
                </c:pt>
                <c:pt idx="1961">
                  <c:v>1.3415E-3</c:v>
                </c:pt>
                <c:pt idx="1962">
                  <c:v>1.3282999999999999E-3</c:v>
                </c:pt>
                <c:pt idx="1963">
                  <c:v>1.3151E-3</c:v>
                </c:pt>
                <c:pt idx="1964">
                  <c:v>1.3021E-3</c:v>
                </c:pt>
                <c:pt idx="1965">
                  <c:v>1.2891000000000001E-3</c:v>
                </c:pt>
                <c:pt idx="1966">
                  <c:v>1.2761999999999999E-3</c:v>
                </c:pt>
                <c:pt idx="1967">
                  <c:v>1.2634E-3</c:v>
                </c:pt>
                <c:pt idx="1968">
                  <c:v>1.2507E-3</c:v>
                </c:pt>
                <c:pt idx="1969">
                  <c:v>1.2381E-3</c:v>
                </c:pt>
                <c:pt idx="1970">
                  <c:v>1.2256000000000001E-3</c:v>
                </c:pt>
                <c:pt idx="1971">
                  <c:v>1.2132E-3</c:v>
                </c:pt>
                <c:pt idx="1972">
                  <c:v>1.2007999999999999E-3</c:v>
                </c:pt>
                <c:pt idx="1973">
                  <c:v>1.1885999999999999E-3</c:v>
                </c:pt>
                <c:pt idx="1974">
                  <c:v>1.1764E-3</c:v>
                </c:pt>
                <c:pt idx="1975">
                  <c:v>1.1643999999999999E-3</c:v>
                </c:pt>
                <c:pt idx="1976">
                  <c:v>1.1524E-3</c:v>
                </c:pt>
                <c:pt idx="1977">
                  <c:v>1.1405E-3</c:v>
                </c:pt>
                <c:pt idx="1978">
                  <c:v>1.1287000000000001E-3</c:v>
                </c:pt>
                <c:pt idx="1979">
                  <c:v>1.1169000000000001E-3</c:v>
                </c:pt>
                <c:pt idx="1980">
                  <c:v>1.1053E-3</c:v>
                </c:pt>
                <c:pt idx="1981">
                  <c:v>1.0937E-3</c:v>
                </c:pt>
                <c:pt idx="1982">
                  <c:v>1.0823E-3</c:v>
                </c:pt>
                <c:pt idx="1983">
                  <c:v>1.0709000000000001E-3</c:v>
                </c:pt>
                <c:pt idx="1984">
                  <c:v>1.0594999999999999E-3</c:v>
                </c:pt>
                <c:pt idx="1985">
                  <c:v>1.0483000000000001E-3</c:v>
                </c:pt>
                <c:pt idx="1986">
                  <c:v>1.0372000000000001E-3</c:v>
                </c:pt>
                <c:pt idx="1987">
                  <c:v>1.0261000000000001E-3</c:v>
                </c:pt>
                <c:pt idx="1988">
                  <c:v>1.0152E-3</c:v>
                </c:pt>
                <c:pt idx="1989">
                  <c:v>1.0043000000000001E-3</c:v>
                </c:pt>
                <c:pt idx="1990">
                  <c:v>9.935600000000001E-4</c:v>
                </c:pt>
                <c:pt idx="1991">
                  <c:v>9.8288999999999994E-4</c:v>
                </c:pt>
                <c:pt idx="1992">
                  <c:v>9.7230999999999999E-4</c:v>
                </c:pt>
                <c:pt idx="1993">
                  <c:v>9.6183E-4</c:v>
                </c:pt>
                <c:pt idx="1994">
                  <c:v>9.5144999999999995E-4</c:v>
                </c:pt>
                <c:pt idx="1995">
                  <c:v>9.4116999999999996E-4</c:v>
                </c:pt>
                <c:pt idx="1996">
                  <c:v>9.3097999999999998E-4</c:v>
                </c:pt>
                <c:pt idx="1997">
                  <c:v>9.2091000000000004E-4</c:v>
                </c:pt>
                <c:pt idx="1998">
                  <c:v>9.1093000000000001E-4</c:v>
                </c:pt>
                <c:pt idx="1999">
                  <c:v>9.0105999999999997E-4</c:v>
                </c:pt>
                <c:pt idx="2000">
                  <c:v>8.9128999999999999E-4</c:v>
                </c:pt>
                <c:pt idx="2001">
                  <c:v>8.8163E-4</c:v>
                </c:pt>
                <c:pt idx="2002">
                  <c:v>8.7206999999999996E-4</c:v>
                </c:pt>
                <c:pt idx="2003">
                  <c:v>8.6260999999999998E-4</c:v>
                </c:pt>
                <c:pt idx="2004">
                  <c:v>8.5324999999999995E-4</c:v>
                </c:pt>
                <c:pt idx="2005">
                  <c:v>8.4398999999999997E-4</c:v>
                </c:pt>
                <c:pt idx="2006">
                  <c:v>8.3482999999999995E-4</c:v>
                </c:pt>
                <c:pt idx="2007">
                  <c:v>8.2576999999999998E-4</c:v>
                </c:pt>
                <c:pt idx="2008">
                  <c:v>8.1680000000000001E-4</c:v>
                </c:pt>
                <c:pt idx="2009">
                  <c:v>8.0793E-4</c:v>
                </c:pt>
                <c:pt idx="2010">
                  <c:v>7.9914999999999999E-4</c:v>
                </c:pt>
                <c:pt idx="2011">
                  <c:v>7.9045000000000005E-4</c:v>
                </c:pt>
                <c:pt idx="2012">
                  <c:v>7.8184999999999995E-4</c:v>
                </c:pt>
                <c:pt idx="2013">
                  <c:v>7.7333000000000002E-4</c:v>
                </c:pt>
                <c:pt idx="2014">
                  <c:v>7.649E-4</c:v>
                </c:pt>
                <c:pt idx="2015">
                  <c:v>7.5655000000000004E-4</c:v>
                </c:pt>
                <c:pt idx="2016">
                  <c:v>7.4828000000000004E-4</c:v>
                </c:pt>
                <c:pt idx="2017">
                  <c:v>7.4010000000000005E-4</c:v>
                </c:pt>
                <c:pt idx="2018">
                  <c:v>7.3200999999999995E-4</c:v>
                </c:pt>
                <c:pt idx="2019">
                  <c:v>7.2400000000000003E-4</c:v>
                </c:pt>
                <c:pt idx="2020">
                  <c:v>7.1606999999999997E-4</c:v>
                </c:pt>
                <c:pt idx="2021">
                  <c:v>7.0823000000000001E-4</c:v>
                </c:pt>
                <c:pt idx="2022">
                  <c:v>7.0047000000000002E-4</c:v>
                </c:pt>
                <c:pt idx="2023">
                  <c:v>6.9280000000000003E-4</c:v>
                </c:pt>
                <c:pt idx="2024">
                  <c:v>6.8521000000000001E-4</c:v>
                </c:pt>
                <c:pt idx="2025">
                  <c:v>6.7770000000000005E-4</c:v>
                </c:pt>
                <c:pt idx="2026">
                  <c:v>6.7026E-4</c:v>
                </c:pt>
                <c:pt idx="2027">
                  <c:v>6.6290999999999995E-4</c:v>
                </c:pt>
                <c:pt idx="2028">
                  <c:v>6.5563999999999998E-4</c:v>
                </c:pt>
                <c:pt idx="2029">
                  <c:v>6.4844000000000002E-4</c:v>
                </c:pt>
                <c:pt idx="2030">
                  <c:v>6.4132000000000002E-4</c:v>
                </c:pt>
                <c:pt idx="2031">
                  <c:v>6.3427000000000004E-4</c:v>
                </c:pt>
                <c:pt idx="2032">
                  <c:v>6.2730000000000001E-4</c:v>
                </c:pt>
                <c:pt idx="2033">
                  <c:v>6.2040000000000001E-4</c:v>
                </c:pt>
                <c:pt idx="2034">
                  <c:v>6.1357000000000002E-4</c:v>
                </c:pt>
                <c:pt idx="2035">
                  <c:v>6.0681000000000005E-4</c:v>
                </c:pt>
                <c:pt idx="2036">
                  <c:v>6.0013000000000004E-4</c:v>
                </c:pt>
                <c:pt idx="2037">
                  <c:v>5.9351E-4</c:v>
                </c:pt>
                <c:pt idx="2038">
                  <c:v>5.8697000000000003E-4</c:v>
                </c:pt>
                <c:pt idx="2039">
                  <c:v>5.8049999999999996E-4</c:v>
                </c:pt>
                <c:pt idx="2040">
                  <c:v>5.7410999999999996E-4</c:v>
                </c:pt>
                <c:pt idx="2041">
                  <c:v>5.6778999999999998E-4</c:v>
                </c:pt>
                <c:pt idx="2042">
                  <c:v>5.6154000000000002E-4</c:v>
                </c:pt>
                <c:pt idx="2043">
                  <c:v>5.5537000000000002E-4</c:v>
                </c:pt>
                <c:pt idx="2044">
                  <c:v>5.4927000000000003E-4</c:v>
                </c:pt>
                <c:pt idx="2045">
                  <c:v>5.4325E-4</c:v>
                </c:pt>
                <c:pt idx="2046">
                  <c:v>5.3728999999999995E-4</c:v>
                </c:pt>
                <c:pt idx="2047">
                  <c:v>5.3140999999999996E-4</c:v>
                </c:pt>
                <c:pt idx="2048">
                  <c:v>5.2559000000000004E-4</c:v>
                </c:pt>
                <c:pt idx="2049">
                  <c:v>5.1984000000000004E-4</c:v>
                </c:pt>
                <c:pt idx="2050">
                  <c:v>5.1416000000000005E-4</c:v>
                </c:pt>
                <c:pt idx="2051">
                  <c:v>5.0854999999999997E-4</c:v>
                </c:pt>
                <c:pt idx="2052">
                  <c:v>5.0299999999999997E-4</c:v>
                </c:pt>
                <c:pt idx="2053">
                  <c:v>4.9751999999999999E-4</c:v>
                </c:pt>
                <c:pt idx="2054">
                  <c:v>4.9209999999999998E-4</c:v>
                </c:pt>
                <c:pt idx="2055">
                  <c:v>4.8675999999999998E-4</c:v>
                </c:pt>
                <c:pt idx="2056">
                  <c:v>4.8147000000000001E-4</c:v>
                </c:pt>
                <c:pt idx="2057">
                  <c:v>4.7626E-4</c:v>
                </c:pt>
                <c:pt idx="2058">
                  <c:v>4.7111000000000001E-4</c:v>
                </c:pt>
                <c:pt idx="2059">
                  <c:v>4.6601999999999999E-4</c:v>
                </c:pt>
                <c:pt idx="2060">
                  <c:v>4.6099999999999998E-4</c:v>
                </c:pt>
                <c:pt idx="2061">
                  <c:v>4.5605E-4</c:v>
                </c:pt>
                <c:pt idx="2062">
                  <c:v>4.5116999999999998E-4</c:v>
                </c:pt>
                <c:pt idx="2063">
                  <c:v>4.4633999999999999E-4</c:v>
                </c:pt>
                <c:pt idx="2064">
                  <c:v>4.4159000000000001E-4</c:v>
                </c:pt>
                <c:pt idx="2065">
                  <c:v>4.3689E-4</c:v>
                </c:pt>
                <c:pt idx="2066">
                  <c:v>4.3226000000000001E-4</c:v>
                </c:pt>
                <c:pt idx="2067">
                  <c:v>4.2768999999999999E-4</c:v>
                </c:pt>
                <c:pt idx="2068">
                  <c:v>4.2318999999999999E-4</c:v>
                </c:pt>
                <c:pt idx="2069">
                  <c:v>4.1874000000000002E-4</c:v>
                </c:pt>
                <c:pt idx="2070">
                  <c:v>4.1435000000000002E-4</c:v>
                </c:pt>
                <c:pt idx="2071">
                  <c:v>4.1001999999999998E-4</c:v>
                </c:pt>
                <c:pt idx="2072">
                  <c:v>4.0573999999999997E-4</c:v>
                </c:pt>
                <c:pt idx="2073">
                  <c:v>4.0151999999999999E-4</c:v>
                </c:pt>
                <c:pt idx="2074">
                  <c:v>3.9734999999999998E-4</c:v>
                </c:pt>
                <c:pt idx="2075">
                  <c:v>3.9324E-4</c:v>
                </c:pt>
                <c:pt idx="2076">
                  <c:v>3.8916999999999999E-4</c:v>
                </c:pt>
                <c:pt idx="2077">
                  <c:v>3.8516000000000001E-4</c:v>
                </c:pt>
                <c:pt idx="2078">
                  <c:v>3.8119E-4</c:v>
                </c:pt>
                <c:pt idx="2079">
                  <c:v>3.7728000000000002E-4</c:v>
                </c:pt>
                <c:pt idx="2080">
                  <c:v>3.7340000000000002E-4</c:v>
                </c:pt>
                <c:pt idx="2081">
                  <c:v>3.6958E-4</c:v>
                </c:pt>
                <c:pt idx="2082">
                  <c:v>3.658E-4</c:v>
                </c:pt>
                <c:pt idx="2083">
                  <c:v>3.6205999999999999E-4</c:v>
                </c:pt>
                <c:pt idx="2084">
                  <c:v>3.5837E-4</c:v>
                </c:pt>
                <c:pt idx="2085">
                  <c:v>3.5471999999999999E-4</c:v>
                </c:pt>
                <c:pt idx="2086">
                  <c:v>3.5111000000000002E-4</c:v>
                </c:pt>
                <c:pt idx="2087">
                  <c:v>3.4755000000000002E-4</c:v>
                </c:pt>
                <c:pt idx="2088">
                  <c:v>3.4402E-4</c:v>
                </c:pt>
                <c:pt idx="2089">
                  <c:v>3.4054000000000002E-4</c:v>
                </c:pt>
                <c:pt idx="2090">
                  <c:v>3.3711E-4</c:v>
                </c:pt>
                <c:pt idx="2091">
                  <c:v>3.3370999999999997E-4</c:v>
                </c:pt>
                <c:pt idx="2092">
                  <c:v>3.3035999999999997E-4</c:v>
                </c:pt>
                <c:pt idx="2093">
                  <c:v>3.2705000000000001E-4</c:v>
                </c:pt>
                <c:pt idx="2094">
                  <c:v>3.2378000000000002E-4</c:v>
                </c:pt>
                <c:pt idx="2095">
                  <c:v>3.2056000000000001E-4</c:v>
                </c:pt>
                <c:pt idx="2096">
                  <c:v>3.1737999999999997E-4</c:v>
                </c:pt>
                <c:pt idx="2097">
                  <c:v>3.1424000000000003E-4</c:v>
                </c:pt>
                <c:pt idx="2098">
                  <c:v>3.1114000000000001E-4</c:v>
                </c:pt>
                <c:pt idx="2099">
                  <c:v>3.0808000000000002E-4</c:v>
                </c:pt>
                <c:pt idx="2100">
                  <c:v>3.0506000000000001E-4</c:v>
                </c:pt>
                <c:pt idx="2101">
                  <c:v>3.0208999999999998E-4</c:v>
                </c:pt>
                <c:pt idx="2102">
                  <c:v>2.9914999999999998E-4</c:v>
                </c:pt>
                <c:pt idx="2103">
                  <c:v>2.9625000000000002E-4</c:v>
                </c:pt>
                <c:pt idx="2104">
                  <c:v>2.9338999999999998E-4</c:v>
                </c:pt>
                <c:pt idx="2105">
                  <c:v>2.9055999999999998E-4</c:v>
                </c:pt>
                <c:pt idx="2106">
                  <c:v>2.8778000000000001E-4</c:v>
                </c:pt>
                <c:pt idx="2107">
                  <c:v>2.8504000000000002E-4</c:v>
                </c:pt>
                <c:pt idx="2108">
                  <c:v>2.8233000000000002E-4</c:v>
                </c:pt>
                <c:pt idx="2109">
                  <c:v>2.7965999999999999E-4</c:v>
                </c:pt>
                <c:pt idx="2110">
                  <c:v>2.7703E-4</c:v>
                </c:pt>
                <c:pt idx="2111">
                  <c:v>2.7442999999999999E-4</c:v>
                </c:pt>
                <c:pt idx="2112">
                  <c:v>2.7187000000000001E-4</c:v>
                </c:pt>
                <c:pt idx="2113">
                  <c:v>2.6933000000000003E-4</c:v>
                </c:pt>
                <c:pt idx="2114">
                  <c:v>2.6684000000000001E-4</c:v>
                </c:pt>
                <c:pt idx="2115">
                  <c:v>2.6436999999999999E-4</c:v>
                </c:pt>
                <c:pt idx="2116">
                  <c:v>2.6193000000000001E-4</c:v>
                </c:pt>
                <c:pt idx="2117">
                  <c:v>2.5953E-4</c:v>
                </c:pt>
                <c:pt idx="2118">
                  <c:v>0.18845000000000001</c:v>
                </c:pt>
                <c:pt idx="2119">
                  <c:v>0.18795000000000001</c:v>
                </c:pt>
                <c:pt idx="2120">
                  <c:v>0.18623999999999999</c:v>
                </c:pt>
                <c:pt idx="2121">
                  <c:v>0.18456</c:v>
                </c:pt>
                <c:pt idx="2122">
                  <c:v>0.18289</c:v>
                </c:pt>
                <c:pt idx="2123">
                  <c:v>0.18124999999999999</c:v>
                </c:pt>
                <c:pt idx="2124">
                  <c:v>0.17962</c:v>
                </c:pt>
                <c:pt idx="2125">
                  <c:v>0.17802000000000001</c:v>
                </c:pt>
                <c:pt idx="2126">
                  <c:v>0.17644000000000001</c:v>
                </c:pt>
                <c:pt idx="2127">
                  <c:v>0.17487</c:v>
                </c:pt>
                <c:pt idx="2128">
                  <c:v>0.17333000000000001</c:v>
                </c:pt>
                <c:pt idx="2129">
                  <c:v>0.17180000000000001</c:v>
                </c:pt>
                <c:pt idx="2130">
                  <c:v>0.17029</c:v>
                </c:pt>
                <c:pt idx="2131">
                  <c:v>0.16880000000000001</c:v>
                </c:pt>
                <c:pt idx="2132">
                  <c:v>0.16733000000000001</c:v>
                </c:pt>
                <c:pt idx="2133">
                  <c:v>0.16588</c:v>
                </c:pt>
                <c:pt idx="2134">
                  <c:v>0.16444</c:v>
                </c:pt>
                <c:pt idx="2135">
                  <c:v>0.16302</c:v>
                </c:pt>
                <c:pt idx="2136">
                  <c:v>0.16162000000000001</c:v>
                </c:pt>
                <c:pt idx="2137">
                  <c:v>0.16023999999999999</c:v>
                </c:pt>
                <c:pt idx="2138">
                  <c:v>0.15887000000000001</c:v>
                </c:pt>
                <c:pt idx="2139">
                  <c:v>0.15751999999999999</c:v>
                </c:pt>
                <c:pt idx="2140">
                  <c:v>0.15618000000000001</c:v>
                </c:pt>
                <c:pt idx="2141">
                  <c:v>0.15486</c:v>
                </c:pt>
                <c:pt idx="2142">
                  <c:v>0.15354999999999999</c:v>
                </c:pt>
                <c:pt idx="2143">
                  <c:v>0.15226000000000001</c:v>
                </c:pt>
                <c:pt idx="2144">
                  <c:v>0.15098</c:v>
                </c:pt>
                <c:pt idx="2145">
                  <c:v>0.14971999999999999</c:v>
                </c:pt>
                <c:pt idx="2146">
                  <c:v>0.14846999999999999</c:v>
                </c:pt>
                <c:pt idx="2147">
                  <c:v>0.14723</c:v>
                </c:pt>
                <c:pt idx="2148">
                  <c:v>0.14599999999999999</c:v>
                </c:pt>
                <c:pt idx="2149">
                  <c:v>0.14479</c:v>
                </c:pt>
                <c:pt idx="2150">
                  <c:v>0.14359</c:v>
                </c:pt>
                <c:pt idx="2151">
                  <c:v>0.14241000000000001</c:v>
                </c:pt>
                <c:pt idx="2152">
                  <c:v>0.14122999999999999</c:v>
                </c:pt>
                <c:pt idx="2153">
                  <c:v>0.14007</c:v>
                </c:pt>
                <c:pt idx="2154">
                  <c:v>0.13891999999999999</c:v>
                </c:pt>
                <c:pt idx="2155">
                  <c:v>0.13779</c:v>
                </c:pt>
                <c:pt idx="2156">
                  <c:v>0.13666</c:v>
                </c:pt>
                <c:pt idx="2157">
                  <c:v>0.13555</c:v>
                </c:pt>
                <c:pt idx="2158">
                  <c:v>0.13444999999999999</c:v>
                </c:pt>
                <c:pt idx="2159">
                  <c:v>0.13336000000000001</c:v>
                </c:pt>
                <c:pt idx="2160">
                  <c:v>0.13228000000000001</c:v>
                </c:pt>
                <c:pt idx="2161">
                  <c:v>0.13120999999999999</c:v>
                </c:pt>
                <c:pt idx="2162">
                  <c:v>0.13014999999999999</c:v>
                </c:pt>
                <c:pt idx="2163">
                  <c:v>0.12909999999999999</c:v>
                </c:pt>
                <c:pt idx="2164">
                  <c:v>0.12806999999999999</c:v>
                </c:pt>
                <c:pt idx="2165">
                  <c:v>0.12703999999999999</c:v>
                </c:pt>
                <c:pt idx="2166">
                  <c:v>0.12601999999999999</c:v>
                </c:pt>
                <c:pt idx="2167">
                  <c:v>0.125</c:v>
                </c:pt>
                <c:pt idx="2168">
                  <c:v>0.124</c:v>
                </c:pt>
                <c:pt idx="2169">
                  <c:v>0.123</c:v>
                </c:pt>
                <c:pt idx="2170">
                  <c:v>0.12202</c:v>
                </c:pt>
                <c:pt idx="2171">
                  <c:v>0.12103999999999999</c:v>
                </c:pt>
                <c:pt idx="2172">
                  <c:v>0.12007</c:v>
                </c:pt>
                <c:pt idx="2173">
                  <c:v>0.12925</c:v>
                </c:pt>
                <c:pt idx="2174">
                  <c:v>0.12820999999999999</c:v>
                </c:pt>
                <c:pt idx="2175">
                  <c:v>0.12719</c:v>
                </c:pt>
                <c:pt idx="2176">
                  <c:v>0.12617999999999999</c:v>
                </c:pt>
                <c:pt idx="2177">
                  <c:v>0.12518000000000001</c:v>
                </c:pt>
                <c:pt idx="2178">
                  <c:v>0.12418</c:v>
                </c:pt>
                <c:pt idx="2179">
                  <c:v>0.1232</c:v>
                </c:pt>
                <c:pt idx="2180">
                  <c:v>0.12222</c:v>
                </c:pt>
                <c:pt idx="2181">
                  <c:v>0.12125</c:v>
                </c:pt>
                <c:pt idx="2182">
                  <c:v>0.12028999999999999</c:v>
                </c:pt>
                <c:pt idx="2183">
                  <c:v>0.11935</c:v>
                </c:pt>
                <c:pt idx="2184">
                  <c:v>0.11840000000000001</c:v>
                </c:pt>
                <c:pt idx="2185">
                  <c:v>0.11747</c:v>
                </c:pt>
                <c:pt idx="2186">
                  <c:v>0.11655</c:v>
                </c:pt>
                <c:pt idx="2187">
                  <c:v>0.11563</c:v>
                </c:pt>
                <c:pt idx="2188">
                  <c:v>0.11472</c:v>
                </c:pt>
                <c:pt idx="2189">
                  <c:v>0.11382</c:v>
                </c:pt>
                <c:pt idx="2190">
                  <c:v>0.11293</c:v>
                </c:pt>
                <c:pt idx="2191">
                  <c:v>0.11205</c:v>
                </c:pt>
                <c:pt idx="2192">
                  <c:v>0.11117</c:v>
                </c:pt>
                <c:pt idx="2193">
                  <c:v>0.1103</c:v>
                </c:pt>
                <c:pt idx="2194">
                  <c:v>0.10945000000000001</c:v>
                </c:pt>
                <c:pt idx="2195">
                  <c:v>0.10859000000000001</c:v>
                </c:pt>
                <c:pt idx="2196">
                  <c:v>0.10775</c:v>
                </c:pt>
                <c:pt idx="2197">
                  <c:v>0.10691000000000001</c:v>
                </c:pt>
                <c:pt idx="2198">
                  <c:v>0.10609</c:v>
                </c:pt>
                <c:pt idx="2199">
                  <c:v>0.10526000000000001</c:v>
                </c:pt>
                <c:pt idx="2200">
                  <c:v>0.10445</c:v>
                </c:pt>
                <c:pt idx="2201">
                  <c:v>0.10365000000000001</c:v>
                </c:pt>
                <c:pt idx="2202">
                  <c:v>0.10285</c:v>
                </c:pt>
                <c:pt idx="2203">
                  <c:v>0.10206</c:v>
                </c:pt>
                <c:pt idx="2204">
                  <c:v>0.10128</c:v>
                </c:pt>
                <c:pt idx="2205">
                  <c:v>0.10050000000000001</c:v>
                </c:pt>
                <c:pt idx="2206">
                  <c:v>9.9735000000000004E-2</c:v>
                </c:pt>
                <c:pt idx="2207">
                  <c:v>9.8974999999999994E-2</c:v>
                </c:pt>
                <c:pt idx="2208">
                  <c:v>9.8222000000000004E-2</c:v>
                </c:pt>
                <c:pt idx="2209">
                  <c:v>9.7475999999999993E-2</c:v>
                </c:pt>
                <c:pt idx="2210">
                  <c:v>9.6736000000000003E-2</c:v>
                </c:pt>
                <c:pt idx="2211">
                  <c:v>9.6003000000000005E-2</c:v>
                </c:pt>
                <c:pt idx="2212">
                  <c:v>9.5274999999999999E-2</c:v>
                </c:pt>
                <c:pt idx="2213">
                  <c:v>9.4553999999999999E-2</c:v>
                </c:pt>
                <c:pt idx="2214">
                  <c:v>9.3838000000000005E-2</c:v>
                </c:pt>
                <c:pt idx="2215">
                  <c:v>9.3127000000000001E-2</c:v>
                </c:pt>
                <c:pt idx="2216">
                  <c:v>9.2421000000000003E-2</c:v>
                </c:pt>
                <c:pt idx="2217">
                  <c:v>9.1719999999999996E-2</c:v>
                </c:pt>
                <c:pt idx="2218">
                  <c:v>9.1023000000000007E-2</c:v>
                </c:pt>
                <c:pt idx="2219">
                  <c:v>9.0329999999999994E-2</c:v>
                </c:pt>
                <c:pt idx="2220">
                  <c:v>8.9640999999999998E-2</c:v>
                </c:pt>
                <c:pt idx="2221">
                  <c:v>8.8955999999999993E-2</c:v>
                </c:pt>
                <c:pt idx="2222">
                  <c:v>8.8274000000000005E-2</c:v>
                </c:pt>
                <c:pt idx="2223">
                  <c:v>8.7595999999999993E-2</c:v>
                </c:pt>
                <c:pt idx="2224">
                  <c:v>8.6919999999999997E-2</c:v>
                </c:pt>
                <c:pt idx="2225">
                  <c:v>8.6247000000000004E-2</c:v>
                </c:pt>
                <c:pt idx="2226">
                  <c:v>8.5577E-2</c:v>
                </c:pt>
                <c:pt idx="2227">
                  <c:v>8.4909999999999999E-2</c:v>
                </c:pt>
                <c:pt idx="2228">
                  <c:v>8.4246000000000001E-2</c:v>
                </c:pt>
                <c:pt idx="2229">
                  <c:v>8.3585000000000007E-2</c:v>
                </c:pt>
                <c:pt idx="2230">
                  <c:v>8.2927000000000001E-2</c:v>
                </c:pt>
                <c:pt idx="2231">
                  <c:v>8.2271999999999998E-2</c:v>
                </c:pt>
                <c:pt idx="2232">
                  <c:v>8.1619999999999998E-2</c:v>
                </c:pt>
                <c:pt idx="2233">
                  <c:v>8.0972000000000002E-2</c:v>
                </c:pt>
                <c:pt idx="2234">
                  <c:v>8.0325999999999995E-2</c:v>
                </c:pt>
                <c:pt idx="2235">
                  <c:v>7.9684000000000005E-2</c:v>
                </c:pt>
                <c:pt idx="2236">
                  <c:v>7.9044000000000003E-2</c:v>
                </c:pt>
                <c:pt idx="2237">
                  <c:v>9.6898999999999999E-2</c:v>
                </c:pt>
                <c:pt idx="2238">
                  <c:v>9.6116999999999994E-2</c:v>
                </c:pt>
                <c:pt idx="2239">
                  <c:v>9.5338000000000006E-2</c:v>
                </c:pt>
                <c:pt idx="2240">
                  <c:v>9.4562999999999994E-2</c:v>
                </c:pt>
                <c:pt idx="2241">
                  <c:v>9.3793000000000001E-2</c:v>
                </c:pt>
                <c:pt idx="2242">
                  <c:v>9.3026999999999999E-2</c:v>
                </c:pt>
                <c:pt idx="2243">
                  <c:v>9.2266000000000001E-2</c:v>
                </c:pt>
                <c:pt idx="2244">
                  <c:v>9.1509999999999994E-2</c:v>
                </c:pt>
                <c:pt idx="2245">
                  <c:v>9.0758000000000005E-2</c:v>
                </c:pt>
                <c:pt idx="2246">
                  <c:v>9.0011999999999995E-2</c:v>
                </c:pt>
                <c:pt idx="2247">
                  <c:v>8.9269000000000001E-2</c:v>
                </c:pt>
                <c:pt idx="2248">
                  <c:v>8.8532E-2</c:v>
                </c:pt>
                <c:pt idx="2249">
                  <c:v>8.7799000000000002E-2</c:v>
                </c:pt>
                <c:pt idx="2250">
                  <c:v>8.7069999999999995E-2</c:v>
                </c:pt>
                <c:pt idx="2251">
                  <c:v>8.6346000000000006E-2</c:v>
                </c:pt>
                <c:pt idx="2252">
                  <c:v>8.5625999999999994E-2</c:v>
                </c:pt>
                <c:pt idx="2253">
                  <c:v>8.4908999999999998E-2</c:v>
                </c:pt>
                <c:pt idx="2254">
                  <c:v>8.4196999999999994E-2</c:v>
                </c:pt>
                <c:pt idx="2255">
                  <c:v>8.3487000000000006E-2</c:v>
                </c:pt>
                <c:pt idx="2256">
                  <c:v>8.2781999999999994E-2</c:v>
                </c:pt>
                <c:pt idx="2257">
                  <c:v>8.208E-2</c:v>
                </c:pt>
                <c:pt idx="2258">
                  <c:v>8.1381999999999996E-2</c:v>
                </c:pt>
                <c:pt idx="2259">
                  <c:v>8.0686999999999995E-2</c:v>
                </c:pt>
                <c:pt idx="2260">
                  <c:v>7.9995999999999998E-2</c:v>
                </c:pt>
                <c:pt idx="2261">
                  <c:v>7.9308000000000003E-2</c:v>
                </c:pt>
                <c:pt idx="2262">
                  <c:v>7.8623999999999999E-2</c:v>
                </c:pt>
                <c:pt idx="2263">
                  <c:v>7.7943999999999999E-2</c:v>
                </c:pt>
                <c:pt idx="2264">
                  <c:v>7.7268000000000003E-2</c:v>
                </c:pt>
                <c:pt idx="2265">
                  <c:v>7.6595999999999997E-2</c:v>
                </c:pt>
                <c:pt idx="2266">
                  <c:v>7.5928999999999996E-2</c:v>
                </c:pt>
                <c:pt idx="2267">
                  <c:v>7.5264999999999999E-2</c:v>
                </c:pt>
                <c:pt idx="2268">
                  <c:v>7.4606000000000006E-2</c:v>
                </c:pt>
                <c:pt idx="2269">
                  <c:v>7.3951000000000003E-2</c:v>
                </c:pt>
                <c:pt idx="2270">
                  <c:v>7.3300000000000004E-2</c:v>
                </c:pt>
                <c:pt idx="2271">
                  <c:v>7.2653999999999996E-2</c:v>
                </c:pt>
                <c:pt idx="2272">
                  <c:v>7.2011000000000006E-2</c:v>
                </c:pt>
                <c:pt idx="2273">
                  <c:v>7.1373000000000006E-2</c:v>
                </c:pt>
                <c:pt idx="2274">
                  <c:v>7.0738999999999996E-2</c:v>
                </c:pt>
                <c:pt idx="2275">
                  <c:v>7.0108000000000004E-2</c:v>
                </c:pt>
                <c:pt idx="2276">
                  <c:v>6.9481000000000001E-2</c:v>
                </c:pt>
                <c:pt idx="2277">
                  <c:v>6.8858000000000003E-2</c:v>
                </c:pt>
                <c:pt idx="2278">
                  <c:v>6.8238999999999994E-2</c:v>
                </c:pt>
                <c:pt idx="2279">
                  <c:v>6.7624000000000004E-2</c:v>
                </c:pt>
                <c:pt idx="2280">
                  <c:v>6.7013000000000003E-2</c:v>
                </c:pt>
                <c:pt idx="2281">
                  <c:v>6.6406999999999994E-2</c:v>
                </c:pt>
                <c:pt idx="2282">
                  <c:v>6.5805000000000002E-2</c:v>
                </c:pt>
                <c:pt idx="2283">
                  <c:v>6.5208000000000002E-2</c:v>
                </c:pt>
                <c:pt idx="2284">
                  <c:v>6.4615000000000006E-2</c:v>
                </c:pt>
                <c:pt idx="2285">
                  <c:v>6.4027000000000001E-2</c:v>
                </c:pt>
                <c:pt idx="2286">
                  <c:v>6.3442999999999999E-2</c:v>
                </c:pt>
                <c:pt idx="2287">
                  <c:v>6.2863000000000002E-2</c:v>
                </c:pt>
                <c:pt idx="2288">
                  <c:v>6.2287000000000002E-2</c:v>
                </c:pt>
                <c:pt idx="2289">
                  <c:v>6.1713999999999998E-2</c:v>
                </c:pt>
                <c:pt idx="2290">
                  <c:v>6.1144999999999998E-2</c:v>
                </c:pt>
                <c:pt idx="2291">
                  <c:v>6.0579000000000001E-2</c:v>
                </c:pt>
                <c:pt idx="2292">
                  <c:v>6.0017000000000001E-2</c:v>
                </c:pt>
                <c:pt idx="2293">
                  <c:v>5.9457000000000003E-2</c:v>
                </c:pt>
                <c:pt idx="2294">
                  <c:v>5.8900000000000001E-2</c:v>
                </c:pt>
                <c:pt idx="2295">
                  <c:v>5.8346000000000002E-2</c:v>
                </c:pt>
                <c:pt idx="2296">
                  <c:v>5.7794999999999999E-2</c:v>
                </c:pt>
                <c:pt idx="2297">
                  <c:v>5.7248E-2</c:v>
                </c:pt>
                <c:pt idx="2298">
                  <c:v>5.6703000000000003E-2</c:v>
                </c:pt>
                <c:pt idx="2299">
                  <c:v>5.6161999999999997E-2</c:v>
                </c:pt>
                <c:pt idx="2300">
                  <c:v>5.5625000000000001E-2</c:v>
                </c:pt>
                <c:pt idx="2301">
                  <c:v>5.5092000000000002E-2</c:v>
                </c:pt>
                <c:pt idx="2302">
                  <c:v>5.4561999999999999E-2</c:v>
                </c:pt>
                <c:pt idx="2303">
                  <c:v>5.4037000000000002E-2</c:v>
                </c:pt>
                <c:pt idx="2304">
                  <c:v>5.3515E-2</c:v>
                </c:pt>
                <c:pt idx="2305">
                  <c:v>5.2997000000000002E-2</c:v>
                </c:pt>
                <c:pt idx="2306">
                  <c:v>5.2484000000000003E-2</c:v>
                </c:pt>
                <c:pt idx="2307">
                  <c:v>5.1973999999999999E-2</c:v>
                </c:pt>
                <c:pt idx="2308">
                  <c:v>5.1469000000000001E-2</c:v>
                </c:pt>
                <c:pt idx="2309">
                  <c:v>5.0966999999999998E-2</c:v>
                </c:pt>
                <c:pt idx="2310">
                  <c:v>5.0470000000000001E-2</c:v>
                </c:pt>
                <c:pt idx="2311">
                  <c:v>4.9976E-2</c:v>
                </c:pt>
                <c:pt idx="2312">
                  <c:v>4.9486000000000002E-2</c:v>
                </c:pt>
                <c:pt idx="2313">
                  <c:v>4.9000000000000002E-2</c:v>
                </c:pt>
                <c:pt idx="2314">
                  <c:v>4.8517999999999999E-2</c:v>
                </c:pt>
                <c:pt idx="2315">
                  <c:v>4.8038999999999998E-2</c:v>
                </c:pt>
                <c:pt idx="2316">
                  <c:v>4.7563000000000001E-2</c:v>
                </c:pt>
                <c:pt idx="2317">
                  <c:v>4.709E-2</c:v>
                </c:pt>
                <c:pt idx="2318">
                  <c:v>4.6621000000000003E-2</c:v>
                </c:pt>
                <c:pt idx="2319">
                  <c:v>4.6154000000000001E-2</c:v>
                </c:pt>
                <c:pt idx="2320">
                  <c:v>4.5690000000000001E-2</c:v>
                </c:pt>
                <c:pt idx="2321">
                  <c:v>4.5229999999999999E-2</c:v>
                </c:pt>
                <c:pt idx="2322">
                  <c:v>4.4771999999999999E-2</c:v>
                </c:pt>
                <c:pt idx="2323">
                  <c:v>4.4317000000000002E-2</c:v>
                </c:pt>
                <c:pt idx="2324">
                  <c:v>4.3865000000000001E-2</c:v>
                </c:pt>
                <c:pt idx="2325">
                  <c:v>4.3416000000000003E-2</c:v>
                </c:pt>
                <c:pt idx="2326">
                  <c:v>4.2971000000000002E-2</c:v>
                </c:pt>
                <c:pt idx="2327">
                  <c:v>4.2528999999999997E-2</c:v>
                </c:pt>
                <c:pt idx="2328">
                  <c:v>4.2090000000000002E-2</c:v>
                </c:pt>
                <c:pt idx="2329">
                  <c:v>4.1654999999999998E-2</c:v>
                </c:pt>
                <c:pt idx="2330">
                  <c:v>4.1223000000000003E-2</c:v>
                </c:pt>
                <c:pt idx="2331">
                  <c:v>4.0794999999999998E-2</c:v>
                </c:pt>
                <c:pt idx="2332">
                  <c:v>4.0370999999999997E-2</c:v>
                </c:pt>
                <c:pt idx="2333">
                  <c:v>3.9948999999999998E-2</c:v>
                </c:pt>
                <c:pt idx="2334">
                  <c:v>3.9531999999999998E-2</c:v>
                </c:pt>
                <c:pt idx="2335">
                  <c:v>3.9118E-2</c:v>
                </c:pt>
                <c:pt idx="2336">
                  <c:v>3.8707999999999999E-2</c:v>
                </c:pt>
                <c:pt idx="2337">
                  <c:v>3.8301000000000002E-2</c:v>
                </c:pt>
                <c:pt idx="2338">
                  <c:v>3.7897E-2</c:v>
                </c:pt>
                <c:pt idx="2339">
                  <c:v>3.7497000000000003E-2</c:v>
                </c:pt>
                <c:pt idx="2340">
                  <c:v>3.7101000000000002E-2</c:v>
                </c:pt>
                <c:pt idx="2341">
                  <c:v>3.6706999999999997E-2</c:v>
                </c:pt>
                <c:pt idx="2342">
                  <c:v>3.6317000000000002E-2</c:v>
                </c:pt>
                <c:pt idx="2343">
                  <c:v>3.5929000000000003E-2</c:v>
                </c:pt>
                <c:pt idx="2344">
                  <c:v>3.5545E-2</c:v>
                </c:pt>
                <c:pt idx="2345">
                  <c:v>3.5165000000000002E-2</c:v>
                </c:pt>
                <c:pt idx="2346">
                  <c:v>3.4786999999999998E-2</c:v>
                </c:pt>
                <c:pt idx="2347">
                  <c:v>3.4412999999999999E-2</c:v>
                </c:pt>
                <c:pt idx="2348">
                  <c:v>3.4042999999999997E-2</c:v>
                </c:pt>
                <c:pt idx="2349">
                  <c:v>3.3675999999999998E-2</c:v>
                </c:pt>
                <c:pt idx="2350">
                  <c:v>3.3313000000000002E-2</c:v>
                </c:pt>
                <c:pt idx="2351">
                  <c:v>3.2953000000000003E-2</c:v>
                </c:pt>
                <c:pt idx="2352">
                  <c:v>3.2596E-2</c:v>
                </c:pt>
                <c:pt idx="2353">
                  <c:v>3.2243000000000001E-2</c:v>
                </c:pt>
                <c:pt idx="2354">
                  <c:v>3.1892999999999998E-2</c:v>
                </c:pt>
                <c:pt idx="2355">
                  <c:v>3.1545999999999998E-2</c:v>
                </c:pt>
                <c:pt idx="2356">
                  <c:v>3.1203000000000002E-2</c:v>
                </c:pt>
                <c:pt idx="2357">
                  <c:v>3.0863000000000002E-2</c:v>
                </c:pt>
                <c:pt idx="2358">
                  <c:v>3.0526999999999999E-2</c:v>
                </c:pt>
                <c:pt idx="2359">
                  <c:v>3.0193000000000001E-2</c:v>
                </c:pt>
                <c:pt idx="2360">
                  <c:v>2.9863000000000001E-2</c:v>
                </c:pt>
                <c:pt idx="2361">
                  <c:v>2.9534999999999999E-2</c:v>
                </c:pt>
                <c:pt idx="2362">
                  <c:v>2.9211000000000001E-2</c:v>
                </c:pt>
                <c:pt idx="2363">
                  <c:v>2.8889999999999999E-2</c:v>
                </c:pt>
                <c:pt idx="2364">
                  <c:v>2.8570999999999999E-2</c:v>
                </c:pt>
                <c:pt idx="2365">
                  <c:v>2.8256E-2</c:v>
                </c:pt>
                <c:pt idx="2366">
                  <c:v>2.7944E-2</c:v>
                </c:pt>
                <c:pt idx="2367">
                  <c:v>2.7636000000000001E-2</c:v>
                </c:pt>
                <c:pt idx="2368">
                  <c:v>2.733E-2</c:v>
                </c:pt>
                <c:pt idx="2369">
                  <c:v>2.7028E-2</c:v>
                </c:pt>
                <c:pt idx="2370">
                  <c:v>2.6727999999999998E-2</c:v>
                </c:pt>
                <c:pt idx="2371">
                  <c:v>2.6432000000000001E-2</c:v>
                </c:pt>
                <c:pt idx="2372">
                  <c:v>2.614E-2</c:v>
                </c:pt>
                <c:pt idx="2373">
                  <c:v>2.5850000000000001E-2</c:v>
                </c:pt>
                <c:pt idx="2374">
                  <c:v>2.5562999999999999E-2</c:v>
                </c:pt>
                <c:pt idx="2375">
                  <c:v>2.528E-2</c:v>
                </c:pt>
                <c:pt idx="2376">
                  <c:v>2.4999E-2</c:v>
                </c:pt>
                <c:pt idx="2377">
                  <c:v>2.4722000000000001E-2</c:v>
                </c:pt>
                <c:pt idx="2378">
                  <c:v>2.4448000000000001E-2</c:v>
                </c:pt>
                <c:pt idx="2379">
                  <c:v>2.4176E-2</c:v>
                </c:pt>
                <c:pt idx="2380">
                  <c:v>2.3907999999999999E-2</c:v>
                </c:pt>
                <c:pt idx="2381">
                  <c:v>2.3643000000000001E-2</c:v>
                </c:pt>
                <c:pt idx="2382">
                  <c:v>2.3380000000000001E-2</c:v>
                </c:pt>
                <c:pt idx="2383">
                  <c:v>2.3120999999999999E-2</c:v>
                </c:pt>
                <c:pt idx="2384">
                  <c:v>2.2863999999999999E-2</c:v>
                </c:pt>
                <c:pt idx="2385">
                  <c:v>2.2610000000000002E-2</c:v>
                </c:pt>
                <c:pt idx="2386">
                  <c:v>2.2359E-2</c:v>
                </c:pt>
                <c:pt idx="2387">
                  <c:v>2.2110999999999999E-2</c:v>
                </c:pt>
                <c:pt idx="2388">
                  <c:v>2.1864999999999999E-2</c:v>
                </c:pt>
                <c:pt idx="2389">
                  <c:v>2.1621000000000001E-2</c:v>
                </c:pt>
                <c:pt idx="2390">
                  <c:v>2.138E-2</c:v>
                </c:pt>
                <c:pt idx="2391">
                  <c:v>2.1142000000000001E-2</c:v>
                </c:pt>
                <c:pt idx="2392">
                  <c:v>2.0906000000000001E-2</c:v>
                </c:pt>
                <c:pt idx="2393">
                  <c:v>2.0673E-2</c:v>
                </c:pt>
                <c:pt idx="2394">
                  <c:v>2.0441999999999998E-2</c:v>
                </c:pt>
                <c:pt idx="2395">
                  <c:v>2.0212999999999998E-2</c:v>
                </c:pt>
                <c:pt idx="2396">
                  <c:v>1.9987000000000001E-2</c:v>
                </c:pt>
                <c:pt idx="2397">
                  <c:v>1.9761999999999998E-2</c:v>
                </c:pt>
                <c:pt idx="2398">
                  <c:v>1.9539999999999998E-2</c:v>
                </c:pt>
                <c:pt idx="2399">
                  <c:v>1.9321000000000001E-2</c:v>
                </c:pt>
                <c:pt idx="2400">
                  <c:v>1.9102999999999998E-2</c:v>
                </c:pt>
                <c:pt idx="2401">
                  <c:v>1.8887999999999999E-2</c:v>
                </c:pt>
                <c:pt idx="2402">
                  <c:v>1.8675000000000001E-2</c:v>
                </c:pt>
                <c:pt idx="2403">
                  <c:v>1.8464999999999999E-2</c:v>
                </c:pt>
                <c:pt idx="2404">
                  <c:v>1.8256999999999999E-2</c:v>
                </c:pt>
                <c:pt idx="2405">
                  <c:v>1.8051999999999999E-2</c:v>
                </c:pt>
                <c:pt idx="2406">
                  <c:v>1.7849E-2</c:v>
                </c:pt>
                <c:pt idx="2407">
                  <c:v>1.7649000000000001E-2</c:v>
                </c:pt>
                <c:pt idx="2408">
                  <c:v>1.7451999999999999E-2</c:v>
                </c:pt>
                <c:pt idx="2409">
                  <c:v>1.7257000000000002E-2</c:v>
                </c:pt>
                <c:pt idx="2410">
                  <c:v>1.7066000000000001E-2</c:v>
                </c:pt>
                <c:pt idx="2411">
                  <c:v>1.6877E-2</c:v>
                </c:pt>
                <c:pt idx="2412">
                  <c:v>1.669E-2</c:v>
                </c:pt>
                <c:pt idx="2413">
                  <c:v>1.6507000000000001E-2</c:v>
                </c:pt>
                <c:pt idx="2414">
                  <c:v>1.6326E-2</c:v>
                </c:pt>
                <c:pt idx="2415">
                  <c:v>1.6147000000000002E-2</c:v>
                </c:pt>
                <c:pt idx="2416">
                  <c:v>1.5970999999999999E-2</c:v>
                </c:pt>
                <c:pt idx="2417">
                  <c:v>1.5796999999999999E-2</c:v>
                </c:pt>
                <c:pt idx="2418">
                  <c:v>1.5625E-2</c:v>
                </c:pt>
                <c:pt idx="2419">
                  <c:v>1.5455999999999999E-2</c:v>
                </c:pt>
                <c:pt idx="2420">
                  <c:v>1.5289000000000001E-2</c:v>
                </c:pt>
                <c:pt idx="2421">
                  <c:v>1.5124E-2</c:v>
                </c:pt>
                <c:pt idx="2422">
                  <c:v>1.4961E-2</c:v>
                </c:pt>
                <c:pt idx="2423">
                  <c:v>1.4801E-2</c:v>
                </c:pt>
                <c:pt idx="2424">
                  <c:v>1.4642000000000001E-2</c:v>
                </c:pt>
                <c:pt idx="2425">
                  <c:v>1.4486000000000001E-2</c:v>
                </c:pt>
                <c:pt idx="2426">
                  <c:v>1.4331E-2</c:v>
                </c:pt>
                <c:pt idx="2427">
                  <c:v>1.4178E-2</c:v>
                </c:pt>
                <c:pt idx="2428">
                  <c:v>1.4027E-2</c:v>
                </c:pt>
                <c:pt idx="2429">
                  <c:v>4.5998999999999998E-2</c:v>
                </c:pt>
                <c:pt idx="2430">
                  <c:v>5.7938999999999997E-2</c:v>
                </c:pt>
                <c:pt idx="2431">
                  <c:v>5.7329999999999999E-2</c:v>
                </c:pt>
                <c:pt idx="2432">
                  <c:v>5.6729000000000002E-2</c:v>
                </c:pt>
                <c:pt idx="2433">
                  <c:v>5.6135999999999998E-2</c:v>
                </c:pt>
                <c:pt idx="2434">
                  <c:v>5.5551000000000003E-2</c:v>
                </c:pt>
                <c:pt idx="2435">
                  <c:v>5.4974000000000002E-2</c:v>
                </c:pt>
                <c:pt idx="2436">
                  <c:v>5.4405000000000002E-2</c:v>
                </c:pt>
                <c:pt idx="2437">
                  <c:v>5.3844000000000003E-2</c:v>
                </c:pt>
                <c:pt idx="2438">
                  <c:v>5.3289999999999997E-2</c:v>
                </c:pt>
                <c:pt idx="2439">
                  <c:v>5.2743999999999999E-2</c:v>
                </c:pt>
                <c:pt idx="2440">
                  <c:v>5.2205000000000001E-2</c:v>
                </c:pt>
                <c:pt idx="2441">
                  <c:v>5.1672000000000003E-2</c:v>
                </c:pt>
                <c:pt idx="2442">
                  <c:v>5.1145999999999997E-2</c:v>
                </c:pt>
                <c:pt idx="2443">
                  <c:v>5.7043999999999997E-2</c:v>
                </c:pt>
                <c:pt idx="2444">
                  <c:v>5.6464E-2</c:v>
                </c:pt>
                <c:pt idx="2445">
                  <c:v>5.5891999999999997E-2</c:v>
                </c:pt>
                <c:pt idx="2446">
                  <c:v>5.5324999999999999E-2</c:v>
                </c:pt>
                <c:pt idx="2447">
                  <c:v>5.4765000000000001E-2</c:v>
                </c:pt>
                <c:pt idx="2448">
                  <c:v>5.4210000000000001E-2</c:v>
                </c:pt>
                <c:pt idx="2449">
                  <c:v>5.3662000000000001E-2</c:v>
                </c:pt>
                <c:pt idx="2450">
                  <c:v>5.3121000000000002E-2</c:v>
                </c:pt>
                <c:pt idx="2451">
                  <c:v>5.2585E-2</c:v>
                </c:pt>
                <c:pt idx="2452">
                  <c:v>6.0408000000000003E-2</c:v>
                </c:pt>
                <c:pt idx="2453">
                  <c:v>5.9801E-2</c:v>
                </c:pt>
                <c:pt idx="2454">
                  <c:v>5.9201999999999998E-2</c:v>
                </c:pt>
                <c:pt idx="2455">
                  <c:v>5.8610000000000002E-2</c:v>
                </c:pt>
                <c:pt idx="2456">
                  <c:v>6.2222E-2</c:v>
                </c:pt>
                <c:pt idx="2457">
                  <c:v>6.1601999999999997E-2</c:v>
                </c:pt>
                <c:pt idx="2458">
                  <c:v>6.0990000000000003E-2</c:v>
                </c:pt>
                <c:pt idx="2459">
                  <c:v>6.0386000000000002E-2</c:v>
                </c:pt>
                <c:pt idx="2460">
                  <c:v>5.9789000000000002E-2</c:v>
                </c:pt>
                <c:pt idx="2461">
                  <c:v>5.9200000000000003E-2</c:v>
                </c:pt>
                <c:pt idx="2462">
                  <c:v>5.8618999999999997E-2</c:v>
                </c:pt>
                <c:pt idx="2463">
                  <c:v>5.8044999999999999E-2</c:v>
                </c:pt>
                <c:pt idx="2464">
                  <c:v>5.7479000000000002E-2</c:v>
                </c:pt>
                <c:pt idx="2465">
                  <c:v>5.6920999999999999E-2</c:v>
                </c:pt>
                <c:pt idx="2466">
                  <c:v>5.6370999999999997E-2</c:v>
                </c:pt>
                <c:pt idx="2467">
                  <c:v>5.5828000000000003E-2</c:v>
                </c:pt>
                <c:pt idx="2468">
                  <c:v>5.5293000000000002E-2</c:v>
                </c:pt>
                <c:pt idx="2469">
                  <c:v>5.4765000000000001E-2</c:v>
                </c:pt>
                <c:pt idx="2470">
                  <c:v>5.4244000000000001E-2</c:v>
                </c:pt>
                <c:pt idx="2471">
                  <c:v>5.3731000000000001E-2</c:v>
                </c:pt>
                <c:pt idx="2472">
                  <c:v>5.3224E-2</c:v>
                </c:pt>
                <c:pt idx="2473">
                  <c:v>5.6512E-2</c:v>
                </c:pt>
                <c:pt idx="2474">
                  <c:v>5.5983999999999999E-2</c:v>
                </c:pt>
                <c:pt idx="2475">
                  <c:v>6.2126000000000001E-2</c:v>
                </c:pt>
                <c:pt idx="2476">
                  <c:v>6.1551000000000002E-2</c:v>
                </c:pt>
                <c:pt idx="2477">
                  <c:v>6.0983000000000002E-2</c:v>
                </c:pt>
                <c:pt idx="2478">
                  <c:v>6.0422999999999998E-2</c:v>
                </c:pt>
                <c:pt idx="2479">
                  <c:v>7.2731000000000004E-2</c:v>
                </c:pt>
                <c:pt idx="2480">
                  <c:v>8.6035E-2</c:v>
                </c:pt>
                <c:pt idx="2481">
                  <c:v>8.5254999999999997E-2</c:v>
                </c:pt>
                <c:pt idx="2482">
                  <c:v>8.4486000000000006E-2</c:v>
                </c:pt>
                <c:pt idx="2483">
                  <c:v>8.3725999999999995E-2</c:v>
                </c:pt>
                <c:pt idx="2484">
                  <c:v>8.2975999999999994E-2</c:v>
                </c:pt>
                <c:pt idx="2485">
                  <c:v>8.2235000000000003E-2</c:v>
                </c:pt>
                <c:pt idx="2486">
                  <c:v>8.1503000000000006E-2</c:v>
                </c:pt>
                <c:pt idx="2487">
                  <c:v>8.0779000000000004E-2</c:v>
                </c:pt>
                <c:pt idx="2488">
                  <c:v>8.0063999999999996E-2</c:v>
                </c:pt>
                <c:pt idx="2489">
                  <c:v>7.9357999999999998E-2</c:v>
                </c:pt>
                <c:pt idx="2490">
                  <c:v>7.8659999999999994E-2</c:v>
                </c:pt>
                <c:pt idx="2491">
                  <c:v>7.7970999999999999E-2</c:v>
                </c:pt>
                <c:pt idx="2492">
                  <c:v>7.7289999999999998E-2</c:v>
                </c:pt>
                <c:pt idx="2493">
                  <c:v>7.6616000000000004E-2</c:v>
                </c:pt>
                <c:pt idx="2494">
                  <c:v>7.5952000000000006E-2</c:v>
                </c:pt>
                <c:pt idx="2495">
                  <c:v>7.5295000000000001E-2</c:v>
                </c:pt>
                <c:pt idx="2496">
                  <c:v>7.4647000000000005E-2</c:v>
                </c:pt>
                <c:pt idx="2497">
                  <c:v>7.4007000000000003E-2</c:v>
                </c:pt>
                <c:pt idx="2498">
                  <c:v>7.3374999999999996E-2</c:v>
                </c:pt>
                <c:pt idx="2499">
                  <c:v>7.2750999999999996E-2</c:v>
                </c:pt>
                <c:pt idx="2500">
                  <c:v>7.2134000000000004E-2</c:v>
                </c:pt>
                <c:pt idx="2501">
                  <c:v>7.1526000000000006E-2</c:v>
                </c:pt>
                <c:pt idx="2502">
                  <c:v>7.0925000000000002E-2</c:v>
                </c:pt>
                <c:pt idx="2503">
                  <c:v>7.0332000000000006E-2</c:v>
                </c:pt>
                <c:pt idx="2504">
                  <c:v>6.9746000000000002E-2</c:v>
                </c:pt>
                <c:pt idx="2505">
                  <c:v>6.9167000000000006E-2</c:v>
                </c:pt>
                <c:pt idx="2506">
                  <c:v>6.8595000000000003E-2</c:v>
                </c:pt>
                <c:pt idx="2507">
                  <c:v>6.8029999999999993E-2</c:v>
                </c:pt>
                <c:pt idx="2508">
                  <c:v>6.7472000000000004E-2</c:v>
                </c:pt>
                <c:pt idx="2509">
                  <c:v>6.6919999999999993E-2</c:v>
                </c:pt>
                <c:pt idx="2510">
                  <c:v>6.6375000000000003E-2</c:v>
                </c:pt>
                <c:pt idx="2511">
                  <c:v>6.5835000000000005E-2</c:v>
                </c:pt>
                <c:pt idx="2512">
                  <c:v>6.5299999999999997E-2</c:v>
                </c:pt>
                <c:pt idx="2513">
                  <c:v>6.4769999999999994E-2</c:v>
                </c:pt>
                <c:pt idx="2514">
                  <c:v>6.4245999999999998E-2</c:v>
                </c:pt>
                <c:pt idx="2515">
                  <c:v>6.3726000000000005E-2</c:v>
                </c:pt>
                <c:pt idx="2516">
                  <c:v>6.3210000000000002E-2</c:v>
                </c:pt>
                <c:pt idx="2517">
                  <c:v>6.2698000000000004E-2</c:v>
                </c:pt>
                <c:pt idx="2518">
                  <c:v>6.2191000000000003E-2</c:v>
                </c:pt>
                <c:pt idx="2519">
                  <c:v>6.1686999999999999E-2</c:v>
                </c:pt>
                <c:pt idx="2520">
                  <c:v>6.1186999999999998E-2</c:v>
                </c:pt>
                <c:pt idx="2521">
                  <c:v>6.0692000000000003E-2</c:v>
                </c:pt>
                <c:pt idx="2522">
                  <c:v>6.0199999999999997E-2</c:v>
                </c:pt>
                <c:pt idx="2523">
                  <c:v>5.9712000000000001E-2</c:v>
                </c:pt>
                <c:pt idx="2524">
                  <c:v>5.9228999999999997E-2</c:v>
                </c:pt>
                <c:pt idx="2525">
                  <c:v>5.8749000000000003E-2</c:v>
                </c:pt>
                <c:pt idx="2526">
                  <c:v>5.8273999999999999E-2</c:v>
                </c:pt>
                <c:pt idx="2527">
                  <c:v>5.7803E-2</c:v>
                </c:pt>
                <c:pt idx="2528">
                  <c:v>5.7336999999999999E-2</c:v>
                </c:pt>
                <c:pt idx="2529">
                  <c:v>5.6874000000000001E-2</c:v>
                </c:pt>
                <c:pt idx="2530">
                  <c:v>5.6417000000000002E-2</c:v>
                </c:pt>
                <c:pt idx="2531">
                  <c:v>5.5962999999999999E-2</c:v>
                </c:pt>
                <c:pt idx="2532">
                  <c:v>5.5513E-2</c:v>
                </c:pt>
                <c:pt idx="2533">
                  <c:v>5.5067999999999999E-2</c:v>
                </c:pt>
                <c:pt idx="2534">
                  <c:v>5.4626000000000001E-2</c:v>
                </c:pt>
                <c:pt idx="2535">
                  <c:v>5.4189000000000001E-2</c:v>
                </c:pt>
                <c:pt idx="2536">
                  <c:v>5.3754999999999997E-2</c:v>
                </c:pt>
                <c:pt idx="2537">
                  <c:v>5.3324999999999997E-2</c:v>
                </c:pt>
                <c:pt idx="2538">
                  <c:v>5.2898000000000001E-2</c:v>
                </c:pt>
                <c:pt idx="2539">
                  <c:v>5.2475000000000001E-2</c:v>
                </c:pt>
                <c:pt idx="2540">
                  <c:v>5.2055999999999998E-2</c:v>
                </c:pt>
                <c:pt idx="2541">
                  <c:v>5.1639999999999998E-2</c:v>
                </c:pt>
                <c:pt idx="2542">
                  <c:v>5.1227000000000002E-2</c:v>
                </c:pt>
                <c:pt idx="2543">
                  <c:v>5.0818000000000002E-2</c:v>
                </c:pt>
                <c:pt idx="2544">
                  <c:v>5.0411999999999998E-2</c:v>
                </c:pt>
                <c:pt idx="2545">
                  <c:v>5.0008999999999998E-2</c:v>
                </c:pt>
                <c:pt idx="2546">
                  <c:v>4.9610000000000001E-2</c:v>
                </c:pt>
                <c:pt idx="2547">
                  <c:v>4.9213E-2</c:v>
                </c:pt>
                <c:pt idx="2548">
                  <c:v>4.8820000000000002E-2</c:v>
                </c:pt>
                <c:pt idx="2549">
                  <c:v>4.8430000000000001E-2</c:v>
                </c:pt>
                <c:pt idx="2550">
                  <c:v>4.8043000000000002E-2</c:v>
                </c:pt>
                <c:pt idx="2551">
                  <c:v>4.7660000000000001E-2</c:v>
                </c:pt>
                <c:pt idx="2552">
                  <c:v>4.7279000000000002E-2</c:v>
                </c:pt>
                <c:pt idx="2553">
                  <c:v>4.6900999999999998E-2</c:v>
                </c:pt>
                <c:pt idx="2554">
                  <c:v>4.6526999999999999E-2</c:v>
                </c:pt>
                <c:pt idx="2555">
                  <c:v>4.6155000000000002E-2</c:v>
                </c:pt>
                <c:pt idx="2556">
                  <c:v>4.5784999999999999E-2</c:v>
                </c:pt>
                <c:pt idx="2557">
                  <c:v>4.5419000000000001E-2</c:v>
                </c:pt>
                <c:pt idx="2558">
                  <c:v>4.5053999999999997E-2</c:v>
                </c:pt>
                <c:pt idx="2559">
                  <c:v>4.4692000000000003E-2</c:v>
                </c:pt>
                <c:pt idx="2560">
                  <c:v>4.4332999999999997E-2</c:v>
                </c:pt>
                <c:pt idx="2561">
                  <c:v>4.3976000000000001E-2</c:v>
                </c:pt>
                <c:pt idx="2562">
                  <c:v>4.3621E-2</c:v>
                </c:pt>
                <c:pt idx="2563">
                  <c:v>4.3269000000000002E-2</c:v>
                </c:pt>
                <c:pt idx="2564">
                  <c:v>4.2918999999999999E-2</c:v>
                </c:pt>
                <c:pt idx="2565">
                  <c:v>4.2570999999999998E-2</c:v>
                </c:pt>
                <c:pt idx="2566">
                  <c:v>4.2227000000000001E-2</c:v>
                </c:pt>
                <c:pt idx="2567">
                  <c:v>4.1883999999999998E-2</c:v>
                </c:pt>
                <c:pt idx="2568">
                  <c:v>4.1544999999999999E-2</c:v>
                </c:pt>
                <c:pt idx="2569">
                  <c:v>4.1208000000000002E-2</c:v>
                </c:pt>
                <c:pt idx="2570">
                  <c:v>4.0874000000000001E-2</c:v>
                </c:pt>
                <c:pt idx="2571">
                  <c:v>4.0542000000000002E-2</c:v>
                </c:pt>
                <c:pt idx="2572">
                  <c:v>4.0212999999999999E-2</c:v>
                </c:pt>
                <c:pt idx="2573">
                  <c:v>3.9886999999999999E-2</c:v>
                </c:pt>
                <c:pt idx="2574">
                  <c:v>3.9563000000000001E-2</c:v>
                </c:pt>
                <c:pt idx="2575">
                  <c:v>3.9241999999999999E-2</c:v>
                </c:pt>
                <c:pt idx="2576">
                  <c:v>3.8922999999999999E-2</c:v>
                </c:pt>
                <c:pt idx="2577">
                  <c:v>3.8606000000000001E-2</c:v>
                </c:pt>
                <c:pt idx="2578">
                  <c:v>3.8292E-2</c:v>
                </c:pt>
                <c:pt idx="2579">
                  <c:v>3.7981000000000001E-2</c:v>
                </c:pt>
                <c:pt idx="2580">
                  <c:v>3.7671999999999997E-2</c:v>
                </c:pt>
                <c:pt idx="2581">
                  <c:v>3.7365000000000002E-2</c:v>
                </c:pt>
                <c:pt idx="2582">
                  <c:v>6.7531999999999995E-2</c:v>
                </c:pt>
                <c:pt idx="2583">
                  <c:v>7.5156000000000001E-2</c:v>
                </c:pt>
                <c:pt idx="2584">
                  <c:v>7.4545E-2</c:v>
                </c:pt>
                <c:pt idx="2585">
                  <c:v>7.3940000000000006E-2</c:v>
                </c:pt>
                <c:pt idx="2586">
                  <c:v>8.6966000000000002E-2</c:v>
                </c:pt>
                <c:pt idx="2587">
                  <c:v>0.10226</c:v>
                </c:pt>
                <c:pt idx="2588">
                  <c:v>0.10144</c:v>
                </c:pt>
                <c:pt idx="2589">
                  <c:v>0.10062</c:v>
                </c:pt>
                <c:pt idx="2590">
                  <c:v>9.9806000000000006E-2</c:v>
                </c:pt>
                <c:pt idx="2591">
                  <c:v>9.9001000000000006E-2</c:v>
                </c:pt>
                <c:pt idx="2592">
                  <c:v>9.8200999999999997E-2</c:v>
                </c:pt>
                <c:pt idx="2593">
                  <c:v>9.7406999999999994E-2</c:v>
                </c:pt>
                <c:pt idx="2594">
                  <c:v>9.6618999999999997E-2</c:v>
                </c:pt>
                <c:pt idx="2595">
                  <c:v>9.5835000000000004E-2</c:v>
                </c:pt>
                <c:pt idx="2596">
                  <c:v>9.5056000000000002E-2</c:v>
                </c:pt>
                <c:pt idx="2597">
                  <c:v>9.4281000000000004E-2</c:v>
                </c:pt>
                <c:pt idx="2598">
                  <c:v>9.3510999999999997E-2</c:v>
                </c:pt>
                <c:pt idx="2599">
                  <c:v>9.2745999999999995E-2</c:v>
                </c:pt>
                <c:pt idx="2600">
                  <c:v>9.1984999999999997E-2</c:v>
                </c:pt>
                <c:pt idx="2601">
                  <c:v>9.1228000000000004E-2</c:v>
                </c:pt>
                <c:pt idx="2602">
                  <c:v>9.0477000000000002E-2</c:v>
                </c:pt>
                <c:pt idx="2603">
                  <c:v>8.9730000000000004E-2</c:v>
                </c:pt>
                <c:pt idx="2604">
                  <c:v>8.8986999999999997E-2</c:v>
                </c:pt>
                <c:pt idx="2605">
                  <c:v>8.8248999999999994E-2</c:v>
                </c:pt>
                <c:pt idx="2606">
                  <c:v>8.7514999999999996E-2</c:v>
                </c:pt>
                <c:pt idx="2607">
                  <c:v>8.6785000000000001E-2</c:v>
                </c:pt>
                <c:pt idx="2608">
                  <c:v>8.6058999999999997E-2</c:v>
                </c:pt>
                <c:pt idx="2609">
                  <c:v>8.5337999999999997E-2</c:v>
                </c:pt>
                <c:pt idx="2610">
                  <c:v>8.4620000000000001E-2</c:v>
                </c:pt>
                <c:pt idx="2611">
                  <c:v>8.3906999999999995E-2</c:v>
                </c:pt>
                <c:pt idx="2612">
                  <c:v>8.3196999999999993E-2</c:v>
                </c:pt>
                <c:pt idx="2613">
                  <c:v>8.2490999999999995E-2</c:v>
                </c:pt>
                <c:pt idx="2614">
                  <c:v>8.1788E-2</c:v>
                </c:pt>
                <c:pt idx="2615">
                  <c:v>8.1088999999999994E-2</c:v>
                </c:pt>
                <c:pt idx="2616">
                  <c:v>8.0393000000000006E-2</c:v>
                </c:pt>
                <c:pt idx="2617">
                  <c:v>7.9700999999999994E-2</c:v>
                </c:pt>
                <c:pt idx="2618">
                  <c:v>7.9011999999999999E-2</c:v>
                </c:pt>
                <c:pt idx="2619">
                  <c:v>7.8326999999999994E-2</c:v>
                </c:pt>
                <c:pt idx="2620">
                  <c:v>7.7646000000000007E-2</c:v>
                </c:pt>
                <c:pt idx="2621">
                  <c:v>7.6967999999999995E-2</c:v>
                </c:pt>
                <c:pt idx="2622">
                  <c:v>7.6295000000000002E-2</c:v>
                </c:pt>
                <c:pt idx="2623">
                  <c:v>7.5625999999999999E-2</c:v>
                </c:pt>
                <c:pt idx="2624">
                  <c:v>7.4961E-2</c:v>
                </c:pt>
                <c:pt idx="2625">
                  <c:v>7.4300000000000005E-2</c:v>
                </c:pt>
                <c:pt idx="2626">
                  <c:v>7.3643E-2</c:v>
                </c:pt>
                <c:pt idx="2627">
                  <c:v>7.2991E-2</c:v>
                </c:pt>
                <c:pt idx="2628">
                  <c:v>7.2342000000000004E-2</c:v>
                </c:pt>
                <c:pt idx="2629">
                  <c:v>7.1696999999999997E-2</c:v>
                </c:pt>
                <c:pt idx="2630">
                  <c:v>7.1056999999999995E-2</c:v>
                </c:pt>
                <c:pt idx="2631">
                  <c:v>7.0419999999999996E-2</c:v>
                </c:pt>
                <c:pt idx="2632">
                  <c:v>6.9787000000000002E-2</c:v>
                </c:pt>
                <c:pt idx="2633">
                  <c:v>6.9158999999999998E-2</c:v>
                </c:pt>
                <c:pt idx="2634">
                  <c:v>6.8534999999999999E-2</c:v>
                </c:pt>
                <c:pt idx="2635">
                  <c:v>6.7915000000000003E-2</c:v>
                </c:pt>
                <c:pt idx="2636">
                  <c:v>6.7301E-2</c:v>
                </c:pt>
                <c:pt idx="2637">
                  <c:v>6.6691E-2</c:v>
                </c:pt>
                <c:pt idx="2638">
                  <c:v>6.6792000000000004E-2</c:v>
                </c:pt>
                <c:pt idx="2639">
                  <c:v>6.6595000000000001E-2</c:v>
                </c:pt>
                <c:pt idx="2640">
                  <c:v>8.8080000000000006E-2</c:v>
                </c:pt>
                <c:pt idx="2641">
                  <c:v>9.4630000000000006E-2</c:v>
                </c:pt>
                <c:pt idx="2642">
                  <c:v>9.7959000000000004E-2</c:v>
                </c:pt>
                <c:pt idx="2643">
                  <c:v>0.10294</c:v>
                </c:pt>
                <c:pt idx="2644">
                  <c:v>0.10201</c:v>
                </c:pt>
                <c:pt idx="2645">
                  <c:v>0.10109</c:v>
                </c:pt>
                <c:pt idx="2646">
                  <c:v>0.10018000000000001</c:v>
                </c:pt>
                <c:pt idx="2647">
                  <c:v>9.9278000000000005E-2</c:v>
                </c:pt>
                <c:pt idx="2648">
                  <c:v>9.8386000000000001E-2</c:v>
                </c:pt>
                <c:pt idx="2649">
                  <c:v>9.7503999999999993E-2</c:v>
                </c:pt>
                <c:pt idx="2650">
                  <c:v>9.6630999999999995E-2</c:v>
                </c:pt>
                <c:pt idx="2651">
                  <c:v>9.5766000000000004E-2</c:v>
                </c:pt>
                <c:pt idx="2652">
                  <c:v>9.4908000000000006E-2</c:v>
                </c:pt>
                <c:pt idx="2653">
                  <c:v>9.4057000000000002E-2</c:v>
                </c:pt>
                <c:pt idx="2654">
                  <c:v>9.3212000000000003E-2</c:v>
                </c:pt>
                <c:pt idx="2655">
                  <c:v>9.2371999999999996E-2</c:v>
                </c:pt>
                <c:pt idx="2656">
                  <c:v>9.1537999999999994E-2</c:v>
                </c:pt>
                <c:pt idx="2657">
                  <c:v>9.0709999999999999E-2</c:v>
                </c:pt>
                <c:pt idx="2658">
                  <c:v>8.9885999999999994E-2</c:v>
                </c:pt>
                <c:pt idx="2659">
                  <c:v>8.9067999999999994E-2</c:v>
                </c:pt>
                <c:pt idx="2660">
                  <c:v>8.8255E-2</c:v>
                </c:pt>
                <c:pt idx="2661">
                  <c:v>8.7446999999999997E-2</c:v>
                </c:pt>
                <c:pt idx="2662">
                  <c:v>8.6646000000000001E-2</c:v>
                </c:pt>
                <c:pt idx="2663">
                  <c:v>8.5849999999999996E-2</c:v>
                </c:pt>
                <c:pt idx="2664">
                  <c:v>8.5059999999999997E-2</c:v>
                </c:pt>
                <c:pt idx="2665">
                  <c:v>8.4277000000000005E-2</c:v>
                </c:pt>
                <c:pt idx="2666">
                  <c:v>8.3501000000000006E-2</c:v>
                </c:pt>
                <c:pt idx="2667">
                  <c:v>8.2730999999999999E-2</c:v>
                </c:pt>
                <c:pt idx="2668">
                  <c:v>8.1967999999999999E-2</c:v>
                </c:pt>
                <c:pt idx="2669">
                  <c:v>8.1212000000000006E-2</c:v>
                </c:pt>
                <c:pt idx="2670">
                  <c:v>8.0463000000000007E-2</c:v>
                </c:pt>
                <c:pt idx="2671">
                  <c:v>7.9719999999999999E-2</c:v>
                </c:pt>
                <c:pt idx="2672">
                  <c:v>7.8983999999999999E-2</c:v>
                </c:pt>
                <c:pt idx="2673">
                  <c:v>7.8254000000000004E-2</c:v>
                </c:pt>
                <c:pt idx="2674">
                  <c:v>7.7531000000000003E-2</c:v>
                </c:pt>
                <c:pt idx="2675">
                  <c:v>7.6813999999999993E-2</c:v>
                </c:pt>
                <c:pt idx="2676">
                  <c:v>7.6104000000000005E-2</c:v>
                </c:pt>
                <c:pt idx="2677">
                  <c:v>7.5398999999999994E-2</c:v>
                </c:pt>
                <c:pt idx="2678">
                  <c:v>7.4700000000000003E-2</c:v>
                </c:pt>
                <c:pt idx="2679">
                  <c:v>7.4007000000000003E-2</c:v>
                </c:pt>
                <c:pt idx="2680">
                  <c:v>7.3319999999999996E-2</c:v>
                </c:pt>
                <c:pt idx="2681">
                  <c:v>7.2636999999999993E-2</c:v>
                </c:pt>
                <c:pt idx="2682">
                  <c:v>7.1959999999999996E-2</c:v>
                </c:pt>
                <c:pt idx="2683">
                  <c:v>7.1288000000000004E-2</c:v>
                </c:pt>
                <c:pt idx="2684">
                  <c:v>7.0621000000000003E-2</c:v>
                </c:pt>
                <c:pt idx="2685">
                  <c:v>6.9958999999999993E-2</c:v>
                </c:pt>
                <c:pt idx="2686">
                  <c:v>6.9302000000000002E-2</c:v>
                </c:pt>
                <c:pt idx="2687">
                  <c:v>6.8648000000000001E-2</c:v>
                </c:pt>
                <c:pt idx="2688">
                  <c:v>6.8000000000000005E-2</c:v>
                </c:pt>
                <c:pt idx="2689">
                  <c:v>6.7353999999999997E-2</c:v>
                </c:pt>
                <c:pt idx="2690">
                  <c:v>6.6712999999999995E-2</c:v>
                </c:pt>
                <c:pt idx="2691">
                  <c:v>0.46343000000000001</c:v>
                </c:pt>
                <c:pt idx="2692">
                  <c:v>0.46134999999999998</c:v>
                </c:pt>
                <c:pt idx="2693">
                  <c:v>0.45690999999999998</c:v>
                </c:pt>
                <c:pt idx="2694">
                  <c:v>0.45249</c:v>
                </c:pt>
                <c:pt idx="2695">
                  <c:v>0.44808999999999999</c:v>
                </c:pt>
                <c:pt idx="2696">
                  <c:v>0.44373000000000001</c:v>
                </c:pt>
                <c:pt idx="2697">
                  <c:v>0.43939</c:v>
                </c:pt>
                <c:pt idx="2698">
                  <c:v>0.43508000000000002</c:v>
                </c:pt>
                <c:pt idx="2699">
                  <c:v>0.43081000000000003</c:v>
                </c:pt>
                <c:pt idx="2700">
                  <c:v>0.42657</c:v>
                </c:pt>
                <c:pt idx="2701">
                  <c:v>0.42236000000000001</c:v>
                </c:pt>
                <c:pt idx="2702">
                  <c:v>0.41818</c:v>
                </c:pt>
                <c:pt idx="2703">
                  <c:v>0.41404000000000002</c:v>
                </c:pt>
                <c:pt idx="2704">
                  <c:v>0.40993000000000002</c:v>
                </c:pt>
                <c:pt idx="2705">
                  <c:v>0.40584999999999999</c:v>
                </c:pt>
                <c:pt idx="2706">
                  <c:v>0.40181</c:v>
                </c:pt>
                <c:pt idx="2707">
                  <c:v>0.39779999999999999</c:v>
                </c:pt>
                <c:pt idx="2708">
                  <c:v>0.39382</c:v>
                </c:pt>
                <c:pt idx="2709">
                  <c:v>0.38986999999999999</c:v>
                </c:pt>
                <c:pt idx="2710">
                  <c:v>0.38595000000000002</c:v>
                </c:pt>
                <c:pt idx="2711">
                  <c:v>0.38206000000000001</c:v>
                </c:pt>
                <c:pt idx="2712">
                  <c:v>0.37819999999999998</c:v>
                </c:pt>
                <c:pt idx="2713">
                  <c:v>0.37436999999999998</c:v>
                </c:pt>
                <c:pt idx="2714">
                  <c:v>0.37057000000000001</c:v>
                </c:pt>
                <c:pt idx="2715">
                  <c:v>0.36679</c:v>
                </c:pt>
                <c:pt idx="2716">
                  <c:v>0.36303999999999997</c:v>
                </c:pt>
                <c:pt idx="2717">
                  <c:v>0.35931999999999997</c:v>
                </c:pt>
                <c:pt idx="2718">
                  <c:v>0.35563</c:v>
                </c:pt>
                <c:pt idx="2719">
                  <c:v>0.35196</c:v>
                </c:pt>
                <c:pt idx="2720">
                  <c:v>0.34832000000000002</c:v>
                </c:pt>
                <c:pt idx="2721">
                  <c:v>0.34471000000000002</c:v>
                </c:pt>
                <c:pt idx="2722">
                  <c:v>0.34111999999999998</c:v>
                </c:pt>
                <c:pt idx="2723">
                  <c:v>0.33756000000000003</c:v>
                </c:pt>
                <c:pt idx="2724">
                  <c:v>0.33402999999999999</c:v>
                </c:pt>
                <c:pt idx="2725">
                  <c:v>0.33051999999999998</c:v>
                </c:pt>
                <c:pt idx="2726">
                  <c:v>0.32704</c:v>
                </c:pt>
                <c:pt idx="2727">
                  <c:v>0.32358999999999999</c:v>
                </c:pt>
                <c:pt idx="2728">
                  <c:v>0.32017000000000001</c:v>
                </c:pt>
                <c:pt idx="2729">
                  <c:v>0.31678000000000001</c:v>
                </c:pt>
                <c:pt idx="2730">
                  <c:v>0.31341000000000002</c:v>
                </c:pt>
                <c:pt idx="2731">
                  <c:v>0.31007000000000001</c:v>
                </c:pt>
                <c:pt idx="2732">
                  <c:v>0.30675999999999998</c:v>
                </c:pt>
                <c:pt idx="2733">
                  <c:v>0.30347000000000002</c:v>
                </c:pt>
                <c:pt idx="2734">
                  <c:v>0.30021999999999999</c:v>
                </c:pt>
                <c:pt idx="2735">
                  <c:v>0.29698999999999998</c:v>
                </c:pt>
                <c:pt idx="2736">
                  <c:v>0.29379</c:v>
                </c:pt>
                <c:pt idx="2737">
                  <c:v>0.29061999999999999</c:v>
                </c:pt>
                <c:pt idx="2738">
                  <c:v>0.28748000000000001</c:v>
                </c:pt>
                <c:pt idx="2739">
                  <c:v>0.28436</c:v>
                </c:pt>
                <c:pt idx="2740">
                  <c:v>0.28127999999999997</c:v>
                </c:pt>
                <c:pt idx="2741">
                  <c:v>0.27822000000000002</c:v>
                </c:pt>
                <c:pt idx="2742">
                  <c:v>0.27518999999999999</c:v>
                </c:pt>
                <c:pt idx="2743">
                  <c:v>0.27218999999999999</c:v>
                </c:pt>
                <c:pt idx="2744">
                  <c:v>0.26922000000000001</c:v>
                </c:pt>
                <c:pt idx="2745">
                  <c:v>0.26628000000000002</c:v>
                </c:pt>
                <c:pt idx="2746">
                  <c:v>0.26335999999999998</c:v>
                </c:pt>
                <c:pt idx="2747">
                  <c:v>0.26047999999999999</c:v>
                </c:pt>
                <c:pt idx="2748">
                  <c:v>0.25763000000000003</c:v>
                </c:pt>
                <c:pt idx="2749">
                  <c:v>0.25480999999999998</c:v>
                </c:pt>
                <c:pt idx="2750">
                  <c:v>0.25202999999999998</c:v>
                </c:pt>
                <c:pt idx="2751">
                  <c:v>0.24926999999999999</c:v>
                </c:pt>
                <c:pt idx="2752">
                  <c:v>0.24656</c:v>
                </c:pt>
                <c:pt idx="2753">
                  <c:v>0.24387</c:v>
                </c:pt>
                <c:pt idx="2754">
                  <c:v>0.24121000000000001</c:v>
                </c:pt>
                <c:pt idx="2755">
                  <c:v>0.23859</c:v>
                </c:pt>
                <c:pt idx="2756">
                  <c:v>0.23599999999999999</c:v>
                </c:pt>
                <c:pt idx="2757">
                  <c:v>0.23343</c:v>
                </c:pt>
                <c:pt idx="2758">
                  <c:v>0.23089999999999999</c:v>
                </c:pt>
                <c:pt idx="2759">
                  <c:v>0.22839000000000001</c:v>
                </c:pt>
                <c:pt idx="2760">
                  <c:v>0.22591</c:v>
                </c:pt>
                <c:pt idx="2761">
                  <c:v>0.22345000000000001</c:v>
                </c:pt>
                <c:pt idx="2762">
                  <c:v>0.22103</c:v>
                </c:pt>
                <c:pt idx="2763">
                  <c:v>0.21862999999999999</c:v>
                </c:pt>
                <c:pt idx="2764">
                  <c:v>0.21626000000000001</c:v>
                </c:pt>
                <c:pt idx="2765">
                  <c:v>0.21390999999999999</c:v>
                </c:pt>
                <c:pt idx="2766">
                  <c:v>0.21160000000000001</c:v>
                </c:pt>
                <c:pt idx="2767">
                  <c:v>0.20931</c:v>
                </c:pt>
                <c:pt idx="2768">
                  <c:v>0.20705999999999999</c:v>
                </c:pt>
                <c:pt idx="2769">
                  <c:v>0.20483000000000001</c:v>
                </c:pt>
                <c:pt idx="2770">
                  <c:v>0.20263</c:v>
                </c:pt>
                <c:pt idx="2771">
                  <c:v>0.20046</c:v>
                </c:pt>
                <c:pt idx="2772">
                  <c:v>0.19830999999999999</c:v>
                </c:pt>
                <c:pt idx="2773">
                  <c:v>0.19620000000000001</c:v>
                </c:pt>
                <c:pt idx="2774">
                  <c:v>0.19411</c:v>
                </c:pt>
                <c:pt idx="2775">
                  <c:v>0.19205</c:v>
                </c:pt>
                <c:pt idx="2776">
                  <c:v>0.19001999999999999</c:v>
                </c:pt>
                <c:pt idx="2777">
                  <c:v>0.18801000000000001</c:v>
                </c:pt>
                <c:pt idx="2778">
                  <c:v>0.18601999999999999</c:v>
                </c:pt>
                <c:pt idx="2779">
                  <c:v>0.18406</c:v>
                </c:pt>
                <c:pt idx="2780">
                  <c:v>0.18212</c:v>
                </c:pt>
                <c:pt idx="2781">
                  <c:v>0.18021000000000001</c:v>
                </c:pt>
                <c:pt idx="2782">
                  <c:v>0.17832000000000001</c:v>
                </c:pt>
                <c:pt idx="2783">
                  <c:v>0.17645</c:v>
                </c:pt>
                <c:pt idx="2784">
                  <c:v>0.17460000000000001</c:v>
                </c:pt>
                <c:pt idx="2785">
                  <c:v>0.17277999999999999</c:v>
                </c:pt>
                <c:pt idx="2786">
                  <c:v>0.17097999999999999</c:v>
                </c:pt>
                <c:pt idx="2787">
                  <c:v>0.16919999999999999</c:v>
                </c:pt>
                <c:pt idx="2788">
                  <c:v>0.16743</c:v>
                </c:pt>
                <c:pt idx="2789">
                  <c:v>0.16569</c:v>
                </c:pt>
                <c:pt idx="2790">
                  <c:v>0.16397</c:v>
                </c:pt>
                <c:pt idx="2791">
                  <c:v>0.16227</c:v>
                </c:pt>
                <c:pt idx="2792">
                  <c:v>0.16059000000000001</c:v>
                </c:pt>
                <c:pt idx="2793">
                  <c:v>0.15892000000000001</c:v>
                </c:pt>
                <c:pt idx="2794">
                  <c:v>0.15728</c:v>
                </c:pt>
                <c:pt idx="2795">
                  <c:v>0.15565999999999999</c:v>
                </c:pt>
                <c:pt idx="2796">
                  <c:v>0.15404999999999999</c:v>
                </c:pt>
                <c:pt idx="2797">
                  <c:v>0.15246000000000001</c:v>
                </c:pt>
                <c:pt idx="2798">
                  <c:v>0.15089</c:v>
                </c:pt>
                <c:pt idx="2799">
                  <c:v>0.14932999999999999</c:v>
                </c:pt>
                <c:pt idx="2800">
                  <c:v>0.14779</c:v>
                </c:pt>
                <c:pt idx="2801">
                  <c:v>0.14627000000000001</c:v>
                </c:pt>
                <c:pt idx="2802">
                  <c:v>0.14476</c:v>
                </c:pt>
                <c:pt idx="2803">
                  <c:v>0.14326</c:v>
                </c:pt>
                <c:pt idx="2804">
                  <c:v>0.14177999999999999</c:v>
                </c:pt>
                <c:pt idx="2805">
                  <c:v>0.14032</c:v>
                </c:pt>
                <c:pt idx="2806">
                  <c:v>0.13886999999999999</c:v>
                </c:pt>
                <c:pt idx="2807">
                  <c:v>0.13743</c:v>
                </c:pt>
                <c:pt idx="2808">
                  <c:v>0.13600999999999999</c:v>
                </c:pt>
                <c:pt idx="2809">
                  <c:v>0.1346</c:v>
                </c:pt>
                <c:pt idx="2810">
                  <c:v>0.13321</c:v>
                </c:pt>
                <c:pt idx="2811">
                  <c:v>0.13184000000000001</c:v>
                </c:pt>
                <c:pt idx="2812">
                  <c:v>0.13048000000000001</c:v>
                </c:pt>
                <c:pt idx="2813">
                  <c:v>0.12914</c:v>
                </c:pt>
                <c:pt idx="2814">
                  <c:v>0.12781000000000001</c:v>
                </c:pt>
                <c:pt idx="2815">
                  <c:v>0.12648999999999999</c:v>
                </c:pt>
                <c:pt idx="2816">
                  <c:v>0.12519</c:v>
                </c:pt>
                <c:pt idx="2817">
                  <c:v>0.12391000000000001</c:v>
                </c:pt>
                <c:pt idx="2818">
                  <c:v>0.12264</c:v>
                </c:pt>
                <c:pt idx="2819">
                  <c:v>0.12138</c:v>
                </c:pt>
                <c:pt idx="2820">
                  <c:v>0.12014</c:v>
                </c:pt>
                <c:pt idx="2821">
                  <c:v>0.11891</c:v>
                </c:pt>
                <c:pt idx="2822">
                  <c:v>0.1177</c:v>
                </c:pt>
                <c:pt idx="2823">
                  <c:v>0.11650000000000001</c:v>
                </c:pt>
                <c:pt idx="2824">
                  <c:v>0.11531</c:v>
                </c:pt>
                <c:pt idx="2825">
                  <c:v>0.11414000000000001</c:v>
                </c:pt>
                <c:pt idx="2826">
                  <c:v>0.11297</c:v>
                </c:pt>
                <c:pt idx="2827">
                  <c:v>0.11183</c:v>
                </c:pt>
                <c:pt idx="2828">
                  <c:v>0.11069</c:v>
                </c:pt>
                <c:pt idx="2829">
                  <c:v>0.10957</c:v>
                </c:pt>
                <c:pt idx="2830">
                  <c:v>0.10846</c:v>
                </c:pt>
                <c:pt idx="2831">
                  <c:v>0.10736</c:v>
                </c:pt>
                <c:pt idx="2832">
                  <c:v>0.10628</c:v>
                </c:pt>
                <c:pt idx="2833">
                  <c:v>0.10521999999999999</c:v>
                </c:pt>
                <c:pt idx="2834">
                  <c:v>0.10416</c:v>
                </c:pt>
                <c:pt idx="2835">
                  <c:v>0.10312</c:v>
                </c:pt>
                <c:pt idx="2836">
                  <c:v>0.10209</c:v>
                </c:pt>
                <c:pt idx="2837">
                  <c:v>0.10108</c:v>
                </c:pt>
                <c:pt idx="2838">
                  <c:v>0.10008</c:v>
                </c:pt>
                <c:pt idx="2839">
                  <c:v>9.9089999999999998E-2</c:v>
                </c:pt>
                <c:pt idx="2840">
                  <c:v>9.8113000000000006E-2</c:v>
                </c:pt>
                <c:pt idx="2841">
                  <c:v>9.7148999999999999E-2</c:v>
                </c:pt>
                <c:pt idx="2842">
                  <c:v>9.6197000000000005E-2</c:v>
                </c:pt>
                <c:pt idx="2843">
                  <c:v>9.5257999999999995E-2</c:v>
                </c:pt>
                <c:pt idx="2844">
                  <c:v>9.4330999999999998E-2</c:v>
                </c:pt>
                <c:pt idx="2845">
                  <c:v>9.3417E-2</c:v>
                </c:pt>
                <c:pt idx="2846">
                  <c:v>9.2516000000000001E-2</c:v>
                </c:pt>
                <c:pt idx="2847">
                  <c:v>9.1628000000000001E-2</c:v>
                </c:pt>
                <c:pt idx="2848">
                  <c:v>9.0754000000000001E-2</c:v>
                </c:pt>
                <c:pt idx="2849">
                  <c:v>8.9892E-2</c:v>
                </c:pt>
                <c:pt idx="2850">
                  <c:v>8.9044999999999999E-2</c:v>
                </c:pt>
                <c:pt idx="2851">
                  <c:v>8.8209999999999997E-2</c:v>
                </c:pt>
                <c:pt idx="2852">
                  <c:v>8.7388999999999994E-2</c:v>
                </c:pt>
                <c:pt idx="2853">
                  <c:v>8.6580000000000004E-2</c:v>
                </c:pt>
                <c:pt idx="2854">
                  <c:v>8.5785E-2</c:v>
                </c:pt>
                <c:pt idx="2855">
                  <c:v>8.5001999999999994E-2</c:v>
                </c:pt>
                <c:pt idx="2856">
                  <c:v>8.4231E-2</c:v>
                </c:pt>
                <c:pt idx="2857">
                  <c:v>8.3473000000000006E-2</c:v>
                </c:pt>
                <c:pt idx="2858">
                  <c:v>8.2726999999999995E-2</c:v>
                </c:pt>
                <c:pt idx="2859">
                  <c:v>8.1993999999999997E-2</c:v>
                </c:pt>
                <c:pt idx="2860">
                  <c:v>8.1271999999999997E-2</c:v>
                </c:pt>
                <c:pt idx="2861">
                  <c:v>8.0560999999999994E-2</c:v>
                </c:pt>
                <c:pt idx="2862">
                  <c:v>7.9862000000000002E-2</c:v>
                </c:pt>
                <c:pt idx="2863">
                  <c:v>7.9173999999999994E-2</c:v>
                </c:pt>
                <c:pt idx="2864">
                  <c:v>7.8495999999999996E-2</c:v>
                </c:pt>
                <c:pt idx="2865">
                  <c:v>7.7827999999999994E-2</c:v>
                </c:pt>
                <c:pt idx="2866">
                  <c:v>7.7170000000000002E-2</c:v>
                </c:pt>
                <c:pt idx="2867">
                  <c:v>7.6521000000000006E-2</c:v>
                </c:pt>
                <c:pt idx="2868">
                  <c:v>7.5882000000000005E-2</c:v>
                </c:pt>
                <c:pt idx="2869">
                  <c:v>7.5251999999999999E-2</c:v>
                </c:pt>
                <c:pt idx="2870">
                  <c:v>7.4630000000000002E-2</c:v>
                </c:pt>
                <c:pt idx="2871">
                  <c:v>7.4016999999999999E-2</c:v>
                </c:pt>
                <c:pt idx="2872">
                  <c:v>7.3411000000000004E-2</c:v>
                </c:pt>
                <c:pt idx="2873">
                  <c:v>7.2813000000000003E-2</c:v>
                </c:pt>
                <c:pt idx="2874">
                  <c:v>7.2222999999999996E-2</c:v>
                </c:pt>
                <c:pt idx="2875">
                  <c:v>7.1639999999999995E-2</c:v>
                </c:pt>
                <c:pt idx="2876">
                  <c:v>7.1064000000000002E-2</c:v>
                </c:pt>
                <c:pt idx="2877">
                  <c:v>7.0495000000000002E-2</c:v>
                </c:pt>
                <c:pt idx="2878">
                  <c:v>6.9931999999999994E-2</c:v>
                </c:pt>
                <c:pt idx="2879">
                  <c:v>6.9375000000000006E-2</c:v>
                </c:pt>
                <c:pt idx="2880">
                  <c:v>6.8824999999999997E-2</c:v>
                </c:pt>
                <c:pt idx="2881">
                  <c:v>6.8279999999999993E-2</c:v>
                </c:pt>
                <c:pt idx="2882">
                  <c:v>6.7740999999999996E-2</c:v>
                </c:pt>
                <c:pt idx="2883">
                  <c:v>6.7207000000000003E-2</c:v>
                </c:pt>
                <c:pt idx="2884">
                  <c:v>6.6678000000000001E-2</c:v>
                </c:pt>
                <c:pt idx="2885">
                  <c:v>6.6154000000000004E-2</c:v>
                </c:pt>
                <c:pt idx="2886">
                  <c:v>6.5634999999999999E-2</c:v>
                </c:pt>
                <c:pt idx="2887">
                  <c:v>6.5120999999999998E-2</c:v>
                </c:pt>
                <c:pt idx="2888">
                  <c:v>6.4611000000000002E-2</c:v>
                </c:pt>
                <c:pt idx="2889">
                  <c:v>6.4105999999999996E-2</c:v>
                </c:pt>
                <c:pt idx="2890">
                  <c:v>6.3604999999999995E-2</c:v>
                </c:pt>
                <c:pt idx="2891">
                  <c:v>6.3107999999999997E-2</c:v>
                </c:pt>
                <c:pt idx="2892">
                  <c:v>6.2615000000000004E-2</c:v>
                </c:pt>
                <c:pt idx="2893">
                  <c:v>6.2126000000000001E-2</c:v>
                </c:pt>
                <c:pt idx="2894">
                  <c:v>6.164E-2</c:v>
                </c:pt>
                <c:pt idx="2895">
                  <c:v>6.1157000000000003E-2</c:v>
                </c:pt>
                <c:pt idx="2896">
                  <c:v>6.0678000000000003E-2</c:v>
                </c:pt>
                <c:pt idx="2897">
                  <c:v>6.0200999999999998E-2</c:v>
                </c:pt>
                <c:pt idx="2898">
                  <c:v>5.9728000000000003E-2</c:v>
                </c:pt>
                <c:pt idx="2899">
                  <c:v>5.9257999999999998E-2</c:v>
                </c:pt>
                <c:pt idx="2900">
                  <c:v>5.8791000000000003E-2</c:v>
                </c:pt>
                <c:pt idx="2901">
                  <c:v>5.8327999999999998E-2</c:v>
                </c:pt>
                <c:pt idx="2902">
                  <c:v>5.7868000000000003E-2</c:v>
                </c:pt>
                <c:pt idx="2903">
                  <c:v>5.7410999999999997E-2</c:v>
                </c:pt>
                <c:pt idx="2904">
                  <c:v>5.6958000000000002E-2</c:v>
                </c:pt>
                <c:pt idx="2905">
                  <c:v>5.6508000000000003E-2</c:v>
                </c:pt>
                <c:pt idx="2906">
                  <c:v>5.6062000000000001E-2</c:v>
                </c:pt>
                <c:pt idx="2907">
                  <c:v>5.5619000000000002E-2</c:v>
                </c:pt>
                <c:pt idx="2908">
                  <c:v>5.518E-2</c:v>
                </c:pt>
                <c:pt idx="2909">
                  <c:v>5.4744000000000001E-2</c:v>
                </c:pt>
                <c:pt idx="2910">
                  <c:v>5.4311999999999999E-2</c:v>
                </c:pt>
                <c:pt idx="2911">
                  <c:v>5.3883E-2</c:v>
                </c:pt>
                <c:pt idx="2912">
                  <c:v>5.3457999999999999E-2</c:v>
                </c:pt>
                <c:pt idx="2913">
                  <c:v>5.3036E-2</c:v>
                </c:pt>
                <c:pt idx="2914">
                  <c:v>5.2616999999999997E-2</c:v>
                </c:pt>
                <c:pt idx="2915">
                  <c:v>5.2200999999999997E-2</c:v>
                </c:pt>
                <c:pt idx="2916">
                  <c:v>5.1789000000000002E-2</c:v>
                </c:pt>
                <c:pt idx="2917">
                  <c:v>5.1380000000000002E-2</c:v>
                </c:pt>
                <c:pt idx="2918">
                  <c:v>5.0972999999999997E-2</c:v>
                </c:pt>
                <c:pt idx="2919">
                  <c:v>5.0569999999999997E-2</c:v>
                </c:pt>
                <c:pt idx="2920">
                  <c:v>5.0168999999999998E-2</c:v>
                </c:pt>
                <c:pt idx="2921">
                  <c:v>4.9771000000000003E-2</c:v>
                </c:pt>
                <c:pt idx="2922">
                  <c:v>4.9376000000000003E-2</c:v>
                </c:pt>
                <c:pt idx="2923">
                  <c:v>4.8984E-2</c:v>
                </c:pt>
                <c:pt idx="2924">
                  <c:v>4.8594999999999999E-2</c:v>
                </c:pt>
                <c:pt idx="2925">
                  <c:v>4.8208000000000001E-2</c:v>
                </c:pt>
                <c:pt idx="2926">
                  <c:v>4.7824999999999999E-2</c:v>
                </c:pt>
                <c:pt idx="2927">
                  <c:v>4.7444E-2</c:v>
                </c:pt>
                <c:pt idx="2928">
                  <c:v>4.7065999999999997E-2</c:v>
                </c:pt>
                <c:pt idx="2929">
                  <c:v>4.6690000000000002E-2</c:v>
                </c:pt>
                <c:pt idx="2930">
                  <c:v>4.6316999999999997E-2</c:v>
                </c:pt>
                <c:pt idx="2931">
                  <c:v>4.5946000000000001E-2</c:v>
                </c:pt>
                <c:pt idx="2932">
                  <c:v>4.5578E-2</c:v>
                </c:pt>
                <c:pt idx="2933">
                  <c:v>4.5212000000000002E-2</c:v>
                </c:pt>
                <c:pt idx="2934">
                  <c:v>4.4849E-2</c:v>
                </c:pt>
                <c:pt idx="2935">
                  <c:v>4.4488E-2</c:v>
                </c:pt>
                <c:pt idx="2936">
                  <c:v>4.4129000000000002E-2</c:v>
                </c:pt>
                <c:pt idx="2937">
                  <c:v>4.3771999999999998E-2</c:v>
                </c:pt>
                <c:pt idx="2938">
                  <c:v>4.3416999999999997E-2</c:v>
                </c:pt>
                <c:pt idx="2939">
                  <c:v>4.3064999999999999E-2</c:v>
                </c:pt>
                <c:pt idx="2940">
                  <c:v>4.2714000000000002E-2</c:v>
                </c:pt>
                <c:pt idx="2941">
                  <c:v>4.2366000000000001E-2</c:v>
                </c:pt>
                <c:pt idx="2942">
                  <c:v>4.2021000000000003E-2</c:v>
                </c:pt>
                <c:pt idx="2943">
                  <c:v>4.1676999999999999E-2</c:v>
                </c:pt>
                <c:pt idx="2944">
                  <c:v>4.1335999999999998E-2</c:v>
                </c:pt>
                <c:pt idx="2945">
                  <c:v>4.0996999999999999E-2</c:v>
                </c:pt>
                <c:pt idx="2946">
                  <c:v>4.0661000000000003E-2</c:v>
                </c:pt>
                <c:pt idx="2947">
                  <c:v>4.0328000000000003E-2</c:v>
                </c:pt>
                <c:pt idx="2948">
                  <c:v>3.9996999999999998E-2</c:v>
                </c:pt>
                <c:pt idx="2949">
                  <c:v>3.9668000000000002E-2</c:v>
                </c:pt>
                <c:pt idx="2950">
                  <c:v>3.9342000000000002E-2</c:v>
                </c:pt>
                <c:pt idx="2951">
                  <c:v>3.9017999999999997E-2</c:v>
                </c:pt>
                <c:pt idx="2952">
                  <c:v>3.8697000000000002E-2</c:v>
                </c:pt>
                <c:pt idx="2953">
                  <c:v>3.8377000000000001E-2</c:v>
                </c:pt>
                <c:pt idx="2954">
                  <c:v>3.8059999999999997E-2</c:v>
                </c:pt>
                <c:pt idx="2955">
                  <c:v>3.7745000000000001E-2</c:v>
                </c:pt>
                <c:pt idx="2956">
                  <c:v>3.7432E-2</c:v>
                </c:pt>
                <c:pt idx="2957">
                  <c:v>3.7121000000000001E-2</c:v>
                </c:pt>
                <c:pt idx="2958">
                  <c:v>3.6811999999999998E-2</c:v>
                </c:pt>
                <c:pt idx="2959">
                  <c:v>3.6505000000000003E-2</c:v>
                </c:pt>
                <c:pt idx="2960">
                  <c:v>3.6200000000000003E-2</c:v>
                </c:pt>
                <c:pt idx="2961">
                  <c:v>3.5896999999999998E-2</c:v>
                </c:pt>
                <c:pt idx="2962">
                  <c:v>3.5596999999999997E-2</c:v>
                </c:pt>
                <c:pt idx="2963">
                  <c:v>3.5298999999999997E-2</c:v>
                </c:pt>
                <c:pt idx="2964">
                  <c:v>3.5002999999999999E-2</c:v>
                </c:pt>
                <c:pt idx="2965">
                  <c:v>3.4708999999999997E-2</c:v>
                </c:pt>
                <c:pt idx="2966">
                  <c:v>3.4417000000000003E-2</c:v>
                </c:pt>
                <c:pt idx="2967">
                  <c:v>3.4126999999999998E-2</c:v>
                </c:pt>
                <c:pt idx="2968">
                  <c:v>3.3839000000000001E-2</c:v>
                </c:pt>
                <c:pt idx="2969">
                  <c:v>3.3554E-2</c:v>
                </c:pt>
                <c:pt idx="2970">
                  <c:v>3.3269E-2</c:v>
                </c:pt>
                <c:pt idx="2971">
                  <c:v>3.2987000000000002E-2</c:v>
                </c:pt>
                <c:pt idx="2972">
                  <c:v>3.2707E-2</c:v>
                </c:pt>
                <c:pt idx="2973">
                  <c:v>3.2427999999999998E-2</c:v>
                </c:pt>
                <c:pt idx="2974">
                  <c:v>3.2150999999999999E-2</c:v>
                </c:pt>
                <c:pt idx="2975">
                  <c:v>3.1876000000000002E-2</c:v>
                </c:pt>
                <c:pt idx="2976">
                  <c:v>3.1601999999999998E-2</c:v>
                </c:pt>
                <c:pt idx="2977">
                  <c:v>3.1330999999999998E-2</c:v>
                </c:pt>
                <c:pt idx="2978">
                  <c:v>3.1060999999999998E-2</c:v>
                </c:pt>
                <c:pt idx="2979">
                  <c:v>3.0793999999999998E-2</c:v>
                </c:pt>
                <c:pt idx="2980">
                  <c:v>3.0529000000000001E-2</c:v>
                </c:pt>
                <c:pt idx="2981">
                  <c:v>3.0265E-2</c:v>
                </c:pt>
                <c:pt idx="2982">
                  <c:v>3.0003999999999999E-2</c:v>
                </c:pt>
                <c:pt idx="2983">
                  <c:v>2.9744E-2</c:v>
                </c:pt>
                <c:pt idx="2984">
                  <c:v>2.9486999999999999E-2</c:v>
                </c:pt>
                <c:pt idx="2985">
                  <c:v>2.9231E-2</c:v>
                </c:pt>
                <c:pt idx="2986">
                  <c:v>2.8976999999999999E-2</c:v>
                </c:pt>
                <c:pt idx="2987">
                  <c:v>2.8724E-2</c:v>
                </c:pt>
                <c:pt idx="2988">
                  <c:v>2.8473999999999999E-2</c:v>
                </c:pt>
                <c:pt idx="2989">
                  <c:v>2.8223999999999999E-2</c:v>
                </c:pt>
                <c:pt idx="2990">
                  <c:v>2.7976999999999998E-2</c:v>
                </c:pt>
                <c:pt idx="2991">
                  <c:v>2.7730000000000001E-2</c:v>
                </c:pt>
                <c:pt idx="2992">
                  <c:v>2.7484999999999999E-2</c:v>
                </c:pt>
                <c:pt idx="2993">
                  <c:v>2.7241000000000001E-2</c:v>
                </c:pt>
                <c:pt idx="2994">
                  <c:v>2.6998999999999999E-2</c:v>
                </c:pt>
                <c:pt idx="2995">
                  <c:v>2.6757E-2</c:v>
                </c:pt>
                <c:pt idx="2996">
                  <c:v>2.6516999999999999E-2</c:v>
                </c:pt>
                <c:pt idx="2997">
                  <c:v>2.6279E-2</c:v>
                </c:pt>
                <c:pt idx="2998">
                  <c:v>2.6041000000000002E-2</c:v>
                </c:pt>
                <c:pt idx="2999">
                  <c:v>2.5805000000000002E-2</c:v>
                </c:pt>
                <c:pt idx="3000">
                  <c:v>2.5569999999999999E-2</c:v>
                </c:pt>
                <c:pt idx="3001">
                  <c:v>2.5336999999999998E-2</c:v>
                </c:pt>
                <c:pt idx="3002">
                  <c:v>2.5104999999999999E-2</c:v>
                </c:pt>
                <c:pt idx="3003">
                  <c:v>2.4874E-2</c:v>
                </c:pt>
                <c:pt idx="3004">
                  <c:v>2.4645E-2</c:v>
                </c:pt>
                <c:pt idx="3005">
                  <c:v>2.4417000000000001E-2</c:v>
                </c:pt>
                <c:pt idx="3006">
                  <c:v>2.4191000000000001E-2</c:v>
                </c:pt>
                <c:pt idx="3007">
                  <c:v>2.3966000000000001E-2</c:v>
                </c:pt>
                <c:pt idx="3008">
                  <c:v>2.3743E-2</c:v>
                </c:pt>
                <c:pt idx="3009">
                  <c:v>2.3522000000000001E-2</c:v>
                </c:pt>
                <c:pt idx="3010">
                  <c:v>2.3302E-2</c:v>
                </c:pt>
                <c:pt idx="3011">
                  <c:v>2.3082999999999999E-2</c:v>
                </c:pt>
                <c:pt idx="3012">
                  <c:v>2.2866000000000001E-2</c:v>
                </c:pt>
                <c:pt idx="3013">
                  <c:v>2.2651000000000001E-2</c:v>
                </c:pt>
                <c:pt idx="3014">
                  <c:v>2.2438E-2</c:v>
                </c:pt>
                <c:pt idx="3015">
                  <c:v>2.2225999999999999E-2</c:v>
                </c:pt>
                <c:pt idx="3016">
                  <c:v>2.2016000000000001E-2</c:v>
                </c:pt>
                <c:pt idx="3017">
                  <c:v>2.1808000000000001E-2</c:v>
                </c:pt>
                <c:pt idx="3018">
                  <c:v>2.1600999999999999E-2</c:v>
                </c:pt>
                <c:pt idx="3019">
                  <c:v>2.1395999999999998E-2</c:v>
                </c:pt>
                <c:pt idx="3020">
                  <c:v>2.1193E-2</c:v>
                </c:pt>
                <c:pt idx="3021">
                  <c:v>2.0990999999999999E-2</c:v>
                </c:pt>
                <c:pt idx="3022">
                  <c:v>2.0791E-2</c:v>
                </c:pt>
                <c:pt idx="3023">
                  <c:v>2.0593E-2</c:v>
                </c:pt>
                <c:pt idx="3024">
                  <c:v>2.0396000000000001E-2</c:v>
                </c:pt>
                <c:pt idx="3025">
                  <c:v>2.0199999999999999E-2</c:v>
                </c:pt>
                <c:pt idx="3026">
                  <c:v>2.0007E-2</c:v>
                </c:pt>
                <c:pt idx="3027">
                  <c:v>1.9813999999999998E-2</c:v>
                </c:pt>
                <c:pt idx="3028">
                  <c:v>1.9623999999999999E-2</c:v>
                </c:pt>
                <c:pt idx="3029">
                  <c:v>1.9435000000000001E-2</c:v>
                </c:pt>
                <c:pt idx="3030">
                  <c:v>1.9248000000000001E-2</c:v>
                </c:pt>
                <c:pt idx="3031">
                  <c:v>1.9061999999999999E-2</c:v>
                </c:pt>
                <c:pt idx="3032">
                  <c:v>1.8877999999999999E-2</c:v>
                </c:pt>
                <c:pt idx="3033">
                  <c:v>1.8695E-2</c:v>
                </c:pt>
                <c:pt idx="3034">
                  <c:v>1.8513999999999999E-2</c:v>
                </c:pt>
                <c:pt idx="3035">
                  <c:v>1.8334E-2</c:v>
                </c:pt>
                <c:pt idx="3036">
                  <c:v>1.8155999999999999E-2</c:v>
                </c:pt>
                <c:pt idx="3037">
                  <c:v>1.7979999999999999E-2</c:v>
                </c:pt>
                <c:pt idx="3038">
                  <c:v>1.7805000000000001E-2</c:v>
                </c:pt>
                <c:pt idx="3039">
                  <c:v>1.7631999999999998E-2</c:v>
                </c:pt>
                <c:pt idx="3040">
                  <c:v>1.746E-2</c:v>
                </c:pt>
                <c:pt idx="3041">
                  <c:v>1.7291000000000001E-2</c:v>
                </c:pt>
                <c:pt idx="3042">
                  <c:v>1.7121999999999998E-2</c:v>
                </c:pt>
                <c:pt idx="3043">
                  <c:v>1.6955999999999999E-2</c:v>
                </c:pt>
                <c:pt idx="3044">
                  <c:v>1.6791E-2</c:v>
                </c:pt>
                <c:pt idx="3045">
                  <c:v>1.6626999999999999E-2</c:v>
                </c:pt>
                <c:pt idx="3046">
                  <c:v>1.6465E-2</c:v>
                </c:pt>
                <c:pt idx="3047">
                  <c:v>1.6303999999999999E-2</c:v>
                </c:pt>
                <c:pt idx="3048">
                  <c:v>1.6145E-2</c:v>
                </c:pt>
                <c:pt idx="3049">
                  <c:v>1.5987000000000001E-2</c:v>
                </c:pt>
                <c:pt idx="3050">
                  <c:v>1.583E-2</c:v>
                </c:pt>
                <c:pt idx="3051">
                  <c:v>1.5674E-2</c:v>
                </c:pt>
                <c:pt idx="3052">
                  <c:v>1.5520000000000001E-2</c:v>
                </c:pt>
                <c:pt idx="3053">
                  <c:v>1.5365999999999999E-2</c:v>
                </c:pt>
                <c:pt idx="3054">
                  <c:v>1.5214E-2</c:v>
                </c:pt>
                <c:pt idx="3055">
                  <c:v>1.5063E-2</c:v>
                </c:pt>
                <c:pt idx="3056">
                  <c:v>1.4912E-2</c:v>
                </c:pt>
                <c:pt idx="3057">
                  <c:v>1.4763E-2</c:v>
                </c:pt>
                <c:pt idx="3058">
                  <c:v>1.4615E-2</c:v>
                </c:pt>
                <c:pt idx="3059">
                  <c:v>1.4468E-2</c:v>
                </c:pt>
                <c:pt idx="3060">
                  <c:v>1.4322E-2</c:v>
                </c:pt>
                <c:pt idx="3061">
                  <c:v>1.4178E-2</c:v>
                </c:pt>
                <c:pt idx="3062">
                  <c:v>1.4034E-2</c:v>
                </c:pt>
                <c:pt idx="3063">
                  <c:v>1.3892E-2</c:v>
                </c:pt>
                <c:pt idx="3064">
                  <c:v>1.3750999999999999E-2</c:v>
                </c:pt>
                <c:pt idx="3065">
                  <c:v>1.3611E-2</c:v>
                </c:pt>
                <c:pt idx="3066">
                  <c:v>1.3472E-2</c:v>
                </c:pt>
                <c:pt idx="3067">
                  <c:v>1.3335E-2</c:v>
                </c:pt>
                <c:pt idx="3068">
                  <c:v>1.3199000000000001E-2</c:v>
                </c:pt>
                <c:pt idx="3069">
                  <c:v>1.3063999999999999E-2</c:v>
                </c:pt>
                <c:pt idx="3070">
                  <c:v>1.2930000000000001E-2</c:v>
                </c:pt>
                <c:pt idx="3071">
                  <c:v>1.2796999999999999E-2</c:v>
                </c:pt>
                <c:pt idx="3072">
                  <c:v>1.2664999999999999E-2</c:v>
                </c:pt>
                <c:pt idx="3073">
                  <c:v>1.2534999999999999E-2</c:v>
                </c:pt>
                <c:pt idx="3074">
                  <c:v>1.2404999999999999E-2</c:v>
                </c:pt>
                <c:pt idx="3075">
                  <c:v>1.2277E-2</c:v>
                </c:pt>
                <c:pt idx="3076">
                  <c:v>1.2149E-2</c:v>
                </c:pt>
                <c:pt idx="3077">
                  <c:v>1.2023000000000001E-2</c:v>
                </c:pt>
                <c:pt idx="3078">
                  <c:v>1.1897E-2</c:v>
                </c:pt>
                <c:pt idx="3079">
                  <c:v>1.1773E-2</c:v>
                </c:pt>
                <c:pt idx="3080">
                  <c:v>1.1650000000000001E-2</c:v>
                </c:pt>
                <c:pt idx="3081">
                  <c:v>1.1527000000000001E-2</c:v>
                </c:pt>
                <c:pt idx="3082">
                  <c:v>1.1405999999999999E-2</c:v>
                </c:pt>
                <c:pt idx="3083">
                  <c:v>1.1285999999999999E-2</c:v>
                </c:pt>
                <c:pt idx="3084">
                  <c:v>1.1167E-2</c:v>
                </c:pt>
                <c:pt idx="3085">
                  <c:v>1.1049E-2</c:v>
                </c:pt>
                <c:pt idx="3086">
                  <c:v>1.0932000000000001E-2</c:v>
                </c:pt>
                <c:pt idx="3087">
                  <c:v>1.0815999999999999E-2</c:v>
                </c:pt>
                <c:pt idx="3088">
                  <c:v>1.0701E-2</c:v>
                </c:pt>
                <c:pt idx="3089">
                  <c:v>1.0588E-2</c:v>
                </c:pt>
                <c:pt idx="3090">
                  <c:v>1.0475E-2</c:v>
                </c:pt>
                <c:pt idx="3091">
                  <c:v>1.0363000000000001E-2</c:v>
                </c:pt>
                <c:pt idx="3092">
                  <c:v>1.0253E-2</c:v>
                </c:pt>
                <c:pt idx="3093">
                  <c:v>1.0142999999999999E-2</c:v>
                </c:pt>
                <c:pt idx="3094">
                  <c:v>1.0034E-2</c:v>
                </c:pt>
                <c:pt idx="3095">
                  <c:v>9.9267999999999995E-3</c:v>
                </c:pt>
                <c:pt idx="3096">
                  <c:v>9.8200000000000006E-3</c:v>
                </c:pt>
                <c:pt idx="3097">
                  <c:v>9.7143000000000004E-3</c:v>
                </c:pt>
                <c:pt idx="3098">
                  <c:v>9.6095E-3</c:v>
                </c:pt>
                <c:pt idx="3099">
                  <c:v>9.5057000000000006E-3</c:v>
                </c:pt>
                <c:pt idx="3100">
                  <c:v>9.4029000000000005E-3</c:v>
                </c:pt>
                <c:pt idx="3101">
                  <c:v>9.3010000000000002E-3</c:v>
                </c:pt>
                <c:pt idx="3102">
                  <c:v>9.2002000000000004E-3</c:v>
                </c:pt>
                <c:pt idx="3103">
                  <c:v>9.1003000000000004E-3</c:v>
                </c:pt>
                <c:pt idx="3104">
                  <c:v>9.0013000000000003E-3</c:v>
                </c:pt>
                <c:pt idx="3105">
                  <c:v>8.9032999999999994E-3</c:v>
                </c:pt>
                <c:pt idx="3106">
                  <c:v>8.8062999999999995E-3</c:v>
                </c:pt>
                <c:pt idx="3107">
                  <c:v>8.7101999999999995E-3</c:v>
                </c:pt>
                <c:pt idx="3108">
                  <c:v>8.6151000000000005E-3</c:v>
                </c:pt>
                <c:pt idx="3109">
                  <c:v>8.5208999999999997E-3</c:v>
                </c:pt>
                <c:pt idx="3110">
                  <c:v>8.4277999999999992E-3</c:v>
                </c:pt>
                <c:pt idx="3111">
                  <c:v>8.3354999999999992E-3</c:v>
                </c:pt>
                <c:pt idx="3112">
                  <c:v>8.2442000000000001E-3</c:v>
                </c:pt>
                <c:pt idx="3113">
                  <c:v>8.1537999999999992E-3</c:v>
                </c:pt>
                <c:pt idx="3114">
                  <c:v>8.0643999999999993E-3</c:v>
                </c:pt>
                <c:pt idx="3115">
                  <c:v>7.9758999999999993E-3</c:v>
                </c:pt>
                <c:pt idx="3116">
                  <c:v>7.8883000000000009E-3</c:v>
                </c:pt>
                <c:pt idx="3117">
                  <c:v>7.8015999999999997E-3</c:v>
                </c:pt>
                <c:pt idx="3118">
                  <c:v>7.7159000000000004E-3</c:v>
                </c:pt>
                <c:pt idx="3119">
                  <c:v>7.6312000000000003E-3</c:v>
                </c:pt>
                <c:pt idx="3120">
                  <c:v>7.5474000000000001E-3</c:v>
                </c:pt>
                <c:pt idx="3121">
                  <c:v>7.4644999999999998E-3</c:v>
                </c:pt>
                <c:pt idx="3122">
                  <c:v>7.3826999999999999E-3</c:v>
                </c:pt>
                <c:pt idx="3123">
                  <c:v>7.3017000000000004E-3</c:v>
                </c:pt>
                <c:pt idx="3124">
                  <c:v>7.2217000000000002E-3</c:v>
                </c:pt>
                <c:pt idx="3125">
                  <c:v>7.1425999999999998E-3</c:v>
                </c:pt>
                <c:pt idx="3126">
                  <c:v>7.0644999999999996E-3</c:v>
                </c:pt>
                <c:pt idx="3127">
                  <c:v>6.9871999999999998E-3</c:v>
                </c:pt>
                <c:pt idx="3128">
                  <c:v>6.9106999999999997E-3</c:v>
                </c:pt>
                <c:pt idx="3129">
                  <c:v>6.8351000000000002E-3</c:v>
                </c:pt>
                <c:pt idx="3130">
                  <c:v>6.7603000000000003E-3</c:v>
                </c:pt>
                <c:pt idx="3131">
                  <c:v>6.6863000000000001E-3</c:v>
                </c:pt>
                <c:pt idx="3132">
                  <c:v>6.613E-3</c:v>
                </c:pt>
                <c:pt idx="3133">
                  <c:v>6.5405999999999997E-3</c:v>
                </c:pt>
                <c:pt idx="3134">
                  <c:v>6.4688999999999997E-3</c:v>
                </c:pt>
                <c:pt idx="3135">
                  <c:v>6.398E-3</c:v>
                </c:pt>
                <c:pt idx="3136">
                  <c:v>6.3279E-3</c:v>
                </c:pt>
                <c:pt idx="3137">
                  <c:v>6.2585999999999996E-3</c:v>
                </c:pt>
                <c:pt idx="3138">
                  <c:v>6.1900000000000002E-3</c:v>
                </c:pt>
                <c:pt idx="3139">
                  <c:v>6.1222000000000004E-3</c:v>
                </c:pt>
                <c:pt idx="3140">
                  <c:v>6.0550999999999999E-3</c:v>
                </c:pt>
                <c:pt idx="3141">
                  <c:v>5.9887999999999999E-3</c:v>
                </c:pt>
                <c:pt idx="3142">
                  <c:v>5.9232E-3</c:v>
                </c:pt>
                <c:pt idx="3143">
                  <c:v>5.8583000000000003E-3</c:v>
                </c:pt>
                <c:pt idx="3144">
                  <c:v>5.7942000000000002E-3</c:v>
                </c:pt>
                <c:pt idx="3145">
                  <c:v>5.7308000000000003E-3</c:v>
                </c:pt>
                <c:pt idx="3146">
                  <c:v>5.6680999999999997E-3</c:v>
                </c:pt>
                <c:pt idx="3147">
                  <c:v>5.6059999999999999E-3</c:v>
                </c:pt>
                <c:pt idx="3148">
                  <c:v>5.5446999999999996E-3</c:v>
                </c:pt>
                <c:pt idx="3149">
                  <c:v>5.4840000000000002E-3</c:v>
                </c:pt>
                <c:pt idx="3150">
                  <c:v>5.4241000000000003E-3</c:v>
                </c:pt>
                <c:pt idx="3151">
                  <c:v>5.3648000000000003E-3</c:v>
                </c:pt>
                <c:pt idx="3152">
                  <c:v>5.3061999999999996E-3</c:v>
                </c:pt>
                <c:pt idx="3153">
                  <c:v>5.2481999999999997E-3</c:v>
                </c:pt>
                <c:pt idx="3154">
                  <c:v>5.1910000000000003E-3</c:v>
                </c:pt>
                <c:pt idx="3155">
                  <c:v>5.1345000000000002E-3</c:v>
                </c:pt>
                <c:pt idx="3156">
                  <c:v>5.0786E-3</c:v>
                </c:pt>
                <c:pt idx="3157">
                  <c:v>5.0235000000000002E-3</c:v>
                </c:pt>
                <c:pt idx="3158">
                  <c:v>4.9690999999999997E-3</c:v>
                </c:pt>
                <c:pt idx="3159">
                  <c:v>4.9154000000000003E-3</c:v>
                </c:pt>
                <c:pt idx="3160">
                  <c:v>4.8624999999999996E-3</c:v>
                </c:pt>
                <c:pt idx="3161">
                  <c:v>4.8103E-3</c:v>
                </c:pt>
                <c:pt idx="3162">
                  <c:v>4.7587999999999997E-3</c:v>
                </c:pt>
                <c:pt idx="3163">
                  <c:v>4.7080999999999998E-3</c:v>
                </c:pt>
                <c:pt idx="3164">
                  <c:v>4.6579999999999998E-3</c:v>
                </c:pt>
                <c:pt idx="3165">
                  <c:v>4.6087000000000003E-3</c:v>
                </c:pt>
                <c:pt idx="3166">
                  <c:v>4.5599999999999998E-3</c:v>
                </c:pt>
                <c:pt idx="3167">
                  <c:v>4.5120000000000004E-3</c:v>
                </c:pt>
                <c:pt idx="3168">
                  <c:v>4.4646E-3</c:v>
                </c:pt>
                <c:pt idx="3169">
                  <c:v>4.4178999999999998E-3</c:v>
                </c:pt>
                <c:pt idx="3170">
                  <c:v>4.3718000000000003E-3</c:v>
                </c:pt>
                <c:pt idx="3171">
                  <c:v>4.3261999999999997E-3</c:v>
                </c:pt>
                <c:pt idx="3172">
                  <c:v>4.2811999999999998E-3</c:v>
                </c:pt>
                <c:pt idx="3173">
                  <c:v>4.2367999999999998E-3</c:v>
                </c:pt>
                <c:pt idx="3174">
                  <c:v>4.1929000000000003E-3</c:v>
                </c:pt>
                <c:pt idx="3175">
                  <c:v>4.1495000000000004E-3</c:v>
                </c:pt>
                <c:pt idx="3176">
                  <c:v>4.1066999999999996E-3</c:v>
                </c:pt>
                <c:pt idx="3177">
                  <c:v>4.0642999999999999E-3</c:v>
                </c:pt>
                <c:pt idx="3178">
                  <c:v>4.0225E-3</c:v>
                </c:pt>
                <c:pt idx="3179">
                  <c:v>3.9810999999999996E-3</c:v>
                </c:pt>
                <c:pt idx="3180">
                  <c:v>3.9401999999999996E-3</c:v>
                </c:pt>
                <c:pt idx="3181">
                  <c:v>3.8998000000000001E-3</c:v>
                </c:pt>
                <c:pt idx="3182">
                  <c:v>3.8598E-3</c:v>
                </c:pt>
                <c:pt idx="3183">
                  <c:v>3.8203E-3</c:v>
                </c:pt>
                <c:pt idx="3184">
                  <c:v>3.7813E-3</c:v>
                </c:pt>
                <c:pt idx="3185">
                  <c:v>3.7426999999999998E-3</c:v>
                </c:pt>
                <c:pt idx="3186">
                  <c:v>3.7044999999999999E-3</c:v>
                </c:pt>
                <c:pt idx="3187">
                  <c:v>3.6667000000000002E-3</c:v>
                </c:pt>
                <c:pt idx="3188">
                  <c:v>3.6294000000000001E-3</c:v>
                </c:pt>
                <c:pt idx="3189">
                  <c:v>3.5925000000000002E-3</c:v>
                </c:pt>
                <c:pt idx="3190">
                  <c:v>3.5560000000000001E-3</c:v>
                </c:pt>
                <c:pt idx="3191">
                  <c:v>3.5198999999999999E-3</c:v>
                </c:pt>
                <c:pt idx="3192">
                  <c:v>3.4841999999999998E-3</c:v>
                </c:pt>
                <c:pt idx="3193">
                  <c:v>3.4489E-3</c:v>
                </c:pt>
                <c:pt idx="3194">
                  <c:v>3.4139999999999999E-3</c:v>
                </c:pt>
                <c:pt idx="3195">
                  <c:v>3.3796E-3</c:v>
                </c:pt>
                <c:pt idx="3196">
                  <c:v>3.3454999999999999E-3</c:v>
                </c:pt>
                <c:pt idx="3197">
                  <c:v>3.3119E-3</c:v>
                </c:pt>
                <c:pt idx="3198">
                  <c:v>3.2786999999999998E-3</c:v>
                </c:pt>
                <c:pt idx="3199">
                  <c:v>3.2458999999999999E-3</c:v>
                </c:pt>
                <c:pt idx="3200">
                  <c:v>3.2135000000000002E-3</c:v>
                </c:pt>
                <c:pt idx="3201">
                  <c:v>3.1816000000000001E-3</c:v>
                </c:pt>
                <c:pt idx="3202">
                  <c:v>3.1502000000000001E-3</c:v>
                </c:pt>
                <c:pt idx="3203">
                  <c:v>3.1191000000000001E-3</c:v>
                </c:pt>
                <c:pt idx="3204">
                  <c:v>3.0885999999999999E-3</c:v>
                </c:pt>
                <c:pt idx="3205">
                  <c:v>3.0584000000000002E-3</c:v>
                </c:pt>
                <c:pt idx="3206">
                  <c:v>3.0287999999999999E-3</c:v>
                </c:pt>
                <c:pt idx="3207">
                  <c:v>2.9995E-3</c:v>
                </c:pt>
                <c:pt idx="3208">
                  <c:v>2.9707000000000002E-3</c:v>
                </c:pt>
                <c:pt idx="3209">
                  <c:v>2.9423000000000001E-3</c:v>
                </c:pt>
                <c:pt idx="3210">
                  <c:v>2.9144000000000002E-3</c:v>
                </c:pt>
                <c:pt idx="3211">
                  <c:v>2.8868000000000001E-3</c:v>
                </c:pt>
                <c:pt idx="3212">
                  <c:v>2.8597000000000002E-3</c:v>
                </c:pt>
                <c:pt idx="3213">
                  <c:v>2.8329000000000002E-3</c:v>
                </c:pt>
                <c:pt idx="3214">
                  <c:v>2.8065E-3</c:v>
                </c:pt>
                <c:pt idx="3215">
                  <c:v>2.7805E-3</c:v>
                </c:pt>
                <c:pt idx="3216">
                  <c:v>2.7548E-3</c:v>
                </c:pt>
                <c:pt idx="3217">
                  <c:v>2.7293999999999999E-3</c:v>
                </c:pt>
                <c:pt idx="3218">
                  <c:v>2.7044E-3</c:v>
                </c:pt>
                <c:pt idx="3219">
                  <c:v>2.6797000000000001E-3</c:v>
                </c:pt>
                <c:pt idx="3220">
                  <c:v>2.6553000000000002E-3</c:v>
                </c:pt>
                <c:pt idx="3221">
                  <c:v>2.6312000000000002E-3</c:v>
                </c:pt>
                <c:pt idx="3222">
                  <c:v>3.1037999999999999E-3</c:v>
                </c:pt>
                <c:pt idx="3223">
                  <c:v>3.0988000000000001E-3</c:v>
                </c:pt>
                <c:pt idx="3224">
                  <c:v>3.0709000000000001E-3</c:v>
                </c:pt>
                <c:pt idx="3225">
                  <c:v>3.0433999999999999E-3</c:v>
                </c:pt>
                <c:pt idx="3226">
                  <c:v>3.0162000000000001E-3</c:v>
                </c:pt>
                <c:pt idx="3227">
                  <c:v>2.9894000000000001E-3</c:v>
                </c:pt>
                <c:pt idx="3228">
                  <c:v>2.9627999999999998E-3</c:v>
                </c:pt>
                <c:pt idx="3229">
                  <c:v>2.9366000000000001E-3</c:v>
                </c:pt>
                <c:pt idx="3230">
                  <c:v>2.9107E-3</c:v>
                </c:pt>
                <c:pt idx="3231">
                  <c:v>2.8852000000000001E-3</c:v>
                </c:pt>
                <c:pt idx="3232">
                  <c:v>2.8598999999999999E-3</c:v>
                </c:pt>
                <c:pt idx="3233">
                  <c:v>2.8349999999999998E-3</c:v>
                </c:pt>
                <c:pt idx="3234">
                  <c:v>2.8105000000000001E-3</c:v>
                </c:pt>
                <c:pt idx="3235">
                  <c:v>2.7862E-3</c:v>
                </c:pt>
                <c:pt idx="3236">
                  <c:v>2.8744E-3</c:v>
                </c:pt>
                <c:pt idx="3237">
                  <c:v>2.882E-3</c:v>
                </c:pt>
                <c:pt idx="3238">
                  <c:v>2.8574999999999998E-3</c:v>
                </c:pt>
                <c:pt idx="3239">
                  <c:v>2.8333999999999998E-3</c:v>
                </c:pt>
                <c:pt idx="3240">
                  <c:v>2.8094999999999999E-3</c:v>
                </c:pt>
                <c:pt idx="3241">
                  <c:v>2.7859999999999998E-3</c:v>
                </c:pt>
                <c:pt idx="3242">
                  <c:v>2.7628000000000002E-3</c:v>
                </c:pt>
                <c:pt idx="3243">
                  <c:v>2.7398000000000001E-3</c:v>
                </c:pt>
                <c:pt idx="3244">
                  <c:v>2.7171000000000001E-3</c:v>
                </c:pt>
                <c:pt idx="3245">
                  <c:v>2.6947E-3</c:v>
                </c:pt>
                <c:pt idx="3246">
                  <c:v>2.6725E-3</c:v>
                </c:pt>
                <c:pt idx="3247">
                  <c:v>2.6505999999999999E-3</c:v>
                </c:pt>
                <c:pt idx="3248">
                  <c:v>2.6289E-3</c:v>
                </c:pt>
                <c:pt idx="3249">
                  <c:v>2.6075E-3</c:v>
                </c:pt>
                <c:pt idx="3250">
                  <c:v>2.5863000000000001E-3</c:v>
                </c:pt>
                <c:pt idx="3251">
                  <c:v>2.5653999999999998E-3</c:v>
                </c:pt>
                <c:pt idx="3252">
                  <c:v>2.5446000000000002E-3</c:v>
                </c:pt>
                <c:pt idx="3253">
                  <c:v>2.5241999999999999E-3</c:v>
                </c:pt>
                <c:pt idx="3254">
                  <c:v>2.5038999999999999E-3</c:v>
                </c:pt>
                <c:pt idx="3255">
                  <c:v>2.4838999999999998E-3</c:v>
                </c:pt>
                <c:pt idx="3256">
                  <c:v>2.4640999999999999E-3</c:v>
                </c:pt>
                <c:pt idx="3257">
                  <c:v>2.4445000000000001E-3</c:v>
                </c:pt>
                <c:pt idx="3258">
                  <c:v>2.4250999999999999E-3</c:v>
                </c:pt>
                <c:pt idx="3259">
                  <c:v>2.4060000000000002E-3</c:v>
                </c:pt>
                <c:pt idx="3260">
                  <c:v>2.3869999999999998E-3</c:v>
                </c:pt>
                <c:pt idx="3261">
                  <c:v>2.3682E-3</c:v>
                </c:pt>
                <c:pt idx="3262">
                  <c:v>2.3495999999999999E-3</c:v>
                </c:pt>
                <c:pt idx="3263">
                  <c:v>2.3311E-3</c:v>
                </c:pt>
                <c:pt idx="3264">
                  <c:v>2.3129000000000001E-3</c:v>
                </c:pt>
                <c:pt idx="3265">
                  <c:v>2.2948000000000001E-3</c:v>
                </c:pt>
                <c:pt idx="3266">
                  <c:v>2.2769000000000001E-3</c:v>
                </c:pt>
                <c:pt idx="3267">
                  <c:v>2.2591E-3</c:v>
                </c:pt>
                <c:pt idx="3268">
                  <c:v>2.2414000000000002E-3</c:v>
                </c:pt>
                <c:pt idx="3269">
                  <c:v>2.2239E-3</c:v>
                </c:pt>
                <c:pt idx="3270">
                  <c:v>2.2066E-3</c:v>
                </c:pt>
                <c:pt idx="3271">
                  <c:v>2.1892999999999999E-3</c:v>
                </c:pt>
                <c:pt idx="3272">
                  <c:v>2.1722E-3</c:v>
                </c:pt>
                <c:pt idx="3273">
                  <c:v>2.1553000000000002E-3</c:v>
                </c:pt>
                <c:pt idx="3274">
                  <c:v>2.1383999999999999E-3</c:v>
                </c:pt>
                <c:pt idx="3275">
                  <c:v>2.1218000000000001E-3</c:v>
                </c:pt>
                <c:pt idx="3276">
                  <c:v>2.1052000000000002E-3</c:v>
                </c:pt>
                <c:pt idx="3277">
                  <c:v>2.0888E-3</c:v>
                </c:pt>
                <c:pt idx="3278">
                  <c:v>2.0725000000000001E-3</c:v>
                </c:pt>
                <c:pt idx="3279">
                  <c:v>2.0563999999999999E-3</c:v>
                </c:pt>
                <c:pt idx="3280">
                  <c:v>2.0403999999999999E-3</c:v>
                </c:pt>
                <c:pt idx="3281">
                  <c:v>2.0246000000000001E-3</c:v>
                </c:pt>
                <c:pt idx="3282">
                  <c:v>2.0089000000000001E-3</c:v>
                </c:pt>
                <c:pt idx="3283">
                  <c:v>1.9932999999999999E-3</c:v>
                </c:pt>
                <c:pt idx="3284">
                  <c:v>1.9778E-3</c:v>
                </c:pt>
                <c:pt idx="3285">
                  <c:v>1.9624999999999998E-3</c:v>
                </c:pt>
                <c:pt idx="3286">
                  <c:v>1.9472999999999999E-3</c:v>
                </c:pt>
                <c:pt idx="3287">
                  <c:v>1.9322E-3</c:v>
                </c:pt>
                <c:pt idx="3288">
                  <c:v>1.9172E-3</c:v>
                </c:pt>
                <c:pt idx="3289">
                  <c:v>1.9023E-3</c:v>
                </c:pt>
                <c:pt idx="3290">
                  <c:v>1.8875000000000001E-3</c:v>
                </c:pt>
                <c:pt idx="3291">
                  <c:v>1.8729E-3</c:v>
                </c:pt>
                <c:pt idx="3292">
                  <c:v>1.8583E-3</c:v>
                </c:pt>
                <c:pt idx="3293">
                  <c:v>1.8439000000000001E-3</c:v>
                </c:pt>
                <c:pt idx="3294">
                  <c:v>1.8296E-3</c:v>
                </c:pt>
                <c:pt idx="3295">
                  <c:v>1.8152999999999999E-3</c:v>
                </c:pt>
                <c:pt idx="3296">
                  <c:v>1.8013E-3</c:v>
                </c:pt>
                <c:pt idx="3297">
                  <c:v>1.7872999999999999E-3</c:v>
                </c:pt>
                <c:pt idx="3298">
                  <c:v>1.7734999999999999E-3</c:v>
                </c:pt>
                <c:pt idx="3299">
                  <c:v>1.7596999999999999E-3</c:v>
                </c:pt>
                <c:pt idx="3300">
                  <c:v>1.7461E-3</c:v>
                </c:pt>
                <c:pt idx="3301">
                  <c:v>1.7325999999999999E-3</c:v>
                </c:pt>
                <c:pt idx="3302">
                  <c:v>1.7191999999999999E-3</c:v>
                </c:pt>
                <c:pt idx="3303">
                  <c:v>1.7059E-3</c:v>
                </c:pt>
                <c:pt idx="3304">
                  <c:v>1.6926000000000001E-3</c:v>
                </c:pt>
                <c:pt idx="3305">
                  <c:v>1.6795E-3</c:v>
                </c:pt>
                <c:pt idx="3306">
                  <c:v>1.6664E-3</c:v>
                </c:pt>
                <c:pt idx="3307">
                  <c:v>1.6535E-3</c:v>
                </c:pt>
                <c:pt idx="3308">
                  <c:v>1.6406000000000001E-3</c:v>
                </c:pt>
                <c:pt idx="3309">
                  <c:v>1.6278E-3</c:v>
                </c:pt>
                <c:pt idx="3310">
                  <c:v>1.6151E-3</c:v>
                </c:pt>
                <c:pt idx="3311">
                  <c:v>1.6023999999999999E-3</c:v>
                </c:pt>
                <c:pt idx="3312">
                  <c:v>1.5899E-3</c:v>
                </c:pt>
                <c:pt idx="3313">
                  <c:v>1.5774000000000001E-3</c:v>
                </c:pt>
                <c:pt idx="3314">
                  <c:v>1.5648999999999999E-3</c:v>
                </c:pt>
                <c:pt idx="3315">
                  <c:v>1.5525999999999999E-3</c:v>
                </c:pt>
                <c:pt idx="3316">
                  <c:v>1.5403000000000001E-3</c:v>
                </c:pt>
                <c:pt idx="3317">
                  <c:v>1.5280000000000001E-3</c:v>
                </c:pt>
                <c:pt idx="3318">
                  <c:v>1.5158000000000001E-3</c:v>
                </c:pt>
                <c:pt idx="3319">
                  <c:v>1.5037E-3</c:v>
                </c:pt>
                <c:pt idx="3320">
                  <c:v>1.4916E-3</c:v>
                </c:pt>
                <c:pt idx="3321">
                  <c:v>1.4794999999999999E-3</c:v>
                </c:pt>
                <c:pt idx="3322">
                  <c:v>1.4675000000000001E-3</c:v>
                </c:pt>
                <c:pt idx="3323">
                  <c:v>1.4556E-3</c:v>
                </c:pt>
                <c:pt idx="3324">
                  <c:v>1.4437E-3</c:v>
                </c:pt>
                <c:pt idx="3325">
                  <c:v>1.4319000000000001E-3</c:v>
                </c:pt>
                <c:pt idx="3326">
                  <c:v>1.4201000000000001E-3</c:v>
                </c:pt>
                <c:pt idx="3327">
                  <c:v>1.4084E-3</c:v>
                </c:pt>
                <c:pt idx="3328">
                  <c:v>1.3967000000000001E-3</c:v>
                </c:pt>
                <c:pt idx="3329">
                  <c:v>1.3852000000000001E-3</c:v>
                </c:pt>
                <c:pt idx="3330">
                  <c:v>1.3736E-3</c:v>
                </c:pt>
                <c:pt idx="3331">
                  <c:v>1.3622E-3</c:v>
                </c:pt>
                <c:pt idx="3332">
                  <c:v>1.3508000000000001E-3</c:v>
                </c:pt>
                <c:pt idx="3333">
                  <c:v>1.3439000000000001E-3</c:v>
                </c:pt>
                <c:pt idx="3334">
                  <c:v>1.3701E-3</c:v>
                </c:pt>
                <c:pt idx="3335">
                  <c:v>1.5079E-3</c:v>
                </c:pt>
                <c:pt idx="3336">
                  <c:v>1.6339E-3</c:v>
                </c:pt>
                <c:pt idx="3337">
                  <c:v>1.6247E-3</c:v>
                </c:pt>
                <c:pt idx="3338">
                  <c:v>1.6111000000000001E-3</c:v>
                </c:pt>
                <c:pt idx="3339">
                  <c:v>1.5975E-3</c:v>
                </c:pt>
                <c:pt idx="3340">
                  <c:v>1.5841E-3</c:v>
                </c:pt>
                <c:pt idx="3341">
                  <c:v>1.5708E-3</c:v>
                </c:pt>
                <c:pt idx="3342">
                  <c:v>1.5575999999999999E-3</c:v>
                </c:pt>
                <c:pt idx="3343">
                  <c:v>1.5444E-3</c:v>
                </c:pt>
                <c:pt idx="3344">
                  <c:v>1.5313E-3</c:v>
                </c:pt>
                <c:pt idx="3345">
                  <c:v>1.5183E-3</c:v>
                </c:pt>
                <c:pt idx="3346">
                  <c:v>1.5054000000000001E-3</c:v>
                </c:pt>
                <c:pt idx="3347">
                  <c:v>1.4924999999999999E-3</c:v>
                </c:pt>
                <c:pt idx="3348">
                  <c:v>1.4797E-3</c:v>
                </c:pt>
                <c:pt idx="3349">
                  <c:v>1.4668999999999999E-3</c:v>
                </c:pt>
                <c:pt idx="3350">
                  <c:v>1.4541999999999999E-3</c:v>
                </c:pt>
                <c:pt idx="3351">
                  <c:v>1.4415000000000001E-3</c:v>
                </c:pt>
                <c:pt idx="3352">
                  <c:v>1.4289000000000001E-3</c:v>
                </c:pt>
                <c:pt idx="3353">
                  <c:v>1.4164E-3</c:v>
                </c:pt>
                <c:pt idx="3354">
                  <c:v>1.4039E-3</c:v>
                </c:pt>
                <c:pt idx="3355">
                  <c:v>1.3914999999999999E-3</c:v>
                </c:pt>
                <c:pt idx="3356">
                  <c:v>1.3791999999999999E-3</c:v>
                </c:pt>
                <c:pt idx="3357">
                  <c:v>1.3669999999999999E-3</c:v>
                </c:pt>
                <c:pt idx="3358">
                  <c:v>1.3548E-3</c:v>
                </c:pt>
                <c:pt idx="3359">
                  <c:v>1.3427999999999999E-3</c:v>
                </c:pt>
                <c:pt idx="3360">
                  <c:v>1.3309000000000001E-3</c:v>
                </c:pt>
                <c:pt idx="3361">
                  <c:v>1.3190000000000001E-3</c:v>
                </c:pt>
                <c:pt idx="3362">
                  <c:v>1.3073E-3</c:v>
                </c:pt>
                <c:pt idx="3363">
                  <c:v>1.2957000000000001E-3</c:v>
                </c:pt>
                <c:pt idx="3364">
                  <c:v>1.2841E-3</c:v>
                </c:pt>
                <c:pt idx="3365">
                  <c:v>1.2726E-3</c:v>
                </c:pt>
                <c:pt idx="3366">
                  <c:v>1.2612000000000001E-3</c:v>
                </c:pt>
                <c:pt idx="3367">
                  <c:v>1.2499E-3</c:v>
                </c:pt>
                <c:pt idx="3368">
                  <c:v>1.2386999999999999E-3</c:v>
                </c:pt>
                <c:pt idx="3369">
                  <c:v>1.2275000000000001E-3</c:v>
                </c:pt>
                <c:pt idx="3370">
                  <c:v>1.2164000000000001E-3</c:v>
                </c:pt>
                <c:pt idx="3371">
                  <c:v>1.2053999999999999E-3</c:v>
                </c:pt>
                <c:pt idx="3372">
                  <c:v>1.1945E-3</c:v>
                </c:pt>
                <c:pt idx="3373">
                  <c:v>1.1835999999999999E-3</c:v>
                </c:pt>
                <c:pt idx="3374">
                  <c:v>1.1728000000000001E-3</c:v>
                </c:pt>
                <c:pt idx="3375">
                  <c:v>1.1620999999999999E-3</c:v>
                </c:pt>
                <c:pt idx="3376">
                  <c:v>1.1513999999999999E-3</c:v>
                </c:pt>
                <c:pt idx="3377">
                  <c:v>1.1408E-3</c:v>
                </c:pt>
                <c:pt idx="3378">
                  <c:v>1.1303000000000001E-3</c:v>
                </c:pt>
                <c:pt idx="3379">
                  <c:v>1.1198E-3</c:v>
                </c:pt>
                <c:pt idx="3380">
                  <c:v>1.1094E-3</c:v>
                </c:pt>
                <c:pt idx="3381">
                  <c:v>1.0989999999999999E-3</c:v>
                </c:pt>
                <c:pt idx="3382">
                  <c:v>1.0887E-3</c:v>
                </c:pt>
                <c:pt idx="3383">
                  <c:v>1.0784E-3</c:v>
                </c:pt>
                <c:pt idx="3384">
                  <c:v>1.0682000000000001E-3</c:v>
                </c:pt>
                <c:pt idx="3385">
                  <c:v>1.0579999999999999E-3</c:v>
                </c:pt>
                <c:pt idx="3386">
                  <c:v>1.0479E-3</c:v>
                </c:pt>
                <c:pt idx="3387">
                  <c:v>1.0379E-3</c:v>
                </c:pt>
                <c:pt idx="3388">
                  <c:v>1.0279E-3</c:v>
                </c:pt>
                <c:pt idx="3389">
                  <c:v>1.0179E-3</c:v>
                </c:pt>
                <c:pt idx="3390">
                  <c:v>1.008E-3</c:v>
                </c:pt>
                <c:pt idx="3391">
                  <c:v>9.9816000000000011E-4</c:v>
                </c:pt>
                <c:pt idx="3392">
                  <c:v>9.8835999999999998E-4</c:v>
                </c:pt>
                <c:pt idx="3393">
                  <c:v>9.7861999999999992E-4</c:v>
                </c:pt>
                <c:pt idx="3394">
                  <c:v>9.6893999999999995E-4</c:v>
                </c:pt>
                <c:pt idx="3395">
                  <c:v>9.5934000000000004E-4</c:v>
                </c:pt>
                <c:pt idx="3396">
                  <c:v>9.4981000000000004E-4</c:v>
                </c:pt>
                <c:pt idx="3397">
                  <c:v>9.4037000000000005E-4</c:v>
                </c:pt>
                <c:pt idx="3398">
                  <c:v>9.3101000000000002E-4</c:v>
                </c:pt>
                <c:pt idx="3399">
                  <c:v>9.2173999999999999E-4</c:v>
                </c:pt>
                <c:pt idx="3400">
                  <c:v>9.1255999999999998E-4</c:v>
                </c:pt>
                <c:pt idx="3401">
                  <c:v>9.0346999999999997E-4</c:v>
                </c:pt>
                <c:pt idx="3402">
                  <c:v>8.9448000000000001E-4</c:v>
                </c:pt>
                <c:pt idx="3403">
                  <c:v>8.8557999999999996E-4</c:v>
                </c:pt>
                <c:pt idx="3404">
                  <c:v>8.7677000000000002E-4</c:v>
                </c:pt>
                <c:pt idx="3405">
                  <c:v>8.6804999999999998E-4</c:v>
                </c:pt>
                <c:pt idx="3406">
                  <c:v>8.5941999999999995E-4</c:v>
                </c:pt>
                <c:pt idx="3407">
                  <c:v>8.5086999999999999E-4</c:v>
                </c:pt>
                <c:pt idx="3408">
                  <c:v>8.4241000000000003E-4</c:v>
                </c:pt>
                <c:pt idx="3409">
                  <c:v>8.3403000000000004E-4</c:v>
                </c:pt>
                <c:pt idx="3410">
                  <c:v>8.2571999999999995E-4</c:v>
                </c:pt>
                <c:pt idx="3411">
                  <c:v>8.1749999999999998E-4</c:v>
                </c:pt>
                <c:pt idx="3412">
                  <c:v>8.0933999999999997E-4</c:v>
                </c:pt>
                <c:pt idx="3413">
                  <c:v>8.0126000000000004E-4</c:v>
                </c:pt>
                <c:pt idx="3414">
                  <c:v>7.9323999999999996E-4</c:v>
                </c:pt>
                <c:pt idx="3415">
                  <c:v>7.8529000000000001E-4</c:v>
                </c:pt>
                <c:pt idx="3416">
                  <c:v>7.7740999999999997E-4</c:v>
                </c:pt>
                <c:pt idx="3417">
                  <c:v>7.6959000000000001E-4</c:v>
                </c:pt>
                <c:pt idx="3418">
                  <c:v>7.6183000000000002E-4</c:v>
                </c:pt>
                <c:pt idx="3419">
                  <c:v>7.5414000000000004E-4</c:v>
                </c:pt>
                <c:pt idx="3420">
                  <c:v>7.4651000000000003E-4</c:v>
                </c:pt>
                <c:pt idx="3421">
                  <c:v>7.3895999999999999E-4</c:v>
                </c:pt>
                <c:pt idx="3422">
                  <c:v>7.3145999999999997E-4</c:v>
                </c:pt>
                <c:pt idx="3423">
                  <c:v>7.2404000000000001E-4</c:v>
                </c:pt>
                <c:pt idx="3424">
                  <c:v>7.1668999999999997E-4</c:v>
                </c:pt>
                <c:pt idx="3425">
                  <c:v>7.094E-4</c:v>
                </c:pt>
                <c:pt idx="3426">
                  <c:v>7.0217999999999995E-4</c:v>
                </c:pt>
                <c:pt idx="3427">
                  <c:v>6.9501999999999997E-4</c:v>
                </c:pt>
                <c:pt idx="3428">
                  <c:v>6.8793000000000001E-4</c:v>
                </c:pt>
                <c:pt idx="3429">
                  <c:v>6.8090000000000002E-4</c:v>
                </c:pt>
                <c:pt idx="3430">
                  <c:v>6.7392999999999999E-4</c:v>
                </c:pt>
                <c:pt idx="3431">
                  <c:v>6.6702000000000005E-4</c:v>
                </c:pt>
                <c:pt idx="3432">
                  <c:v>6.6016000000000002E-4</c:v>
                </c:pt>
                <c:pt idx="3433">
                  <c:v>6.5337000000000001E-4</c:v>
                </c:pt>
                <c:pt idx="3434">
                  <c:v>6.4661999999999999E-4</c:v>
                </c:pt>
                <c:pt idx="3435">
                  <c:v>6.3993000000000003E-4</c:v>
                </c:pt>
                <c:pt idx="3436">
                  <c:v>6.3329E-4</c:v>
                </c:pt>
                <c:pt idx="3437">
                  <c:v>6.267E-4</c:v>
                </c:pt>
                <c:pt idx="3438">
                  <c:v>6.2016000000000003E-4</c:v>
                </c:pt>
                <c:pt idx="3439">
                  <c:v>6.1366999999999997E-4</c:v>
                </c:pt>
                <c:pt idx="3440">
                  <c:v>6.0723000000000005E-4</c:v>
                </c:pt>
                <c:pt idx="3441">
                  <c:v>6.0083999999999995E-4</c:v>
                </c:pt>
                <c:pt idx="3442">
                  <c:v>5.9449000000000004E-4</c:v>
                </c:pt>
                <c:pt idx="3443">
                  <c:v>5.8819999999999999E-4</c:v>
                </c:pt>
                <c:pt idx="3444">
                  <c:v>5.8195000000000002E-4</c:v>
                </c:pt>
                <c:pt idx="3445">
                  <c:v>5.7574000000000004E-4</c:v>
                </c:pt>
                <c:pt idx="3446">
                  <c:v>5.6959000000000003E-4</c:v>
                </c:pt>
                <c:pt idx="3447">
                  <c:v>5.6347000000000005E-4</c:v>
                </c:pt>
                <c:pt idx="3448">
                  <c:v>5.5741000000000005E-4</c:v>
                </c:pt>
                <c:pt idx="3449">
                  <c:v>5.5139999999999996E-4</c:v>
                </c:pt>
                <c:pt idx="3450">
                  <c:v>5.4542999999999996E-4</c:v>
                </c:pt>
                <c:pt idx="3451">
                  <c:v>5.3952000000000004E-4</c:v>
                </c:pt>
                <c:pt idx="3452">
                  <c:v>5.3364999999999999E-4</c:v>
                </c:pt>
                <c:pt idx="3453">
                  <c:v>5.2784000000000001E-4</c:v>
                </c:pt>
                <c:pt idx="3454">
                  <c:v>5.2207000000000002E-4</c:v>
                </c:pt>
                <c:pt idx="3455">
                  <c:v>5.1636E-4</c:v>
                </c:pt>
                <c:pt idx="3456">
                  <c:v>5.1068999999999995E-4</c:v>
                </c:pt>
                <c:pt idx="3457">
                  <c:v>5.0507999999999998E-4</c:v>
                </c:pt>
                <c:pt idx="3458">
                  <c:v>4.9950999999999999E-4</c:v>
                </c:pt>
                <c:pt idx="3459">
                  <c:v>4.9399999999999997E-4</c:v>
                </c:pt>
                <c:pt idx="3460">
                  <c:v>4.8853000000000004E-4</c:v>
                </c:pt>
                <c:pt idx="3461">
                  <c:v>4.8310999999999997E-4</c:v>
                </c:pt>
                <c:pt idx="3462">
                  <c:v>4.7772999999999999E-4</c:v>
                </c:pt>
                <c:pt idx="3463">
                  <c:v>4.7240999999999998E-4</c:v>
                </c:pt>
                <c:pt idx="3464">
                  <c:v>4.6713000000000001E-4</c:v>
                </c:pt>
                <c:pt idx="3465">
                  <c:v>4.6189000000000001E-4</c:v>
                </c:pt>
                <c:pt idx="3466">
                  <c:v>4.5669999999999999E-4</c:v>
                </c:pt>
                <c:pt idx="3467">
                  <c:v>4.5155999999999999E-4</c:v>
                </c:pt>
                <c:pt idx="3468">
                  <c:v>4.4648000000000002E-4</c:v>
                </c:pt>
                <c:pt idx="3469">
                  <c:v>4.4143999999999997E-4</c:v>
                </c:pt>
                <c:pt idx="3470">
                  <c:v>4.3646000000000001E-4</c:v>
                </c:pt>
                <c:pt idx="3471">
                  <c:v>4.3152000000000002E-4</c:v>
                </c:pt>
                <c:pt idx="3472">
                  <c:v>4.2664999999999999E-4</c:v>
                </c:pt>
                <c:pt idx="3473">
                  <c:v>4.2182999999999999E-4</c:v>
                </c:pt>
                <c:pt idx="3474">
                  <c:v>4.1706000000000002E-4</c:v>
                </c:pt>
                <c:pt idx="3475">
                  <c:v>4.1234000000000003E-4</c:v>
                </c:pt>
                <c:pt idx="3476">
                  <c:v>4.0768999999999999E-4</c:v>
                </c:pt>
                <c:pt idx="3477">
                  <c:v>4.0308E-4</c:v>
                </c:pt>
                <c:pt idx="3478">
                  <c:v>3.9854000000000002E-4</c:v>
                </c:pt>
                <c:pt idx="3479">
                  <c:v>3.9404000000000002E-4</c:v>
                </c:pt>
                <c:pt idx="3480">
                  <c:v>3.8959999999999998E-4</c:v>
                </c:pt>
                <c:pt idx="3481">
                  <c:v>3.8520999999999998E-4</c:v>
                </c:pt>
                <c:pt idx="3482">
                  <c:v>3.8088E-4</c:v>
                </c:pt>
                <c:pt idx="3483">
                  <c:v>3.7659E-4</c:v>
                </c:pt>
                <c:pt idx="3484">
                  <c:v>3.7236000000000002E-4</c:v>
                </c:pt>
                <c:pt idx="3485">
                  <c:v>3.6819000000000001E-4</c:v>
                </c:pt>
                <c:pt idx="3486">
                  <c:v>3.6405999999999998E-4</c:v>
                </c:pt>
                <c:pt idx="3487">
                  <c:v>3.5998999999999997E-4</c:v>
                </c:pt>
                <c:pt idx="3488">
                  <c:v>3.5596E-4</c:v>
                </c:pt>
                <c:pt idx="3489">
                  <c:v>3.5199E-4</c:v>
                </c:pt>
                <c:pt idx="3490">
                  <c:v>3.4807000000000002E-4</c:v>
                </c:pt>
                <c:pt idx="3491">
                  <c:v>3.4419000000000002E-4</c:v>
                </c:pt>
                <c:pt idx="3492">
                  <c:v>3.4036E-4</c:v>
                </c:pt>
                <c:pt idx="3493">
                  <c:v>3.3657000000000001E-4</c:v>
                </c:pt>
                <c:pt idx="3494">
                  <c:v>3.3283E-4</c:v>
                </c:pt>
                <c:pt idx="3495">
                  <c:v>3.2914000000000001E-4</c:v>
                </c:pt>
                <c:pt idx="3496">
                  <c:v>3.2549E-4</c:v>
                </c:pt>
                <c:pt idx="3497">
                  <c:v>3.2187999999999997E-4</c:v>
                </c:pt>
                <c:pt idx="3498">
                  <c:v>3.1831999999999997E-4</c:v>
                </c:pt>
                <c:pt idx="3499">
                  <c:v>3.1480000000000001E-4</c:v>
                </c:pt>
                <c:pt idx="3500">
                  <c:v>3.1132000000000002E-4</c:v>
                </c:pt>
                <c:pt idx="3501">
                  <c:v>3.0789000000000001E-4</c:v>
                </c:pt>
                <c:pt idx="3502">
                  <c:v>3.0449999999999997E-4</c:v>
                </c:pt>
                <c:pt idx="3503">
                  <c:v>3.0114999999999997E-4</c:v>
                </c:pt>
                <c:pt idx="3504">
                  <c:v>2.9785E-4</c:v>
                </c:pt>
                <c:pt idx="3505">
                  <c:v>2.9459000000000001E-4</c:v>
                </c:pt>
                <c:pt idx="3506">
                  <c:v>2.9138999999999999E-4</c:v>
                </c:pt>
                <c:pt idx="3507">
                  <c:v>2.8822E-4</c:v>
                </c:pt>
                <c:pt idx="3508">
                  <c:v>2.8510999999999999E-4</c:v>
                </c:pt>
                <c:pt idx="3509">
                  <c:v>2.8203000000000001E-4</c:v>
                </c:pt>
                <c:pt idx="3510">
                  <c:v>2.7900000000000001E-4</c:v>
                </c:pt>
                <c:pt idx="3511">
                  <c:v>2.7600999999999998E-4</c:v>
                </c:pt>
                <c:pt idx="3512">
                  <c:v>2.7306999999999999E-4</c:v>
                </c:pt>
                <c:pt idx="3513">
                  <c:v>2.7015999999999997E-4</c:v>
                </c:pt>
                <c:pt idx="3514">
                  <c:v>2.6729E-4</c:v>
                </c:pt>
                <c:pt idx="3515">
                  <c:v>2.6446E-4</c:v>
                </c:pt>
                <c:pt idx="3516">
                  <c:v>2.6165999999999999E-4</c:v>
                </c:pt>
                <c:pt idx="3517">
                  <c:v>2.589E-4</c:v>
                </c:pt>
                <c:pt idx="3518">
                  <c:v>2.5618E-4</c:v>
                </c:pt>
                <c:pt idx="3519">
                  <c:v>2.5347999999999999E-4</c:v>
                </c:pt>
                <c:pt idx="3520">
                  <c:v>2.5083000000000001E-4</c:v>
                </c:pt>
                <c:pt idx="3521">
                  <c:v>2.4820000000000002E-4</c:v>
                </c:pt>
                <c:pt idx="3522">
                  <c:v>2.4561E-4</c:v>
                </c:pt>
                <c:pt idx="3523">
                  <c:v>2.4304E-4</c:v>
                </c:pt>
                <c:pt idx="3524">
                  <c:v>2.4051000000000001E-4</c:v>
                </c:pt>
                <c:pt idx="3525">
                  <c:v>2.3801000000000001E-4</c:v>
                </c:pt>
                <c:pt idx="3526">
                  <c:v>2.3554000000000001E-4</c:v>
                </c:pt>
                <c:pt idx="3527">
                  <c:v>2.331E-4</c:v>
                </c:pt>
                <c:pt idx="3528">
                  <c:v>2.3069E-4</c:v>
                </c:pt>
                <c:pt idx="3529">
                  <c:v>2.2832000000000001E-4</c:v>
                </c:pt>
                <c:pt idx="3530">
                  <c:v>2.2597000000000001E-4</c:v>
                </c:pt>
                <c:pt idx="3531">
                  <c:v>2.2366000000000001E-4</c:v>
                </c:pt>
                <c:pt idx="3532">
                  <c:v>2.2137E-4</c:v>
                </c:pt>
                <c:pt idx="3533">
                  <c:v>2.1911000000000001E-4</c:v>
                </c:pt>
                <c:pt idx="3534">
                  <c:v>2.1688E-4</c:v>
                </c:pt>
                <c:pt idx="3535">
                  <c:v>2.1467E-4</c:v>
                </c:pt>
                <c:pt idx="3536">
                  <c:v>2.1248999999999999E-4</c:v>
                </c:pt>
                <c:pt idx="3537">
                  <c:v>2.1034E-4</c:v>
                </c:pt>
                <c:pt idx="3538">
                  <c:v>2.0820999999999999E-4</c:v>
                </c:pt>
                <c:pt idx="3539">
                  <c:v>2.061E-4</c:v>
                </c:pt>
                <c:pt idx="3540">
                  <c:v>2.0401999999999999E-4</c:v>
                </c:pt>
                <c:pt idx="3541">
                  <c:v>2.0196E-4</c:v>
                </c:pt>
                <c:pt idx="3542">
                  <c:v>1.9992E-4</c:v>
                </c:pt>
                <c:pt idx="3543">
                  <c:v>1.9791000000000001E-4</c:v>
                </c:pt>
                <c:pt idx="3544">
                  <c:v>1.9593E-4</c:v>
                </c:pt>
                <c:pt idx="3545">
                  <c:v>1.9395999999999999E-4</c:v>
                </c:pt>
                <c:pt idx="3546">
                  <c:v>1.9201999999999999E-4</c:v>
                </c:pt>
                <c:pt idx="3547">
                  <c:v>1.9011000000000001E-4</c:v>
                </c:pt>
                <c:pt idx="3548">
                  <c:v>1.8820999999999999E-4</c:v>
                </c:pt>
                <c:pt idx="3549">
                  <c:v>1.8635E-4</c:v>
                </c:pt>
                <c:pt idx="3550">
                  <c:v>1.8450000000000001E-4</c:v>
                </c:pt>
                <c:pt idx="3551">
                  <c:v>1.8268000000000001E-4</c:v>
                </c:pt>
                <c:pt idx="3552">
                  <c:v>1.8087999999999999E-4</c:v>
                </c:pt>
                <c:pt idx="3553">
                  <c:v>1.7909999999999999E-4</c:v>
                </c:pt>
                <c:pt idx="3554">
                  <c:v>1.7735E-4</c:v>
                </c:pt>
                <c:pt idx="3555">
                  <c:v>1.7562E-4</c:v>
                </c:pt>
                <c:pt idx="3556">
                  <c:v>1.7390999999999999E-4</c:v>
                </c:pt>
                <c:pt idx="3557">
                  <c:v>1.7222E-4</c:v>
                </c:pt>
                <c:pt idx="3558">
                  <c:v>1.7055E-4</c:v>
                </c:pt>
                <c:pt idx="3559">
                  <c:v>1.6172999999999999E-3</c:v>
                </c:pt>
                <c:pt idx="3560">
                  <c:v>1.6017E-3</c:v>
                </c:pt>
                <c:pt idx="3561">
                  <c:v>1.5864E-3</c:v>
                </c:pt>
                <c:pt idx="3562">
                  <c:v>1.5712E-3</c:v>
                </c:pt>
                <c:pt idx="3563">
                  <c:v>1.5562E-3</c:v>
                </c:pt>
                <c:pt idx="3564">
                  <c:v>1.5414000000000001E-3</c:v>
                </c:pt>
                <c:pt idx="3565">
                  <c:v>1.5268E-3</c:v>
                </c:pt>
                <c:pt idx="3566">
                  <c:v>1.5123000000000001E-3</c:v>
                </c:pt>
                <c:pt idx="3567">
                  <c:v>1.498E-3</c:v>
                </c:pt>
                <c:pt idx="3568">
                  <c:v>1.4839E-3</c:v>
                </c:pt>
                <c:pt idx="3569">
                  <c:v>1.4698999999999999E-3</c:v>
                </c:pt>
                <c:pt idx="3570">
                  <c:v>1.4561000000000001E-3</c:v>
                </c:pt>
                <c:pt idx="3571">
                  <c:v>1.4425E-3</c:v>
                </c:pt>
                <c:pt idx="3572">
                  <c:v>1.4291E-3</c:v>
                </c:pt>
                <c:pt idx="3573">
                  <c:v>1.4158E-3</c:v>
                </c:pt>
                <c:pt idx="3574">
                  <c:v>1.4027E-3</c:v>
                </c:pt>
                <c:pt idx="3575">
                  <c:v>1.3897E-3</c:v>
                </c:pt>
                <c:pt idx="3576">
                  <c:v>1.377E-3</c:v>
                </c:pt>
                <c:pt idx="3577">
                  <c:v>1.3642999999999999E-3</c:v>
                </c:pt>
                <c:pt idx="3578">
                  <c:v>1.3519000000000001E-3</c:v>
                </c:pt>
                <c:pt idx="3579">
                  <c:v>1.3396E-3</c:v>
                </c:pt>
                <c:pt idx="3580">
                  <c:v>1.3274000000000001E-3</c:v>
                </c:pt>
                <c:pt idx="3581">
                  <c:v>1.3154E-3</c:v>
                </c:pt>
                <c:pt idx="3582">
                  <c:v>1.3036E-3</c:v>
                </c:pt>
                <c:pt idx="3583">
                  <c:v>1.2918999999999999E-3</c:v>
                </c:pt>
                <c:pt idx="3584">
                  <c:v>1.2803000000000001E-3</c:v>
                </c:pt>
                <c:pt idx="3585">
                  <c:v>1.2689000000000001E-3</c:v>
                </c:pt>
                <c:pt idx="3586">
                  <c:v>1.2576E-3</c:v>
                </c:pt>
                <c:pt idx="3587">
                  <c:v>1.2465E-3</c:v>
                </c:pt>
                <c:pt idx="3588">
                  <c:v>1.2355000000000001E-3</c:v>
                </c:pt>
                <c:pt idx="3589">
                  <c:v>1.2246E-3</c:v>
                </c:pt>
                <c:pt idx="3590">
                  <c:v>1.2139E-3</c:v>
                </c:pt>
                <c:pt idx="3591">
                  <c:v>1.2033E-3</c:v>
                </c:pt>
                <c:pt idx="3592">
                  <c:v>1.1927999999999999E-3</c:v>
                </c:pt>
                <c:pt idx="3593">
                  <c:v>1.1825E-3</c:v>
                </c:pt>
                <c:pt idx="3594">
                  <c:v>1.1723E-3</c:v>
                </c:pt>
                <c:pt idx="3595">
                  <c:v>1.1622E-3</c:v>
                </c:pt>
                <c:pt idx="3596">
                  <c:v>1.1523E-3</c:v>
                </c:pt>
                <c:pt idx="3597">
                  <c:v>1.1425000000000001E-3</c:v>
                </c:pt>
                <c:pt idx="3598">
                  <c:v>1.1328E-3</c:v>
                </c:pt>
                <c:pt idx="3599">
                  <c:v>1.1232E-3</c:v>
                </c:pt>
                <c:pt idx="3600">
                  <c:v>1.1137E-3</c:v>
                </c:pt>
                <c:pt idx="3601">
                  <c:v>1.1042999999999999E-3</c:v>
                </c:pt>
                <c:pt idx="3602">
                  <c:v>1.0950999999999999E-3</c:v>
                </c:pt>
                <c:pt idx="3603">
                  <c:v>1.0859000000000001E-3</c:v>
                </c:pt>
                <c:pt idx="3604">
                  <c:v>1.0769E-3</c:v>
                </c:pt>
                <c:pt idx="3605">
                  <c:v>1.0679999999999999E-3</c:v>
                </c:pt>
                <c:pt idx="3606">
                  <c:v>1.0591000000000001E-3</c:v>
                </c:pt>
                <c:pt idx="3607">
                  <c:v>1.0503999999999999E-3</c:v>
                </c:pt>
                <c:pt idx="3608">
                  <c:v>1.0417E-3</c:v>
                </c:pt>
                <c:pt idx="3609">
                  <c:v>1.0330999999999999E-3</c:v>
                </c:pt>
                <c:pt idx="3610">
                  <c:v>1.0246000000000001E-3</c:v>
                </c:pt>
                <c:pt idx="3611">
                  <c:v>1.0162000000000001E-3</c:v>
                </c:pt>
                <c:pt idx="3612">
                  <c:v>1.0078999999999999E-3</c:v>
                </c:pt>
                <c:pt idx="3613">
                  <c:v>9.9966000000000009E-4</c:v>
                </c:pt>
                <c:pt idx="3614">
                  <c:v>9.9149999999999998E-4</c:v>
                </c:pt>
                <c:pt idx="3615">
                  <c:v>9.8342999999999998E-4</c:v>
                </c:pt>
                <c:pt idx="3616">
                  <c:v>9.7543E-4</c:v>
                </c:pt>
                <c:pt idx="3617">
                  <c:v>9.6752000000000003E-4</c:v>
                </c:pt>
                <c:pt idx="3618">
                  <c:v>9.5969000000000002E-4</c:v>
                </c:pt>
                <c:pt idx="3619">
                  <c:v>9.5193000000000003E-4</c:v>
                </c:pt>
                <c:pt idx="3620">
                  <c:v>9.4424000000000005E-4</c:v>
                </c:pt>
                <c:pt idx="3621">
                  <c:v>9.3663000000000004E-4</c:v>
                </c:pt>
                <c:pt idx="3622">
                  <c:v>9.2907999999999999E-4</c:v>
                </c:pt>
                <c:pt idx="3623">
                  <c:v>9.2159999999999996E-4</c:v>
                </c:pt>
                <c:pt idx="3624">
                  <c:v>9.1418000000000001E-4</c:v>
                </c:pt>
                <c:pt idx="3625">
                  <c:v>9.0682000000000002E-4</c:v>
                </c:pt>
                <c:pt idx="3626">
                  <c:v>8.9952000000000001E-4</c:v>
                </c:pt>
                <c:pt idx="3627">
                  <c:v>8.9227000000000002E-4</c:v>
                </c:pt>
                <c:pt idx="3628">
                  <c:v>8.8506999999999995E-4</c:v>
                </c:pt>
                <c:pt idx="3629">
                  <c:v>8.7792000000000002E-4</c:v>
                </c:pt>
                <c:pt idx="3630">
                  <c:v>8.7082999999999995E-4</c:v>
                </c:pt>
                <c:pt idx="3631">
                  <c:v>8.6377000000000003E-4</c:v>
                </c:pt>
                <c:pt idx="3632">
                  <c:v>8.5676999999999997E-4</c:v>
                </c:pt>
                <c:pt idx="3633">
                  <c:v>8.4981E-4</c:v>
                </c:pt>
                <c:pt idx="3634">
                  <c:v>8.4290999999999999E-4</c:v>
                </c:pt>
                <c:pt idx="3635">
                  <c:v>8.3604999999999997E-4</c:v>
                </c:pt>
                <c:pt idx="3636">
                  <c:v>8.2925000000000002E-4</c:v>
                </c:pt>
                <c:pt idx="3637">
                  <c:v>8.2249999999999999E-4</c:v>
                </c:pt>
                <c:pt idx="3638">
                  <c:v>8.1579999999999999E-4</c:v>
                </c:pt>
                <c:pt idx="3639">
                  <c:v>8.0917000000000001E-4</c:v>
                </c:pt>
                <c:pt idx="3640">
                  <c:v>8.0259000000000005E-4</c:v>
                </c:pt>
                <c:pt idx="3641">
                  <c:v>7.9606999999999996E-4</c:v>
                </c:pt>
                <c:pt idx="3642">
                  <c:v>7.8961000000000005E-4</c:v>
                </c:pt>
                <c:pt idx="3643">
                  <c:v>7.8321E-4</c:v>
                </c:pt>
                <c:pt idx="3644">
                  <c:v>7.7685999999999999E-4</c:v>
                </c:pt>
                <c:pt idx="3645">
                  <c:v>7.7057000000000004E-4</c:v>
                </c:pt>
                <c:pt idx="3646">
                  <c:v>7.6433000000000002E-4</c:v>
                </c:pt>
                <c:pt idx="3647">
                  <c:v>7.5814999999999997E-4</c:v>
                </c:pt>
                <c:pt idx="3648">
                  <c:v>7.5202000000000005E-4</c:v>
                </c:pt>
                <c:pt idx="3649">
                  <c:v>7.4595E-4</c:v>
                </c:pt>
                <c:pt idx="3650">
                  <c:v>7.3992000000000003E-4</c:v>
                </c:pt>
                <c:pt idx="3651">
                  <c:v>7.3393999999999998E-4</c:v>
                </c:pt>
                <c:pt idx="3652">
                  <c:v>7.2800999999999996E-4</c:v>
                </c:pt>
                <c:pt idx="3653">
                  <c:v>7.2212999999999997E-4</c:v>
                </c:pt>
                <c:pt idx="3654">
                  <c:v>7.1628999999999996E-4</c:v>
                </c:pt>
                <c:pt idx="3655">
                  <c:v>7.1049999999999998E-4</c:v>
                </c:pt>
                <c:pt idx="3656">
                  <c:v>7.0474999999999997E-4</c:v>
                </c:pt>
                <c:pt idx="3657">
                  <c:v>6.9905E-4</c:v>
                </c:pt>
                <c:pt idx="3658">
                  <c:v>6.9339E-4</c:v>
                </c:pt>
                <c:pt idx="3659">
                  <c:v>6.8776999999999998E-4</c:v>
                </c:pt>
                <c:pt idx="3660">
                  <c:v>6.8219000000000005E-4</c:v>
                </c:pt>
                <c:pt idx="3661">
                  <c:v>6.7664999999999999E-4</c:v>
                </c:pt>
                <c:pt idx="3662">
                  <c:v>6.7113999999999997E-4</c:v>
                </c:pt>
                <c:pt idx="3663">
                  <c:v>6.6567000000000004E-4</c:v>
                </c:pt>
                <c:pt idx="3664">
                  <c:v>6.6023999999999998E-4</c:v>
                </c:pt>
                <c:pt idx="3665">
                  <c:v>6.5483000000000002E-4</c:v>
                </c:pt>
                <c:pt idx="3666">
                  <c:v>6.4946000000000003E-4</c:v>
                </c:pt>
                <c:pt idx="3667">
                  <c:v>6.4411999999999998E-4</c:v>
                </c:pt>
                <c:pt idx="3668">
                  <c:v>6.3882000000000001E-4</c:v>
                </c:pt>
                <c:pt idx="3669">
                  <c:v>6.3354999999999998E-4</c:v>
                </c:pt>
                <c:pt idx="3670">
                  <c:v>6.2832999999999997E-4</c:v>
                </c:pt>
                <c:pt idx="3671">
                  <c:v>6.2314E-4</c:v>
                </c:pt>
                <c:pt idx="3672">
                  <c:v>6.1799999999999995E-4</c:v>
                </c:pt>
                <c:pt idx="3673">
                  <c:v>6.1289999999999999E-4</c:v>
                </c:pt>
                <c:pt idx="3674">
                  <c:v>6.0784000000000001E-4</c:v>
                </c:pt>
                <c:pt idx="3675">
                  <c:v>6.0282000000000001E-4</c:v>
                </c:pt>
                <c:pt idx="3676">
                  <c:v>5.9783999999999998E-4</c:v>
                </c:pt>
                <c:pt idx="3677">
                  <c:v>5.9290000000000005E-4</c:v>
                </c:pt>
                <c:pt idx="3678">
                  <c:v>5.8799999999999998E-4</c:v>
                </c:pt>
                <c:pt idx="3679">
                  <c:v>5.8314E-4</c:v>
                </c:pt>
                <c:pt idx="3680">
                  <c:v>5.7832999999999995E-4</c:v>
                </c:pt>
                <c:pt idx="3681">
                  <c:v>5.7355000000000004E-4</c:v>
                </c:pt>
                <c:pt idx="3682">
                  <c:v>5.6879999999999995E-4</c:v>
                </c:pt>
                <c:pt idx="3683">
                  <c:v>5.6408999999999995E-4</c:v>
                </c:pt>
                <c:pt idx="3684">
                  <c:v>5.5942000000000003E-4</c:v>
                </c:pt>
                <c:pt idx="3685">
                  <c:v>5.5478000000000005E-4</c:v>
                </c:pt>
                <c:pt idx="3686">
                  <c:v>5.5018000000000005E-4</c:v>
                </c:pt>
                <c:pt idx="3687">
                  <c:v>5.4560000000000003E-4</c:v>
                </c:pt>
                <c:pt idx="3688">
                  <c:v>5.4106E-4</c:v>
                </c:pt>
                <c:pt idx="3689">
                  <c:v>5.3655E-4</c:v>
                </c:pt>
                <c:pt idx="3690">
                  <c:v>5.3207999999999999E-4</c:v>
                </c:pt>
                <c:pt idx="3691">
                  <c:v>5.2764000000000001E-4</c:v>
                </c:pt>
                <c:pt idx="3692">
                  <c:v>5.2324000000000001E-4</c:v>
                </c:pt>
                <c:pt idx="3693">
                  <c:v>5.1887000000000005E-4</c:v>
                </c:pt>
                <c:pt idx="3694">
                  <c:v>5.1453000000000002E-4</c:v>
                </c:pt>
                <c:pt idx="3695">
                  <c:v>5.1022999999999997E-4</c:v>
                </c:pt>
                <c:pt idx="3696">
                  <c:v>5.0595999999999996E-4</c:v>
                </c:pt>
                <c:pt idx="3697">
                  <c:v>5.0171999999999999E-4</c:v>
                </c:pt>
                <c:pt idx="3698">
                  <c:v>4.9751999999999999E-4</c:v>
                </c:pt>
                <c:pt idx="3699">
                  <c:v>4.9335000000000004E-4</c:v>
                </c:pt>
                <c:pt idx="3700">
                  <c:v>4.8921999999999995E-4</c:v>
                </c:pt>
                <c:pt idx="3701">
                  <c:v>4.8511000000000002E-4</c:v>
                </c:pt>
                <c:pt idx="3702">
                  <c:v>4.8104000000000002E-4</c:v>
                </c:pt>
                <c:pt idx="3703">
                  <c:v>4.7699999999999999E-4</c:v>
                </c:pt>
                <c:pt idx="3704">
                  <c:v>4.7299000000000001E-4</c:v>
                </c:pt>
                <c:pt idx="3705">
                  <c:v>4.6901000000000001E-4</c:v>
                </c:pt>
                <c:pt idx="3706">
                  <c:v>4.6505E-4</c:v>
                </c:pt>
                <c:pt idx="3707">
                  <c:v>4.6111999999999998E-4</c:v>
                </c:pt>
                <c:pt idx="3708">
                  <c:v>4.5721999999999999E-4</c:v>
                </c:pt>
                <c:pt idx="3709">
                  <c:v>4.5333999999999999E-4</c:v>
                </c:pt>
                <c:pt idx="3710">
                  <c:v>4.4947999999999999E-4</c:v>
                </c:pt>
                <c:pt idx="3711">
                  <c:v>4.4564000000000002E-4</c:v>
                </c:pt>
                <c:pt idx="3712">
                  <c:v>4.4181999999999999E-4</c:v>
                </c:pt>
                <c:pt idx="3713">
                  <c:v>4.3803000000000001E-4</c:v>
                </c:pt>
                <c:pt idx="3714">
                  <c:v>4.3426000000000001E-4</c:v>
                </c:pt>
                <c:pt idx="3715">
                  <c:v>4.3051E-4</c:v>
                </c:pt>
                <c:pt idx="3716">
                  <c:v>4.2677999999999998E-4</c:v>
                </c:pt>
                <c:pt idx="3717">
                  <c:v>4.2307E-4</c:v>
                </c:pt>
                <c:pt idx="3718">
                  <c:v>4.1938000000000001E-4</c:v>
                </c:pt>
                <c:pt idx="3719">
                  <c:v>4.1572000000000001E-4</c:v>
                </c:pt>
                <c:pt idx="3720">
                  <c:v>4.1208E-4</c:v>
                </c:pt>
                <c:pt idx="3721">
                  <c:v>4.0845999999999998E-4</c:v>
                </c:pt>
                <c:pt idx="3722">
                  <c:v>4.0486999999999999E-4</c:v>
                </c:pt>
                <c:pt idx="3723">
                  <c:v>4.013E-4</c:v>
                </c:pt>
                <c:pt idx="3724">
                  <c:v>3.9775999999999999E-4</c:v>
                </c:pt>
                <c:pt idx="3725">
                  <c:v>3.9423000000000003E-4</c:v>
                </c:pt>
                <c:pt idx="3726">
                  <c:v>3.9072999999999999E-4</c:v>
                </c:pt>
                <c:pt idx="3727">
                  <c:v>3.8725000000000001E-4</c:v>
                </c:pt>
                <c:pt idx="3728">
                  <c:v>3.8379000000000001E-4</c:v>
                </c:pt>
                <c:pt idx="3729">
                  <c:v>3.8035E-4</c:v>
                </c:pt>
                <c:pt idx="3730">
                  <c:v>3.7693999999999998E-4</c:v>
                </c:pt>
                <c:pt idx="3731">
                  <c:v>3.7354E-4</c:v>
                </c:pt>
                <c:pt idx="3732">
                  <c:v>3.7017000000000002E-4</c:v>
                </c:pt>
                <c:pt idx="3733">
                  <c:v>3.6683000000000001E-4</c:v>
                </c:pt>
                <c:pt idx="3734">
                  <c:v>3.635E-4</c:v>
                </c:pt>
                <c:pt idx="3735">
                  <c:v>3.6021000000000002E-4</c:v>
                </c:pt>
                <c:pt idx="3736">
                  <c:v>3.5692999999999999E-4</c:v>
                </c:pt>
                <c:pt idx="3737">
                  <c:v>3.5367999999999999E-4</c:v>
                </c:pt>
                <c:pt idx="3738">
                  <c:v>3.5045999999999998E-4</c:v>
                </c:pt>
                <c:pt idx="3739">
                  <c:v>3.4726000000000001E-4</c:v>
                </c:pt>
                <c:pt idx="3740">
                  <c:v>3.4409000000000002E-4</c:v>
                </c:pt>
                <c:pt idx="3741">
                  <c:v>3.4095000000000002E-4</c:v>
                </c:pt>
                <c:pt idx="3742">
                  <c:v>3.3783000000000001E-4</c:v>
                </c:pt>
                <c:pt idx="3743">
                  <c:v>3.3473999999999998E-4</c:v>
                </c:pt>
                <c:pt idx="3744">
                  <c:v>3.3168E-4</c:v>
                </c:pt>
                <c:pt idx="3745">
                  <c:v>3.2864E-4</c:v>
                </c:pt>
                <c:pt idx="3746">
                  <c:v>3.2562999999999998E-4</c:v>
                </c:pt>
                <c:pt idx="3747">
                  <c:v>3.2264000000000001E-4</c:v>
                </c:pt>
                <c:pt idx="3748">
                  <c:v>3.1967999999999998E-4</c:v>
                </c:pt>
                <c:pt idx="3749">
                  <c:v>3.1674999999999997E-4</c:v>
                </c:pt>
                <c:pt idx="3750">
                  <c:v>3.1383000000000002E-4</c:v>
                </c:pt>
                <c:pt idx="3751">
                  <c:v>3.1095E-4</c:v>
                </c:pt>
                <c:pt idx="3752">
                  <c:v>3.0809000000000001E-4</c:v>
                </c:pt>
                <c:pt idx="3753">
                  <c:v>3.0525000000000002E-4</c:v>
                </c:pt>
                <c:pt idx="3754">
                  <c:v>3.0244000000000001E-4</c:v>
                </c:pt>
                <c:pt idx="3755">
                  <c:v>2.9964999999999999E-4</c:v>
                </c:pt>
                <c:pt idx="3756">
                  <c:v>2.9688000000000002E-4</c:v>
                </c:pt>
                <c:pt idx="3757">
                  <c:v>2.9414000000000003E-4</c:v>
                </c:pt>
                <c:pt idx="3758">
                  <c:v>2.9142000000000003E-4</c:v>
                </c:pt>
                <c:pt idx="3759">
                  <c:v>2.8873000000000001E-4</c:v>
                </c:pt>
                <c:pt idx="3760">
                  <c:v>2.8605999999999998E-4</c:v>
                </c:pt>
                <c:pt idx="3761">
                  <c:v>2.834E-4</c:v>
                </c:pt>
                <c:pt idx="3762">
                  <c:v>2.8077000000000001E-4</c:v>
                </c:pt>
                <c:pt idx="3763">
                  <c:v>2.7816000000000001E-4</c:v>
                </c:pt>
                <c:pt idx="3764">
                  <c:v>2.7556999999999999E-4</c:v>
                </c:pt>
                <c:pt idx="3765">
                  <c:v>2.7300000000000002E-4</c:v>
                </c:pt>
                <c:pt idx="3766">
                  <c:v>2.7043999999999999E-4</c:v>
                </c:pt>
                <c:pt idx="3767">
                  <c:v>2.6791E-4</c:v>
                </c:pt>
                <c:pt idx="3768">
                  <c:v>2.6539000000000001E-4</c:v>
                </c:pt>
                <c:pt idx="3769">
                  <c:v>2.6289E-4</c:v>
                </c:pt>
                <c:pt idx="3770">
                  <c:v>2.6039999999999999E-4</c:v>
                </c:pt>
                <c:pt idx="3771">
                  <c:v>2.5793000000000002E-4</c:v>
                </c:pt>
                <c:pt idx="3772">
                  <c:v>2.5547999999999999E-4</c:v>
                </c:pt>
                <c:pt idx="3773">
                  <c:v>2.5304E-4</c:v>
                </c:pt>
                <c:pt idx="3774">
                  <c:v>2.5062000000000001E-4</c:v>
                </c:pt>
                <c:pt idx="3775">
                  <c:v>2.4821000000000001E-4</c:v>
                </c:pt>
                <c:pt idx="3776">
                  <c:v>2.4582E-4</c:v>
                </c:pt>
                <c:pt idx="3777">
                  <c:v>2.4345000000000001E-4</c:v>
                </c:pt>
                <c:pt idx="3778">
                  <c:v>2.4109000000000001E-4</c:v>
                </c:pt>
                <c:pt idx="3779">
                  <c:v>2.3875E-4</c:v>
                </c:pt>
                <c:pt idx="3780">
                  <c:v>2.3643000000000001E-4</c:v>
                </c:pt>
                <c:pt idx="3781">
                  <c:v>2.3411999999999999E-4</c:v>
                </c:pt>
                <c:pt idx="3782">
                  <c:v>2.3183000000000001E-4</c:v>
                </c:pt>
                <c:pt idx="3783">
                  <c:v>2.2955E-4</c:v>
                </c:pt>
                <c:pt idx="3784">
                  <c:v>2.2729E-4</c:v>
                </c:pt>
                <c:pt idx="3785">
                  <c:v>2.2504E-4</c:v>
                </c:pt>
                <c:pt idx="3786">
                  <c:v>2.2280999999999999E-4</c:v>
                </c:pt>
                <c:pt idx="3787">
                  <c:v>2.2059E-4</c:v>
                </c:pt>
                <c:pt idx="3788">
                  <c:v>2.1839E-4</c:v>
                </c:pt>
                <c:pt idx="3789">
                  <c:v>2.162E-4</c:v>
                </c:pt>
                <c:pt idx="3790">
                  <c:v>2.1401999999999999E-4</c:v>
                </c:pt>
                <c:pt idx="3791">
                  <c:v>2.1185999999999999E-4</c:v>
                </c:pt>
                <c:pt idx="3792">
                  <c:v>2.0971999999999999E-4</c:v>
                </c:pt>
                <c:pt idx="3793">
                  <c:v>2.0759000000000001E-4</c:v>
                </c:pt>
                <c:pt idx="3794">
                  <c:v>2.0547999999999999E-4</c:v>
                </c:pt>
                <c:pt idx="3795">
                  <c:v>2.0337999999999999E-4</c:v>
                </c:pt>
                <c:pt idx="3796">
                  <c:v>2.0131000000000001E-4</c:v>
                </c:pt>
                <c:pt idx="3797">
                  <c:v>1.9924999999999999E-4</c:v>
                </c:pt>
                <c:pt idx="3798">
                  <c:v>1.9720999999999999E-4</c:v>
                </c:pt>
                <c:pt idx="3799">
                  <c:v>1.9518000000000001E-4</c:v>
                </c:pt>
                <c:pt idx="3800">
                  <c:v>1.9317999999999999E-4</c:v>
                </c:pt>
                <c:pt idx="3801">
                  <c:v>1.9118999999999999E-4</c:v>
                </c:pt>
                <c:pt idx="3802">
                  <c:v>1.8921000000000001E-4</c:v>
                </c:pt>
                <c:pt idx="3803">
                  <c:v>1.8725999999999999E-4</c:v>
                </c:pt>
                <c:pt idx="3804">
                  <c:v>1.8531999999999999E-4</c:v>
                </c:pt>
                <c:pt idx="3805">
                  <c:v>1.8340000000000001E-4</c:v>
                </c:pt>
                <c:pt idx="3806">
                  <c:v>1.8149E-4</c:v>
                </c:pt>
                <c:pt idx="3807">
                  <c:v>1.796E-4</c:v>
                </c:pt>
                <c:pt idx="3808">
                  <c:v>1.7772999999999999E-4</c:v>
                </c:pt>
                <c:pt idx="3809">
                  <c:v>1.7587000000000001E-4</c:v>
                </c:pt>
                <c:pt idx="3810">
                  <c:v>1.7403000000000001E-4</c:v>
                </c:pt>
                <c:pt idx="3811">
                  <c:v>1.7220000000000001E-4</c:v>
                </c:pt>
                <c:pt idx="3812">
                  <c:v>1.7039E-4</c:v>
                </c:pt>
                <c:pt idx="3813">
                  <c:v>1.6859000000000001E-4</c:v>
                </c:pt>
                <c:pt idx="3814">
                  <c:v>1.6681000000000001E-4</c:v>
                </c:pt>
                <c:pt idx="3815">
                  <c:v>1.6504000000000001E-4</c:v>
                </c:pt>
                <c:pt idx="3816">
                  <c:v>1.6328E-4</c:v>
                </c:pt>
                <c:pt idx="3817">
                  <c:v>1.6155E-4</c:v>
                </c:pt>
                <c:pt idx="3818">
                  <c:v>1.5982E-4</c:v>
                </c:pt>
                <c:pt idx="3819">
                  <c:v>1.5812000000000001E-4</c:v>
                </c:pt>
                <c:pt idx="3820">
                  <c:v>1.5642E-4</c:v>
                </c:pt>
                <c:pt idx="3821">
                  <c:v>1.5474999999999999E-4</c:v>
                </c:pt>
                <c:pt idx="3822">
                  <c:v>1.5309000000000001E-4</c:v>
                </c:pt>
                <c:pt idx="3823">
                  <c:v>1.5144999999999999E-4</c:v>
                </c:pt>
                <c:pt idx="3824">
                  <c:v>1.4982E-4</c:v>
                </c:pt>
                <c:pt idx="3825">
                  <c:v>1.4820999999999999E-4</c:v>
                </c:pt>
                <c:pt idx="3826">
                  <c:v>1.4661000000000001E-4</c:v>
                </c:pt>
                <c:pt idx="3827">
                  <c:v>1.4503000000000001E-4</c:v>
                </c:pt>
                <c:pt idx="3828">
                  <c:v>1.4347000000000001E-4</c:v>
                </c:pt>
                <c:pt idx="3829">
                  <c:v>1.4192E-4</c:v>
                </c:pt>
                <c:pt idx="3830">
                  <c:v>1.4039E-4</c:v>
                </c:pt>
                <c:pt idx="3831">
                  <c:v>1.3887E-4</c:v>
                </c:pt>
                <c:pt idx="3832">
                  <c:v>1.3736E-4</c:v>
                </c:pt>
                <c:pt idx="3833">
                  <c:v>1.3587000000000001E-4</c:v>
                </c:pt>
                <c:pt idx="3834">
                  <c:v>1.3438999999999999E-4</c:v>
                </c:pt>
                <c:pt idx="3835">
                  <c:v>1.3292999999999999E-4</c:v>
                </c:pt>
                <c:pt idx="3836">
                  <c:v>1.3148000000000001E-4</c:v>
                </c:pt>
                <c:pt idx="3837">
                  <c:v>1.3004E-4</c:v>
                </c:pt>
                <c:pt idx="3838">
                  <c:v>1.2862E-4</c:v>
                </c:pt>
                <c:pt idx="3839">
                  <c:v>1.2721E-4</c:v>
                </c:pt>
                <c:pt idx="3840">
                  <c:v>1.2580999999999999E-4</c:v>
                </c:pt>
                <c:pt idx="3841">
                  <c:v>1.2443E-4</c:v>
                </c:pt>
                <c:pt idx="3842">
                  <c:v>1.2306E-4</c:v>
                </c:pt>
                <c:pt idx="3843">
                  <c:v>1.217E-4</c:v>
                </c:pt>
                <c:pt idx="3844">
                  <c:v>1.2036000000000001E-4</c:v>
                </c:pt>
                <c:pt idx="3845">
                  <c:v>1.1904E-4</c:v>
                </c:pt>
                <c:pt idx="3846">
                  <c:v>1.1772E-4</c:v>
                </c:pt>
                <c:pt idx="3847">
                  <c:v>1.1642999999999999E-4</c:v>
                </c:pt>
                <c:pt idx="3848">
                  <c:v>1.1514999999999999E-4</c:v>
                </c:pt>
                <c:pt idx="3849">
                  <c:v>1.1388E-4</c:v>
                </c:pt>
                <c:pt idx="3850">
                  <c:v>1.1263E-4</c:v>
                </c:pt>
                <c:pt idx="3851">
                  <c:v>1.114E-4</c:v>
                </c:pt>
                <c:pt idx="3852">
                  <c:v>1.1018000000000001E-4</c:v>
                </c:pt>
                <c:pt idx="3853">
                  <c:v>1.0897E-4</c:v>
                </c:pt>
                <c:pt idx="3854">
                  <c:v>1.0777000000000001E-4</c:v>
                </c:pt>
                <c:pt idx="3855">
                  <c:v>1.0658999999999999E-4</c:v>
                </c:pt>
                <c:pt idx="3856">
                  <c:v>1.0543E-4</c:v>
                </c:pt>
                <c:pt idx="3857">
                  <c:v>1.0427E-4</c:v>
                </c:pt>
                <c:pt idx="3858">
                  <c:v>1.0313E-4</c:v>
                </c:pt>
                <c:pt idx="3859">
                  <c:v>1.02E-4</c:v>
                </c:pt>
                <c:pt idx="3860">
                  <c:v>1.0088E-4</c:v>
                </c:pt>
                <c:pt idx="3861">
                  <c:v>9.9776000000000002E-5</c:v>
                </c:pt>
                <c:pt idx="3862">
                  <c:v>9.8683000000000004E-5</c:v>
                </c:pt>
                <c:pt idx="3863">
                  <c:v>9.7602999999999994E-5</c:v>
                </c:pt>
                <c:pt idx="3864">
                  <c:v>9.6533999999999994E-5</c:v>
                </c:pt>
                <c:pt idx="3865">
                  <c:v>9.5476999999999994E-5</c:v>
                </c:pt>
                <c:pt idx="3866">
                  <c:v>9.4432000000000007E-5</c:v>
                </c:pt>
                <c:pt idx="3867">
                  <c:v>9.3399000000000005E-5</c:v>
                </c:pt>
                <c:pt idx="3868">
                  <c:v>9.2375999999999998E-5</c:v>
                </c:pt>
                <c:pt idx="3869">
                  <c:v>9.1364000000000001E-5</c:v>
                </c:pt>
                <c:pt idx="3870">
                  <c:v>9.0364000000000004E-5</c:v>
                </c:pt>
                <c:pt idx="3871">
                  <c:v>8.9373E-5</c:v>
                </c:pt>
                <c:pt idx="3872">
                  <c:v>8.8393000000000006E-5</c:v>
                </c:pt>
                <c:pt idx="3873">
                  <c:v>8.7423000000000006E-5</c:v>
                </c:pt>
                <c:pt idx="3874">
                  <c:v>8.6464000000000004E-5</c:v>
                </c:pt>
                <c:pt idx="3875">
                  <c:v>8.5514999999999997E-5</c:v>
                </c:pt>
                <c:pt idx="3876">
                  <c:v>8.4577E-5</c:v>
                </c:pt>
                <c:pt idx="3877">
                  <c:v>8.365E-5</c:v>
                </c:pt>
                <c:pt idx="3878">
                  <c:v>8.2732999999999995E-5</c:v>
                </c:pt>
                <c:pt idx="3879">
                  <c:v>8.1828000000000003E-5</c:v>
                </c:pt>
                <c:pt idx="3880">
                  <c:v>8.0934999999999997E-5</c:v>
                </c:pt>
                <c:pt idx="3881">
                  <c:v>8.0053000000000001E-5</c:v>
                </c:pt>
                <c:pt idx="3882">
                  <c:v>7.9183000000000004E-5</c:v>
                </c:pt>
                <c:pt idx="3883">
                  <c:v>7.8325999999999995E-5</c:v>
                </c:pt>
                <c:pt idx="3884">
                  <c:v>7.7479999999999997E-5</c:v>
                </c:pt>
                <c:pt idx="3885">
                  <c:v>7.6645999999999998E-5</c:v>
                </c:pt>
                <c:pt idx="3886">
                  <c:v>7.5823999999999998E-5</c:v>
                </c:pt>
                <c:pt idx="3887">
                  <c:v>7.5012999999999995E-5</c:v>
                </c:pt>
                <c:pt idx="3888">
                  <c:v>7.4213000000000002E-5</c:v>
                </c:pt>
                <c:pt idx="3889">
                  <c:v>7.3424999999999996E-5</c:v>
                </c:pt>
                <c:pt idx="3890">
                  <c:v>7.2646999999999997E-5</c:v>
                </c:pt>
                <c:pt idx="3891">
                  <c:v>7.1879999999999996E-5</c:v>
                </c:pt>
                <c:pt idx="3892">
                  <c:v>7.1123000000000003E-5</c:v>
                </c:pt>
                <c:pt idx="3893">
                  <c:v>7.0376000000000005E-5</c:v>
                </c:pt>
                <c:pt idx="3894">
                  <c:v>6.9640000000000004E-5</c:v>
                </c:pt>
                <c:pt idx="3895">
                  <c:v>6.8912999999999996E-5</c:v>
                </c:pt>
                <c:pt idx="3896">
                  <c:v>6.8194999999999993E-5</c:v>
                </c:pt>
                <c:pt idx="3897">
                  <c:v>6.7486999999999999E-5</c:v>
                </c:pt>
                <c:pt idx="3898">
                  <c:v>6.6786999999999996E-5</c:v>
                </c:pt>
                <c:pt idx="3899">
                  <c:v>6.6095999999999999E-5</c:v>
                </c:pt>
                <c:pt idx="3900">
                  <c:v>6.5413999999999994E-5</c:v>
                </c:pt>
                <c:pt idx="3901">
                  <c:v>6.4739999999999993E-5</c:v>
                </c:pt>
                <c:pt idx="3902">
                  <c:v>6.4072999999999995E-5</c:v>
                </c:pt>
                <c:pt idx="3903">
                  <c:v>6.3415000000000002E-5</c:v>
                </c:pt>
                <c:pt idx="3904">
                  <c:v>6.2763999999999997E-5</c:v>
                </c:pt>
                <c:pt idx="3905">
                  <c:v>6.2119999999999995E-5</c:v>
                </c:pt>
                <c:pt idx="3906">
                  <c:v>6.1483999999999996E-5</c:v>
                </c:pt>
                <c:pt idx="3907">
                  <c:v>6.0856000000000001E-5</c:v>
                </c:pt>
                <c:pt idx="3908">
                  <c:v>6.0235000000000002E-5</c:v>
                </c:pt>
                <c:pt idx="3909">
                  <c:v>5.9620999999999997E-5</c:v>
                </c:pt>
                <c:pt idx="3910">
                  <c:v>5.9014000000000001E-5</c:v>
                </c:pt>
                <c:pt idx="3911">
                  <c:v>5.8415000000000002E-5</c:v>
                </c:pt>
                <c:pt idx="3912">
                  <c:v>5.7822999999999998E-5</c:v>
                </c:pt>
                <c:pt idx="3913">
                  <c:v>5.7238999999999999E-5</c:v>
                </c:pt>
                <c:pt idx="3914">
                  <c:v>5.6660999999999998E-5</c:v>
                </c:pt>
                <c:pt idx="3915">
                  <c:v>5.6091000000000002E-5</c:v>
                </c:pt>
                <c:pt idx="3916">
                  <c:v>5.5528000000000001E-5</c:v>
                </c:pt>
                <c:pt idx="3917">
                  <c:v>5.4972000000000002E-5</c:v>
                </c:pt>
                <c:pt idx="3918">
                  <c:v>5.4422000000000002E-5</c:v>
                </c:pt>
                <c:pt idx="3919">
                  <c:v>5.3879999999999999E-5</c:v>
                </c:pt>
                <c:pt idx="3920">
                  <c:v>5.3343000000000001E-5</c:v>
                </c:pt>
                <c:pt idx="3921">
                  <c:v>5.2814E-5</c:v>
                </c:pt>
                <c:pt idx="3922">
                  <c:v>5.2290000000000002E-5</c:v>
                </c:pt>
                <c:pt idx="3923">
                  <c:v>5.1771999999999998E-5</c:v>
                </c:pt>
                <c:pt idx="3924">
                  <c:v>5.1261000000000003E-5</c:v>
                </c:pt>
                <c:pt idx="3925">
                  <c:v>5.0754999999999998E-5</c:v>
                </c:pt>
                <c:pt idx="3926">
                  <c:v>5.0256000000000001E-5</c:v>
                </c:pt>
                <c:pt idx="3927">
                  <c:v>4.9762000000000002E-5</c:v>
                </c:pt>
                <c:pt idx="3928">
                  <c:v>4.9274000000000003E-5</c:v>
                </c:pt>
                <c:pt idx="3929">
                  <c:v>4.8792000000000003E-5</c:v>
                </c:pt>
                <c:pt idx="3930">
                  <c:v>4.8316000000000003E-5</c:v>
                </c:pt>
                <c:pt idx="3931">
                  <c:v>4.7846000000000002E-5</c:v>
                </c:pt>
                <c:pt idx="3932">
                  <c:v>4.7382000000000001E-5</c:v>
                </c:pt>
                <c:pt idx="3933">
                  <c:v>4.6924E-5</c:v>
                </c:pt>
                <c:pt idx="3934">
                  <c:v>4.6473E-5</c:v>
                </c:pt>
                <c:pt idx="3935">
                  <c:v>4.6026999999999998E-5</c:v>
                </c:pt>
                <c:pt idx="3936">
                  <c:v>4.5587000000000002E-5</c:v>
                </c:pt>
                <c:pt idx="3937">
                  <c:v>4.5154000000000002E-5</c:v>
                </c:pt>
                <c:pt idx="3938">
                  <c:v>4.4727000000000001E-5</c:v>
                </c:pt>
                <c:pt idx="3939">
                  <c:v>4.4305999999999999E-5</c:v>
                </c:pt>
                <c:pt idx="3940">
                  <c:v>4.3890000000000002E-5</c:v>
                </c:pt>
                <c:pt idx="3941">
                  <c:v>4.3480999999999999E-5</c:v>
                </c:pt>
                <c:pt idx="3942">
                  <c:v>4.3078000000000003E-5</c:v>
                </c:pt>
                <c:pt idx="3943">
                  <c:v>4.2679999999999998E-5</c:v>
                </c:pt>
                <c:pt idx="3944">
                  <c:v>4.2287999999999999E-5</c:v>
                </c:pt>
                <c:pt idx="3945">
                  <c:v>4.1900999999999997E-5</c:v>
                </c:pt>
                <c:pt idx="3946">
                  <c:v>4.1519E-5</c:v>
                </c:pt>
                <c:pt idx="3947">
                  <c:v>4.1143000000000002E-5</c:v>
                </c:pt>
                <c:pt idx="3948">
                  <c:v>4.0771E-5</c:v>
                </c:pt>
                <c:pt idx="3949">
                  <c:v>4.0404000000000001E-5</c:v>
                </c:pt>
                <c:pt idx="3950">
                  <c:v>4.0042E-5</c:v>
                </c:pt>
                <c:pt idx="3951">
                  <c:v>1.0987E-3</c:v>
                </c:pt>
                <c:pt idx="3952">
                  <c:v>2.0203E-3</c:v>
                </c:pt>
                <c:pt idx="3953">
                  <c:v>2.1513000000000001E-3</c:v>
                </c:pt>
                <c:pt idx="3954">
                  <c:v>2.1324E-3</c:v>
                </c:pt>
                <c:pt idx="3955">
                  <c:v>2.1137999999999999E-3</c:v>
                </c:pt>
                <c:pt idx="3956">
                  <c:v>2.0953999999999999E-3</c:v>
                </c:pt>
                <c:pt idx="3957">
                  <c:v>2.2859999999999998E-3</c:v>
                </c:pt>
                <c:pt idx="3958">
                  <c:v>2.9201000000000001E-3</c:v>
                </c:pt>
                <c:pt idx="3959">
                  <c:v>2.8949000000000002E-3</c:v>
                </c:pt>
                <c:pt idx="3960">
                  <c:v>2.8701E-3</c:v>
                </c:pt>
                <c:pt idx="3961">
                  <c:v>2.8456000000000002E-3</c:v>
                </c:pt>
                <c:pt idx="3962">
                  <c:v>2.8213999999999999E-3</c:v>
                </c:pt>
                <c:pt idx="3963">
                  <c:v>2.7973999999999998E-3</c:v>
                </c:pt>
                <c:pt idx="3964">
                  <c:v>2.7737E-3</c:v>
                </c:pt>
                <c:pt idx="3965">
                  <c:v>2.7502999999999998E-3</c:v>
                </c:pt>
                <c:pt idx="3966">
                  <c:v>2.7271999999999999E-3</c:v>
                </c:pt>
                <c:pt idx="3967">
                  <c:v>2.7043000000000002E-3</c:v>
                </c:pt>
                <c:pt idx="3968">
                  <c:v>2.6816000000000001E-3</c:v>
                </c:pt>
                <c:pt idx="3969">
                  <c:v>2.6592E-3</c:v>
                </c:pt>
                <c:pt idx="3970">
                  <c:v>1.021E-2</c:v>
                </c:pt>
                <c:pt idx="3971">
                  <c:v>3.1898000000000003E-2</c:v>
                </c:pt>
                <c:pt idx="3972">
                  <c:v>4.2403000000000003E-2</c:v>
                </c:pt>
                <c:pt idx="3973">
                  <c:v>4.2051999999999999E-2</c:v>
                </c:pt>
                <c:pt idx="3974">
                  <c:v>4.1704999999999999E-2</c:v>
                </c:pt>
                <c:pt idx="3975">
                  <c:v>4.1362000000000003E-2</c:v>
                </c:pt>
                <c:pt idx="3976">
                  <c:v>4.1022999999999997E-2</c:v>
                </c:pt>
                <c:pt idx="3977">
                  <c:v>4.0687000000000001E-2</c:v>
                </c:pt>
                <c:pt idx="3978">
                  <c:v>4.0355000000000002E-2</c:v>
                </c:pt>
                <c:pt idx="3979">
                  <c:v>4.0027E-2</c:v>
                </c:pt>
                <c:pt idx="3980">
                  <c:v>3.9702000000000001E-2</c:v>
                </c:pt>
                <c:pt idx="3981">
                  <c:v>3.9380999999999999E-2</c:v>
                </c:pt>
                <c:pt idx="3982">
                  <c:v>3.9063000000000001E-2</c:v>
                </c:pt>
                <c:pt idx="3983">
                  <c:v>3.8747999999999998E-2</c:v>
                </c:pt>
                <c:pt idx="3984">
                  <c:v>3.8436999999999999E-2</c:v>
                </c:pt>
              </c:numCache>
            </c:numRef>
          </c:yVal>
          <c:smooth val="1"/>
          <c:extLst>
            <c:ext xmlns:c16="http://schemas.microsoft.com/office/drawing/2014/chart" uri="{C3380CC4-5D6E-409C-BE32-E72D297353CC}">
              <c16:uniqueId val="{00000001-C952-4586-A16E-47B19BE740E7}"/>
            </c:ext>
          </c:extLst>
        </c:ser>
        <c:ser>
          <c:idx val="2"/>
          <c:order val="2"/>
          <c:tx>
            <c:strRef>
              <c:f>ANÁLISIS!$AL$3</c:f>
              <c:strCache>
                <c:ptCount val="1"/>
                <c:pt idx="0">
                  <c:v>Loam</c:v>
                </c:pt>
              </c:strCache>
            </c:strRef>
          </c:tx>
          <c:spPr>
            <a:ln w="9525" cap="rnd">
              <a:solidFill>
                <a:schemeClr val="accent3"/>
              </a:solidFill>
              <a:round/>
            </a:ln>
            <a:effectLst>
              <a:outerShdw blurRad="40000" dist="23000" dir="5400000" rotWithShape="0">
                <a:srgbClr val="000000">
                  <a:alpha val="35000"/>
                </a:srgbClr>
              </a:outerShdw>
            </a:effectLst>
          </c:spPr>
          <c:marker>
            <c:symbol val="none"/>
          </c:marker>
          <c:xVal>
            <c:numRef>
              <c:f>ANÁLISIS!$AC$4:$AC$4021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ANÁLISIS!$AL$4:$AL$4021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4.0920999999999999E-24</c:v>
                </c:pt>
                <c:pt idx="91">
                  <c:v>2.9763999999999999E-23</c:v>
                </c:pt>
                <c:pt idx="92">
                  <c:v>1.1815E-22</c:v>
                </c:pt>
                <c:pt idx="93">
                  <c:v>3.4251999999999999E-22</c:v>
                </c:pt>
                <c:pt idx="94">
                  <c:v>8.1928E-22</c:v>
                </c:pt>
                <c:pt idx="95">
                  <c:v>1.7235E-21</c:v>
                </c:pt>
                <c:pt idx="96">
                  <c:v>3.3048E-21</c:v>
                </c:pt>
                <c:pt idx="97">
                  <c:v>5.8907999999999997E-21</c:v>
                </c:pt>
                <c:pt idx="98">
                  <c:v>9.8890000000000007E-21</c:v>
                </c:pt>
                <c:pt idx="99">
                  <c:v>1.5787000000000001E-20</c:v>
                </c:pt>
                <c:pt idx="100">
                  <c:v>2.4135999999999999E-20</c:v>
                </c:pt>
                <c:pt idx="101">
                  <c:v>3.5542999999999999E-20</c:v>
                </c:pt>
                <c:pt idx="102">
                  <c:v>5.0661000000000001E-20</c:v>
                </c:pt>
                <c:pt idx="103">
                  <c:v>7.0197999999999997E-20</c:v>
                </c:pt>
                <c:pt idx="104">
                  <c:v>9.4949000000000005E-20</c:v>
                </c:pt>
                <c:pt idx="105">
                  <c:v>1.2583E-19</c:v>
                </c:pt>
                <c:pt idx="106">
                  <c:v>1.6381E-19</c:v>
                </c:pt>
                <c:pt idx="107">
                  <c:v>2.0993E-19</c:v>
                </c:pt>
                <c:pt idx="108">
                  <c:v>2.6527999999999999E-19</c:v>
                </c:pt>
                <c:pt idx="109">
                  <c:v>3.3095999999999999E-19</c:v>
                </c:pt>
                <c:pt idx="110">
                  <c:v>4.0818000000000001E-19</c:v>
                </c:pt>
                <c:pt idx="111">
                  <c:v>4.9812999999999996E-19</c:v>
                </c:pt>
                <c:pt idx="112">
                  <c:v>6.0206000000000003E-19</c:v>
                </c:pt>
                <c:pt idx="113">
                  <c:v>7.2136999999999998E-19</c:v>
                </c:pt>
                <c:pt idx="114">
                  <c:v>8.5756000000000004E-19</c:v>
                </c:pt>
                <c:pt idx="115">
                  <c:v>1.0123999999999999E-18</c:v>
                </c:pt>
                <c:pt idx="116">
                  <c:v>1.1878E-18</c:v>
                </c:pt>
                <c:pt idx="117">
                  <c:v>1.3859000000000001E-18</c:v>
                </c:pt>
                <c:pt idx="118">
                  <c:v>1.6090000000000001E-18</c:v>
                </c:pt>
                <c:pt idx="119">
                  <c:v>1.8595E-18</c:v>
                </c:pt>
                <c:pt idx="120">
                  <c:v>2.1398E-18</c:v>
                </c:pt>
                <c:pt idx="121">
                  <c:v>2.4526E-18</c:v>
                </c:pt>
                <c:pt idx="122">
                  <c:v>2.8012000000000002E-18</c:v>
                </c:pt>
                <c:pt idx="123">
                  <c:v>3.1886000000000001E-18</c:v>
                </c:pt>
                <c:pt idx="124">
                  <c:v>3.6178999999999998E-18</c:v>
                </c:pt>
                <c:pt idx="125">
                  <c:v>4.0926000000000001E-18</c:v>
                </c:pt>
                <c:pt idx="126">
                  <c:v>4.6168999999999997E-18</c:v>
                </c:pt>
                <c:pt idx="127">
                  <c:v>5.1954000000000001E-18</c:v>
                </c:pt>
                <c:pt idx="128">
                  <c:v>5.8329E-18</c:v>
                </c:pt>
                <c:pt idx="129">
                  <c:v>6.5339000000000003E-18</c:v>
                </c:pt>
                <c:pt idx="130">
                  <c:v>7.3021000000000006E-18</c:v>
                </c:pt>
                <c:pt idx="131">
                  <c:v>8.1410000000000001E-18</c:v>
                </c:pt>
                <c:pt idx="132">
                  <c:v>9.0542999999999997E-18</c:v>
                </c:pt>
                <c:pt idx="133">
                  <c:v>1.0046E-17</c:v>
                </c:pt>
                <c:pt idx="134">
                  <c:v>1.1121E-17</c:v>
                </c:pt>
                <c:pt idx="135">
                  <c:v>1.2286000000000001E-17</c:v>
                </c:pt>
                <c:pt idx="136">
                  <c:v>1.3547E-17</c:v>
                </c:pt>
                <c:pt idx="137">
                  <c:v>1.4916E-17</c:v>
                </c:pt>
                <c:pt idx="138">
                  <c:v>1.6403000000000001E-17</c:v>
                </c:pt>
                <c:pt idx="139">
                  <c:v>1.8023E-17</c:v>
                </c:pt>
                <c:pt idx="140">
                  <c:v>1.9790999999999999E-17</c:v>
                </c:pt>
                <c:pt idx="141">
                  <c:v>2.1721E-17</c:v>
                </c:pt>
                <c:pt idx="142">
                  <c:v>2.3827000000000001E-17</c:v>
                </c:pt>
                <c:pt idx="143">
                  <c:v>2.6115E-17</c:v>
                </c:pt>
                <c:pt idx="144">
                  <c:v>2.8590999999999998E-17</c:v>
                </c:pt>
                <c:pt idx="145">
                  <c:v>3.1262999999999998E-17</c:v>
                </c:pt>
                <c:pt idx="146">
                  <c:v>3.4143000000000001E-17</c:v>
                </c:pt>
                <c:pt idx="147">
                  <c:v>3.7252999999999997E-17</c:v>
                </c:pt>
                <c:pt idx="148">
                  <c:v>4.0625000000000001E-17</c:v>
                </c:pt>
                <c:pt idx="149">
                  <c:v>4.4294000000000002E-17</c:v>
                </c:pt>
                <c:pt idx="150">
                  <c:v>4.8288000000000001E-17</c:v>
                </c:pt>
                <c:pt idx="151">
                  <c:v>5.2627000000000002E-17</c:v>
                </c:pt>
                <c:pt idx="152">
                  <c:v>5.7331999999999997E-17</c:v>
                </c:pt>
                <c:pt idx="153">
                  <c:v>6.2423000000000001E-17</c:v>
                </c:pt>
                <c:pt idx="154">
                  <c:v>6.7923000000000004E-17</c:v>
                </c:pt>
                <c:pt idx="155">
                  <c:v>7.3867000000000003E-17</c:v>
                </c:pt>
                <c:pt idx="156">
                  <c:v>8.0297000000000003E-17</c:v>
                </c:pt>
                <c:pt idx="157">
                  <c:v>8.7261999999999997E-17</c:v>
                </c:pt>
                <c:pt idx="158">
                  <c:v>9.4820000000000005E-17</c:v>
                </c:pt>
                <c:pt idx="159">
                  <c:v>1.0302999999999999E-16</c:v>
                </c:pt>
                <c:pt idx="160">
                  <c:v>1.1195E-16</c:v>
                </c:pt>
                <c:pt idx="161">
                  <c:v>1.2164999999999999E-16</c:v>
                </c:pt>
                <c:pt idx="162">
                  <c:v>1.3220000000000001E-16</c:v>
                </c:pt>
                <c:pt idx="163">
                  <c:v>1.4368E-16</c:v>
                </c:pt>
                <c:pt idx="164">
                  <c:v>1.5617000000000001E-16</c:v>
                </c:pt>
                <c:pt idx="165">
                  <c:v>1.6976E-16</c:v>
                </c:pt>
                <c:pt idx="166">
                  <c:v>1.8455000000000001E-16</c:v>
                </c:pt>
                <c:pt idx="167">
                  <c:v>2.0065999999999999E-16</c:v>
                </c:pt>
                <c:pt idx="168">
                  <c:v>2.1826E-16</c:v>
                </c:pt>
                <c:pt idx="169">
                  <c:v>2.3752999999999999E-16</c:v>
                </c:pt>
                <c:pt idx="170">
                  <c:v>2.5866E-16</c:v>
                </c:pt>
                <c:pt idx="171">
                  <c:v>2.8190999999999998E-16</c:v>
                </c:pt>
                <c:pt idx="172">
                  <c:v>3.0752999999999999E-16</c:v>
                </c:pt>
                <c:pt idx="173">
                  <c:v>3.3584E-16</c:v>
                </c:pt>
                <c:pt idx="174">
                  <c:v>3.6719000000000001E-16</c:v>
                </c:pt>
                <c:pt idx="175">
                  <c:v>4.0195999999999998E-16</c:v>
                </c:pt>
                <c:pt idx="176">
                  <c:v>4.4062E-16</c:v>
                </c:pt>
                <c:pt idx="177">
                  <c:v>4.8364000000000001E-16</c:v>
                </c:pt>
                <c:pt idx="178">
                  <c:v>5.3160999999999997E-16</c:v>
                </c:pt>
                <c:pt idx="179">
                  <c:v>5.8513E-16</c:v>
                </c:pt>
                <c:pt idx="180">
                  <c:v>6.4489000000000001E-16</c:v>
                </c:pt>
                <c:pt idx="181">
                  <c:v>7.1166000000000001E-16</c:v>
                </c:pt>
                <c:pt idx="182">
                  <c:v>7.8629E-16</c:v>
                </c:pt>
                <c:pt idx="183">
                  <c:v>8.6975999999999996E-16</c:v>
                </c:pt>
                <c:pt idx="184">
                  <c:v>9.6310000000000001E-16</c:v>
                </c:pt>
                <c:pt idx="185">
                  <c:v>1.0674E-15</c:v>
                </c:pt>
                <c:pt idx="186">
                  <c:v>1.1835999999999999E-15</c:v>
                </c:pt>
                <c:pt idx="187">
                  <c:v>1.3128E-15</c:v>
                </c:pt>
                <c:pt idx="188">
                  <c:v>1.456E-15</c:v>
                </c:pt>
                <c:pt idx="189">
                  <c:v>1.6143E-15</c:v>
                </c:pt>
                <c:pt idx="190">
                  <c:v>1.7887000000000001E-15</c:v>
                </c:pt>
                <c:pt idx="191">
                  <c:v>1.9807E-15</c:v>
                </c:pt>
                <c:pt idx="192">
                  <c:v>2.1916E-15</c:v>
                </c:pt>
                <c:pt idx="193">
                  <c:v>2.4230000000000001E-15</c:v>
                </c:pt>
                <c:pt idx="194">
                  <c:v>2.6766000000000001E-15</c:v>
                </c:pt>
                <c:pt idx="195">
                  <c:v>2.9541E-15</c:v>
                </c:pt>
                <c:pt idx="196">
                  <c:v>3.2575000000000002E-15</c:v>
                </c:pt>
                <c:pt idx="197">
                  <c:v>3.5888999999999996E-15</c:v>
                </c:pt>
                <c:pt idx="198">
                  <c:v>3.9503000000000003E-15</c:v>
                </c:pt>
                <c:pt idx="199">
                  <c:v>4.3437E-15</c:v>
                </c:pt>
                <c:pt idx="200">
                  <c:v>4.7709999999999996E-15</c:v>
                </c:pt>
                <c:pt idx="201">
                  <c:v>5.2338E-15</c:v>
                </c:pt>
                <c:pt idx="202">
                  <c:v>5.7337000000000001E-15</c:v>
                </c:pt>
                <c:pt idx="203">
                  <c:v>6.2722999999999998E-15</c:v>
                </c:pt>
                <c:pt idx="204">
                  <c:v>6.8512999999999999E-15</c:v>
                </c:pt>
                <c:pt idx="205">
                  <c:v>7.4722000000000002E-15</c:v>
                </c:pt>
                <c:pt idx="206">
                  <c:v>8.1369000000000001E-15</c:v>
                </c:pt>
                <c:pt idx="207">
                  <c:v>8.8468000000000001E-15</c:v>
                </c:pt>
                <c:pt idx="208">
                  <c:v>9.6029999999999993E-15</c:v>
                </c:pt>
                <c:pt idx="209">
                  <c:v>1.0406000000000001E-14</c:v>
                </c:pt>
                <c:pt idx="210">
                  <c:v>1.1258E-14</c:v>
                </c:pt>
                <c:pt idx="211">
                  <c:v>1.2161E-14</c:v>
                </c:pt>
                <c:pt idx="212">
                  <c:v>1.3115E-14</c:v>
                </c:pt>
                <c:pt idx="213">
                  <c:v>1.4121E-14</c:v>
                </c:pt>
                <c:pt idx="214">
                  <c:v>1.5182000000000001E-14</c:v>
                </c:pt>
                <c:pt idx="215">
                  <c:v>1.6297000000000001E-14</c:v>
                </c:pt>
                <c:pt idx="216">
                  <c:v>1.7465000000000001E-14</c:v>
                </c:pt>
                <c:pt idx="217">
                  <c:v>1.8687000000000001E-14</c:v>
                </c:pt>
                <c:pt idx="218">
                  <c:v>1.9961000000000001E-14</c:v>
                </c:pt>
                <c:pt idx="219">
                  <c:v>2.1286000000000001E-14</c:v>
                </c:pt>
                <c:pt idx="220">
                  <c:v>2.2662000000000001E-14</c:v>
                </c:pt>
                <c:pt idx="221">
                  <c:v>2.4087999999999999E-14</c:v>
                </c:pt>
                <c:pt idx="222">
                  <c:v>2.5562E-14</c:v>
                </c:pt>
                <c:pt idx="223">
                  <c:v>2.7081999999999999E-14</c:v>
                </c:pt>
                <c:pt idx="224">
                  <c:v>2.8645999999999997E-14</c:v>
                </c:pt>
                <c:pt idx="225">
                  <c:v>3.0249999999999997E-14</c:v>
                </c:pt>
                <c:pt idx="226">
                  <c:v>3.1894000000000003E-14</c:v>
                </c:pt>
                <c:pt idx="227">
                  <c:v>3.3576999999999998E-14</c:v>
                </c:pt>
                <c:pt idx="228">
                  <c:v>3.5297999999999999E-14</c:v>
                </c:pt>
                <c:pt idx="229">
                  <c:v>3.7054000000000003E-14</c:v>
                </c:pt>
                <c:pt idx="230">
                  <c:v>3.8844000000000001E-14</c:v>
                </c:pt>
                <c:pt idx="231">
                  <c:v>4.0663000000000003E-14</c:v>
                </c:pt>
                <c:pt idx="232">
                  <c:v>4.251E-14</c:v>
                </c:pt>
                <c:pt idx="233">
                  <c:v>4.4382999999999999E-14</c:v>
                </c:pt>
                <c:pt idx="234">
                  <c:v>4.6279000000000003E-14</c:v>
                </c:pt>
                <c:pt idx="235">
                  <c:v>4.8197999999999999E-14</c:v>
                </c:pt>
                <c:pt idx="236">
                  <c:v>5.0140000000000001E-14</c:v>
                </c:pt>
                <c:pt idx="237">
                  <c:v>5.2109000000000002E-14</c:v>
                </c:pt>
                <c:pt idx="238">
                  <c:v>5.4103999999999997E-14</c:v>
                </c:pt>
                <c:pt idx="239">
                  <c:v>5.6127999999999997E-14</c:v>
                </c:pt>
                <c:pt idx="240">
                  <c:v>5.8179999999999998E-14</c:v>
                </c:pt>
                <c:pt idx="241">
                  <c:v>6.0260999999999997E-14</c:v>
                </c:pt>
                <c:pt idx="242">
                  <c:v>6.2370000000000003E-14</c:v>
                </c:pt>
                <c:pt idx="243">
                  <c:v>6.4504000000000002E-14</c:v>
                </c:pt>
                <c:pt idx="244">
                  <c:v>6.6661E-14</c:v>
                </c:pt>
                <c:pt idx="245">
                  <c:v>6.8839000000000003E-14</c:v>
                </c:pt>
                <c:pt idx="246">
                  <c:v>7.1038999999999996E-14</c:v>
                </c:pt>
                <c:pt idx="247">
                  <c:v>7.3258000000000002E-14</c:v>
                </c:pt>
                <c:pt idx="248">
                  <c:v>7.5494000000000001E-14</c:v>
                </c:pt>
                <c:pt idx="249">
                  <c:v>7.7745000000000001E-14</c:v>
                </c:pt>
                <c:pt idx="250">
                  <c:v>8.0007000000000002E-14</c:v>
                </c:pt>
                <c:pt idx="251">
                  <c:v>8.2277000000000001E-14</c:v>
                </c:pt>
                <c:pt idx="252">
                  <c:v>8.4553000000000006E-14</c:v>
                </c:pt>
                <c:pt idx="253">
                  <c:v>8.6832999999999997E-14</c:v>
                </c:pt>
                <c:pt idx="254">
                  <c:v>8.9109000000000002E-14</c:v>
                </c:pt>
                <c:pt idx="255">
                  <c:v>9.1376999999999995E-14</c:v>
                </c:pt>
                <c:pt idx="256">
                  <c:v>9.3630999999999998E-14</c:v>
                </c:pt>
                <c:pt idx="257">
                  <c:v>9.5863999999999994E-14</c:v>
                </c:pt>
                <c:pt idx="258">
                  <c:v>9.8070000000000005E-14</c:v>
                </c:pt>
                <c:pt idx="259">
                  <c:v>1.0025E-13</c:v>
                </c:pt>
                <c:pt idx="260">
                  <c:v>1.0239000000000001E-13</c:v>
                </c:pt>
                <c:pt idx="261">
                  <c:v>1.045E-13</c:v>
                </c:pt>
                <c:pt idx="262">
                  <c:v>1.0658E-13</c:v>
                </c:pt>
                <c:pt idx="263">
                  <c:v>1.0864E-13</c:v>
                </c:pt>
                <c:pt idx="264">
                  <c:v>1.1066000000000001E-13</c:v>
                </c:pt>
                <c:pt idx="265">
                  <c:v>1.1266E-13</c:v>
                </c:pt>
                <c:pt idx="266">
                  <c:v>1.1462E-13</c:v>
                </c:pt>
                <c:pt idx="267">
                  <c:v>1.1657E-13</c:v>
                </c:pt>
                <c:pt idx="268">
                  <c:v>1.1847999999999999E-13</c:v>
                </c:pt>
                <c:pt idx="269">
                  <c:v>1.2037E-13</c:v>
                </c:pt>
                <c:pt idx="270">
                  <c:v>1.2223E-13</c:v>
                </c:pt>
                <c:pt idx="271">
                  <c:v>1.2406E-13</c:v>
                </c:pt>
                <c:pt idx="272">
                  <c:v>1.2587E-13</c:v>
                </c:pt>
                <c:pt idx="273">
                  <c:v>1.2767E-13</c:v>
                </c:pt>
                <c:pt idx="274">
                  <c:v>1.2944999999999999E-13</c:v>
                </c:pt>
                <c:pt idx="275">
                  <c:v>1.3122E-13</c:v>
                </c:pt>
                <c:pt idx="276">
                  <c:v>1.3298E-13</c:v>
                </c:pt>
                <c:pt idx="277">
                  <c:v>1.3473E-13</c:v>
                </c:pt>
                <c:pt idx="278">
                  <c:v>1.3647999999999999E-13</c:v>
                </c:pt>
                <c:pt idx="279">
                  <c:v>1.3821E-13</c:v>
                </c:pt>
                <c:pt idx="280">
                  <c:v>1.3994000000000001E-13</c:v>
                </c:pt>
                <c:pt idx="281">
                  <c:v>1.4165000000000001E-13</c:v>
                </c:pt>
                <c:pt idx="282">
                  <c:v>1.4334E-13</c:v>
                </c:pt>
                <c:pt idx="283">
                  <c:v>1.4502E-13</c:v>
                </c:pt>
                <c:pt idx="284">
                  <c:v>1.4669E-13</c:v>
                </c:pt>
                <c:pt idx="285">
                  <c:v>1.4834E-13</c:v>
                </c:pt>
                <c:pt idx="286">
                  <c:v>1.4996999999999999E-13</c:v>
                </c:pt>
                <c:pt idx="287">
                  <c:v>1.5158E-13</c:v>
                </c:pt>
                <c:pt idx="288">
                  <c:v>1.5316999999999999E-13</c:v>
                </c:pt>
                <c:pt idx="289">
                  <c:v>1.5472E-13</c:v>
                </c:pt>
                <c:pt idx="290">
                  <c:v>1.5624999999999999E-13</c:v>
                </c:pt>
                <c:pt idx="291">
                  <c:v>1.5775000000000001E-13</c:v>
                </c:pt>
                <c:pt idx="292">
                  <c:v>1.5922E-13</c:v>
                </c:pt>
                <c:pt idx="293">
                  <c:v>1.6067000000000001E-13</c:v>
                </c:pt>
                <c:pt idx="294">
                  <c:v>1.6210000000000001E-13</c:v>
                </c:pt>
                <c:pt idx="295">
                  <c:v>1.6351999999999999E-13</c:v>
                </c:pt>
                <c:pt idx="296">
                  <c:v>1.6491999999999999E-13</c:v>
                </c:pt>
                <c:pt idx="297">
                  <c:v>1.6631999999999999E-13</c:v>
                </c:pt>
                <c:pt idx="298">
                  <c:v>1.6771999999999999E-13</c:v>
                </c:pt>
                <c:pt idx="299">
                  <c:v>1.6911999999999999E-13</c:v>
                </c:pt>
                <c:pt idx="300">
                  <c:v>1.7051999999999999E-13</c:v>
                </c:pt>
                <c:pt idx="301">
                  <c:v>1.7193000000000001E-13</c:v>
                </c:pt>
                <c:pt idx="302">
                  <c:v>1.7336000000000001E-13</c:v>
                </c:pt>
                <c:pt idx="303">
                  <c:v>1.7479000000000001E-13</c:v>
                </c:pt>
                <c:pt idx="304">
                  <c:v>1.7623999999999999E-13</c:v>
                </c:pt>
                <c:pt idx="305">
                  <c:v>1.7769999999999999E-13</c:v>
                </c:pt>
                <c:pt idx="306">
                  <c:v>1.7915999999999999E-13</c:v>
                </c:pt>
                <c:pt idx="307">
                  <c:v>1.8061999999999999E-13</c:v>
                </c:pt>
                <c:pt idx="308">
                  <c:v>1.8204999999999999E-13</c:v>
                </c:pt>
                <c:pt idx="309">
                  <c:v>1.8346000000000001E-13</c:v>
                </c:pt>
                <c:pt idx="310">
                  <c:v>4.4771000000000004E-3</c:v>
                </c:pt>
                <c:pt idx="311">
                  <c:v>9.4651000000000006E-3</c:v>
                </c:pt>
                <c:pt idx="312">
                  <c:v>9.3440999999999993E-3</c:v>
                </c:pt>
                <c:pt idx="313">
                  <c:v>9.2248999999999994E-3</c:v>
                </c:pt>
                <c:pt idx="314">
                  <c:v>9.1076000000000004E-3</c:v>
                </c:pt>
                <c:pt idx="315">
                  <c:v>8.9922000000000005E-3</c:v>
                </c:pt>
                <c:pt idx="316">
                  <c:v>8.8784999999999992E-3</c:v>
                </c:pt>
                <c:pt idx="317">
                  <c:v>8.7667000000000005E-3</c:v>
                </c:pt>
                <c:pt idx="318">
                  <c:v>8.6566999999999998E-3</c:v>
                </c:pt>
                <c:pt idx="319">
                  <c:v>8.5485000000000005E-3</c:v>
                </c:pt>
                <c:pt idx="320">
                  <c:v>8.4419999999999999E-3</c:v>
                </c:pt>
                <c:pt idx="321">
                  <c:v>8.3371999999999995E-3</c:v>
                </c:pt>
                <c:pt idx="322">
                  <c:v>8.2342000000000005E-3</c:v>
                </c:pt>
                <c:pt idx="323">
                  <c:v>8.1328000000000008E-3</c:v>
                </c:pt>
                <c:pt idx="324">
                  <c:v>8.0330999999999996E-3</c:v>
                </c:pt>
                <c:pt idx="325">
                  <c:v>7.9348999999999999E-3</c:v>
                </c:pt>
                <c:pt idx="326">
                  <c:v>7.8384000000000006E-3</c:v>
                </c:pt>
                <c:pt idx="327">
                  <c:v>7.7434000000000001E-3</c:v>
                </c:pt>
                <c:pt idx="328">
                  <c:v>7.6499000000000003E-3</c:v>
                </c:pt>
                <c:pt idx="329">
                  <c:v>7.5577999999999999E-3</c:v>
                </c:pt>
                <c:pt idx="330">
                  <c:v>7.4672000000000002E-3</c:v>
                </c:pt>
                <c:pt idx="331">
                  <c:v>7.3778999999999997E-3</c:v>
                </c:pt>
                <c:pt idx="332">
                  <c:v>7.2899999999999996E-3</c:v>
                </c:pt>
                <c:pt idx="333">
                  <c:v>7.2034000000000004E-3</c:v>
                </c:pt>
                <c:pt idx="334">
                  <c:v>7.1180999999999996E-3</c:v>
                </c:pt>
                <c:pt idx="335">
                  <c:v>7.0340999999999997E-3</c:v>
                </c:pt>
                <c:pt idx="336">
                  <c:v>6.9513999999999999E-3</c:v>
                </c:pt>
                <c:pt idx="337">
                  <c:v>6.8699E-3</c:v>
                </c:pt>
                <c:pt idx="338">
                  <c:v>6.7895999999999998E-3</c:v>
                </c:pt>
                <c:pt idx="339">
                  <c:v>6.7105000000000003E-3</c:v>
                </c:pt>
                <c:pt idx="340">
                  <c:v>6.6325000000000004E-3</c:v>
                </c:pt>
                <c:pt idx="341">
                  <c:v>6.5557999999999996E-3</c:v>
                </c:pt>
                <c:pt idx="342">
                  <c:v>6.4800999999999999E-3</c:v>
                </c:pt>
                <c:pt idx="343">
                  <c:v>6.4056E-3</c:v>
                </c:pt>
                <c:pt idx="344">
                  <c:v>6.3321000000000002E-3</c:v>
                </c:pt>
                <c:pt idx="345">
                  <c:v>6.2598000000000003E-3</c:v>
                </c:pt>
                <c:pt idx="346">
                  <c:v>6.1885000000000004E-3</c:v>
                </c:pt>
                <c:pt idx="347">
                  <c:v>6.1183000000000001E-3</c:v>
                </c:pt>
                <c:pt idx="348">
                  <c:v>6.0492000000000002E-3</c:v>
                </c:pt>
                <c:pt idx="349">
                  <c:v>5.9810999999999996E-3</c:v>
                </c:pt>
                <c:pt idx="350">
                  <c:v>5.914E-3</c:v>
                </c:pt>
                <c:pt idx="351">
                  <c:v>5.8479999999999999E-3</c:v>
                </c:pt>
                <c:pt idx="352">
                  <c:v>5.7831000000000002E-3</c:v>
                </c:pt>
                <c:pt idx="353">
                  <c:v>5.7191000000000004E-3</c:v>
                </c:pt>
                <c:pt idx="354">
                  <c:v>5.6560999999999998E-3</c:v>
                </c:pt>
                <c:pt idx="355">
                  <c:v>5.594E-3</c:v>
                </c:pt>
                <c:pt idx="356">
                  <c:v>5.5329999999999997E-3</c:v>
                </c:pt>
                <c:pt idx="357">
                  <c:v>5.4727999999999999E-3</c:v>
                </c:pt>
                <c:pt idx="358">
                  <c:v>5.4136000000000002E-3</c:v>
                </c:pt>
                <c:pt idx="359">
                  <c:v>5.3553000000000003E-3</c:v>
                </c:pt>
                <c:pt idx="360">
                  <c:v>5.2979000000000004E-3</c:v>
                </c:pt>
                <c:pt idx="361">
                  <c:v>5.2414000000000002E-3</c:v>
                </c:pt>
                <c:pt idx="362">
                  <c:v>5.1856999999999997E-3</c:v>
                </c:pt>
                <c:pt idx="363">
                  <c:v>5.1308999999999999E-3</c:v>
                </c:pt>
                <c:pt idx="364">
                  <c:v>5.0768000000000002E-3</c:v>
                </c:pt>
                <c:pt idx="365">
                  <c:v>5.0235999999999996E-3</c:v>
                </c:pt>
                <c:pt idx="366">
                  <c:v>4.9711E-3</c:v>
                </c:pt>
                <c:pt idx="367">
                  <c:v>4.9192999999999997E-3</c:v>
                </c:pt>
                <c:pt idx="368">
                  <c:v>4.8681999999999996E-3</c:v>
                </c:pt>
                <c:pt idx="369">
                  <c:v>4.8177999999999997E-3</c:v>
                </c:pt>
                <c:pt idx="370">
                  <c:v>4.7680999999999999E-3</c:v>
                </c:pt>
                <c:pt idx="371">
                  <c:v>4.7188999999999998E-3</c:v>
                </c:pt>
                <c:pt idx="372">
                  <c:v>4.6703999999999999E-3</c:v>
                </c:pt>
                <c:pt idx="373">
                  <c:v>4.6224999999999999E-3</c:v>
                </c:pt>
                <c:pt idx="374">
                  <c:v>4.5751000000000003E-3</c:v>
                </c:pt>
                <c:pt idx="375">
                  <c:v>4.5282999999999999E-3</c:v>
                </c:pt>
                <c:pt idx="376">
                  <c:v>4.4819999999999999E-3</c:v>
                </c:pt>
                <c:pt idx="377">
                  <c:v>4.4362000000000004E-3</c:v>
                </c:pt>
                <c:pt idx="378">
                  <c:v>4.3909999999999999E-3</c:v>
                </c:pt>
                <c:pt idx="379">
                  <c:v>4.3461999999999997E-3</c:v>
                </c:pt>
                <c:pt idx="380">
                  <c:v>4.3020000000000003E-3</c:v>
                </c:pt>
                <c:pt idx="381">
                  <c:v>4.2582000000000002E-3</c:v>
                </c:pt>
                <c:pt idx="382">
                  <c:v>4.2148999999999997E-3</c:v>
                </c:pt>
                <c:pt idx="383">
                  <c:v>4.1720999999999998E-3</c:v>
                </c:pt>
                <c:pt idx="384">
                  <c:v>4.1297E-3</c:v>
                </c:pt>
                <c:pt idx="385">
                  <c:v>4.0877999999999999E-3</c:v>
                </c:pt>
                <c:pt idx="386">
                  <c:v>4.0463000000000001E-3</c:v>
                </c:pt>
                <c:pt idx="387">
                  <c:v>4.0052999999999998E-3</c:v>
                </c:pt>
                <c:pt idx="388">
                  <c:v>3.9646000000000004E-3</c:v>
                </c:pt>
                <c:pt idx="389">
                  <c:v>3.9243999999999998E-3</c:v>
                </c:pt>
                <c:pt idx="390">
                  <c:v>9.1243999999999995E-3</c:v>
                </c:pt>
                <c:pt idx="391">
                  <c:v>9.0317999999999996E-3</c:v>
                </c:pt>
                <c:pt idx="392">
                  <c:v>8.9402000000000006E-3</c:v>
                </c:pt>
                <c:pt idx="393">
                  <c:v>8.8494999999999997E-3</c:v>
                </c:pt>
                <c:pt idx="394">
                  <c:v>8.7597999999999999E-3</c:v>
                </c:pt>
                <c:pt idx="395">
                  <c:v>8.6712000000000004E-3</c:v>
                </c:pt>
                <c:pt idx="396">
                  <c:v>8.5835000000000009E-3</c:v>
                </c:pt>
                <c:pt idx="397">
                  <c:v>8.4968999999999999E-3</c:v>
                </c:pt>
                <c:pt idx="398">
                  <c:v>8.4112000000000006E-3</c:v>
                </c:pt>
                <c:pt idx="399">
                  <c:v>9.4394000000000006E-3</c:v>
                </c:pt>
                <c:pt idx="400">
                  <c:v>9.3445999999999998E-3</c:v>
                </c:pt>
                <c:pt idx="401">
                  <c:v>9.2508E-3</c:v>
                </c:pt>
                <c:pt idx="402">
                  <c:v>9.1581000000000006E-3</c:v>
                </c:pt>
                <c:pt idx="403">
                  <c:v>1.0531E-2</c:v>
                </c:pt>
                <c:pt idx="404">
                  <c:v>1.0444999999999999E-2</c:v>
                </c:pt>
                <c:pt idx="405">
                  <c:v>1.034E-2</c:v>
                </c:pt>
                <c:pt idx="406">
                  <c:v>1.0237E-2</c:v>
                </c:pt>
                <c:pt idx="407">
                  <c:v>1.0134000000000001E-2</c:v>
                </c:pt>
                <c:pt idx="408">
                  <c:v>1.0033E-2</c:v>
                </c:pt>
                <c:pt idx="409">
                  <c:v>9.9325000000000004E-3</c:v>
                </c:pt>
                <c:pt idx="410">
                  <c:v>9.8327999999999992E-3</c:v>
                </c:pt>
                <c:pt idx="411">
                  <c:v>9.7339999999999996E-3</c:v>
                </c:pt>
                <c:pt idx="412">
                  <c:v>9.6360000000000005E-3</c:v>
                </c:pt>
                <c:pt idx="413">
                  <c:v>9.5388000000000001E-3</c:v>
                </c:pt>
                <c:pt idx="414">
                  <c:v>9.4423000000000007E-3</c:v>
                </c:pt>
                <c:pt idx="415">
                  <c:v>9.3465000000000006E-3</c:v>
                </c:pt>
                <c:pt idx="416">
                  <c:v>9.2514999999999993E-3</c:v>
                </c:pt>
                <c:pt idx="417">
                  <c:v>9.1572000000000008E-3</c:v>
                </c:pt>
                <c:pt idx="418">
                  <c:v>9.0635999999999998E-3</c:v>
                </c:pt>
                <c:pt idx="419">
                  <c:v>8.9707999999999993E-3</c:v>
                </c:pt>
                <c:pt idx="420">
                  <c:v>8.8787999999999992E-3</c:v>
                </c:pt>
                <c:pt idx="421">
                  <c:v>8.7875000000000002E-3</c:v>
                </c:pt>
                <c:pt idx="422">
                  <c:v>8.6969000000000005E-3</c:v>
                </c:pt>
                <c:pt idx="423">
                  <c:v>8.6070999999999995E-3</c:v>
                </c:pt>
                <c:pt idx="424">
                  <c:v>8.5181000000000007E-3</c:v>
                </c:pt>
                <c:pt idx="425">
                  <c:v>8.4297E-3</c:v>
                </c:pt>
                <c:pt idx="426">
                  <c:v>8.3420999999999999E-3</c:v>
                </c:pt>
                <c:pt idx="427">
                  <c:v>8.2550999999999996E-3</c:v>
                </c:pt>
                <c:pt idx="428">
                  <c:v>8.1688000000000004E-3</c:v>
                </c:pt>
                <c:pt idx="429">
                  <c:v>8.0830999999999993E-3</c:v>
                </c:pt>
                <c:pt idx="430">
                  <c:v>7.9979999999999999E-3</c:v>
                </c:pt>
                <c:pt idx="431">
                  <c:v>7.9135000000000004E-3</c:v>
                </c:pt>
                <c:pt idx="432">
                  <c:v>7.8294999999999997E-3</c:v>
                </c:pt>
                <c:pt idx="433">
                  <c:v>7.7462E-3</c:v>
                </c:pt>
                <c:pt idx="434">
                  <c:v>7.6635000000000002E-3</c:v>
                </c:pt>
                <c:pt idx="435">
                  <c:v>7.5813E-3</c:v>
                </c:pt>
                <c:pt idx="436">
                  <c:v>7.4998E-3</c:v>
                </c:pt>
                <c:pt idx="437">
                  <c:v>7.4189E-3</c:v>
                </c:pt>
                <c:pt idx="438">
                  <c:v>7.3385999999999998E-3</c:v>
                </c:pt>
                <c:pt idx="439">
                  <c:v>7.2591000000000001E-3</c:v>
                </c:pt>
                <c:pt idx="440">
                  <c:v>7.1802000000000003E-3</c:v>
                </c:pt>
                <c:pt idx="441">
                  <c:v>7.1019999999999998E-3</c:v>
                </c:pt>
                <c:pt idx="442">
                  <c:v>7.0245999999999998E-3</c:v>
                </c:pt>
                <c:pt idx="443">
                  <c:v>6.9478999999999999E-3</c:v>
                </c:pt>
                <c:pt idx="444">
                  <c:v>6.8719000000000002E-3</c:v>
                </c:pt>
                <c:pt idx="445">
                  <c:v>6.7967000000000001E-3</c:v>
                </c:pt>
                <c:pt idx="446">
                  <c:v>6.7222000000000002E-3</c:v>
                </c:pt>
                <c:pt idx="447">
                  <c:v>6.6484999999999999E-3</c:v>
                </c:pt>
                <c:pt idx="448">
                  <c:v>6.5756E-3</c:v>
                </c:pt>
                <c:pt idx="449">
                  <c:v>6.5034000000000003E-3</c:v>
                </c:pt>
                <c:pt idx="450">
                  <c:v>6.4318999999999999E-3</c:v>
                </c:pt>
                <c:pt idx="451">
                  <c:v>6.3612E-3</c:v>
                </c:pt>
                <c:pt idx="452">
                  <c:v>6.2912999999999997E-3</c:v>
                </c:pt>
                <c:pt idx="453">
                  <c:v>6.2221000000000004E-3</c:v>
                </c:pt>
                <c:pt idx="454">
                  <c:v>6.1536999999999998E-3</c:v>
                </c:pt>
                <c:pt idx="455">
                  <c:v>6.0860000000000003E-3</c:v>
                </c:pt>
                <c:pt idx="456">
                  <c:v>6.019E-3</c:v>
                </c:pt>
                <c:pt idx="457">
                  <c:v>5.9528000000000003E-3</c:v>
                </c:pt>
                <c:pt idx="458">
                  <c:v>5.8872000000000004E-3</c:v>
                </c:pt>
                <c:pt idx="459">
                  <c:v>5.8224000000000001E-3</c:v>
                </c:pt>
                <c:pt idx="460">
                  <c:v>5.7583000000000001E-3</c:v>
                </c:pt>
                <c:pt idx="461">
                  <c:v>6.1199000000000002E-3</c:v>
                </c:pt>
                <c:pt idx="462">
                  <c:v>6.0524000000000003E-3</c:v>
                </c:pt>
                <c:pt idx="463">
                  <c:v>5.9857E-3</c:v>
                </c:pt>
                <c:pt idx="464">
                  <c:v>5.9197E-3</c:v>
                </c:pt>
                <c:pt idx="465">
                  <c:v>5.8544000000000001E-3</c:v>
                </c:pt>
                <c:pt idx="466">
                  <c:v>5.7898999999999997E-3</c:v>
                </c:pt>
                <c:pt idx="467">
                  <c:v>5.7260999999999996E-3</c:v>
                </c:pt>
                <c:pt idx="468">
                  <c:v>5.6629999999999996E-3</c:v>
                </c:pt>
                <c:pt idx="469">
                  <c:v>5.6005999999999998E-3</c:v>
                </c:pt>
                <c:pt idx="470">
                  <c:v>5.5389000000000002E-3</c:v>
                </c:pt>
                <c:pt idx="471">
                  <c:v>5.4780000000000002E-3</c:v>
                </c:pt>
                <c:pt idx="472">
                  <c:v>5.4178000000000004E-3</c:v>
                </c:pt>
                <c:pt idx="473">
                  <c:v>5.3581999999999996E-3</c:v>
                </c:pt>
                <c:pt idx="474">
                  <c:v>5.2994000000000001E-3</c:v>
                </c:pt>
                <c:pt idx="475">
                  <c:v>5.2411999999999997E-3</c:v>
                </c:pt>
                <c:pt idx="476">
                  <c:v>5.1837000000000003E-3</c:v>
                </c:pt>
                <c:pt idx="477">
                  <c:v>5.1267999999999999E-3</c:v>
                </c:pt>
                <c:pt idx="478">
                  <c:v>5.0705000000000004E-3</c:v>
                </c:pt>
                <c:pt idx="479">
                  <c:v>5.0147999999999998E-3</c:v>
                </c:pt>
                <c:pt idx="480">
                  <c:v>4.9597E-3</c:v>
                </c:pt>
                <c:pt idx="481">
                  <c:v>4.9050999999999999E-3</c:v>
                </c:pt>
                <c:pt idx="482">
                  <c:v>4.8510000000000003E-3</c:v>
                </c:pt>
                <c:pt idx="483">
                  <c:v>4.7974999999999997E-3</c:v>
                </c:pt>
                <c:pt idx="484">
                  <c:v>4.7444000000000002E-3</c:v>
                </c:pt>
                <c:pt idx="485">
                  <c:v>4.6918999999999997E-3</c:v>
                </c:pt>
                <c:pt idx="486">
                  <c:v>4.6398999999999998E-3</c:v>
                </c:pt>
                <c:pt idx="487">
                  <c:v>4.5883E-3</c:v>
                </c:pt>
                <c:pt idx="488">
                  <c:v>4.5371999999999999E-3</c:v>
                </c:pt>
                <c:pt idx="489">
                  <c:v>4.4866999999999997E-3</c:v>
                </c:pt>
                <c:pt idx="490">
                  <c:v>4.4365000000000003E-3</c:v>
                </c:pt>
                <c:pt idx="491">
                  <c:v>4.3869E-3</c:v>
                </c:pt>
                <c:pt idx="492">
                  <c:v>4.3376999999999999E-3</c:v>
                </c:pt>
                <c:pt idx="493">
                  <c:v>4.2890000000000003E-3</c:v>
                </c:pt>
                <c:pt idx="494">
                  <c:v>4.2407E-3</c:v>
                </c:pt>
                <c:pt idx="495">
                  <c:v>4.1928E-3</c:v>
                </c:pt>
                <c:pt idx="496">
                  <c:v>4.1453000000000002E-3</c:v>
                </c:pt>
                <c:pt idx="497">
                  <c:v>4.0981999999999998E-3</c:v>
                </c:pt>
                <c:pt idx="498">
                  <c:v>4.0515000000000004E-3</c:v>
                </c:pt>
                <c:pt idx="499">
                  <c:v>4.0051000000000002E-3</c:v>
                </c:pt>
                <c:pt idx="500">
                  <c:v>3.9591000000000001E-3</c:v>
                </c:pt>
                <c:pt idx="501">
                  <c:v>3.9134E-3</c:v>
                </c:pt>
                <c:pt idx="502">
                  <c:v>3.8681000000000002E-3</c:v>
                </c:pt>
                <c:pt idx="503">
                  <c:v>3.8230999999999998E-3</c:v>
                </c:pt>
                <c:pt idx="504">
                  <c:v>3.7783999999999999E-3</c:v>
                </c:pt>
                <c:pt idx="505">
                  <c:v>3.7341000000000002E-3</c:v>
                </c:pt>
                <c:pt idx="506">
                  <c:v>3.6901999999999998E-3</c:v>
                </c:pt>
                <c:pt idx="507">
                  <c:v>3.6465999999999998E-3</c:v>
                </c:pt>
                <c:pt idx="508">
                  <c:v>3.6032999999999998E-3</c:v>
                </c:pt>
                <c:pt idx="509">
                  <c:v>3.5604E-3</c:v>
                </c:pt>
                <c:pt idx="510">
                  <c:v>3.5179E-3</c:v>
                </c:pt>
                <c:pt idx="511">
                  <c:v>3.4757999999999998E-3</c:v>
                </c:pt>
                <c:pt idx="512">
                  <c:v>3.434E-3</c:v>
                </c:pt>
                <c:pt idx="513">
                  <c:v>3.3926E-3</c:v>
                </c:pt>
                <c:pt idx="514">
                  <c:v>3.3516000000000002E-3</c:v>
                </c:pt>
                <c:pt idx="515">
                  <c:v>3.3108999999999999E-3</c:v>
                </c:pt>
                <c:pt idx="516">
                  <c:v>3.2707000000000001E-3</c:v>
                </c:pt>
                <c:pt idx="517">
                  <c:v>3.2307999999999998E-3</c:v>
                </c:pt>
                <c:pt idx="518">
                  <c:v>3.1913000000000002E-3</c:v>
                </c:pt>
                <c:pt idx="519">
                  <c:v>3.1521000000000001E-3</c:v>
                </c:pt>
                <c:pt idx="520">
                  <c:v>3.1132999999999998E-3</c:v>
                </c:pt>
                <c:pt idx="521">
                  <c:v>3.0747999999999999E-3</c:v>
                </c:pt>
                <c:pt idx="522">
                  <c:v>3.0366999999999998E-3</c:v>
                </c:pt>
                <c:pt idx="523">
                  <c:v>2.9989999999999999E-3</c:v>
                </c:pt>
                <c:pt idx="524">
                  <c:v>2.9616999999999998E-3</c:v>
                </c:pt>
                <c:pt idx="525">
                  <c:v>2.9247000000000001E-3</c:v>
                </c:pt>
                <c:pt idx="526">
                  <c:v>2.8879999999999999E-3</c:v>
                </c:pt>
                <c:pt idx="527">
                  <c:v>2.8517E-3</c:v>
                </c:pt>
                <c:pt idx="528">
                  <c:v>2.8157999999999998E-3</c:v>
                </c:pt>
                <c:pt idx="529">
                  <c:v>2.7802999999999999E-3</c:v>
                </c:pt>
                <c:pt idx="530">
                  <c:v>2.7450999999999999E-3</c:v>
                </c:pt>
                <c:pt idx="531">
                  <c:v>2.7101999999999998E-3</c:v>
                </c:pt>
                <c:pt idx="532">
                  <c:v>2.6757E-3</c:v>
                </c:pt>
                <c:pt idx="533">
                  <c:v>2.6416E-3</c:v>
                </c:pt>
                <c:pt idx="534">
                  <c:v>2.6077000000000001E-3</c:v>
                </c:pt>
                <c:pt idx="535">
                  <c:v>2.5742E-3</c:v>
                </c:pt>
                <c:pt idx="536">
                  <c:v>2.5411000000000001E-3</c:v>
                </c:pt>
                <c:pt idx="537">
                  <c:v>2.5081999999999999E-3</c:v>
                </c:pt>
                <c:pt idx="538">
                  <c:v>2.4756999999999999E-3</c:v>
                </c:pt>
                <c:pt idx="539">
                  <c:v>2.4434999999999999E-3</c:v>
                </c:pt>
                <c:pt idx="540">
                  <c:v>2.4115999999999999E-3</c:v>
                </c:pt>
                <c:pt idx="541">
                  <c:v>2.3800000000000002E-3</c:v>
                </c:pt>
                <c:pt idx="542">
                  <c:v>2.3487999999999998E-3</c:v>
                </c:pt>
                <c:pt idx="543">
                  <c:v>2.3178999999999999E-3</c:v>
                </c:pt>
                <c:pt idx="544">
                  <c:v>2.2872999999999999E-3</c:v>
                </c:pt>
                <c:pt idx="545">
                  <c:v>2.2569999999999999E-3</c:v>
                </c:pt>
                <c:pt idx="546">
                  <c:v>2.2271000000000001E-3</c:v>
                </c:pt>
                <c:pt idx="547">
                  <c:v>2.1974999999999998E-3</c:v>
                </c:pt>
                <c:pt idx="548">
                  <c:v>2.1681999999999999E-3</c:v>
                </c:pt>
                <c:pt idx="549">
                  <c:v>2.1392E-3</c:v>
                </c:pt>
                <c:pt idx="550">
                  <c:v>2.1105999999999998E-3</c:v>
                </c:pt>
                <c:pt idx="551">
                  <c:v>2.0823E-3</c:v>
                </c:pt>
                <c:pt idx="552">
                  <c:v>2.0544000000000001E-3</c:v>
                </c:pt>
                <c:pt idx="553">
                  <c:v>2.0268E-3</c:v>
                </c:pt>
                <c:pt idx="554">
                  <c:v>1.9994000000000001E-3</c:v>
                </c:pt>
                <c:pt idx="555">
                  <c:v>1.9724E-3</c:v>
                </c:pt>
                <c:pt idx="556">
                  <c:v>1.9457999999999999E-3</c:v>
                </c:pt>
                <c:pt idx="557">
                  <c:v>1.9193999999999999E-3</c:v>
                </c:pt>
                <c:pt idx="558">
                  <c:v>1.8933999999999999E-3</c:v>
                </c:pt>
                <c:pt idx="559">
                  <c:v>1.8676999999999999E-3</c:v>
                </c:pt>
                <c:pt idx="560">
                  <c:v>1.8423000000000001E-3</c:v>
                </c:pt>
                <c:pt idx="561">
                  <c:v>1.8171999999999999E-3</c:v>
                </c:pt>
                <c:pt idx="562">
                  <c:v>1.7924E-3</c:v>
                </c:pt>
                <c:pt idx="563">
                  <c:v>1.768E-3</c:v>
                </c:pt>
                <c:pt idx="564">
                  <c:v>1.7439000000000001E-3</c:v>
                </c:pt>
                <c:pt idx="565">
                  <c:v>1.72E-3</c:v>
                </c:pt>
                <c:pt idx="566">
                  <c:v>1.6965000000000001E-3</c:v>
                </c:pt>
                <c:pt idx="567">
                  <c:v>1.6731999999999999E-3</c:v>
                </c:pt>
                <c:pt idx="568">
                  <c:v>1.6502999999999999E-3</c:v>
                </c:pt>
                <c:pt idx="569">
                  <c:v>1.6276000000000001E-3</c:v>
                </c:pt>
                <c:pt idx="570">
                  <c:v>1.6052E-3</c:v>
                </c:pt>
                <c:pt idx="571">
                  <c:v>1.5831E-3</c:v>
                </c:pt>
                <c:pt idx="572">
                  <c:v>1.5613000000000001E-3</c:v>
                </c:pt>
                <c:pt idx="573">
                  <c:v>1.5397E-3</c:v>
                </c:pt>
                <c:pt idx="574">
                  <c:v>1.5184E-3</c:v>
                </c:pt>
                <c:pt idx="575">
                  <c:v>1.4974000000000001E-3</c:v>
                </c:pt>
                <c:pt idx="576">
                  <c:v>1.4766E-3</c:v>
                </c:pt>
                <c:pt idx="577">
                  <c:v>1.456E-3</c:v>
                </c:pt>
                <c:pt idx="578">
                  <c:v>1.4357E-3</c:v>
                </c:pt>
                <c:pt idx="579">
                  <c:v>1.4157E-3</c:v>
                </c:pt>
                <c:pt idx="580">
                  <c:v>1.3959E-3</c:v>
                </c:pt>
                <c:pt idx="581">
                  <c:v>1.3764000000000001E-3</c:v>
                </c:pt>
                <c:pt idx="582">
                  <c:v>1.3569999999999999E-3</c:v>
                </c:pt>
                <c:pt idx="583">
                  <c:v>1.338E-3</c:v>
                </c:pt>
                <c:pt idx="584">
                  <c:v>1.3192E-3</c:v>
                </c:pt>
                <c:pt idx="585">
                  <c:v>1.3006000000000001E-3</c:v>
                </c:pt>
                <c:pt idx="586">
                  <c:v>1.2823000000000001E-3</c:v>
                </c:pt>
                <c:pt idx="587">
                  <c:v>1.2642E-3</c:v>
                </c:pt>
                <c:pt idx="588">
                  <c:v>1.2463999999999999E-3</c:v>
                </c:pt>
                <c:pt idx="589">
                  <c:v>1.2289E-3</c:v>
                </c:pt>
                <c:pt idx="590">
                  <c:v>1.2114999999999999E-3</c:v>
                </c:pt>
                <c:pt idx="591">
                  <c:v>1.1945E-3</c:v>
                </c:pt>
                <c:pt idx="592">
                  <c:v>1.1776E-3</c:v>
                </c:pt>
                <c:pt idx="593">
                  <c:v>1.1609999999999999E-3</c:v>
                </c:pt>
                <c:pt idx="594">
                  <c:v>1.1446E-3</c:v>
                </c:pt>
                <c:pt idx="595">
                  <c:v>1.1284999999999999E-3</c:v>
                </c:pt>
                <c:pt idx="596">
                  <c:v>1.1126E-3</c:v>
                </c:pt>
                <c:pt idx="597">
                  <c:v>1.0969E-3</c:v>
                </c:pt>
                <c:pt idx="598">
                  <c:v>1.0813999999999999E-3</c:v>
                </c:pt>
                <c:pt idx="599">
                  <c:v>1.0662E-3</c:v>
                </c:pt>
                <c:pt idx="600">
                  <c:v>1.0512E-3</c:v>
                </c:pt>
                <c:pt idx="601">
                  <c:v>1.0364E-3</c:v>
                </c:pt>
                <c:pt idx="602">
                  <c:v>1.0218E-3</c:v>
                </c:pt>
                <c:pt idx="603">
                  <c:v>1.0074000000000001E-3</c:v>
                </c:pt>
                <c:pt idx="604">
                  <c:v>9.9325999999999993E-4</c:v>
                </c:pt>
                <c:pt idx="605">
                  <c:v>9.7933000000000004E-4</c:v>
                </c:pt>
                <c:pt idx="606">
                  <c:v>9.6560000000000005E-4</c:v>
                </c:pt>
                <c:pt idx="607">
                  <c:v>9.5208000000000001E-4</c:v>
                </c:pt>
                <c:pt idx="608">
                  <c:v>9.3877000000000001E-4</c:v>
                </c:pt>
                <c:pt idx="609">
                  <c:v>9.2564999999999998E-4</c:v>
                </c:pt>
                <c:pt idx="610">
                  <c:v>9.1273000000000005E-4</c:v>
                </c:pt>
                <c:pt idx="611">
                  <c:v>8.9999000000000003E-4</c:v>
                </c:pt>
                <c:pt idx="612">
                  <c:v>8.8745000000000002E-4</c:v>
                </c:pt>
                <c:pt idx="613">
                  <c:v>8.7509999999999997E-4</c:v>
                </c:pt>
                <c:pt idx="614">
                  <c:v>8.6293000000000003E-4</c:v>
                </c:pt>
                <c:pt idx="615">
                  <c:v>8.5094000000000001E-4</c:v>
                </c:pt>
                <c:pt idx="616">
                  <c:v>8.3914000000000005E-4</c:v>
                </c:pt>
                <c:pt idx="617">
                  <c:v>8.2751000000000005E-4</c:v>
                </c:pt>
                <c:pt idx="618">
                  <c:v>8.1605999999999996E-4</c:v>
                </c:pt>
                <c:pt idx="619">
                  <c:v>8.0479E-4</c:v>
                </c:pt>
                <c:pt idx="620">
                  <c:v>7.9369E-4</c:v>
                </c:pt>
                <c:pt idx="621">
                  <c:v>7.8275999999999997E-4</c:v>
                </c:pt>
                <c:pt idx="622">
                  <c:v>7.7200000000000001E-4</c:v>
                </c:pt>
                <c:pt idx="623">
                  <c:v>7.6139999999999997E-4</c:v>
                </c:pt>
                <c:pt idx="624">
                  <c:v>7.5095999999999995E-4</c:v>
                </c:pt>
                <c:pt idx="625">
                  <c:v>7.4069000000000001E-4</c:v>
                </c:pt>
                <c:pt idx="626">
                  <c:v>7.3057000000000005E-4</c:v>
                </c:pt>
                <c:pt idx="627">
                  <c:v>7.2061E-4</c:v>
                </c:pt>
                <c:pt idx="628">
                  <c:v>7.1080999999999998E-4</c:v>
                </c:pt>
                <c:pt idx="629">
                  <c:v>7.0114999999999999E-4</c:v>
                </c:pt>
                <c:pt idx="630">
                  <c:v>6.9163999999999998E-4</c:v>
                </c:pt>
                <c:pt idx="631">
                  <c:v>6.8227999999999995E-4</c:v>
                </c:pt>
                <c:pt idx="632">
                  <c:v>6.7305999999999996E-4</c:v>
                </c:pt>
                <c:pt idx="633">
                  <c:v>6.6398E-4</c:v>
                </c:pt>
                <c:pt idx="634">
                  <c:v>6.5503999999999996E-4</c:v>
                </c:pt>
                <c:pt idx="635">
                  <c:v>6.4623999999999997E-4</c:v>
                </c:pt>
                <c:pt idx="636">
                  <c:v>6.3758E-4</c:v>
                </c:pt>
                <c:pt idx="637">
                  <c:v>6.2905000000000003E-4</c:v>
                </c:pt>
                <c:pt idx="638">
                  <c:v>6.2065999999999998E-4</c:v>
                </c:pt>
                <c:pt idx="639">
                  <c:v>6.1238999999999998E-4</c:v>
                </c:pt>
                <c:pt idx="640">
                  <c:v>6.0426000000000002E-4</c:v>
                </c:pt>
                <c:pt idx="641">
                  <c:v>5.9624999999999999E-4</c:v>
                </c:pt>
                <c:pt idx="642">
                  <c:v>5.8836000000000001E-4</c:v>
                </c:pt>
                <c:pt idx="643">
                  <c:v>5.8060000000000002E-4</c:v>
                </c:pt>
                <c:pt idx="644">
                  <c:v>5.7295000000000002E-4</c:v>
                </c:pt>
                <c:pt idx="645">
                  <c:v>5.6541999999999996E-4</c:v>
                </c:pt>
                <c:pt idx="646">
                  <c:v>5.5800000000000001E-4</c:v>
                </c:pt>
                <c:pt idx="647">
                  <c:v>5.5068999999999995E-4</c:v>
                </c:pt>
                <c:pt idx="648">
                  <c:v>5.4348999999999999E-4</c:v>
                </c:pt>
                <c:pt idx="649">
                  <c:v>3.7477999999999997E-2</c:v>
                </c:pt>
                <c:pt idx="650">
                  <c:v>3.6989000000000001E-2</c:v>
                </c:pt>
                <c:pt idx="651">
                  <c:v>3.6507999999999999E-2</c:v>
                </c:pt>
                <c:pt idx="652">
                  <c:v>3.6033999999999997E-2</c:v>
                </c:pt>
                <c:pt idx="653">
                  <c:v>3.8108999999999997E-2</c:v>
                </c:pt>
                <c:pt idx="654">
                  <c:v>3.7615999999999997E-2</c:v>
                </c:pt>
                <c:pt idx="655">
                  <c:v>4.9632999999999997E-2</c:v>
                </c:pt>
                <c:pt idx="656">
                  <c:v>4.8993000000000002E-2</c:v>
                </c:pt>
                <c:pt idx="657">
                  <c:v>4.8363999999999997E-2</c:v>
                </c:pt>
                <c:pt idx="658">
                  <c:v>4.7744000000000002E-2</c:v>
                </c:pt>
                <c:pt idx="659">
                  <c:v>4.7134000000000002E-2</c:v>
                </c:pt>
                <c:pt idx="660">
                  <c:v>4.6532999999999998E-2</c:v>
                </c:pt>
                <c:pt idx="661">
                  <c:v>4.5941000000000003E-2</c:v>
                </c:pt>
                <c:pt idx="662">
                  <c:v>6.8005999999999997E-2</c:v>
                </c:pt>
                <c:pt idx="663">
                  <c:v>6.7144999999999996E-2</c:v>
                </c:pt>
                <c:pt idx="664">
                  <c:v>6.6296999999999995E-2</c:v>
                </c:pt>
                <c:pt idx="665">
                  <c:v>6.5461000000000005E-2</c:v>
                </c:pt>
                <c:pt idx="666">
                  <c:v>6.4639000000000002E-2</c:v>
                </c:pt>
                <c:pt idx="667">
                  <c:v>6.3827999999999996E-2</c:v>
                </c:pt>
                <c:pt idx="668">
                  <c:v>6.3031000000000004E-2</c:v>
                </c:pt>
                <c:pt idx="669">
                  <c:v>6.2245000000000002E-2</c:v>
                </c:pt>
                <c:pt idx="670">
                  <c:v>6.1471999999999999E-2</c:v>
                </c:pt>
                <c:pt idx="671">
                  <c:v>6.071E-2</c:v>
                </c:pt>
                <c:pt idx="672">
                  <c:v>5.9959999999999999E-2</c:v>
                </c:pt>
                <c:pt idx="673">
                  <c:v>5.9222999999999998E-2</c:v>
                </c:pt>
                <c:pt idx="674">
                  <c:v>5.8495999999999999E-2</c:v>
                </c:pt>
                <c:pt idx="675">
                  <c:v>5.7782E-2</c:v>
                </c:pt>
                <c:pt idx="676">
                  <c:v>5.7077999999999997E-2</c:v>
                </c:pt>
                <c:pt idx="677">
                  <c:v>5.6385999999999999E-2</c:v>
                </c:pt>
                <c:pt idx="678">
                  <c:v>5.5704999999999998E-2</c:v>
                </c:pt>
                <c:pt idx="679">
                  <c:v>5.5034E-2</c:v>
                </c:pt>
                <c:pt idx="680">
                  <c:v>5.4375E-2</c:v>
                </c:pt>
                <c:pt idx="681">
                  <c:v>5.3725000000000002E-2</c:v>
                </c:pt>
                <c:pt idx="682">
                  <c:v>5.3086000000000001E-2</c:v>
                </c:pt>
                <c:pt idx="683">
                  <c:v>5.2456999999999997E-2</c:v>
                </c:pt>
                <c:pt idx="684">
                  <c:v>5.1838000000000002E-2</c:v>
                </c:pt>
                <c:pt idx="685">
                  <c:v>5.1228000000000003E-2</c:v>
                </c:pt>
                <c:pt idx="686">
                  <c:v>5.0627999999999999E-2</c:v>
                </c:pt>
                <c:pt idx="687">
                  <c:v>5.0037999999999999E-2</c:v>
                </c:pt>
                <c:pt idx="688">
                  <c:v>4.9457000000000001E-2</c:v>
                </c:pt>
                <c:pt idx="689">
                  <c:v>4.8884999999999998E-2</c:v>
                </c:pt>
                <c:pt idx="690">
                  <c:v>4.8321999999999997E-2</c:v>
                </c:pt>
                <c:pt idx="691">
                  <c:v>4.7767999999999998E-2</c:v>
                </c:pt>
                <c:pt idx="692">
                  <c:v>4.7223000000000001E-2</c:v>
                </c:pt>
                <c:pt idx="693">
                  <c:v>4.6685999999999998E-2</c:v>
                </c:pt>
                <c:pt idx="694">
                  <c:v>4.6156999999999997E-2</c:v>
                </c:pt>
                <c:pt idx="695">
                  <c:v>4.5636999999999997E-2</c:v>
                </c:pt>
                <c:pt idx="696">
                  <c:v>4.5123999999999997E-2</c:v>
                </c:pt>
                <c:pt idx="697">
                  <c:v>4.4618999999999999E-2</c:v>
                </c:pt>
                <c:pt idx="698">
                  <c:v>4.4122000000000001E-2</c:v>
                </c:pt>
                <c:pt idx="699">
                  <c:v>4.3631999999999997E-2</c:v>
                </c:pt>
                <c:pt idx="700">
                  <c:v>4.3150000000000001E-2</c:v>
                </c:pt>
                <c:pt idx="701">
                  <c:v>4.2673999999999997E-2</c:v>
                </c:pt>
                <c:pt idx="702">
                  <c:v>4.2204999999999999E-2</c:v>
                </c:pt>
                <c:pt idx="703">
                  <c:v>4.1743000000000002E-2</c:v>
                </c:pt>
                <c:pt idx="704">
                  <c:v>4.1287999999999998E-2</c:v>
                </c:pt>
                <c:pt idx="705">
                  <c:v>4.0839E-2</c:v>
                </c:pt>
                <c:pt idx="706">
                  <c:v>4.0396000000000001E-2</c:v>
                </c:pt>
                <c:pt idx="707">
                  <c:v>3.9958E-2</c:v>
                </c:pt>
                <c:pt idx="708">
                  <c:v>3.9527E-2</c:v>
                </c:pt>
                <c:pt idx="709">
                  <c:v>3.9100000000000003E-2</c:v>
                </c:pt>
                <c:pt idx="710">
                  <c:v>3.8679999999999999E-2</c:v>
                </c:pt>
                <c:pt idx="711">
                  <c:v>3.8263999999999999E-2</c:v>
                </c:pt>
                <c:pt idx="712">
                  <c:v>3.7852999999999998E-2</c:v>
                </c:pt>
                <c:pt idx="713">
                  <c:v>3.7448000000000002E-2</c:v>
                </c:pt>
                <c:pt idx="714">
                  <c:v>3.7047999999999998E-2</c:v>
                </c:pt>
                <c:pt idx="715">
                  <c:v>3.6652999999999998E-2</c:v>
                </c:pt>
                <c:pt idx="716">
                  <c:v>3.6262999999999997E-2</c:v>
                </c:pt>
                <c:pt idx="717">
                  <c:v>3.5879000000000001E-2</c:v>
                </c:pt>
                <c:pt idx="718">
                  <c:v>3.5499000000000003E-2</c:v>
                </c:pt>
                <c:pt idx="719">
                  <c:v>3.8815000000000002E-2</c:v>
                </c:pt>
                <c:pt idx="720">
                  <c:v>4.2000000000000003E-2</c:v>
                </c:pt>
                <c:pt idx="721">
                  <c:v>4.156E-2</c:v>
                </c:pt>
                <c:pt idx="722">
                  <c:v>4.1126000000000003E-2</c:v>
                </c:pt>
                <c:pt idx="723">
                  <c:v>4.0697999999999998E-2</c:v>
                </c:pt>
                <c:pt idx="724">
                  <c:v>4.0275999999999999E-2</c:v>
                </c:pt>
                <c:pt idx="725">
                  <c:v>3.9858999999999999E-2</c:v>
                </c:pt>
                <c:pt idx="726">
                  <c:v>3.9447000000000003E-2</c:v>
                </c:pt>
                <c:pt idx="727">
                  <c:v>3.9040999999999999E-2</c:v>
                </c:pt>
                <c:pt idx="728">
                  <c:v>3.8640000000000001E-2</c:v>
                </c:pt>
                <c:pt idx="729">
                  <c:v>3.8244E-2</c:v>
                </c:pt>
                <c:pt idx="730">
                  <c:v>3.7851999999999997E-2</c:v>
                </c:pt>
                <c:pt idx="731">
                  <c:v>3.7465999999999999E-2</c:v>
                </c:pt>
                <c:pt idx="732">
                  <c:v>3.7085E-2</c:v>
                </c:pt>
                <c:pt idx="733">
                  <c:v>3.6707999999999998E-2</c:v>
                </c:pt>
                <c:pt idx="734">
                  <c:v>3.6334999999999999E-2</c:v>
                </c:pt>
                <c:pt idx="735">
                  <c:v>3.5968E-2</c:v>
                </c:pt>
                <c:pt idx="736">
                  <c:v>3.5603999999999997E-2</c:v>
                </c:pt>
                <c:pt idx="737">
                  <c:v>3.5244999999999999E-2</c:v>
                </c:pt>
                <c:pt idx="738">
                  <c:v>3.4889000000000003E-2</c:v>
                </c:pt>
                <c:pt idx="739">
                  <c:v>3.4537999999999999E-2</c:v>
                </c:pt>
                <c:pt idx="740">
                  <c:v>3.4189999999999998E-2</c:v>
                </c:pt>
                <c:pt idx="741">
                  <c:v>3.3846000000000001E-2</c:v>
                </c:pt>
                <c:pt idx="742">
                  <c:v>3.3505E-2</c:v>
                </c:pt>
                <c:pt idx="743">
                  <c:v>3.3168000000000003E-2</c:v>
                </c:pt>
                <c:pt idx="744">
                  <c:v>3.2835000000000003E-2</c:v>
                </c:pt>
                <c:pt idx="745">
                  <c:v>3.2503999999999998E-2</c:v>
                </c:pt>
                <c:pt idx="746">
                  <c:v>3.2176999999999997E-2</c:v>
                </c:pt>
                <c:pt idx="747">
                  <c:v>3.1854E-2</c:v>
                </c:pt>
                <c:pt idx="748">
                  <c:v>3.1532999999999999E-2</c:v>
                </c:pt>
                <c:pt idx="749">
                  <c:v>3.1216000000000001E-2</c:v>
                </c:pt>
                <c:pt idx="750">
                  <c:v>3.0901999999999999E-2</c:v>
                </c:pt>
                <c:pt idx="751">
                  <c:v>3.0589999999999999E-2</c:v>
                </c:pt>
                <c:pt idx="752">
                  <c:v>3.0282E-2</c:v>
                </c:pt>
                <c:pt idx="753">
                  <c:v>2.9977E-2</c:v>
                </c:pt>
                <c:pt idx="754">
                  <c:v>2.9673999999999999E-2</c:v>
                </c:pt>
                <c:pt idx="755">
                  <c:v>2.9374000000000001E-2</c:v>
                </c:pt>
                <c:pt idx="756">
                  <c:v>2.9076999999999999E-2</c:v>
                </c:pt>
                <c:pt idx="757">
                  <c:v>2.8783E-2</c:v>
                </c:pt>
                <c:pt idx="758">
                  <c:v>2.8492E-2</c:v>
                </c:pt>
                <c:pt idx="759">
                  <c:v>2.8204E-2</c:v>
                </c:pt>
                <c:pt idx="760">
                  <c:v>2.7917999999999998E-2</c:v>
                </c:pt>
                <c:pt idx="761">
                  <c:v>2.7635E-2</c:v>
                </c:pt>
                <c:pt idx="762">
                  <c:v>2.7355000000000001E-2</c:v>
                </c:pt>
                <c:pt idx="763">
                  <c:v>2.7078000000000001E-2</c:v>
                </c:pt>
                <c:pt idx="764">
                  <c:v>2.6804000000000001E-2</c:v>
                </c:pt>
                <c:pt idx="765">
                  <c:v>2.6532E-2</c:v>
                </c:pt>
                <c:pt idx="766">
                  <c:v>2.6263999999999999E-2</c:v>
                </c:pt>
                <c:pt idx="767">
                  <c:v>2.5996999999999999E-2</c:v>
                </c:pt>
                <c:pt idx="768">
                  <c:v>2.5734E-2</c:v>
                </c:pt>
                <c:pt idx="769">
                  <c:v>2.5472999999999999E-2</c:v>
                </c:pt>
                <c:pt idx="770">
                  <c:v>2.5214E-2</c:v>
                </c:pt>
                <c:pt idx="771">
                  <c:v>2.4958000000000001E-2</c:v>
                </c:pt>
                <c:pt idx="772">
                  <c:v>2.4705000000000001E-2</c:v>
                </c:pt>
                <c:pt idx="773">
                  <c:v>2.4454E-2</c:v>
                </c:pt>
                <c:pt idx="774">
                  <c:v>2.4205000000000001E-2</c:v>
                </c:pt>
                <c:pt idx="775">
                  <c:v>2.3959000000000001E-2</c:v>
                </c:pt>
                <c:pt idx="776">
                  <c:v>2.3715E-2</c:v>
                </c:pt>
                <c:pt idx="777">
                  <c:v>2.3473999999999998E-2</c:v>
                </c:pt>
                <c:pt idx="778">
                  <c:v>2.3234999999999999E-2</c:v>
                </c:pt>
                <c:pt idx="779">
                  <c:v>2.4771999999999999E-2</c:v>
                </c:pt>
                <c:pt idx="780">
                  <c:v>2.5214E-2</c:v>
                </c:pt>
                <c:pt idx="781">
                  <c:v>2.4957E-2</c:v>
                </c:pt>
                <c:pt idx="782">
                  <c:v>2.4702999999999999E-2</c:v>
                </c:pt>
                <c:pt idx="783">
                  <c:v>2.4451000000000001E-2</c:v>
                </c:pt>
                <c:pt idx="784">
                  <c:v>2.5527999999999999E-2</c:v>
                </c:pt>
                <c:pt idx="785">
                  <c:v>2.5267999999999999E-2</c:v>
                </c:pt>
                <c:pt idx="786">
                  <c:v>2.5010000000000001E-2</c:v>
                </c:pt>
                <c:pt idx="787">
                  <c:v>2.4754999999999999E-2</c:v>
                </c:pt>
                <c:pt idx="788">
                  <c:v>2.4501999999999999E-2</c:v>
                </c:pt>
                <c:pt idx="789">
                  <c:v>2.4251999999999999E-2</c:v>
                </c:pt>
                <c:pt idx="790">
                  <c:v>2.4003E-2</c:v>
                </c:pt>
                <c:pt idx="791">
                  <c:v>2.3757E-2</c:v>
                </c:pt>
                <c:pt idx="792">
                  <c:v>2.3514E-2</c:v>
                </c:pt>
                <c:pt idx="793">
                  <c:v>2.3272000000000001E-2</c:v>
                </c:pt>
                <c:pt idx="794">
                  <c:v>2.3032E-2</c:v>
                </c:pt>
                <c:pt idx="795">
                  <c:v>2.2794999999999999E-2</c:v>
                </c:pt>
                <c:pt idx="796">
                  <c:v>2.2558999999999999E-2</c:v>
                </c:pt>
                <c:pt idx="797">
                  <c:v>2.2325000000000001E-2</c:v>
                </c:pt>
                <c:pt idx="798">
                  <c:v>2.2093000000000002E-2</c:v>
                </c:pt>
                <c:pt idx="799">
                  <c:v>2.1863E-2</c:v>
                </c:pt>
                <c:pt idx="800">
                  <c:v>2.1635000000000001E-2</c:v>
                </c:pt>
                <c:pt idx="801">
                  <c:v>2.1409000000000001E-2</c:v>
                </c:pt>
                <c:pt idx="802">
                  <c:v>2.1184999999999999E-2</c:v>
                </c:pt>
                <c:pt idx="803">
                  <c:v>2.0962999999999999E-2</c:v>
                </c:pt>
                <c:pt idx="804">
                  <c:v>2.0742E-2</c:v>
                </c:pt>
                <c:pt idx="805">
                  <c:v>2.0523E-2</c:v>
                </c:pt>
                <c:pt idx="806">
                  <c:v>2.0305E-2</c:v>
                </c:pt>
                <c:pt idx="807">
                  <c:v>2.009E-2</c:v>
                </c:pt>
                <c:pt idx="808">
                  <c:v>1.9875E-2</c:v>
                </c:pt>
                <c:pt idx="809">
                  <c:v>1.9663E-2</c:v>
                </c:pt>
                <c:pt idx="810">
                  <c:v>1.9452000000000001E-2</c:v>
                </c:pt>
                <c:pt idx="811">
                  <c:v>1.9241999999999999E-2</c:v>
                </c:pt>
                <c:pt idx="812">
                  <c:v>1.9035E-2</c:v>
                </c:pt>
                <c:pt idx="813">
                  <c:v>1.8828000000000001E-2</c:v>
                </c:pt>
                <c:pt idx="814">
                  <c:v>1.8624000000000002E-2</c:v>
                </c:pt>
                <c:pt idx="815">
                  <c:v>1.8421E-2</c:v>
                </c:pt>
                <c:pt idx="816">
                  <c:v>1.822E-2</c:v>
                </c:pt>
                <c:pt idx="817">
                  <c:v>1.8020999999999999E-2</c:v>
                </c:pt>
                <c:pt idx="818">
                  <c:v>1.7824E-2</c:v>
                </c:pt>
                <c:pt idx="819">
                  <c:v>1.7628000000000001E-2</c:v>
                </c:pt>
                <c:pt idx="820">
                  <c:v>1.7434000000000002E-2</c:v>
                </c:pt>
                <c:pt idx="821">
                  <c:v>1.7242E-2</c:v>
                </c:pt>
                <c:pt idx="822">
                  <c:v>1.7052000000000001E-2</c:v>
                </c:pt>
                <c:pt idx="823">
                  <c:v>1.6863E-2</c:v>
                </c:pt>
                <c:pt idx="824">
                  <c:v>1.6676E-2</c:v>
                </c:pt>
                <c:pt idx="825">
                  <c:v>1.6490999999999999E-2</c:v>
                </c:pt>
                <c:pt idx="826">
                  <c:v>1.6306999999999999E-2</c:v>
                </c:pt>
                <c:pt idx="827">
                  <c:v>1.6125E-2</c:v>
                </c:pt>
                <c:pt idx="828">
                  <c:v>1.5945000000000001E-2</c:v>
                </c:pt>
                <c:pt idx="829">
                  <c:v>1.5765999999999999E-2</c:v>
                </c:pt>
                <c:pt idx="830">
                  <c:v>1.5587999999999999E-2</c:v>
                </c:pt>
                <c:pt idx="831">
                  <c:v>1.5412E-2</c:v>
                </c:pt>
                <c:pt idx="832">
                  <c:v>1.5238E-2</c:v>
                </c:pt>
                <c:pt idx="833">
                  <c:v>1.5065E-2</c:v>
                </c:pt>
                <c:pt idx="834">
                  <c:v>1.4893E-2</c:v>
                </c:pt>
                <c:pt idx="835">
                  <c:v>1.4723E-2</c:v>
                </c:pt>
                <c:pt idx="836">
                  <c:v>1.4555E-2</c:v>
                </c:pt>
                <c:pt idx="837">
                  <c:v>1.4388E-2</c:v>
                </c:pt>
                <c:pt idx="838">
                  <c:v>1.4222E-2</c:v>
                </c:pt>
                <c:pt idx="839">
                  <c:v>1.4059E-2</c:v>
                </c:pt>
                <c:pt idx="840">
                  <c:v>1.3897E-2</c:v>
                </c:pt>
                <c:pt idx="841">
                  <c:v>1.3736E-2</c:v>
                </c:pt>
                <c:pt idx="842">
                  <c:v>1.3577000000000001E-2</c:v>
                </c:pt>
                <c:pt idx="843">
                  <c:v>1.342E-2</c:v>
                </c:pt>
                <c:pt idx="844">
                  <c:v>1.3264E-2</c:v>
                </c:pt>
                <c:pt idx="845">
                  <c:v>1.311E-2</c:v>
                </c:pt>
                <c:pt idx="846">
                  <c:v>1.2957E-2</c:v>
                </c:pt>
                <c:pt idx="847">
                  <c:v>1.2806E-2</c:v>
                </c:pt>
                <c:pt idx="848">
                  <c:v>1.2657E-2</c:v>
                </c:pt>
                <c:pt idx="849">
                  <c:v>1.2508999999999999E-2</c:v>
                </c:pt>
                <c:pt idx="850">
                  <c:v>1.2362E-2</c:v>
                </c:pt>
                <c:pt idx="851">
                  <c:v>1.2217E-2</c:v>
                </c:pt>
                <c:pt idx="852">
                  <c:v>1.2074E-2</c:v>
                </c:pt>
                <c:pt idx="853">
                  <c:v>1.1931000000000001E-2</c:v>
                </c:pt>
                <c:pt idx="854">
                  <c:v>1.1790999999999999E-2</c:v>
                </c:pt>
                <c:pt idx="855">
                  <c:v>1.1651E-2</c:v>
                </c:pt>
                <c:pt idx="856">
                  <c:v>1.1513000000000001E-2</c:v>
                </c:pt>
                <c:pt idx="857">
                  <c:v>1.1377E-2</c:v>
                </c:pt>
                <c:pt idx="858">
                  <c:v>1.1242E-2</c:v>
                </c:pt>
                <c:pt idx="859">
                  <c:v>1.1108E-2</c:v>
                </c:pt>
                <c:pt idx="860">
                  <c:v>1.0975E-2</c:v>
                </c:pt>
                <c:pt idx="861">
                  <c:v>1.0843999999999999E-2</c:v>
                </c:pt>
                <c:pt idx="862">
                  <c:v>1.0714E-2</c:v>
                </c:pt>
                <c:pt idx="863">
                  <c:v>1.0586E-2</c:v>
                </c:pt>
                <c:pt idx="864">
                  <c:v>1.0459E-2</c:v>
                </c:pt>
                <c:pt idx="865">
                  <c:v>1.0333999999999999E-2</c:v>
                </c:pt>
                <c:pt idx="866">
                  <c:v>1.021E-2</c:v>
                </c:pt>
                <c:pt idx="867">
                  <c:v>1.0088E-2</c:v>
                </c:pt>
                <c:pt idx="868">
                  <c:v>9.9667999999999996E-3</c:v>
                </c:pt>
                <c:pt idx="869">
                  <c:v>9.8472999999999998E-3</c:v>
                </c:pt>
                <c:pt idx="870">
                  <c:v>9.7290999999999992E-3</c:v>
                </c:pt>
                <c:pt idx="871">
                  <c:v>9.6124000000000001E-3</c:v>
                </c:pt>
                <c:pt idx="872">
                  <c:v>9.4970000000000002E-3</c:v>
                </c:pt>
                <c:pt idx="873">
                  <c:v>9.3830000000000007E-3</c:v>
                </c:pt>
                <c:pt idx="874">
                  <c:v>9.2703000000000004E-3</c:v>
                </c:pt>
                <c:pt idx="875">
                  <c:v>9.1587999999999999E-3</c:v>
                </c:pt>
                <c:pt idx="876">
                  <c:v>9.0486000000000004E-3</c:v>
                </c:pt>
                <c:pt idx="877">
                  <c:v>8.9397000000000001E-3</c:v>
                </c:pt>
                <c:pt idx="878">
                  <c:v>8.8319999999999996E-3</c:v>
                </c:pt>
                <c:pt idx="879">
                  <c:v>8.7253999999999995E-3</c:v>
                </c:pt>
                <c:pt idx="880">
                  <c:v>8.6201000000000003E-3</c:v>
                </c:pt>
                <c:pt idx="881">
                  <c:v>8.5159999999999993E-3</c:v>
                </c:pt>
                <c:pt idx="882">
                  <c:v>8.4130000000000003E-3</c:v>
                </c:pt>
                <c:pt idx="883">
                  <c:v>8.3111999999999995E-3</c:v>
                </c:pt>
                <c:pt idx="884">
                  <c:v>8.2106000000000002E-3</c:v>
                </c:pt>
                <c:pt idx="885">
                  <c:v>8.1110000000000002E-3</c:v>
                </c:pt>
                <c:pt idx="886">
                  <c:v>8.0125999999999999E-3</c:v>
                </c:pt>
                <c:pt idx="887">
                  <c:v>7.9153000000000001E-3</c:v>
                </c:pt>
                <c:pt idx="888">
                  <c:v>7.8189999999999996E-3</c:v>
                </c:pt>
                <c:pt idx="889">
                  <c:v>7.7238000000000003E-3</c:v>
                </c:pt>
                <c:pt idx="890">
                  <c:v>7.6296000000000003E-3</c:v>
                </c:pt>
                <c:pt idx="891">
                  <c:v>7.5364999999999998E-3</c:v>
                </c:pt>
                <c:pt idx="892">
                  <c:v>7.4444000000000003E-3</c:v>
                </c:pt>
                <c:pt idx="893">
                  <c:v>7.3534000000000004E-3</c:v>
                </c:pt>
                <c:pt idx="894">
                  <c:v>7.2633999999999997E-3</c:v>
                </c:pt>
                <c:pt idx="895">
                  <c:v>7.1745000000000003E-3</c:v>
                </c:pt>
                <c:pt idx="896">
                  <c:v>7.0864999999999999E-3</c:v>
                </c:pt>
                <c:pt idx="897">
                  <c:v>6.9995999999999999E-3</c:v>
                </c:pt>
                <c:pt idx="898">
                  <c:v>6.9135999999999998E-3</c:v>
                </c:pt>
                <c:pt idx="899">
                  <c:v>6.8285999999999998E-3</c:v>
                </c:pt>
                <c:pt idx="900">
                  <c:v>6.7444999999999996E-3</c:v>
                </c:pt>
                <c:pt idx="901">
                  <c:v>6.6613000000000002E-3</c:v>
                </c:pt>
                <c:pt idx="902">
                  <c:v>6.5789999999999998E-3</c:v>
                </c:pt>
                <c:pt idx="903">
                  <c:v>6.4974999999999998E-3</c:v>
                </c:pt>
                <c:pt idx="904">
                  <c:v>6.4168999999999997E-3</c:v>
                </c:pt>
                <c:pt idx="905">
                  <c:v>6.3369999999999998E-3</c:v>
                </c:pt>
                <c:pt idx="906">
                  <c:v>6.2579000000000003E-3</c:v>
                </c:pt>
                <c:pt idx="907">
                  <c:v>6.1796000000000004E-3</c:v>
                </c:pt>
                <c:pt idx="908">
                  <c:v>6.1019999999999998E-3</c:v>
                </c:pt>
                <c:pt idx="909">
                  <c:v>6.0251999999999997E-3</c:v>
                </c:pt>
                <c:pt idx="910">
                  <c:v>5.9490999999999997E-3</c:v>
                </c:pt>
                <c:pt idx="911">
                  <c:v>5.8736999999999999E-3</c:v>
                </c:pt>
                <c:pt idx="912">
                  <c:v>5.7990000000000003E-3</c:v>
                </c:pt>
                <c:pt idx="913">
                  <c:v>5.7250000000000001E-3</c:v>
                </c:pt>
                <c:pt idx="914">
                  <c:v>5.6517E-3</c:v>
                </c:pt>
                <c:pt idx="915">
                  <c:v>5.5791E-3</c:v>
                </c:pt>
                <c:pt idx="916">
                  <c:v>5.5071E-3</c:v>
                </c:pt>
                <c:pt idx="917">
                  <c:v>5.4358000000000002E-3</c:v>
                </c:pt>
                <c:pt idx="918">
                  <c:v>5.3651999999999997E-3</c:v>
                </c:pt>
                <c:pt idx="919">
                  <c:v>5.2953000000000002E-3</c:v>
                </c:pt>
                <c:pt idx="920">
                  <c:v>5.2259999999999997E-3</c:v>
                </c:pt>
                <c:pt idx="921">
                  <c:v>5.1573000000000001E-3</c:v>
                </c:pt>
                <c:pt idx="922">
                  <c:v>5.0892999999999997E-3</c:v>
                </c:pt>
                <c:pt idx="923">
                  <c:v>5.0220000000000004E-3</c:v>
                </c:pt>
                <c:pt idx="924">
                  <c:v>4.9553000000000002E-3</c:v>
                </c:pt>
                <c:pt idx="925">
                  <c:v>4.8891999999999998E-3</c:v>
                </c:pt>
                <c:pt idx="926">
                  <c:v>4.8237999999999996E-3</c:v>
                </c:pt>
                <c:pt idx="927">
                  <c:v>4.7590999999999996E-3</c:v>
                </c:pt>
                <c:pt idx="928">
                  <c:v>4.6952000000000001E-3</c:v>
                </c:pt>
                <c:pt idx="929">
                  <c:v>4.6319000000000004E-3</c:v>
                </c:pt>
                <c:pt idx="930">
                  <c:v>4.5693000000000001E-3</c:v>
                </c:pt>
                <c:pt idx="931">
                  <c:v>4.5075000000000002E-3</c:v>
                </c:pt>
                <c:pt idx="932">
                  <c:v>4.4464999999999999E-3</c:v>
                </c:pt>
                <c:pt idx="933">
                  <c:v>4.3861999999999998E-3</c:v>
                </c:pt>
                <c:pt idx="934">
                  <c:v>4.3267000000000002E-3</c:v>
                </c:pt>
                <c:pt idx="935">
                  <c:v>4.2678000000000004E-3</c:v>
                </c:pt>
                <c:pt idx="936">
                  <c:v>4.2097999999999997E-3</c:v>
                </c:pt>
                <c:pt idx="937">
                  <c:v>4.1523999999999997E-3</c:v>
                </c:pt>
                <c:pt idx="938">
                  <c:v>4.0956999999999999E-3</c:v>
                </c:pt>
                <c:pt idx="939">
                  <c:v>4.0397999999999996E-3</c:v>
                </c:pt>
                <c:pt idx="940">
                  <c:v>3.9845000000000002E-3</c:v>
                </c:pt>
                <c:pt idx="941">
                  <c:v>3.9297999999999998E-3</c:v>
                </c:pt>
                <c:pt idx="942">
                  <c:v>3.8758999999999998E-3</c:v>
                </c:pt>
                <c:pt idx="943">
                  <c:v>3.8224999999999999E-3</c:v>
                </c:pt>
                <c:pt idx="944">
                  <c:v>3.7699000000000001E-3</c:v>
                </c:pt>
                <c:pt idx="945">
                  <c:v>3.7177999999999998E-3</c:v>
                </c:pt>
                <c:pt idx="946">
                  <c:v>3.6664000000000002E-3</c:v>
                </c:pt>
                <c:pt idx="947">
                  <c:v>3.6156999999999999E-3</c:v>
                </c:pt>
                <c:pt idx="948">
                  <c:v>3.5655000000000001E-3</c:v>
                </c:pt>
                <c:pt idx="949">
                  <c:v>3.516E-3</c:v>
                </c:pt>
                <c:pt idx="950">
                  <c:v>3.4670999999999999E-3</c:v>
                </c:pt>
                <c:pt idx="951">
                  <c:v>3.4188000000000001E-3</c:v>
                </c:pt>
                <c:pt idx="952">
                  <c:v>3.3711000000000001E-3</c:v>
                </c:pt>
                <c:pt idx="953">
                  <c:v>3.3240000000000001E-3</c:v>
                </c:pt>
                <c:pt idx="954">
                  <c:v>3.2775E-3</c:v>
                </c:pt>
                <c:pt idx="955">
                  <c:v>3.2315999999999998E-3</c:v>
                </c:pt>
                <c:pt idx="956">
                  <c:v>3.1863E-3</c:v>
                </c:pt>
                <c:pt idx="957">
                  <c:v>3.1415000000000002E-3</c:v>
                </c:pt>
                <c:pt idx="958">
                  <c:v>3.0972999999999999E-3</c:v>
                </c:pt>
                <c:pt idx="959">
                  <c:v>3.0536999999999999E-3</c:v>
                </c:pt>
                <c:pt idx="960">
                  <c:v>3.0106999999999998E-3</c:v>
                </c:pt>
                <c:pt idx="961">
                  <c:v>2.9681999999999998E-3</c:v>
                </c:pt>
                <c:pt idx="962">
                  <c:v>2.9263000000000002E-3</c:v>
                </c:pt>
                <c:pt idx="963">
                  <c:v>2.8849000000000001E-3</c:v>
                </c:pt>
                <c:pt idx="964">
                  <c:v>2.8441E-3</c:v>
                </c:pt>
                <c:pt idx="965">
                  <c:v>2.8038999999999998E-3</c:v>
                </c:pt>
                <c:pt idx="966">
                  <c:v>2.7642999999999999E-3</c:v>
                </c:pt>
                <c:pt idx="967">
                  <c:v>2.7252000000000001E-3</c:v>
                </c:pt>
                <c:pt idx="968">
                  <c:v>2.6867000000000002E-3</c:v>
                </c:pt>
                <c:pt idx="969">
                  <c:v>2.6486999999999999E-3</c:v>
                </c:pt>
                <c:pt idx="970">
                  <c:v>2.6112000000000002E-3</c:v>
                </c:pt>
                <c:pt idx="971">
                  <c:v>2.5742999999999999E-3</c:v>
                </c:pt>
                <c:pt idx="972">
                  <c:v>2.5379000000000001E-3</c:v>
                </c:pt>
                <c:pt idx="973">
                  <c:v>2.5021000000000002E-3</c:v>
                </c:pt>
                <c:pt idx="974">
                  <c:v>2.4667000000000001E-3</c:v>
                </c:pt>
                <c:pt idx="975">
                  <c:v>2.4318999999999999E-3</c:v>
                </c:pt>
                <c:pt idx="976">
                  <c:v>2.3976000000000002E-3</c:v>
                </c:pt>
                <c:pt idx="977">
                  <c:v>2.3638000000000001E-3</c:v>
                </c:pt>
                <c:pt idx="978">
                  <c:v>2.3305000000000001E-3</c:v>
                </c:pt>
                <c:pt idx="979">
                  <c:v>2.2977000000000002E-3</c:v>
                </c:pt>
                <c:pt idx="980">
                  <c:v>2.2653E-3</c:v>
                </c:pt>
                <c:pt idx="981">
                  <c:v>2.2334999999999998E-3</c:v>
                </c:pt>
                <c:pt idx="982">
                  <c:v>2.202E-3</c:v>
                </c:pt>
                <c:pt idx="983">
                  <c:v>2.1711E-3</c:v>
                </c:pt>
                <c:pt idx="984">
                  <c:v>2.1405999999999999E-3</c:v>
                </c:pt>
                <c:pt idx="985">
                  <c:v>2.1105999999999998E-3</c:v>
                </c:pt>
                <c:pt idx="986">
                  <c:v>2.081E-3</c:v>
                </c:pt>
                <c:pt idx="987">
                  <c:v>2.0517999999999999E-3</c:v>
                </c:pt>
                <c:pt idx="988">
                  <c:v>2.0230999999999999E-3</c:v>
                </c:pt>
                <c:pt idx="989">
                  <c:v>1.9948000000000001E-3</c:v>
                </c:pt>
                <c:pt idx="990">
                  <c:v>1.967E-3</c:v>
                </c:pt>
                <c:pt idx="991">
                  <c:v>1.9395E-3</c:v>
                </c:pt>
                <c:pt idx="992">
                  <c:v>1.9126E-3</c:v>
                </c:pt>
                <c:pt idx="993">
                  <c:v>1.8860000000000001E-3</c:v>
                </c:pt>
                <c:pt idx="994">
                  <c:v>1.8598E-3</c:v>
                </c:pt>
                <c:pt idx="995">
                  <c:v>1.8341E-3</c:v>
                </c:pt>
                <c:pt idx="996">
                  <c:v>1.8087999999999999E-3</c:v>
                </c:pt>
                <c:pt idx="997">
                  <c:v>1.7838999999999999E-3</c:v>
                </c:pt>
                <c:pt idx="998">
                  <c:v>1.7593000000000001E-3</c:v>
                </c:pt>
                <c:pt idx="999">
                  <c:v>1.7351999999999999E-3</c:v>
                </c:pt>
                <c:pt idx="1000">
                  <c:v>1.7114000000000001E-3</c:v>
                </c:pt>
                <c:pt idx="1001">
                  <c:v>1.6881000000000001E-3</c:v>
                </c:pt>
                <c:pt idx="1002">
                  <c:v>1.6651000000000001E-3</c:v>
                </c:pt>
                <c:pt idx="1003">
                  <c:v>1.6425000000000001E-3</c:v>
                </c:pt>
                <c:pt idx="1004">
                  <c:v>1.6203000000000001E-3</c:v>
                </c:pt>
                <c:pt idx="1005">
                  <c:v>1.5985000000000001E-3</c:v>
                </c:pt>
                <c:pt idx="1006">
                  <c:v>1.5770000000000001E-3</c:v>
                </c:pt>
                <c:pt idx="1007">
                  <c:v>1.5559E-3</c:v>
                </c:pt>
                <c:pt idx="1008">
                  <c:v>1.5352E-3</c:v>
                </c:pt>
                <c:pt idx="1009">
                  <c:v>1.5148E-3</c:v>
                </c:pt>
                <c:pt idx="1010">
                  <c:v>1.4947999999999999E-3</c:v>
                </c:pt>
                <c:pt idx="1011">
                  <c:v>1.4751E-3</c:v>
                </c:pt>
                <c:pt idx="1012">
                  <c:v>1.4557999999999999E-3</c:v>
                </c:pt>
                <c:pt idx="1013">
                  <c:v>1.4367E-3</c:v>
                </c:pt>
                <c:pt idx="1014">
                  <c:v>1.418E-3</c:v>
                </c:pt>
                <c:pt idx="1015">
                  <c:v>1.3996E-3</c:v>
                </c:pt>
                <c:pt idx="1016">
                  <c:v>2.0433000000000001E-3</c:v>
                </c:pt>
                <c:pt idx="1017">
                  <c:v>2.0170000000000001E-3</c:v>
                </c:pt>
                <c:pt idx="1018">
                  <c:v>1.9910000000000001E-3</c:v>
                </c:pt>
                <c:pt idx="1019">
                  <c:v>1.9654999999999998E-3</c:v>
                </c:pt>
                <c:pt idx="1020">
                  <c:v>1.9403999999999999E-3</c:v>
                </c:pt>
                <c:pt idx="1021">
                  <c:v>3.5273000000000001E-3</c:v>
                </c:pt>
                <c:pt idx="1022">
                  <c:v>3.5065000000000001E-3</c:v>
                </c:pt>
                <c:pt idx="1023">
                  <c:v>3.4619999999999998E-3</c:v>
                </c:pt>
                <c:pt idx="1024">
                  <c:v>3.4180999999999999E-3</c:v>
                </c:pt>
                <c:pt idx="1025">
                  <c:v>3.3749000000000001E-3</c:v>
                </c:pt>
                <c:pt idx="1026">
                  <c:v>3.3322E-3</c:v>
                </c:pt>
                <c:pt idx="1027">
                  <c:v>4.1314000000000003E-3</c:v>
                </c:pt>
                <c:pt idx="1028">
                  <c:v>4.0794000000000004E-3</c:v>
                </c:pt>
                <c:pt idx="1029">
                  <c:v>4.0280999999999997E-3</c:v>
                </c:pt>
                <c:pt idx="1030">
                  <c:v>3.9776000000000004E-3</c:v>
                </c:pt>
                <c:pt idx="1031">
                  <c:v>4.6224999999999999E-3</c:v>
                </c:pt>
                <c:pt idx="1032">
                  <c:v>5.9560000000000004E-3</c:v>
                </c:pt>
                <c:pt idx="1033">
                  <c:v>5.8817000000000001E-3</c:v>
                </c:pt>
                <c:pt idx="1034">
                  <c:v>5.8085000000000003E-3</c:v>
                </c:pt>
                <c:pt idx="1035">
                  <c:v>7.6486000000000002E-3</c:v>
                </c:pt>
                <c:pt idx="1036">
                  <c:v>1.0756999999999999E-2</c:v>
                </c:pt>
                <c:pt idx="1037">
                  <c:v>1.0624E-2</c:v>
                </c:pt>
                <c:pt idx="1038">
                  <c:v>1.0493000000000001E-2</c:v>
                </c:pt>
                <c:pt idx="1039">
                  <c:v>1.0364E-2</c:v>
                </c:pt>
                <c:pt idx="1040">
                  <c:v>1.0237E-2</c:v>
                </c:pt>
                <c:pt idx="1041">
                  <c:v>1.0111E-2</c:v>
                </c:pt>
                <c:pt idx="1042">
                  <c:v>9.9883999999999997E-3</c:v>
                </c:pt>
                <c:pt idx="1043">
                  <c:v>9.8671999999999996E-3</c:v>
                </c:pt>
                <c:pt idx="1044">
                  <c:v>9.7479999999999997E-3</c:v>
                </c:pt>
                <c:pt idx="1045">
                  <c:v>9.6307000000000007E-3</c:v>
                </c:pt>
                <c:pt idx="1046">
                  <c:v>9.5151999999999997E-3</c:v>
                </c:pt>
                <c:pt idx="1047">
                  <c:v>9.4015000000000001E-3</c:v>
                </c:pt>
                <c:pt idx="1048">
                  <c:v>9.2896999999999997E-3</c:v>
                </c:pt>
                <c:pt idx="1049">
                  <c:v>9.1795999999999996E-3</c:v>
                </c:pt>
                <c:pt idx="1050">
                  <c:v>9.0712999999999992E-3</c:v>
                </c:pt>
                <c:pt idx="1051">
                  <c:v>8.9645999999999997E-3</c:v>
                </c:pt>
                <c:pt idx="1052">
                  <c:v>8.8596000000000005E-3</c:v>
                </c:pt>
                <c:pt idx="1053">
                  <c:v>8.7562999999999998E-3</c:v>
                </c:pt>
                <c:pt idx="1054">
                  <c:v>8.6546000000000001E-3</c:v>
                </c:pt>
                <c:pt idx="1055">
                  <c:v>8.5544999999999996E-3</c:v>
                </c:pt>
                <c:pt idx="1056">
                  <c:v>8.456E-3</c:v>
                </c:pt>
                <c:pt idx="1057">
                  <c:v>8.3590000000000001E-3</c:v>
                </c:pt>
                <c:pt idx="1058">
                  <c:v>8.2635E-3</c:v>
                </c:pt>
                <c:pt idx="1059">
                  <c:v>8.1694999999999997E-3</c:v>
                </c:pt>
                <c:pt idx="1060">
                  <c:v>8.0768999999999997E-3</c:v>
                </c:pt>
                <c:pt idx="1061">
                  <c:v>7.9857000000000001E-3</c:v>
                </c:pt>
                <c:pt idx="1062">
                  <c:v>7.8957999999999997E-3</c:v>
                </c:pt>
                <c:pt idx="1063">
                  <c:v>7.8073999999999999E-3</c:v>
                </c:pt>
                <c:pt idx="1064">
                  <c:v>7.7202E-3</c:v>
                </c:pt>
                <c:pt idx="1065">
                  <c:v>7.6344000000000004E-3</c:v>
                </c:pt>
                <c:pt idx="1066">
                  <c:v>7.5499E-3</c:v>
                </c:pt>
                <c:pt idx="1067">
                  <c:v>7.4666000000000003E-3</c:v>
                </c:pt>
                <c:pt idx="1068">
                  <c:v>7.3845999999999998E-3</c:v>
                </c:pt>
                <c:pt idx="1069">
                  <c:v>7.3039000000000003E-3</c:v>
                </c:pt>
                <c:pt idx="1070">
                  <c:v>7.2243999999999997E-3</c:v>
                </c:pt>
                <c:pt idx="1071">
                  <c:v>7.1460999999999998E-3</c:v>
                </c:pt>
                <c:pt idx="1072">
                  <c:v>1.008E-2</c:v>
                </c:pt>
                <c:pt idx="1073">
                  <c:v>1.3015000000000001E-2</c:v>
                </c:pt>
                <c:pt idx="1074">
                  <c:v>1.2874999999999999E-2</c:v>
                </c:pt>
                <c:pt idx="1075">
                  <c:v>1.2737999999999999E-2</c:v>
                </c:pt>
                <c:pt idx="1076">
                  <c:v>1.2602E-2</c:v>
                </c:pt>
                <c:pt idx="1077">
                  <c:v>1.2468E-2</c:v>
                </c:pt>
                <c:pt idx="1078">
                  <c:v>1.2336E-2</c:v>
                </c:pt>
                <c:pt idx="1079">
                  <c:v>1.2205000000000001E-2</c:v>
                </c:pt>
                <c:pt idx="1080">
                  <c:v>1.2076999999999999E-2</c:v>
                </c:pt>
                <c:pt idx="1081">
                  <c:v>1.1950000000000001E-2</c:v>
                </c:pt>
                <c:pt idx="1082">
                  <c:v>1.1823999999999999E-2</c:v>
                </c:pt>
                <c:pt idx="1083">
                  <c:v>1.1701E-2</c:v>
                </c:pt>
                <c:pt idx="1084">
                  <c:v>1.1579000000000001E-2</c:v>
                </c:pt>
                <c:pt idx="1085">
                  <c:v>1.1457999999999999E-2</c:v>
                </c:pt>
                <c:pt idx="1086">
                  <c:v>1.1339E-2</c:v>
                </c:pt>
                <c:pt idx="1087">
                  <c:v>1.1221999999999999E-2</c:v>
                </c:pt>
                <c:pt idx="1088">
                  <c:v>1.1106E-2</c:v>
                </c:pt>
                <c:pt idx="1089">
                  <c:v>1.0992E-2</c:v>
                </c:pt>
                <c:pt idx="1090">
                  <c:v>1.0879E-2</c:v>
                </c:pt>
                <c:pt idx="1091">
                  <c:v>1.0767000000000001E-2</c:v>
                </c:pt>
                <c:pt idx="1092">
                  <c:v>1.0657E-2</c:v>
                </c:pt>
                <c:pt idx="1093">
                  <c:v>1.0548999999999999E-2</c:v>
                </c:pt>
                <c:pt idx="1094">
                  <c:v>1.0442E-2</c:v>
                </c:pt>
                <c:pt idx="1095">
                  <c:v>1.0336E-2</c:v>
                </c:pt>
                <c:pt idx="1096">
                  <c:v>1.0231000000000001E-2</c:v>
                </c:pt>
                <c:pt idx="1097">
                  <c:v>1.0128E-2</c:v>
                </c:pt>
                <c:pt idx="1098">
                  <c:v>1.0026E-2</c:v>
                </c:pt>
                <c:pt idx="1099">
                  <c:v>1.4211E-2</c:v>
                </c:pt>
                <c:pt idx="1100">
                  <c:v>1.4068000000000001E-2</c:v>
                </c:pt>
                <c:pt idx="1101">
                  <c:v>1.3927E-2</c:v>
                </c:pt>
                <c:pt idx="1102">
                  <c:v>1.3787000000000001E-2</c:v>
                </c:pt>
                <c:pt idx="1103">
                  <c:v>1.3649E-2</c:v>
                </c:pt>
                <c:pt idx="1104">
                  <c:v>1.3513000000000001E-2</c:v>
                </c:pt>
                <c:pt idx="1105">
                  <c:v>1.3377999999999999E-2</c:v>
                </c:pt>
                <c:pt idx="1106">
                  <c:v>1.3245E-2</c:v>
                </c:pt>
                <c:pt idx="1107">
                  <c:v>1.3114000000000001E-2</c:v>
                </c:pt>
                <c:pt idx="1108">
                  <c:v>1.2983E-2</c:v>
                </c:pt>
                <c:pt idx="1109">
                  <c:v>1.2855E-2</c:v>
                </c:pt>
                <c:pt idx="1110">
                  <c:v>1.2728E-2</c:v>
                </c:pt>
                <c:pt idx="1111">
                  <c:v>1.2602E-2</c:v>
                </c:pt>
                <c:pt idx="1112">
                  <c:v>1.2478E-2</c:v>
                </c:pt>
                <c:pt idx="1113">
                  <c:v>1.2356000000000001E-2</c:v>
                </c:pt>
                <c:pt idx="1114">
                  <c:v>1.2234999999999999E-2</c:v>
                </c:pt>
                <c:pt idx="1115">
                  <c:v>1.2115000000000001E-2</c:v>
                </c:pt>
                <c:pt idx="1116">
                  <c:v>1.1996E-2</c:v>
                </c:pt>
                <c:pt idx="1117">
                  <c:v>1.1879000000000001E-2</c:v>
                </c:pt>
                <c:pt idx="1118">
                  <c:v>1.1762999999999999E-2</c:v>
                </c:pt>
                <c:pt idx="1119">
                  <c:v>1.1649E-2</c:v>
                </c:pt>
                <c:pt idx="1120">
                  <c:v>1.1535E-2</c:v>
                </c:pt>
                <c:pt idx="1121">
                  <c:v>1.1422E-2</c:v>
                </c:pt>
                <c:pt idx="1122">
                  <c:v>1.1311E-2</c:v>
                </c:pt>
                <c:pt idx="1123">
                  <c:v>1.12E-2</c:v>
                </c:pt>
                <c:pt idx="1124">
                  <c:v>1.1091E-2</c:v>
                </c:pt>
                <c:pt idx="1125">
                  <c:v>1.0982E-2</c:v>
                </c:pt>
                <c:pt idx="1126">
                  <c:v>1.0874999999999999E-2</c:v>
                </c:pt>
                <c:pt idx="1127">
                  <c:v>1.0768E-2</c:v>
                </c:pt>
                <c:pt idx="1128">
                  <c:v>1.0662E-2</c:v>
                </c:pt>
                <c:pt idx="1129">
                  <c:v>1.0557E-2</c:v>
                </c:pt>
                <c:pt idx="1130">
                  <c:v>1.0453E-2</c:v>
                </c:pt>
                <c:pt idx="1131">
                  <c:v>1.035E-2</c:v>
                </c:pt>
                <c:pt idx="1132">
                  <c:v>1.0248E-2</c:v>
                </c:pt>
                <c:pt idx="1133">
                  <c:v>1.0147E-2</c:v>
                </c:pt>
                <c:pt idx="1134">
                  <c:v>1.0045999999999999E-2</c:v>
                </c:pt>
                <c:pt idx="1135">
                  <c:v>9.9465000000000005E-3</c:v>
                </c:pt>
                <c:pt idx="1136">
                  <c:v>9.8478000000000003E-3</c:v>
                </c:pt>
                <c:pt idx="1137">
                  <c:v>9.7499000000000006E-3</c:v>
                </c:pt>
                <c:pt idx="1138">
                  <c:v>9.6529000000000007E-3</c:v>
                </c:pt>
                <c:pt idx="1139">
                  <c:v>9.5566999999999996E-3</c:v>
                </c:pt>
                <c:pt idx="1140">
                  <c:v>9.4613000000000006E-3</c:v>
                </c:pt>
                <c:pt idx="1141">
                  <c:v>9.3667999999999998E-3</c:v>
                </c:pt>
                <c:pt idx="1142">
                  <c:v>9.2730999999999994E-3</c:v>
                </c:pt>
                <c:pt idx="1143">
                  <c:v>9.1803000000000006E-3</c:v>
                </c:pt>
                <c:pt idx="1144">
                  <c:v>9.0881999999999994E-3</c:v>
                </c:pt>
                <c:pt idx="1145">
                  <c:v>8.9969999999999998E-3</c:v>
                </c:pt>
                <c:pt idx="1146">
                  <c:v>8.9066000000000006E-3</c:v>
                </c:pt>
                <c:pt idx="1147">
                  <c:v>8.8170000000000002E-3</c:v>
                </c:pt>
                <c:pt idx="1148">
                  <c:v>8.7282000000000002E-3</c:v>
                </c:pt>
                <c:pt idx="1149">
                  <c:v>8.6402000000000007E-3</c:v>
                </c:pt>
                <c:pt idx="1150">
                  <c:v>8.5530999999999992E-3</c:v>
                </c:pt>
                <c:pt idx="1151">
                  <c:v>8.4668E-3</c:v>
                </c:pt>
                <c:pt idx="1152">
                  <c:v>8.3812999999999995E-3</c:v>
                </c:pt>
                <c:pt idx="1153">
                  <c:v>8.2965000000000001E-3</c:v>
                </c:pt>
                <c:pt idx="1154">
                  <c:v>8.2126000000000005E-3</c:v>
                </c:pt>
                <c:pt idx="1155">
                  <c:v>8.1294999999999996E-3</c:v>
                </c:pt>
                <c:pt idx="1156">
                  <c:v>8.0470999999999997E-3</c:v>
                </c:pt>
                <c:pt idx="1157">
                  <c:v>1.1421000000000001E-2</c:v>
                </c:pt>
                <c:pt idx="1158">
                  <c:v>1.1305000000000001E-2</c:v>
                </c:pt>
                <c:pt idx="1159">
                  <c:v>1.119E-2</c:v>
                </c:pt>
                <c:pt idx="1160">
                  <c:v>1.1076000000000001E-2</c:v>
                </c:pt>
                <c:pt idx="1161">
                  <c:v>1.0964E-2</c:v>
                </c:pt>
                <c:pt idx="1162">
                  <c:v>1.0852000000000001E-2</c:v>
                </c:pt>
                <c:pt idx="1163">
                  <c:v>1.0741000000000001E-2</c:v>
                </c:pt>
                <c:pt idx="1164">
                  <c:v>1.0632000000000001E-2</c:v>
                </c:pt>
                <c:pt idx="1165">
                  <c:v>1.0522999999999999E-2</c:v>
                </c:pt>
                <c:pt idx="1166">
                  <c:v>1.0415000000000001E-2</c:v>
                </c:pt>
                <c:pt idx="1167">
                  <c:v>1.0307999999999999E-2</c:v>
                </c:pt>
                <c:pt idx="1168">
                  <c:v>1.0201999999999999E-2</c:v>
                </c:pt>
                <c:pt idx="1169">
                  <c:v>1.0097E-2</c:v>
                </c:pt>
                <c:pt idx="1170">
                  <c:v>9.9924999999999996E-3</c:v>
                </c:pt>
                <c:pt idx="1171">
                  <c:v>9.8889000000000008E-3</c:v>
                </c:pt>
                <c:pt idx="1172">
                  <c:v>9.7862000000000001E-3</c:v>
                </c:pt>
                <c:pt idx="1173">
                  <c:v>9.6842999999999999E-3</c:v>
                </c:pt>
                <c:pt idx="1174">
                  <c:v>9.5832000000000001E-3</c:v>
                </c:pt>
                <c:pt idx="1175">
                  <c:v>9.4829000000000007E-3</c:v>
                </c:pt>
                <c:pt idx="1176">
                  <c:v>9.3834000000000001E-3</c:v>
                </c:pt>
                <c:pt idx="1177">
                  <c:v>9.2846999999999999E-3</c:v>
                </c:pt>
                <c:pt idx="1178">
                  <c:v>9.1868000000000002E-3</c:v>
                </c:pt>
                <c:pt idx="1179">
                  <c:v>9.0896999999999992E-3</c:v>
                </c:pt>
                <c:pt idx="1180">
                  <c:v>8.9934000000000004E-3</c:v>
                </c:pt>
                <c:pt idx="1181">
                  <c:v>8.8979000000000003E-3</c:v>
                </c:pt>
                <c:pt idx="1182">
                  <c:v>8.8032000000000006E-3</c:v>
                </c:pt>
                <c:pt idx="1183">
                  <c:v>8.7092999999999997E-3</c:v>
                </c:pt>
                <c:pt idx="1184">
                  <c:v>9.6237000000000007E-3</c:v>
                </c:pt>
                <c:pt idx="1185">
                  <c:v>9.6527999999999996E-3</c:v>
                </c:pt>
                <c:pt idx="1186">
                  <c:v>9.5492000000000007E-3</c:v>
                </c:pt>
                <c:pt idx="1187">
                  <c:v>9.4465999999999994E-3</c:v>
                </c:pt>
                <c:pt idx="1188">
                  <c:v>9.3449999999999991E-3</c:v>
                </c:pt>
                <c:pt idx="1189">
                  <c:v>9.2443000000000004E-3</c:v>
                </c:pt>
                <c:pt idx="1190">
                  <c:v>9.1445999999999993E-3</c:v>
                </c:pt>
                <c:pt idx="1191">
                  <c:v>9.0457999999999997E-3</c:v>
                </c:pt>
                <c:pt idx="1192">
                  <c:v>8.9479E-3</c:v>
                </c:pt>
                <c:pt idx="1193">
                  <c:v>8.8509999999999995E-3</c:v>
                </c:pt>
                <c:pt idx="1194">
                  <c:v>8.7550000000000006E-3</c:v>
                </c:pt>
                <c:pt idx="1195">
                  <c:v>8.6598999999999999E-3</c:v>
                </c:pt>
                <c:pt idx="1196">
                  <c:v>8.5655999999999996E-3</c:v>
                </c:pt>
                <c:pt idx="1197">
                  <c:v>8.4723000000000003E-3</c:v>
                </c:pt>
                <c:pt idx="1198">
                  <c:v>8.3797999999999997E-3</c:v>
                </c:pt>
                <c:pt idx="1199">
                  <c:v>8.2882000000000008E-3</c:v>
                </c:pt>
                <c:pt idx="1200">
                  <c:v>8.1974999999999999E-3</c:v>
                </c:pt>
                <c:pt idx="1201">
                  <c:v>8.1075999999999995E-3</c:v>
                </c:pt>
                <c:pt idx="1202">
                  <c:v>8.0186000000000007E-3</c:v>
                </c:pt>
                <c:pt idx="1203">
                  <c:v>7.9305E-3</c:v>
                </c:pt>
                <c:pt idx="1204">
                  <c:v>7.8431999999999998E-3</c:v>
                </c:pt>
                <c:pt idx="1205">
                  <c:v>7.7567000000000001E-3</c:v>
                </c:pt>
                <c:pt idx="1206">
                  <c:v>7.6711000000000001E-3</c:v>
                </c:pt>
                <c:pt idx="1207">
                  <c:v>7.5862999999999998E-3</c:v>
                </c:pt>
                <c:pt idx="1208">
                  <c:v>7.5024000000000002E-3</c:v>
                </c:pt>
                <c:pt idx="1209">
                  <c:v>7.4191999999999999E-3</c:v>
                </c:pt>
                <c:pt idx="1210">
                  <c:v>7.3369000000000004E-3</c:v>
                </c:pt>
                <c:pt idx="1211">
                  <c:v>7.2553000000000001E-3</c:v>
                </c:pt>
                <c:pt idx="1212">
                  <c:v>7.1744E-3</c:v>
                </c:pt>
                <c:pt idx="1213">
                  <c:v>7.0943000000000004E-3</c:v>
                </c:pt>
                <c:pt idx="1214">
                  <c:v>7.0150000000000004E-3</c:v>
                </c:pt>
                <c:pt idx="1215">
                  <c:v>6.9363000000000003E-3</c:v>
                </c:pt>
                <c:pt idx="1216">
                  <c:v>6.8583999999999997E-3</c:v>
                </c:pt>
                <c:pt idx="1217">
                  <c:v>6.7812000000000002E-3</c:v>
                </c:pt>
                <c:pt idx="1218">
                  <c:v>6.7047000000000001E-3</c:v>
                </c:pt>
                <c:pt idx="1219">
                  <c:v>6.6289000000000001E-3</c:v>
                </c:pt>
                <c:pt idx="1220">
                  <c:v>6.5538000000000003E-3</c:v>
                </c:pt>
                <c:pt idx="1221">
                  <c:v>6.4793000000000003E-3</c:v>
                </c:pt>
                <c:pt idx="1222">
                  <c:v>6.4054999999999997E-3</c:v>
                </c:pt>
                <c:pt idx="1223">
                  <c:v>6.3324000000000002E-3</c:v>
                </c:pt>
                <c:pt idx="1224">
                  <c:v>6.2598999999999997E-3</c:v>
                </c:pt>
                <c:pt idx="1225">
                  <c:v>6.1881000000000002E-3</c:v>
                </c:pt>
                <c:pt idx="1226">
                  <c:v>6.1168999999999998E-3</c:v>
                </c:pt>
                <c:pt idx="1227">
                  <c:v>6.0463000000000001E-3</c:v>
                </c:pt>
                <c:pt idx="1228">
                  <c:v>5.9763999999999998E-3</c:v>
                </c:pt>
                <c:pt idx="1229">
                  <c:v>5.9071000000000002E-3</c:v>
                </c:pt>
                <c:pt idx="1230">
                  <c:v>5.8383999999999997E-3</c:v>
                </c:pt>
                <c:pt idx="1231">
                  <c:v>5.7702999999999999E-3</c:v>
                </c:pt>
                <c:pt idx="1232">
                  <c:v>5.7029000000000003E-3</c:v>
                </c:pt>
                <c:pt idx="1233">
                  <c:v>5.6360000000000004E-3</c:v>
                </c:pt>
                <c:pt idx="1234">
                  <c:v>5.5697999999999998E-3</c:v>
                </c:pt>
                <c:pt idx="1235">
                  <c:v>5.5040999999999996E-3</c:v>
                </c:pt>
                <c:pt idx="1236">
                  <c:v>5.4390999999999997E-3</c:v>
                </c:pt>
                <c:pt idx="1237">
                  <c:v>5.3746000000000002E-3</c:v>
                </c:pt>
                <c:pt idx="1238">
                  <c:v>5.3108000000000001E-3</c:v>
                </c:pt>
                <c:pt idx="1239">
                  <c:v>5.2475000000000004E-3</c:v>
                </c:pt>
                <c:pt idx="1240">
                  <c:v>5.1847999999999998E-3</c:v>
                </c:pt>
                <c:pt idx="1241">
                  <c:v>5.1227E-3</c:v>
                </c:pt>
                <c:pt idx="1242">
                  <c:v>5.0612000000000001E-3</c:v>
                </c:pt>
                <c:pt idx="1243">
                  <c:v>5.0001999999999998E-3</c:v>
                </c:pt>
                <c:pt idx="1244">
                  <c:v>4.9398000000000003E-3</c:v>
                </c:pt>
                <c:pt idx="1245">
                  <c:v>4.8799999999999998E-3</c:v>
                </c:pt>
                <c:pt idx="1246">
                  <c:v>4.8206999999999998E-3</c:v>
                </c:pt>
                <c:pt idx="1247">
                  <c:v>4.7619999999999997E-3</c:v>
                </c:pt>
                <c:pt idx="1248">
                  <c:v>4.7038000000000002E-3</c:v>
                </c:pt>
                <c:pt idx="1249">
                  <c:v>4.6461999999999996E-3</c:v>
                </c:pt>
                <c:pt idx="1250">
                  <c:v>4.5891999999999999E-3</c:v>
                </c:pt>
                <c:pt idx="1251">
                  <c:v>4.5326999999999998E-3</c:v>
                </c:pt>
                <c:pt idx="1252">
                  <c:v>4.4768000000000004E-3</c:v>
                </c:pt>
                <c:pt idx="1253">
                  <c:v>4.4213999999999998E-3</c:v>
                </c:pt>
                <c:pt idx="1254">
                  <c:v>4.3664999999999997E-3</c:v>
                </c:pt>
                <c:pt idx="1255">
                  <c:v>4.3122000000000004E-3</c:v>
                </c:pt>
                <c:pt idx="1256">
                  <c:v>4.2583999999999999E-3</c:v>
                </c:pt>
                <c:pt idx="1257">
                  <c:v>4.2052000000000001E-3</c:v>
                </c:pt>
                <c:pt idx="1258">
                  <c:v>4.1523999999999997E-3</c:v>
                </c:pt>
                <c:pt idx="1259">
                  <c:v>4.1002E-3</c:v>
                </c:pt>
                <c:pt idx="1260">
                  <c:v>4.0485E-3</c:v>
                </c:pt>
                <c:pt idx="1261">
                  <c:v>3.9972999999999996E-3</c:v>
                </c:pt>
                <c:pt idx="1262">
                  <c:v>3.9465999999999998E-3</c:v>
                </c:pt>
                <c:pt idx="1263">
                  <c:v>3.8964E-3</c:v>
                </c:pt>
                <c:pt idx="1264">
                  <c:v>3.8467000000000002E-3</c:v>
                </c:pt>
                <c:pt idx="1265">
                  <c:v>3.7975000000000001E-3</c:v>
                </c:pt>
                <c:pt idx="1266">
                  <c:v>3.7487000000000002E-3</c:v>
                </c:pt>
                <c:pt idx="1267">
                  <c:v>3.7004999999999998E-3</c:v>
                </c:pt>
                <c:pt idx="1268">
                  <c:v>3.6527E-3</c:v>
                </c:pt>
                <c:pt idx="1269">
                  <c:v>3.6053999999999999E-3</c:v>
                </c:pt>
                <c:pt idx="1270">
                  <c:v>3.5585999999999999E-3</c:v>
                </c:pt>
                <c:pt idx="1271">
                  <c:v>3.5122999999999999E-3</c:v>
                </c:pt>
                <c:pt idx="1272">
                  <c:v>3.4665E-3</c:v>
                </c:pt>
                <c:pt idx="1273">
                  <c:v>3.4212000000000001E-3</c:v>
                </c:pt>
                <c:pt idx="1274">
                  <c:v>3.3763E-3</c:v>
                </c:pt>
                <c:pt idx="1275">
                  <c:v>3.3319000000000001E-3</c:v>
                </c:pt>
                <c:pt idx="1276">
                  <c:v>3.2880000000000001E-3</c:v>
                </c:pt>
                <c:pt idx="1277">
                  <c:v>3.2445999999999998E-3</c:v>
                </c:pt>
                <c:pt idx="1278">
                  <c:v>3.2017E-3</c:v>
                </c:pt>
                <c:pt idx="1279">
                  <c:v>3.1592E-3</c:v>
                </c:pt>
                <c:pt idx="1280">
                  <c:v>3.1172000000000001E-3</c:v>
                </c:pt>
                <c:pt idx="1281">
                  <c:v>3.0755999999999999E-3</c:v>
                </c:pt>
                <c:pt idx="1282">
                  <c:v>3.0344999999999999E-3</c:v>
                </c:pt>
                <c:pt idx="1283">
                  <c:v>2.9938E-3</c:v>
                </c:pt>
                <c:pt idx="1284">
                  <c:v>2.9535E-3</c:v>
                </c:pt>
                <c:pt idx="1285">
                  <c:v>2.9137E-3</c:v>
                </c:pt>
                <c:pt idx="1286">
                  <c:v>2.8743000000000002E-3</c:v>
                </c:pt>
                <c:pt idx="1287">
                  <c:v>2.8352999999999998E-3</c:v>
                </c:pt>
                <c:pt idx="1288">
                  <c:v>2.7967999999999999E-3</c:v>
                </c:pt>
                <c:pt idx="1289">
                  <c:v>2.7587000000000002E-3</c:v>
                </c:pt>
                <c:pt idx="1290">
                  <c:v>2.7209999999999999E-3</c:v>
                </c:pt>
                <c:pt idx="1291">
                  <c:v>2.6838000000000001E-3</c:v>
                </c:pt>
                <c:pt idx="1292">
                  <c:v>2.647E-3</c:v>
                </c:pt>
                <c:pt idx="1293">
                  <c:v>2.6105999999999998E-3</c:v>
                </c:pt>
                <c:pt idx="1294">
                  <c:v>2.5745999999999998E-3</c:v>
                </c:pt>
                <c:pt idx="1295">
                  <c:v>2.5390999999999999E-3</c:v>
                </c:pt>
                <c:pt idx="1296">
                  <c:v>2.5038999999999999E-3</c:v>
                </c:pt>
                <c:pt idx="1297">
                  <c:v>2.4692E-3</c:v>
                </c:pt>
                <c:pt idx="1298">
                  <c:v>2.4348999999999998E-3</c:v>
                </c:pt>
                <c:pt idx="1299">
                  <c:v>2.4011000000000002E-3</c:v>
                </c:pt>
                <c:pt idx="1300">
                  <c:v>2.3676000000000001E-3</c:v>
                </c:pt>
                <c:pt idx="1301">
                  <c:v>2.3346E-3</c:v>
                </c:pt>
                <c:pt idx="1302">
                  <c:v>2.3019E-3</c:v>
                </c:pt>
                <c:pt idx="1303">
                  <c:v>2.2696999999999999E-3</c:v>
                </c:pt>
                <c:pt idx="1304">
                  <c:v>2.2379000000000001E-3</c:v>
                </c:pt>
                <c:pt idx="1305">
                  <c:v>2.2063999999999999E-3</c:v>
                </c:pt>
                <c:pt idx="1306">
                  <c:v>2.1754000000000001E-3</c:v>
                </c:pt>
                <c:pt idx="1307">
                  <c:v>2.1446999999999998E-3</c:v>
                </c:pt>
                <c:pt idx="1308">
                  <c:v>2.1145000000000001E-3</c:v>
                </c:pt>
                <c:pt idx="1309">
                  <c:v>2.0845999999999998E-3</c:v>
                </c:pt>
                <c:pt idx="1310">
                  <c:v>2.0550999999999998E-3</c:v>
                </c:pt>
                <c:pt idx="1311">
                  <c:v>2.0259000000000002E-3</c:v>
                </c:pt>
                <c:pt idx="1312">
                  <c:v>1.9970999999999999E-3</c:v>
                </c:pt>
                <c:pt idx="1313">
                  <c:v>1.9686999999999999E-3</c:v>
                </c:pt>
                <c:pt idx="1314">
                  <c:v>1.9407000000000001E-3</c:v>
                </c:pt>
                <c:pt idx="1315">
                  <c:v>1.913E-3</c:v>
                </c:pt>
                <c:pt idx="1316">
                  <c:v>1.8856999999999999E-3</c:v>
                </c:pt>
                <c:pt idx="1317">
                  <c:v>1.8588000000000001E-3</c:v>
                </c:pt>
                <c:pt idx="1318">
                  <c:v>1.8322E-3</c:v>
                </c:pt>
                <c:pt idx="1319">
                  <c:v>1.8060000000000001E-3</c:v>
                </c:pt>
                <c:pt idx="1320">
                  <c:v>1.7802E-3</c:v>
                </c:pt>
                <c:pt idx="1321">
                  <c:v>1.7547999999999999E-3</c:v>
                </c:pt>
                <c:pt idx="1322">
                  <c:v>1.7297E-3</c:v>
                </c:pt>
                <c:pt idx="1323">
                  <c:v>1.7049999999999999E-3</c:v>
                </c:pt>
                <c:pt idx="1324">
                  <c:v>1.6806E-3</c:v>
                </c:pt>
                <c:pt idx="1325">
                  <c:v>1.6566E-3</c:v>
                </c:pt>
                <c:pt idx="1326">
                  <c:v>1.6329999999999999E-3</c:v>
                </c:pt>
                <c:pt idx="1327">
                  <c:v>1.6096999999999999E-3</c:v>
                </c:pt>
                <c:pt idx="1328">
                  <c:v>1.5868E-3</c:v>
                </c:pt>
                <c:pt idx="1329">
                  <c:v>1.5642E-3</c:v>
                </c:pt>
                <c:pt idx="1330">
                  <c:v>1.5418999999999999E-3</c:v>
                </c:pt>
                <c:pt idx="1331">
                  <c:v>1.5199E-3</c:v>
                </c:pt>
                <c:pt idx="1332">
                  <c:v>1.4982999999999999E-3</c:v>
                </c:pt>
                <c:pt idx="1333">
                  <c:v>1.4769E-3</c:v>
                </c:pt>
                <c:pt idx="1334">
                  <c:v>1.4559E-3</c:v>
                </c:pt>
                <c:pt idx="1335">
                  <c:v>1.4350999999999999E-3</c:v>
                </c:pt>
                <c:pt idx="1336">
                  <c:v>1.4147000000000001E-3</c:v>
                </c:pt>
                <c:pt idx="1337">
                  <c:v>1.3944999999999999E-3</c:v>
                </c:pt>
                <c:pt idx="1338">
                  <c:v>1.3745999999999999E-3</c:v>
                </c:pt>
                <c:pt idx="1339">
                  <c:v>1.3550000000000001E-3</c:v>
                </c:pt>
                <c:pt idx="1340">
                  <c:v>1.3357E-3</c:v>
                </c:pt>
                <c:pt idx="1341">
                  <c:v>1.3167000000000001E-3</c:v>
                </c:pt>
                <c:pt idx="1342">
                  <c:v>1.2979000000000001E-3</c:v>
                </c:pt>
                <c:pt idx="1343">
                  <c:v>1.2794E-3</c:v>
                </c:pt>
                <c:pt idx="1344">
                  <c:v>1.2611E-3</c:v>
                </c:pt>
                <c:pt idx="1345">
                  <c:v>1.2432000000000001E-3</c:v>
                </c:pt>
                <c:pt idx="1346">
                  <c:v>1.2254E-3</c:v>
                </c:pt>
                <c:pt idx="1347">
                  <c:v>1.2080000000000001E-3</c:v>
                </c:pt>
                <c:pt idx="1348">
                  <c:v>1.1908000000000001E-3</c:v>
                </c:pt>
                <c:pt idx="1349">
                  <c:v>1.1739000000000001E-3</c:v>
                </c:pt>
                <c:pt idx="1350">
                  <c:v>1.1571999999999999E-3</c:v>
                </c:pt>
                <c:pt idx="1351">
                  <c:v>1.1408E-3</c:v>
                </c:pt>
                <c:pt idx="1352">
                  <c:v>1.1247E-3</c:v>
                </c:pt>
                <c:pt idx="1353">
                  <c:v>1.1088000000000001E-3</c:v>
                </c:pt>
                <c:pt idx="1354">
                  <c:v>1.0931000000000001E-3</c:v>
                </c:pt>
                <c:pt idx="1355">
                  <c:v>1.0777E-3</c:v>
                </c:pt>
                <c:pt idx="1356">
                  <c:v>1.0625999999999999E-3</c:v>
                </c:pt>
                <c:pt idx="1357">
                  <c:v>1.0476999999999999E-3</c:v>
                </c:pt>
                <c:pt idx="1358">
                  <c:v>1.0330999999999999E-3</c:v>
                </c:pt>
                <c:pt idx="1359">
                  <c:v>1.0187E-3</c:v>
                </c:pt>
                <c:pt idx="1360">
                  <c:v>1.0046E-3</c:v>
                </c:pt>
                <c:pt idx="1361">
                  <c:v>6.5015000000000003E-3</c:v>
                </c:pt>
                <c:pt idx="1362">
                  <c:v>6.4121999999999998E-3</c:v>
                </c:pt>
                <c:pt idx="1363">
                  <c:v>6.3242999999999997E-3</c:v>
                </c:pt>
                <c:pt idx="1364">
                  <c:v>6.2379999999999996E-3</c:v>
                </c:pt>
                <c:pt idx="1365">
                  <c:v>8.3593999999999995E-3</c:v>
                </c:pt>
                <c:pt idx="1366">
                  <c:v>1.9071999999999999E-2</c:v>
                </c:pt>
                <c:pt idx="1367">
                  <c:v>4.7262999999999999E-2</c:v>
                </c:pt>
                <c:pt idx="1368">
                  <c:v>4.6626000000000001E-2</c:v>
                </c:pt>
                <c:pt idx="1369">
                  <c:v>4.5999999999999999E-2</c:v>
                </c:pt>
                <c:pt idx="1370">
                  <c:v>4.5385000000000002E-2</c:v>
                </c:pt>
                <c:pt idx="1371">
                  <c:v>4.478E-2</c:v>
                </c:pt>
                <c:pt idx="1372">
                  <c:v>4.4184000000000001E-2</c:v>
                </c:pt>
                <c:pt idx="1373">
                  <c:v>4.3597999999999998E-2</c:v>
                </c:pt>
                <c:pt idx="1374">
                  <c:v>4.3021999999999998E-2</c:v>
                </c:pt>
                <c:pt idx="1375">
                  <c:v>4.2453999999999999E-2</c:v>
                </c:pt>
                <c:pt idx="1376">
                  <c:v>4.1896000000000003E-2</c:v>
                </c:pt>
                <c:pt idx="1377">
                  <c:v>4.1345E-2</c:v>
                </c:pt>
                <c:pt idx="1378">
                  <c:v>4.0802999999999999E-2</c:v>
                </c:pt>
                <c:pt idx="1379">
                  <c:v>4.0268999999999999E-2</c:v>
                </c:pt>
                <c:pt idx="1380">
                  <c:v>3.9743000000000001E-2</c:v>
                </c:pt>
                <c:pt idx="1381">
                  <c:v>3.9224000000000002E-2</c:v>
                </c:pt>
                <c:pt idx="1382">
                  <c:v>3.8712999999999997E-2</c:v>
                </c:pt>
                <c:pt idx="1383">
                  <c:v>3.8207999999999999E-2</c:v>
                </c:pt>
                <c:pt idx="1384">
                  <c:v>3.7711000000000001E-2</c:v>
                </c:pt>
                <c:pt idx="1385">
                  <c:v>3.7220999999999997E-2</c:v>
                </c:pt>
                <c:pt idx="1386">
                  <c:v>3.6738E-2</c:v>
                </c:pt>
                <c:pt idx="1387">
                  <c:v>3.6262000000000003E-2</c:v>
                </c:pt>
                <c:pt idx="1388">
                  <c:v>3.5792999999999998E-2</c:v>
                </c:pt>
                <c:pt idx="1389">
                  <c:v>3.533E-2</c:v>
                </c:pt>
                <c:pt idx="1390">
                  <c:v>3.4875000000000003E-2</c:v>
                </c:pt>
                <c:pt idx="1391">
                  <c:v>3.4425999999999998E-2</c:v>
                </c:pt>
                <c:pt idx="1392">
                  <c:v>3.3984E-2</c:v>
                </c:pt>
                <c:pt idx="1393">
                  <c:v>3.3549000000000002E-2</c:v>
                </c:pt>
                <c:pt idx="1394">
                  <c:v>3.3120999999999998E-2</c:v>
                </c:pt>
                <c:pt idx="1395">
                  <c:v>3.2697999999999998E-2</c:v>
                </c:pt>
                <c:pt idx="1396">
                  <c:v>3.2281999999999998E-2</c:v>
                </c:pt>
                <c:pt idx="1397">
                  <c:v>3.1871999999999998E-2</c:v>
                </c:pt>
                <c:pt idx="1398">
                  <c:v>3.1468000000000003E-2</c:v>
                </c:pt>
                <c:pt idx="1399">
                  <c:v>3.107E-2</c:v>
                </c:pt>
                <c:pt idx="1400">
                  <c:v>3.0676999999999999E-2</c:v>
                </c:pt>
                <c:pt idx="1401">
                  <c:v>3.0290000000000001E-2</c:v>
                </c:pt>
                <c:pt idx="1402">
                  <c:v>2.9908000000000001E-2</c:v>
                </c:pt>
                <c:pt idx="1403">
                  <c:v>2.9531000000000002E-2</c:v>
                </c:pt>
                <c:pt idx="1404">
                  <c:v>2.9159999999999998E-2</c:v>
                </c:pt>
                <c:pt idx="1405">
                  <c:v>2.8794E-2</c:v>
                </c:pt>
                <c:pt idx="1406">
                  <c:v>2.8431999999999999E-2</c:v>
                </c:pt>
                <c:pt idx="1407">
                  <c:v>2.8076E-2</c:v>
                </c:pt>
                <c:pt idx="1408">
                  <c:v>2.7725E-2</c:v>
                </c:pt>
                <c:pt idx="1409">
                  <c:v>2.7378E-2</c:v>
                </c:pt>
                <c:pt idx="1410">
                  <c:v>2.7036999999999999E-2</c:v>
                </c:pt>
                <c:pt idx="1411">
                  <c:v>2.6700999999999999E-2</c:v>
                </c:pt>
                <c:pt idx="1412">
                  <c:v>2.6370000000000001E-2</c:v>
                </c:pt>
                <c:pt idx="1413">
                  <c:v>2.6043E-2</c:v>
                </c:pt>
                <c:pt idx="1414">
                  <c:v>2.5721999999999998E-2</c:v>
                </c:pt>
                <c:pt idx="1415">
                  <c:v>2.5405E-2</c:v>
                </c:pt>
                <c:pt idx="1416">
                  <c:v>2.5093000000000001E-2</c:v>
                </c:pt>
                <c:pt idx="1417">
                  <c:v>2.4785999999999999E-2</c:v>
                </c:pt>
                <c:pt idx="1418">
                  <c:v>2.4483000000000001E-2</c:v>
                </c:pt>
                <c:pt idx="1419">
                  <c:v>2.4185000000000002E-2</c:v>
                </c:pt>
                <c:pt idx="1420">
                  <c:v>2.3890999999999999E-2</c:v>
                </c:pt>
                <c:pt idx="1421">
                  <c:v>2.3602000000000001E-2</c:v>
                </c:pt>
                <c:pt idx="1422">
                  <c:v>2.3317000000000001E-2</c:v>
                </c:pt>
                <c:pt idx="1423">
                  <c:v>2.3036000000000001E-2</c:v>
                </c:pt>
                <c:pt idx="1424">
                  <c:v>2.2759000000000001E-2</c:v>
                </c:pt>
                <c:pt idx="1425">
                  <c:v>2.2487E-2</c:v>
                </c:pt>
                <c:pt idx="1426">
                  <c:v>2.2218000000000002E-2</c:v>
                </c:pt>
                <c:pt idx="1427">
                  <c:v>2.1953E-2</c:v>
                </c:pt>
                <c:pt idx="1428">
                  <c:v>2.1693E-2</c:v>
                </c:pt>
                <c:pt idx="1429">
                  <c:v>2.1436E-2</c:v>
                </c:pt>
                <c:pt idx="1430">
                  <c:v>2.1181999999999999E-2</c:v>
                </c:pt>
                <c:pt idx="1431">
                  <c:v>2.0933E-2</c:v>
                </c:pt>
                <c:pt idx="1432">
                  <c:v>2.0687000000000001E-2</c:v>
                </c:pt>
                <c:pt idx="1433">
                  <c:v>2.0445000000000001E-2</c:v>
                </c:pt>
                <c:pt idx="1434">
                  <c:v>2.0205999999999998E-2</c:v>
                </c:pt>
                <c:pt idx="1435">
                  <c:v>1.9970999999999999E-2</c:v>
                </c:pt>
                <c:pt idx="1436">
                  <c:v>1.9740000000000001E-2</c:v>
                </c:pt>
                <c:pt idx="1437">
                  <c:v>1.9512000000000002E-2</c:v>
                </c:pt>
                <c:pt idx="1438">
                  <c:v>1.9286999999999999E-2</c:v>
                </c:pt>
                <c:pt idx="1439">
                  <c:v>1.9066E-2</c:v>
                </c:pt>
                <c:pt idx="1440">
                  <c:v>1.8848E-2</c:v>
                </c:pt>
                <c:pt idx="1441">
                  <c:v>1.8633E-2</c:v>
                </c:pt>
                <c:pt idx="1442">
                  <c:v>1.8422000000000001E-2</c:v>
                </c:pt>
                <c:pt idx="1443">
                  <c:v>1.9963000000000002E-2</c:v>
                </c:pt>
                <c:pt idx="1444">
                  <c:v>1.9737999999999999E-2</c:v>
                </c:pt>
                <c:pt idx="1445">
                  <c:v>1.9515999999999999E-2</c:v>
                </c:pt>
                <c:pt idx="1446">
                  <c:v>1.9297999999999999E-2</c:v>
                </c:pt>
                <c:pt idx="1447">
                  <c:v>1.9082999999999999E-2</c:v>
                </c:pt>
                <c:pt idx="1448">
                  <c:v>1.8870999999999999E-2</c:v>
                </c:pt>
                <c:pt idx="1449">
                  <c:v>1.8662000000000002E-2</c:v>
                </c:pt>
                <c:pt idx="1450">
                  <c:v>1.8457000000000001E-2</c:v>
                </c:pt>
                <c:pt idx="1451">
                  <c:v>1.8255E-2</c:v>
                </c:pt>
                <c:pt idx="1452">
                  <c:v>1.8076999999999999E-2</c:v>
                </c:pt>
                <c:pt idx="1453">
                  <c:v>1.8669000000000002E-2</c:v>
                </c:pt>
                <c:pt idx="1454">
                  <c:v>1.9271E-2</c:v>
                </c:pt>
                <c:pt idx="1455">
                  <c:v>1.9682999999999999E-2</c:v>
                </c:pt>
                <c:pt idx="1456">
                  <c:v>1.9472E-2</c:v>
                </c:pt>
                <c:pt idx="1457">
                  <c:v>1.9264E-2</c:v>
                </c:pt>
                <c:pt idx="1458">
                  <c:v>1.9059E-2</c:v>
                </c:pt>
                <c:pt idx="1459">
                  <c:v>1.8856999999999999E-2</c:v>
                </c:pt>
                <c:pt idx="1460">
                  <c:v>1.8658000000000001E-2</c:v>
                </c:pt>
                <c:pt idx="1461">
                  <c:v>1.8461000000000002E-2</c:v>
                </c:pt>
                <c:pt idx="1462">
                  <c:v>1.8266999999999999E-2</c:v>
                </c:pt>
                <c:pt idx="1463">
                  <c:v>1.8075000000000001E-2</c:v>
                </c:pt>
                <c:pt idx="1464">
                  <c:v>1.9585000000000002E-2</c:v>
                </c:pt>
                <c:pt idx="1465">
                  <c:v>2.3292E-2</c:v>
                </c:pt>
                <c:pt idx="1466">
                  <c:v>2.3047999999999999E-2</c:v>
                </c:pt>
                <c:pt idx="1467">
                  <c:v>3.4826000000000003E-2</c:v>
                </c:pt>
                <c:pt idx="1468">
                  <c:v>3.8251E-2</c:v>
                </c:pt>
                <c:pt idx="1469">
                  <c:v>3.7851000000000003E-2</c:v>
                </c:pt>
                <c:pt idx="1470">
                  <c:v>3.7456000000000003E-2</c:v>
                </c:pt>
                <c:pt idx="1471">
                  <c:v>3.7066000000000002E-2</c:v>
                </c:pt>
                <c:pt idx="1472">
                  <c:v>3.6679999999999997E-2</c:v>
                </c:pt>
                <c:pt idx="1473">
                  <c:v>3.6298999999999998E-2</c:v>
                </c:pt>
                <c:pt idx="1474">
                  <c:v>3.5922999999999997E-2</c:v>
                </c:pt>
                <c:pt idx="1475">
                  <c:v>3.5550999999999999E-2</c:v>
                </c:pt>
                <c:pt idx="1476">
                  <c:v>3.5185000000000001E-2</c:v>
                </c:pt>
                <c:pt idx="1477">
                  <c:v>3.4823E-2</c:v>
                </c:pt>
                <c:pt idx="1478">
                  <c:v>3.4465999999999997E-2</c:v>
                </c:pt>
                <c:pt idx="1479">
                  <c:v>3.4112999999999997E-2</c:v>
                </c:pt>
                <c:pt idx="1480">
                  <c:v>3.3764000000000002E-2</c:v>
                </c:pt>
                <c:pt idx="1481">
                  <c:v>3.3418999999999997E-2</c:v>
                </c:pt>
                <c:pt idx="1482">
                  <c:v>3.3078000000000003E-2</c:v>
                </c:pt>
                <c:pt idx="1483">
                  <c:v>3.2740999999999999E-2</c:v>
                </c:pt>
                <c:pt idx="1484">
                  <c:v>3.2407999999999999E-2</c:v>
                </c:pt>
                <c:pt idx="1485">
                  <c:v>3.2079000000000003E-2</c:v>
                </c:pt>
                <c:pt idx="1486">
                  <c:v>3.1752000000000002E-2</c:v>
                </c:pt>
                <c:pt idx="1487">
                  <c:v>3.143E-2</c:v>
                </c:pt>
                <c:pt idx="1488">
                  <c:v>3.1111E-2</c:v>
                </c:pt>
                <c:pt idx="1489">
                  <c:v>3.0794999999999999E-2</c:v>
                </c:pt>
                <c:pt idx="1490">
                  <c:v>3.0483E-2</c:v>
                </c:pt>
                <c:pt idx="1491">
                  <c:v>3.0173999999999999E-2</c:v>
                </c:pt>
                <c:pt idx="1492">
                  <c:v>2.9869E-2</c:v>
                </c:pt>
                <c:pt idx="1493">
                  <c:v>2.9567E-2</c:v>
                </c:pt>
                <c:pt idx="1494">
                  <c:v>2.9267999999999999E-2</c:v>
                </c:pt>
                <c:pt idx="1495">
                  <c:v>2.8972999999999999E-2</c:v>
                </c:pt>
                <c:pt idx="1496">
                  <c:v>2.8681000000000002E-2</c:v>
                </c:pt>
                <c:pt idx="1497">
                  <c:v>2.8393000000000002E-2</c:v>
                </c:pt>
                <c:pt idx="1498">
                  <c:v>2.8107E-2</c:v>
                </c:pt>
                <c:pt idx="1499">
                  <c:v>2.7824999999999999E-2</c:v>
                </c:pt>
                <c:pt idx="1500">
                  <c:v>2.7545E-2</c:v>
                </c:pt>
                <c:pt idx="1501">
                  <c:v>2.7269000000000002E-2</c:v>
                </c:pt>
                <c:pt idx="1502">
                  <c:v>2.6995000000000002E-2</c:v>
                </c:pt>
                <c:pt idx="1503">
                  <c:v>2.6724000000000001E-2</c:v>
                </c:pt>
                <c:pt idx="1504">
                  <c:v>2.6456E-2</c:v>
                </c:pt>
                <c:pt idx="1505">
                  <c:v>2.6190000000000001E-2</c:v>
                </c:pt>
                <c:pt idx="1506">
                  <c:v>2.5926999999999999E-2</c:v>
                </c:pt>
                <c:pt idx="1507">
                  <c:v>2.5666999999999999E-2</c:v>
                </c:pt>
                <c:pt idx="1508">
                  <c:v>2.5409000000000001E-2</c:v>
                </c:pt>
                <c:pt idx="1509">
                  <c:v>2.5153999999999999E-2</c:v>
                </c:pt>
                <c:pt idx="1510">
                  <c:v>2.4902000000000001E-2</c:v>
                </c:pt>
                <c:pt idx="1511">
                  <c:v>2.4652E-2</c:v>
                </c:pt>
                <c:pt idx="1512">
                  <c:v>2.4406000000000001E-2</c:v>
                </c:pt>
                <c:pt idx="1513">
                  <c:v>2.4161999999999999E-2</c:v>
                </c:pt>
                <c:pt idx="1514">
                  <c:v>2.392E-2</c:v>
                </c:pt>
                <c:pt idx="1515">
                  <c:v>2.3681000000000001E-2</c:v>
                </c:pt>
                <c:pt idx="1516">
                  <c:v>2.3444E-2</c:v>
                </c:pt>
                <c:pt idx="1517">
                  <c:v>2.3210000000000001E-2</c:v>
                </c:pt>
                <c:pt idx="1518">
                  <c:v>2.2977999999999998E-2</c:v>
                </c:pt>
                <c:pt idx="1519">
                  <c:v>2.2748000000000001E-2</c:v>
                </c:pt>
                <c:pt idx="1520">
                  <c:v>2.2519999999999998E-2</c:v>
                </c:pt>
                <c:pt idx="1521">
                  <c:v>2.2293E-2</c:v>
                </c:pt>
                <c:pt idx="1522">
                  <c:v>2.2068999999999998E-2</c:v>
                </c:pt>
                <c:pt idx="1523">
                  <c:v>2.1846999999999998E-2</c:v>
                </c:pt>
                <c:pt idx="1524">
                  <c:v>2.1625999999999999E-2</c:v>
                </c:pt>
                <c:pt idx="1525">
                  <c:v>2.1406999999999999E-2</c:v>
                </c:pt>
                <c:pt idx="1526">
                  <c:v>2.1238E-2</c:v>
                </c:pt>
                <c:pt idx="1527">
                  <c:v>2.2103000000000001E-2</c:v>
                </c:pt>
                <c:pt idx="1528">
                  <c:v>2.1877000000000001E-2</c:v>
                </c:pt>
                <c:pt idx="1529">
                  <c:v>2.1654E-2</c:v>
                </c:pt>
                <c:pt idx="1530">
                  <c:v>2.1432E-2</c:v>
                </c:pt>
                <c:pt idx="1531">
                  <c:v>2.1212000000000002E-2</c:v>
                </c:pt>
                <c:pt idx="1532">
                  <c:v>2.0993999999999999E-2</c:v>
                </c:pt>
                <c:pt idx="1533">
                  <c:v>2.0777E-2</c:v>
                </c:pt>
                <c:pt idx="1534">
                  <c:v>2.0563000000000001E-2</c:v>
                </c:pt>
                <c:pt idx="1535">
                  <c:v>2.0351000000000001E-2</c:v>
                </c:pt>
                <c:pt idx="1536">
                  <c:v>2.0140999999999999E-2</c:v>
                </c:pt>
                <c:pt idx="1537">
                  <c:v>1.9932999999999999E-2</c:v>
                </c:pt>
                <c:pt idx="1538">
                  <c:v>1.9727000000000001E-2</c:v>
                </c:pt>
                <c:pt idx="1539">
                  <c:v>1.9522999999999999E-2</c:v>
                </c:pt>
                <c:pt idx="1540">
                  <c:v>1.9321000000000001E-2</c:v>
                </c:pt>
                <c:pt idx="1541">
                  <c:v>1.9120999999999999E-2</c:v>
                </c:pt>
                <c:pt idx="1542">
                  <c:v>1.8922000000000001E-2</c:v>
                </c:pt>
                <c:pt idx="1543">
                  <c:v>1.8726E-2</c:v>
                </c:pt>
                <c:pt idx="1544">
                  <c:v>1.8530999999999999E-2</c:v>
                </c:pt>
                <c:pt idx="1545">
                  <c:v>1.8338E-2</c:v>
                </c:pt>
                <c:pt idx="1546">
                  <c:v>1.8147E-2</c:v>
                </c:pt>
                <c:pt idx="1547">
                  <c:v>1.7957000000000001E-2</c:v>
                </c:pt>
                <c:pt idx="1548">
                  <c:v>1.7769E-2</c:v>
                </c:pt>
                <c:pt idx="1549">
                  <c:v>1.7582E-2</c:v>
                </c:pt>
                <c:pt idx="1550">
                  <c:v>1.7396999999999999E-2</c:v>
                </c:pt>
                <c:pt idx="1551">
                  <c:v>1.7212999999999999E-2</c:v>
                </c:pt>
                <c:pt idx="1552">
                  <c:v>1.703E-2</c:v>
                </c:pt>
                <c:pt idx="1553">
                  <c:v>1.6848999999999999E-2</c:v>
                </c:pt>
                <c:pt idx="1554">
                  <c:v>1.6670000000000001E-2</c:v>
                </c:pt>
                <c:pt idx="1555">
                  <c:v>1.6490999999999999E-2</c:v>
                </c:pt>
                <c:pt idx="1556">
                  <c:v>1.6315E-2</c:v>
                </c:pt>
                <c:pt idx="1557">
                  <c:v>1.6139000000000001E-2</c:v>
                </c:pt>
                <c:pt idx="1558">
                  <c:v>1.5965E-2</c:v>
                </c:pt>
                <c:pt idx="1559">
                  <c:v>1.5792E-2</c:v>
                </c:pt>
                <c:pt idx="1560">
                  <c:v>1.5620999999999999E-2</c:v>
                </c:pt>
                <c:pt idx="1561">
                  <c:v>1.5452E-2</c:v>
                </c:pt>
                <c:pt idx="1562">
                  <c:v>1.5283E-2</c:v>
                </c:pt>
                <c:pt idx="1563">
                  <c:v>1.5117E-2</c:v>
                </c:pt>
                <c:pt idx="1564">
                  <c:v>1.4951000000000001E-2</c:v>
                </c:pt>
                <c:pt idx="1565">
                  <c:v>1.4788000000000001E-2</c:v>
                </c:pt>
                <c:pt idx="1566">
                  <c:v>1.4626E-2</c:v>
                </c:pt>
                <c:pt idx="1567">
                  <c:v>1.4465E-2</c:v>
                </c:pt>
                <c:pt idx="1568">
                  <c:v>1.4305999999999999E-2</c:v>
                </c:pt>
                <c:pt idx="1569">
                  <c:v>1.4149E-2</c:v>
                </c:pt>
                <c:pt idx="1570">
                  <c:v>1.3993E-2</c:v>
                </c:pt>
                <c:pt idx="1571">
                  <c:v>1.3839000000000001E-2</c:v>
                </c:pt>
                <c:pt idx="1572">
                  <c:v>1.3686E-2</c:v>
                </c:pt>
                <c:pt idx="1573">
                  <c:v>1.3535E-2</c:v>
                </c:pt>
                <c:pt idx="1574">
                  <c:v>1.3386E-2</c:v>
                </c:pt>
                <c:pt idx="1575">
                  <c:v>1.3238E-2</c:v>
                </c:pt>
                <c:pt idx="1576">
                  <c:v>1.3091E-2</c:v>
                </c:pt>
                <c:pt idx="1577">
                  <c:v>1.2945999999999999E-2</c:v>
                </c:pt>
                <c:pt idx="1578">
                  <c:v>1.2801999999999999E-2</c:v>
                </c:pt>
                <c:pt idx="1579">
                  <c:v>1.2659E-2</c:v>
                </c:pt>
                <c:pt idx="1580">
                  <c:v>1.2518E-2</c:v>
                </c:pt>
                <c:pt idx="1581">
                  <c:v>1.2378E-2</c:v>
                </c:pt>
                <c:pt idx="1582">
                  <c:v>1.2239E-2</c:v>
                </c:pt>
                <c:pt idx="1583">
                  <c:v>1.2102E-2</c:v>
                </c:pt>
                <c:pt idx="1584">
                  <c:v>1.1965E-2</c:v>
                </c:pt>
                <c:pt idx="1585">
                  <c:v>1.183E-2</c:v>
                </c:pt>
                <c:pt idx="1586">
                  <c:v>1.1696E-2</c:v>
                </c:pt>
                <c:pt idx="1587">
                  <c:v>1.1563E-2</c:v>
                </c:pt>
                <c:pt idx="1588">
                  <c:v>1.1431E-2</c:v>
                </c:pt>
                <c:pt idx="1589">
                  <c:v>1.1299999999999999E-2</c:v>
                </c:pt>
                <c:pt idx="1590">
                  <c:v>1.1171E-2</c:v>
                </c:pt>
                <c:pt idx="1591">
                  <c:v>1.1042E-2</c:v>
                </c:pt>
                <c:pt idx="1592">
                  <c:v>1.0914999999999999E-2</c:v>
                </c:pt>
                <c:pt idx="1593">
                  <c:v>1.0789999999999999E-2</c:v>
                </c:pt>
                <c:pt idx="1594">
                  <c:v>1.0664999999999999E-2</c:v>
                </c:pt>
                <c:pt idx="1595">
                  <c:v>1.0541999999999999E-2</c:v>
                </c:pt>
                <c:pt idx="1596">
                  <c:v>1.0418999999999999E-2</c:v>
                </c:pt>
                <c:pt idx="1597">
                  <c:v>1.0298E-2</c:v>
                </c:pt>
                <c:pt idx="1598">
                  <c:v>1.0179000000000001E-2</c:v>
                </c:pt>
                <c:pt idx="1599">
                  <c:v>1.0059999999999999E-2</c:v>
                </c:pt>
                <c:pt idx="1600">
                  <c:v>9.9430999999999999E-3</c:v>
                </c:pt>
                <c:pt idx="1601">
                  <c:v>9.8271000000000001E-3</c:v>
                </c:pt>
                <c:pt idx="1602">
                  <c:v>9.7123000000000001E-3</c:v>
                </c:pt>
                <c:pt idx="1603">
                  <c:v>9.5986000000000005E-3</c:v>
                </c:pt>
                <c:pt idx="1604">
                  <c:v>9.4861000000000008E-3</c:v>
                </c:pt>
                <c:pt idx="1605">
                  <c:v>9.3746999999999997E-3</c:v>
                </c:pt>
                <c:pt idx="1606">
                  <c:v>9.2642999999999996E-3</c:v>
                </c:pt>
                <c:pt idx="1607">
                  <c:v>9.1549999999999999E-3</c:v>
                </c:pt>
                <c:pt idx="1608">
                  <c:v>9.0468000000000007E-3</c:v>
                </c:pt>
                <c:pt idx="1609">
                  <c:v>8.9394999999999995E-3</c:v>
                </c:pt>
                <c:pt idx="1610">
                  <c:v>8.8333000000000005E-3</c:v>
                </c:pt>
                <c:pt idx="1611">
                  <c:v>8.7279999999999996E-3</c:v>
                </c:pt>
                <c:pt idx="1612">
                  <c:v>8.6236999999999998E-3</c:v>
                </c:pt>
                <c:pt idx="1613">
                  <c:v>8.5202999999999997E-3</c:v>
                </c:pt>
                <c:pt idx="1614">
                  <c:v>8.4179000000000007E-3</c:v>
                </c:pt>
                <c:pt idx="1615">
                  <c:v>8.3163000000000004E-3</c:v>
                </c:pt>
                <c:pt idx="1616">
                  <c:v>8.2156999999999994E-3</c:v>
                </c:pt>
                <c:pt idx="1617">
                  <c:v>8.1159000000000005E-3</c:v>
                </c:pt>
                <c:pt idx="1618">
                  <c:v>8.0169999999999998E-3</c:v>
                </c:pt>
                <c:pt idx="1619">
                  <c:v>7.9188999999999996E-3</c:v>
                </c:pt>
                <c:pt idx="1620">
                  <c:v>7.8216999999999991E-3</c:v>
                </c:pt>
                <c:pt idx="1621">
                  <c:v>7.7254000000000003E-3</c:v>
                </c:pt>
                <c:pt idx="1622">
                  <c:v>7.6299999999999996E-3</c:v>
                </c:pt>
                <c:pt idx="1623">
                  <c:v>7.5354999999999997E-3</c:v>
                </c:pt>
                <c:pt idx="1624">
                  <c:v>7.4419000000000004E-3</c:v>
                </c:pt>
                <c:pt idx="1625">
                  <c:v>7.3490999999999999E-3</c:v>
                </c:pt>
                <c:pt idx="1626">
                  <c:v>7.2573999999999998E-3</c:v>
                </c:pt>
                <c:pt idx="1627">
                  <c:v>7.1665000000000001E-3</c:v>
                </c:pt>
                <c:pt idx="1628">
                  <c:v>7.0765999999999997E-3</c:v>
                </c:pt>
                <c:pt idx="1629">
                  <c:v>6.9877000000000003E-3</c:v>
                </c:pt>
                <c:pt idx="1630">
                  <c:v>6.8998000000000002E-3</c:v>
                </c:pt>
                <c:pt idx="1631">
                  <c:v>6.8127999999999999E-3</c:v>
                </c:pt>
                <c:pt idx="1632">
                  <c:v>6.7269000000000001E-3</c:v>
                </c:pt>
                <c:pt idx="1633">
                  <c:v>6.6419000000000001E-3</c:v>
                </c:pt>
                <c:pt idx="1634">
                  <c:v>6.5579999999999996E-3</c:v>
                </c:pt>
                <c:pt idx="1635">
                  <c:v>6.4749999999999999E-3</c:v>
                </c:pt>
                <c:pt idx="1636">
                  <c:v>6.3930000000000002E-3</c:v>
                </c:pt>
                <c:pt idx="1637">
                  <c:v>6.3119999999999999E-3</c:v>
                </c:pt>
                <c:pt idx="1638">
                  <c:v>6.2319000000000003E-3</c:v>
                </c:pt>
                <c:pt idx="1639">
                  <c:v>6.1527999999999999E-3</c:v>
                </c:pt>
                <c:pt idx="1640">
                  <c:v>6.0746000000000003E-3</c:v>
                </c:pt>
                <c:pt idx="1641">
                  <c:v>5.9972999999999997E-3</c:v>
                </c:pt>
                <c:pt idx="1642">
                  <c:v>5.9208000000000004E-3</c:v>
                </c:pt>
                <c:pt idx="1643">
                  <c:v>5.8452E-3</c:v>
                </c:pt>
                <c:pt idx="1644">
                  <c:v>5.7704999999999996E-3</c:v>
                </c:pt>
                <c:pt idx="1645">
                  <c:v>5.6965000000000002E-3</c:v>
                </c:pt>
                <c:pt idx="1646">
                  <c:v>5.6233000000000003E-3</c:v>
                </c:pt>
                <c:pt idx="1647">
                  <c:v>5.5509000000000001E-3</c:v>
                </c:pt>
                <c:pt idx="1648">
                  <c:v>5.4792E-3</c:v>
                </c:pt>
                <c:pt idx="1649">
                  <c:v>5.4082000000000002E-3</c:v>
                </c:pt>
                <c:pt idx="1650">
                  <c:v>5.3378999999999996E-3</c:v>
                </c:pt>
                <c:pt idx="1651">
                  <c:v>5.2684000000000003E-3</c:v>
                </c:pt>
                <c:pt idx="1652">
                  <c:v>5.1996000000000004E-3</c:v>
                </c:pt>
                <c:pt idx="1653">
                  <c:v>5.1314000000000004E-3</c:v>
                </c:pt>
                <c:pt idx="1654">
                  <c:v>5.0638999999999997E-3</c:v>
                </c:pt>
                <c:pt idx="1655">
                  <c:v>4.9971E-3</c:v>
                </c:pt>
                <c:pt idx="1656">
                  <c:v>4.9309999999999996E-3</c:v>
                </c:pt>
                <c:pt idx="1657">
                  <c:v>4.8655E-3</c:v>
                </c:pt>
                <c:pt idx="1658">
                  <c:v>4.8006999999999998E-3</c:v>
                </c:pt>
                <c:pt idx="1659">
                  <c:v>4.7365000000000003E-3</c:v>
                </c:pt>
                <c:pt idx="1660">
                  <c:v>4.6730000000000001E-3</c:v>
                </c:pt>
                <c:pt idx="1661">
                  <c:v>4.6100999999999998E-3</c:v>
                </c:pt>
                <c:pt idx="1662">
                  <c:v>4.5478999999999997E-3</c:v>
                </c:pt>
                <c:pt idx="1663">
                  <c:v>4.4863000000000004E-3</c:v>
                </c:pt>
                <c:pt idx="1664">
                  <c:v>4.4254000000000003E-3</c:v>
                </c:pt>
                <c:pt idx="1665">
                  <c:v>4.3651000000000002E-3</c:v>
                </c:pt>
                <c:pt idx="1666">
                  <c:v>4.3055000000000003E-3</c:v>
                </c:pt>
                <c:pt idx="1667">
                  <c:v>4.2465999999999997E-3</c:v>
                </c:pt>
                <c:pt idx="1668">
                  <c:v>4.1882999999999998E-3</c:v>
                </c:pt>
                <c:pt idx="1669">
                  <c:v>4.1307000000000002E-3</c:v>
                </c:pt>
                <c:pt idx="1670">
                  <c:v>4.0737999999999998E-3</c:v>
                </c:pt>
                <c:pt idx="1671">
                  <c:v>4.0175999999999996E-3</c:v>
                </c:pt>
                <c:pt idx="1672">
                  <c:v>3.9620000000000002E-3</c:v>
                </c:pt>
                <c:pt idx="1673">
                  <c:v>3.9071000000000002E-3</c:v>
                </c:pt>
                <c:pt idx="1674">
                  <c:v>3.8528999999999998E-3</c:v>
                </c:pt>
                <c:pt idx="1675">
                  <c:v>3.7992999999999998E-3</c:v>
                </c:pt>
                <c:pt idx="1676">
                  <c:v>3.7464E-3</c:v>
                </c:pt>
                <c:pt idx="1677">
                  <c:v>3.6941999999999999E-3</c:v>
                </c:pt>
                <c:pt idx="1678">
                  <c:v>3.6426000000000002E-3</c:v>
                </c:pt>
                <c:pt idx="1679">
                  <c:v>3.5915999999999999E-3</c:v>
                </c:pt>
                <c:pt idx="1680">
                  <c:v>3.5414000000000001E-3</c:v>
                </c:pt>
                <c:pt idx="1681">
                  <c:v>3.4916999999999999E-3</c:v>
                </c:pt>
                <c:pt idx="1682">
                  <c:v>3.4428000000000002E-3</c:v>
                </c:pt>
                <c:pt idx="1683">
                  <c:v>3.3944000000000001E-3</c:v>
                </c:pt>
                <c:pt idx="1684">
                  <c:v>3.3467000000000002E-3</c:v>
                </c:pt>
                <c:pt idx="1685">
                  <c:v>3.2997E-3</c:v>
                </c:pt>
                <c:pt idx="1686">
                  <c:v>3.2531999999999999E-3</c:v>
                </c:pt>
                <c:pt idx="1687">
                  <c:v>3.2074E-3</c:v>
                </c:pt>
                <c:pt idx="1688">
                  <c:v>3.1622999999999998E-3</c:v>
                </c:pt>
                <c:pt idx="1689">
                  <c:v>3.1178E-3</c:v>
                </c:pt>
                <c:pt idx="1690">
                  <c:v>3.0739000000000001E-3</c:v>
                </c:pt>
                <c:pt idx="1691">
                  <c:v>3.0306999999999999E-3</c:v>
                </c:pt>
                <c:pt idx="1692">
                  <c:v>2.9881E-3</c:v>
                </c:pt>
                <c:pt idx="1693">
                  <c:v>2.9461000000000001E-3</c:v>
                </c:pt>
                <c:pt idx="1694">
                  <c:v>2.9047999999999999E-3</c:v>
                </c:pt>
                <c:pt idx="1695">
                  <c:v>2.8639999999999998E-3</c:v>
                </c:pt>
                <c:pt idx="1696">
                  <c:v>2.8238999999999998E-3</c:v>
                </c:pt>
                <c:pt idx="1697">
                  <c:v>2.7843999999999998E-3</c:v>
                </c:pt>
                <c:pt idx="1698">
                  <c:v>2.7453999999999998E-3</c:v>
                </c:pt>
                <c:pt idx="1699">
                  <c:v>2.7068999999999999E-3</c:v>
                </c:pt>
                <c:pt idx="1700">
                  <c:v>2.6689999999999999E-3</c:v>
                </c:pt>
                <c:pt idx="1701">
                  <c:v>2.6316E-3</c:v>
                </c:pt>
                <c:pt idx="1702">
                  <c:v>2.5947000000000001E-3</c:v>
                </c:pt>
                <c:pt idx="1703">
                  <c:v>2.5582000000000001E-3</c:v>
                </c:pt>
                <c:pt idx="1704">
                  <c:v>2.5222E-3</c:v>
                </c:pt>
                <c:pt idx="1705">
                  <c:v>2.4867000000000001E-3</c:v>
                </c:pt>
                <c:pt idx="1706">
                  <c:v>2.4516999999999998E-3</c:v>
                </c:pt>
                <c:pt idx="1707">
                  <c:v>2.4171000000000002E-3</c:v>
                </c:pt>
                <c:pt idx="1708">
                  <c:v>2.3830000000000001E-3</c:v>
                </c:pt>
                <c:pt idx="1709">
                  <c:v>2.3494000000000002E-3</c:v>
                </c:pt>
                <c:pt idx="1710">
                  <c:v>2.3162E-3</c:v>
                </c:pt>
                <c:pt idx="1711">
                  <c:v>2.2834999999999999E-3</c:v>
                </c:pt>
                <c:pt idx="1712">
                  <c:v>2.2512999999999999E-3</c:v>
                </c:pt>
                <c:pt idx="1713">
                  <c:v>2.2195000000000001E-3</c:v>
                </c:pt>
                <c:pt idx="1714">
                  <c:v>2.1882E-3</c:v>
                </c:pt>
                <c:pt idx="1715">
                  <c:v>2.1573999999999999E-3</c:v>
                </c:pt>
                <c:pt idx="1716">
                  <c:v>2.127E-3</c:v>
                </c:pt>
                <c:pt idx="1717">
                  <c:v>2.0971000000000002E-3</c:v>
                </c:pt>
                <c:pt idx="1718">
                  <c:v>2.0676000000000002E-3</c:v>
                </c:pt>
                <c:pt idx="1719">
                  <c:v>2.0385999999999998E-3</c:v>
                </c:pt>
                <c:pt idx="1720">
                  <c:v>2.0100000000000001E-3</c:v>
                </c:pt>
                <c:pt idx="1721">
                  <c:v>1.9819E-3</c:v>
                </c:pt>
                <c:pt idx="1722">
                  <c:v>1.9542000000000001E-3</c:v>
                </c:pt>
                <c:pt idx="1723">
                  <c:v>1.9269999999999999E-3</c:v>
                </c:pt>
                <c:pt idx="1724">
                  <c:v>1.9001000000000001E-3</c:v>
                </c:pt>
                <c:pt idx="1725">
                  <c:v>1.8737999999999999E-3</c:v>
                </c:pt>
                <c:pt idx="1726">
                  <c:v>1.8477999999999999E-3</c:v>
                </c:pt>
                <c:pt idx="1727">
                  <c:v>1.8223E-3</c:v>
                </c:pt>
                <c:pt idx="1728">
                  <c:v>1.7971E-3</c:v>
                </c:pt>
                <c:pt idx="1729">
                  <c:v>1.7723999999999999E-3</c:v>
                </c:pt>
                <c:pt idx="1730">
                  <c:v>1.7481E-3</c:v>
                </c:pt>
                <c:pt idx="1731">
                  <c:v>1.7240999999999999E-3</c:v>
                </c:pt>
                <c:pt idx="1732">
                  <c:v>1.7006E-3</c:v>
                </c:pt>
                <c:pt idx="1733">
                  <c:v>1.6773999999999999E-3</c:v>
                </c:pt>
                <c:pt idx="1734">
                  <c:v>1.6546E-3</c:v>
                </c:pt>
                <c:pt idx="1735">
                  <c:v>1.6322000000000001E-3</c:v>
                </c:pt>
                <c:pt idx="1736">
                  <c:v>1.6100999999999999E-3</c:v>
                </c:pt>
                <c:pt idx="1737">
                  <c:v>1.5884E-3</c:v>
                </c:pt>
                <c:pt idx="1738">
                  <c:v>1.567E-3</c:v>
                </c:pt>
                <c:pt idx="1739">
                  <c:v>1.5460000000000001E-3</c:v>
                </c:pt>
                <c:pt idx="1740">
                  <c:v>1.5253E-3</c:v>
                </c:pt>
                <c:pt idx="1741">
                  <c:v>1.5049E-3</c:v>
                </c:pt>
                <c:pt idx="1742">
                  <c:v>1.4848000000000001E-3</c:v>
                </c:pt>
                <c:pt idx="1743">
                  <c:v>1.4649999999999999E-3</c:v>
                </c:pt>
                <c:pt idx="1744">
                  <c:v>1.4455E-3</c:v>
                </c:pt>
                <c:pt idx="1745">
                  <c:v>1.4262999999999999E-3</c:v>
                </c:pt>
                <c:pt idx="1746">
                  <c:v>1.4074999999999999E-3</c:v>
                </c:pt>
                <c:pt idx="1747">
                  <c:v>1.3887999999999999E-3</c:v>
                </c:pt>
                <c:pt idx="1748">
                  <c:v>1.3705E-3</c:v>
                </c:pt>
                <c:pt idx="1749">
                  <c:v>1.3525E-3</c:v>
                </c:pt>
                <c:pt idx="1750">
                  <c:v>1.3347000000000001E-3</c:v>
                </c:pt>
                <c:pt idx="1751">
                  <c:v>1.3171999999999999E-3</c:v>
                </c:pt>
                <c:pt idx="1752">
                  <c:v>1.2999999999999999E-3</c:v>
                </c:pt>
                <c:pt idx="1753">
                  <c:v>1.2830999999999999E-3</c:v>
                </c:pt>
                <c:pt idx="1754">
                  <c:v>1.2664E-3</c:v>
                </c:pt>
                <c:pt idx="1755">
                  <c:v>1.25E-3</c:v>
                </c:pt>
                <c:pt idx="1756">
                  <c:v>1.2339E-3</c:v>
                </c:pt>
                <c:pt idx="1757">
                  <c:v>1.2179999999999999E-3</c:v>
                </c:pt>
                <c:pt idx="1758">
                  <c:v>1.2022999999999999E-3</c:v>
                </c:pt>
                <c:pt idx="1759">
                  <c:v>1.1869000000000001E-3</c:v>
                </c:pt>
                <c:pt idx="1760">
                  <c:v>1.1718E-3</c:v>
                </c:pt>
                <c:pt idx="1761">
                  <c:v>1.1569E-3</c:v>
                </c:pt>
                <c:pt idx="1762">
                  <c:v>1.1421999999999999E-3</c:v>
                </c:pt>
                <c:pt idx="1763">
                  <c:v>1.1278E-3</c:v>
                </c:pt>
                <c:pt idx="1764">
                  <c:v>1.1136E-3</c:v>
                </c:pt>
                <c:pt idx="1765">
                  <c:v>1.0996999999999999E-3</c:v>
                </c:pt>
                <c:pt idx="1766">
                  <c:v>1.0859000000000001E-3</c:v>
                </c:pt>
                <c:pt idx="1767">
                  <c:v>1.0724E-3</c:v>
                </c:pt>
                <c:pt idx="1768">
                  <c:v>1.0591000000000001E-3</c:v>
                </c:pt>
                <c:pt idx="1769">
                  <c:v>1.0460000000000001E-3</c:v>
                </c:pt>
                <c:pt idx="1770">
                  <c:v>1.0330999999999999E-3</c:v>
                </c:pt>
                <c:pt idx="1771">
                  <c:v>1.0203E-3</c:v>
                </c:pt>
                <c:pt idx="1772">
                  <c:v>1.0078000000000001E-3</c:v>
                </c:pt>
                <c:pt idx="1773">
                  <c:v>9.955299999999999E-4</c:v>
                </c:pt>
                <c:pt idx="1774">
                  <c:v>9.834100000000001E-4</c:v>
                </c:pt>
                <c:pt idx="1775">
                  <c:v>9.7146999999999999E-4</c:v>
                </c:pt>
                <c:pt idx="1776">
                  <c:v>9.5971999999999995E-4</c:v>
                </c:pt>
                <c:pt idx="1777">
                  <c:v>9.4813999999999999E-4</c:v>
                </c:pt>
                <c:pt idx="1778">
                  <c:v>9.3674000000000003E-4</c:v>
                </c:pt>
                <c:pt idx="1779">
                  <c:v>9.2551999999999999E-4</c:v>
                </c:pt>
                <c:pt idx="1780">
                  <c:v>9.1445999999999997E-4</c:v>
                </c:pt>
                <c:pt idx="1781">
                  <c:v>9.0355999999999998E-4</c:v>
                </c:pt>
                <c:pt idx="1782">
                  <c:v>8.9282999999999995E-4</c:v>
                </c:pt>
                <c:pt idx="1783">
                  <c:v>8.8226000000000005E-4</c:v>
                </c:pt>
                <c:pt idx="1784">
                  <c:v>8.7184000000000003E-4</c:v>
                </c:pt>
                <c:pt idx="1785">
                  <c:v>8.6156999999999998E-4</c:v>
                </c:pt>
                <c:pt idx="1786">
                  <c:v>8.5147E-4</c:v>
                </c:pt>
                <c:pt idx="1787">
                  <c:v>8.4150999999999996E-4</c:v>
                </c:pt>
                <c:pt idx="1788">
                  <c:v>8.3171000000000004E-4</c:v>
                </c:pt>
                <c:pt idx="1789">
                  <c:v>8.2204999999999995E-4</c:v>
                </c:pt>
                <c:pt idx="1790">
                  <c:v>8.1254000000000005E-4</c:v>
                </c:pt>
                <c:pt idx="1791">
                  <c:v>8.0318000000000002E-4</c:v>
                </c:pt>
                <c:pt idx="1792">
                  <c:v>7.9396999999999996E-4</c:v>
                </c:pt>
                <c:pt idx="1793">
                  <c:v>7.8489E-4</c:v>
                </c:pt>
                <c:pt idx="1794">
                  <c:v>7.7596000000000002E-4</c:v>
                </c:pt>
                <c:pt idx="1795">
                  <c:v>7.6716999999999996E-4</c:v>
                </c:pt>
                <c:pt idx="1796">
                  <c:v>7.5851E-4</c:v>
                </c:pt>
                <c:pt idx="1797">
                  <c:v>7.4998999999999997E-4</c:v>
                </c:pt>
                <c:pt idx="1798">
                  <c:v>7.4160999999999997E-4</c:v>
                </c:pt>
                <c:pt idx="1799">
                  <c:v>7.3335999999999996E-4</c:v>
                </c:pt>
                <c:pt idx="1800">
                  <c:v>7.2524000000000004E-4</c:v>
                </c:pt>
                <c:pt idx="1801">
                  <c:v>7.1723999999999996E-4</c:v>
                </c:pt>
                <c:pt idx="1802">
                  <c:v>7.0938000000000001E-4</c:v>
                </c:pt>
                <c:pt idx="1803">
                  <c:v>7.0162999999999996E-4</c:v>
                </c:pt>
                <c:pt idx="1804">
                  <c:v>6.9399999999999996E-4</c:v>
                </c:pt>
                <c:pt idx="1805">
                  <c:v>6.8647999999999995E-4</c:v>
                </c:pt>
                <c:pt idx="1806">
                  <c:v>6.7905999999999999E-4</c:v>
                </c:pt>
                <c:pt idx="1807">
                  <c:v>6.7175000000000004E-4</c:v>
                </c:pt>
                <c:pt idx="1808">
                  <c:v>6.6454000000000003E-4</c:v>
                </c:pt>
                <c:pt idx="1809">
                  <c:v>6.5742000000000003E-4</c:v>
                </c:pt>
                <c:pt idx="1810">
                  <c:v>6.5039999999999998E-4</c:v>
                </c:pt>
                <c:pt idx="1811">
                  <c:v>6.4347000000000004E-4</c:v>
                </c:pt>
                <c:pt idx="1812">
                  <c:v>6.3663000000000001E-4</c:v>
                </c:pt>
                <c:pt idx="1813">
                  <c:v>6.2989000000000003E-4</c:v>
                </c:pt>
                <c:pt idx="1814">
                  <c:v>6.2323000000000001E-4</c:v>
                </c:pt>
                <c:pt idx="1815">
                  <c:v>6.1667000000000004E-4</c:v>
                </c:pt>
                <c:pt idx="1816">
                  <c:v>6.1019000000000004E-4</c:v>
                </c:pt>
                <c:pt idx="1817">
                  <c:v>6.0380000000000004E-4</c:v>
                </c:pt>
                <c:pt idx="1818">
                  <c:v>5.9750000000000005E-4</c:v>
                </c:pt>
                <c:pt idx="1819">
                  <c:v>5.9128000000000002E-4</c:v>
                </c:pt>
                <c:pt idx="1820">
                  <c:v>5.8514999999999999E-4</c:v>
                </c:pt>
                <c:pt idx="1821">
                  <c:v>5.7908999999999999E-4</c:v>
                </c:pt>
                <c:pt idx="1822">
                  <c:v>5.7311999999999999E-4</c:v>
                </c:pt>
                <c:pt idx="1823">
                  <c:v>5.6722000000000001E-4</c:v>
                </c:pt>
                <c:pt idx="1824">
                  <c:v>5.6139999999999998E-4</c:v>
                </c:pt>
                <c:pt idx="1825">
                  <c:v>5.5566000000000003E-4</c:v>
                </c:pt>
                <c:pt idx="1826">
                  <c:v>5.4998999999999998E-4</c:v>
                </c:pt>
                <c:pt idx="1827">
                  <c:v>5.4440000000000001E-4</c:v>
                </c:pt>
                <c:pt idx="1828">
                  <c:v>5.3888000000000004E-4</c:v>
                </c:pt>
                <c:pt idx="1829">
                  <c:v>5.3342999999999999E-4</c:v>
                </c:pt>
                <c:pt idx="1830">
                  <c:v>5.2804999999999996E-4</c:v>
                </c:pt>
                <c:pt idx="1831">
                  <c:v>5.2273E-4</c:v>
                </c:pt>
                <c:pt idx="1832">
                  <c:v>5.1747999999999996E-4</c:v>
                </c:pt>
                <c:pt idx="1833">
                  <c:v>5.1228999999999999E-4</c:v>
                </c:pt>
                <c:pt idx="1834">
                  <c:v>5.0715999999999999E-4</c:v>
                </c:pt>
                <c:pt idx="1835">
                  <c:v>5.0208000000000002E-4</c:v>
                </c:pt>
                <c:pt idx="1836">
                  <c:v>4.9706000000000001E-4</c:v>
                </c:pt>
                <c:pt idx="1837">
                  <c:v>4.9209000000000004E-4</c:v>
                </c:pt>
                <c:pt idx="1838">
                  <c:v>4.8716999999999999E-4</c:v>
                </c:pt>
                <c:pt idx="1839">
                  <c:v>4.8229000000000002E-4</c:v>
                </c:pt>
                <c:pt idx="1840">
                  <c:v>4.7746000000000003E-4</c:v>
                </c:pt>
                <c:pt idx="1841">
                  <c:v>4.7268000000000001E-4</c:v>
                </c:pt>
                <c:pt idx="1842">
                  <c:v>4.6794000000000002E-4</c:v>
                </c:pt>
                <c:pt idx="1843">
                  <c:v>4.6324000000000002E-4</c:v>
                </c:pt>
                <c:pt idx="1844">
                  <c:v>4.5858999999999999E-4</c:v>
                </c:pt>
                <c:pt idx="1845">
                  <c:v>4.5397999999999999E-4</c:v>
                </c:pt>
                <c:pt idx="1846">
                  <c:v>4.4942000000000002E-4</c:v>
                </c:pt>
                <c:pt idx="1847">
                  <c:v>4.4488999999999998E-4</c:v>
                </c:pt>
                <c:pt idx="1848">
                  <c:v>4.4042000000000002E-4</c:v>
                </c:pt>
                <c:pt idx="1849">
                  <c:v>4.3598999999999998E-4</c:v>
                </c:pt>
                <c:pt idx="1850">
                  <c:v>4.3161000000000002E-4</c:v>
                </c:pt>
                <c:pt idx="1851">
                  <c:v>4.2726999999999999E-4</c:v>
                </c:pt>
                <c:pt idx="1852">
                  <c:v>4.2298999999999999E-4</c:v>
                </c:pt>
                <c:pt idx="1853">
                  <c:v>4.1875000000000001E-4</c:v>
                </c:pt>
                <c:pt idx="1854">
                  <c:v>4.1456000000000002E-4</c:v>
                </c:pt>
                <c:pt idx="1855">
                  <c:v>4.1042999999999999E-4</c:v>
                </c:pt>
                <c:pt idx="1856">
                  <c:v>4.0633999999999999E-4</c:v>
                </c:pt>
                <c:pt idx="1857">
                  <c:v>4.0230000000000002E-4</c:v>
                </c:pt>
                <c:pt idx="1858">
                  <c:v>3.9832000000000002E-4</c:v>
                </c:pt>
                <c:pt idx="1859">
                  <c:v>3.9437000000000001E-4</c:v>
                </c:pt>
                <c:pt idx="1860">
                  <c:v>3.9048000000000002E-4</c:v>
                </c:pt>
                <c:pt idx="1861">
                  <c:v>3.8663E-4</c:v>
                </c:pt>
                <c:pt idx="1862">
                  <c:v>3.8282000000000002E-4</c:v>
                </c:pt>
                <c:pt idx="1863">
                  <c:v>3.7906000000000002E-4</c:v>
                </c:pt>
                <c:pt idx="1864">
                  <c:v>3.7533E-4</c:v>
                </c:pt>
                <c:pt idx="1865">
                  <c:v>3.7164000000000001E-4</c:v>
                </c:pt>
                <c:pt idx="1866">
                  <c:v>3.68E-4</c:v>
                </c:pt>
                <c:pt idx="1867">
                  <c:v>3.6439000000000003E-4</c:v>
                </c:pt>
                <c:pt idx="1868">
                  <c:v>3.6080999999999998E-4</c:v>
                </c:pt>
                <c:pt idx="1869">
                  <c:v>3.5727000000000003E-4</c:v>
                </c:pt>
                <c:pt idx="1870">
                  <c:v>3.5377E-4</c:v>
                </c:pt>
                <c:pt idx="1871">
                  <c:v>3.503E-4</c:v>
                </c:pt>
                <c:pt idx="1872">
                  <c:v>3.4686E-4</c:v>
                </c:pt>
                <c:pt idx="1873">
                  <c:v>3.4345000000000003E-4</c:v>
                </c:pt>
                <c:pt idx="1874">
                  <c:v>3.4006999999999999E-4</c:v>
                </c:pt>
                <c:pt idx="1875">
                  <c:v>3.3672999999999998E-4</c:v>
                </c:pt>
                <c:pt idx="1876">
                  <c:v>3.3341000000000002E-4</c:v>
                </c:pt>
                <c:pt idx="1877">
                  <c:v>3.3011999999999999E-4</c:v>
                </c:pt>
                <c:pt idx="1878">
                  <c:v>3.2686E-4</c:v>
                </c:pt>
                <c:pt idx="1879">
                  <c:v>3.2361999999999999E-4</c:v>
                </c:pt>
                <c:pt idx="1880">
                  <c:v>3.2040999999999998E-4</c:v>
                </c:pt>
                <c:pt idx="1881">
                  <c:v>3.1722E-4</c:v>
                </c:pt>
                <c:pt idx="1882">
                  <c:v>3.1406000000000001E-4</c:v>
                </c:pt>
                <c:pt idx="1883">
                  <c:v>3.1092000000000001E-4</c:v>
                </c:pt>
                <c:pt idx="1884">
                  <c:v>3.078E-4</c:v>
                </c:pt>
                <c:pt idx="1885">
                  <c:v>3.0469999999999998E-4</c:v>
                </c:pt>
                <c:pt idx="1886">
                  <c:v>3.0163E-4</c:v>
                </c:pt>
                <c:pt idx="1887">
                  <c:v>2.9858E-4</c:v>
                </c:pt>
                <c:pt idx="1888">
                  <c:v>2.9555E-4</c:v>
                </c:pt>
                <c:pt idx="1889">
                  <c:v>2.9253999999999999E-4</c:v>
                </c:pt>
                <c:pt idx="1890">
                  <c:v>2.8956000000000001E-4</c:v>
                </c:pt>
                <c:pt idx="1891">
                  <c:v>2.8661000000000002E-4</c:v>
                </c:pt>
                <c:pt idx="1892">
                  <c:v>2.8368000000000002E-4</c:v>
                </c:pt>
                <c:pt idx="1893">
                  <c:v>2.8077000000000001E-4</c:v>
                </c:pt>
                <c:pt idx="1894">
                  <c:v>2.7788999999999998E-4</c:v>
                </c:pt>
                <c:pt idx="1895">
                  <c:v>2.7504E-4</c:v>
                </c:pt>
                <c:pt idx="1896">
                  <c:v>2.7221E-4</c:v>
                </c:pt>
                <c:pt idx="1897">
                  <c:v>2.6940999999999998E-4</c:v>
                </c:pt>
                <c:pt idx="1898">
                  <c:v>2.6664000000000001E-4</c:v>
                </c:pt>
                <c:pt idx="1899">
                  <c:v>2.6389000000000002E-4</c:v>
                </c:pt>
                <c:pt idx="1900">
                  <c:v>2.6115999999999997E-4</c:v>
                </c:pt>
                <c:pt idx="1901">
                  <c:v>2.5847000000000001E-4</c:v>
                </c:pt>
                <c:pt idx="1902">
                  <c:v>2.5578999999999999E-4</c:v>
                </c:pt>
                <c:pt idx="1903">
                  <c:v>2.5314000000000001E-4</c:v>
                </c:pt>
                <c:pt idx="1904">
                  <c:v>2.5051000000000001E-4</c:v>
                </c:pt>
                <c:pt idx="1905">
                  <c:v>2.4790000000000001E-4</c:v>
                </c:pt>
                <c:pt idx="1906">
                  <c:v>2.4531999999999999E-4</c:v>
                </c:pt>
                <c:pt idx="1907">
                  <c:v>2.4276000000000001E-4</c:v>
                </c:pt>
                <c:pt idx="1908">
                  <c:v>2.4022E-4</c:v>
                </c:pt>
                <c:pt idx="1909">
                  <c:v>2.377E-4</c:v>
                </c:pt>
                <c:pt idx="1910">
                  <c:v>2.352E-4</c:v>
                </c:pt>
                <c:pt idx="1911">
                  <c:v>2.3273E-4</c:v>
                </c:pt>
                <c:pt idx="1912">
                  <c:v>2.3028E-4</c:v>
                </c:pt>
                <c:pt idx="1913">
                  <c:v>2.2783999999999999E-4</c:v>
                </c:pt>
                <c:pt idx="1914">
                  <c:v>2.2542999999999999E-4</c:v>
                </c:pt>
                <c:pt idx="1915">
                  <c:v>2.2304000000000001E-4</c:v>
                </c:pt>
                <c:pt idx="1916">
                  <c:v>2.2068000000000001E-4</c:v>
                </c:pt>
                <c:pt idx="1917">
                  <c:v>2.1833000000000001E-4</c:v>
                </c:pt>
                <c:pt idx="1918">
                  <c:v>2.1599E-4</c:v>
                </c:pt>
                <c:pt idx="1919">
                  <c:v>2.1368E-4</c:v>
                </c:pt>
                <c:pt idx="1920">
                  <c:v>2.1138E-4</c:v>
                </c:pt>
                <c:pt idx="1921">
                  <c:v>2.0911000000000001E-4</c:v>
                </c:pt>
                <c:pt idx="1922">
                  <c:v>2.0683999999999999E-4</c:v>
                </c:pt>
                <c:pt idx="1923">
                  <c:v>2.0460000000000001E-4</c:v>
                </c:pt>
                <c:pt idx="1924">
                  <c:v>2.0237E-4</c:v>
                </c:pt>
                <c:pt idx="1925">
                  <c:v>2.0015000000000001E-4</c:v>
                </c:pt>
                <c:pt idx="1926">
                  <c:v>1.9794999999999999E-4</c:v>
                </c:pt>
                <c:pt idx="1927">
                  <c:v>1.9576000000000001E-4</c:v>
                </c:pt>
                <c:pt idx="1928">
                  <c:v>1.9358999999999999E-4</c:v>
                </c:pt>
                <c:pt idx="1929">
                  <c:v>1.9143E-4</c:v>
                </c:pt>
                <c:pt idx="1930">
                  <c:v>1.8928E-4</c:v>
                </c:pt>
                <c:pt idx="1931">
                  <c:v>1.8715E-4</c:v>
                </c:pt>
                <c:pt idx="1932">
                  <c:v>1.8504E-4</c:v>
                </c:pt>
                <c:pt idx="1933">
                  <c:v>1.8294000000000001E-4</c:v>
                </c:pt>
                <c:pt idx="1934">
                  <c:v>1.8086E-4</c:v>
                </c:pt>
                <c:pt idx="1935">
                  <c:v>1.7878999999999999E-4</c:v>
                </c:pt>
                <c:pt idx="1936">
                  <c:v>1.7674999999999999E-4</c:v>
                </c:pt>
                <c:pt idx="1937">
                  <c:v>1.7472000000000001E-4</c:v>
                </c:pt>
                <c:pt idx="1938">
                  <c:v>1.7270999999999999E-4</c:v>
                </c:pt>
                <c:pt idx="1939">
                  <c:v>1.7071999999999999E-4</c:v>
                </c:pt>
                <c:pt idx="1940">
                  <c:v>1.6875000000000001E-4</c:v>
                </c:pt>
                <c:pt idx="1941">
                  <c:v>1.6679999999999999E-4</c:v>
                </c:pt>
                <c:pt idx="1942">
                  <c:v>1.6485999999999999E-4</c:v>
                </c:pt>
                <c:pt idx="1943">
                  <c:v>1.6296E-4</c:v>
                </c:pt>
                <c:pt idx="1944">
                  <c:v>1.6107E-4</c:v>
                </c:pt>
                <c:pt idx="1945">
                  <c:v>1.5919999999999999E-4</c:v>
                </c:pt>
                <c:pt idx="1946">
                  <c:v>1.5735E-4</c:v>
                </c:pt>
                <c:pt idx="1947">
                  <c:v>1.5552E-4</c:v>
                </c:pt>
                <c:pt idx="1948">
                  <c:v>1.5370999999999999E-4</c:v>
                </c:pt>
                <c:pt idx="1949">
                  <c:v>1.5192E-4</c:v>
                </c:pt>
                <c:pt idx="1950">
                  <c:v>1.5014999999999999E-4</c:v>
                </c:pt>
                <c:pt idx="1951">
                  <c:v>1.4839000000000001E-4</c:v>
                </c:pt>
                <c:pt idx="1952">
                  <c:v>1.4666000000000001E-4</c:v>
                </c:pt>
                <c:pt idx="1953">
                  <c:v>1.4494E-4</c:v>
                </c:pt>
                <c:pt idx="1954">
                  <c:v>1.4323999999999999E-4</c:v>
                </c:pt>
                <c:pt idx="1955">
                  <c:v>1.4156999999999999E-4</c:v>
                </c:pt>
                <c:pt idx="1956">
                  <c:v>1.3990000000000001E-4</c:v>
                </c:pt>
                <c:pt idx="1957">
                  <c:v>1.3825999999999999E-4</c:v>
                </c:pt>
                <c:pt idx="1958">
                  <c:v>1.3663E-4</c:v>
                </c:pt>
                <c:pt idx="1959">
                  <c:v>1.3501999999999999E-4</c:v>
                </c:pt>
                <c:pt idx="1960">
                  <c:v>1.3343E-4</c:v>
                </c:pt>
                <c:pt idx="1961">
                  <c:v>1.3185000000000001E-4</c:v>
                </c:pt>
                <c:pt idx="1962">
                  <c:v>1.3029E-4</c:v>
                </c:pt>
                <c:pt idx="1963">
                  <c:v>1.2873999999999999E-4</c:v>
                </c:pt>
                <c:pt idx="1964">
                  <c:v>1.2721E-4</c:v>
                </c:pt>
                <c:pt idx="1965">
                  <c:v>1.2569999999999999E-4</c:v>
                </c:pt>
                <c:pt idx="1966">
                  <c:v>1.2420000000000001E-4</c:v>
                </c:pt>
                <c:pt idx="1967">
                  <c:v>1.2271999999999999E-4</c:v>
                </c:pt>
                <c:pt idx="1968">
                  <c:v>1.2125000000000001E-4</c:v>
                </c:pt>
                <c:pt idx="1969">
                  <c:v>1.198E-4</c:v>
                </c:pt>
                <c:pt idx="1970">
                  <c:v>1.1836999999999999E-4</c:v>
                </c:pt>
                <c:pt idx="1971">
                  <c:v>1.1695E-4</c:v>
                </c:pt>
                <c:pt idx="1972">
                  <c:v>1.1553999999999999E-4</c:v>
                </c:pt>
                <c:pt idx="1973">
                  <c:v>1.1415E-4</c:v>
                </c:pt>
                <c:pt idx="1974">
                  <c:v>1.1277000000000001E-4</c:v>
                </c:pt>
                <c:pt idx="1975">
                  <c:v>1.114E-4</c:v>
                </c:pt>
                <c:pt idx="1976">
                  <c:v>1.1005000000000001E-4</c:v>
                </c:pt>
                <c:pt idx="1977">
                  <c:v>1.0870999999999999E-4</c:v>
                </c:pt>
                <c:pt idx="1978">
                  <c:v>1.0738000000000001E-4</c:v>
                </c:pt>
                <c:pt idx="1979">
                  <c:v>1.0607000000000001E-4</c:v>
                </c:pt>
                <c:pt idx="1980">
                  <c:v>1.0476000000000001E-4</c:v>
                </c:pt>
                <c:pt idx="1981">
                  <c:v>1.0348000000000001E-4</c:v>
                </c:pt>
                <c:pt idx="1982">
                  <c:v>1.022E-4</c:v>
                </c:pt>
                <c:pt idx="1983">
                  <c:v>1.0094000000000001E-4</c:v>
                </c:pt>
                <c:pt idx="1984">
                  <c:v>9.9685000000000005E-5</c:v>
                </c:pt>
                <c:pt idx="1985">
                  <c:v>9.8449000000000006E-5</c:v>
                </c:pt>
                <c:pt idx="1986">
                  <c:v>9.7225999999999994E-5</c:v>
                </c:pt>
                <c:pt idx="1987">
                  <c:v>9.6016999999999999E-5</c:v>
                </c:pt>
                <c:pt idx="1988">
                  <c:v>9.4821000000000006E-5</c:v>
                </c:pt>
                <c:pt idx="1989">
                  <c:v>9.3638E-5</c:v>
                </c:pt>
                <c:pt idx="1990">
                  <c:v>9.2467999999999996E-5</c:v>
                </c:pt>
                <c:pt idx="1991">
                  <c:v>9.1310999999999994E-5</c:v>
                </c:pt>
                <c:pt idx="1992">
                  <c:v>9.0166000000000004E-5</c:v>
                </c:pt>
                <c:pt idx="1993">
                  <c:v>8.9034000000000002E-5</c:v>
                </c:pt>
                <c:pt idx="1994">
                  <c:v>8.7912999999999997E-5</c:v>
                </c:pt>
                <c:pt idx="1995">
                  <c:v>8.6805000000000007E-5</c:v>
                </c:pt>
                <c:pt idx="1996">
                  <c:v>8.5706999999999998E-5</c:v>
                </c:pt>
                <c:pt idx="1997">
                  <c:v>8.4621000000000002E-5</c:v>
                </c:pt>
                <c:pt idx="1998">
                  <c:v>8.3546000000000003E-5</c:v>
                </c:pt>
                <c:pt idx="1999">
                  <c:v>8.2482000000000001E-5</c:v>
                </c:pt>
                <c:pt idx="2000">
                  <c:v>8.1427999999999994E-5</c:v>
                </c:pt>
                <c:pt idx="2001">
                  <c:v>8.0384999999999997E-5</c:v>
                </c:pt>
                <c:pt idx="2002">
                  <c:v>7.9351999999999995E-5</c:v>
                </c:pt>
                <c:pt idx="2003">
                  <c:v>7.8330000000000004E-5</c:v>
                </c:pt>
                <c:pt idx="2004">
                  <c:v>7.7317999999999994E-5</c:v>
                </c:pt>
                <c:pt idx="2005">
                  <c:v>7.6316000000000006E-5</c:v>
                </c:pt>
                <c:pt idx="2006">
                  <c:v>7.5323999999999999E-5</c:v>
                </c:pt>
                <c:pt idx="2007">
                  <c:v>7.4342000000000001E-5</c:v>
                </c:pt>
                <c:pt idx="2008">
                  <c:v>7.3369999999999997E-5</c:v>
                </c:pt>
                <c:pt idx="2009">
                  <c:v>7.2408000000000002E-5</c:v>
                </c:pt>
                <c:pt idx="2010">
                  <c:v>7.1456000000000002E-5</c:v>
                </c:pt>
                <c:pt idx="2011">
                  <c:v>7.0513999999999996E-5</c:v>
                </c:pt>
                <c:pt idx="2012">
                  <c:v>6.9580999999999997E-5</c:v>
                </c:pt>
                <c:pt idx="2013">
                  <c:v>6.8657000000000004E-5</c:v>
                </c:pt>
                <c:pt idx="2014">
                  <c:v>6.7743000000000005E-5</c:v>
                </c:pt>
                <c:pt idx="2015">
                  <c:v>6.6839000000000002E-5</c:v>
                </c:pt>
                <c:pt idx="2016">
                  <c:v>6.5943000000000002E-5</c:v>
                </c:pt>
                <c:pt idx="2017">
                  <c:v>6.5056999999999997E-5</c:v>
                </c:pt>
                <c:pt idx="2018">
                  <c:v>6.4179999999999999E-5</c:v>
                </c:pt>
                <c:pt idx="2019">
                  <c:v>6.3312000000000006E-5</c:v>
                </c:pt>
                <c:pt idx="2020">
                  <c:v>6.2453999999999995E-5</c:v>
                </c:pt>
                <c:pt idx="2021">
                  <c:v>6.1605000000000004E-5</c:v>
                </c:pt>
                <c:pt idx="2022">
                  <c:v>6.0764999999999998E-5</c:v>
                </c:pt>
                <c:pt idx="2023">
                  <c:v>5.9935000000000001E-5</c:v>
                </c:pt>
                <c:pt idx="2024">
                  <c:v>5.9114999999999999E-5</c:v>
                </c:pt>
                <c:pt idx="2025">
                  <c:v>5.8304000000000003E-5</c:v>
                </c:pt>
                <c:pt idx="2026">
                  <c:v>5.7501999999999999E-5</c:v>
                </c:pt>
                <c:pt idx="2027">
                  <c:v>5.6709999999999997E-5</c:v>
                </c:pt>
                <c:pt idx="2028">
                  <c:v>5.5927999999999997E-5</c:v>
                </c:pt>
                <c:pt idx="2029">
                  <c:v>5.5155000000000003E-5</c:v>
                </c:pt>
                <c:pt idx="2030">
                  <c:v>5.4391999999999997E-5</c:v>
                </c:pt>
                <c:pt idx="2031">
                  <c:v>5.3638999999999999E-5</c:v>
                </c:pt>
                <c:pt idx="2032">
                  <c:v>5.2895000000000001E-5</c:v>
                </c:pt>
                <c:pt idx="2033">
                  <c:v>5.2160999999999997E-5</c:v>
                </c:pt>
                <c:pt idx="2034">
                  <c:v>5.1437000000000002E-5</c:v>
                </c:pt>
                <c:pt idx="2035">
                  <c:v>5.0723000000000002E-5</c:v>
                </c:pt>
                <c:pt idx="2036">
                  <c:v>5.0016999999999999E-5</c:v>
                </c:pt>
                <c:pt idx="2037">
                  <c:v>4.9322E-5</c:v>
                </c:pt>
                <c:pt idx="2038">
                  <c:v>4.8634999999999998E-5</c:v>
                </c:pt>
                <c:pt idx="2039">
                  <c:v>4.7957999999999997E-5</c:v>
                </c:pt>
                <c:pt idx="2040">
                  <c:v>4.7289000000000001E-5</c:v>
                </c:pt>
                <c:pt idx="2041">
                  <c:v>4.6629999999999999E-5</c:v>
                </c:pt>
                <c:pt idx="2042">
                  <c:v>4.5979999999999997E-5</c:v>
                </c:pt>
                <c:pt idx="2043">
                  <c:v>4.5337999999999999E-5</c:v>
                </c:pt>
                <c:pt idx="2044">
                  <c:v>4.4703999999999998E-5</c:v>
                </c:pt>
                <c:pt idx="2045">
                  <c:v>4.4079000000000003E-5</c:v>
                </c:pt>
                <c:pt idx="2046">
                  <c:v>4.3463E-5</c:v>
                </c:pt>
                <c:pt idx="2047">
                  <c:v>4.2854E-5</c:v>
                </c:pt>
                <c:pt idx="2048">
                  <c:v>4.2252999999999997E-5</c:v>
                </c:pt>
                <c:pt idx="2049">
                  <c:v>4.1659999999999998E-5</c:v>
                </c:pt>
                <c:pt idx="2050">
                  <c:v>4.1075000000000002E-5</c:v>
                </c:pt>
                <c:pt idx="2051">
                  <c:v>4.0497999999999997E-5</c:v>
                </c:pt>
                <c:pt idx="2052">
                  <c:v>3.9928000000000001E-5</c:v>
                </c:pt>
                <c:pt idx="2053">
                  <c:v>3.9366999999999998E-5</c:v>
                </c:pt>
                <c:pt idx="2054">
                  <c:v>3.8812E-5</c:v>
                </c:pt>
                <c:pt idx="2055">
                  <c:v>3.8266000000000003E-5</c:v>
                </c:pt>
                <c:pt idx="2056">
                  <c:v>3.7727E-5</c:v>
                </c:pt>
                <c:pt idx="2057">
                  <c:v>3.7194999999999999E-5</c:v>
                </c:pt>
                <c:pt idx="2058">
                  <c:v>3.667E-5</c:v>
                </c:pt>
                <c:pt idx="2059">
                  <c:v>3.6152999999999998E-5</c:v>
                </c:pt>
                <c:pt idx="2060">
                  <c:v>3.5642000000000002E-5</c:v>
                </c:pt>
                <c:pt idx="2061">
                  <c:v>3.5138999999999997E-5</c:v>
                </c:pt>
                <c:pt idx="2062">
                  <c:v>3.4643E-5</c:v>
                </c:pt>
                <c:pt idx="2063">
                  <c:v>3.4153000000000003E-5</c:v>
                </c:pt>
                <c:pt idx="2064">
                  <c:v>3.3670000000000001E-5</c:v>
                </c:pt>
                <c:pt idx="2065">
                  <c:v>3.3192999999999999E-5</c:v>
                </c:pt>
                <c:pt idx="2066">
                  <c:v>3.2724E-5</c:v>
                </c:pt>
                <c:pt idx="2067">
                  <c:v>3.2259999999999999E-5</c:v>
                </c:pt>
                <c:pt idx="2068">
                  <c:v>3.1803E-5</c:v>
                </c:pt>
                <c:pt idx="2069">
                  <c:v>3.1352000000000001E-5</c:v>
                </c:pt>
                <c:pt idx="2070">
                  <c:v>3.0907000000000001E-5</c:v>
                </c:pt>
                <c:pt idx="2071">
                  <c:v>3.0468E-5</c:v>
                </c:pt>
                <c:pt idx="2072">
                  <c:v>3.0035E-5</c:v>
                </c:pt>
                <c:pt idx="2073">
                  <c:v>2.9609000000000001E-5</c:v>
                </c:pt>
                <c:pt idx="2074">
                  <c:v>2.9189000000000001E-5</c:v>
                </c:pt>
                <c:pt idx="2075">
                  <c:v>2.8775000000000001E-5</c:v>
                </c:pt>
                <c:pt idx="2076">
                  <c:v>2.8367000000000001E-5</c:v>
                </c:pt>
                <c:pt idx="2077">
                  <c:v>2.7965000000000001E-5</c:v>
                </c:pt>
                <c:pt idx="2078">
                  <c:v>2.7569E-5</c:v>
                </c:pt>
                <c:pt idx="2079">
                  <c:v>2.7178E-5</c:v>
                </c:pt>
                <c:pt idx="2080">
                  <c:v>2.6794000000000001E-5</c:v>
                </c:pt>
                <c:pt idx="2081">
                  <c:v>2.6415E-5</c:v>
                </c:pt>
                <c:pt idx="2082">
                  <c:v>2.6041999999999999E-5</c:v>
                </c:pt>
                <c:pt idx="2083">
                  <c:v>2.5673999999999998E-5</c:v>
                </c:pt>
                <c:pt idx="2084">
                  <c:v>2.5310999999999999E-5</c:v>
                </c:pt>
                <c:pt idx="2085">
                  <c:v>2.4953999999999999E-5</c:v>
                </c:pt>
                <c:pt idx="2086">
                  <c:v>2.4603000000000001E-5</c:v>
                </c:pt>
                <c:pt idx="2087">
                  <c:v>2.4256E-5</c:v>
                </c:pt>
                <c:pt idx="2088">
                  <c:v>2.3915000000000001E-5</c:v>
                </c:pt>
                <c:pt idx="2089">
                  <c:v>2.3578999999999999E-5</c:v>
                </c:pt>
                <c:pt idx="2090">
                  <c:v>2.3247999999999998E-5</c:v>
                </c:pt>
                <c:pt idx="2091">
                  <c:v>2.2923000000000001E-5</c:v>
                </c:pt>
                <c:pt idx="2092">
                  <c:v>2.2602000000000001E-5</c:v>
                </c:pt>
                <c:pt idx="2093">
                  <c:v>2.2286E-5</c:v>
                </c:pt>
                <c:pt idx="2094">
                  <c:v>2.1976000000000001E-5</c:v>
                </c:pt>
                <c:pt idx="2095">
                  <c:v>2.1670000000000001E-5</c:v>
                </c:pt>
                <c:pt idx="2096">
                  <c:v>2.1369000000000002E-5</c:v>
                </c:pt>
                <c:pt idx="2097">
                  <c:v>2.1073E-5</c:v>
                </c:pt>
                <c:pt idx="2098">
                  <c:v>2.0781999999999999E-5</c:v>
                </c:pt>
                <c:pt idx="2099">
                  <c:v>2.0496000000000002E-5</c:v>
                </c:pt>
                <c:pt idx="2100">
                  <c:v>2.0214E-5</c:v>
                </c:pt>
                <c:pt idx="2101">
                  <c:v>1.9936E-5</c:v>
                </c:pt>
                <c:pt idx="2102">
                  <c:v>1.9664E-5</c:v>
                </c:pt>
                <c:pt idx="2103">
                  <c:v>1.9395E-5</c:v>
                </c:pt>
                <c:pt idx="2104">
                  <c:v>1.9131E-5</c:v>
                </c:pt>
                <c:pt idx="2105">
                  <c:v>1.8870999999999999E-5</c:v>
                </c:pt>
                <c:pt idx="2106">
                  <c:v>1.8615E-5</c:v>
                </c:pt>
                <c:pt idx="2107">
                  <c:v>1.8363999999999999E-5</c:v>
                </c:pt>
                <c:pt idx="2108">
                  <c:v>1.8116000000000001E-5</c:v>
                </c:pt>
                <c:pt idx="2109">
                  <c:v>1.7872000000000001E-5</c:v>
                </c:pt>
                <c:pt idx="2110">
                  <c:v>1.7632E-5</c:v>
                </c:pt>
                <c:pt idx="2111">
                  <c:v>1.7394999999999999E-5</c:v>
                </c:pt>
                <c:pt idx="2112">
                  <c:v>1.7161999999999999E-5</c:v>
                </c:pt>
                <c:pt idx="2113">
                  <c:v>1.6932999999999999E-5</c:v>
                </c:pt>
                <c:pt idx="2114">
                  <c:v>1.6707000000000001E-5</c:v>
                </c:pt>
                <c:pt idx="2115">
                  <c:v>1.6484E-5</c:v>
                </c:pt>
                <c:pt idx="2116">
                  <c:v>1.6265000000000001E-5</c:v>
                </c:pt>
                <c:pt idx="2117">
                  <c:v>1.6049000000000002E-5</c:v>
                </c:pt>
                <c:pt idx="2118">
                  <c:v>1.5835999999999999E-5</c:v>
                </c:pt>
                <c:pt idx="2119">
                  <c:v>1.5627000000000001E-5</c:v>
                </c:pt>
                <c:pt idx="2120">
                  <c:v>1.5420000000000001E-5</c:v>
                </c:pt>
                <c:pt idx="2121">
                  <c:v>1.5217E-5</c:v>
                </c:pt>
                <c:pt idx="2122">
                  <c:v>1.5016E-5</c:v>
                </c:pt>
                <c:pt idx="2123">
                  <c:v>1.4819E-5</c:v>
                </c:pt>
                <c:pt idx="2124">
                  <c:v>1.4625E-5</c:v>
                </c:pt>
                <c:pt idx="2125">
                  <c:v>1.4433000000000001E-5</c:v>
                </c:pt>
                <c:pt idx="2126">
                  <c:v>1.4245E-5</c:v>
                </c:pt>
                <c:pt idx="2127">
                  <c:v>1.4059999999999999E-5</c:v>
                </c:pt>
                <c:pt idx="2128">
                  <c:v>1.3876999999999999E-5</c:v>
                </c:pt>
                <c:pt idx="2129">
                  <c:v>1.3696999999999999E-5</c:v>
                </c:pt>
                <c:pt idx="2130">
                  <c:v>1.3519999999999999E-5</c:v>
                </c:pt>
                <c:pt idx="2131">
                  <c:v>1.3346000000000001E-5</c:v>
                </c:pt>
                <c:pt idx="2132">
                  <c:v>1.3175E-5</c:v>
                </c:pt>
                <c:pt idx="2133">
                  <c:v>1.3006E-5</c:v>
                </c:pt>
                <c:pt idx="2134">
                  <c:v>1.2841E-5</c:v>
                </c:pt>
                <c:pt idx="2135">
                  <c:v>1.2677000000000001E-5</c:v>
                </c:pt>
                <c:pt idx="2136">
                  <c:v>1.2517000000000001E-5</c:v>
                </c:pt>
                <c:pt idx="2137">
                  <c:v>1.2357999999999999E-5</c:v>
                </c:pt>
                <c:pt idx="2138">
                  <c:v>1.2203E-5</c:v>
                </c:pt>
                <c:pt idx="2139">
                  <c:v>1.205E-5</c:v>
                </c:pt>
                <c:pt idx="2140">
                  <c:v>1.1899000000000001E-5</c:v>
                </c:pt>
                <c:pt idx="2141">
                  <c:v>1.1751E-5</c:v>
                </c:pt>
                <c:pt idx="2142">
                  <c:v>1.1606E-5</c:v>
                </c:pt>
                <c:pt idx="2143">
                  <c:v>1.1463E-5</c:v>
                </c:pt>
                <c:pt idx="2144">
                  <c:v>1.1321999999999999E-5</c:v>
                </c:pt>
                <c:pt idx="2145">
                  <c:v>1.1182999999999999E-5</c:v>
                </c:pt>
                <c:pt idx="2146">
                  <c:v>1.1046000000000001E-5</c:v>
                </c:pt>
                <c:pt idx="2147">
                  <c:v>1.0912E-5</c:v>
                </c:pt>
                <c:pt idx="2148">
                  <c:v>1.078E-5</c:v>
                </c:pt>
                <c:pt idx="2149">
                  <c:v>1.0648999999999999E-5</c:v>
                </c:pt>
                <c:pt idx="2150">
                  <c:v>1.0521E-5</c:v>
                </c:pt>
                <c:pt idx="2151">
                  <c:v>0.11346000000000001</c:v>
                </c:pt>
                <c:pt idx="2152">
                  <c:v>0.11296</c:v>
                </c:pt>
                <c:pt idx="2153">
                  <c:v>0.11161</c:v>
                </c:pt>
                <c:pt idx="2154">
                  <c:v>0.11029</c:v>
                </c:pt>
                <c:pt idx="2155">
                  <c:v>0.10899</c:v>
                </c:pt>
                <c:pt idx="2156">
                  <c:v>0.1077</c:v>
                </c:pt>
                <c:pt idx="2157">
                  <c:v>0.10644000000000001</c:v>
                </c:pt>
                <c:pt idx="2158">
                  <c:v>0.10519000000000001</c:v>
                </c:pt>
                <c:pt idx="2159">
                  <c:v>0.10396</c:v>
                </c:pt>
                <c:pt idx="2160">
                  <c:v>0.10274999999999999</c:v>
                </c:pt>
                <c:pt idx="2161">
                  <c:v>0.10156</c:v>
                </c:pt>
                <c:pt idx="2162">
                  <c:v>0.10038999999999999</c:v>
                </c:pt>
                <c:pt idx="2163">
                  <c:v>9.9235000000000004E-2</c:v>
                </c:pt>
                <c:pt idx="2164">
                  <c:v>9.8096000000000003E-2</c:v>
                </c:pt>
                <c:pt idx="2165">
                  <c:v>9.6975000000000006E-2</c:v>
                </c:pt>
                <c:pt idx="2166">
                  <c:v>9.5869999999999997E-2</c:v>
                </c:pt>
                <c:pt idx="2167">
                  <c:v>9.4782000000000005E-2</c:v>
                </c:pt>
                <c:pt idx="2168">
                  <c:v>9.3710000000000002E-2</c:v>
                </c:pt>
                <c:pt idx="2169">
                  <c:v>9.2652999999999999E-2</c:v>
                </c:pt>
                <c:pt idx="2170">
                  <c:v>9.1610999999999998E-2</c:v>
                </c:pt>
                <c:pt idx="2171">
                  <c:v>9.0584999999999999E-2</c:v>
                </c:pt>
                <c:pt idx="2172">
                  <c:v>8.9574000000000001E-2</c:v>
                </c:pt>
                <c:pt idx="2173">
                  <c:v>8.8577000000000003E-2</c:v>
                </c:pt>
                <c:pt idx="2174">
                  <c:v>8.7594000000000005E-2</c:v>
                </c:pt>
                <c:pt idx="2175">
                  <c:v>8.6625999999999995E-2</c:v>
                </c:pt>
                <c:pt idx="2176">
                  <c:v>8.5669999999999996E-2</c:v>
                </c:pt>
                <c:pt idx="2177">
                  <c:v>8.4727999999999998E-2</c:v>
                </c:pt>
                <c:pt idx="2178">
                  <c:v>8.3798999999999998E-2</c:v>
                </c:pt>
                <c:pt idx="2179">
                  <c:v>8.2882999999999998E-2</c:v>
                </c:pt>
                <c:pt idx="2180">
                  <c:v>8.1978999999999996E-2</c:v>
                </c:pt>
                <c:pt idx="2181">
                  <c:v>8.1087000000000006E-2</c:v>
                </c:pt>
                <c:pt idx="2182">
                  <c:v>8.0207000000000001E-2</c:v>
                </c:pt>
                <c:pt idx="2183">
                  <c:v>7.9338000000000006E-2</c:v>
                </c:pt>
                <c:pt idx="2184">
                  <c:v>7.8480999999999995E-2</c:v>
                </c:pt>
                <c:pt idx="2185">
                  <c:v>7.7635999999999997E-2</c:v>
                </c:pt>
                <c:pt idx="2186">
                  <c:v>7.6800999999999994E-2</c:v>
                </c:pt>
                <c:pt idx="2187">
                  <c:v>7.5977000000000003E-2</c:v>
                </c:pt>
                <c:pt idx="2188">
                  <c:v>7.5164999999999996E-2</c:v>
                </c:pt>
                <c:pt idx="2189">
                  <c:v>7.4362999999999999E-2</c:v>
                </c:pt>
                <c:pt idx="2190">
                  <c:v>7.3570999999999998E-2</c:v>
                </c:pt>
                <c:pt idx="2191">
                  <c:v>7.2789999999999994E-2</c:v>
                </c:pt>
                <c:pt idx="2192">
                  <c:v>7.2020000000000001E-2</c:v>
                </c:pt>
                <c:pt idx="2193">
                  <c:v>7.1259000000000003E-2</c:v>
                </c:pt>
                <c:pt idx="2194">
                  <c:v>7.0508000000000001E-2</c:v>
                </c:pt>
                <c:pt idx="2195">
                  <c:v>6.9765999999999995E-2</c:v>
                </c:pt>
                <c:pt idx="2196">
                  <c:v>6.9033999999999998E-2</c:v>
                </c:pt>
                <c:pt idx="2197">
                  <c:v>6.8309999999999996E-2</c:v>
                </c:pt>
                <c:pt idx="2198">
                  <c:v>6.7595000000000002E-2</c:v>
                </c:pt>
                <c:pt idx="2199">
                  <c:v>6.6887000000000002E-2</c:v>
                </c:pt>
                <c:pt idx="2200">
                  <c:v>6.6187999999999997E-2</c:v>
                </c:pt>
                <c:pt idx="2201">
                  <c:v>6.5497E-2</c:v>
                </c:pt>
                <c:pt idx="2202">
                  <c:v>6.4813999999999997E-2</c:v>
                </c:pt>
                <c:pt idx="2203">
                  <c:v>6.4139000000000002E-2</c:v>
                </c:pt>
                <c:pt idx="2204">
                  <c:v>6.3471E-2</c:v>
                </c:pt>
                <c:pt idx="2205">
                  <c:v>6.2811000000000006E-2</c:v>
                </c:pt>
                <c:pt idx="2206">
                  <c:v>6.4459000000000002E-2</c:v>
                </c:pt>
                <c:pt idx="2207">
                  <c:v>6.3791E-2</c:v>
                </c:pt>
                <c:pt idx="2208">
                  <c:v>6.3130000000000006E-2</c:v>
                </c:pt>
                <c:pt idx="2209">
                  <c:v>6.2476999999999998E-2</c:v>
                </c:pt>
                <c:pt idx="2210">
                  <c:v>6.1831999999999998E-2</c:v>
                </c:pt>
                <c:pt idx="2211">
                  <c:v>6.1194999999999999E-2</c:v>
                </c:pt>
                <c:pt idx="2212">
                  <c:v>6.0565000000000001E-2</c:v>
                </c:pt>
                <c:pt idx="2213">
                  <c:v>5.9942000000000002E-2</c:v>
                </c:pt>
                <c:pt idx="2214">
                  <c:v>5.9325999999999997E-2</c:v>
                </c:pt>
                <c:pt idx="2215">
                  <c:v>5.8717999999999999E-2</c:v>
                </c:pt>
                <c:pt idx="2216">
                  <c:v>5.8116000000000001E-2</c:v>
                </c:pt>
                <c:pt idx="2217">
                  <c:v>5.7521999999999997E-2</c:v>
                </c:pt>
                <c:pt idx="2218">
                  <c:v>5.6933999999999998E-2</c:v>
                </c:pt>
                <c:pt idx="2219">
                  <c:v>5.6353E-2</c:v>
                </c:pt>
                <c:pt idx="2220">
                  <c:v>5.5778000000000001E-2</c:v>
                </c:pt>
                <c:pt idx="2221">
                  <c:v>5.5210000000000002E-2</c:v>
                </c:pt>
                <c:pt idx="2222">
                  <c:v>5.4649000000000003E-2</c:v>
                </c:pt>
                <c:pt idx="2223">
                  <c:v>5.4094000000000003E-2</c:v>
                </c:pt>
                <c:pt idx="2224">
                  <c:v>5.3545000000000002E-2</c:v>
                </c:pt>
                <c:pt idx="2225">
                  <c:v>5.3003000000000002E-2</c:v>
                </c:pt>
                <c:pt idx="2226">
                  <c:v>5.2465999999999999E-2</c:v>
                </c:pt>
                <c:pt idx="2227">
                  <c:v>5.1936000000000003E-2</c:v>
                </c:pt>
                <c:pt idx="2228">
                  <c:v>5.1411999999999999E-2</c:v>
                </c:pt>
                <c:pt idx="2229">
                  <c:v>5.0894000000000002E-2</c:v>
                </c:pt>
                <c:pt idx="2230">
                  <c:v>5.0382000000000003E-2</c:v>
                </c:pt>
                <c:pt idx="2231">
                  <c:v>4.9875999999999997E-2</c:v>
                </c:pt>
                <c:pt idx="2232">
                  <c:v>4.9376000000000003E-2</c:v>
                </c:pt>
                <c:pt idx="2233">
                  <c:v>4.8881000000000001E-2</c:v>
                </c:pt>
                <c:pt idx="2234">
                  <c:v>4.8391999999999998E-2</c:v>
                </c:pt>
                <c:pt idx="2235">
                  <c:v>4.7909E-2</c:v>
                </c:pt>
                <c:pt idx="2236">
                  <c:v>4.7432000000000002E-2</c:v>
                </c:pt>
                <c:pt idx="2237">
                  <c:v>4.6960000000000002E-2</c:v>
                </c:pt>
                <c:pt idx="2238">
                  <c:v>4.6494000000000001E-2</c:v>
                </c:pt>
                <c:pt idx="2239">
                  <c:v>4.6032999999999998E-2</c:v>
                </c:pt>
                <c:pt idx="2240">
                  <c:v>4.5578E-2</c:v>
                </c:pt>
                <c:pt idx="2241">
                  <c:v>4.5128000000000001E-2</c:v>
                </c:pt>
                <c:pt idx="2242">
                  <c:v>4.4683E-2</c:v>
                </c:pt>
                <c:pt idx="2243">
                  <c:v>4.4242999999999998E-2</c:v>
                </c:pt>
                <c:pt idx="2244">
                  <c:v>4.3806999999999999E-2</c:v>
                </c:pt>
                <c:pt idx="2245">
                  <c:v>4.3376999999999999E-2</c:v>
                </c:pt>
                <c:pt idx="2246">
                  <c:v>4.2951000000000003E-2</c:v>
                </c:pt>
                <c:pt idx="2247">
                  <c:v>4.2529999999999998E-2</c:v>
                </c:pt>
                <c:pt idx="2248">
                  <c:v>4.2112999999999998E-2</c:v>
                </c:pt>
                <c:pt idx="2249">
                  <c:v>4.1700000000000001E-2</c:v>
                </c:pt>
                <c:pt idx="2250">
                  <c:v>4.1291000000000001E-2</c:v>
                </c:pt>
                <c:pt idx="2251">
                  <c:v>4.0885999999999999E-2</c:v>
                </c:pt>
                <c:pt idx="2252">
                  <c:v>4.0485E-2</c:v>
                </c:pt>
                <c:pt idx="2253">
                  <c:v>4.0086999999999998E-2</c:v>
                </c:pt>
                <c:pt idx="2254">
                  <c:v>3.9691999999999998E-2</c:v>
                </c:pt>
                <c:pt idx="2255">
                  <c:v>3.9301000000000003E-2</c:v>
                </c:pt>
                <c:pt idx="2256">
                  <c:v>3.8912000000000002E-2</c:v>
                </c:pt>
                <c:pt idx="2257">
                  <c:v>3.8526999999999999E-2</c:v>
                </c:pt>
                <c:pt idx="2258">
                  <c:v>3.8144999999999998E-2</c:v>
                </c:pt>
                <c:pt idx="2259">
                  <c:v>3.7765E-2</c:v>
                </c:pt>
                <c:pt idx="2260">
                  <c:v>3.7387999999999998E-2</c:v>
                </c:pt>
                <c:pt idx="2261">
                  <c:v>3.7013999999999998E-2</c:v>
                </c:pt>
                <c:pt idx="2262">
                  <c:v>3.6643000000000002E-2</c:v>
                </c:pt>
                <c:pt idx="2263">
                  <c:v>3.6274000000000001E-2</c:v>
                </c:pt>
                <c:pt idx="2264">
                  <c:v>3.5909000000000003E-2</c:v>
                </c:pt>
                <c:pt idx="2265">
                  <c:v>3.5546000000000001E-2</c:v>
                </c:pt>
                <c:pt idx="2266">
                  <c:v>3.5185000000000001E-2</c:v>
                </c:pt>
                <c:pt idx="2267">
                  <c:v>3.4826999999999997E-2</c:v>
                </c:pt>
                <c:pt idx="2268">
                  <c:v>3.4472000000000003E-2</c:v>
                </c:pt>
                <c:pt idx="2269">
                  <c:v>3.4119999999999998E-2</c:v>
                </c:pt>
                <c:pt idx="2270">
                  <c:v>3.8706999999999998E-2</c:v>
                </c:pt>
                <c:pt idx="2271">
                  <c:v>3.8309000000000003E-2</c:v>
                </c:pt>
                <c:pt idx="2272">
                  <c:v>3.7913000000000002E-2</c:v>
                </c:pt>
                <c:pt idx="2273">
                  <c:v>3.7520999999999999E-2</c:v>
                </c:pt>
                <c:pt idx="2274">
                  <c:v>3.7131999999999998E-2</c:v>
                </c:pt>
                <c:pt idx="2275">
                  <c:v>3.6746000000000001E-2</c:v>
                </c:pt>
                <c:pt idx="2276">
                  <c:v>3.6364E-2</c:v>
                </c:pt>
                <c:pt idx="2277">
                  <c:v>3.5984000000000002E-2</c:v>
                </c:pt>
                <c:pt idx="2278">
                  <c:v>3.5608000000000001E-2</c:v>
                </c:pt>
                <c:pt idx="2279">
                  <c:v>3.5235000000000002E-2</c:v>
                </c:pt>
                <c:pt idx="2280">
                  <c:v>3.4865E-2</c:v>
                </c:pt>
                <c:pt idx="2281">
                  <c:v>3.4498000000000001E-2</c:v>
                </c:pt>
                <c:pt idx="2282">
                  <c:v>3.4133999999999998E-2</c:v>
                </c:pt>
                <c:pt idx="2283">
                  <c:v>3.3772999999999997E-2</c:v>
                </c:pt>
                <c:pt idx="2284">
                  <c:v>3.3416000000000001E-2</c:v>
                </c:pt>
                <c:pt idx="2285">
                  <c:v>3.3061E-2</c:v>
                </c:pt>
                <c:pt idx="2286">
                  <c:v>3.2709000000000002E-2</c:v>
                </c:pt>
                <c:pt idx="2287">
                  <c:v>3.236E-2</c:v>
                </c:pt>
                <c:pt idx="2288">
                  <c:v>3.2013E-2</c:v>
                </c:pt>
                <c:pt idx="2289">
                  <c:v>3.1669000000000003E-2</c:v>
                </c:pt>
                <c:pt idx="2290">
                  <c:v>3.1328000000000002E-2</c:v>
                </c:pt>
                <c:pt idx="2291">
                  <c:v>3.099E-2</c:v>
                </c:pt>
                <c:pt idx="2292">
                  <c:v>3.0654000000000001E-2</c:v>
                </c:pt>
                <c:pt idx="2293">
                  <c:v>3.0321000000000001E-2</c:v>
                </c:pt>
                <c:pt idx="2294">
                  <c:v>2.9989999999999999E-2</c:v>
                </c:pt>
                <c:pt idx="2295">
                  <c:v>2.9662000000000001E-2</c:v>
                </c:pt>
                <c:pt idx="2296">
                  <c:v>2.9336999999999998E-2</c:v>
                </c:pt>
                <c:pt idx="2297">
                  <c:v>2.9014000000000002E-2</c:v>
                </c:pt>
                <c:pt idx="2298">
                  <c:v>2.8694000000000001E-2</c:v>
                </c:pt>
                <c:pt idx="2299">
                  <c:v>2.8375999999999998E-2</c:v>
                </c:pt>
                <c:pt idx="2300">
                  <c:v>2.8062E-2</c:v>
                </c:pt>
                <c:pt idx="2301">
                  <c:v>2.775E-2</c:v>
                </c:pt>
                <c:pt idx="2302">
                  <c:v>2.7439999999999999E-2</c:v>
                </c:pt>
                <c:pt idx="2303">
                  <c:v>2.7133999999999998E-2</c:v>
                </c:pt>
                <c:pt idx="2304">
                  <c:v>2.683E-2</c:v>
                </c:pt>
                <c:pt idx="2305">
                  <c:v>2.6527999999999999E-2</c:v>
                </c:pt>
                <c:pt idx="2306">
                  <c:v>2.623E-2</c:v>
                </c:pt>
                <c:pt idx="2307">
                  <c:v>2.5933999999999999E-2</c:v>
                </c:pt>
                <c:pt idx="2308">
                  <c:v>2.564E-2</c:v>
                </c:pt>
                <c:pt idx="2309">
                  <c:v>2.5349E-2</c:v>
                </c:pt>
                <c:pt idx="2310">
                  <c:v>2.5061E-2</c:v>
                </c:pt>
                <c:pt idx="2311">
                  <c:v>2.4774999999999998E-2</c:v>
                </c:pt>
                <c:pt idx="2312">
                  <c:v>2.4490999999999999E-2</c:v>
                </c:pt>
                <c:pt idx="2313">
                  <c:v>2.4209999999999999E-2</c:v>
                </c:pt>
                <c:pt idx="2314">
                  <c:v>2.3931999999999998E-2</c:v>
                </c:pt>
                <c:pt idx="2315">
                  <c:v>2.3656E-2</c:v>
                </c:pt>
                <c:pt idx="2316">
                  <c:v>2.3383000000000001E-2</c:v>
                </c:pt>
                <c:pt idx="2317">
                  <c:v>2.3113000000000002E-2</c:v>
                </c:pt>
                <c:pt idx="2318">
                  <c:v>2.2845000000000001E-2</c:v>
                </c:pt>
                <c:pt idx="2319">
                  <c:v>2.2579999999999999E-2</c:v>
                </c:pt>
                <c:pt idx="2320">
                  <c:v>2.2318000000000001E-2</c:v>
                </c:pt>
                <c:pt idx="2321">
                  <c:v>2.2058000000000001E-2</c:v>
                </c:pt>
                <c:pt idx="2322">
                  <c:v>2.18E-2</c:v>
                </c:pt>
                <c:pt idx="2323">
                  <c:v>2.1544000000000001E-2</c:v>
                </c:pt>
                <c:pt idx="2324">
                  <c:v>2.1291000000000001E-2</c:v>
                </c:pt>
                <c:pt idx="2325">
                  <c:v>2.104E-2</c:v>
                </c:pt>
                <c:pt idx="2326">
                  <c:v>2.0791E-2</c:v>
                </c:pt>
                <c:pt idx="2327">
                  <c:v>2.0544E-2</c:v>
                </c:pt>
                <c:pt idx="2328">
                  <c:v>2.0299000000000001E-2</c:v>
                </c:pt>
                <c:pt idx="2329">
                  <c:v>2.0056999999999998E-2</c:v>
                </c:pt>
                <c:pt idx="2330">
                  <c:v>1.9816E-2</c:v>
                </c:pt>
                <c:pt idx="2331">
                  <c:v>1.9577000000000001E-2</c:v>
                </c:pt>
                <c:pt idx="2332">
                  <c:v>1.934E-2</c:v>
                </c:pt>
                <c:pt idx="2333">
                  <c:v>1.9106000000000001E-2</c:v>
                </c:pt>
                <c:pt idx="2334">
                  <c:v>1.8873999999999998E-2</c:v>
                </c:pt>
                <c:pt idx="2335">
                  <c:v>1.8644000000000001E-2</c:v>
                </c:pt>
                <c:pt idx="2336">
                  <c:v>1.8415999999999998E-2</c:v>
                </c:pt>
                <c:pt idx="2337">
                  <c:v>1.8190000000000001E-2</c:v>
                </c:pt>
                <c:pt idx="2338">
                  <c:v>1.7967E-2</c:v>
                </c:pt>
                <c:pt idx="2339">
                  <c:v>1.7746000000000001E-2</c:v>
                </c:pt>
                <c:pt idx="2340">
                  <c:v>1.7527000000000001E-2</c:v>
                </c:pt>
                <c:pt idx="2341">
                  <c:v>1.7309999999999999E-2</c:v>
                </c:pt>
                <c:pt idx="2342">
                  <c:v>1.7096E-2</c:v>
                </c:pt>
                <c:pt idx="2343">
                  <c:v>1.6884E-2</c:v>
                </c:pt>
                <c:pt idx="2344">
                  <c:v>1.6674000000000001E-2</c:v>
                </c:pt>
                <c:pt idx="2345">
                  <c:v>1.6466000000000001E-2</c:v>
                </c:pt>
                <c:pt idx="2346">
                  <c:v>1.6261000000000001E-2</c:v>
                </c:pt>
                <c:pt idx="2347">
                  <c:v>1.6056999999999998E-2</c:v>
                </c:pt>
                <c:pt idx="2348">
                  <c:v>1.5855000000000001E-2</c:v>
                </c:pt>
                <c:pt idx="2349">
                  <c:v>1.5656E-2</c:v>
                </c:pt>
                <c:pt idx="2350">
                  <c:v>1.5458E-2</c:v>
                </c:pt>
                <c:pt idx="2351">
                  <c:v>1.5262E-2</c:v>
                </c:pt>
                <c:pt idx="2352">
                  <c:v>1.5068E-2</c:v>
                </c:pt>
                <c:pt idx="2353">
                  <c:v>1.4876E-2</c:v>
                </c:pt>
                <c:pt idx="2354">
                  <c:v>1.4685999999999999E-2</c:v>
                </c:pt>
                <c:pt idx="2355">
                  <c:v>1.4498E-2</c:v>
                </c:pt>
                <c:pt idx="2356">
                  <c:v>1.4311000000000001E-2</c:v>
                </c:pt>
                <c:pt idx="2357">
                  <c:v>1.4126E-2</c:v>
                </c:pt>
                <c:pt idx="2358">
                  <c:v>1.3942E-2</c:v>
                </c:pt>
                <c:pt idx="2359">
                  <c:v>1.3761000000000001E-2</c:v>
                </c:pt>
                <c:pt idx="2360">
                  <c:v>1.3580999999999999E-2</c:v>
                </c:pt>
                <c:pt idx="2361">
                  <c:v>1.3403999999999999E-2</c:v>
                </c:pt>
                <c:pt idx="2362">
                  <c:v>1.3228E-2</c:v>
                </c:pt>
                <c:pt idx="2363">
                  <c:v>1.3054E-2</c:v>
                </c:pt>
                <c:pt idx="2364">
                  <c:v>1.2881E-2</c:v>
                </c:pt>
                <c:pt idx="2365">
                  <c:v>1.2711E-2</c:v>
                </c:pt>
                <c:pt idx="2366">
                  <c:v>1.2543E-2</c:v>
                </c:pt>
                <c:pt idx="2367">
                  <c:v>1.2376E-2</c:v>
                </c:pt>
                <c:pt idx="2368">
                  <c:v>1.2211E-2</c:v>
                </c:pt>
                <c:pt idx="2369">
                  <c:v>1.2048E-2</c:v>
                </c:pt>
                <c:pt idx="2370">
                  <c:v>1.1887E-2</c:v>
                </c:pt>
                <c:pt idx="2371">
                  <c:v>1.1728000000000001E-2</c:v>
                </c:pt>
                <c:pt idx="2372">
                  <c:v>1.157E-2</c:v>
                </c:pt>
                <c:pt idx="2373">
                  <c:v>1.1414000000000001E-2</c:v>
                </c:pt>
                <c:pt idx="2374">
                  <c:v>1.1259999999999999E-2</c:v>
                </c:pt>
                <c:pt idx="2375">
                  <c:v>1.1108E-2</c:v>
                </c:pt>
                <c:pt idx="2376">
                  <c:v>1.0957E-2</c:v>
                </c:pt>
                <c:pt idx="2377">
                  <c:v>1.0808E-2</c:v>
                </c:pt>
                <c:pt idx="2378">
                  <c:v>1.0661E-2</c:v>
                </c:pt>
                <c:pt idx="2379">
                  <c:v>1.0515E-2</c:v>
                </c:pt>
                <c:pt idx="2380">
                  <c:v>1.0371E-2</c:v>
                </c:pt>
                <c:pt idx="2381">
                  <c:v>1.0229E-2</c:v>
                </c:pt>
                <c:pt idx="2382">
                  <c:v>1.0088E-2</c:v>
                </c:pt>
                <c:pt idx="2383">
                  <c:v>9.9492999999999995E-3</c:v>
                </c:pt>
                <c:pt idx="2384">
                  <c:v>9.8121000000000007E-3</c:v>
                </c:pt>
                <c:pt idx="2385">
                  <c:v>9.6766000000000005E-3</c:v>
                </c:pt>
                <c:pt idx="2386">
                  <c:v>9.5428000000000006E-3</c:v>
                </c:pt>
                <c:pt idx="2387">
                  <c:v>9.4105999999999999E-3</c:v>
                </c:pt>
                <c:pt idx="2388">
                  <c:v>9.2800999999999995E-3</c:v>
                </c:pt>
                <c:pt idx="2389">
                  <c:v>9.1511000000000006E-3</c:v>
                </c:pt>
                <c:pt idx="2390">
                  <c:v>9.0237000000000008E-3</c:v>
                </c:pt>
                <c:pt idx="2391">
                  <c:v>8.8979999999999997E-3</c:v>
                </c:pt>
                <c:pt idx="2392">
                  <c:v>8.7737000000000006E-3</c:v>
                </c:pt>
                <c:pt idx="2393">
                  <c:v>8.6510000000000007E-3</c:v>
                </c:pt>
                <c:pt idx="2394">
                  <c:v>8.5298000000000006E-3</c:v>
                </c:pt>
                <c:pt idx="2395">
                  <c:v>8.4101999999999996E-3</c:v>
                </c:pt>
                <c:pt idx="2396">
                  <c:v>8.2918999999999996E-3</c:v>
                </c:pt>
                <c:pt idx="2397">
                  <c:v>8.1752000000000005E-3</c:v>
                </c:pt>
                <c:pt idx="2398">
                  <c:v>8.0599999999999995E-3</c:v>
                </c:pt>
                <c:pt idx="2399">
                  <c:v>7.9462000000000005E-3</c:v>
                </c:pt>
                <c:pt idx="2400">
                  <c:v>7.8338999999999995E-3</c:v>
                </c:pt>
                <c:pt idx="2401">
                  <c:v>7.7231000000000001E-3</c:v>
                </c:pt>
                <c:pt idx="2402">
                  <c:v>7.6137000000000002E-3</c:v>
                </c:pt>
                <c:pt idx="2403">
                  <c:v>7.5058E-3</c:v>
                </c:pt>
                <c:pt idx="2404">
                  <c:v>7.3993000000000001E-3</c:v>
                </c:pt>
                <c:pt idx="2405">
                  <c:v>7.2943000000000001E-3</c:v>
                </c:pt>
                <c:pt idx="2406">
                  <c:v>7.1906000000000001E-3</c:v>
                </c:pt>
                <c:pt idx="2407">
                  <c:v>7.0883999999999999E-3</c:v>
                </c:pt>
                <c:pt idx="2408">
                  <c:v>6.9876000000000001E-3</c:v>
                </c:pt>
                <c:pt idx="2409">
                  <c:v>6.8881999999999997E-3</c:v>
                </c:pt>
                <c:pt idx="2410">
                  <c:v>6.7901000000000003E-3</c:v>
                </c:pt>
                <c:pt idx="2411">
                  <c:v>6.6934000000000004E-3</c:v>
                </c:pt>
                <c:pt idx="2412">
                  <c:v>6.5979999999999997E-3</c:v>
                </c:pt>
                <c:pt idx="2413">
                  <c:v>6.5040000000000002E-3</c:v>
                </c:pt>
                <c:pt idx="2414">
                  <c:v>6.4113E-3</c:v>
                </c:pt>
                <c:pt idx="2415">
                  <c:v>6.3198000000000004E-3</c:v>
                </c:pt>
                <c:pt idx="2416">
                  <c:v>6.2297000000000003E-3</c:v>
                </c:pt>
                <c:pt idx="2417">
                  <c:v>6.1408000000000001E-3</c:v>
                </c:pt>
                <c:pt idx="2418">
                  <c:v>6.0531999999999999E-3</c:v>
                </c:pt>
                <c:pt idx="2419">
                  <c:v>5.9667000000000001E-3</c:v>
                </c:pt>
                <c:pt idx="2420">
                  <c:v>5.8814999999999996E-3</c:v>
                </c:pt>
                <c:pt idx="2421">
                  <c:v>5.7974000000000003E-3</c:v>
                </c:pt>
                <c:pt idx="2422">
                  <c:v>5.7143999999999997E-3</c:v>
                </c:pt>
                <c:pt idx="2423">
                  <c:v>5.6325999999999998E-3</c:v>
                </c:pt>
                <c:pt idx="2424">
                  <c:v>5.5519000000000002E-3</c:v>
                </c:pt>
                <c:pt idx="2425">
                  <c:v>5.4723000000000003E-3</c:v>
                </c:pt>
                <c:pt idx="2426">
                  <c:v>5.3937999999999998E-3</c:v>
                </c:pt>
                <c:pt idx="2427">
                  <c:v>5.3163000000000004E-3</c:v>
                </c:pt>
                <c:pt idx="2428">
                  <c:v>5.2398999999999996E-3</c:v>
                </c:pt>
                <c:pt idx="2429">
                  <c:v>5.1644999999999998E-3</c:v>
                </c:pt>
                <c:pt idx="2430">
                  <c:v>5.0901000000000002E-3</c:v>
                </c:pt>
                <c:pt idx="2431">
                  <c:v>5.0166999999999998E-3</c:v>
                </c:pt>
                <c:pt idx="2432">
                  <c:v>4.9443000000000004E-3</c:v>
                </c:pt>
                <c:pt idx="2433">
                  <c:v>4.8729000000000003E-3</c:v>
                </c:pt>
                <c:pt idx="2434">
                  <c:v>4.8024000000000001E-3</c:v>
                </c:pt>
                <c:pt idx="2435">
                  <c:v>4.7329E-3</c:v>
                </c:pt>
                <c:pt idx="2436">
                  <c:v>4.6644E-3</c:v>
                </c:pt>
                <c:pt idx="2437">
                  <c:v>4.5967999999999998E-3</c:v>
                </c:pt>
                <c:pt idx="2438">
                  <c:v>4.5303000000000001E-3</c:v>
                </c:pt>
                <c:pt idx="2439">
                  <c:v>4.4647999999999997E-3</c:v>
                </c:pt>
                <c:pt idx="2440">
                  <c:v>4.4003000000000002E-3</c:v>
                </c:pt>
                <c:pt idx="2441">
                  <c:v>4.3368E-3</c:v>
                </c:pt>
                <c:pt idx="2442">
                  <c:v>4.2744000000000002E-3</c:v>
                </c:pt>
                <c:pt idx="2443">
                  <c:v>4.2129999999999997E-3</c:v>
                </c:pt>
                <c:pt idx="2444">
                  <c:v>4.1526000000000002E-3</c:v>
                </c:pt>
                <c:pt idx="2445">
                  <c:v>4.0932E-3</c:v>
                </c:pt>
                <c:pt idx="2446">
                  <c:v>4.0347999999999998E-3</c:v>
                </c:pt>
                <c:pt idx="2447">
                  <c:v>3.9773999999999999E-3</c:v>
                </c:pt>
                <c:pt idx="2448">
                  <c:v>3.9208999999999997E-3</c:v>
                </c:pt>
                <c:pt idx="2449">
                  <c:v>3.8654000000000002E-3</c:v>
                </c:pt>
                <c:pt idx="2450">
                  <c:v>3.8107000000000002E-3</c:v>
                </c:pt>
                <c:pt idx="2451">
                  <c:v>3.7569999999999999E-3</c:v>
                </c:pt>
                <c:pt idx="2452">
                  <c:v>3.7041000000000001E-3</c:v>
                </c:pt>
                <c:pt idx="2453">
                  <c:v>3.6521000000000001E-3</c:v>
                </c:pt>
                <c:pt idx="2454">
                  <c:v>3.6009000000000002E-3</c:v>
                </c:pt>
                <c:pt idx="2455">
                  <c:v>3.5506000000000001E-3</c:v>
                </c:pt>
                <c:pt idx="2456">
                  <c:v>3.5010000000000002E-3</c:v>
                </c:pt>
                <c:pt idx="2457">
                  <c:v>3.4521999999999999E-3</c:v>
                </c:pt>
                <c:pt idx="2458">
                  <c:v>3.4042999999999999E-3</c:v>
                </c:pt>
                <c:pt idx="2459">
                  <c:v>3.3570000000000002E-3</c:v>
                </c:pt>
                <c:pt idx="2460">
                  <c:v>3.3105000000000001E-3</c:v>
                </c:pt>
                <c:pt idx="2461">
                  <c:v>3.2647000000000002E-3</c:v>
                </c:pt>
                <c:pt idx="2462">
                  <c:v>4.4908999999999999E-3</c:v>
                </c:pt>
                <c:pt idx="2463">
                  <c:v>6.5190999999999999E-3</c:v>
                </c:pt>
                <c:pt idx="2464">
                  <c:v>6.4298000000000003E-3</c:v>
                </c:pt>
                <c:pt idx="2465">
                  <c:v>6.3419000000000001E-3</c:v>
                </c:pt>
                <c:pt idx="2466">
                  <c:v>6.2554000000000004E-3</c:v>
                </c:pt>
                <c:pt idx="2467">
                  <c:v>6.1703000000000001E-3</c:v>
                </c:pt>
                <c:pt idx="2468">
                  <c:v>6.0866000000000002E-3</c:v>
                </c:pt>
                <c:pt idx="2469">
                  <c:v>6.0042999999999997E-3</c:v>
                </c:pt>
                <c:pt idx="2470">
                  <c:v>5.9233000000000003E-3</c:v>
                </c:pt>
                <c:pt idx="2471">
                  <c:v>5.8437000000000003E-3</c:v>
                </c:pt>
                <c:pt idx="2472">
                  <c:v>5.7654000000000004E-3</c:v>
                </c:pt>
                <c:pt idx="2473">
                  <c:v>5.6883000000000003E-3</c:v>
                </c:pt>
                <c:pt idx="2474">
                  <c:v>5.6124E-3</c:v>
                </c:pt>
                <c:pt idx="2475">
                  <c:v>5.5376999999999996E-3</c:v>
                </c:pt>
                <c:pt idx="2476">
                  <c:v>6.1577999999999997E-3</c:v>
                </c:pt>
                <c:pt idx="2477">
                  <c:v>6.0761000000000001E-3</c:v>
                </c:pt>
                <c:pt idx="2478">
                  <c:v>5.9956999999999996E-3</c:v>
                </c:pt>
                <c:pt idx="2479">
                  <c:v>5.9164999999999999E-3</c:v>
                </c:pt>
                <c:pt idx="2480">
                  <c:v>5.8383000000000003E-3</c:v>
                </c:pt>
                <c:pt idx="2481">
                  <c:v>5.7613999999999999E-3</c:v>
                </c:pt>
                <c:pt idx="2482">
                  <c:v>5.6854999999999996E-3</c:v>
                </c:pt>
                <c:pt idx="2483">
                  <c:v>5.6106999999999997E-3</c:v>
                </c:pt>
                <c:pt idx="2484">
                  <c:v>5.5370999999999997E-3</c:v>
                </c:pt>
                <c:pt idx="2485">
                  <c:v>7.1460999999999998E-3</c:v>
                </c:pt>
                <c:pt idx="2486">
                  <c:v>7.0526E-3</c:v>
                </c:pt>
                <c:pt idx="2487">
                  <c:v>6.9604999999999997E-3</c:v>
                </c:pt>
                <c:pt idx="2488">
                  <c:v>6.8697999999999997E-3</c:v>
                </c:pt>
                <c:pt idx="2489">
                  <c:v>7.6839999999999999E-3</c:v>
                </c:pt>
                <c:pt idx="2490">
                  <c:v>7.5843000000000004E-3</c:v>
                </c:pt>
                <c:pt idx="2491">
                  <c:v>7.4860999999999999E-3</c:v>
                </c:pt>
                <c:pt idx="2492">
                  <c:v>7.3894E-3</c:v>
                </c:pt>
                <c:pt idx="2493">
                  <c:v>7.2941000000000004E-3</c:v>
                </c:pt>
                <c:pt idx="2494">
                  <c:v>7.2004E-3</c:v>
                </c:pt>
                <c:pt idx="2495">
                  <c:v>7.1081E-3</c:v>
                </c:pt>
                <c:pt idx="2496">
                  <c:v>7.0172000000000003E-3</c:v>
                </c:pt>
                <c:pt idx="2497">
                  <c:v>6.9277999999999996E-3</c:v>
                </c:pt>
                <c:pt idx="2498">
                  <c:v>6.8399000000000003E-3</c:v>
                </c:pt>
                <c:pt idx="2499">
                  <c:v>6.7533999999999997E-3</c:v>
                </c:pt>
                <c:pt idx="2500">
                  <c:v>6.6682E-3</c:v>
                </c:pt>
                <c:pt idx="2501">
                  <c:v>6.5845000000000001E-3</c:v>
                </c:pt>
                <c:pt idx="2502">
                  <c:v>6.5021000000000002E-3</c:v>
                </c:pt>
                <c:pt idx="2503">
                  <c:v>6.4210999999999999E-3</c:v>
                </c:pt>
                <c:pt idx="2504">
                  <c:v>6.3413999999999996E-3</c:v>
                </c:pt>
                <c:pt idx="2505">
                  <c:v>6.2629000000000001E-3</c:v>
                </c:pt>
                <c:pt idx="2506">
                  <c:v>6.9281000000000004E-3</c:v>
                </c:pt>
                <c:pt idx="2507">
                  <c:v>6.8431000000000004E-3</c:v>
                </c:pt>
                <c:pt idx="2508">
                  <c:v>8.3637999999999994E-3</c:v>
                </c:pt>
                <c:pt idx="2509">
                  <c:v>8.2620000000000002E-3</c:v>
                </c:pt>
                <c:pt idx="2510">
                  <c:v>8.1618999999999997E-3</c:v>
                </c:pt>
                <c:pt idx="2511">
                  <c:v>8.0634000000000001E-3</c:v>
                </c:pt>
                <c:pt idx="2512">
                  <c:v>1.1605000000000001E-2</c:v>
                </c:pt>
                <c:pt idx="2513">
                  <c:v>1.5952000000000001E-2</c:v>
                </c:pt>
                <c:pt idx="2514">
                  <c:v>1.5762000000000002E-2</c:v>
                </c:pt>
                <c:pt idx="2515">
                  <c:v>1.5575E-2</c:v>
                </c:pt>
                <c:pt idx="2516">
                  <c:v>1.5391E-2</c:v>
                </c:pt>
                <c:pt idx="2517">
                  <c:v>1.521E-2</c:v>
                </c:pt>
                <c:pt idx="2518">
                  <c:v>1.5030999999999999E-2</c:v>
                </c:pt>
                <c:pt idx="2519">
                  <c:v>1.4855E-2</c:v>
                </c:pt>
                <c:pt idx="2520">
                  <c:v>1.4682000000000001E-2</c:v>
                </c:pt>
                <c:pt idx="2521">
                  <c:v>1.4511E-2</c:v>
                </c:pt>
                <c:pt idx="2522">
                  <c:v>1.4343E-2</c:v>
                </c:pt>
                <c:pt idx="2523">
                  <c:v>1.4177E-2</c:v>
                </c:pt>
                <c:pt idx="2524">
                  <c:v>1.4014E-2</c:v>
                </c:pt>
                <c:pt idx="2525">
                  <c:v>1.3853000000000001E-2</c:v>
                </c:pt>
                <c:pt idx="2526">
                  <c:v>1.3695000000000001E-2</c:v>
                </c:pt>
                <c:pt idx="2527">
                  <c:v>1.3539000000000001E-2</c:v>
                </c:pt>
                <c:pt idx="2528">
                  <c:v>1.3384999999999999E-2</c:v>
                </c:pt>
                <c:pt idx="2529">
                  <c:v>1.3233999999999999E-2</c:v>
                </c:pt>
                <c:pt idx="2530">
                  <c:v>1.3084999999999999E-2</c:v>
                </c:pt>
                <c:pt idx="2531">
                  <c:v>1.2938E-2</c:v>
                </c:pt>
                <c:pt idx="2532">
                  <c:v>1.2793000000000001E-2</c:v>
                </c:pt>
                <c:pt idx="2533">
                  <c:v>1.2651000000000001E-2</c:v>
                </c:pt>
                <c:pt idx="2534">
                  <c:v>1.251E-2</c:v>
                </c:pt>
                <c:pt idx="2535">
                  <c:v>1.2371999999999999E-2</c:v>
                </c:pt>
                <c:pt idx="2536">
                  <c:v>1.2236E-2</c:v>
                </c:pt>
                <c:pt idx="2537">
                  <c:v>1.2102E-2</c:v>
                </c:pt>
                <c:pt idx="2538">
                  <c:v>1.197E-2</c:v>
                </c:pt>
                <c:pt idx="2539">
                  <c:v>1.184E-2</c:v>
                </c:pt>
                <c:pt idx="2540">
                  <c:v>1.1710999999999999E-2</c:v>
                </c:pt>
                <c:pt idx="2541">
                  <c:v>1.1585E-2</c:v>
                </c:pt>
                <c:pt idx="2542">
                  <c:v>1.146E-2</c:v>
                </c:pt>
                <c:pt idx="2543">
                  <c:v>1.1338000000000001E-2</c:v>
                </c:pt>
                <c:pt idx="2544">
                  <c:v>1.1216E-2</c:v>
                </c:pt>
                <c:pt idx="2545">
                  <c:v>1.1096999999999999E-2</c:v>
                </c:pt>
                <c:pt idx="2546">
                  <c:v>1.0978999999999999E-2</c:v>
                </c:pt>
                <c:pt idx="2547">
                  <c:v>1.0862E-2</c:v>
                </c:pt>
                <c:pt idx="2548">
                  <c:v>1.0747E-2</c:v>
                </c:pt>
                <c:pt idx="2549">
                  <c:v>1.0633E-2</c:v>
                </c:pt>
                <c:pt idx="2550">
                  <c:v>1.0521000000000001E-2</c:v>
                </c:pt>
                <c:pt idx="2551">
                  <c:v>1.0410000000000001E-2</c:v>
                </c:pt>
                <c:pt idx="2552">
                  <c:v>1.03E-2</c:v>
                </c:pt>
                <c:pt idx="2553">
                  <c:v>1.0191E-2</c:v>
                </c:pt>
                <c:pt idx="2554">
                  <c:v>1.0083999999999999E-2</c:v>
                </c:pt>
                <c:pt idx="2555">
                  <c:v>9.9775999999999997E-3</c:v>
                </c:pt>
                <c:pt idx="2556">
                  <c:v>9.8724999999999993E-3</c:v>
                </c:pt>
                <c:pt idx="2557">
                  <c:v>9.7686000000000005E-3</c:v>
                </c:pt>
                <c:pt idx="2558">
                  <c:v>9.6658000000000004E-3</c:v>
                </c:pt>
                <c:pt idx="2559">
                  <c:v>9.5642999999999995E-3</c:v>
                </c:pt>
                <c:pt idx="2560">
                  <c:v>9.4639000000000008E-3</c:v>
                </c:pt>
                <c:pt idx="2561">
                  <c:v>9.3646000000000007E-3</c:v>
                </c:pt>
                <c:pt idx="2562">
                  <c:v>9.2665999999999998E-3</c:v>
                </c:pt>
                <c:pt idx="2563">
                  <c:v>9.1696999999999994E-3</c:v>
                </c:pt>
                <c:pt idx="2564">
                  <c:v>9.0738999999999993E-3</c:v>
                </c:pt>
                <c:pt idx="2565">
                  <c:v>8.9791999999999997E-3</c:v>
                </c:pt>
                <c:pt idx="2566">
                  <c:v>8.8856000000000004E-3</c:v>
                </c:pt>
                <c:pt idx="2567">
                  <c:v>8.7931999999999993E-3</c:v>
                </c:pt>
                <c:pt idx="2568">
                  <c:v>8.7016999999999997E-3</c:v>
                </c:pt>
                <c:pt idx="2569">
                  <c:v>8.6113000000000006E-3</c:v>
                </c:pt>
                <c:pt idx="2570">
                  <c:v>8.5219000000000007E-3</c:v>
                </c:pt>
                <c:pt idx="2571">
                  <c:v>8.4335E-3</c:v>
                </c:pt>
                <c:pt idx="2572">
                  <c:v>8.3461000000000004E-3</c:v>
                </c:pt>
                <c:pt idx="2573">
                  <c:v>8.2596000000000006E-3</c:v>
                </c:pt>
                <c:pt idx="2574">
                  <c:v>8.1741000000000001E-3</c:v>
                </c:pt>
                <c:pt idx="2575">
                  <c:v>8.0894999999999995E-3</c:v>
                </c:pt>
                <c:pt idx="2576">
                  <c:v>8.0058999999999998E-3</c:v>
                </c:pt>
                <c:pt idx="2577">
                  <c:v>7.9231000000000006E-3</c:v>
                </c:pt>
                <c:pt idx="2578">
                  <c:v>7.8411999999999996E-3</c:v>
                </c:pt>
                <c:pt idx="2579">
                  <c:v>7.7602000000000001E-3</c:v>
                </c:pt>
                <c:pt idx="2580">
                  <c:v>7.6800000000000002E-3</c:v>
                </c:pt>
                <c:pt idx="2581">
                  <c:v>7.6007000000000002E-3</c:v>
                </c:pt>
                <c:pt idx="2582">
                  <c:v>7.5221999999999997E-3</c:v>
                </c:pt>
                <c:pt idx="2583">
                  <c:v>7.4444999999999997E-3</c:v>
                </c:pt>
                <c:pt idx="2584">
                  <c:v>7.3676999999999996E-3</c:v>
                </c:pt>
                <c:pt idx="2585">
                  <c:v>7.2916999999999999E-3</c:v>
                </c:pt>
                <c:pt idx="2586">
                  <c:v>7.2164999999999998E-3</c:v>
                </c:pt>
                <c:pt idx="2587">
                  <c:v>7.1419999999999999E-3</c:v>
                </c:pt>
                <c:pt idx="2588">
                  <c:v>7.0682999999999996E-3</c:v>
                </c:pt>
                <c:pt idx="2589">
                  <c:v>6.9953999999999997E-3</c:v>
                </c:pt>
                <c:pt idx="2590">
                  <c:v>6.9230999999999997E-3</c:v>
                </c:pt>
                <c:pt idx="2591">
                  <c:v>6.8516000000000002E-3</c:v>
                </c:pt>
                <c:pt idx="2592">
                  <c:v>6.7806999999999997E-3</c:v>
                </c:pt>
                <c:pt idx="2593">
                  <c:v>6.7105000000000003E-3</c:v>
                </c:pt>
                <c:pt idx="2594">
                  <c:v>6.6410000000000002E-3</c:v>
                </c:pt>
                <c:pt idx="2595">
                  <c:v>6.5721E-3</c:v>
                </c:pt>
                <c:pt idx="2596">
                  <c:v>6.5037999999999997E-3</c:v>
                </c:pt>
                <c:pt idx="2597">
                  <c:v>6.4362000000000004E-3</c:v>
                </c:pt>
                <c:pt idx="2598">
                  <c:v>6.3692000000000002E-3</c:v>
                </c:pt>
                <c:pt idx="2599">
                  <c:v>6.3029000000000002E-3</c:v>
                </c:pt>
                <c:pt idx="2600">
                  <c:v>6.2373000000000003E-3</c:v>
                </c:pt>
                <c:pt idx="2601">
                  <c:v>6.1723000000000004E-3</c:v>
                </c:pt>
                <c:pt idx="2602">
                  <c:v>6.1079000000000003E-3</c:v>
                </c:pt>
                <c:pt idx="2603">
                  <c:v>6.0441999999999996E-3</c:v>
                </c:pt>
                <c:pt idx="2604">
                  <c:v>5.9811999999999999E-3</c:v>
                </c:pt>
                <c:pt idx="2605">
                  <c:v>5.9188000000000001E-3</c:v>
                </c:pt>
                <c:pt idx="2606">
                  <c:v>5.8570000000000002E-3</c:v>
                </c:pt>
                <c:pt idx="2607">
                  <c:v>5.7958000000000003E-3</c:v>
                </c:pt>
                <c:pt idx="2608">
                  <c:v>5.7352999999999996E-3</c:v>
                </c:pt>
                <c:pt idx="2609">
                  <c:v>5.6753999999999997E-3</c:v>
                </c:pt>
                <c:pt idx="2610">
                  <c:v>5.6160999999999997E-3</c:v>
                </c:pt>
                <c:pt idx="2611">
                  <c:v>5.5573999999999997E-3</c:v>
                </c:pt>
                <c:pt idx="2612">
                  <c:v>5.4992000000000001E-3</c:v>
                </c:pt>
                <c:pt idx="2613">
                  <c:v>5.4416999999999998E-3</c:v>
                </c:pt>
                <c:pt idx="2614">
                  <c:v>5.3847000000000001E-3</c:v>
                </c:pt>
                <c:pt idx="2615">
                  <c:v>1.0477999999999999E-2</c:v>
                </c:pt>
                <c:pt idx="2616">
                  <c:v>1.2699E-2</c:v>
                </c:pt>
                <c:pt idx="2617">
                  <c:v>1.2566000000000001E-2</c:v>
                </c:pt>
                <c:pt idx="2618">
                  <c:v>1.2435E-2</c:v>
                </c:pt>
                <c:pt idx="2619">
                  <c:v>1.6546999999999999E-2</c:v>
                </c:pt>
                <c:pt idx="2620">
                  <c:v>2.1791000000000001E-2</c:v>
                </c:pt>
                <c:pt idx="2621">
                  <c:v>2.1564E-2</c:v>
                </c:pt>
                <c:pt idx="2622">
                  <c:v>2.1339E-2</c:v>
                </c:pt>
                <c:pt idx="2623">
                  <c:v>2.1117E-2</c:v>
                </c:pt>
                <c:pt idx="2624">
                  <c:v>2.0896999999999999E-2</c:v>
                </c:pt>
                <c:pt idx="2625">
                  <c:v>2.068E-2</c:v>
                </c:pt>
                <c:pt idx="2626">
                  <c:v>2.0465000000000001E-2</c:v>
                </c:pt>
                <c:pt idx="2627">
                  <c:v>2.0251999999999999E-2</c:v>
                </c:pt>
                <c:pt idx="2628">
                  <c:v>2.0039999999999999E-2</c:v>
                </c:pt>
                <c:pt idx="2629">
                  <c:v>1.9831000000000001E-2</c:v>
                </c:pt>
                <c:pt idx="2630">
                  <c:v>1.9623999999999999E-2</c:v>
                </c:pt>
                <c:pt idx="2631">
                  <c:v>1.9418000000000001E-2</c:v>
                </c:pt>
                <c:pt idx="2632">
                  <c:v>1.9213999999999998E-2</c:v>
                </c:pt>
                <c:pt idx="2633">
                  <c:v>1.9012000000000001E-2</c:v>
                </c:pt>
                <c:pt idx="2634">
                  <c:v>1.8811999999999999E-2</c:v>
                </c:pt>
                <c:pt idx="2635">
                  <c:v>1.8613999999999999E-2</c:v>
                </c:pt>
                <c:pt idx="2636">
                  <c:v>1.8416999999999999E-2</c:v>
                </c:pt>
                <c:pt idx="2637">
                  <c:v>1.8221999999999999E-2</c:v>
                </c:pt>
                <c:pt idx="2638">
                  <c:v>1.8029E-2</c:v>
                </c:pt>
                <c:pt idx="2639">
                  <c:v>1.7836999999999999E-2</c:v>
                </c:pt>
                <c:pt idx="2640">
                  <c:v>1.7646999999999999E-2</c:v>
                </c:pt>
                <c:pt idx="2641">
                  <c:v>1.7458999999999999E-2</c:v>
                </c:pt>
                <c:pt idx="2642">
                  <c:v>1.7271999999999999E-2</c:v>
                </c:pt>
                <c:pt idx="2643">
                  <c:v>1.7087000000000001E-2</c:v>
                </c:pt>
                <c:pt idx="2644">
                  <c:v>1.6903000000000001E-2</c:v>
                </c:pt>
                <c:pt idx="2645">
                  <c:v>1.6721E-2</c:v>
                </c:pt>
                <c:pt idx="2646">
                  <c:v>1.6539999999999999E-2</c:v>
                </c:pt>
                <c:pt idx="2647">
                  <c:v>1.636E-2</c:v>
                </c:pt>
                <c:pt idx="2648">
                  <c:v>1.6181999999999998E-2</c:v>
                </c:pt>
                <c:pt idx="2649">
                  <c:v>1.6005999999999999E-2</c:v>
                </c:pt>
                <c:pt idx="2650">
                  <c:v>1.583E-2</c:v>
                </c:pt>
                <c:pt idx="2651">
                  <c:v>1.5656E-2</c:v>
                </c:pt>
                <c:pt idx="2652">
                  <c:v>1.5484E-2</c:v>
                </c:pt>
                <c:pt idx="2653">
                  <c:v>1.5311999999999999E-2</c:v>
                </c:pt>
                <c:pt idx="2654">
                  <c:v>1.5143E-2</c:v>
                </c:pt>
                <c:pt idx="2655">
                  <c:v>1.4973999999999999E-2</c:v>
                </c:pt>
                <c:pt idx="2656">
                  <c:v>1.4807000000000001E-2</c:v>
                </c:pt>
                <c:pt idx="2657">
                  <c:v>1.4642000000000001E-2</c:v>
                </c:pt>
                <c:pt idx="2658">
                  <c:v>1.4478E-2</c:v>
                </c:pt>
                <c:pt idx="2659">
                  <c:v>1.4315E-2</c:v>
                </c:pt>
                <c:pt idx="2660">
                  <c:v>1.4154E-2</c:v>
                </c:pt>
                <c:pt idx="2661">
                  <c:v>1.3993999999999999E-2</c:v>
                </c:pt>
                <c:pt idx="2662">
                  <c:v>1.3835E-2</c:v>
                </c:pt>
                <c:pt idx="2663">
                  <c:v>1.3677999999999999E-2</c:v>
                </c:pt>
                <c:pt idx="2664">
                  <c:v>1.3521999999999999E-2</c:v>
                </c:pt>
                <c:pt idx="2665">
                  <c:v>1.3368E-2</c:v>
                </c:pt>
                <c:pt idx="2666">
                  <c:v>1.3214999999999999E-2</c:v>
                </c:pt>
                <c:pt idx="2667">
                  <c:v>1.3063E-2</c:v>
                </c:pt>
                <c:pt idx="2668">
                  <c:v>1.2913000000000001E-2</c:v>
                </c:pt>
                <c:pt idx="2669">
                  <c:v>1.2765E-2</c:v>
                </c:pt>
                <c:pt idx="2670">
                  <c:v>1.2617E-2</c:v>
                </c:pt>
                <c:pt idx="2671">
                  <c:v>1.2470999999999999E-2</c:v>
                </c:pt>
                <c:pt idx="2672">
                  <c:v>1.2326999999999999E-2</c:v>
                </c:pt>
                <c:pt idx="2673">
                  <c:v>1.5469E-2</c:v>
                </c:pt>
                <c:pt idx="2674">
                  <c:v>1.7510999999999999E-2</c:v>
                </c:pt>
                <c:pt idx="2675">
                  <c:v>1.8598E-2</c:v>
                </c:pt>
                <c:pt idx="2676">
                  <c:v>2.0239E-2</c:v>
                </c:pt>
                <c:pt idx="2677">
                  <c:v>2.0004999999999998E-2</c:v>
                </c:pt>
                <c:pt idx="2678">
                  <c:v>1.9772999999999999E-2</c:v>
                </c:pt>
                <c:pt idx="2679">
                  <c:v>1.9545E-2</c:v>
                </c:pt>
                <c:pt idx="2680">
                  <c:v>1.9318999999999999E-2</c:v>
                </c:pt>
                <c:pt idx="2681">
                  <c:v>1.9095999999999998E-2</c:v>
                </c:pt>
                <c:pt idx="2682">
                  <c:v>1.8876E-2</c:v>
                </c:pt>
                <c:pt idx="2683">
                  <c:v>1.8658000000000001E-2</c:v>
                </c:pt>
                <c:pt idx="2684">
                  <c:v>1.8443999999999999E-2</c:v>
                </c:pt>
                <c:pt idx="2685">
                  <c:v>1.8231000000000001E-2</c:v>
                </c:pt>
                <c:pt idx="2686">
                  <c:v>1.8020999999999999E-2</c:v>
                </c:pt>
                <c:pt idx="2687">
                  <c:v>1.7812999999999999E-2</c:v>
                </c:pt>
                <c:pt idx="2688">
                  <c:v>1.7607999999999999E-2</c:v>
                </c:pt>
                <c:pt idx="2689">
                  <c:v>1.7403999999999999E-2</c:v>
                </c:pt>
                <c:pt idx="2690">
                  <c:v>1.7201999999999999E-2</c:v>
                </c:pt>
                <c:pt idx="2691">
                  <c:v>1.7003000000000001E-2</c:v>
                </c:pt>
                <c:pt idx="2692">
                  <c:v>1.6805E-2</c:v>
                </c:pt>
                <c:pt idx="2693">
                  <c:v>1.6608999999999999E-2</c:v>
                </c:pt>
                <c:pt idx="2694">
                  <c:v>1.6414999999999999E-2</c:v>
                </c:pt>
                <c:pt idx="2695">
                  <c:v>1.6222E-2</c:v>
                </c:pt>
                <c:pt idx="2696">
                  <c:v>1.6032000000000001E-2</c:v>
                </c:pt>
                <c:pt idx="2697">
                  <c:v>1.5844E-2</c:v>
                </c:pt>
                <c:pt idx="2698">
                  <c:v>1.5657000000000001E-2</c:v>
                </c:pt>
                <c:pt idx="2699">
                  <c:v>1.5473000000000001E-2</c:v>
                </c:pt>
                <c:pt idx="2700">
                  <c:v>1.529E-2</c:v>
                </c:pt>
                <c:pt idx="2701">
                  <c:v>1.511E-2</c:v>
                </c:pt>
                <c:pt idx="2702">
                  <c:v>1.4932000000000001E-2</c:v>
                </c:pt>
                <c:pt idx="2703">
                  <c:v>1.4755000000000001E-2</c:v>
                </c:pt>
                <c:pt idx="2704">
                  <c:v>1.4581E-2</c:v>
                </c:pt>
                <c:pt idx="2705">
                  <c:v>1.4408000000000001E-2</c:v>
                </c:pt>
                <c:pt idx="2706">
                  <c:v>1.4238000000000001E-2</c:v>
                </c:pt>
                <c:pt idx="2707">
                  <c:v>1.4069E-2</c:v>
                </c:pt>
                <c:pt idx="2708">
                  <c:v>1.3901999999999999E-2</c:v>
                </c:pt>
                <c:pt idx="2709">
                  <c:v>1.3738E-2</c:v>
                </c:pt>
                <c:pt idx="2710">
                  <c:v>1.3575E-2</c:v>
                </c:pt>
                <c:pt idx="2711">
                  <c:v>1.3413E-2</c:v>
                </c:pt>
                <c:pt idx="2712">
                  <c:v>1.3254E-2</c:v>
                </c:pt>
                <c:pt idx="2713">
                  <c:v>1.3096E-2</c:v>
                </c:pt>
                <c:pt idx="2714">
                  <c:v>1.294E-2</c:v>
                </c:pt>
                <c:pt idx="2715">
                  <c:v>1.2786E-2</c:v>
                </c:pt>
                <c:pt idx="2716">
                  <c:v>1.2633E-2</c:v>
                </c:pt>
                <c:pt idx="2717">
                  <c:v>1.2482E-2</c:v>
                </c:pt>
                <c:pt idx="2718">
                  <c:v>1.2331999999999999E-2</c:v>
                </c:pt>
                <c:pt idx="2719">
                  <c:v>1.2184E-2</c:v>
                </c:pt>
                <c:pt idx="2720">
                  <c:v>1.2037000000000001E-2</c:v>
                </c:pt>
                <c:pt idx="2721">
                  <c:v>1.1892E-2</c:v>
                </c:pt>
                <c:pt idx="2722">
                  <c:v>1.1748E-2</c:v>
                </c:pt>
                <c:pt idx="2723">
                  <c:v>1.1605000000000001E-2</c:v>
                </c:pt>
                <c:pt idx="2724">
                  <c:v>0.19483</c:v>
                </c:pt>
                <c:pt idx="2725">
                  <c:v>0.19381999999999999</c:v>
                </c:pt>
                <c:pt idx="2726">
                  <c:v>0.19144</c:v>
                </c:pt>
                <c:pt idx="2727">
                  <c:v>0.18909000000000001</c:v>
                </c:pt>
                <c:pt idx="2728">
                  <c:v>0.18675</c:v>
                </c:pt>
                <c:pt idx="2729">
                  <c:v>0.18443999999999999</c:v>
                </c:pt>
                <c:pt idx="2730">
                  <c:v>0.18215000000000001</c:v>
                </c:pt>
                <c:pt idx="2731">
                  <c:v>0.17987</c:v>
                </c:pt>
                <c:pt idx="2732">
                  <c:v>0.17763000000000001</c:v>
                </c:pt>
                <c:pt idx="2733">
                  <c:v>0.1754</c:v>
                </c:pt>
                <c:pt idx="2734">
                  <c:v>0.17319999999999999</c:v>
                </c:pt>
                <c:pt idx="2735">
                  <c:v>0.17102000000000001</c:v>
                </c:pt>
                <c:pt idx="2736">
                  <c:v>0.16886000000000001</c:v>
                </c:pt>
                <c:pt idx="2737">
                  <c:v>0.16672999999999999</c:v>
                </c:pt>
                <c:pt idx="2738">
                  <c:v>0.16461000000000001</c:v>
                </c:pt>
                <c:pt idx="2739">
                  <c:v>0.16252</c:v>
                </c:pt>
                <c:pt idx="2740">
                  <c:v>0.16045999999999999</c:v>
                </c:pt>
                <c:pt idx="2741">
                  <c:v>0.15841</c:v>
                </c:pt>
                <c:pt idx="2742">
                  <c:v>0.15639</c:v>
                </c:pt>
                <c:pt idx="2743">
                  <c:v>0.15439</c:v>
                </c:pt>
                <c:pt idx="2744">
                  <c:v>0.15240999999999999</c:v>
                </c:pt>
                <c:pt idx="2745">
                  <c:v>0.15043999999999999</c:v>
                </c:pt>
                <c:pt idx="2746">
                  <c:v>0.14849999999999999</c:v>
                </c:pt>
                <c:pt idx="2747">
                  <c:v>0.14657999999999999</c:v>
                </c:pt>
                <c:pt idx="2748">
                  <c:v>0.14468</c:v>
                </c:pt>
                <c:pt idx="2749">
                  <c:v>0.14280000000000001</c:v>
                </c:pt>
                <c:pt idx="2750">
                  <c:v>0.14094000000000001</c:v>
                </c:pt>
                <c:pt idx="2751">
                  <c:v>0.13908999999999999</c:v>
                </c:pt>
                <c:pt idx="2752">
                  <c:v>0.13727</c:v>
                </c:pt>
                <c:pt idx="2753">
                  <c:v>0.13546</c:v>
                </c:pt>
                <c:pt idx="2754">
                  <c:v>0.13367999999999999</c:v>
                </c:pt>
                <c:pt idx="2755">
                  <c:v>0.13191</c:v>
                </c:pt>
                <c:pt idx="2756">
                  <c:v>0.13016</c:v>
                </c:pt>
                <c:pt idx="2757">
                  <c:v>0.12842999999999999</c:v>
                </c:pt>
                <c:pt idx="2758">
                  <c:v>0.12670999999999999</c:v>
                </c:pt>
                <c:pt idx="2759">
                  <c:v>0.12501999999999999</c:v>
                </c:pt>
                <c:pt idx="2760">
                  <c:v>0.12334000000000001</c:v>
                </c:pt>
                <c:pt idx="2761">
                  <c:v>0.12168</c:v>
                </c:pt>
                <c:pt idx="2762">
                  <c:v>0.12003999999999999</c:v>
                </c:pt>
                <c:pt idx="2763">
                  <c:v>0.11841</c:v>
                </c:pt>
                <c:pt idx="2764">
                  <c:v>0.11681</c:v>
                </c:pt>
                <c:pt idx="2765">
                  <c:v>0.11522</c:v>
                </c:pt>
                <c:pt idx="2766">
                  <c:v>0.11365</c:v>
                </c:pt>
                <c:pt idx="2767">
                  <c:v>0.11210000000000001</c:v>
                </c:pt>
                <c:pt idx="2768">
                  <c:v>0.11056000000000001</c:v>
                </c:pt>
                <c:pt idx="2769">
                  <c:v>0.10904999999999999</c:v>
                </c:pt>
                <c:pt idx="2770">
                  <c:v>0.10755000000000001</c:v>
                </c:pt>
                <c:pt idx="2771">
                  <c:v>0.10607</c:v>
                </c:pt>
                <c:pt idx="2772">
                  <c:v>0.1046</c:v>
                </c:pt>
                <c:pt idx="2773">
                  <c:v>0.10315000000000001</c:v>
                </c:pt>
                <c:pt idx="2774">
                  <c:v>0.10172</c:v>
                </c:pt>
                <c:pt idx="2775">
                  <c:v>0.10031</c:v>
                </c:pt>
                <c:pt idx="2776">
                  <c:v>9.8916000000000004E-2</c:v>
                </c:pt>
                <c:pt idx="2777">
                  <c:v>9.7538E-2</c:v>
                </c:pt>
                <c:pt idx="2778">
                  <c:v>9.6176999999999999E-2</c:v>
                </c:pt>
                <c:pt idx="2779">
                  <c:v>9.4833000000000001E-2</c:v>
                </c:pt>
                <c:pt idx="2780">
                  <c:v>9.3506000000000006E-2</c:v>
                </c:pt>
                <c:pt idx="2781">
                  <c:v>9.2197000000000001E-2</c:v>
                </c:pt>
                <c:pt idx="2782">
                  <c:v>9.0906000000000001E-2</c:v>
                </c:pt>
                <c:pt idx="2783">
                  <c:v>8.9633000000000004E-2</c:v>
                </c:pt>
                <c:pt idx="2784">
                  <c:v>8.8377999999999998E-2</c:v>
                </c:pt>
                <c:pt idx="2785">
                  <c:v>8.7140999999999996E-2</c:v>
                </c:pt>
                <c:pt idx="2786">
                  <c:v>8.5920999999999997E-2</c:v>
                </c:pt>
                <c:pt idx="2787">
                  <c:v>8.4719000000000003E-2</c:v>
                </c:pt>
                <c:pt idx="2788">
                  <c:v>8.3534999999999998E-2</c:v>
                </c:pt>
                <c:pt idx="2789">
                  <c:v>8.2366999999999996E-2</c:v>
                </c:pt>
                <c:pt idx="2790">
                  <c:v>8.1215999999999997E-2</c:v>
                </c:pt>
                <c:pt idx="2791">
                  <c:v>8.0080999999999999E-2</c:v>
                </c:pt>
                <c:pt idx="2792">
                  <c:v>7.8962000000000004E-2</c:v>
                </c:pt>
                <c:pt idx="2793">
                  <c:v>7.7857999999999997E-2</c:v>
                </c:pt>
                <c:pt idx="2794">
                  <c:v>7.6770000000000005E-2</c:v>
                </c:pt>
                <c:pt idx="2795">
                  <c:v>7.5697E-2</c:v>
                </c:pt>
                <c:pt idx="2796">
                  <c:v>7.4638999999999997E-2</c:v>
                </c:pt>
                <c:pt idx="2797">
                  <c:v>7.3595999999999995E-2</c:v>
                </c:pt>
                <c:pt idx="2798">
                  <c:v>7.2568999999999995E-2</c:v>
                </c:pt>
                <c:pt idx="2799">
                  <c:v>7.1555999999999995E-2</c:v>
                </c:pt>
                <c:pt idx="2800">
                  <c:v>7.0558999999999997E-2</c:v>
                </c:pt>
                <c:pt idx="2801">
                  <c:v>6.9575999999999999E-2</c:v>
                </c:pt>
                <c:pt idx="2802">
                  <c:v>6.8609000000000003E-2</c:v>
                </c:pt>
                <c:pt idx="2803">
                  <c:v>6.7656999999999995E-2</c:v>
                </c:pt>
                <c:pt idx="2804">
                  <c:v>6.6719000000000001E-2</c:v>
                </c:pt>
                <c:pt idx="2805">
                  <c:v>6.5795999999999993E-2</c:v>
                </c:pt>
                <c:pt idx="2806">
                  <c:v>6.4888000000000001E-2</c:v>
                </c:pt>
                <c:pt idx="2807">
                  <c:v>6.3993999999999995E-2</c:v>
                </c:pt>
                <c:pt idx="2808">
                  <c:v>6.3113000000000002E-2</c:v>
                </c:pt>
                <c:pt idx="2809">
                  <c:v>6.2246000000000003E-2</c:v>
                </c:pt>
                <c:pt idx="2810">
                  <c:v>6.1393000000000003E-2</c:v>
                </c:pt>
                <c:pt idx="2811">
                  <c:v>6.0552000000000002E-2</c:v>
                </c:pt>
                <c:pt idx="2812">
                  <c:v>5.9723999999999999E-2</c:v>
                </c:pt>
                <c:pt idx="2813">
                  <c:v>5.8909000000000003E-2</c:v>
                </c:pt>
                <c:pt idx="2814">
                  <c:v>5.8105999999999998E-2</c:v>
                </c:pt>
                <c:pt idx="2815">
                  <c:v>5.7315999999999999E-2</c:v>
                </c:pt>
                <c:pt idx="2816">
                  <c:v>5.6536999999999997E-2</c:v>
                </c:pt>
                <c:pt idx="2817">
                  <c:v>5.577E-2</c:v>
                </c:pt>
                <c:pt idx="2818">
                  <c:v>5.5015000000000001E-2</c:v>
                </c:pt>
                <c:pt idx="2819">
                  <c:v>5.4269999999999999E-2</c:v>
                </c:pt>
                <c:pt idx="2820">
                  <c:v>5.3537000000000001E-2</c:v>
                </c:pt>
                <c:pt idx="2821">
                  <c:v>5.2814E-2</c:v>
                </c:pt>
                <c:pt idx="2822">
                  <c:v>5.2102000000000002E-2</c:v>
                </c:pt>
                <c:pt idx="2823">
                  <c:v>5.1400000000000001E-2</c:v>
                </c:pt>
                <c:pt idx="2824">
                  <c:v>5.0708999999999997E-2</c:v>
                </c:pt>
                <c:pt idx="2825">
                  <c:v>5.0027000000000002E-2</c:v>
                </c:pt>
                <c:pt idx="2826">
                  <c:v>4.9355999999999997E-2</c:v>
                </c:pt>
                <c:pt idx="2827">
                  <c:v>4.8694000000000001E-2</c:v>
                </c:pt>
                <c:pt idx="2828">
                  <c:v>4.8041E-2</c:v>
                </c:pt>
                <c:pt idx="2829">
                  <c:v>4.7398000000000003E-2</c:v>
                </c:pt>
                <c:pt idx="2830">
                  <c:v>4.6765000000000001E-2</c:v>
                </c:pt>
                <c:pt idx="2831">
                  <c:v>4.614E-2</c:v>
                </c:pt>
                <c:pt idx="2832">
                  <c:v>4.5523000000000001E-2</c:v>
                </c:pt>
                <c:pt idx="2833">
                  <c:v>4.4915999999999998E-2</c:v>
                </c:pt>
                <c:pt idx="2834">
                  <c:v>4.4316000000000001E-2</c:v>
                </c:pt>
                <c:pt idx="2835">
                  <c:v>4.3723999999999999E-2</c:v>
                </c:pt>
                <c:pt idx="2836">
                  <c:v>4.3140999999999999E-2</c:v>
                </c:pt>
                <c:pt idx="2837">
                  <c:v>4.2564999999999999E-2</c:v>
                </c:pt>
                <c:pt idx="2838">
                  <c:v>4.1995999999999999E-2</c:v>
                </c:pt>
                <c:pt idx="2839">
                  <c:v>4.1435E-2</c:v>
                </c:pt>
                <c:pt idx="2840">
                  <c:v>4.0882000000000002E-2</c:v>
                </c:pt>
                <c:pt idx="2841">
                  <c:v>4.0335999999999997E-2</c:v>
                </c:pt>
                <c:pt idx="2842">
                  <c:v>3.9796999999999999E-2</c:v>
                </c:pt>
                <c:pt idx="2843">
                  <c:v>3.9266000000000002E-2</c:v>
                </c:pt>
                <c:pt idx="2844">
                  <c:v>3.8743E-2</c:v>
                </c:pt>
                <c:pt idx="2845">
                  <c:v>3.8226000000000003E-2</c:v>
                </c:pt>
                <c:pt idx="2846">
                  <c:v>3.7717000000000001E-2</c:v>
                </c:pt>
                <c:pt idx="2847">
                  <c:v>3.7214999999999998E-2</c:v>
                </c:pt>
                <c:pt idx="2848">
                  <c:v>3.6720000000000003E-2</c:v>
                </c:pt>
                <c:pt idx="2849">
                  <c:v>3.6232E-2</c:v>
                </c:pt>
                <c:pt idx="2850">
                  <c:v>3.5750999999999998E-2</c:v>
                </c:pt>
                <c:pt idx="2851">
                  <c:v>3.5276000000000002E-2</c:v>
                </c:pt>
                <c:pt idx="2852">
                  <c:v>3.4809E-2</c:v>
                </c:pt>
                <c:pt idx="2853">
                  <c:v>3.4347999999999997E-2</c:v>
                </c:pt>
                <c:pt idx="2854">
                  <c:v>3.3893E-2</c:v>
                </c:pt>
                <c:pt idx="2855">
                  <c:v>3.3445000000000003E-2</c:v>
                </c:pt>
                <c:pt idx="2856">
                  <c:v>3.3002999999999998E-2</c:v>
                </c:pt>
                <c:pt idx="2857">
                  <c:v>3.2568E-2</c:v>
                </c:pt>
                <c:pt idx="2858">
                  <c:v>3.2138E-2</c:v>
                </c:pt>
                <c:pt idx="2859">
                  <c:v>3.1715E-2</c:v>
                </c:pt>
                <c:pt idx="2860">
                  <c:v>3.1296999999999998E-2</c:v>
                </c:pt>
                <c:pt idx="2861">
                  <c:v>3.0886E-2</c:v>
                </c:pt>
                <c:pt idx="2862">
                  <c:v>3.048E-2</c:v>
                </c:pt>
                <c:pt idx="2863">
                  <c:v>3.0081E-2</c:v>
                </c:pt>
                <c:pt idx="2864">
                  <c:v>2.9687000000000002E-2</c:v>
                </c:pt>
                <c:pt idx="2865">
                  <c:v>2.9298999999999999E-2</c:v>
                </c:pt>
                <c:pt idx="2866">
                  <c:v>2.8917000000000002E-2</c:v>
                </c:pt>
                <c:pt idx="2867">
                  <c:v>2.8541E-2</c:v>
                </c:pt>
                <c:pt idx="2868">
                  <c:v>2.8170000000000001E-2</c:v>
                </c:pt>
                <c:pt idx="2869">
                  <c:v>2.7806000000000001E-2</c:v>
                </c:pt>
                <c:pt idx="2870">
                  <c:v>2.7446000000000002E-2</c:v>
                </c:pt>
                <c:pt idx="2871">
                  <c:v>2.7092999999999999E-2</c:v>
                </c:pt>
                <c:pt idx="2872">
                  <c:v>2.6744E-2</c:v>
                </c:pt>
                <c:pt idx="2873">
                  <c:v>2.6401000000000001E-2</c:v>
                </c:pt>
                <c:pt idx="2874">
                  <c:v>2.6064E-2</c:v>
                </c:pt>
                <c:pt idx="2875">
                  <c:v>2.5731E-2</c:v>
                </c:pt>
                <c:pt idx="2876">
                  <c:v>2.5403999999999999E-2</c:v>
                </c:pt>
                <c:pt idx="2877">
                  <c:v>2.5080999999999999E-2</c:v>
                </c:pt>
                <c:pt idx="2878">
                  <c:v>2.4764000000000001E-2</c:v>
                </c:pt>
                <c:pt idx="2879">
                  <c:v>2.4452999999999999E-2</c:v>
                </c:pt>
                <c:pt idx="2880">
                  <c:v>2.4146000000000001E-2</c:v>
                </c:pt>
                <c:pt idx="2881">
                  <c:v>2.3845000000000002E-2</c:v>
                </c:pt>
                <c:pt idx="2882">
                  <c:v>2.3547999999999999E-2</c:v>
                </c:pt>
                <c:pt idx="2883">
                  <c:v>2.3257E-2</c:v>
                </c:pt>
                <c:pt idx="2884">
                  <c:v>2.2970999999999998E-2</c:v>
                </c:pt>
                <c:pt idx="2885">
                  <c:v>2.2689999999999998E-2</c:v>
                </c:pt>
                <c:pt idx="2886">
                  <c:v>2.2415000000000001E-2</c:v>
                </c:pt>
                <c:pt idx="2887">
                  <c:v>2.2144E-2</c:v>
                </c:pt>
                <c:pt idx="2888">
                  <c:v>2.1878000000000002E-2</c:v>
                </c:pt>
                <c:pt idx="2889">
                  <c:v>2.1616E-2</c:v>
                </c:pt>
                <c:pt idx="2890">
                  <c:v>2.1360000000000001E-2</c:v>
                </c:pt>
                <c:pt idx="2891">
                  <c:v>2.1107999999999998E-2</c:v>
                </c:pt>
                <c:pt idx="2892">
                  <c:v>2.0861000000000001E-2</c:v>
                </c:pt>
                <c:pt idx="2893">
                  <c:v>2.0618000000000001E-2</c:v>
                </c:pt>
                <c:pt idx="2894">
                  <c:v>2.0379999999999999E-2</c:v>
                </c:pt>
                <c:pt idx="2895">
                  <c:v>2.0146000000000001E-2</c:v>
                </c:pt>
                <c:pt idx="2896">
                  <c:v>1.9916E-2</c:v>
                </c:pt>
                <c:pt idx="2897">
                  <c:v>1.9689999999999999E-2</c:v>
                </c:pt>
                <c:pt idx="2898">
                  <c:v>1.9467999999999999E-2</c:v>
                </c:pt>
                <c:pt idx="2899">
                  <c:v>1.925E-2</c:v>
                </c:pt>
                <c:pt idx="2900">
                  <c:v>1.9036000000000001E-2</c:v>
                </c:pt>
                <c:pt idx="2901">
                  <c:v>1.8825999999999999E-2</c:v>
                </c:pt>
                <c:pt idx="2902">
                  <c:v>1.8619E-2</c:v>
                </c:pt>
                <c:pt idx="2903">
                  <c:v>1.8415000000000001E-2</c:v>
                </c:pt>
                <c:pt idx="2904">
                  <c:v>1.8214999999999999E-2</c:v>
                </c:pt>
                <c:pt idx="2905">
                  <c:v>1.8017999999999999E-2</c:v>
                </c:pt>
                <c:pt idx="2906">
                  <c:v>1.7824E-2</c:v>
                </c:pt>
                <c:pt idx="2907">
                  <c:v>1.7632999999999999E-2</c:v>
                </c:pt>
                <c:pt idx="2908">
                  <c:v>1.7444999999999999E-2</c:v>
                </c:pt>
                <c:pt idx="2909">
                  <c:v>1.7260000000000001E-2</c:v>
                </c:pt>
                <c:pt idx="2910">
                  <c:v>1.7076999999999998E-2</c:v>
                </c:pt>
                <c:pt idx="2911">
                  <c:v>1.6898E-2</c:v>
                </c:pt>
                <c:pt idx="2912">
                  <c:v>1.6719999999999999E-2</c:v>
                </c:pt>
                <c:pt idx="2913">
                  <c:v>1.6546000000000002E-2</c:v>
                </c:pt>
                <c:pt idx="2914">
                  <c:v>1.6372999999999999E-2</c:v>
                </c:pt>
                <c:pt idx="2915">
                  <c:v>1.6202999999999999E-2</c:v>
                </c:pt>
                <c:pt idx="2916">
                  <c:v>1.6036000000000002E-2</c:v>
                </c:pt>
                <c:pt idx="2917">
                  <c:v>1.5869999999999999E-2</c:v>
                </c:pt>
                <c:pt idx="2918">
                  <c:v>1.5706999999999999E-2</c:v>
                </c:pt>
                <c:pt idx="2919">
                  <c:v>1.5545E-2</c:v>
                </c:pt>
                <c:pt idx="2920">
                  <c:v>1.5386E-2</c:v>
                </c:pt>
                <c:pt idx="2921">
                  <c:v>1.5228E-2</c:v>
                </c:pt>
                <c:pt idx="2922">
                  <c:v>1.5072E-2</c:v>
                </c:pt>
                <c:pt idx="2923">
                  <c:v>1.4919E-2</c:v>
                </c:pt>
                <c:pt idx="2924">
                  <c:v>1.4766E-2</c:v>
                </c:pt>
                <c:pt idx="2925">
                  <c:v>1.4616000000000001E-2</c:v>
                </c:pt>
                <c:pt idx="2926">
                  <c:v>1.4467000000000001E-2</c:v>
                </c:pt>
                <c:pt idx="2927">
                  <c:v>1.4319999999999999E-2</c:v>
                </c:pt>
                <c:pt idx="2928">
                  <c:v>1.4174000000000001E-2</c:v>
                </c:pt>
                <c:pt idx="2929">
                  <c:v>1.4030000000000001E-2</c:v>
                </c:pt>
                <c:pt idx="2930">
                  <c:v>1.3887E-2</c:v>
                </c:pt>
                <c:pt idx="2931">
                  <c:v>1.3746E-2</c:v>
                </c:pt>
                <c:pt idx="2932">
                  <c:v>1.3606E-2</c:v>
                </c:pt>
                <c:pt idx="2933">
                  <c:v>1.3467E-2</c:v>
                </c:pt>
                <c:pt idx="2934">
                  <c:v>1.333E-2</c:v>
                </c:pt>
                <c:pt idx="2935">
                  <c:v>1.3194000000000001E-2</c:v>
                </c:pt>
                <c:pt idx="2936">
                  <c:v>1.3058999999999999E-2</c:v>
                </c:pt>
                <c:pt idx="2937">
                  <c:v>1.2926E-2</c:v>
                </c:pt>
                <c:pt idx="2938">
                  <c:v>1.2794E-2</c:v>
                </c:pt>
                <c:pt idx="2939">
                  <c:v>1.2664E-2</c:v>
                </c:pt>
                <c:pt idx="2940">
                  <c:v>1.2534999999999999E-2</c:v>
                </c:pt>
                <c:pt idx="2941">
                  <c:v>1.2407E-2</c:v>
                </c:pt>
                <c:pt idx="2942">
                  <c:v>1.2279999999999999E-2</c:v>
                </c:pt>
                <c:pt idx="2943">
                  <c:v>1.2154999999999999E-2</c:v>
                </c:pt>
                <c:pt idx="2944">
                  <c:v>1.2031E-2</c:v>
                </c:pt>
                <c:pt idx="2945">
                  <c:v>1.1908999999999999E-2</c:v>
                </c:pt>
                <c:pt idx="2946">
                  <c:v>1.1787000000000001E-2</c:v>
                </c:pt>
                <c:pt idx="2947">
                  <c:v>1.1667E-2</c:v>
                </c:pt>
                <c:pt idx="2948">
                  <c:v>1.1547999999999999E-2</c:v>
                </c:pt>
                <c:pt idx="2949">
                  <c:v>1.1431E-2</c:v>
                </c:pt>
                <c:pt idx="2950">
                  <c:v>1.1313999999999999E-2</c:v>
                </c:pt>
                <c:pt idx="2951">
                  <c:v>1.1199000000000001E-2</c:v>
                </c:pt>
                <c:pt idx="2952">
                  <c:v>1.1084999999999999E-2</c:v>
                </c:pt>
                <c:pt idx="2953">
                  <c:v>1.0972000000000001E-2</c:v>
                </c:pt>
                <c:pt idx="2954">
                  <c:v>1.086E-2</c:v>
                </c:pt>
                <c:pt idx="2955">
                  <c:v>1.0749E-2</c:v>
                </c:pt>
                <c:pt idx="2956">
                  <c:v>1.0638999999999999E-2</c:v>
                </c:pt>
                <c:pt idx="2957">
                  <c:v>1.0529999999999999E-2</c:v>
                </c:pt>
                <c:pt idx="2958">
                  <c:v>1.0423E-2</c:v>
                </c:pt>
                <c:pt idx="2959">
                  <c:v>1.0316000000000001E-2</c:v>
                </c:pt>
                <c:pt idx="2960">
                  <c:v>1.021E-2</c:v>
                </c:pt>
                <c:pt idx="2961">
                  <c:v>1.0106E-2</c:v>
                </c:pt>
                <c:pt idx="2962">
                  <c:v>1.0002E-2</c:v>
                </c:pt>
                <c:pt idx="2963">
                  <c:v>9.8993999999999992E-3</c:v>
                </c:pt>
                <c:pt idx="2964">
                  <c:v>9.7976999999999995E-3</c:v>
                </c:pt>
                <c:pt idx="2965">
                  <c:v>9.6968999999999996E-3</c:v>
                </c:pt>
                <c:pt idx="2966">
                  <c:v>9.5971000000000008E-3</c:v>
                </c:pt>
                <c:pt idx="2967">
                  <c:v>9.4982E-3</c:v>
                </c:pt>
                <c:pt idx="2968">
                  <c:v>9.4000999999999998E-3</c:v>
                </c:pt>
                <c:pt idx="2969">
                  <c:v>9.3028999999999994E-3</c:v>
                </c:pt>
                <c:pt idx="2970">
                  <c:v>9.2064999999999994E-3</c:v>
                </c:pt>
                <c:pt idx="2971">
                  <c:v>9.1109999999999993E-3</c:v>
                </c:pt>
                <c:pt idx="2972">
                  <c:v>9.0162999999999997E-3</c:v>
                </c:pt>
                <c:pt idx="2973">
                  <c:v>8.9224999999999999E-3</c:v>
                </c:pt>
                <c:pt idx="2974">
                  <c:v>8.8295000000000005E-3</c:v>
                </c:pt>
                <c:pt idx="2975">
                  <c:v>8.7372999999999999E-3</c:v>
                </c:pt>
                <c:pt idx="2976">
                  <c:v>8.6458999999999998E-3</c:v>
                </c:pt>
                <c:pt idx="2977">
                  <c:v>8.5553999999999995E-3</c:v>
                </c:pt>
                <c:pt idx="2978">
                  <c:v>8.4656999999999996E-3</c:v>
                </c:pt>
                <c:pt idx="2979">
                  <c:v>8.3768999999999996E-3</c:v>
                </c:pt>
                <c:pt idx="2980">
                  <c:v>8.2889000000000001E-3</c:v>
                </c:pt>
                <c:pt idx="2981">
                  <c:v>8.2018000000000004E-3</c:v>
                </c:pt>
                <c:pt idx="2982">
                  <c:v>8.1156000000000006E-3</c:v>
                </c:pt>
                <c:pt idx="2983">
                  <c:v>8.0301000000000001E-3</c:v>
                </c:pt>
                <c:pt idx="2984">
                  <c:v>7.9454999999999994E-3</c:v>
                </c:pt>
                <c:pt idx="2985">
                  <c:v>7.8616999999999992E-3</c:v>
                </c:pt>
                <c:pt idx="2986">
                  <c:v>7.7786000000000001E-3</c:v>
                </c:pt>
                <c:pt idx="2987">
                  <c:v>7.6963999999999999E-3</c:v>
                </c:pt>
                <c:pt idx="2988">
                  <c:v>7.6147999999999997E-3</c:v>
                </c:pt>
                <c:pt idx="2989">
                  <c:v>7.5339999999999999E-3</c:v>
                </c:pt>
                <c:pt idx="2990">
                  <c:v>7.4539999999999997E-3</c:v>
                </c:pt>
                <c:pt idx="2991">
                  <c:v>7.3746999999999997E-3</c:v>
                </c:pt>
                <c:pt idx="2992">
                  <c:v>7.2960999999999998E-3</c:v>
                </c:pt>
                <c:pt idx="2993">
                  <c:v>7.2182000000000001E-3</c:v>
                </c:pt>
                <c:pt idx="2994">
                  <c:v>7.1409999999999998E-3</c:v>
                </c:pt>
                <c:pt idx="2995">
                  <c:v>7.0645999999999999E-3</c:v>
                </c:pt>
                <c:pt idx="2996">
                  <c:v>6.9889000000000001E-3</c:v>
                </c:pt>
                <c:pt idx="2997">
                  <c:v>6.914E-3</c:v>
                </c:pt>
                <c:pt idx="2998">
                  <c:v>6.8398E-3</c:v>
                </c:pt>
                <c:pt idx="2999">
                  <c:v>6.7662E-3</c:v>
                </c:pt>
                <c:pt idx="3000">
                  <c:v>6.6934000000000004E-3</c:v>
                </c:pt>
                <c:pt idx="3001">
                  <c:v>6.6211999999999998E-3</c:v>
                </c:pt>
                <c:pt idx="3002">
                  <c:v>6.5497000000000003E-3</c:v>
                </c:pt>
                <c:pt idx="3003">
                  <c:v>6.4789000000000001E-3</c:v>
                </c:pt>
                <c:pt idx="3004">
                  <c:v>6.4086999999999998E-3</c:v>
                </c:pt>
                <c:pt idx="3005">
                  <c:v>6.3391000000000003E-3</c:v>
                </c:pt>
                <c:pt idx="3006">
                  <c:v>6.2700999999999998E-3</c:v>
                </c:pt>
                <c:pt idx="3007">
                  <c:v>6.2017000000000001E-3</c:v>
                </c:pt>
                <c:pt idx="3008">
                  <c:v>6.1339999999999997E-3</c:v>
                </c:pt>
                <c:pt idx="3009">
                  <c:v>6.0669000000000001E-3</c:v>
                </c:pt>
                <c:pt idx="3010">
                  <c:v>6.0004000000000004E-3</c:v>
                </c:pt>
                <c:pt idx="3011">
                  <c:v>5.9344999999999997E-3</c:v>
                </c:pt>
                <c:pt idx="3012">
                  <c:v>5.8693E-3</c:v>
                </c:pt>
                <c:pt idx="3013">
                  <c:v>5.8047000000000003E-3</c:v>
                </c:pt>
                <c:pt idx="3014">
                  <c:v>5.7406999999999996E-3</c:v>
                </c:pt>
                <c:pt idx="3015">
                  <c:v>5.6772999999999997E-3</c:v>
                </c:pt>
                <c:pt idx="3016">
                  <c:v>5.6146E-3</c:v>
                </c:pt>
                <c:pt idx="3017">
                  <c:v>5.5525000000000001E-3</c:v>
                </c:pt>
                <c:pt idx="3018">
                  <c:v>5.4910000000000002E-3</c:v>
                </c:pt>
                <c:pt idx="3019">
                  <c:v>5.4299999999999999E-3</c:v>
                </c:pt>
                <c:pt idx="3020">
                  <c:v>5.3696999999999998E-3</c:v>
                </c:pt>
                <c:pt idx="3021">
                  <c:v>5.3097999999999999E-3</c:v>
                </c:pt>
                <c:pt idx="3022">
                  <c:v>5.2505E-3</c:v>
                </c:pt>
                <c:pt idx="3023">
                  <c:v>5.1916999999999996E-3</c:v>
                </c:pt>
                <c:pt idx="3024">
                  <c:v>5.1335E-3</c:v>
                </c:pt>
                <c:pt idx="3025">
                  <c:v>5.0756999999999998E-3</c:v>
                </c:pt>
                <c:pt idx="3026">
                  <c:v>5.0182999999999998E-3</c:v>
                </c:pt>
                <c:pt idx="3027">
                  <c:v>4.9614999999999998E-3</c:v>
                </c:pt>
                <c:pt idx="3028">
                  <c:v>4.9050999999999999E-3</c:v>
                </c:pt>
                <c:pt idx="3029">
                  <c:v>4.8491999999999997E-3</c:v>
                </c:pt>
                <c:pt idx="3030">
                  <c:v>4.7936999999999997E-3</c:v>
                </c:pt>
                <c:pt idx="3031">
                  <c:v>4.7387000000000002E-3</c:v>
                </c:pt>
                <c:pt idx="3032">
                  <c:v>4.6841000000000001E-3</c:v>
                </c:pt>
                <c:pt idx="3033">
                  <c:v>4.6299999999999996E-3</c:v>
                </c:pt>
                <c:pt idx="3034">
                  <c:v>4.5764000000000004E-3</c:v>
                </c:pt>
                <c:pt idx="3035">
                  <c:v>4.5231999999999998E-3</c:v>
                </c:pt>
                <c:pt idx="3036">
                  <c:v>4.4704000000000002E-3</c:v>
                </c:pt>
                <c:pt idx="3037">
                  <c:v>4.4181000000000003E-3</c:v>
                </c:pt>
                <c:pt idx="3038">
                  <c:v>4.3663E-3</c:v>
                </c:pt>
                <c:pt idx="3039">
                  <c:v>4.3149E-3</c:v>
                </c:pt>
                <c:pt idx="3040">
                  <c:v>4.2640000000000004E-3</c:v>
                </c:pt>
                <c:pt idx="3041">
                  <c:v>4.2135999999999996E-3</c:v>
                </c:pt>
                <c:pt idx="3042">
                  <c:v>4.1635999999999999E-3</c:v>
                </c:pt>
                <c:pt idx="3043">
                  <c:v>4.1140999999999999E-3</c:v>
                </c:pt>
                <c:pt idx="3044">
                  <c:v>4.0651000000000003E-3</c:v>
                </c:pt>
                <c:pt idx="3045">
                  <c:v>4.0166000000000004E-3</c:v>
                </c:pt>
                <c:pt idx="3046">
                  <c:v>3.9684999999999998E-3</c:v>
                </c:pt>
                <c:pt idx="3047">
                  <c:v>3.9208999999999997E-3</c:v>
                </c:pt>
                <c:pt idx="3048">
                  <c:v>3.8738000000000002E-3</c:v>
                </c:pt>
                <c:pt idx="3049">
                  <c:v>3.8271999999999998E-3</c:v>
                </c:pt>
                <c:pt idx="3050">
                  <c:v>3.7810999999999999E-3</c:v>
                </c:pt>
                <c:pt idx="3051">
                  <c:v>3.7355000000000001E-3</c:v>
                </c:pt>
                <c:pt idx="3052">
                  <c:v>3.6903000000000001E-3</c:v>
                </c:pt>
                <c:pt idx="3053">
                  <c:v>3.6456000000000001E-3</c:v>
                </c:pt>
                <c:pt idx="3054">
                  <c:v>3.6013999999999998E-3</c:v>
                </c:pt>
                <c:pt idx="3055">
                  <c:v>3.5576000000000002E-3</c:v>
                </c:pt>
                <c:pt idx="3056">
                  <c:v>3.5143000000000001E-3</c:v>
                </c:pt>
                <c:pt idx="3057">
                  <c:v>3.4713999999999999E-3</c:v>
                </c:pt>
                <c:pt idx="3058">
                  <c:v>3.4290000000000002E-3</c:v>
                </c:pt>
                <c:pt idx="3059">
                  <c:v>3.3871000000000001E-3</c:v>
                </c:pt>
                <c:pt idx="3060">
                  <c:v>3.3455999999999998E-3</c:v>
                </c:pt>
                <c:pt idx="3061">
                  <c:v>3.3045000000000001E-3</c:v>
                </c:pt>
                <c:pt idx="3062">
                  <c:v>3.2639000000000001E-3</c:v>
                </c:pt>
                <c:pt idx="3063">
                  <c:v>3.2238000000000002E-3</c:v>
                </c:pt>
                <c:pt idx="3064">
                  <c:v>3.1840000000000002E-3</c:v>
                </c:pt>
                <c:pt idx="3065">
                  <c:v>3.1448000000000001E-3</c:v>
                </c:pt>
                <c:pt idx="3066">
                  <c:v>3.1059E-3</c:v>
                </c:pt>
                <c:pt idx="3067">
                  <c:v>3.0674999999999999E-3</c:v>
                </c:pt>
                <c:pt idx="3068">
                  <c:v>3.0293999999999998E-3</c:v>
                </c:pt>
                <c:pt idx="3069">
                  <c:v>2.9919E-3</c:v>
                </c:pt>
                <c:pt idx="3070">
                  <c:v>2.9547000000000002E-3</c:v>
                </c:pt>
                <c:pt idx="3071">
                  <c:v>2.918E-3</c:v>
                </c:pt>
                <c:pt idx="3072">
                  <c:v>2.8817000000000001E-3</c:v>
                </c:pt>
                <c:pt idx="3073">
                  <c:v>2.8457999999999999E-3</c:v>
                </c:pt>
                <c:pt idx="3074">
                  <c:v>2.8103999999999998E-3</c:v>
                </c:pt>
                <c:pt idx="3075">
                  <c:v>2.7753000000000001E-3</c:v>
                </c:pt>
                <c:pt idx="3076">
                  <c:v>2.7407E-3</c:v>
                </c:pt>
                <c:pt idx="3077">
                  <c:v>2.7066E-3</c:v>
                </c:pt>
                <c:pt idx="3078">
                  <c:v>2.6727999999999999E-3</c:v>
                </c:pt>
                <c:pt idx="3079">
                  <c:v>2.6394000000000001E-3</c:v>
                </c:pt>
                <c:pt idx="3080">
                  <c:v>2.6064E-3</c:v>
                </c:pt>
                <c:pt idx="3081">
                  <c:v>2.5736999999999999E-3</c:v>
                </c:pt>
                <c:pt idx="3082">
                  <c:v>2.5414999999999999E-3</c:v>
                </c:pt>
                <c:pt idx="3083">
                  <c:v>2.5095E-3</c:v>
                </c:pt>
                <c:pt idx="3084">
                  <c:v>2.4780000000000002E-3</c:v>
                </c:pt>
                <c:pt idx="3085">
                  <c:v>2.4467E-3</c:v>
                </c:pt>
                <c:pt idx="3086">
                  <c:v>2.4158000000000001E-3</c:v>
                </c:pt>
                <c:pt idx="3087">
                  <c:v>2.3852000000000001E-3</c:v>
                </c:pt>
                <c:pt idx="3088">
                  <c:v>2.3549E-3</c:v>
                </c:pt>
                <c:pt idx="3089">
                  <c:v>2.3249E-3</c:v>
                </c:pt>
                <c:pt idx="3090">
                  <c:v>2.2953000000000001E-3</c:v>
                </c:pt>
                <c:pt idx="3091">
                  <c:v>2.2658999999999999E-3</c:v>
                </c:pt>
                <c:pt idx="3092">
                  <c:v>2.2368000000000002E-3</c:v>
                </c:pt>
                <c:pt idx="3093">
                  <c:v>2.2081000000000002E-3</c:v>
                </c:pt>
                <c:pt idx="3094">
                  <c:v>2.1795999999999999E-3</c:v>
                </c:pt>
                <c:pt idx="3095">
                  <c:v>2.1515000000000002E-3</c:v>
                </c:pt>
                <c:pt idx="3096">
                  <c:v>2.1237000000000001E-3</c:v>
                </c:pt>
                <c:pt idx="3097">
                  <c:v>2.0961999999999999E-3</c:v>
                </c:pt>
                <c:pt idx="3098">
                  <c:v>2.0688999999999998E-3</c:v>
                </c:pt>
                <c:pt idx="3099">
                  <c:v>2.042E-3</c:v>
                </c:pt>
                <c:pt idx="3100">
                  <c:v>2.0154000000000001E-3</c:v>
                </c:pt>
                <c:pt idx="3101">
                  <c:v>1.9892E-3</c:v>
                </c:pt>
                <c:pt idx="3102">
                  <c:v>1.9632E-3</c:v>
                </c:pt>
                <c:pt idx="3103">
                  <c:v>1.9375E-3</c:v>
                </c:pt>
                <c:pt idx="3104">
                  <c:v>1.9120999999999999E-3</c:v>
                </c:pt>
                <c:pt idx="3105">
                  <c:v>1.8868999999999999E-3</c:v>
                </c:pt>
                <c:pt idx="3106">
                  <c:v>1.8621E-3</c:v>
                </c:pt>
                <c:pt idx="3107">
                  <c:v>1.8374999999999999E-3</c:v>
                </c:pt>
                <c:pt idx="3108">
                  <c:v>1.8132000000000001E-3</c:v>
                </c:pt>
                <c:pt idx="3109">
                  <c:v>1.7891999999999999E-3</c:v>
                </c:pt>
                <c:pt idx="3110">
                  <c:v>1.7654999999999999E-3</c:v>
                </c:pt>
                <c:pt idx="3111">
                  <c:v>1.7420000000000001E-3</c:v>
                </c:pt>
                <c:pt idx="3112">
                  <c:v>1.7187999999999999E-3</c:v>
                </c:pt>
                <c:pt idx="3113">
                  <c:v>1.6957999999999999E-3</c:v>
                </c:pt>
                <c:pt idx="3114">
                  <c:v>1.6731000000000001E-3</c:v>
                </c:pt>
                <c:pt idx="3115">
                  <c:v>1.6507E-3</c:v>
                </c:pt>
                <c:pt idx="3116">
                  <c:v>1.6285E-3</c:v>
                </c:pt>
                <c:pt idx="3117">
                  <c:v>1.6065999999999999E-3</c:v>
                </c:pt>
                <c:pt idx="3118">
                  <c:v>1.5849E-3</c:v>
                </c:pt>
                <c:pt idx="3119">
                  <c:v>1.5635E-3</c:v>
                </c:pt>
                <c:pt idx="3120">
                  <c:v>1.5424E-3</c:v>
                </c:pt>
                <c:pt idx="3121">
                  <c:v>1.5215000000000001E-3</c:v>
                </c:pt>
                <c:pt idx="3122">
                  <c:v>1.5009000000000001E-3</c:v>
                </c:pt>
                <c:pt idx="3123">
                  <c:v>1.4805E-3</c:v>
                </c:pt>
                <c:pt idx="3124">
                  <c:v>1.4603000000000001E-3</c:v>
                </c:pt>
                <c:pt idx="3125">
                  <c:v>1.4404000000000001E-3</c:v>
                </c:pt>
                <c:pt idx="3126">
                  <c:v>1.4208000000000001E-3</c:v>
                </c:pt>
                <c:pt idx="3127">
                  <c:v>1.4013000000000001E-3</c:v>
                </c:pt>
                <c:pt idx="3128">
                  <c:v>1.3821E-3</c:v>
                </c:pt>
                <c:pt idx="3129">
                  <c:v>1.3630999999999999E-3</c:v>
                </c:pt>
                <c:pt idx="3130">
                  <c:v>1.3443999999999999E-3</c:v>
                </c:pt>
                <c:pt idx="3131">
                  <c:v>1.3259000000000001E-3</c:v>
                </c:pt>
                <c:pt idx="3132">
                  <c:v>1.3075999999999999E-3</c:v>
                </c:pt>
                <c:pt idx="3133">
                  <c:v>1.2895000000000001E-3</c:v>
                </c:pt>
                <c:pt idx="3134">
                  <c:v>1.2717E-3</c:v>
                </c:pt>
                <c:pt idx="3135">
                  <c:v>1.2539999999999999E-3</c:v>
                </c:pt>
                <c:pt idx="3136">
                  <c:v>1.2366E-3</c:v>
                </c:pt>
                <c:pt idx="3137">
                  <c:v>1.2195000000000001E-3</c:v>
                </c:pt>
                <c:pt idx="3138">
                  <c:v>1.2025E-3</c:v>
                </c:pt>
                <c:pt idx="3139">
                  <c:v>1.1857E-3</c:v>
                </c:pt>
                <c:pt idx="3140">
                  <c:v>1.1692E-3</c:v>
                </c:pt>
                <c:pt idx="3141">
                  <c:v>1.1528E-3</c:v>
                </c:pt>
                <c:pt idx="3142">
                  <c:v>1.1367E-3</c:v>
                </c:pt>
                <c:pt idx="3143">
                  <c:v>1.1207999999999999E-3</c:v>
                </c:pt>
                <c:pt idx="3144">
                  <c:v>1.1050999999999999E-3</c:v>
                </c:pt>
                <c:pt idx="3145">
                  <c:v>1.0896E-3</c:v>
                </c:pt>
                <c:pt idx="3146">
                  <c:v>1.0743E-3</c:v>
                </c:pt>
                <c:pt idx="3147">
                  <c:v>1.0591999999999999E-3</c:v>
                </c:pt>
                <c:pt idx="3148">
                  <c:v>1.0443E-3</c:v>
                </c:pt>
                <c:pt idx="3149">
                  <c:v>1.0296000000000001E-3</c:v>
                </c:pt>
                <c:pt idx="3150">
                  <c:v>1.0150999999999999E-3</c:v>
                </c:pt>
                <c:pt idx="3151">
                  <c:v>1.0008E-3</c:v>
                </c:pt>
                <c:pt idx="3152">
                  <c:v>9.8671000000000002E-4</c:v>
                </c:pt>
                <c:pt idx="3153">
                  <c:v>9.7280000000000001E-4</c:v>
                </c:pt>
                <c:pt idx="3154">
                  <c:v>9.5909000000000001E-4</c:v>
                </c:pt>
                <c:pt idx="3155">
                  <c:v>9.4556999999999996E-4</c:v>
                </c:pt>
                <c:pt idx="3156">
                  <c:v>9.3223999999999998E-4</c:v>
                </c:pt>
                <c:pt idx="3157">
                  <c:v>9.1911E-4</c:v>
                </c:pt>
                <c:pt idx="3158">
                  <c:v>9.0616000000000004E-4</c:v>
                </c:pt>
                <c:pt idx="3159">
                  <c:v>8.9340000000000003E-4</c:v>
                </c:pt>
                <c:pt idx="3160">
                  <c:v>8.8082000000000004E-4</c:v>
                </c:pt>
                <c:pt idx="3161">
                  <c:v>8.6841999999999996E-4</c:v>
                </c:pt>
                <c:pt idx="3162">
                  <c:v>8.5618999999999995E-4</c:v>
                </c:pt>
                <c:pt idx="3163">
                  <c:v>8.4413000000000001E-4</c:v>
                </c:pt>
                <c:pt idx="3164">
                  <c:v>8.3224000000000004E-4</c:v>
                </c:pt>
                <c:pt idx="3165">
                  <c:v>8.2050999999999999E-4</c:v>
                </c:pt>
                <c:pt idx="3166">
                  <c:v>8.0893999999999996E-4</c:v>
                </c:pt>
                <c:pt idx="3167">
                  <c:v>7.9754000000000001E-4</c:v>
                </c:pt>
                <c:pt idx="3168">
                  <c:v>7.8629000000000004E-4</c:v>
                </c:pt>
                <c:pt idx="3169">
                  <c:v>7.7519999999999998E-4</c:v>
                </c:pt>
                <c:pt idx="3170">
                  <c:v>7.6427000000000005E-4</c:v>
                </c:pt>
                <c:pt idx="3171">
                  <c:v>7.5349E-4</c:v>
                </c:pt>
                <c:pt idx="3172">
                  <c:v>7.4286000000000003E-4</c:v>
                </c:pt>
                <c:pt idx="3173">
                  <c:v>7.3238000000000003E-4</c:v>
                </c:pt>
                <c:pt idx="3174">
                  <c:v>7.2203999999999996E-4</c:v>
                </c:pt>
                <c:pt idx="3175">
                  <c:v>7.1186000000000003E-4</c:v>
                </c:pt>
                <c:pt idx="3176">
                  <c:v>7.0182000000000003E-4</c:v>
                </c:pt>
                <c:pt idx="3177">
                  <c:v>6.9191999999999995E-4</c:v>
                </c:pt>
                <c:pt idx="3178">
                  <c:v>6.8216000000000001E-4</c:v>
                </c:pt>
                <c:pt idx="3179">
                  <c:v>6.7254000000000001E-4</c:v>
                </c:pt>
                <c:pt idx="3180">
                  <c:v>6.6306000000000004E-4</c:v>
                </c:pt>
                <c:pt idx="3181">
                  <c:v>6.5370999999999995E-4</c:v>
                </c:pt>
                <c:pt idx="3182">
                  <c:v>6.4448999999999995E-4</c:v>
                </c:pt>
                <c:pt idx="3183">
                  <c:v>6.3540999999999999E-4</c:v>
                </c:pt>
                <c:pt idx="3184">
                  <c:v>6.2646000000000002E-4</c:v>
                </c:pt>
                <c:pt idx="3185">
                  <c:v>6.1762999999999998E-4</c:v>
                </c:pt>
                <c:pt idx="3186">
                  <c:v>6.0893999999999998E-4</c:v>
                </c:pt>
                <c:pt idx="3187">
                  <c:v>6.0037000000000003E-4</c:v>
                </c:pt>
                <c:pt idx="3188">
                  <c:v>5.9192000000000001E-4</c:v>
                </c:pt>
                <c:pt idx="3189">
                  <c:v>5.8361000000000003E-4</c:v>
                </c:pt>
                <c:pt idx="3190">
                  <c:v>5.7541999999999999E-4</c:v>
                </c:pt>
                <c:pt idx="3191">
                  <c:v>5.6736999999999998E-4</c:v>
                </c:pt>
                <c:pt idx="3192">
                  <c:v>5.5942999999999998E-4</c:v>
                </c:pt>
                <c:pt idx="3193">
                  <c:v>5.5163E-4</c:v>
                </c:pt>
                <c:pt idx="3194">
                  <c:v>5.4396000000000002E-4</c:v>
                </c:pt>
                <c:pt idx="3195">
                  <c:v>5.3640999999999997E-4</c:v>
                </c:pt>
                <c:pt idx="3196">
                  <c:v>5.2897999999999997E-4</c:v>
                </c:pt>
                <c:pt idx="3197">
                  <c:v>5.2167999999999995E-4</c:v>
                </c:pt>
                <c:pt idx="3198">
                  <c:v>5.1449000000000004E-4</c:v>
                </c:pt>
                <c:pt idx="3199">
                  <c:v>5.0743000000000001E-4</c:v>
                </c:pt>
                <c:pt idx="3200">
                  <c:v>5.0047999999999998E-4</c:v>
                </c:pt>
                <c:pt idx="3201">
                  <c:v>4.9364000000000005E-4</c:v>
                </c:pt>
                <c:pt idx="3202">
                  <c:v>4.8692000000000001E-4</c:v>
                </c:pt>
                <c:pt idx="3203">
                  <c:v>4.8030000000000002E-4</c:v>
                </c:pt>
                <c:pt idx="3204">
                  <c:v>4.7378999999999998E-4</c:v>
                </c:pt>
                <c:pt idx="3205">
                  <c:v>4.6737999999999999E-4</c:v>
                </c:pt>
                <c:pt idx="3206">
                  <c:v>4.6107E-4</c:v>
                </c:pt>
                <c:pt idx="3207">
                  <c:v>4.5486000000000002E-4</c:v>
                </c:pt>
                <c:pt idx="3208">
                  <c:v>4.4873999999999999E-4</c:v>
                </c:pt>
                <c:pt idx="3209">
                  <c:v>4.4272000000000002E-4</c:v>
                </c:pt>
                <c:pt idx="3210">
                  <c:v>4.3678E-4</c:v>
                </c:pt>
                <c:pt idx="3211">
                  <c:v>4.3093E-4</c:v>
                </c:pt>
                <c:pt idx="3212">
                  <c:v>4.2517E-4</c:v>
                </c:pt>
                <c:pt idx="3213">
                  <c:v>4.1950000000000001E-4</c:v>
                </c:pt>
                <c:pt idx="3214">
                  <c:v>4.1391000000000003E-4</c:v>
                </c:pt>
                <c:pt idx="3215">
                  <c:v>4.0840000000000001E-4</c:v>
                </c:pt>
                <c:pt idx="3216">
                  <c:v>4.0297999999999999E-4</c:v>
                </c:pt>
                <c:pt idx="3217">
                  <c:v>3.9763E-4</c:v>
                </c:pt>
                <c:pt idx="3218">
                  <c:v>3.9236000000000002E-4</c:v>
                </c:pt>
                <c:pt idx="3219">
                  <c:v>3.8716E-4</c:v>
                </c:pt>
                <c:pt idx="3220">
                  <c:v>3.8203999999999999E-4</c:v>
                </c:pt>
                <c:pt idx="3221">
                  <c:v>3.7699000000000001E-4</c:v>
                </c:pt>
                <c:pt idx="3222">
                  <c:v>3.7201999999999998E-4</c:v>
                </c:pt>
                <c:pt idx="3223">
                  <c:v>3.6710999999999997E-4</c:v>
                </c:pt>
                <c:pt idx="3224">
                  <c:v>3.6227999999999998E-4</c:v>
                </c:pt>
                <c:pt idx="3225">
                  <c:v>3.5752000000000001E-4</c:v>
                </c:pt>
                <c:pt idx="3226">
                  <c:v>3.5282E-4</c:v>
                </c:pt>
                <c:pt idx="3227">
                  <c:v>3.4819000000000001E-4</c:v>
                </c:pt>
                <c:pt idx="3228">
                  <c:v>3.4362999999999999E-4</c:v>
                </c:pt>
                <c:pt idx="3229">
                  <c:v>3.3913999999999998E-4</c:v>
                </c:pt>
                <c:pt idx="3230">
                  <c:v>3.3471E-4</c:v>
                </c:pt>
                <c:pt idx="3231">
                  <c:v>3.3034999999999998E-4</c:v>
                </c:pt>
                <c:pt idx="3232">
                  <c:v>3.2605999999999998E-4</c:v>
                </c:pt>
                <c:pt idx="3233">
                  <c:v>3.2183E-4</c:v>
                </c:pt>
                <c:pt idx="3234">
                  <c:v>3.1767999999999998E-4</c:v>
                </c:pt>
                <c:pt idx="3235">
                  <c:v>3.1357999999999999E-4</c:v>
                </c:pt>
                <c:pt idx="3236">
                  <c:v>3.0956000000000001E-4</c:v>
                </c:pt>
                <c:pt idx="3237">
                  <c:v>3.056E-4</c:v>
                </c:pt>
                <c:pt idx="3238">
                  <c:v>3.0171000000000001E-4</c:v>
                </c:pt>
                <c:pt idx="3239">
                  <c:v>2.9787999999999999E-4</c:v>
                </c:pt>
                <c:pt idx="3240">
                  <c:v>2.9411999999999998E-4</c:v>
                </c:pt>
                <c:pt idx="3241">
                  <c:v>2.9043E-4</c:v>
                </c:pt>
                <c:pt idx="3242">
                  <c:v>2.8678999999999998E-4</c:v>
                </c:pt>
                <c:pt idx="3243">
                  <c:v>2.8321999999999999E-4</c:v>
                </c:pt>
                <c:pt idx="3244">
                  <c:v>2.7971000000000002E-4</c:v>
                </c:pt>
                <c:pt idx="3245">
                  <c:v>2.7626000000000001E-4</c:v>
                </c:pt>
                <c:pt idx="3246">
                  <c:v>2.7285999999999999E-4</c:v>
                </c:pt>
                <c:pt idx="3247">
                  <c:v>2.6952999999999998E-4</c:v>
                </c:pt>
                <c:pt idx="3248">
                  <c:v>2.6624999999999999E-4</c:v>
                </c:pt>
                <c:pt idx="3249">
                  <c:v>2.6301999999999999E-4</c:v>
                </c:pt>
                <c:pt idx="3250">
                  <c:v>2.5984000000000001E-4</c:v>
                </c:pt>
                <c:pt idx="3251">
                  <c:v>2.5672E-4</c:v>
                </c:pt>
                <c:pt idx="3252">
                  <c:v>2.5364000000000002E-4</c:v>
                </c:pt>
                <c:pt idx="3253">
                  <c:v>2.5061000000000001E-4</c:v>
                </c:pt>
                <c:pt idx="3254">
                  <c:v>2.4762999999999999E-4</c:v>
                </c:pt>
                <c:pt idx="3255">
                  <c:v>2.4469999999999998E-4</c:v>
                </c:pt>
                <c:pt idx="3256">
                  <c:v>2.418E-4</c:v>
                </c:pt>
                <c:pt idx="3257">
                  <c:v>2.3895000000000001E-4</c:v>
                </c:pt>
                <c:pt idx="3258">
                  <c:v>2.3614999999999999E-4</c:v>
                </c:pt>
                <c:pt idx="3259">
                  <c:v>2.3337999999999999E-4</c:v>
                </c:pt>
                <c:pt idx="3260">
                  <c:v>2.3065E-4</c:v>
                </c:pt>
                <c:pt idx="3261">
                  <c:v>2.2797E-4</c:v>
                </c:pt>
                <c:pt idx="3262">
                  <c:v>2.2533000000000001E-4</c:v>
                </c:pt>
                <c:pt idx="3263">
                  <c:v>2.2272000000000001E-4</c:v>
                </c:pt>
                <c:pt idx="3264">
                  <c:v>2.2016000000000001E-4</c:v>
                </c:pt>
                <c:pt idx="3265">
                  <c:v>2.1762999999999999E-4</c:v>
                </c:pt>
                <c:pt idx="3266">
                  <c:v>2.1514E-4</c:v>
                </c:pt>
                <c:pt idx="3267">
                  <c:v>2.1269E-4</c:v>
                </c:pt>
                <c:pt idx="3268">
                  <c:v>2.1028E-4</c:v>
                </c:pt>
                <c:pt idx="3269">
                  <c:v>2.0926000000000001E-4</c:v>
                </c:pt>
                <c:pt idx="3270">
                  <c:v>2.0766E-4</c:v>
                </c:pt>
                <c:pt idx="3271">
                  <c:v>2.0534000000000001E-4</c:v>
                </c:pt>
                <c:pt idx="3272">
                  <c:v>2.0305E-4</c:v>
                </c:pt>
                <c:pt idx="3273">
                  <c:v>2.0081E-4</c:v>
                </c:pt>
                <c:pt idx="3274">
                  <c:v>1.9859000000000001E-4</c:v>
                </c:pt>
                <c:pt idx="3275">
                  <c:v>1.9641E-4</c:v>
                </c:pt>
                <c:pt idx="3276">
                  <c:v>1.9426E-4</c:v>
                </c:pt>
                <c:pt idx="3277">
                  <c:v>1.9213999999999999E-4</c:v>
                </c:pt>
                <c:pt idx="3278">
                  <c:v>1.9006000000000001E-4</c:v>
                </c:pt>
                <c:pt idx="3279">
                  <c:v>1.8799999999999999E-4</c:v>
                </c:pt>
                <c:pt idx="3280">
                  <c:v>1.8597000000000001E-4</c:v>
                </c:pt>
                <c:pt idx="3281">
                  <c:v>1.8398000000000001E-4</c:v>
                </c:pt>
                <c:pt idx="3282">
                  <c:v>1.8200000000000001E-4</c:v>
                </c:pt>
                <c:pt idx="3283">
                  <c:v>1.8006000000000001E-4</c:v>
                </c:pt>
                <c:pt idx="3284">
                  <c:v>1.7814999999999999E-4</c:v>
                </c:pt>
                <c:pt idx="3285">
                  <c:v>1.7626E-4</c:v>
                </c:pt>
                <c:pt idx="3286">
                  <c:v>1.7438999999999999E-4</c:v>
                </c:pt>
                <c:pt idx="3287">
                  <c:v>1.7255999999999999E-4</c:v>
                </c:pt>
                <c:pt idx="3288">
                  <c:v>1.7075E-4</c:v>
                </c:pt>
                <c:pt idx="3289">
                  <c:v>1.6896000000000001E-4</c:v>
                </c:pt>
                <c:pt idx="3290">
                  <c:v>1.672E-4</c:v>
                </c:pt>
                <c:pt idx="3291">
                  <c:v>1.6546E-4</c:v>
                </c:pt>
                <c:pt idx="3292">
                  <c:v>1.6374E-4</c:v>
                </c:pt>
                <c:pt idx="3293">
                  <c:v>1.6205000000000001E-4</c:v>
                </c:pt>
                <c:pt idx="3294">
                  <c:v>1.6038000000000001E-4</c:v>
                </c:pt>
                <c:pt idx="3295">
                  <c:v>1.5872999999999999E-4</c:v>
                </c:pt>
                <c:pt idx="3296">
                  <c:v>1.571E-4</c:v>
                </c:pt>
                <c:pt idx="3297">
                  <c:v>1.5548999999999999E-4</c:v>
                </c:pt>
                <c:pt idx="3298">
                  <c:v>1.539E-4</c:v>
                </c:pt>
                <c:pt idx="3299">
                  <c:v>1.5233E-4</c:v>
                </c:pt>
                <c:pt idx="3300">
                  <c:v>1.5076999999999999E-4</c:v>
                </c:pt>
                <c:pt idx="3301">
                  <c:v>1.4924E-4</c:v>
                </c:pt>
                <c:pt idx="3302">
                  <c:v>1.4772E-4</c:v>
                </c:pt>
                <c:pt idx="3303">
                  <c:v>1.4621999999999999E-4</c:v>
                </c:pt>
                <c:pt idx="3304">
                  <c:v>1.4473000000000001E-4</c:v>
                </c:pt>
                <c:pt idx="3305">
                  <c:v>1.4326000000000001E-4</c:v>
                </c:pt>
                <c:pt idx="3306">
                  <c:v>1.4181E-4</c:v>
                </c:pt>
                <c:pt idx="3307">
                  <c:v>1.4037000000000001E-4</c:v>
                </c:pt>
                <c:pt idx="3308">
                  <c:v>1.3894999999999999E-4</c:v>
                </c:pt>
                <c:pt idx="3309">
                  <c:v>1.3753999999999999E-4</c:v>
                </c:pt>
                <c:pt idx="3310">
                  <c:v>1.3615E-4</c:v>
                </c:pt>
                <c:pt idx="3311">
                  <c:v>1.3477000000000001E-4</c:v>
                </c:pt>
                <c:pt idx="3312">
                  <c:v>1.3341000000000001E-4</c:v>
                </c:pt>
                <c:pt idx="3313">
                  <c:v>1.3207E-4</c:v>
                </c:pt>
                <c:pt idx="3314">
                  <c:v>1.3074000000000001E-4</c:v>
                </c:pt>
                <c:pt idx="3315">
                  <c:v>1.2941999999999999E-4</c:v>
                </c:pt>
                <c:pt idx="3316">
                  <c:v>1.2812000000000001E-4</c:v>
                </c:pt>
                <c:pt idx="3317">
                  <c:v>1.2683E-4</c:v>
                </c:pt>
                <c:pt idx="3318">
                  <c:v>1.2556000000000001E-4</c:v>
                </c:pt>
                <c:pt idx="3319">
                  <c:v>1.2430000000000001E-4</c:v>
                </c:pt>
                <c:pt idx="3320">
                  <c:v>1.2305000000000001E-4</c:v>
                </c:pt>
                <c:pt idx="3321">
                  <c:v>1.2181E-4</c:v>
                </c:pt>
                <c:pt idx="3322">
                  <c:v>1.2059E-4</c:v>
                </c:pt>
                <c:pt idx="3323">
                  <c:v>1.1938E-4</c:v>
                </c:pt>
                <c:pt idx="3324">
                  <c:v>1.1818E-4</c:v>
                </c:pt>
                <c:pt idx="3325">
                  <c:v>1.17E-4</c:v>
                </c:pt>
                <c:pt idx="3326">
                  <c:v>1.1582E-4</c:v>
                </c:pt>
                <c:pt idx="3327">
                  <c:v>1.1466E-4</c:v>
                </c:pt>
                <c:pt idx="3328">
                  <c:v>1.1351E-4</c:v>
                </c:pt>
                <c:pt idx="3329">
                  <c:v>1.1237E-4</c:v>
                </c:pt>
                <c:pt idx="3330">
                  <c:v>1.1124999999999999E-4</c:v>
                </c:pt>
                <c:pt idx="3331">
                  <c:v>1.1013E-4</c:v>
                </c:pt>
                <c:pt idx="3332">
                  <c:v>1.0903E-4</c:v>
                </c:pt>
                <c:pt idx="3333">
                  <c:v>1.0794E-4</c:v>
                </c:pt>
                <c:pt idx="3334">
                  <c:v>1.0686E-4</c:v>
                </c:pt>
                <c:pt idx="3335">
                  <c:v>1.058E-4</c:v>
                </c:pt>
                <c:pt idx="3336">
                  <c:v>1.0474E-4</c:v>
                </c:pt>
                <c:pt idx="3337">
                  <c:v>1.0369000000000001E-4</c:v>
                </c:pt>
                <c:pt idx="3338">
                  <c:v>1.0265E-4</c:v>
                </c:pt>
                <c:pt idx="3339">
                  <c:v>1.0162000000000001E-4</c:v>
                </c:pt>
                <c:pt idx="3340">
                  <c:v>1.0061E-4</c:v>
                </c:pt>
                <c:pt idx="3341">
                  <c:v>9.9598000000000004E-5</c:v>
                </c:pt>
                <c:pt idx="3342">
                  <c:v>9.8597999999999993E-5</c:v>
                </c:pt>
                <c:pt idx="3343">
                  <c:v>9.7607000000000002E-5</c:v>
                </c:pt>
                <c:pt idx="3344">
                  <c:v>9.6625000000000004E-5</c:v>
                </c:pt>
                <c:pt idx="3345">
                  <c:v>9.5651999999999998E-5</c:v>
                </c:pt>
                <c:pt idx="3346">
                  <c:v>9.4686999999999997E-5</c:v>
                </c:pt>
                <c:pt idx="3347">
                  <c:v>9.3729999999999999E-5</c:v>
                </c:pt>
                <c:pt idx="3348">
                  <c:v>9.2781000000000005E-5</c:v>
                </c:pt>
                <c:pt idx="3349">
                  <c:v>9.1838999999999999E-5</c:v>
                </c:pt>
                <c:pt idx="3350">
                  <c:v>9.0903999999999996E-5</c:v>
                </c:pt>
                <c:pt idx="3351">
                  <c:v>8.9975999999999994E-5</c:v>
                </c:pt>
                <c:pt idx="3352">
                  <c:v>8.9054999999999994E-5</c:v>
                </c:pt>
                <c:pt idx="3353">
                  <c:v>8.8140000000000007E-5</c:v>
                </c:pt>
                <c:pt idx="3354">
                  <c:v>8.7231999999999994E-5</c:v>
                </c:pt>
                <c:pt idx="3355">
                  <c:v>8.6330999999999997E-5</c:v>
                </c:pt>
                <c:pt idx="3356">
                  <c:v>8.5436E-5</c:v>
                </c:pt>
                <c:pt idx="3357">
                  <c:v>8.4548000000000004E-5</c:v>
                </c:pt>
                <c:pt idx="3358">
                  <c:v>8.3665999999999995E-5</c:v>
                </c:pt>
                <c:pt idx="3359">
                  <c:v>8.2789999999999998E-5</c:v>
                </c:pt>
                <c:pt idx="3360">
                  <c:v>8.1922000000000006E-5</c:v>
                </c:pt>
                <c:pt idx="3361">
                  <c:v>8.106E-5</c:v>
                </c:pt>
                <c:pt idx="3362">
                  <c:v>8.0204000000000007E-5</c:v>
                </c:pt>
                <c:pt idx="3363">
                  <c:v>7.9355000000000002E-5</c:v>
                </c:pt>
                <c:pt idx="3364">
                  <c:v>7.8514000000000001E-5</c:v>
                </c:pt>
                <c:pt idx="3365">
                  <c:v>7.7678999999999999E-5</c:v>
                </c:pt>
                <c:pt idx="3366">
                  <c:v>7.6852000000000002E-5</c:v>
                </c:pt>
                <c:pt idx="3367">
                  <c:v>7.6032000000000007E-5</c:v>
                </c:pt>
                <c:pt idx="3368">
                  <c:v>7.5835999999999997E-5</c:v>
                </c:pt>
                <c:pt idx="3369">
                  <c:v>7.8418999999999996E-5</c:v>
                </c:pt>
                <c:pt idx="3370">
                  <c:v>7.7689999999999996E-5</c:v>
                </c:pt>
                <c:pt idx="3371">
                  <c:v>7.6857E-5</c:v>
                </c:pt>
                <c:pt idx="3372">
                  <c:v>7.6032999999999995E-5</c:v>
                </c:pt>
                <c:pt idx="3373">
                  <c:v>7.5216000000000006E-5</c:v>
                </c:pt>
                <c:pt idx="3374">
                  <c:v>7.4406999999999994E-5</c:v>
                </c:pt>
                <c:pt idx="3375">
                  <c:v>7.3606E-5</c:v>
                </c:pt>
                <c:pt idx="3376">
                  <c:v>7.2811999999999993E-5</c:v>
                </c:pt>
                <c:pt idx="3377">
                  <c:v>7.2025000000000002E-5</c:v>
                </c:pt>
                <c:pt idx="3378">
                  <c:v>7.1245E-5</c:v>
                </c:pt>
                <c:pt idx="3379">
                  <c:v>7.0470999999999997E-5</c:v>
                </c:pt>
                <c:pt idx="3380">
                  <c:v>6.9703000000000007E-5</c:v>
                </c:pt>
                <c:pt idx="3381">
                  <c:v>6.8940000000000001E-5</c:v>
                </c:pt>
                <c:pt idx="3382">
                  <c:v>6.8182999999999994E-5</c:v>
                </c:pt>
                <c:pt idx="3383">
                  <c:v>6.7432000000000001E-5</c:v>
                </c:pt>
                <c:pt idx="3384">
                  <c:v>6.6686000000000005E-5</c:v>
                </c:pt>
                <c:pt idx="3385">
                  <c:v>6.5945000000000006E-5</c:v>
                </c:pt>
                <c:pt idx="3386">
                  <c:v>6.5210999999999996E-5</c:v>
                </c:pt>
                <c:pt idx="3387">
                  <c:v>6.4481999999999997E-5</c:v>
                </c:pt>
                <c:pt idx="3388">
                  <c:v>6.3758999999999997E-5</c:v>
                </c:pt>
                <c:pt idx="3389">
                  <c:v>6.3042999999999999E-5</c:v>
                </c:pt>
                <c:pt idx="3390">
                  <c:v>6.2333000000000001E-5</c:v>
                </c:pt>
                <c:pt idx="3391">
                  <c:v>6.1630000000000005E-5</c:v>
                </c:pt>
                <c:pt idx="3392">
                  <c:v>6.0934000000000003E-5</c:v>
                </c:pt>
                <c:pt idx="3393">
                  <c:v>6.0244000000000001E-5</c:v>
                </c:pt>
                <c:pt idx="3394">
                  <c:v>5.9562000000000003E-5</c:v>
                </c:pt>
                <c:pt idx="3395">
                  <c:v>5.8885999999999998E-5</c:v>
                </c:pt>
                <c:pt idx="3396">
                  <c:v>5.8217000000000002E-5</c:v>
                </c:pt>
                <c:pt idx="3397">
                  <c:v>5.7555E-5</c:v>
                </c:pt>
                <c:pt idx="3398">
                  <c:v>5.6898999999999999E-5</c:v>
                </c:pt>
                <c:pt idx="3399">
                  <c:v>5.6249000000000003E-5</c:v>
                </c:pt>
                <c:pt idx="3400">
                  <c:v>5.5606000000000003E-5</c:v>
                </c:pt>
                <c:pt idx="3401">
                  <c:v>5.4968E-5</c:v>
                </c:pt>
                <c:pt idx="3402">
                  <c:v>5.4336999999999998E-5</c:v>
                </c:pt>
                <c:pt idx="3403">
                  <c:v>5.3711999999999997E-5</c:v>
                </c:pt>
                <c:pt idx="3404">
                  <c:v>5.3091999999999999E-5</c:v>
                </c:pt>
                <c:pt idx="3405">
                  <c:v>5.2478000000000001E-5</c:v>
                </c:pt>
                <c:pt idx="3406">
                  <c:v>5.1870000000000003E-5</c:v>
                </c:pt>
                <c:pt idx="3407">
                  <c:v>5.1267000000000002E-5</c:v>
                </c:pt>
                <c:pt idx="3408">
                  <c:v>5.0668999999999999E-5</c:v>
                </c:pt>
                <c:pt idx="3409">
                  <c:v>5.0077000000000002E-5</c:v>
                </c:pt>
                <c:pt idx="3410">
                  <c:v>4.9490000000000002E-5</c:v>
                </c:pt>
                <c:pt idx="3411">
                  <c:v>4.8908E-5</c:v>
                </c:pt>
                <c:pt idx="3412">
                  <c:v>4.8331000000000002E-5</c:v>
                </c:pt>
                <c:pt idx="3413">
                  <c:v>4.7759000000000001E-5</c:v>
                </c:pt>
                <c:pt idx="3414">
                  <c:v>4.7191999999999998E-5</c:v>
                </c:pt>
                <c:pt idx="3415">
                  <c:v>4.6629999999999999E-5</c:v>
                </c:pt>
                <c:pt idx="3416">
                  <c:v>4.6072000000000002E-5</c:v>
                </c:pt>
                <c:pt idx="3417">
                  <c:v>4.5518E-5</c:v>
                </c:pt>
                <c:pt idx="3418">
                  <c:v>4.4969000000000003E-5</c:v>
                </c:pt>
                <c:pt idx="3419">
                  <c:v>4.4425000000000002E-5</c:v>
                </c:pt>
                <c:pt idx="3420">
                  <c:v>4.3884000000000002E-5</c:v>
                </c:pt>
                <c:pt idx="3421">
                  <c:v>4.3347999999999999E-5</c:v>
                </c:pt>
                <c:pt idx="3422">
                  <c:v>4.2817E-5</c:v>
                </c:pt>
                <c:pt idx="3423">
                  <c:v>4.2289000000000001E-5</c:v>
                </c:pt>
                <c:pt idx="3424">
                  <c:v>4.1766E-5</c:v>
                </c:pt>
                <c:pt idx="3425">
                  <c:v>4.1247E-5</c:v>
                </c:pt>
                <c:pt idx="3426">
                  <c:v>4.0732999999999998E-5</c:v>
                </c:pt>
                <c:pt idx="3427">
                  <c:v>4.0222999999999998E-5</c:v>
                </c:pt>
                <c:pt idx="3428">
                  <c:v>3.9718000000000002E-5</c:v>
                </c:pt>
                <c:pt idx="3429">
                  <c:v>3.9218000000000003E-5</c:v>
                </c:pt>
                <c:pt idx="3430">
                  <c:v>3.8723000000000002E-5</c:v>
                </c:pt>
                <c:pt idx="3431">
                  <c:v>3.8234E-5</c:v>
                </c:pt>
                <c:pt idx="3432">
                  <c:v>3.7750000000000003E-5</c:v>
                </c:pt>
                <c:pt idx="3433">
                  <c:v>3.7271000000000003E-5</c:v>
                </c:pt>
                <c:pt idx="3434">
                  <c:v>3.6798000000000002E-5</c:v>
                </c:pt>
                <c:pt idx="3435">
                  <c:v>3.6331000000000002E-5</c:v>
                </c:pt>
                <c:pt idx="3436">
                  <c:v>3.587E-5</c:v>
                </c:pt>
                <c:pt idx="3437">
                  <c:v>3.5413999999999997E-5</c:v>
                </c:pt>
                <c:pt idx="3438">
                  <c:v>3.4963999999999999E-5</c:v>
                </c:pt>
                <c:pt idx="3439">
                  <c:v>3.4518999999999999E-5</c:v>
                </c:pt>
                <c:pt idx="3440">
                  <c:v>3.4079999999999999E-5</c:v>
                </c:pt>
                <c:pt idx="3441">
                  <c:v>3.3646000000000003E-5</c:v>
                </c:pt>
                <c:pt idx="3442">
                  <c:v>3.3216999999999997E-5</c:v>
                </c:pt>
                <c:pt idx="3443">
                  <c:v>3.2793999999999998E-5</c:v>
                </c:pt>
                <c:pt idx="3444">
                  <c:v>3.2375000000000001E-5</c:v>
                </c:pt>
                <c:pt idx="3445">
                  <c:v>3.1962000000000003E-5</c:v>
                </c:pt>
                <c:pt idx="3446">
                  <c:v>3.1553000000000001E-5</c:v>
                </c:pt>
                <c:pt idx="3447">
                  <c:v>3.1149000000000003E-5</c:v>
                </c:pt>
                <c:pt idx="3448">
                  <c:v>3.0749E-5</c:v>
                </c:pt>
                <c:pt idx="3449">
                  <c:v>3.0354000000000001E-5</c:v>
                </c:pt>
                <c:pt idx="3450">
                  <c:v>2.9963000000000001E-5</c:v>
                </c:pt>
                <c:pt idx="3451">
                  <c:v>2.9577000000000002E-5</c:v>
                </c:pt>
                <c:pt idx="3452">
                  <c:v>2.9195000000000001E-5</c:v>
                </c:pt>
                <c:pt idx="3453">
                  <c:v>2.8818000000000001E-5</c:v>
                </c:pt>
                <c:pt idx="3454">
                  <c:v>2.8444000000000001E-5</c:v>
                </c:pt>
                <c:pt idx="3455">
                  <c:v>2.8075000000000001E-5</c:v>
                </c:pt>
                <c:pt idx="3456">
                  <c:v>2.7710000000000001E-5</c:v>
                </c:pt>
                <c:pt idx="3457">
                  <c:v>2.7350000000000001E-5</c:v>
                </c:pt>
                <c:pt idx="3458">
                  <c:v>2.6993999999999999E-5</c:v>
                </c:pt>
                <c:pt idx="3459">
                  <c:v>2.6642E-5</c:v>
                </c:pt>
                <c:pt idx="3460">
                  <c:v>2.6293999999999999E-5</c:v>
                </c:pt>
                <c:pt idx="3461">
                  <c:v>2.5950000000000001E-5</c:v>
                </c:pt>
                <c:pt idx="3462">
                  <c:v>2.5610999999999999E-5</c:v>
                </c:pt>
                <c:pt idx="3463">
                  <c:v>2.5275000000000001E-5</c:v>
                </c:pt>
                <c:pt idx="3464">
                  <c:v>2.4943000000000002E-5</c:v>
                </c:pt>
                <c:pt idx="3465">
                  <c:v>2.4615000000000001E-5</c:v>
                </c:pt>
                <c:pt idx="3466">
                  <c:v>2.429E-5</c:v>
                </c:pt>
                <c:pt idx="3467">
                  <c:v>2.3969999999999999E-5</c:v>
                </c:pt>
                <c:pt idx="3468">
                  <c:v>2.3652E-5</c:v>
                </c:pt>
                <c:pt idx="3469">
                  <c:v>2.3339000000000001E-5</c:v>
                </c:pt>
                <c:pt idx="3470">
                  <c:v>2.3028E-5</c:v>
                </c:pt>
                <c:pt idx="3471">
                  <c:v>2.2721000000000002E-5</c:v>
                </c:pt>
                <c:pt idx="3472">
                  <c:v>2.2416999999999999E-5</c:v>
                </c:pt>
                <c:pt idx="3473">
                  <c:v>2.2116999999999998E-5</c:v>
                </c:pt>
                <c:pt idx="3474">
                  <c:v>2.1820000000000001E-5</c:v>
                </c:pt>
                <c:pt idx="3475">
                  <c:v>2.1526E-5</c:v>
                </c:pt>
                <c:pt idx="3476">
                  <c:v>2.1234999999999999E-5</c:v>
                </c:pt>
                <c:pt idx="3477">
                  <c:v>2.0947000000000001E-5</c:v>
                </c:pt>
                <c:pt idx="3478">
                  <c:v>2.0662E-5</c:v>
                </c:pt>
                <c:pt idx="3479">
                  <c:v>2.0380000000000001E-5</c:v>
                </c:pt>
                <c:pt idx="3480">
                  <c:v>2.0102000000000002E-5</c:v>
                </c:pt>
                <c:pt idx="3481">
                  <c:v>1.9826E-5</c:v>
                </c:pt>
                <c:pt idx="3482">
                  <c:v>1.9553000000000001E-5</c:v>
                </c:pt>
                <c:pt idx="3483">
                  <c:v>1.9283000000000002E-5</c:v>
                </c:pt>
                <c:pt idx="3484">
                  <c:v>1.9017000000000001E-5</c:v>
                </c:pt>
                <c:pt idx="3485">
                  <c:v>1.8753000000000002E-5</c:v>
                </c:pt>
                <c:pt idx="3486">
                  <c:v>1.8491999999999998E-5</c:v>
                </c:pt>
                <c:pt idx="3487">
                  <c:v>1.8235000000000001E-5</c:v>
                </c:pt>
                <c:pt idx="3488">
                  <c:v>1.7980000000000001E-5</c:v>
                </c:pt>
                <c:pt idx="3489">
                  <c:v>1.7728E-5</c:v>
                </c:pt>
                <c:pt idx="3490">
                  <c:v>1.7479999999999999E-5</c:v>
                </c:pt>
                <c:pt idx="3491">
                  <c:v>1.7234000000000001E-5</c:v>
                </c:pt>
                <c:pt idx="3492">
                  <c:v>1.6991E-5</c:v>
                </c:pt>
                <c:pt idx="3493">
                  <c:v>1.6750999999999999E-5</c:v>
                </c:pt>
                <c:pt idx="3494">
                  <c:v>1.6512999999999999E-5</c:v>
                </c:pt>
                <c:pt idx="3495">
                  <c:v>1.6279000000000001E-5</c:v>
                </c:pt>
                <c:pt idx="3496">
                  <c:v>1.6047000000000001E-5</c:v>
                </c:pt>
                <c:pt idx="3497">
                  <c:v>1.5818E-5</c:v>
                </c:pt>
                <c:pt idx="3498">
                  <c:v>1.5591999999999999E-5</c:v>
                </c:pt>
                <c:pt idx="3499">
                  <c:v>1.5367999999999999E-5</c:v>
                </c:pt>
                <c:pt idx="3500">
                  <c:v>1.5148E-5</c:v>
                </c:pt>
                <c:pt idx="3501">
                  <c:v>1.4929000000000001E-5</c:v>
                </c:pt>
                <c:pt idx="3502">
                  <c:v>1.4714E-5</c:v>
                </c:pt>
                <c:pt idx="3503">
                  <c:v>1.4501999999999999E-5</c:v>
                </c:pt>
                <c:pt idx="3504">
                  <c:v>1.4292E-5</c:v>
                </c:pt>
                <c:pt idx="3505">
                  <c:v>1.4085E-5</c:v>
                </c:pt>
                <c:pt idx="3506">
                  <c:v>1.3881E-5</c:v>
                </c:pt>
                <c:pt idx="3507">
                  <c:v>1.3679999999999999E-5</c:v>
                </c:pt>
                <c:pt idx="3508">
                  <c:v>1.3482000000000001E-5</c:v>
                </c:pt>
                <c:pt idx="3509">
                  <c:v>1.3286E-5</c:v>
                </c:pt>
                <c:pt idx="3510">
                  <c:v>1.3094E-5</c:v>
                </c:pt>
                <c:pt idx="3511">
                  <c:v>1.2904E-5</c:v>
                </c:pt>
                <c:pt idx="3512">
                  <c:v>1.2717E-5</c:v>
                </c:pt>
                <c:pt idx="3513">
                  <c:v>1.2532E-5</c:v>
                </c:pt>
                <c:pt idx="3514">
                  <c:v>1.2351000000000001E-5</c:v>
                </c:pt>
                <c:pt idx="3515">
                  <c:v>1.2172E-5</c:v>
                </c:pt>
                <c:pt idx="3516">
                  <c:v>1.1995E-5</c:v>
                </c:pt>
                <c:pt idx="3517">
                  <c:v>1.1822E-5</c:v>
                </c:pt>
                <c:pt idx="3518">
                  <c:v>1.1651000000000001E-5</c:v>
                </c:pt>
                <c:pt idx="3519">
                  <c:v>1.1482E-5</c:v>
                </c:pt>
                <c:pt idx="3520">
                  <c:v>1.1316E-5</c:v>
                </c:pt>
                <c:pt idx="3521">
                  <c:v>1.1153E-5</c:v>
                </c:pt>
                <c:pt idx="3522">
                  <c:v>1.0992000000000001E-5</c:v>
                </c:pt>
                <c:pt idx="3523">
                  <c:v>1.0834E-5</c:v>
                </c:pt>
                <c:pt idx="3524">
                  <c:v>1.0678E-5</c:v>
                </c:pt>
                <c:pt idx="3525">
                  <c:v>1.0524E-5</c:v>
                </c:pt>
                <c:pt idx="3526">
                  <c:v>1.0373E-5</c:v>
                </c:pt>
                <c:pt idx="3527">
                  <c:v>1.0224000000000001E-5</c:v>
                </c:pt>
                <c:pt idx="3528">
                  <c:v>1.0077E-5</c:v>
                </c:pt>
                <c:pt idx="3529">
                  <c:v>9.9327999999999992E-6</c:v>
                </c:pt>
                <c:pt idx="3530">
                  <c:v>9.7905000000000005E-6</c:v>
                </c:pt>
                <c:pt idx="3531">
                  <c:v>9.6502999999999997E-6</c:v>
                </c:pt>
                <c:pt idx="3532">
                  <c:v>9.5122000000000002E-6</c:v>
                </c:pt>
                <c:pt idx="3533">
                  <c:v>9.3763000000000003E-6</c:v>
                </c:pt>
                <c:pt idx="3534">
                  <c:v>9.2423999999999998E-6</c:v>
                </c:pt>
                <c:pt idx="3535">
                  <c:v>9.1106000000000005E-6</c:v>
                </c:pt>
                <c:pt idx="3536">
                  <c:v>8.9809000000000007E-6</c:v>
                </c:pt>
                <c:pt idx="3537">
                  <c:v>8.8532000000000002E-6</c:v>
                </c:pt>
                <c:pt idx="3538">
                  <c:v>8.7276999999999995E-6</c:v>
                </c:pt>
                <c:pt idx="3539">
                  <c:v>8.6041999999999997E-6</c:v>
                </c:pt>
                <c:pt idx="3540">
                  <c:v>8.4827999999999995E-6</c:v>
                </c:pt>
                <c:pt idx="3541">
                  <c:v>8.3634000000000003E-6</c:v>
                </c:pt>
                <c:pt idx="3542">
                  <c:v>8.2461000000000006E-6</c:v>
                </c:pt>
                <c:pt idx="3543">
                  <c:v>8.1306999999999999E-6</c:v>
                </c:pt>
                <c:pt idx="3544">
                  <c:v>8.0173000000000003E-6</c:v>
                </c:pt>
                <c:pt idx="3545">
                  <c:v>7.9056999999999995E-6</c:v>
                </c:pt>
                <c:pt idx="3546">
                  <c:v>7.7959999999999996E-6</c:v>
                </c:pt>
                <c:pt idx="3547">
                  <c:v>7.6881000000000001E-6</c:v>
                </c:pt>
                <c:pt idx="3548">
                  <c:v>7.5819000000000002E-6</c:v>
                </c:pt>
                <c:pt idx="3549">
                  <c:v>7.4773999999999998E-6</c:v>
                </c:pt>
                <c:pt idx="3550">
                  <c:v>7.3745999999999997E-6</c:v>
                </c:pt>
                <c:pt idx="3551">
                  <c:v>7.2734999999999999E-6</c:v>
                </c:pt>
                <c:pt idx="3552">
                  <c:v>7.1739E-6</c:v>
                </c:pt>
                <c:pt idx="3553">
                  <c:v>7.0759000000000003E-6</c:v>
                </c:pt>
                <c:pt idx="3554">
                  <c:v>6.9793999999999996E-6</c:v>
                </c:pt>
                <c:pt idx="3555">
                  <c:v>6.8843999999999997E-6</c:v>
                </c:pt>
                <c:pt idx="3556">
                  <c:v>6.7908999999999996E-6</c:v>
                </c:pt>
                <c:pt idx="3557">
                  <c:v>6.6986999999999999E-6</c:v>
                </c:pt>
                <c:pt idx="3558">
                  <c:v>6.6080000000000001E-6</c:v>
                </c:pt>
                <c:pt idx="3559">
                  <c:v>6.5186999999999999E-6</c:v>
                </c:pt>
                <c:pt idx="3560">
                  <c:v>6.4308000000000003E-6</c:v>
                </c:pt>
                <c:pt idx="3561">
                  <c:v>6.3442000000000002E-6</c:v>
                </c:pt>
                <c:pt idx="3562">
                  <c:v>6.2590999999999999E-6</c:v>
                </c:pt>
                <c:pt idx="3563">
                  <c:v>6.1753E-6</c:v>
                </c:pt>
                <c:pt idx="3564">
                  <c:v>6.0927000000000001E-6</c:v>
                </c:pt>
                <c:pt idx="3565">
                  <c:v>6.0115E-6</c:v>
                </c:pt>
                <c:pt idx="3566">
                  <c:v>5.9316000000000001E-6</c:v>
                </c:pt>
                <c:pt idx="3567">
                  <c:v>5.8528000000000001E-6</c:v>
                </c:pt>
                <c:pt idx="3568">
                  <c:v>5.7752000000000002E-6</c:v>
                </c:pt>
                <c:pt idx="3569">
                  <c:v>5.6988000000000004E-6</c:v>
                </c:pt>
                <c:pt idx="3570">
                  <c:v>5.6234999999999996E-6</c:v>
                </c:pt>
                <c:pt idx="3571">
                  <c:v>5.5493000000000004E-6</c:v>
                </c:pt>
                <c:pt idx="3572">
                  <c:v>5.4762000000000002E-6</c:v>
                </c:pt>
                <c:pt idx="3573">
                  <c:v>5.4041999999999999E-6</c:v>
                </c:pt>
                <c:pt idx="3574">
                  <c:v>5.3332E-6</c:v>
                </c:pt>
                <c:pt idx="3575">
                  <c:v>5.2631999999999999E-6</c:v>
                </c:pt>
                <c:pt idx="3576">
                  <c:v>5.1943000000000004E-6</c:v>
                </c:pt>
                <c:pt idx="3577">
                  <c:v>5.1263999999999997E-6</c:v>
                </c:pt>
                <c:pt idx="3578">
                  <c:v>5.0595999999999998E-6</c:v>
                </c:pt>
                <c:pt idx="3579">
                  <c:v>4.9937000000000001E-6</c:v>
                </c:pt>
                <c:pt idx="3580">
                  <c:v>4.9288000000000001E-6</c:v>
                </c:pt>
                <c:pt idx="3581">
                  <c:v>4.8648999999999998E-6</c:v>
                </c:pt>
                <c:pt idx="3582">
                  <c:v>4.8018999999999997E-6</c:v>
                </c:pt>
                <c:pt idx="3583">
                  <c:v>4.7400000000000004E-6</c:v>
                </c:pt>
                <c:pt idx="3584">
                  <c:v>4.6789000000000002E-6</c:v>
                </c:pt>
                <c:pt idx="3585">
                  <c:v>4.6187999999999997E-6</c:v>
                </c:pt>
                <c:pt idx="3586">
                  <c:v>4.5596999999999997E-6</c:v>
                </c:pt>
                <c:pt idx="3587">
                  <c:v>4.5013999999999998E-6</c:v>
                </c:pt>
                <c:pt idx="3588">
                  <c:v>4.4441000000000004E-6</c:v>
                </c:pt>
                <c:pt idx="3589">
                  <c:v>4.3876000000000001E-6</c:v>
                </c:pt>
                <c:pt idx="3590">
                  <c:v>4.3320000000000002E-6</c:v>
                </c:pt>
                <c:pt idx="3591">
                  <c:v>4.2772999999999997E-6</c:v>
                </c:pt>
                <c:pt idx="3592">
                  <c:v>2.3400999999999999E-4</c:v>
                </c:pt>
                <c:pt idx="3593">
                  <c:v>2.3107E-4</c:v>
                </c:pt>
                <c:pt idx="3594">
                  <c:v>2.2818E-4</c:v>
                </c:pt>
                <c:pt idx="3595">
                  <c:v>2.2533000000000001E-4</c:v>
                </c:pt>
                <c:pt idx="3596">
                  <c:v>2.2252E-4</c:v>
                </c:pt>
                <c:pt idx="3597">
                  <c:v>2.1975E-4</c:v>
                </c:pt>
                <c:pt idx="3598">
                  <c:v>2.1703E-4</c:v>
                </c:pt>
                <c:pt idx="3599">
                  <c:v>2.1434000000000001E-4</c:v>
                </c:pt>
                <c:pt idx="3600">
                  <c:v>2.1169E-4</c:v>
                </c:pt>
                <c:pt idx="3601">
                  <c:v>2.0908999999999999E-4</c:v>
                </c:pt>
                <c:pt idx="3602">
                  <c:v>2.0651999999999999E-4</c:v>
                </c:pt>
                <c:pt idx="3603">
                  <c:v>2.0399E-4</c:v>
                </c:pt>
                <c:pt idx="3604">
                  <c:v>2.0149999999999999E-4</c:v>
                </c:pt>
                <c:pt idx="3605">
                  <c:v>1.9903999999999999E-4</c:v>
                </c:pt>
                <c:pt idx="3606">
                  <c:v>1.9662E-4</c:v>
                </c:pt>
                <c:pt idx="3607">
                  <c:v>1.9424000000000001E-4</c:v>
                </c:pt>
                <c:pt idx="3608">
                  <c:v>1.919E-4</c:v>
                </c:pt>
                <c:pt idx="3609">
                  <c:v>1.8959000000000001E-4</c:v>
                </c:pt>
                <c:pt idx="3610">
                  <c:v>1.8730999999999999E-4</c:v>
                </c:pt>
                <c:pt idx="3611">
                  <c:v>1.8506999999999999E-4</c:v>
                </c:pt>
                <c:pt idx="3612">
                  <c:v>1.8286999999999999E-4</c:v>
                </c:pt>
                <c:pt idx="3613">
                  <c:v>1.807E-4</c:v>
                </c:pt>
                <c:pt idx="3614">
                  <c:v>1.7856E-4</c:v>
                </c:pt>
                <c:pt idx="3615">
                  <c:v>1.7645000000000001E-4</c:v>
                </c:pt>
                <c:pt idx="3616">
                  <c:v>1.7437E-4</c:v>
                </c:pt>
                <c:pt idx="3617">
                  <c:v>1.7233E-4</c:v>
                </c:pt>
                <c:pt idx="3618">
                  <c:v>1.7030999999999999E-4</c:v>
                </c:pt>
                <c:pt idx="3619">
                  <c:v>1.6833000000000001E-4</c:v>
                </c:pt>
                <c:pt idx="3620">
                  <c:v>1.6637999999999999E-4</c:v>
                </c:pt>
                <c:pt idx="3621">
                  <c:v>1.6445000000000001E-4</c:v>
                </c:pt>
                <c:pt idx="3622">
                  <c:v>1.6255999999999999E-4</c:v>
                </c:pt>
                <c:pt idx="3623">
                  <c:v>1.6069000000000001E-4</c:v>
                </c:pt>
                <c:pt idx="3624">
                  <c:v>1.5885000000000001E-4</c:v>
                </c:pt>
                <c:pt idx="3625">
                  <c:v>1.5704E-4</c:v>
                </c:pt>
                <c:pt idx="3626">
                  <c:v>1.5525000000000001E-4</c:v>
                </c:pt>
                <c:pt idx="3627">
                  <c:v>1.5349999999999999E-4</c:v>
                </c:pt>
                <c:pt idx="3628">
                  <c:v>1.5176999999999999E-4</c:v>
                </c:pt>
                <c:pt idx="3629">
                  <c:v>1.5006000000000001E-4</c:v>
                </c:pt>
                <c:pt idx="3630">
                  <c:v>1.4838000000000001E-4</c:v>
                </c:pt>
                <c:pt idx="3631">
                  <c:v>1.4673E-4</c:v>
                </c:pt>
                <c:pt idx="3632">
                  <c:v>1.451E-4</c:v>
                </c:pt>
                <c:pt idx="3633">
                  <c:v>1.4349E-4</c:v>
                </c:pt>
                <c:pt idx="3634">
                  <c:v>1.4191E-4</c:v>
                </c:pt>
                <c:pt idx="3635">
                  <c:v>1.4035E-4</c:v>
                </c:pt>
                <c:pt idx="3636">
                  <c:v>1.3881000000000001E-4</c:v>
                </c:pt>
                <c:pt idx="3637">
                  <c:v>1.373E-4</c:v>
                </c:pt>
                <c:pt idx="3638">
                  <c:v>1.3579999999999999E-4</c:v>
                </c:pt>
                <c:pt idx="3639">
                  <c:v>1.3433E-4</c:v>
                </c:pt>
                <c:pt idx="3640">
                  <c:v>1.3287999999999999E-4</c:v>
                </c:pt>
                <c:pt idx="3641">
                  <c:v>1.3144E-4</c:v>
                </c:pt>
                <c:pt idx="3642">
                  <c:v>1.3002000000000001E-4</c:v>
                </c:pt>
                <c:pt idx="3643">
                  <c:v>1.2862999999999999E-4</c:v>
                </c:pt>
                <c:pt idx="3644">
                  <c:v>1.2725E-4</c:v>
                </c:pt>
                <c:pt idx="3645">
                  <c:v>1.2588000000000001E-4</c:v>
                </c:pt>
                <c:pt idx="3646">
                  <c:v>1.2454E-4</c:v>
                </c:pt>
                <c:pt idx="3647">
                  <c:v>1.2321000000000001E-4</c:v>
                </c:pt>
                <c:pt idx="3648">
                  <c:v>1.219E-4</c:v>
                </c:pt>
                <c:pt idx="3649">
                  <c:v>1.2061E-4</c:v>
                </c:pt>
                <c:pt idx="3650">
                  <c:v>1.1933E-4</c:v>
                </c:pt>
                <c:pt idx="3651">
                  <c:v>1.1807E-4</c:v>
                </c:pt>
                <c:pt idx="3652">
                  <c:v>1.1682E-4</c:v>
                </c:pt>
                <c:pt idx="3653">
                  <c:v>1.1559E-4</c:v>
                </c:pt>
                <c:pt idx="3654">
                  <c:v>1.1438E-4</c:v>
                </c:pt>
                <c:pt idx="3655">
                  <c:v>1.1318E-4</c:v>
                </c:pt>
                <c:pt idx="3656">
                  <c:v>1.1199E-4</c:v>
                </c:pt>
                <c:pt idx="3657">
                  <c:v>1.1082E-4</c:v>
                </c:pt>
                <c:pt idx="3658">
                  <c:v>1.0966E-4</c:v>
                </c:pt>
                <c:pt idx="3659">
                  <c:v>1.0851E-4</c:v>
                </c:pt>
                <c:pt idx="3660">
                  <c:v>1.0738000000000001E-4</c:v>
                </c:pt>
                <c:pt idx="3661">
                  <c:v>1.0624999999999999E-4</c:v>
                </c:pt>
                <c:pt idx="3662">
                  <c:v>1.0514E-4</c:v>
                </c:pt>
                <c:pt idx="3663">
                  <c:v>1.0404E-4</c:v>
                </c:pt>
                <c:pt idx="3664">
                  <c:v>1.0295E-4</c:v>
                </c:pt>
                <c:pt idx="3665">
                  <c:v>1.0187E-4</c:v>
                </c:pt>
                <c:pt idx="3666">
                  <c:v>1.008E-4</c:v>
                </c:pt>
                <c:pt idx="3667">
                  <c:v>9.9742999999999997E-5</c:v>
                </c:pt>
                <c:pt idx="3668">
                  <c:v>9.8696000000000005E-5</c:v>
                </c:pt>
                <c:pt idx="3669">
                  <c:v>9.7658999999999995E-5</c:v>
                </c:pt>
                <c:pt idx="3670">
                  <c:v>9.6632999999999995E-5</c:v>
                </c:pt>
                <c:pt idx="3671">
                  <c:v>9.5617000000000003E-5</c:v>
                </c:pt>
                <c:pt idx="3672">
                  <c:v>9.4612999999999997E-5</c:v>
                </c:pt>
                <c:pt idx="3673">
                  <c:v>9.3620000000000002E-5</c:v>
                </c:pt>
                <c:pt idx="3674">
                  <c:v>9.2638000000000003E-5</c:v>
                </c:pt>
                <c:pt idx="3675">
                  <c:v>9.1666E-5</c:v>
                </c:pt>
                <c:pt idx="3676">
                  <c:v>9.0705999999999995E-5</c:v>
                </c:pt>
                <c:pt idx="3677">
                  <c:v>8.9755999999999999E-5</c:v>
                </c:pt>
                <c:pt idx="3678">
                  <c:v>8.8817E-5</c:v>
                </c:pt>
                <c:pt idx="3679">
                  <c:v>8.7887999999999996E-5</c:v>
                </c:pt>
                <c:pt idx="3680">
                  <c:v>8.6969E-5</c:v>
                </c:pt>
                <c:pt idx="3681">
                  <c:v>8.6061000000000002E-5</c:v>
                </c:pt>
                <c:pt idx="3682">
                  <c:v>8.5161999999999995E-5</c:v>
                </c:pt>
                <c:pt idx="3683">
                  <c:v>8.4274E-5</c:v>
                </c:pt>
                <c:pt idx="3684">
                  <c:v>8.3393999999999995E-5</c:v>
                </c:pt>
                <c:pt idx="3685">
                  <c:v>8.2523999999999998E-5</c:v>
                </c:pt>
                <c:pt idx="3686">
                  <c:v>8.1663999999999996E-5</c:v>
                </c:pt>
                <c:pt idx="3687">
                  <c:v>8.0811999999999998E-5</c:v>
                </c:pt>
                <c:pt idx="3688">
                  <c:v>7.9969000000000006E-5</c:v>
                </c:pt>
                <c:pt idx="3689">
                  <c:v>7.9134000000000005E-5</c:v>
                </c:pt>
                <c:pt idx="3690">
                  <c:v>7.8307999999999996E-5</c:v>
                </c:pt>
                <c:pt idx="3691">
                  <c:v>7.7490999999999994E-5</c:v>
                </c:pt>
                <c:pt idx="3692">
                  <c:v>7.6681000000000007E-5</c:v>
                </c:pt>
                <c:pt idx="3693">
                  <c:v>7.5879999999999999E-5</c:v>
                </c:pt>
                <c:pt idx="3694">
                  <c:v>7.5086999999999994E-5</c:v>
                </c:pt>
                <c:pt idx="3695">
                  <c:v>7.4301000000000006E-5</c:v>
                </c:pt>
                <c:pt idx="3696">
                  <c:v>7.3522000000000005E-5</c:v>
                </c:pt>
                <c:pt idx="3697">
                  <c:v>7.2750000000000007E-5</c:v>
                </c:pt>
                <c:pt idx="3698">
                  <c:v>7.1984999999999996E-5</c:v>
                </c:pt>
                <c:pt idx="3699">
                  <c:v>7.1227000000000001E-5</c:v>
                </c:pt>
                <c:pt idx="3700">
                  <c:v>7.0475999999999994E-5</c:v>
                </c:pt>
                <c:pt idx="3701">
                  <c:v>6.9732000000000003E-5</c:v>
                </c:pt>
                <c:pt idx="3702">
                  <c:v>6.8993999999999997E-5</c:v>
                </c:pt>
                <c:pt idx="3703">
                  <c:v>6.8263999999999996E-5</c:v>
                </c:pt>
                <c:pt idx="3704">
                  <c:v>6.7540999999999996E-5</c:v>
                </c:pt>
                <c:pt idx="3705">
                  <c:v>6.6824999999999998E-5</c:v>
                </c:pt>
                <c:pt idx="3706">
                  <c:v>6.6117000000000004E-5</c:v>
                </c:pt>
                <c:pt idx="3707">
                  <c:v>6.5415999999999998E-5</c:v>
                </c:pt>
                <c:pt idx="3708">
                  <c:v>6.4721999999999995E-5</c:v>
                </c:pt>
                <c:pt idx="3709">
                  <c:v>6.4035000000000006E-5</c:v>
                </c:pt>
                <c:pt idx="3710">
                  <c:v>6.3355999999999994E-5</c:v>
                </c:pt>
                <c:pt idx="3711">
                  <c:v>6.2682999999999996E-5</c:v>
                </c:pt>
                <c:pt idx="3712">
                  <c:v>6.2016999999999999E-5</c:v>
                </c:pt>
                <c:pt idx="3713">
                  <c:v>6.1358000000000004E-5</c:v>
                </c:pt>
                <c:pt idx="3714">
                  <c:v>6.0705999999999998E-5</c:v>
                </c:pt>
                <c:pt idx="3715">
                  <c:v>6.0061E-5</c:v>
                </c:pt>
                <c:pt idx="3716">
                  <c:v>5.9422000000000001E-5</c:v>
                </c:pt>
                <c:pt idx="3717">
                  <c:v>5.8789999999999998E-5</c:v>
                </c:pt>
                <c:pt idx="3718">
                  <c:v>5.8164000000000001E-5</c:v>
                </c:pt>
                <c:pt idx="3719">
                  <c:v>5.7543000000000001E-5</c:v>
                </c:pt>
                <c:pt idx="3720">
                  <c:v>5.6929000000000003E-5</c:v>
                </c:pt>
                <c:pt idx="3721">
                  <c:v>5.6320999999999998E-5</c:v>
                </c:pt>
                <c:pt idx="3722">
                  <c:v>5.5719E-5</c:v>
                </c:pt>
                <c:pt idx="3723">
                  <c:v>5.5123000000000001E-5</c:v>
                </c:pt>
                <c:pt idx="3724">
                  <c:v>5.4533000000000001E-5</c:v>
                </c:pt>
                <c:pt idx="3725">
                  <c:v>5.3947999999999999E-5</c:v>
                </c:pt>
                <c:pt idx="3726">
                  <c:v>5.3369999999999999E-5</c:v>
                </c:pt>
                <c:pt idx="3727">
                  <c:v>5.2797000000000003E-5</c:v>
                </c:pt>
                <c:pt idx="3728">
                  <c:v>5.223E-5</c:v>
                </c:pt>
                <c:pt idx="3729">
                  <c:v>5.1669000000000003E-5</c:v>
                </c:pt>
                <c:pt idx="3730">
                  <c:v>5.1113999999999999E-5</c:v>
                </c:pt>
                <c:pt idx="3731">
                  <c:v>5.0565000000000001E-5</c:v>
                </c:pt>
                <c:pt idx="3732">
                  <c:v>5.0021000000000001E-5</c:v>
                </c:pt>
                <c:pt idx="3733">
                  <c:v>4.9481999999999998E-5</c:v>
                </c:pt>
                <c:pt idx="3734">
                  <c:v>4.8949000000000002E-5</c:v>
                </c:pt>
                <c:pt idx="3735">
                  <c:v>4.8421000000000003E-5</c:v>
                </c:pt>
                <c:pt idx="3736">
                  <c:v>4.7899000000000003E-5</c:v>
                </c:pt>
                <c:pt idx="3737">
                  <c:v>4.7382000000000001E-5</c:v>
                </c:pt>
                <c:pt idx="3738">
                  <c:v>4.6869999999999997E-5</c:v>
                </c:pt>
                <c:pt idx="3739">
                  <c:v>4.6363000000000003E-5</c:v>
                </c:pt>
                <c:pt idx="3740">
                  <c:v>4.5861E-5</c:v>
                </c:pt>
                <c:pt idx="3741">
                  <c:v>4.5362999999999999E-5</c:v>
                </c:pt>
                <c:pt idx="3742">
                  <c:v>4.4870000000000002E-5</c:v>
                </c:pt>
                <c:pt idx="3743">
                  <c:v>4.4381000000000001E-5</c:v>
                </c:pt>
                <c:pt idx="3744">
                  <c:v>4.3896999999999997E-5</c:v>
                </c:pt>
                <c:pt idx="3745">
                  <c:v>4.3415999999999999E-5</c:v>
                </c:pt>
                <c:pt idx="3746">
                  <c:v>4.2939999999999999E-5</c:v>
                </c:pt>
                <c:pt idx="3747">
                  <c:v>4.2466999999999998E-5</c:v>
                </c:pt>
                <c:pt idx="3748">
                  <c:v>4.1999000000000002E-5</c:v>
                </c:pt>
                <c:pt idx="3749">
                  <c:v>4.1535000000000001E-5</c:v>
                </c:pt>
                <c:pt idx="3750">
                  <c:v>4.1074E-5</c:v>
                </c:pt>
                <c:pt idx="3751">
                  <c:v>4.0618000000000003E-5</c:v>
                </c:pt>
                <c:pt idx="3752">
                  <c:v>4.0164999999999999E-5</c:v>
                </c:pt>
                <c:pt idx="3753">
                  <c:v>3.9716999999999999E-5</c:v>
                </c:pt>
                <c:pt idx="3754">
                  <c:v>3.9271999999999999E-5</c:v>
                </c:pt>
                <c:pt idx="3755">
                  <c:v>3.8831999999999997E-5</c:v>
                </c:pt>
                <c:pt idx="3756">
                  <c:v>3.8395000000000001E-5</c:v>
                </c:pt>
                <c:pt idx="3757">
                  <c:v>3.7963000000000002E-5</c:v>
                </c:pt>
                <c:pt idx="3758">
                  <c:v>3.7533999999999997E-5</c:v>
                </c:pt>
                <c:pt idx="3759">
                  <c:v>3.7109E-5</c:v>
                </c:pt>
                <c:pt idx="3760">
                  <c:v>3.6687999999999998E-5</c:v>
                </c:pt>
                <c:pt idx="3761">
                  <c:v>3.6269999999999997E-5</c:v>
                </c:pt>
                <c:pt idx="3762">
                  <c:v>3.5855999999999997E-5</c:v>
                </c:pt>
                <c:pt idx="3763">
                  <c:v>3.5445999999999999E-5</c:v>
                </c:pt>
                <c:pt idx="3764">
                  <c:v>3.5040000000000003E-5</c:v>
                </c:pt>
                <c:pt idx="3765">
                  <c:v>3.4637000000000001E-5</c:v>
                </c:pt>
                <c:pt idx="3766">
                  <c:v>3.4238E-5</c:v>
                </c:pt>
                <c:pt idx="3767">
                  <c:v>3.3843000000000001E-5</c:v>
                </c:pt>
                <c:pt idx="3768">
                  <c:v>3.3451999999999998E-5</c:v>
                </c:pt>
                <c:pt idx="3769">
                  <c:v>3.3064000000000001E-5</c:v>
                </c:pt>
                <c:pt idx="3770">
                  <c:v>3.2681000000000001E-5</c:v>
                </c:pt>
                <c:pt idx="3771">
                  <c:v>3.2301000000000001E-5</c:v>
                </c:pt>
                <c:pt idx="3772">
                  <c:v>3.1924999999999997E-5</c:v>
                </c:pt>
                <c:pt idx="3773">
                  <c:v>3.1553000000000001E-5</c:v>
                </c:pt>
                <c:pt idx="3774">
                  <c:v>3.1183999999999998E-5</c:v>
                </c:pt>
                <c:pt idx="3775">
                  <c:v>3.082E-5</c:v>
                </c:pt>
                <c:pt idx="3776">
                  <c:v>3.046E-5</c:v>
                </c:pt>
                <c:pt idx="3777">
                  <c:v>3.0103999999999998E-5</c:v>
                </c:pt>
                <c:pt idx="3778">
                  <c:v>2.9751E-5</c:v>
                </c:pt>
                <c:pt idx="3779">
                  <c:v>2.9402000000000001E-5</c:v>
                </c:pt>
                <c:pt idx="3780">
                  <c:v>2.9057E-5</c:v>
                </c:pt>
                <c:pt idx="3781">
                  <c:v>2.8716000000000001E-5</c:v>
                </c:pt>
                <c:pt idx="3782">
                  <c:v>2.8377999999999998E-5</c:v>
                </c:pt>
                <c:pt idx="3783">
                  <c:v>2.8045E-5</c:v>
                </c:pt>
                <c:pt idx="3784">
                  <c:v>2.7713999999999999E-5</c:v>
                </c:pt>
                <c:pt idx="3785">
                  <c:v>2.7387999999999999E-5</c:v>
                </c:pt>
                <c:pt idx="3786">
                  <c:v>2.7064999999999999E-5</c:v>
                </c:pt>
                <c:pt idx="3787">
                  <c:v>2.6744999999999999E-5</c:v>
                </c:pt>
                <c:pt idx="3788">
                  <c:v>2.6429000000000001E-5</c:v>
                </c:pt>
                <c:pt idx="3789">
                  <c:v>2.6117000000000001E-5</c:v>
                </c:pt>
                <c:pt idx="3790">
                  <c:v>2.5808000000000001E-5</c:v>
                </c:pt>
                <c:pt idx="3791">
                  <c:v>2.5502000000000001E-5</c:v>
                </c:pt>
                <c:pt idx="3792">
                  <c:v>2.5199999999999999E-5</c:v>
                </c:pt>
                <c:pt idx="3793">
                  <c:v>2.4901000000000001E-5</c:v>
                </c:pt>
                <c:pt idx="3794">
                  <c:v>2.4604999999999999E-5</c:v>
                </c:pt>
                <c:pt idx="3795">
                  <c:v>2.4312999999999999E-5</c:v>
                </c:pt>
                <c:pt idx="3796">
                  <c:v>2.4023E-5</c:v>
                </c:pt>
                <c:pt idx="3797">
                  <c:v>2.3736000000000001E-5</c:v>
                </c:pt>
                <c:pt idx="3798">
                  <c:v>2.3453000000000001E-5</c:v>
                </c:pt>
                <c:pt idx="3799">
                  <c:v>2.3172000000000001E-5</c:v>
                </c:pt>
                <c:pt idx="3800">
                  <c:v>2.2894000000000001E-5</c:v>
                </c:pt>
                <c:pt idx="3801">
                  <c:v>2.2619000000000001E-5</c:v>
                </c:pt>
                <c:pt idx="3802">
                  <c:v>2.2347000000000001E-5</c:v>
                </c:pt>
                <c:pt idx="3803">
                  <c:v>2.2076999999999999E-5</c:v>
                </c:pt>
                <c:pt idx="3804">
                  <c:v>2.181E-5</c:v>
                </c:pt>
                <c:pt idx="3805">
                  <c:v>2.1545000000000001E-5</c:v>
                </c:pt>
                <c:pt idx="3806">
                  <c:v>2.1282999999999999E-5</c:v>
                </c:pt>
                <c:pt idx="3807">
                  <c:v>2.1022999999999998E-5</c:v>
                </c:pt>
                <c:pt idx="3808">
                  <c:v>2.0766000000000001E-5</c:v>
                </c:pt>
                <c:pt idx="3809">
                  <c:v>2.0511000000000001E-5</c:v>
                </c:pt>
                <c:pt idx="3810">
                  <c:v>2.0259E-5</c:v>
                </c:pt>
                <c:pt idx="3811">
                  <c:v>2.0009000000000001E-5</c:v>
                </c:pt>
                <c:pt idx="3812">
                  <c:v>1.9760999999999999E-5</c:v>
                </c:pt>
                <c:pt idx="3813">
                  <c:v>1.9516000000000001E-5</c:v>
                </c:pt>
                <c:pt idx="3814">
                  <c:v>1.9273999999999999E-5</c:v>
                </c:pt>
                <c:pt idx="3815">
                  <c:v>1.9032999999999999E-5</c:v>
                </c:pt>
                <c:pt idx="3816">
                  <c:v>1.8794999999999999E-5</c:v>
                </c:pt>
                <c:pt idx="3817">
                  <c:v>1.8559E-5</c:v>
                </c:pt>
                <c:pt idx="3818">
                  <c:v>1.8326E-5</c:v>
                </c:pt>
                <c:pt idx="3819">
                  <c:v>1.8094999999999999E-5</c:v>
                </c:pt>
                <c:pt idx="3820">
                  <c:v>1.7864999999999999E-5</c:v>
                </c:pt>
                <c:pt idx="3821">
                  <c:v>1.7638E-5</c:v>
                </c:pt>
                <c:pt idx="3822">
                  <c:v>1.7413000000000001E-5</c:v>
                </c:pt>
                <c:pt idx="3823">
                  <c:v>1.719E-5</c:v>
                </c:pt>
                <c:pt idx="3824">
                  <c:v>1.6969999999999998E-5</c:v>
                </c:pt>
                <c:pt idx="3825">
                  <c:v>1.6750999999999999E-5</c:v>
                </c:pt>
                <c:pt idx="3826">
                  <c:v>1.6535E-5</c:v>
                </c:pt>
                <c:pt idx="3827">
                  <c:v>1.6320999999999998E-5</c:v>
                </c:pt>
                <c:pt idx="3828">
                  <c:v>1.611E-5</c:v>
                </c:pt>
                <c:pt idx="3829">
                  <c:v>1.59E-5</c:v>
                </c:pt>
                <c:pt idx="3830">
                  <c:v>1.5693E-5</c:v>
                </c:pt>
                <c:pt idx="3831">
                  <c:v>1.5488000000000001E-5</c:v>
                </c:pt>
                <c:pt idx="3832">
                  <c:v>1.5285E-5</c:v>
                </c:pt>
                <c:pt idx="3833">
                  <c:v>1.5085E-5</c:v>
                </c:pt>
                <c:pt idx="3834">
                  <c:v>1.4887E-5</c:v>
                </c:pt>
                <c:pt idx="3835">
                  <c:v>1.4691E-5</c:v>
                </c:pt>
                <c:pt idx="3836">
                  <c:v>1.4497E-5</c:v>
                </c:pt>
                <c:pt idx="3837">
                  <c:v>1.4306E-5</c:v>
                </c:pt>
                <c:pt idx="3838">
                  <c:v>1.4116E-5</c:v>
                </c:pt>
                <c:pt idx="3839">
                  <c:v>1.3929E-5</c:v>
                </c:pt>
                <c:pt idx="3840">
                  <c:v>1.3743999999999999E-5</c:v>
                </c:pt>
                <c:pt idx="3841">
                  <c:v>1.3560999999999999E-5</c:v>
                </c:pt>
                <c:pt idx="3842">
                  <c:v>1.3380000000000001E-5</c:v>
                </c:pt>
                <c:pt idx="3843">
                  <c:v>1.3200999999999999E-5</c:v>
                </c:pt>
                <c:pt idx="3844">
                  <c:v>1.3023999999999999E-5</c:v>
                </c:pt>
                <c:pt idx="3845">
                  <c:v>1.2849E-5</c:v>
                </c:pt>
                <c:pt idx="3846">
                  <c:v>1.2676E-5</c:v>
                </c:pt>
                <c:pt idx="3847">
                  <c:v>1.2505E-5</c:v>
                </c:pt>
                <c:pt idx="3848">
                  <c:v>1.2336E-5</c:v>
                </c:pt>
                <c:pt idx="3849">
                  <c:v>1.2167999999999999E-5</c:v>
                </c:pt>
                <c:pt idx="3850">
                  <c:v>1.2003E-5</c:v>
                </c:pt>
                <c:pt idx="3851">
                  <c:v>1.184E-5</c:v>
                </c:pt>
                <c:pt idx="3852">
                  <c:v>1.1678000000000001E-5</c:v>
                </c:pt>
                <c:pt idx="3853">
                  <c:v>1.1518000000000001E-5</c:v>
                </c:pt>
                <c:pt idx="3854">
                  <c:v>1.1361E-5</c:v>
                </c:pt>
                <c:pt idx="3855">
                  <c:v>1.1205E-5</c:v>
                </c:pt>
                <c:pt idx="3856">
                  <c:v>1.1051E-5</c:v>
                </c:pt>
                <c:pt idx="3857">
                  <c:v>1.0899E-5</c:v>
                </c:pt>
                <c:pt idx="3858">
                  <c:v>1.0749E-5</c:v>
                </c:pt>
                <c:pt idx="3859">
                  <c:v>1.0601000000000001E-5</c:v>
                </c:pt>
                <c:pt idx="3860">
                  <c:v>1.0455000000000001E-5</c:v>
                </c:pt>
                <c:pt idx="3861">
                  <c:v>1.0311E-5</c:v>
                </c:pt>
                <c:pt idx="3862">
                  <c:v>1.0168E-5</c:v>
                </c:pt>
                <c:pt idx="3863">
                  <c:v>1.0027000000000001E-5</c:v>
                </c:pt>
                <c:pt idx="3864">
                  <c:v>9.8880999999999994E-6</c:v>
                </c:pt>
                <c:pt idx="3865">
                  <c:v>9.7507999999999999E-6</c:v>
                </c:pt>
                <c:pt idx="3866">
                  <c:v>9.6152000000000007E-6</c:v>
                </c:pt>
                <c:pt idx="3867">
                  <c:v>9.4813000000000002E-6</c:v>
                </c:pt>
                <c:pt idx="3868">
                  <c:v>9.3489999999999998E-6</c:v>
                </c:pt>
                <c:pt idx="3869">
                  <c:v>9.2182999999999995E-6</c:v>
                </c:pt>
                <c:pt idx="3870">
                  <c:v>9.0892999999999995E-6</c:v>
                </c:pt>
                <c:pt idx="3871">
                  <c:v>8.9617999999999995E-6</c:v>
                </c:pt>
                <c:pt idx="3872">
                  <c:v>8.8358999999999995E-6</c:v>
                </c:pt>
                <c:pt idx="3873">
                  <c:v>8.7117E-6</c:v>
                </c:pt>
                <c:pt idx="3874">
                  <c:v>8.5889E-6</c:v>
                </c:pt>
                <c:pt idx="3875">
                  <c:v>8.4678000000000005E-6</c:v>
                </c:pt>
                <c:pt idx="3876">
                  <c:v>8.3482999999999993E-6</c:v>
                </c:pt>
                <c:pt idx="3877">
                  <c:v>8.2304E-6</c:v>
                </c:pt>
                <c:pt idx="3878">
                  <c:v>8.1140000000000006E-6</c:v>
                </c:pt>
                <c:pt idx="3879">
                  <c:v>7.9992999999999998E-6</c:v>
                </c:pt>
                <c:pt idx="3880">
                  <c:v>7.8862000000000008E-6</c:v>
                </c:pt>
                <c:pt idx="3881">
                  <c:v>7.7747000000000003E-6</c:v>
                </c:pt>
                <c:pt idx="3882">
                  <c:v>7.6647999999999999E-6</c:v>
                </c:pt>
                <c:pt idx="3883">
                  <c:v>7.5565000000000004E-6</c:v>
                </c:pt>
                <c:pt idx="3884">
                  <c:v>7.4497E-6</c:v>
                </c:pt>
                <c:pt idx="3885">
                  <c:v>7.3444999999999997E-6</c:v>
                </c:pt>
                <c:pt idx="3886">
                  <c:v>7.2408000000000002E-6</c:v>
                </c:pt>
                <c:pt idx="3887">
                  <c:v>7.1385000000000003E-6</c:v>
                </c:pt>
                <c:pt idx="3888">
                  <c:v>7.0377000000000004E-6</c:v>
                </c:pt>
                <c:pt idx="3889">
                  <c:v>6.9384000000000003E-6</c:v>
                </c:pt>
                <c:pt idx="3890">
                  <c:v>6.8403999999999998E-6</c:v>
                </c:pt>
                <c:pt idx="3891">
                  <c:v>6.7437999999999997E-6</c:v>
                </c:pt>
                <c:pt idx="3892">
                  <c:v>6.6486000000000002E-6</c:v>
                </c:pt>
                <c:pt idx="3893">
                  <c:v>6.5548000000000003E-6</c:v>
                </c:pt>
                <c:pt idx="3894">
                  <c:v>6.4621999999999997E-6</c:v>
                </c:pt>
                <c:pt idx="3895">
                  <c:v>6.3709999999999996E-6</c:v>
                </c:pt>
                <c:pt idx="3896">
                  <c:v>6.2809999999999997E-6</c:v>
                </c:pt>
                <c:pt idx="3897">
                  <c:v>6.1923E-6</c:v>
                </c:pt>
                <c:pt idx="3898">
                  <c:v>6.1048999999999998E-6</c:v>
                </c:pt>
                <c:pt idx="3899">
                  <c:v>6.0186999999999997E-6</c:v>
                </c:pt>
                <c:pt idx="3900">
                  <c:v>5.9337999999999998E-6</c:v>
                </c:pt>
                <c:pt idx="3901">
                  <c:v>5.8499999999999999E-6</c:v>
                </c:pt>
                <c:pt idx="3902">
                  <c:v>5.7674E-6</c:v>
                </c:pt>
                <c:pt idx="3903">
                  <c:v>5.6859000000000001E-6</c:v>
                </c:pt>
                <c:pt idx="3904">
                  <c:v>5.6056000000000002E-6</c:v>
                </c:pt>
                <c:pt idx="3905">
                  <c:v>5.5262999999999999E-6</c:v>
                </c:pt>
                <c:pt idx="3906">
                  <c:v>5.4481999999999998E-6</c:v>
                </c:pt>
                <c:pt idx="3907">
                  <c:v>5.3711000000000001E-6</c:v>
                </c:pt>
                <c:pt idx="3908">
                  <c:v>5.2951999999999997E-6</c:v>
                </c:pt>
                <c:pt idx="3909">
                  <c:v>5.2201999999999996E-6</c:v>
                </c:pt>
                <c:pt idx="3910">
                  <c:v>5.1464000000000004E-6</c:v>
                </c:pt>
                <c:pt idx="3911">
                  <c:v>5.0737000000000002E-6</c:v>
                </c:pt>
                <c:pt idx="3912">
                  <c:v>5.0019999999999997E-6</c:v>
                </c:pt>
                <c:pt idx="3913">
                  <c:v>4.9313999999999999E-6</c:v>
                </c:pt>
                <c:pt idx="3914">
                  <c:v>4.8619E-6</c:v>
                </c:pt>
                <c:pt idx="3915">
                  <c:v>4.7934999999999999E-6</c:v>
                </c:pt>
                <c:pt idx="3916">
                  <c:v>4.7263E-6</c:v>
                </c:pt>
                <c:pt idx="3917">
                  <c:v>4.6600999999999996E-6</c:v>
                </c:pt>
                <c:pt idx="3918">
                  <c:v>4.5950000000000001E-6</c:v>
                </c:pt>
                <c:pt idx="3919">
                  <c:v>4.5309000000000001E-6</c:v>
                </c:pt>
                <c:pt idx="3920">
                  <c:v>4.4680000000000003E-6</c:v>
                </c:pt>
                <c:pt idx="3921">
                  <c:v>4.4059999999999998E-6</c:v>
                </c:pt>
                <c:pt idx="3922">
                  <c:v>4.3451000000000001E-6</c:v>
                </c:pt>
                <c:pt idx="3923">
                  <c:v>4.2852000000000001E-6</c:v>
                </c:pt>
                <c:pt idx="3924">
                  <c:v>4.2262999999999997E-6</c:v>
                </c:pt>
                <c:pt idx="3925">
                  <c:v>4.1683000000000004E-6</c:v>
                </c:pt>
                <c:pt idx="3926">
                  <c:v>4.1112999999999999E-6</c:v>
                </c:pt>
                <c:pt idx="3927">
                  <c:v>4.0551999999999997E-6</c:v>
                </c:pt>
                <c:pt idx="3928">
                  <c:v>3.9999999999999998E-6</c:v>
                </c:pt>
                <c:pt idx="3929">
                  <c:v>3.9457000000000002E-6</c:v>
                </c:pt>
                <c:pt idx="3930">
                  <c:v>3.8923E-6</c:v>
                </c:pt>
                <c:pt idx="3931">
                  <c:v>3.8396999999999998E-6</c:v>
                </c:pt>
                <c:pt idx="3932">
                  <c:v>3.788E-6</c:v>
                </c:pt>
                <c:pt idx="3933">
                  <c:v>3.737E-6</c:v>
                </c:pt>
                <c:pt idx="3934">
                  <c:v>3.6868E-6</c:v>
                </c:pt>
                <c:pt idx="3935">
                  <c:v>3.6374000000000001E-6</c:v>
                </c:pt>
                <c:pt idx="3936">
                  <c:v>3.5887E-6</c:v>
                </c:pt>
                <c:pt idx="3937">
                  <c:v>3.5408E-6</c:v>
                </c:pt>
                <c:pt idx="3938">
                  <c:v>3.4935000000000001E-6</c:v>
                </c:pt>
                <c:pt idx="3939">
                  <c:v>3.4470000000000002E-6</c:v>
                </c:pt>
                <c:pt idx="3940">
                  <c:v>3.4010999999999999E-6</c:v>
                </c:pt>
                <c:pt idx="3941">
                  <c:v>3.3558999999999999E-6</c:v>
                </c:pt>
                <c:pt idx="3942">
                  <c:v>3.3114000000000002E-6</c:v>
                </c:pt>
                <c:pt idx="3943">
                  <c:v>3.2675999999999999E-6</c:v>
                </c:pt>
                <c:pt idx="3944">
                  <c:v>3.2244E-6</c:v>
                </c:pt>
                <c:pt idx="3945">
                  <c:v>3.1819E-6</c:v>
                </c:pt>
                <c:pt idx="3946">
                  <c:v>3.14E-6</c:v>
                </c:pt>
                <c:pt idx="3947">
                  <c:v>3.0987999999999999E-6</c:v>
                </c:pt>
                <c:pt idx="3948">
                  <c:v>3.0581999999999998E-6</c:v>
                </c:pt>
                <c:pt idx="3949">
                  <c:v>3.0182000000000002E-6</c:v>
                </c:pt>
                <c:pt idx="3950">
                  <c:v>2.9788000000000002E-6</c:v>
                </c:pt>
                <c:pt idx="3951">
                  <c:v>2.9399999999999998E-6</c:v>
                </c:pt>
                <c:pt idx="3952">
                  <c:v>2.9017999999999999E-6</c:v>
                </c:pt>
                <c:pt idx="3953">
                  <c:v>2.8642E-6</c:v>
                </c:pt>
                <c:pt idx="3954">
                  <c:v>2.8271E-6</c:v>
                </c:pt>
                <c:pt idx="3955">
                  <c:v>2.7906E-6</c:v>
                </c:pt>
                <c:pt idx="3956">
                  <c:v>2.7545999999999999E-6</c:v>
                </c:pt>
                <c:pt idx="3957">
                  <c:v>2.7192000000000002E-6</c:v>
                </c:pt>
                <c:pt idx="3958">
                  <c:v>2.6842000000000001E-6</c:v>
                </c:pt>
                <c:pt idx="3959">
                  <c:v>2.6498E-6</c:v>
                </c:pt>
                <c:pt idx="3960">
                  <c:v>2.6158999999999998E-6</c:v>
                </c:pt>
                <c:pt idx="3961">
                  <c:v>2.5824999999999998E-6</c:v>
                </c:pt>
                <c:pt idx="3962">
                  <c:v>2.5496000000000001E-6</c:v>
                </c:pt>
                <c:pt idx="3963">
                  <c:v>2.5171999999999998E-6</c:v>
                </c:pt>
                <c:pt idx="3964">
                  <c:v>2.4853000000000002E-6</c:v>
                </c:pt>
                <c:pt idx="3965">
                  <c:v>2.4538000000000001E-6</c:v>
                </c:pt>
                <c:pt idx="3966">
                  <c:v>2.4229000000000001E-6</c:v>
                </c:pt>
                <c:pt idx="3967">
                  <c:v>2.3924000000000002E-6</c:v>
                </c:pt>
                <c:pt idx="3968">
                  <c:v>2.3624999999999998E-6</c:v>
                </c:pt>
                <c:pt idx="3969">
                  <c:v>2.3329999999999999E-6</c:v>
                </c:pt>
                <c:pt idx="3970">
                  <c:v>2.3039999999999999E-6</c:v>
                </c:pt>
                <c:pt idx="3971">
                  <c:v>2.2753999999999998E-6</c:v>
                </c:pt>
                <c:pt idx="3972">
                  <c:v>2.2473000000000001E-6</c:v>
                </c:pt>
                <c:pt idx="3973">
                  <c:v>2.2197000000000001E-6</c:v>
                </c:pt>
                <c:pt idx="3974">
                  <c:v>2.1926E-6</c:v>
                </c:pt>
                <c:pt idx="3975">
                  <c:v>2.1658999999999999E-6</c:v>
                </c:pt>
                <c:pt idx="3976">
                  <c:v>2.1395999999999998E-6</c:v>
                </c:pt>
                <c:pt idx="3977">
                  <c:v>2.1138E-6</c:v>
                </c:pt>
                <c:pt idx="3978">
                  <c:v>2.0884000000000002E-6</c:v>
                </c:pt>
                <c:pt idx="3979">
                  <c:v>2.0634E-6</c:v>
                </c:pt>
                <c:pt idx="3980">
                  <c:v>2.0389000000000001E-6</c:v>
                </c:pt>
                <c:pt idx="3981">
                  <c:v>2.0147E-6</c:v>
                </c:pt>
                <c:pt idx="3982">
                  <c:v>1.9908999999999999E-6</c:v>
                </c:pt>
                <c:pt idx="3983">
                  <c:v>1.9674E-6</c:v>
                </c:pt>
                <c:pt idx="3984">
                  <c:v>7.4954000000000001E-5</c:v>
                </c:pt>
                <c:pt idx="3985">
                  <c:v>3.3514999999999999E-4</c:v>
                </c:pt>
                <c:pt idx="3986">
                  <c:v>3.7476000000000002E-4</c:v>
                </c:pt>
                <c:pt idx="3987">
                  <c:v>3.7042999999999999E-4</c:v>
                </c:pt>
                <c:pt idx="3988">
                  <c:v>3.6617000000000003E-4</c:v>
                </c:pt>
                <c:pt idx="3989">
                  <c:v>3.6196999999999998E-4</c:v>
                </c:pt>
                <c:pt idx="3990">
                  <c:v>4.2174999999999998E-4</c:v>
                </c:pt>
                <c:pt idx="3991">
                  <c:v>6.4796000000000005E-4</c:v>
                </c:pt>
                <c:pt idx="3992">
                  <c:v>6.4061999999999995E-4</c:v>
                </c:pt>
                <c:pt idx="3993">
                  <c:v>6.3338999999999995E-4</c:v>
                </c:pt>
                <c:pt idx="3994">
                  <c:v>6.2626999999999995E-4</c:v>
                </c:pt>
                <c:pt idx="3995">
                  <c:v>6.1925999999999995E-4</c:v>
                </c:pt>
                <c:pt idx="3996">
                  <c:v>6.1233999999999995E-4</c:v>
                </c:pt>
                <c:pt idx="3997">
                  <c:v>6.0552999999999996E-4</c:v>
                </c:pt>
                <c:pt idx="3998">
                  <c:v>5.9882000000000002E-4</c:v>
                </c:pt>
                <c:pt idx="3999">
                  <c:v>5.9219000000000003E-4</c:v>
                </c:pt>
                <c:pt idx="4000">
                  <c:v>5.8567000000000005E-4</c:v>
                </c:pt>
                <c:pt idx="4001">
                  <c:v>5.7923000000000002E-4</c:v>
                </c:pt>
                <c:pt idx="4002">
                  <c:v>5.7288E-4</c:v>
                </c:pt>
                <c:pt idx="4003">
                  <c:v>4.6845000000000003E-3</c:v>
                </c:pt>
                <c:pt idx="4004">
                  <c:v>1.8946000000000001E-2</c:v>
                </c:pt>
                <c:pt idx="4005">
                  <c:v>2.6058999999999999E-2</c:v>
                </c:pt>
                <c:pt idx="4006">
                  <c:v>2.5776E-2</c:v>
                </c:pt>
                <c:pt idx="4007">
                  <c:v>2.5498E-2</c:v>
                </c:pt>
                <c:pt idx="4008">
                  <c:v>2.5222999999999999E-2</c:v>
                </c:pt>
                <c:pt idx="4009">
                  <c:v>2.4951999999999998E-2</c:v>
                </c:pt>
                <c:pt idx="4010">
                  <c:v>2.4684000000000001E-2</c:v>
                </c:pt>
                <c:pt idx="4011">
                  <c:v>2.4421000000000002E-2</c:v>
                </c:pt>
                <c:pt idx="4012">
                  <c:v>2.4160000000000001E-2</c:v>
                </c:pt>
                <c:pt idx="4013">
                  <c:v>2.3904000000000002E-2</c:v>
                </c:pt>
                <c:pt idx="4014">
                  <c:v>2.3650999999999998E-2</c:v>
                </c:pt>
                <c:pt idx="4015">
                  <c:v>2.3401000000000002E-2</c:v>
                </c:pt>
                <c:pt idx="4016">
                  <c:v>2.3154000000000001E-2</c:v>
                </c:pt>
                <c:pt idx="4017">
                  <c:v>2.2911000000000001E-2</c:v>
                </c:pt>
              </c:numCache>
            </c:numRef>
          </c:yVal>
          <c:smooth val="1"/>
          <c:extLst>
            <c:ext xmlns:c16="http://schemas.microsoft.com/office/drawing/2014/chart" uri="{C3380CC4-5D6E-409C-BE32-E72D297353CC}">
              <c16:uniqueId val="{00000002-C952-4586-A16E-47B19BE740E7}"/>
            </c:ext>
          </c:extLst>
        </c:ser>
        <c:ser>
          <c:idx val="3"/>
          <c:order val="3"/>
          <c:tx>
            <c:strRef>
              <c:f>ANÁLISIS!$AP$3</c:f>
              <c:strCache>
                <c:ptCount val="1"/>
                <c:pt idx="0">
                  <c:v>Sandy_clay_loam</c:v>
                </c:pt>
              </c:strCache>
            </c:strRef>
          </c:tx>
          <c:spPr>
            <a:ln w="9525" cap="rnd">
              <a:solidFill>
                <a:srgbClr val="002060"/>
              </a:solidFill>
              <a:round/>
            </a:ln>
            <a:effectLst>
              <a:outerShdw blurRad="40000" dist="23000" dir="5400000" rotWithShape="0">
                <a:srgbClr val="000000">
                  <a:alpha val="35000"/>
                </a:srgbClr>
              </a:outerShdw>
            </a:effectLst>
          </c:spPr>
          <c:marker>
            <c:symbol val="none"/>
          </c:marker>
          <c:xVal>
            <c:numRef>
              <c:f>ANÁLISIS!$AC$4:$AC$4021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ANÁLISIS!$AP$82:$AP$4099</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7.0802E-24</c:v>
                </c:pt>
                <c:pt idx="13">
                  <c:v>5.1032000000000001E-23</c:v>
                </c:pt>
                <c:pt idx="14">
                  <c:v>2.0081000000000001E-22</c:v>
                </c:pt>
                <c:pt idx="15">
                  <c:v>5.7689000000000001E-22</c:v>
                </c:pt>
                <c:pt idx="16">
                  <c:v>1.3672E-21</c:v>
                </c:pt>
                <c:pt idx="17">
                  <c:v>2.8503999999999998E-21</c:v>
                </c:pt>
                <c:pt idx="18">
                  <c:v>5.4179999999999998E-21</c:v>
                </c:pt>
                <c:pt idx="19">
                  <c:v>9.5734999999999999E-21</c:v>
                </c:pt>
                <c:pt idx="20">
                  <c:v>1.5928999999999999E-20</c:v>
                </c:pt>
                <c:pt idx="21">
                  <c:v>2.5203000000000001E-20</c:v>
                </c:pt>
                <c:pt idx="22">
                  <c:v>3.8181999999999999E-20</c:v>
                </c:pt>
                <c:pt idx="23">
                  <c:v>5.5711999999999999E-20</c:v>
                </c:pt>
                <c:pt idx="24">
                  <c:v>7.8678000000000004E-20</c:v>
                </c:pt>
                <c:pt idx="25">
                  <c:v>1.0802E-19</c:v>
                </c:pt>
                <c:pt idx="26">
                  <c:v>1.4481E-19</c:v>
                </c:pt>
                <c:pt idx="27">
                  <c:v>1.9028E-19</c:v>
                </c:pt>
                <c:pt idx="28">
                  <c:v>2.4568999999999999E-19</c:v>
                </c:pt>
                <c:pt idx="29">
                  <c:v>3.1238999999999999E-19</c:v>
                </c:pt>
                <c:pt idx="30">
                  <c:v>3.9172999999999999E-19</c:v>
                </c:pt>
                <c:pt idx="31">
                  <c:v>4.8510999999999996E-19</c:v>
                </c:pt>
                <c:pt idx="32">
                  <c:v>5.9396999999999999E-19</c:v>
                </c:pt>
                <c:pt idx="33">
                  <c:v>7.1977000000000002E-19</c:v>
                </c:pt>
                <c:pt idx="34">
                  <c:v>8.6398999999999996E-19</c:v>
                </c:pt>
                <c:pt idx="35">
                  <c:v>1.0283E-18</c:v>
                </c:pt>
                <c:pt idx="36">
                  <c:v>1.2146000000000001E-18</c:v>
                </c:pt>
                <c:pt idx="37">
                  <c:v>1.4249E-18</c:v>
                </c:pt>
                <c:pt idx="38">
                  <c:v>1.6619E-18</c:v>
                </c:pt>
                <c:pt idx="39">
                  <c:v>1.9281999999999999E-18</c:v>
                </c:pt>
                <c:pt idx="40">
                  <c:v>2.2266000000000002E-18</c:v>
                </c:pt>
                <c:pt idx="41">
                  <c:v>2.5598E-18</c:v>
                </c:pt>
                <c:pt idx="42">
                  <c:v>2.931E-18</c:v>
                </c:pt>
                <c:pt idx="43">
                  <c:v>3.3433999999999999E-18</c:v>
                </c:pt>
                <c:pt idx="44">
                  <c:v>3.8009000000000003E-18</c:v>
                </c:pt>
                <c:pt idx="45">
                  <c:v>4.3075000000000004E-18</c:v>
                </c:pt>
                <c:pt idx="46">
                  <c:v>4.8668999999999999E-18</c:v>
                </c:pt>
                <c:pt idx="47">
                  <c:v>5.4841E-18</c:v>
                </c:pt>
                <c:pt idx="48">
                  <c:v>6.1649999999999999E-18</c:v>
                </c:pt>
                <c:pt idx="49">
                  <c:v>6.9168999999999998E-18</c:v>
                </c:pt>
                <c:pt idx="50">
                  <c:v>7.7477000000000008E-18</c:v>
                </c:pt>
                <c:pt idx="51">
                  <c:v>8.6642000000000005E-18</c:v>
                </c:pt>
                <c:pt idx="52">
                  <c:v>9.6732000000000003E-18</c:v>
                </c:pt>
                <c:pt idx="53">
                  <c:v>1.0781E-17</c:v>
                </c:pt>
                <c:pt idx="54">
                  <c:v>1.1995E-17</c:v>
                </c:pt>
                <c:pt idx="55">
                  <c:v>1.3323999999999999E-17</c:v>
                </c:pt>
                <c:pt idx="56">
                  <c:v>1.4779000000000001E-17</c:v>
                </c:pt>
                <c:pt idx="57">
                  <c:v>1.6371999999999999E-17</c:v>
                </c:pt>
                <c:pt idx="58">
                  <c:v>1.8122E-17</c:v>
                </c:pt>
                <c:pt idx="59">
                  <c:v>2.0053E-17</c:v>
                </c:pt>
                <c:pt idx="60">
                  <c:v>2.2190999999999998E-17</c:v>
                </c:pt>
                <c:pt idx="61">
                  <c:v>2.4572000000000001E-17</c:v>
                </c:pt>
                <c:pt idx="62">
                  <c:v>2.7230999999999999E-17</c:v>
                </c:pt>
                <c:pt idx="63">
                  <c:v>3.0208999999999997E-17</c:v>
                </c:pt>
                <c:pt idx="64">
                  <c:v>3.3539E-17</c:v>
                </c:pt>
                <c:pt idx="65">
                  <c:v>3.7245000000000002E-17</c:v>
                </c:pt>
                <c:pt idx="66">
                  <c:v>4.1347999999999999E-17</c:v>
                </c:pt>
                <c:pt idx="67">
                  <c:v>4.5873000000000002E-17</c:v>
                </c:pt>
                <c:pt idx="68">
                  <c:v>5.0866E-17</c:v>
                </c:pt>
                <c:pt idx="69">
                  <c:v>5.6403000000000004E-17</c:v>
                </c:pt>
                <c:pt idx="70">
                  <c:v>6.2596999999999994E-17</c:v>
                </c:pt>
                <c:pt idx="71">
                  <c:v>6.9570999999999994E-17</c:v>
                </c:pt>
                <c:pt idx="72">
                  <c:v>7.7434999999999995E-17</c:v>
                </c:pt>
                <c:pt idx="73">
                  <c:v>8.6282000000000004E-17</c:v>
                </c:pt>
                <c:pt idx="74">
                  <c:v>9.6202E-17</c:v>
                </c:pt>
                <c:pt idx="75">
                  <c:v>1.0729E-16</c:v>
                </c:pt>
                <c:pt idx="76">
                  <c:v>1.1965000000000001E-16</c:v>
                </c:pt>
                <c:pt idx="77">
                  <c:v>1.3344E-16</c:v>
                </c:pt>
                <c:pt idx="78">
                  <c:v>1.4881E-16</c:v>
                </c:pt>
                <c:pt idx="79">
                  <c:v>1.6596999999999999E-16</c:v>
                </c:pt>
                <c:pt idx="80">
                  <c:v>1.8514000000000001E-16</c:v>
                </c:pt>
                <c:pt idx="81">
                  <c:v>2.0653E-16</c:v>
                </c:pt>
                <c:pt idx="82">
                  <c:v>2.3036999999999998E-16</c:v>
                </c:pt>
                <c:pt idx="83">
                  <c:v>2.5691999999999999E-16</c:v>
                </c:pt>
                <c:pt idx="84">
                  <c:v>2.8643E-16</c:v>
                </c:pt>
                <c:pt idx="85">
                  <c:v>3.1913000000000002E-16</c:v>
                </c:pt>
                <c:pt idx="86">
                  <c:v>3.5531E-16</c:v>
                </c:pt>
                <c:pt idx="87">
                  <c:v>3.9527000000000001E-16</c:v>
                </c:pt>
                <c:pt idx="88">
                  <c:v>4.3934999999999998E-16</c:v>
                </c:pt>
                <c:pt idx="89">
                  <c:v>4.8797000000000002E-16</c:v>
                </c:pt>
                <c:pt idx="90">
                  <c:v>5.4165000000000004E-16</c:v>
                </c:pt>
                <c:pt idx="91">
                  <c:v>6.0100999999999998E-16</c:v>
                </c:pt>
                <c:pt idx="92">
                  <c:v>6.6672000000000001E-16</c:v>
                </c:pt>
                <c:pt idx="93">
                  <c:v>7.3953999999999998E-16</c:v>
                </c:pt>
                <c:pt idx="94">
                  <c:v>8.2036999999999996E-16</c:v>
                </c:pt>
                <c:pt idx="95">
                  <c:v>9.1018999999999991E-16</c:v>
                </c:pt>
                <c:pt idx="96">
                  <c:v>1.0101E-15</c:v>
                </c:pt>
                <c:pt idx="97">
                  <c:v>1.1212E-15</c:v>
                </c:pt>
                <c:pt idx="98">
                  <c:v>1.2449999999999999E-15</c:v>
                </c:pt>
                <c:pt idx="99">
                  <c:v>1.383E-15</c:v>
                </c:pt>
                <c:pt idx="100">
                  <c:v>1.5369E-15</c:v>
                </c:pt>
                <c:pt idx="101">
                  <c:v>1.7083E-15</c:v>
                </c:pt>
                <c:pt idx="102">
                  <c:v>1.8992999999999999E-15</c:v>
                </c:pt>
                <c:pt idx="103">
                  <c:v>2.112E-15</c:v>
                </c:pt>
                <c:pt idx="104">
                  <c:v>2.3489E-15</c:v>
                </c:pt>
                <c:pt idx="105">
                  <c:v>2.6125999999999999E-15</c:v>
                </c:pt>
                <c:pt idx="106">
                  <c:v>2.9059000000000001E-15</c:v>
                </c:pt>
                <c:pt idx="107">
                  <c:v>3.2315000000000001E-15</c:v>
                </c:pt>
                <c:pt idx="108">
                  <c:v>3.5917000000000004E-15</c:v>
                </c:pt>
                <c:pt idx="109">
                  <c:v>3.9887000000000003E-15</c:v>
                </c:pt>
                <c:pt idx="110">
                  <c:v>4.4242999999999997E-15</c:v>
                </c:pt>
                <c:pt idx="111">
                  <c:v>4.9008000000000003E-15</c:v>
                </c:pt>
                <c:pt idx="112">
                  <c:v>5.4208E-15</c:v>
                </c:pt>
                <c:pt idx="113">
                  <c:v>5.9870999999999998E-15</c:v>
                </c:pt>
                <c:pt idx="114">
                  <c:v>6.6026999999999998E-15</c:v>
                </c:pt>
                <c:pt idx="115">
                  <c:v>7.2707000000000004E-15</c:v>
                </c:pt>
                <c:pt idx="116">
                  <c:v>7.9947999999999997E-15</c:v>
                </c:pt>
                <c:pt idx="117">
                  <c:v>8.7789000000000007E-15</c:v>
                </c:pt>
                <c:pt idx="118">
                  <c:v>9.6269999999999996E-15</c:v>
                </c:pt>
                <c:pt idx="119">
                  <c:v>1.0543E-14</c:v>
                </c:pt>
                <c:pt idx="120">
                  <c:v>1.1531000000000001E-14</c:v>
                </c:pt>
                <c:pt idx="121">
                  <c:v>1.2595000000000001E-14</c:v>
                </c:pt>
                <c:pt idx="122">
                  <c:v>1.3736000000000001E-14</c:v>
                </c:pt>
                <c:pt idx="123">
                  <c:v>1.4958E-14</c:v>
                </c:pt>
                <c:pt idx="124">
                  <c:v>1.6261000000000001E-14</c:v>
                </c:pt>
                <c:pt idx="125">
                  <c:v>1.7648E-14</c:v>
                </c:pt>
                <c:pt idx="126">
                  <c:v>1.9118999999999998E-14</c:v>
                </c:pt>
                <c:pt idx="127">
                  <c:v>2.0678E-14</c:v>
                </c:pt>
                <c:pt idx="128">
                  <c:v>2.2326999999999999E-14</c:v>
                </c:pt>
                <c:pt idx="129">
                  <c:v>2.4065E-14</c:v>
                </c:pt>
                <c:pt idx="130">
                  <c:v>2.5894E-14</c:v>
                </c:pt>
                <c:pt idx="131">
                  <c:v>2.7813E-14</c:v>
                </c:pt>
                <c:pt idx="132">
                  <c:v>2.9821999999999999E-14</c:v>
                </c:pt>
                <c:pt idx="133">
                  <c:v>3.1923999999999997E-14</c:v>
                </c:pt>
                <c:pt idx="134">
                  <c:v>3.4119999999999997E-14</c:v>
                </c:pt>
                <c:pt idx="135">
                  <c:v>3.641E-14</c:v>
                </c:pt>
                <c:pt idx="136">
                  <c:v>3.8793000000000001E-14</c:v>
                </c:pt>
                <c:pt idx="137">
                  <c:v>4.1267000000000001E-14</c:v>
                </c:pt>
                <c:pt idx="138">
                  <c:v>4.3826999999999998E-14</c:v>
                </c:pt>
                <c:pt idx="139">
                  <c:v>4.6469E-14</c:v>
                </c:pt>
                <c:pt idx="140">
                  <c:v>4.9187999999999997E-14</c:v>
                </c:pt>
                <c:pt idx="141">
                  <c:v>5.1979E-14</c:v>
                </c:pt>
                <c:pt idx="142">
                  <c:v>5.4840000000000003E-14</c:v>
                </c:pt>
                <c:pt idx="143">
                  <c:v>5.7764999999999994E-14</c:v>
                </c:pt>
                <c:pt idx="144">
                  <c:v>6.0748999999999997E-14</c:v>
                </c:pt>
                <c:pt idx="145">
                  <c:v>6.3784000000000006E-14</c:v>
                </c:pt>
                <c:pt idx="146">
                  <c:v>6.6861999999999998E-14</c:v>
                </c:pt>
                <c:pt idx="147">
                  <c:v>6.9977000000000006E-14</c:v>
                </c:pt>
                <c:pt idx="148">
                  <c:v>7.3126000000000001E-14</c:v>
                </c:pt>
                <c:pt idx="149">
                  <c:v>7.6307000000000002E-14</c:v>
                </c:pt>
                <c:pt idx="150">
                  <c:v>7.9518000000000005E-14</c:v>
                </c:pt>
                <c:pt idx="151">
                  <c:v>8.2750000000000001E-14</c:v>
                </c:pt>
                <c:pt idx="152">
                  <c:v>8.5998000000000006E-14</c:v>
                </c:pt>
                <c:pt idx="153">
                  <c:v>8.9257E-14</c:v>
                </c:pt>
                <c:pt idx="154">
                  <c:v>9.2520000000000006E-14</c:v>
                </c:pt>
                <c:pt idx="155">
                  <c:v>9.5782999999999999E-14</c:v>
                </c:pt>
                <c:pt idx="156">
                  <c:v>9.9042000000000006E-14</c:v>
                </c:pt>
                <c:pt idx="157">
                  <c:v>1.023E-13</c:v>
                </c:pt>
                <c:pt idx="158">
                  <c:v>1.0555E-13</c:v>
                </c:pt>
                <c:pt idx="159">
                  <c:v>1.0881000000000001E-13</c:v>
                </c:pt>
                <c:pt idx="160">
                  <c:v>1.1207E-13</c:v>
                </c:pt>
                <c:pt idx="161">
                  <c:v>1.1535000000000001E-13</c:v>
                </c:pt>
                <c:pt idx="162">
                  <c:v>1.1863E-13</c:v>
                </c:pt>
                <c:pt idx="163">
                  <c:v>1.2192999999999999E-13</c:v>
                </c:pt>
                <c:pt idx="164">
                  <c:v>1.2522999999999999E-13</c:v>
                </c:pt>
                <c:pt idx="165">
                  <c:v>1.2853000000000001E-13</c:v>
                </c:pt>
                <c:pt idx="166">
                  <c:v>1.3181999999999999E-13</c:v>
                </c:pt>
                <c:pt idx="167">
                  <c:v>1.3510999999999999E-13</c:v>
                </c:pt>
                <c:pt idx="168">
                  <c:v>1.3839E-13</c:v>
                </c:pt>
                <c:pt idx="169">
                  <c:v>1.4166E-13</c:v>
                </c:pt>
                <c:pt idx="170">
                  <c:v>1.4491000000000001E-13</c:v>
                </c:pt>
                <c:pt idx="171">
                  <c:v>1.4813999999999999E-13</c:v>
                </c:pt>
                <c:pt idx="172">
                  <c:v>1.5133999999999999E-13</c:v>
                </c:pt>
                <c:pt idx="173">
                  <c:v>1.5450999999999999E-13</c:v>
                </c:pt>
                <c:pt idx="174">
                  <c:v>1.5764999999999999E-13</c:v>
                </c:pt>
                <c:pt idx="175">
                  <c:v>1.6074E-13</c:v>
                </c:pt>
                <c:pt idx="176">
                  <c:v>1.6378000000000001E-13</c:v>
                </c:pt>
                <c:pt idx="177">
                  <c:v>1.6675999999999999E-13</c:v>
                </c:pt>
                <c:pt idx="178">
                  <c:v>1.6967E-13</c:v>
                </c:pt>
                <c:pt idx="179">
                  <c:v>1.725E-13</c:v>
                </c:pt>
                <c:pt idx="180">
                  <c:v>1.7523999999999999E-13</c:v>
                </c:pt>
                <c:pt idx="181">
                  <c:v>1.7789000000000001E-13</c:v>
                </c:pt>
                <c:pt idx="182">
                  <c:v>1.8045E-13</c:v>
                </c:pt>
                <c:pt idx="183">
                  <c:v>1.8291999999999999E-13</c:v>
                </c:pt>
                <c:pt idx="184">
                  <c:v>1.8532000000000001E-13</c:v>
                </c:pt>
                <c:pt idx="185">
                  <c:v>1.8764E-13</c:v>
                </c:pt>
                <c:pt idx="186">
                  <c:v>1.8989000000000001E-13</c:v>
                </c:pt>
                <c:pt idx="187">
                  <c:v>1.9207000000000001E-13</c:v>
                </c:pt>
                <c:pt idx="188">
                  <c:v>1.942E-13</c:v>
                </c:pt>
                <c:pt idx="189">
                  <c:v>1.9625999999999999E-13</c:v>
                </c:pt>
                <c:pt idx="190">
                  <c:v>1.9826000000000001E-13</c:v>
                </c:pt>
                <c:pt idx="191">
                  <c:v>2.002E-13</c:v>
                </c:pt>
                <c:pt idx="192">
                  <c:v>2.0209E-13</c:v>
                </c:pt>
                <c:pt idx="193">
                  <c:v>2.0392E-13</c:v>
                </c:pt>
                <c:pt idx="194">
                  <c:v>2.0570999999999999E-13</c:v>
                </c:pt>
                <c:pt idx="195">
                  <c:v>2.0746000000000001E-13</c:v>
                </c:pt>
                <c:pt idx="196">
                  <c:v>2.0918999999999999E-13</c:v>
                </c:pt>
                <c:pt idx="197">
                  <c:v>2.1089999999999999E-13</c:v>
                </c:pt>
                <c:pt idx="198">
                  <c:v>2.126E-13</c:v>
                </c:pt>
                <c:pt idx="199">
                  <c:v>2.1428E-13</c:v>
                </c:pt>
                <c:pt idx="200">
                  <c:v>2.1595E-13</c:v>
                </c:pt>
                <c:pt idx="201">
                  <c:v>2.176E-13</c:v>
                </c:pt>
                <c:pt idx="202">
                  <c:v>2.1922E-13</c:v>
                </c:pt>
                <c:pt idx="203">
                  <c:v>2.2083E-13</c:v>
                </c:pt>
                <c:pt idx="204">
                  <c:v>2.2239999999999999E-13</c:v>
                </c:pt>
                <c:pt idx="205">
                  <c:v>2.2396000000000001E-13</c:v>
                </c:pt>
                <c:pt idx="206">
                  <c:v>2.2549000000000001E-13</c:v>
                </c:pt>
                <c:pt idx="207">
                  <c:v>2.2701000000000001E-13</c:v>
                </c:pt>
                <c:pt idx="208">
                  <c:v>2.2849000000000002E-13</c:v>
                </c:pt>
                <c:pt idx="209">
                  <c:v>2.2993999999999998E-13</c:v>
                </c:pt>
                <c:pt idx="210">
                  <c:v>2.3135000000000002E-13</c:v>
                </c:pt>
                <c:pt idx="211">
                  <c:v>2.3273000000000001E-13</c:v>
                </c:pt>
                <c:pt idx="212">
                  <c:v>2.3406000000000001E-13</c:v>
                </c:pt>
                <c:pt idx="213">
                  <c:v>2.3536000000000002E-13</c:v>
                </c:pt>
                <c:pt idx="214">
                  <c:v>2.3662000000000001E-13</c:v>
                </c:pt>
                <c:pt idx="215">
                  <c:v>2.3786000000000001E-13</c:v>
                </c:pt>
                <c:pt idx="216">
                  <c:v>2.3907999999999998E-13</c:v>
                </c:pt>
                <c:pt idx="217">
                  <c:v>2.4028999999999998E-13</c:v>
                </c:pt>
                <c:pt idx="218">
                  <c:v>2.4149999999999998E-13</c:v>
                </c:pt>
                <c:pt idx="219">
                  <c:v>2.4270999999999998E-13</c:v>
                </c:pt>
                <c:pt idx="220">
                  <c:v>2.4394000000000002E-13</c:v>
                </c:pt>
                <c:pt idx="221">
                  <c:v>2.4518999999999999E-13</c:v>
                </c:pt>
                <c:pt idx="222">
                  <c:v>2.4647000000000001E-13</c:v>
                </c:pt>
                <c:pt idx="223">
                  <c:v>2.4777000000000001E-13</c:v>
                </c:pt>
                <c:pt idx="224">
                  <c:v>2.4910000000000002E-13</c:v>
                </c:pt>
                <c:pt idx="225">
                  <c:v>2.5045999999999997E-13</c:v>
                </c:pt>
                <c:pt idx="226">
                  <c:v>2.5186E-13</c:v>
                </c:pt>
                <c:pt idx="227">
                  <c:v>2.5329000000000002E-13</c:v>
                </c:pt>
                <c:pt idx="228">
                  <c:v>2.5473000000000002E-13</c:v>
                </c:pt>
                <c:pt idx="229">
                  <c:v>2.5617000000000001E-13</c:v>
                </c:pt>
                <c:pt idx="230">
                  <c:v>2.5758E-13</c:v>
                </c:pt>
                <c:pt idx="231">
                  <c:v>2.5895000000000002E-13</c:v>
                </c:pt>
                <c:pt idx="232">
                  <c:v>6.0266E-2</c:v>
                </c:pt>
                <c:pt idx="233">
                  <c:v>9.3598000000000001E-2</c:v>
                </c:pt>
                <c:pt idx="234">
                  <c:v>9.2116000000000003E-2</c:v>
                </c:pt>
                <c:pt idx="235">
                  <c:v>9.0662000000000006E-2</c:v>
                </c:pt>
                <c:pt idx="236">
                  <c:v>8.9234999999999995E-2</c:v>
                </c:pt>
                <c:pt idx="237">
                  <c:v>8.7835999999999997E-2</c:v>
                </c:pt>
                <c:pt idx="238">
                  <c:v>8.6465E-2</c:v>
                </c:pt>
                <c:pt idx="239">
                  <c:v>8.5120000000000001E-2</c:v>
                </c:pt>
                <c:pt idx="240">
                  <c:v>8.3801E-2</c:v>
                </c:pt>
                <c:pt idx="241">
                  <c:v>8.2507999999999998E-2</c:v>
                </c:pt>
                <c:pt idx="242">
                  <c:v>8.1240000000000007E-2</c:v>
                </c:pt>
                <c:pt idx="243">
                  <c:v>7.9996999999999999E-2</c:v>
                </c:pt>
                <c:pt idx="244">
                  <c:v>7.8779000000000002E-2</c:v>
                </c:pt>
                <c:pt idx="245">
                  <c:v>7.7584E-2</c:v>
                </c:pt>
                <c:pt idx="246">
                  <c:v>7.6411999999999994E-2</c:v>
                </c:pt>
                <c:pt idx="247">
                  <c:v>7.5262999999999997E-2</c:v>
                </c:pt>
                <c:pt idx="248">
                  <c:v>7.4135999999999994E-2</c:v>
                </c:pt>
                <c:pt idx="249">
                  <c:v>7.3030999999999999E-2</c:v>
                </c:pt>
                <c:pt idx="250">
                  <c:v>7.1944999999999995E-2</c:v>
                </c:pt>
                <c:pt idx="251">
                  <c:v>7.0879999999999999E-2</c:v>
                </c:pt>
                <c:pt idx="252">
                  <c:v>6.9833999999999993E-2</c:v>
                </c:pt>
                <c:pt idx="253">
                  <c:v>6.8806000000000006E-2</c:v>
                </c:pt>
                <c:pt idx="254">
                  <c:v>6.7796999999999996E-2</c:v>
                </c:pt>
                <c:pt idx="255">
                  <c:v>6.6806000000000004E-2</c:v>
                </c:pt>
                <c:pt idx="256">
                  <c:v>6.5832000000000002E-2</c:v>
                </c:pt>
                <c:pt idx="257">
                  <c:v>6.4875000000000002E-2</c:v>
                </c:pt>
                <c:pt idx="258">
                  <c:v>6.3936000000000007E-2</c:v>
                </c:pt>
                <c:pt idx="259">
                  <c:v>6.3013E-2</c:v>
                </c:pt>
                <c:pt idx="260">
                  <c:v>6.2106000000000001E-2</c:v>
                </c:pt>
                <c:pt idx="261">
                  <c:v>6.1216E-2</c:v>
                </c:pt>
                <c:pt idx="262">
                  <c:v>6.0340999999999999E-2</c:v>
                </c:pt>
                <c:pt idx="263">
                  <c:v>5.9480999999999999E-2</c:v>
                </c:pt>
                <c:pt idx="264">
                  <c:v>5.8636000000000001E-2</c:v>
                </c:pt>
                <c:pt idx="265">
                  <c:v>5.7805000000000002E-2</c:v>
                </c:pt>
                <c:pt idx="266">
                  <c:v>5.6989999999999999E-2</c:v>
                </c:pt>
                <c:pt idx="267">
                  <c:v>5.6188000000000002E-2</c:v>
                </c:pt>
                <c:pt idx="268">
                  <c:v>5.5399999999999998E-2</c:v>
                </c:pt>
                <c:pt idx="269">
                  <c:v>5.4627000000000002E-2</c:v>
                </c:pt>
                <c:pt idx="270">
                  <c:v>5.3867999999999999E-2</c:v>
                </c:pt>
                <c:pt idx="271">
                  <c:v>5.3122000000000003E-2</c:v>
                </c:pt>
                <c:pt idx="272">
                  <c:v>5.2389999999999999E-2</c:v>
                </c:pt>
                <c:pt idx="273">
                  <c:v>5.1671000000000002E-2</c:v>
                </c:pt>
                <c:pt idx="274">
                  <c:v>5.0965999999999997E-2</c:v>
                </c:pt>
                <c:pt idx="275">
                  <c:v>5.0272999999999998E-2</c:v>
                </c:pt>
                <c:pt idx="276">
                  <c:v>4.9592999999999998E-2</c:v>
                </c:pt>
                <c:pt idx="277">
                  <c:v>4.8925000000000003E-2</c:v>
                </c:pt>
                <c:pt idx="278">
                  <c:v>4.8268999999999999E-2</c:v>
                </c:pt>
                <c:pt idx="279">
                  <c:v>4.7625000000000001E-2</c:v>
                </c:pt>
                <c:pt idx="280">
                  <c:v>4.6991999999999999E-2</c:v>
                </c:pt>
                <c:pt idx="281">
                  <c:v>4.6371000000000002E-2</c:v>
                </c:pt>
                <c:pt idx="282">
                  <c:v>4.5761000000000003E-2</c:v>
                </c:pt>
                <c:pt idx="283">
                  <c:v>4.5162000000000001E-2</c:v>
                </c:pt>
                <c:pt idx="284">
                  <c:v>4.4573000000000002E-2</c:v>
                </c:pt>
                <c:pt idx="285">
                  <c:v>4.3994999999999999E-2</c:v>
                </c:pt>
                <c:pt idx="286">
                  <c:v>4.3425999999999999E-2</c:v>
                </c:pt>
                <c:pt idx="287">
                  <c:v>4.2867000000000002E-2</c:v>
                </c:pt>
                <c:pt idx="288">
                  <c:v>4.2317E-2</c:v>
                </c:pt>
                <c:pt idx="289">
                  <c:v>4.1775E-2</c:v>
                </c:pt>
                <c:pt idx="290">
                  <c:v>4.1243000000000002E-2</c:v>
                </c:pt>
                <c:pt idx="291">
                  <c:v>4.0717999999999997E-2</c:v>
                </c:pt>
                <c:pt idx="292">
                  <c:v>4.0201000000000001E-2</c:v>
                </c:pt>
                <c:pt idx="293">
                  <c:v>3.9690999999999997E-2</c:v>
                </c:pt>
                <c:pt idx="294">
                  <c:v>3.9188000000000001E-2</c:v>
                </c:pt>
                <c:pt idx="295">
                  <c:v>3.8692999999999998E-2</c:v>
                </c:pt>
                <c:pt idx="296">
                  <c:v>3.8204000000000002E-2</c:v>
                </c:pt>
                <c:pt idx="297">
                  <c:v>3.7721999999999999E-2</c:v>
                </c:pt>
                <c:pt idx="298">
                  <c:v>3.7246000000000001E-2</c:v>
                </c:pt>
                <c:pt idx="299">
                  <c:v>3.6776000000000003E-2</c:v>
                </c:pt>
                <c:pt idx="300">
                  <c:v>3.6312999999999998E-2</c:v>
                </c:pt>
                <c:pt idx="301">
                  <c:v>3.5854999999999998E-2</c:v>
                </c:pt>
                <c:pt idx="302">
                  <c:v>3.5403999999999998E-2</c:v>
                </c:pt>
                <c:pt idx="303">
                  <c:v>3.4958000000000003E-2</c:v>
                </c:pt>
                <c:pt idx="304">
                  <c:v>3.4518E-2</c:v>
                </c:pt>
                <c:pt idx="305">
                  <c:v>3.4084000000000003E-2</c:v>
                </c:pt>
                <c:pt idx="306">
                  <c:v>3.3654999999999997E-2</c:v>
                </c:pt>
                <c:pt idx="307">
                  <c:v>3.3231999999999998E-2</c:v>
                </c:pt>
                <c:pt idx="308">
                  <c:v>3.2814000000000003E-2</c:v>
                </c:pt>
                <c:pt idx="309">
                  <c:v>3.2400999999999999E-2</c:v>
                </c:pt>
                <c:pt idx="310">
                  <c:v>3.1993000000000001E-2</c:v>
                </c:pt>
                <c:pt idx="311">
                  <c:v>3.1588999999999999E-2</c:v>
                </c:pt>
                <c:pt idx="312">
                  <c:v>6.5392000000000006E-2</c:v>
                </c:pt>
                <c:pt idx="313">
                  <c:v>6.4568E-2</c:v>
                </c:pt>
                <c:pt idx="314">
                  <c:v>6.3754000000000005E-2</c:v>
                </c:pt>
                <c:pt idx="315">
                  <c:v>6.2950999999999993E-2</c:v>
                </c:pt>
                <c:pt idx="316">
                  <c:v>6.2158999999999999E-2</c:v>
                </c:pt>
                <c:pt idx="317">
                  <c:v>6.1377000000000001E-2</c:v>
                </c:pt>
                <c:pt idx="318">
                  <c:v>6.0607000000000001E-2</c:v>
                </c:pt>
                <c:pt idx="319">
                  <c:v>5.9847999999999998E-2</c:v>
                </c:pt>
                <c:pt idx="320">
                  <c:v>5.9098999999999999E-2</c:v>
                </c:pt>
                <c:pt idx="321">
                  <c:v>6.3620999999999997E-2</c:v>
                </c:pt>
                <c:pt idx="322">
                  <c:v>6.2827999999999995E-2</c:v>
                </c:pt>
                <c:pt idx="323">
                  <c:v>6.2045999999999997E-2</c:v>
                </c:pt>
                <c:pt idx="324">
                  <c:v>6.1274000000000002E-2</c:v>
                </c:pt>
                <c:pt idx="325">
                  <c:v>6.7111000000000004E-2</c:v>
                </c:pt>
                <c:pt idx="326">
                  <c:v>6.6361000000000003E-2</c:v>
                </c:pt>
                <c:pt idx="327">
                  <c:v>6.5536999999999998E-2</c:v>
                </c:pt>
                <c:pt idx="328">
                  <c:v>6.4723000000000003E-2</c:v>
                </c:pt>
                <c:pt idx="329">
                  <c:v>6.3918000000000003E-2</c:v>
                </c:pt>
                <c:pt idx="330">
                  <c:v>6.3122999999999999E-2</c:v>
                </c:pt>
                <c:pt idx="331">
                  <c:v>6.2336000000000003E-2</c:v>
                </c:pt>
                <c:pt idx="332">
                  <c:v>6.1557000000000001E-2</c:v>
                </c:pt>
                <c:pt idx="333">
                  <c:v>6.0786E-2</c:v>
                </c:pt>
                <c:pt idx="334">
                  <c:v>6.0021999999999999E-2</c:v>
                </c:pt>
                <c:pt idx="335">
                  <c:v>5.9265999999999999E-2</c:v>
                </c:pt>
                <c:pt idx="336">
                  <c:v>5.8517E-2</c:v>
                </c:pt>
                <c:pt idx="337">
                  <c:v>5.7775E-2</c:v>
                </c:pt>
                <c:pt idx="338">
                  <c:v>5.704E-2</c:v>
                </c:pt>
                <c:pt idx="339">
                  <c:v>5.6312000000000001E-2</c:v>
                </c:pt>
                <c:pt idx="340">
                  <c:v>5.5592000000000003E-2</c:v>
                </c:pt>
                <c:pt idx="341">
                  <c:v>5.4878999999999997E-2</c:v>
                </c:pt>
                <c:pt idx="342">
                  <c:v>5.4172999999999999E-2</c:v>
                </c:pt>
                <c:pt idx="343">
                  <c:v>5.3475000000000002E-2</c:v>
                </c:pt>
                <c:pt idx="344">
                  <c:v>5.2784999999999999E-2</c:v>
                </c:pt>
                <c:pt idx="345">
                  <c:v>5.2102000000000002E-2</c:v>
                </c:pt>
                <c:pt idx="346">
                  <c:v>5.1425999999999999E-2</c:v>
                </c:pt>
                <c:pt idx="347">
                  <c:v>5.0756999999999997E-2</c:v>
                </c:pt>
                <c:pt idx="348">
                  <c:v>5.0095000000000001E-2</c:v>
                </c:pt>
                <c:pt idx="349">
                  <c:v>4.9438999999999997E-2</c:v>
                </c:pt>
                <c:pt idx="350">
                  <c:v>4.879E-2</c:v>
                </c:pt>
                <c:pt idx="351">
                  <c:v>4.8147000000000002E-2</c:v>
                </c:pt>
                <c:pt idx="352">
                  <c:v>4.7509999999999997E-2</c:v>
                </c:pt>
                <c:pt idx="353">
                  <c:v>4.6878999999999997E-2</c:v>
                </c:pt>
                <c:pt idx="354">
                  <c:v>4.6253000000000002E-2</c:v>
                </c:pt>
                <c:pt idx="355">
                  <c:v>4.5633E-2</c:v>
                </c:pt>
                <c:pt idx="356">
                  <c:v>4.5019999999999998E-2</c:v>
                </c:pt>
                <c:pt idx="357">
                  <c:v>4.4412E-2</c:v>
                </c:pt>
                <c:pt idx="358">
                  <c:v>4.3810000000000002E-2</c:v>
                </c:pt>
                <c:pt idx="359">
                  <c:v>4.3215000000000003E-2</c:v>
                </c:pt>
                <c:pt idx="360">
                  <c:v>4.2625999999999997E-2</c:v>
                </c:pt>
                <c:pt idx="361">
                  <c:v>4.2043999999999998E-2</c:v>
                </c:pt>
                <c:pt idx="362">
                  <c:v>4.1468999999999999E-2</c:v>
                </c:pt>
                <c:pt idx="363">
                  <c:v>4.0901E-2</c:v>
                </c:pt>
                <c:pt idx="364">
                  <c:v>4.0341000000000002E-2</c:v>
                </c:pt>
                <c:pt idx="365">
                  <c:v>3.9787000000000003E-2</c:v>
                </c:pt>
                <c:pt idx="366">
                  <c:v>3.9239999999999997E-2</c:v>
                </c:pt>
                <c:pt idx="367">
                  <c:v>3.8700999999999999E-2</c:v>
                </c:pt>
                <c:pt idx="368">
                  <c:v>3.8168000000000001E-2</c:v>
                </c:pt>
                <c:pt idx="369">
                  <c:v>3.7643000000000003E-2</c:v>
                </c:pt>
                <c:pt idx="370">
                  <c:v>3.7124999999999998E-2</c:v>
                </c:pt>
                <c:pt idx="371">
                  <c:v>3.6614000000000001E-2</c:v>
                </c:pt>
                <c:pt idx="372">
                  <c:v>3.6110000000000003E-2</c:v>
                </c:pt>
                <c:pt idx="373">
                  <c:v>3.5621E-2</c:v>
                </c:pt>
                <c:pt idx="374">
                  <c:v>3.5131000000000003E-2</c:v>
                </c:pt>
                <c:pt idx="375">
                  <c:v>3.4646999999999997E-2</c:v>
                </c:pt>
                <c:pt idx="376">
                  <c:v>3.4168999999999998E-2</c:v>
                </c:pt>
                <c:pt idx="377">
                  <c:v>3.3699E-2</c:v>
                </c:pt>
                <c:pt idx="378">
                  <c:v>3.3235000000000001E-2</c:v>
                </c:pt>
                <c:pt idx="379">
                  <c:v>3.2777000000000001E-2</c:v>
                </c:pt>
                <c:pt idx="380">
                  <c:v>3.2326000000000001E-2</c:v>
                </c:pt>
                <c:pt idx="381">
                  <c:v>3.1879999999999999E-2</c:v>
                </c:pt>
                <c:pt idx="382">
                  <c:v>3.2537999999999997E-2</c:v>
                </c:pt>
                <c:pt idx="383">
                  <c:v>3.6248000000000002E-2</c:v>
                </c:pt>
                <c:pt idx="384">
                  <c:v>3.5749000000000003E-2</c:v>
                </c:pt>
                <c:pt idx="385">
                  <c:v>3.5256000000000003E-2</c:v>
                </c:pt>
                <c:pt idx="386">
                  <c:v>3.4770000000000002E-2</c:v>
                </c:pt>
                <c:pt idx="387">
                  <c:v>3.4291000000000002E-2</c:v>
                </c:pt>
                <c:pt idx="388">
                  <c:v>3.3819000000000002E-2</c:v>
                </c:pt>
                <c:pt idx="389">
                  <c:v>3.3353000000000001E-2</c:v>
                </c:pt>
                <c:pt idx="390">
                  <c:v>3.2894E-2</c:v>
                </c:pt>
                <c:pt idx="391">
                  <c:v>3.2441999999999999E-2</c:v>
                </c:pt>
                <c:pt idx="392">
                  <c:v>3.1995999999999997E-2</c:v>
                </c:pt>
                <c:pt idx="393">
                  <c:v>3.1557000000000002E-2</c:v>
                </c:pt>
                <c:pt idx="394">
                  <c:v>3.1123999999999999E-2</c:v>
                </c:pt>
                <c:pt idx="395">
                  <c:v>3.0696999999999999E-2</c:v>
                </c:pt>
                <c:pt idx="396">
                  <c:v>3.0276999999999998E-2</c:v>
                </c:pt>
                <c:pt idx="397">
                  <c:v>2.9863000000000001E-2</c:v>
                </c:pt>
                <c:pt idx="398">
                  <c:v>2.9454000000000001E-2</c:v>
                </c:pt>
                <c:pt idx="399">
                  <c:v>2.9051E-2</c:v>
                </c:pt>
                <c:pt idx="400">
                  <c:v>2.8653000000000001E-2</c:v>
                </c:pt>
                <c:pt idx="401">
                  <c:v>2.826E-2</c:v>
                </c:pt>
                <c:pt idx="402">
                  <c:v>2.7872000000000001E-2</c:v>
                </c:pt>
                <c:pt idx="403">
                  <c:v>2.7489E-2</c:v>
                </c:pt>
                <c:pt idx="404">
                  <c:v>2.7109999999999999E-2</c:v>
                </c:pt>
                <c:pt idx="405">
                  <c:v>2.6735999999999999E-2</c:v>
                </c:pt>
                <c:pt idx="406">
                  <c:v>2.6367000000000002E-2</c:v>
                </c:pt>
                <c:pt idx="407">
                  <c:v>2.6002000000000001E-2</c:v>
                </c:pt>
                <c:pt idx="408">
                  <c:v>2.5641000000000001E-2</c:v>
                </c:pt>
                <c:pt idx="409">
                  <c:v>2.5284000000000001E-2</c:v>
                </c:pt>
                <c:pt idx="410">
                  <c:v>2.4931999999999999E-2</c:v>
                </c:pt>
                <c:pt idx="411">
                  <c:v>2.4584000000000002E-2</c:v>
                </c:pt>
                <c:pt idx="412">
                  <c:v>2.4240000000000001E-2</c:v>
                </c:pt>
                <c:pt idx="413">
                  <c:v>2.3900000000000001E-2</c:v>
                </c:pt>
                <c:pt idx="414">
                  <c:v>2.3564000000000002E-2</c:v>
                </c:pt>
                <c:pt idx="415">
                  <c:v>2.3231999999999999E-2</c:v>
                </c:pt>
                <c:pt idx="416">
                  <c:v>2.2904000000000001E-2</c:v>
                </c:pt>
                <c:pt idx="417">
                  <c:v>2.2578999999999998E-2</c:v>
                </c:pt>
                <c:pt idx="418">
                  <c:v>2.2258E-2</c:v>
                </c:pt>
                <c:pt idx="419">
                  <c:v>2.1940999999999999E-2</c:v>
                </c:pt>
                <c:pt idx="420">
                  <c:v>2.1625999999999999E-2</c:v>
                </c:pt>
                <c:pt idx="421">
                  <c:v>2.1315000000000001E-2</c:v>
                </c:pt>
                <c:pt idx="422">
                  <c:v>2.1006E-2</c:v>
                </c:pt>
                <c:pt idx="423">
                  <c:v>2.0701000000000001E-2</c:v>
                </c:pt>
                <c:pt idx="424">
                  <c:v>2.0399E-2</c:v>
                </c:pt>
                <c:pt idx="425">
                  <c:v>2.0098999999999999E-2</c:v>
                </c:pt>
                <c:pt idx="426">
                  <c:v>1.9803000000000001E-2</c:v>
                </c:pt>
                <c:pt idx="427">
                  <c:v>1.951E-2</c:v>
                </c:pt>
                <c:pt idx="428">
                  <c:v>1.9220000000000001E-2</c:v>
                </c:pt>
                <c:pt idx="429">
                  <c:v>1.8932999999999998E-2</c:v>
                </c:pt>
                <c:pt idx="430">
                  <c:v>1.865E-2</c:v>
                </c:pt>
                <c:pt idx="431">
                  <c:v>1.8370000000000001E-2</c:v>
                </c:pt>
                <c:pt idx="432">
                  <c:v>1.8093000000000001E-2</c:v>
                </c:pt>
                <c:pt idx="433">
                  <c:v>1.7819000000000002E-2</c:v>
                </c:pt>
                <c:pt idx="434">
                  <c:v>1.7548999999999999E-2</c:v>
                </c:pt>
                <c:pt idx="435">
                  <c:v>1.7281999999999999E-2</c:v>
                </c:pt>
                <c:pt idx="436">
                  <c:v>1.7018999999999999E-2</c:v>
                </c:pt>
                <c:pt idx="437">
                  <c:v>1.6757999999999999E-2</c:v>
                </c:pt>
                <c:pt idx="438">
                  <c:v>1.6500999999999998E-2</c:v>
                </c:pt>
                <c:pt idx="439">
                  <c:v>1.6247000000000001E-2</c:v>
                </c:pt>
                <c:pt idx="440">
                  <c:v>1.5996E-2</c:v>
                </c:pt>
                <c:pt idx="441">
                  <c:v>1.5748999999999999E-2</c:v>
                </c:pt>
                <c:pt idx="442">
                  <c:v>1.5504E-2</c:v>
                </c:pt>
                <c:pt idx="443">
                  <c:v>1.5263000000000001E-2</c:v>
                </c:pt>
                <c:pt idx="444">
                  <c:v>1.5023999999999999E-2</c:v>
                </c:pt>
                <c:pt idx="445">
                  <c:v>1.4789E-2</c:v>
                </c:pt>
                <c:pt idx="446">
                  <c:v>1.4555999999999999E-2</c:v>
                </c:pt>
                <c:pt idx="447">
                  <c:v>1.4326999999999999E-2</c:v>
                </c:pt>
                <c:pt idx="448">
                  <c:v>1.4101000000000001E-2</c:v>
                </c:pt>
                <c:pt idx="449">
                  <c:v>1.3877E-2</c:v>
                </c:pt>
                <c:pt idx="450">
                  <c:v>1.3657000000000001E-2</c:v>
                </c:pt>
                <c:pt idx="451">
                  <c:v>1.3439E-2</c:v>
                </c:pt>
                <c:pt idx="452">
                  <c:v>1.3225000000000001E-2</c:v>
                </c:pt>
                <c:pt idx="453">
                  <c:v>1.3013E-2</c:v>
                </c:pt>
                <c:pt idx="454">
                  <c:v>1.2803999999999999E-2</c:v>
                </c:pt>
                <c:pt idx="455">
                  <c:v>1.2598E-2</c:v>
                </c:pt>
                <c:pt idx="456">
                  <c:v>1.2395E-2</c:v>
                </c:pt>
                <c:pt idx="457">
                  <c:v>1.2194E-2</c:v>
                </c:pt>
                <c:pt idx="458">
                  <c:v>1.1996E-2</c:v>
                </c:pt>
                <c:pt idx="459">
                  <c:v>1.18E-2</c:v>
                </c:pt>
                <c:pt idx="460">
                  <c:v>1.1606999999999999E-2</c:v>
                </c:pt>
                <c:pt idx="461">
                  <c:v>1.1417E-2</c:v>
                </c:pt>
                <c:pt idx="462">
                  <c:v>1.1228999999999999E-2</c:v>
                </c:pt>
                <c:pt idx="463">
                  <c:v>1.1043000000000001E-2</c:v>
                </c:pt>
                <c:pt idx="464">
                  <c:v>1.086E-2</c:v>
                </c:pt>
                <c:pt idx="465">
                  <c:v>1.068E-2</c:v>
                </c:pt>
                <c:pt idx="466">
                  <c:v>1.0501999999999999E-2</c:v>
                </c:pt>
                <c:pt idx="467">
                  <c:v>1.0326999999999999E-2</c:v>
                </c:pt>
                <c:pt idx="468">
                  <c:v>1.0154E-2</c:v>
                </c:pt>
                <c:pt idx="469">
                  <c:v>9.9836999999999999E-3</c:v>
                </c:pt>
                <c:pt idx="470">
                  <c:v>9.8162000000000006E-3</c:v>
                </c:pt>
                <c:pt idx="471">
                  <c:v>9.6510999999999993E-3</c:v>
                </c:pt>
                <c:pt idx="472">
                  <c:v>9.4885000000000004E-3</c:v>
                </c:pt>
                <c:pt idx="473">
                  <c:v>9.3284000000000006E-3</c:v>
                </c:pt>
                <c:pt idx="474">
                  <c:v>9.1707000000000004E-3</c:v>
                </c:pt>
                <c:pt idx="475">
                  <c:v>9.0153999999999998E-3</c:v>
                </c:pt>
                <c:pt idx="476">
                  <c:v>8.8623999999999994E-3</c:v>
                </c:pt>
                <c:pt idx="477">
                  <c:v>8.7118999999999999E-3</c:v>
                </c:pt>
                <c:pt idx="478">
                  <c:v>8.5635999999999993E-3</c:v>
                </c:pt>
                <c:pt idx="479">
                  <c:v>8.4177999999999996E-3</c:v>
                </c:pt>
                <c:pt idx="480">
                  <c:v>8.2742000000000007E-3</c:v>
                </c:pt>
                <c:pt idx="481">
                  <c:v>8.1329999999999996E-3</c:v>
                </c:pt>
                <c:pt idx="482">
                  <c:v>7.9939999999999994E-3</c:v>
                </c:pt>
                <c:pt idx="483">
                  <c:v>7.8572999999999994E-3</c:v>
                </c:pt>
                <c:pt idx="484">
                  <c:v>7.7229000000000004E-3</c:v>
                </c:pt>
                <c:pt idx="485">
                  <c:v>7.5906999999999997E-3</c:v>
                </c:pt>
                <c:pt idx="486">
                  <c:v>7.4606000000000004E-3</c:v>
                </c:pt>
                <c:pt idx="487">
                  <c:v>7.3325999999999999E-3</c:v>
                </c:pt>
                <c:pt idx="488">
                  <c:v>7.2065999999999996E-3</c:v>
                </c:pt>
                <c:pt idx="489">
                  <c:v>7.0828000000000002E-3</c:v>
                </c:pt>
                <c:pt idx="490">
                  <c:v>6.9607999999999996E-3</c:v>
                </c:pt>
                <c:pt idx="491">
                  <c:v>6.8408999999999996E-3</c:v>
                </c:pt>
                <c:pt idx="492">
                  <c:v>6.7228000000000001E-3</c:v>
                </c:pt>
                <c:pt idx="493">
                  <c:v>6.6065999999999998E-3</c:v>
                </c:pt>
                <c:pt idx="494">
                  <c:v>6.4922000000000001E-3</c:v>
                </c:pt>
                <c:pt idx="495">
                  <c:v>6.3797000000000003E-3</c:v>
                </c:pt>
                <c:pt idx="496">
                  <c:v>6.2689E-3</c:v>
                </c:pt>
                <c:pt idx="497">
                  <c:v>6.1598E-3</c:v>
                </c:pt>
                <c:pt idx="498">
                  <c:v>6.0524000000000003E-3</c:v>
                </c:pt>
                <c:pt idx="499">
                  <c:v>5.9467000000000001E-3</c:v>
                </c:pt>
                <c:pt idx="500">
                  <c:v>5.8427000000000002E-3</c:v>
                </c:pt>
                <c:pt idx="501">
                  <c:v>5.7403000000000003E-3</c:v>
                </c:pt>
                <c:pt idx="502">
                  <c:v>5.6395000000000004E-3</c:v>
                </c:pt>
                <c:pt idx="503">
                  <c:v>5.5404E-3</c:v>
                </c:pt>
                <c:pt idx="504">
                  <c:v>5.4428999999999996E-3</c:v>
                </c:pt>
                <c:pt idx="505">
                  <c:v>5.3468999999999999E-3</c:v>
                </c:pt>
                <c:pt idx="506">
                  <c:v>5.2525999999999996E-3</c:v>
                </c:pt>
                <c:pt idx="507">
                  <c:v>5.1599000000000003E-3</c:v>
                </c:pt>
                <c:pt idx="508">
                  <c:v>5.0688E-3</c:v>
                </c:pt>
                <c:pt idx="509">
                  <c:v>4.9794000000000001E-3</c:v>
                </c:pt>
                <c:pt idx="510">
                  <c:v>4.8915E-3</c:v>
                </c:pt>
                <c:pt idx="511">
                  <c:v>4.8050999999999996E-3</c:v>
                </c:pt>
                <c:pt idx="512">
                  <c:v>4.7203999999999996E-3</c:v>
                </c:pt>
                <c:pt idx="513">
                  <c:v>4.6370999999999999E-3</c:v>
                </c:pt>
                <c:pt idx="514">
                  <c:v>4.5554000000000002E-3</c:v>
                </c:pt>
                <c:pt idx="515">
                  <c:v>4.4751000000000001E-3</c:v>
                </c:pt>
                <c:pt idx="516">
                  <c:v>4.3962000000000003E-3</c:v>
                </c:pt>
                <c:pt idx="517">
                  <c:v>4.3187E-3</c:v>
                </c:pt>
                <c:pt idx="518">
                  <c:v>4.2426E-3</c:v>
                </c:pt>
                <c:pt idx="519">
                  <c:v>4.1679000000000004E-3</c:v>
                </c:pt>
                <c:pt idx="520">
                  <c:v>4.0943999999999998E-3</c:v>
                </c:pt>
                <c:pt idx="521">
                  <c:v>4.0223999999999998E-3</c:v>
                </c:pt>
                <c:pt idx="522">
                  <c:v>3.9516000000000004E-3</c:v>
                </c:pt>
                <c:pt idx="523">
                  <c:v>3.8820999999999999E-3</c:v>
                </c:pt>
                <c:pt idx="524">
                  <c:v>3.8138999999999998E-3</c:v>
                </c:pt>
                <c:pt idx="525">
                  <c:v>3.7471000000000002E-3</c:v>
                </c:pt>
                <c:pt idx="526">
                  <c:v>3.6814999999999999E-3</c:v>
                </c:pt>
                <c:pt idx="527">
                  <c:v>3.6172000000000001E-3</c:v>
                </c:pt>
                <c:pt idx="528">
                  <c:v>3.5539999999999999E-3</c:v>
                </c:pt>
                <c:pt idx="529">
                  <c:v>3.4921000000000002E-3</c:v>
                </c:pt>
                <c:pt idx="530">
                  <c:v>3.4313E-3</c:v>
                </c:pt>
                <c:pt idx="531">
                  <c:v>3.3716000000000002E-3</c:v>
                </c:pt>
                <c:pt idx="532">
                  <c:v>3.313E-3</c:v>
                </c:pt>
                <c:pt idx="533">
                  <c:v>3.2555000000000001E-3</c:v>
                </c:pt>
                <c:pt idx="534">
                  <c:v>3.1990999999999999E-3</c:v>
                </c:pt>
                <c:pt idx="535">
                  <c:v>3.1437000000000001E-3</c:v>
                </c:pt>
                <c:pt idx="536">
                  <c:v>3.0893000000000001E-3</c:v>
                </c:pt>
                <c:pt idx="537">
                  <c:v>3.0358999999999998E-3</c:v>
                </c:pt>
                <c:pt idx="538">
                  <c:v>2.9835999999999999E-3</c:v>
                </c:pt>
                <c:pt idx="539">
                  <c:v>2.9321999999999998E-3</c:v>
                </c:pt>
                <c:pt idx="540">
                  <c:v>2.8817999999999999E-3</c:v>
                </c:pt>
                <c:pt idx="541">
                  <c:v>2.8324000000000001E-3</c:v>
                </c:pt>
                <c:pt idx="542">
                  <c:v>2.7839000000000002E-3</c:v>
                </c:pt>
                <c:pt idx="543">
                  <c:v>2.7363000000000001E-3</c:v>
                </c:pt>
                <c:pt idx="544">
                  <c:v>2.6895000000000001E-3</c:v>
                </c:pt>
                <c:pt idx="545">
                  <c:v>2.6437000000000001E-3</c:v>
                </c:pt>
                <c:pt idx="546">
                  <c:v>2.5988000000000001E-3</c:v>
                </c:pt>
                <c:pt idx="547">
                  <c:v>2.5547E-3</c:v>
                </c:pt>
                <c:pt idx="548">
                  <c:v>2.5114E-3</c:v>
                </c:pt>
                <c:pt idx="549">
                  <c:v>2.4689999999999998E-3</c:v>
                </c:pt>
                <c:pt idx="550">
                  <c:v>2.4309000000000002E-3</c:v>
                </c:pt>
                <c:pt idx="551">
                  <c:v>2.4650000000000002E-3</c:v>
                </c:pt>
                <c:pt idx="552">
                  <c:v>2.4236000000000001E-3</c:v>
                </c:pt>
                <c:pt idx="553">
                  <c:v>2.3828999999999999E-3</c:v>
                </c:pt>
                <c:pt idx="554">
                  <c:v>2.343E-3</c:v>
                </c:pt>
                <c:pt idx="555">
                  <c:v>2.3038999999999998E-3</c:v>
                </c:pt>
                <c:pt idx="556">
                  <c:v>2.2655000000000002E-3</c:v>
                </c:pt>
                <c:pt idx="557">
                  <c:v>2.2277999999999998E-3</c:v>
                </c:pt>
                <c:pt idx="558">
                  <c:v>2.1908000000000001E-3</c:v>
                </c:pt>
                <c:pt idx="559">
                  <c:v>2.1545000000000002E-3</c:v>
                </c:pt>
                <c:pt idx="560">
                  <c:v>2.1189999999999998E-3</c:v>
                </c:pt>
                <c:pt idx="561">
                  <c:v>2.0841000000000002E-3</c:v>
                </c:pt>
                <c:pt idx="562">
                  <c:v>2.0498000000000001E-3</c:v>
                </c:pt>
                <c:pt idx="563">
                  <c:v>2.0162000000000001E-3</c:v>
                </c:pt>
                <c:pt idx="564">
                  <c:v>1.9832999999999999E-3</c:v>
                </c:pt>
                <c:pt idx="565">
                  <c:v>1.9509E-3</c:v>
                </c:pt>
                <c:pt idx="566">
                  <c:v>1.9192E-3</c:v>
                </c:pt>
                <c:pt idx="567">
                  <c:v>1.8879999999999999E-3</c:v>
                </c:pt>
                <c:pt idx="568">
                  <c:v>1.8573000000000001E-3</c:v>
                </c:pt>
                <c:pt idx="569">
                  <c:v>1.8273E-3</c:v>
                </c:pt>
                <c:pt idx="570">
                  <c:v>2.8938000000000002E-3</c:v>
                </c:pt>
                <c:pt idx="571">
                  <c:v>0.21173</c:v>
                </c:pt>
                <c:pt idx="572">
                  <c:v>0.20831</c:v>
                </c:pt>
                <c:pt idx="573">
                  <c:v>0.20496</c:v>
                </c:pt>
                <c:pt idx="574">
                  <c:v>0.20166999999999999</c:v>
                </c:pt>
                <c:pt idx="575">
                  <c:v>0.2109</c:v>
                </c:pt>
                <c:pt idx="576">
                  <c:v>0.20752999999999999</c:v>
                </c:pt>
                <c:pt idx="577">
                  <c:v>0.26190000000000002</c:v>
                </c:pt>
                <c:pt idx="578">
                  <c:v>0.25773000000000001</c:v>
                </c:pt>
                <c:pt idx="579">
                  <c:v>0.25363999999999998</c:v>
                </c:pt>
                <c:pt idx="580">
                  <c:v>0.24962999999999999</c:v>
                </c:pt>
                <c:pt idx="581">
                  <c:v>0.24568000000000001</c:v>
                </c:pt>
                <c:pt idx="582">
                  <c:v>0.24181</c:v>
                </c:pt>
                <c:pt idx="583">
                  <c:v>0.23802000000000001</c:v>
                </c:pt>
                <c:pt idx="584">
                  <c:v>0.32782</c:v>
                </c:pt>
                <c:pt idx="585">
                  <c:v>0.32268999999999998</c:v>
                </c:pt>
                <c:pt idx="586">
                  <c:v>0.31766</c:v>
                </c:pt>
                <c:pt idx="587">
                  <c:v>0.31272</c:v>
                </c:pt>
                <c:pt idx="588">
                  <c:v>0.30786999999999998</c:v>
                </c:pt>
                <c:pt idx="589">
                  <c:v>0.30309999999999998</c:v>
                </c:pt>
                <c:pt idx="590">
                  <c:v>0.29842999999999997</c:v>
                </c:pt>
                <c:pt idx="591">
                  <c:v>0.29383999999999999</c:v>
                </c:pt>
                <c:pt idx="592">
                  <c:v>0.28933999999999999</c:v>
                </c:pt>
                <c:pt idx="593">
                  <c:v>0.28492000000000001</c:v>
                </c:pt>
                <c:pt idx="594">
                  <c:v>0.28058</c:v>
                </c:pt>
                <c:pt idx="595">
                  <c:v>0.27633000000000002</c:v>
                </c:pt>
                <c:pt idx="596">
                  <c:v>0.27215</c:v>
                </c:pt>
                <c:pt idx="597">
                  <c:v>0.26806000000000002</c:v>
                </c:pt>
                <c:pt idx="598">
                  <c:v>0.26404</c:v>
                </c:pt>
                <c:pt idx="599">
                  <c:v>0.2601</c:v>
                </c:pt>
                <c:pt idx="600">
                  <c:v>0.25623000000000001</c:v>
                </c:pt>
                <c:pt idx="601">
                  <c:v>0.25244</c:v>
                </c:pt>
                <c:pt idx="602">
                  <c:v>0.24872</c:v>
                </c:pt>
                <c:pt idx="603">
                  <c:v>0.24507000000000001</c:v>
                </c:pt>
                <c:pt idx="604">
                  <c:v>0.24148</c:v>
                </c:pt>
                <c:pt idx="605">
                  <c:v>0.23796</c:v>
                </c:pt>
                <c:pt idx="606">
                  <c:v>0.23451</c:v>
                </c:pt>
                <c:pt idx="607">
                  <c:v>0.23111999999999999</c:v>
                </c:pt>
                <c:pt idx="608">
                  <c:v>0.2278</c:v>
                </c:pt>
                <c:pt idx="609">
                  <c:v>0.22453000000000001</c:v>
                </c:pt>
                <c:pt idx="610">
                  <c:v>0.22133</c:v>
                </c:pt>
                <c:pt idx="611">
                  <c:v>0.21819</c:v>
                </c:pt>
                <c:pt idx="612">
                  <c:v>0.21511</c:v>
                </c:pt>
                <c:pt idx="613">
                  <c:v>0.21207999999999999</c:v>
                </c:pt>
                <c:pt idx="614">
                  <c:v>0.20910999999999999</c:v>
                </c:pt>
                <c:pt idx="615">
                  <c:v>0.20619000000000001</c:v>
                </c:pt>
                <c:pt idx="616">
                  <c:v>0.20333000000000001</c:v>
                </c:pt>
                <c:pt idx="617">
                  <c:v>0.20050999999999999</c:v>
                </c:pt>
                <c:pt idx="618">
                  <c:v>0.19775000000000001</c:v>
                </c:pt>
                <c:pt idx="619">
                  <c:v>0.19503000000000001</c:v>
                </c:pt>
                <c:pt idx="620">
                  <c:v>0.19236</c:v>
                </c:pt>
                <c:pt idx="621">
                  <c:v>0.18973999999999999</c:v>
                </c:pt>
                <c:pt idx="622">
                  <c:v>0.18715999999999999</c:v>
                </c:pt>
                <c:pt idx="623">
                  <c:v>0.18462999999999999</c:v>
                </c:pt>
                <c:pt idx="624">
                  <c:v>0.18214</c:v>
                </c:pt>
                <c:pt idx="625">
                  <c:v>0.17968999999999999</c:v>
                </c:pt>
                <c:pt idx="626">
                  <c:v>0.17727999999999999</c:v>
                </c:pt>
                <c:pt idx="627">
                  <c:v>0.17491000000000001</c:v>
                </c:pt>
                <c:pt idx="628">
                  <c:v>0.17258000000000001</c:v>
                </c:pt>
                <c:pt idx="629">
                  <c:v>0.17027999999999999</c:v>
                </c:pt>
                <c:pt idx="630">
                  <c:v>0.16802</c:v>
                </c:pt>
                <c:pt idx="631">
                  <c:v>0.16578000000000001</c:v>
                </c:pt>
                <c:pt idx="632">
                  <c:v>0.16359000000000001</c:v>
                </c:pt>
                <c:pt idx="633">
                  <c:v>0.16142000000000001</c:v>
                </c:pt>
                <c:pt idx="634">
                  <c:v>0.15928</c:v>
                </c:pt>
                <c:pt idx="635">
                  <c:v>0.15717999999999999</c:v>
                </c:pt>
                <c:pt idx="636">
                  <c:v>0.15511</c:v>
                </c:pt>
                <c:pt idx="637">
                  <c:v>0.15307000000000001</c:v>
                </c:pt>
                <c:pt idx="638">
                  <c:v>0.15106</c:v>
                </c:pt>
                <c:pt idx="639">
                  <c:v>0.14907999999999999</c:v>
                </c:pt>
                <c:pt idx="640">
                  <c:v>0.16685</c:v>
                </c:pt>
                <c:pt idx="641">
                  <c:v>0.17929</c:v>
                </c:pt>
                <c:pt idx="642">
                  <c:v>0.19040000000000001</c:v>
                </c:pt>
                <c:pt idx="643">
                  <c:v>0.18795000000000001</c:v>
                </c:pt>
                <c:pt idx="644">
                  <c:v>0.18553</c:v>
                </c:pt>
                <c:pt idx="645">
                  <c:v>0.18315000000000001</c:v>
                </c:pt>
                <c:pt idx="646">
                  <c:v>0.18079999999999999</c:v>
                </c:pt>
                <c:pt idx="647">
                  <c:v>0.17849999999999999</c:v>
                </c:pt>
                <c:pt idx="648">
                  <c:v>0.17621999999999999</c:v>
                </c:pt>
                <c:pt idx="649">
                  <c:v>0.17398</c:v>
                </c:pt>
                <c:pt idx="650">
                  <c:v>0.17177999999999999</c:v>
                </c:pt>
                <c:pt idx="651">
                  <c:v>0.16961000000000001</c:v>
                </c:pt>
                <c:pt idx="652">
                  <c:v>0.16747000000000001</c:v>
                </c:pt>
                <c:pt idx="653">
                  <c:v>0.16536000000000001</c:v>
                </c:pt>
                <c:pt idx="654">
                  <c:v>0.16328000000000001</c:v>
                </c:pt>
                <c:pt idx="655">
                  <c:v>0.16123000000000001</c:v>
                </c:pt>
                <c:pt idx="656">
                  <c:v>0.15920999999999999</c:v>
                </c:pt>
                <c:pt idx="657">
                  <c:v>0.15722</c:v>
                </c:pt>
                <c:pt idx="658">
                  <c:v>0.15525</c:v>
                </c:pt>
                <c:pt idx="659">
                  <c:v>0.15332000000000001</c:v>
                </c:pt>
                <c:pt idx="660">
                  <c:v>0.15140000000000001</c:v>
                </c:pt>
                <c:pt idx="661">
                  <c:v>0.14951999999999999</c:v>
                </c:pt>
                <c:pt idx="662">
                  <c:v>0.14765</c:v>
                </c:pt>
                <c:pt idx="663">
                  <c:v>0.14581</c:v>
                </c:pt>
                <c:pt idx="664">
                  <c:v>0.14399000000000001</c:v>
                </c:pt>
                <c:pt idx="665">
                  <c:v>0.14219999999999999</c:v>
                </c:pt>
                <c:pt idx="666">
                  <c:v>0.14041999999999999</c:v>
                </c:pt>
                <c:pt idx="667">
                  <c:v>0.13866999999999999</c:v>
                </c:pt>
                <c:pt idx="668">
                  <c:v>0.13694000000000001</c:v>
                </c:pt>
                <c:pt idx="669">
                  <c:v>0.13522999999999999</c:v>
                </c:pt>
                <c:pt idx="670">
                  <c:v>0.13353999999999999</c:v>
                </c:pt>
                <c:pt idx="671">
                  <c:v>0.13186999999999999</c:v>
                </c:pt>
                <c:pt idx="672">
                  <c:v>0.13020999999999999</c:v>
                </c:pt>
                <c:pt idx="673">
                  <c:v>0.12858</c:v>
                </c:pt>
                <c:pt idx="674">
                  <c:v>0.12697</c:v>
                </c:pt>
                <c:pt idx="675">
                  <c:v>0.12537999999999999</c:v>
                </c:pt>
                <c:pt idx="676">
                  <c:v>0.12379999999999999</c:v>
                </c:pt>
                <c:pt idx="677">
                  <c:v>0.12224</c:v>
                </c:pt>
                <c:pt idx="678">
                  <c:v>0.1207</c:v>
                </c:pt>
                <c:pt idx="679">
                  <c:v>0.11917999999999999</c:v>
                </c:pt>
                <c:pt idx="680">
                  <c:v>0.11768000000000001</c:v>
                </c:pt>
                <c:pt idx="681">
                  <c:v>0.11619</c:v>
                </c:pt>
                <c:pt idx="682">
                  <c:v>0.11473</c:v>
                </c:pt>
                <c:pt idx="683">
                  <c:v>0.11328000000000001</c:v>
                </c:pt>
                <c:pt idx="684">
                  <c:v>0.11185</c:v>
                </c:pt>
                <c:pt idx="685">
                  <c:v>0.11044</c:v>
                </c:pt>
                <c:pt idx="686">
                  <c:v>0.10904</c:v>
                </c:pt>
                <c:pt idx="687">
                  <c:v>0.10767</c:v>
                </c:pt>
                <c:pt idx="688">
                  <c:v>0.10631</c:v>
                </c:pt>
                <c:pt idx="689">
                  <c:v>0.10496</c:v>
                </c:pt>
                <c:pt idx="690">
                  <c:v>0.10364</c:v>
                </c:pt>
                <c:pt idx="691">
                  <c:v>0.10231999999999999</c:v>
                </c:pt>
                <c:pt idx="692">
                  <c:v>0.10102999999999999</c:v>
                </c:pt>
                <c:pt idx="693">
                  <c:v>9.9749000000000004E-2</c:v>
                </c:pt>
                <c:pt idx="694">
                  <c:v>9.8485000000000003E-2</c:v>
                </c:pt>
                <c:pt idx="695">
                  <c:v>9.7236000000000003E-2</c:v>
                </c:pt>
                <c:pt idx="696">
                  <c:v>9.6003000000000005E-2</c:v>
                </c:pt>
                <c:pt idx="697">
                  <c:v>9.4784999999999994E-2</c:v>
                </c:pt>
                <c:pt idx="698">
                  <c:v>9.3581999999999999E-2</c:v>
                </c:pt>
                <c:pt idx="699">
                  <c:v>9.2394000000000004E-2</c:v>
                </c:pt>
                <c:pt idx="700">
                  <c:v>9.7005999999999995E-2</c:v>
                </c:pt>
                <c:pt idx="701">
                  <c:v>0.10543</c:v>
                </c:pt>
                <c:pt idx="702">
                  <c:v>0.10645</c:v>
                </c:pt>
                <c:pt idx="703">
                  <c:v>0.1051</c:v>
                </c:pt>
                <c:pt idx="704">
                  <c:v>0.10376000000000001</c:v>
                </c:pt>
                <c:pt idx="705">
                  <c:v>0.10244</c:v>
                </c:pt>
                <c:pt idx="706">
                  <c:v>0.10553</c:v>
                </c:pt>
                <c:pt idx="707">
                  <c:v>0.10417999999999999</c:v>
                </c:pt>
                <c:pt idx="708">
                  <c:v>0.10285999999999999</c:v>
                </c:pt>
                <c:pt idx="709">
                  <c:v>0.10155</c:v>
                </c:pt>
                <c:pt idx="710">
                  <c:v>0.10025000000000001</c:v>
                </c:pt>
                <c:pt idx="711">
                  <c:v>9.8972000000000004E-2</c:v>
                </c:pt>
                <c:pt idx="712">
                  <c:v>9.7706000000000001E-2</c:v>
                </c:pt>
                <c:pt idx="713">
                  <c:v>9.6454999999999999E-2</c:v>
                </c:pt>
                <c:pt idx="714">
                  <c:v>9.5217999999999997E-2</c:v>
                </c:pt>
                <c:pt idx="715">
                  <c:v>9.3992999999999993E-2</c:v>
                </c:pt>
                <c:pt idx="716">
                  <c:v>9.2782000000000003E-2</c:v>
                </c:pt>
                <c:pt idx="717">
                  <c:v>9.1583999999999999E-2</c:v>
                </c:pt>
                <c:pt idx="718">
                  <c:v>9.0398000000000006E-2</c:v>
                </c:pt>
                <c:pt idx="719">
                  <c:v>8.9223999999999998E-2</c:v>
                </c:pt>
                <c:pt idx="720">
                  <c:v>8.8063000000000002E-2</c:v>
                </c:pt>
                <c:pt idx="721">
                  <c:v>8.6915000000000006E-2</c:v>
                </c:pt>
                <c:pt idx="722">
                  <c:v>8.5777999999999993E-2</c:v>
                </c:pt>
                <c:pt idx="723">
                  <c:v>8.4653999999999993E-2</c:v>
                </c:pt>
                <c:pt idx="724">
                  <c:v>8.3541000000000004E-2</c:v>
                </c:pt>
                <c:pt idx="725">
                  <c:v>8.2439999999999999E-2</c:v>
                </c:pt>
                <c:pt idx="726">
                  <c:v>8.1350000000000006E-2</c:v>
                </c:pt>
                <c:pt idx="727">
                  <c:v>8.0270999999999995E-2</c:v>
                </c:pt>
                <c:pt idx="728">
                  <c:v>7.9201999999999995E-2</c:v>
                </c:pt>
                <c:pt idx="729">
                  <c:v>7.8145000000000006E-2</c:v>
                </c:pt>
                <c:pt idx="730">
                  <c:v>7.7096999999999999E-2</c:v>
                </c:pt>
                <c:pt idx="731">
                  <c:v>7.6059000000000002E-2</c:v>
                </c:pt>
                <c:pt idx="732">
                  <c:v>7.5032000000000001E-2</c:v>
                </c:pt>
                <c:pt idx="733">
                  <c:v>7.4014999999999997E-2</c:v>
                </c:pt>
                <c:pt idx="734">
                  <c:v>7.3009000000000004E-2</c:v>
                </c:pt>
                <c:pt idx="735">
                  <c:v>7.2013999999999995E-2</c:v>
                </c:pt>
                <c:pt idx="736">
                  <c:v>7.1029999999999996E-2</c:v>
                </c:pt>
                <c:pt idx="737">
                  <c:v>7.0056999999999994E-2</c:v>
                </c:pt>
                <c:pt idx="738">
                  <c:v>6.9096000000000005E-2</c:v>
                </c:pt>
                <c:pt idx="739">
                  <c:v>6.8145999999999998E-2</c:v>
                </c:pt>
                <c:pt idx="740">
                  <c:v>6.7208000000000004E-2</c:v>
                </c:pt>
                <c:pt idx="741">
                  <c:v>6.6280000000000006E-2</c:v>
                </c:pt>
                <c:pt idx="742">
                  <c:v>6.5364000000000005E-2</c:v>
                </c:pt>
                <c:pt idx="743">
                  <c:v>6.4459000000000002E-2</c:v>
                </c:pt>
                <c:pt idx="744">
                  <c:v>6.3563999999999996E-2</c:v>
                </c:pt>
                <c:pt idx="745">
                  <c:v>6.268E-2</c:v>
                </c:pt>
                <c:pt idx="746">
                  <c:v>6.1807000000000001E-2</c:v>
                </c:pt>
                <c:pt idx="747">
                  <c:v>6.0942999999999997E-2</c:v>
                </c:pt>
                <c:pt idx="748">
                  <c:v>6.0088999999999997E-2</c:v>
                </c:pt>
                <c:pt idx="749">
                  <c:v>5.9246E-2</c:v>
                </c:pt>
                <c:pt idx="750">
                  <c:v>5.8410999999999998E-2</c:v>
                </c:pt>
                <c:pt idx="751">
                  <c:v>5.7586999999999999E-2</c:v>
                </c:pt>
                <c:pt idx="752">
                  <c:v>5.6771000000000002E-2</c:v>
                </c:pt>
                <c:pt idx="753">
                  <c:v>5.5965000000000001E-2</c:v>
                </c:pt>
                <c:pt idx="754">
                  <c:v>5.5168000000000002E-2</c:v>
                </c:pt>
                <c:pt idx="755">
                  <c:v>5.4379999999999998E-2</c:v>
                </c:pt>
                <c:pt idx="756">
                  <c:v>5.3601000000000003E-2</c:v>
                </c:pt>
                <c:pt idx="757">
                  <c:v>5.2831000000000003E-2</c:v>
                </c:pt>
                <c:pt idx="758">
                  <c:v>5.2069999999999998E-2</c:v>
                </c:pt>
                <c:pt idx="759">
                  <c:v>5.1318999999999997E-2</c:v>
                </c:pt>
                <c:pt idx="760">
                  <c:v>5.0576999999999997E-2</c:v>
                </c:pt>
                <c:pt idx="761">
                  <c:v>4.9843999999999999E-2</c:v>
                </c:pt>
                <c:pt idx="762">
                  <c:v>4.9120999999999998E-2</c:v>
                </c:pt>
                <c:pt idx="763">
                  <c:v>4.8408E-2</c:v>
                </c:pt>
                <c:pt idx="764">
                  <c:v>4.7704000000000003E-2</c:v>
                </c:pt>
                <c:pt idx="765">
                  <c:v>4.7009000000000002E-2</c:v>
                </c:pt>
                <c:pt idx="766">
                  <c:v>4.6323999999999997E-2</c:v>
                </c:pt>
                <c:pt idx="767">
                  <c:v>4.5648000000000001E-2</c:v>
                </c:pt>
                <c:pt idx="768">
                  <c:v>4.4982000000000001E-2</c:v>
                </c:pt>
                <c:pt idx="769">
                  <c:v>4.4324000000000002E-2</c:v>
                </c:pt>
                <c:pt idx="770">
                  <c:v>4.3673999999999998E-2</c:v>
                </c:pt>
                <c:pt idx="771">
                  <c:v>4.3033000000000002E-2</c:v>
                </c:pt>
                <c:pt idx="772">
                  <c:v>4.24E-2</c:v>
                </c:pt>
                <c:pt idx="773">
                  <c:v>4.1776000000000001E-2</c:v>
                </c:pt>
                <c:pt idx="774">
                  <c:v>4.1159000000000001E-2</c:v>
                </c:pt>
                <c:pt idx="775">
                  <c:v>4.0550999999999997E-2</c:v>
                </c:pt>
                <c:pt idx="776">
                  <c:v>3.9949999999999999E-2</c:v>
                </c:pt>
                <c:pt idx="777">
                  <c:v>3.9357000000000003E-2</c:v>
                </c:pt>
                <c:pt idx="778">
                  <c:v>3.8772000000000001E-2</c:v>
                </c:pt>
                <c:pt idx="779">
                  <c:v>3.8193999999999999E-2</c:v>
                </c:pt>
                <c:pt idx="780">
                  <c:v>3.7623999999999998E-2</c:v>
                </c:pt>
                <c:pt idx="781">
                  <c:v>3.7061999999999998E-2</c:v>
                </c:pt>
                <c:pt idx="782">
                  <c:v>3.6506999999999998E-2</c:v>
                </c:pt>
                <c:pt idx="783">
                  <c:v>3.6833999999999999E-2</c:v>
                </c:pt>
                <c:pt idx="784">
                  <c:v>3.6282000000000002E-2</c:v>
                </c:pt>
                <c:pt idx="785">
                  <c:v>3.5736999999999998E-2</c:v>
                </c:pt>
                <c:pt idx="786">
                  <c:v>3.5200000000000002E-2</c:v>
                </c:pt>
                <c:pt idx="787">
                  <c:v>3.4672000000000001E-2</c:v>
                </c:pt>
                <c:pt idx="788">
                  <c:v>3.4151000000000001E-2</c:v>
                </c:pt>
                <c:pt idx="789">
                  <c:v>3.3638000000000001E-2</c:v>
                </c:pt>
                <c:pt idx="790">
                  <c:v>3.3256000000000001E-2</c:v>
                </c:pt>
                <c:pt idx="791">
                  <c:v>3.2757000000000001E-2</c:v>
                </c:pt>
                <c:pt idx="792">
                  <c:v>3.2265000000000002E-2</c:v>
                </c:pt>
                <c:pt idx="793">
                  <c:v>3.1780999999999997E-2</c:v>
                </c:pt>
                <c:pt idx="794">
                  <c:v>3.1303999999999998E-2</c:v>
                </c:pt>
                <c:pt idx="795">
                  <c:v>3.0834E-2</c:v>
                </c:pt>
                <c:pt idx="796">
                  <c:v>3.0370999999999999E-2</c:v>
                </c:pt>
                <c:pt idx="797">
                  <c:v>2.9914E-2</c:v>
                </c:pt>
                <c:pt idx="798">
                  <c:v>2.9464000000000001E-2</c:v>
                </c:pt>
                <c:pt idx="799">
                  <c:v>2.9020000000000001E-2</c:v>
                </c:pt>
                <c:pt idx="800">
                  <c:v>2.8583000000000001E-2</c:v>
                </c:pt>
                <c:pt idx="801">
                  <c:v>2.8150999999999999E-2</c:v>
                </c:pt>
                <c:pt idx="802">
                  <c:v>2.7726000000000001E-2</c:v>
                </c:pt>
                <c:pt idx="803">
                  <c:v>2.7307000000000001E-2</c:v>
                </c:pt>
                <c:pt idx="804">
                  <c:v>2.6894000000000001E-2</c:v>
                </c:pt>
                <c:pt idx="805">
                  <c:v>2.6487E-2</c:v>
                </c:pt>
                <c:pt idx="806">
                  <c:v>2.6086000000000002E-2</c:v>
                </c:pt>
                <c:pt idx="807">
                  <c:v>2.5690000000000001E-2</c:v>
                </c:pt>
                <c:pt idx="808">
                  <c:v>2.5301000000000001E-2</c:v>
                </c:pt>
                <c:pt idx="809">
                  <c:v>2.4916000000000001E-2</c:v>
                </c:pt>
                <c:pt idx="810">
                  <c:v>2.4537E-2</c:v>
                </c:pt>
                <c:pt idx="811">
                  <c:v>2.4163E-2</c:v>
                </c:pt>
                <c:pt idx="812">
                  <c:v>2.3793999999999999E-2</c:v>
                </c:pt>
                <c:pt idx="813">
                  <c:v>2.3431E-2</c:v>
                </c:pt>
                <c:pt idx="814">
                  <c:v>2.3073E-2</c:v>
                </c:pt>
                <c:pt idx="815">
                  <c:v>2.2720000000000001E-2</c:v>
                </c:pt>
                <c:pt idx="816">
                  <c:v>2.2372E-2</c:v>
                </c:pt>
                <c:pt idx="817">
                  <c:v>2.2029E-2</c:v>
                </c:pt>
                <c:pt idx="818">
                  <c:v>2.1690999999999998E-2</c:v>
                </c:pt>
                <c:pt idx="819">
                  <c:v>2.1357999999999999E-2</c:v>
                </c:pt>
                <c:pt idx="820">
                  <c:v>2.103E-2</c:v>
                </c:pt>
                <c:pt idx="821">
                  <c:v>2.0707E-2</c:v>
                </c:pt>
                <c:pt idx="822">
                  <c:v>2.0386999999999999E-2</c:v>
                </c:pt>
                <c:pt idx="823">
                  <c:v>2.0073000000000001E-2</c:v>
                </c:pt>
                <c:pt idx="824">
                  <c:v>1.9761999999999998E-2</c:v>
                </c:pt>
                <c:pt idx="825">
                  <c:v>1.9455E-2</c:v>
                </c:pt>
                <c:pt idx="826">
                  <c:v>1.9153E-2</c:v>
                </c:pt>
                <c:pt idx="827">
                  <c:v>1.8853999999999999E-2</c:v>
                </c:pt>
                <c:pt idx="828">
                  <c:v>1.8558999999999999E-2</c:v>
                </c:pt>
                <c:pt idx="829">
                  <c:v>1.8266999999999999E-2</c:v>
                </c:pt>
                <c:pt idx="830">
                  <c:v>1.7978999999999998E-2</c:v>
                </c:pt>
                <c:pt idx="831">
                  <c:v>1.7694999999999999E-2</c:v>
                </c:pt>
                <c:pt idx="832">
                  <c:v>1.7413999999999999E-2</c:v>
                </c:pt>
                <c:pt idx="833">
                  <c:v>1.7135999999999998E-2</c:v>
                </c:pt>
                <c:pt idx="834">
                  <c:v>1.6861999999999999E-2</c:v>
                </c:pt>
                <c:pt idx="835">
                  <c:v>1.6591000000000002E-2</c:v>
                </c:pt>
                <c:pt idx="836">
                  <c:v>1.6324000000000002E-2</c:v>
                </c:pt>
                <c:pt idx="837">
                  <c:v>1.6060000000000001E-2</c:v>
                </c:pt>
                <c:pt idx="838">
                  <c:v>1.5799000000000001E-2</c:v>
                </c:pt>
                <c:pt idx="839">
                  <c:v>1.5540999999999999E-2</c:v>
                </c:pt>
                <c:pt idx="840">
                  <c:v>1.5287E-2</c:v>
                </c:pt>
                <c:pt idx="841">
                  <c:v>1.5036000000000001E-2</c:v>
                </c:pt>
                <c:pt idx="842">
                  <c:v>1.4788000000000001E-2</c:v>
                </c:pt>
                <c:pt idx="843">
                  <c:v>1.4543E-2</c:v>
                </c:pt>
                <c:pt idx="844">
                  <c:v>1.4300999999999999E-2</c:v>
                </c:pt>
                <c:pt idx="845">
                  <c:v>1.4062E-2</c:v>
                </c:pt>
                <c:pt idx="846">
                  <c:v>1.3826E-2</c:v>
                </c:pt>
                <c:pt idx="847">
                  <c:v>1.3594E-2</c:v>
                </c:pt>
                <c:pt idx="848">
                  <c:v>1.3363999999999999E-2</c:v>
                </c:pt>
                <c:pt idx="849">
                  <c:v>1.3138E-2</c:v>
                </c:pt>
                <c:pt idx="850">
                  <c:v>1.2914999999999999E-2</c:v>
                </c:pt>
                <c:pt idx="851">
                  <c:v>1.2696000000000001E-2</c:v>
                </c:pt>
                <c:pt idx="852">
                  <c:v>1.248E-2</c:v>
                </c:pt>
                <c:pt idx="853">
                  <c:v>1.2267999999999999E-2</c:v>
                </c:pt>
                <c:pt idx="854">
                  <c:v>1.2059E-2</c:v>
                </c:pt>
                <c:pt idx="855">
                  <c:v>1.1853000000000001E-2</c:v>
                </c:pt>
                <c:pt idx="856">
                  <c:v>1.1651E-2</c:v>
                </c:pt>
                <c:pt idx="857">
                  <c:v>1.1452E-2</c:v>
                </c:pt>
                <c:pt idx="858">
                  <c:v>1.1256E-2</c:v>
                </c:pt>
                <c:pt idx="859">
                  <c:v>1.1063E-2</c:v>
                </c:pt>
                <c:pt idx="860">
                  <c:v>1.0874E-2</c:v>
                </c:pt>
                <c:pt idx="861">
                  <c:v>1.0687E-2</c:v>
                </c:pt>
                <c:pt idx="862">
                  <c:v>1.0503E-2</c:v>
                </c:pt>
                <c:pt idx="863">
                  <c:v>1.0323000000000001E-2</c:v>
                </c:pt>
                <c:pt idx="864">
                  <c:v>1.0145E-2</c:v>
                </c:pt>
                <c:pt idx="865">
                  <c:v>9.9694999999999992E-3</c:v>
                </c:pt>
                <c:pt idx="866">
                  <c:v>9.7970000000000002E-3</c:v>
                </c:pt>
                <c:pt idx="867">
                  <c:v>9.6272000000000007E-3</c:v>
                </c:pt>
                <c:pt idx="868">
                  <c:v>9.4601000000000008E-3</c:v>
                </c:pt>
                <c:pt idx="869">
                  <c:v>9.2957000000000005E-3</c:v>
                </c:pt>
                <c:pt idx="870">
                  <c:v>9.1339000000000004E-3</c:v>
                </c:pt>
                <c:pt idx="871">
                  <c:v>8.9747000000000004E-3</c:v>
                </c:pt>
                <c:pt idx="872">
                  <c:v>8.8179999999999994E-3</c:v>
                </c:pt>
                <c:pt idx="873">
                  <c:v>8.6639000000000004E-3</c:v>
                </c:pt>
                <c:pt idx="874">
                  <c:v>8.5123000000000004E-3</c:v>
                </c:pt>
                <c:pt idx="875">
                  <c:v>8.3631E-3</c:v>
                </c:pt>
                <c:pt idx="876">
                  <c:v>8.2164000000000004E-3</c:v>
                </c:pt>
                <c:pt idx="877">
                  <c:v>8.0719999999999993E-3</c:v>
                </c:pt>
                <c:pt idx="878">
                  <c:v>7.9299999999999995E-3</c:v>
                </c:pt>
                <c:pt idx="879">
                  <c:v>7.7901999999999997E-3</c:v>
                </c:pt>
                <c:pt idx="880">
                  <c:v>7.6528000000000004E-3</c:v>
                </c:pt>
                <c:pt idx="881">
                  <c:v>7.5176000000000002E-3</c:v>
                </c:pt>
                <c:pt idx="882">
                  <c:v>7.3848000000000004E-3</c:v>
                </c:pt>
                <c:pt idx="883">
                  <c:v>7.2541999999999997E-3</c:v>
                </c:pt>
                <c:pt idx="884">
                  <c:v>7.1257999999999998E-3</c:v>
                </c:pt>
                <c:pt idx="885">
                  <c:v>6.9997000000000002E-3</c:v>
                </c:pt>
                <c:pt idx="886">
                  <c:v>6.8757999999999996E-3</c:v>
                </c:pt>
                <c:pt idx="887">
                  <c:v>6.7542000000000001E-3</c:v>
                </c:pt>
                <c:pt idx="888">
                  <c:v>6.6347000000000003E-3</c:v>
                </c:pt>
                <c:pt idx="889">
                  <c:v>6.5173000000000002E-3</c:v>
                </c:pt>
                <c:pt idx="890">
                  <c:v>6.4021E-3</c:v>
                </c:pt>
                <c:pt idx="891">
                  <c:v>6.2889E-3</c:v>
                </c:pt>
                <c:pt idx="892">
                  <c:v>6.1777999999999998E-3</c:v>
                </c:pt>
                <c:pt idx="893">
                  <c:v>6.0686999999999998E-3</c:v>
                </c:pt>
                <c:pt idx="894">
                  <c:v>5.9616000000000001E-3</c:v>
                </c:pt>
                <c:pt idx="895">
                  <c:v>5.8564999999999997E-3</c:v>
                </c:pt>
                <c:pt idx="896">
                  <c:v>5.7533000000000003E-3</c:v>
                </c:pt>
                <c:pt idx="897">
                  <c:v>5.6519999999999999E-3</c:v>
                </c:pt>
                <c:pt idx="898">
                  <c:v>5.5525000000000001E-3</c:v>
                </c:pt>
                <c:pt idx="899">
                  <c:v>5.4549000000000004E-3</c:v>
                </c:pt>
                <c:pt idx="900">
                  <c:v>5.3591000000000003E-3</c:v>
                </c:pt>
                <c:pt idx="901">
                  <c:v>5.2649999999999997E-3</c:v>
                </c:pt>
                <c:pt idx="902">
                  <c:v>5.1726000000000003E-3</c:v>
                </c:pt>
                <c:pt idx="903">
                  <c:v>5.0819000000000003E-3</c:v>
                </c:pt>
                <c:pt idx="904">
                  <c:v>4.9928000000000004E-3</c:v>
                </c:pt>
                <c:pt idx="905">
                  <c:v>4.9053999999999999E-3</c:v>
                </c:pt>
                <c:pt idx="906">
                  <c:v>4.8196000000000003E-3</c:v>
                </c:pt>
                <c:pt idx="907">
                  <c:v>4.7352999999999996E-3</c:v>
                </c:pt>
                <c:pt idx="908">
                  <c:v>4.6527000000000001E-3</c:v>
                </c:pt>
                <c:pt idx="909">
                  <c:v>4.5715E-3</c:v>
                </c:pt>
                <c:pt idx="910">
                  <c:v>4.4919000000000001E-3</c:v>
                </c:pt>
                <c:pt idx="911">
                  <c:v>4.4137999999999998E-3</c:v>
                </c:pt>
                <c:pt idx="912">
                  <c:v>4.3372000000000003E-3</c:v>
                </c:pt>
                <c:pt idx="913">
                  <c:v>4.2620000000000002E-3</c:v>
                </c:pt>
                <c:pt idx="914">
                  <c:v>4.1884000000000001E-3</c:v>
                </c:pt>
                <c:pt idx="915">
                  <c:v>4.1161000000000001E-3</c:v>
                </c:pt>
                <c:pt idx="916">
                  <c:v>4.0452999999999999E-3</c:v>
                </c:pt>
                <c:pt idx="917">
                  <c:v>3.9757999999999998E-3</c:v>
                </c:pt>
                <c:pt idx="918">
                  <c:v>3.9077000000000001E-3</c:v>
                </c:pt>
                <c:pt idx="919">
                  <c:v>3.8409E-3</c:v>
                </c:pt>
                <c:pt idx="920">
                  <c:v>3.7753999999999999E-3</c:v>
                </c:pt>
                <c:pt idx="921">
                  <c:v>3.7112999999999998E-3</c:v>
                </c:pt>
                <c:pt idx="922">
                  <c:v>3.6483000000000002E-3</c:v>
                </c:pt>
                <c:pt idx="923">
                  <c:v>3.5867E-3</c:v>
                </c:pt>
                <c:pt idx="924">
                  <c:v>3.5263E-3</c:v>
                </c:pt>
                <c:pt idx="925">
                  <c:v>3.4670999999999999E-3</c:v>
                </c:pt>
                <c:pt idx="926">
                  <c:v>3.4091999999999998E-3</c:v>
                </c:pt>
                <c:pt idx="927">
                  <c:v>3.3525E-3</c:v>
                </c:pt>
                <c:pt idx="928">
                  <c:v>3.2969000000000002E-3</c:v>
                </c:pt>
                <c:pt idx="929">
                  <c:v>3.2425000000000002E-3</c:v>
                </c:pt>
                <c:pt idx="930">
                  <c:v>3.1892000000000001E-3</c:v>
                </c:pt>
                <c:pt idx="931">
                  <c:v>3.137E-3</c:v>
                </c:pt>
                <c:pt idx="932">
                  <c:v>3.0858999999999999E-3</c:v>
                </c:pt>
                <c:pt idx="933">
                  <c:v>3.0358E-3</c:v>
                </c:pt>
                <c:pt idx="934">
                  <c:v>3.0533000000000001E-3</c:v>
                </c:pt>
                <c:pt idx="935">
                  <c:v>3.0041E-3</c:v>
                </c:pt>
                <c:pt idx="936">
                  <c:v>2.9559E-3</c:v>
                </c:pt>
                <c:pt idx="937">
                  <c:v>3.5466E-3</c:v>
                </c:pt>
                <c:pt idx="938">
                  <c:v>1.3306999999999999E-2</c:v>
                </c:pt>
                <c:pt idx="939">
                  <c:v>1.3096E-2</c:v>
                </c:pt>
                <c:pt idx="940">
                  <c:v>1.2888E-2</c:v>
                </c:pt>
                <c:pt idx="941">
                  <c:v>1.2685E-2</c:v>
                </c:pt>
                <c:pt idx="942">
                  <c:v>1.2485E-2</c:v>
                </c:pt>
                <c:pt idx="943">
                  <c:v>2.605E-2</c:v>
                </c:pt>
                <c:pt idx="944">
                  <c:v>2.5843000000000001E-2</c:v>
                </c:pt>
                <c:pt idx="945">
                  <c:v>2.5437999999999999E-2</c:v>
                </c:pt>
                <c:pt idx="946">
                  <c:v>2.5041000000000001E-2</c:v>
                </c:pt>
                <c:pt idx="947">
                  <c:v>2.4649999999999998E-2</c:v>
                </c:pt>
                <c:pt idx="948">
                  <c:v>2.4265999999999999E-2</c:v>
                </c:pt>
                <c:pt idx="949">
                  <c:v>3.0308999999999999E-2</c:v>
                </c:pt>
                <c:pt idx="950">
                  <c:v>2.9836999999999999E-2</c:v>
                </c:pt>
                <c:pt idx="951">
                  <c:v>2.9374000000000001E-2</c:v>
                </c:pt>
                <c:pt idx="952">
                  <c:v>2.8919E-2</c:v>
                </c:pt>
                <c:pt idx="953">
                  <c:v>3.3454999999999999E-2</c:v>
                </c:pt>
                <c:pt idx="954">
                  <c:v>4.2160999999999997E-2</c:v>
                </c:pt>
                <c:pt idx="955">
                  <c:v>4.1510999999999999E-2</c:v>
                </c:pt>
                <c:pt idx="956">
                  <c:v>4.0871999999999999E-2</c:v>
                </c:pt>
                <c:pt idx="957">
                  <c:v>5.1886000000000002E-2</c:v>
                </c:pt>
                <c:pt idx="958">
                  <c:v>6.8934999999999996E-2</c:v>
                </c:pt>
                <c:pt idx="959">
                  <c:v>6.7882999999999999E-2</c:v>
                </c:pt>
                <c:pt idx="960">
                  <c:v>6.6849000000000006E-2</c:v>
                </c:pt>
                <c:pt idx="961">
                  <c:v>6.5835000000000005E-2</c:v>
                </c:pt>
                <c:pt idx="962">
                  <c:v>6.4838999999999994E-2</c:v>
                </c:pt>
                <c:pt idx="963">
                  <c:v>6.3862000000000002E-2</c:v>
                </c:pt>
                <c:pt idx="964">
                  <c:v>6.2904000000000002E-2</c:v>
                </c:pt>
                <c:pt idx="965">
                  <c:v>6.1963999999999998E-2</c:v>
                </c:pt>
                <c:pt idx="966">
                  <c:v>6.1041999999999999E-2</c:v>
                </c:pt>
                <c:pt idx="967">
                  <c:v>6.0137000000000003E-2</c:v>
                </c:pt>
                <c:pt idx="968">
                  <c:v>5.9249000000000003E-2</c:v>
                </c:pt>
                <c:pt idx="969">
                  <c:v>5.8379E-2</c:v>
                </c:pt>
                <c:pt idx="970">
                  <c:v>5.7523999999999999E-2</c:v>
                </c:pt>
                <c:pt idx="971">
                  <c:v>5.6684999999999999E-2</c:v>
                </c:pt>
                <c:pt idx="972">
                  <c:v>5.5863000000000003E-2</c:v>
                </c:pt>
                <c:pt idx="973">
                  <c:v>5.5055E-2</c:v>
                </c:pt>
                <c:pt idx="974">
                  <c:v>5.4262999999999999E-2</c:v>
                </c:pt>
                <c:pt idx="975">
                  <c:v>5.3484999999999998E-2</c:v>
                </c:pt>
                <c:pt idx="976">
                  <c:v>5.2721999999999998E-2</c:v>
                </c:pt>
                <c:pt idx="977">
                  <c:v>5.1972999999999998E-2</c:v>
                </c:pt>
                <c:pt idx="978">
                  <c:v>5.1236999999999998E-2</c:v>
                </c:pt>
                <c:pt idx="979">
                  <c:v>5.0515999999999998E-2</c:v>
                </c:pt>
                <c:pt idx="980">
                  <c:v>4.9806999999999997E-2</c:v>
                </c:pt>
                <c:pt idx="981">
                  <c:v>4.9111000000000002E-2</c:v>
                </c:pt>
                <c:pt idx="982">
                  <c:v>4.8426999999999998E-2</c:v>
                </c:pt>
                <c:pt idx="983">
                  <c:v>4.7754999999999999E-2</c:v>
                </c:pt>
                <c:pt idx="984">
                  <c:v>4.7094999999999998E-2</c:v>
                </c:pt>
                <c:pt idx="985">
                  <c:v>4.6447000000000002E-2</c:v>
                </c:pt>
                <c:pt idx="986">
                  <c:v>4.5809999999999997E-2</c:v>
                </c:pt>
                <c:pt idx="987">
                  <c:v>4.5185000000000003E-2</c:v>
                </c:pt>
                <c:pt idx="988">
                  <c:v>4.4571E-2</c:v>
                </c:pt>
                <c:pt idx="989">
                  <c:v>4.3966999999999999E-2</c:v>
                </c:pt>
                <c:pt idx="990">
                  <c:v>4.3374999999999997E-2</c:v>
                </c:pt>
                <c:pt idx="991">
                  <c:v>4.2792999999999998E-2</c:v>
                </c:pt>
                <c:pt idx="992">
                  <c:v>4.2221000000000002E-2</c:v>
                </c:pt>
                <c:pt idx="993">
                  <c:v>4.1660000000000003E-2</c:v>
                </c:pt>
                <c:pt idx="994">
                  <c:v>6.6825999999999997E-2</c:v>
                </c:pt>
                <c:pt idx="995">
                  <c:v>8.1015000000000004E-2</c:v>
                </c:pt>
                <c:pt idx="996">
                  <c:v>7.9948000000000005E-2</c:v>
                </c:pt>
                <c:pt idx="997">
                  <c:v>7.8896999999999995E-2</c:v>
                </c:pt>
                <c:pt idx="998">
                  <c:v>7.7863000000000002E-2</c:v>
                </c:pt>
                <c:pt idx="999">
                  <c:v>7.6844999999999997E-2</c:v>
                </c:pt>
                <c:pt idx="1000">
                  <c:v>7.5842999999999994E-2</c:v>
                </c:pt>
                <c:pt idx="1001">
                  <c:v>7.4857000000000007E-2</c:v>
                </c:pt>
                <c:pt idx="1002">
                  <c:v>7.3885999999999993E-2</c:v>
                </c:pt>
                <c:pt idx="1003">
                  <c:v>7.2928999999999994E-2</c:v>
                </c:pt>
                <c:pt idx="1004">
                  <c:v>7.1987999999999996E-2</c:v>
                </c:pt>
                <c:pt idx="1005">
                  <c:v>7.1060999999999999E-2</c:v>
                </c:pt>
                <c:pt idx="1006">
                  <c:v>7.0149000000000003E-2</c:v>
                </c:pt>
                <c:pt idx="1007">
                  <c:v>6.9250999999999993E-2</c:v>
                </c:pt>
                <c:pt idx="1008">
                  <c:v>6.8365999999999996E-2</c:v>
                </c:pt>
                <c:pt idx="1009">
                  <c:v>6.7494999999999999E-2</c:v>
                </c:pt>
                <c:pt idx="1010">
                  <c:v>6.6636000000000001E-2</c:v>
                </c:pt>
                <c:pt idx="1011">
                  <c:v>6.5791000000000002E-2</c:v>
                </c:pt>
                <c:pt idx="1012">
                  <c:v>6.4958000000000002E-2</c:v>
                </c:pt>
                <c:pt idx="1013">
                  <c:v>6.4138000000000001E-2</c:v>
                </c:pt>
                <c:pt idx="1014">
                  <c:v>6.3329999999999997E-2</c:v>
                </c:pt>
                <c:pt idx="1015">
                  <c:v>6.2534000000000006E-2</c:v>
                </c:pt>
                <c:pt idx="1016">
                  <c:v>6.1749999999999999E-2</c:v>
                </c:pt>
                <c:pt idx="1017">
                  <c:v>6.0977000000000003E-2</c:v>
                </c:pt>
                <c:pt idx="1018">
                  <c:v>6.0215999999999999E-2</c:v>
                </c:pt>
                <c:pt idx="1019">
                  <c:v>5.9465999999999998E-2</c:v>
                </c:pt>
                <c:pt idx="1020">
                  <c:v>5.8726E-2</c:v>
                </c:pt>
                <c:pt idx="1021">
                  <c:v>8.3071000000000006E-2</c:v>
                </c:pt>
                <c:pt idx="1022">
                  <c:v>8.2041000000000003E-2</c:v>
                </c:pt>
                <c:pt idx="1023">
                  <c:v>8.1023999999999999E-2</c:v>
                </c:pt>
                <c:pt idx="1024">
                  <c:v>8.0020999999999995E-2</c:v>
                </c:pt>
                <c:pt idx="1025">
                  <c:v>7.9032000000000005E-2</c:v>
                </c:pt>
                <c:pt idx="1026">
                  <c:v>7.8056E-2</c:v>
                </c:pt>
                <c:pt idx="1027">
                  <c:v>7.7092999999999995E-2</c:v>
                </c:pt>
                <c:pt idx="1028">
                  <c:v>7.6144000000000003E-2</c:v>
                </c:pt>
                <c:pt idx="1029">
                  <c:v>7.5207999999999997E-2</c:v>
                </c:pt>
                <c:pt idx="1030">
                  <c:v>7.4285000000000004E-2</c:v>
                </c:pt>
                <c:pt idx="1031">
                  <c:v>7.3375999999999997E-2</c:v>
                </c:pt>
                <c:pt idx="1032">
                  <c:v>7.2480000000000003E-2</c:v>
                </c:pt>
                <c:pt idx="1033">
                  <c:v>7.1596000000000007E-2</c:v>
                </c:pt>
                <c:pt idx="1034">
                  <c:v>7.0724999999999996E-2</c:v>
                </c:pt>
                <c:pt idx="1035">
                  <c:v>6.9864999999999997E-2</c:v>
                </c:pt>
                <c:pt idx="1036">
                  <c:v>6.9017999999999996E-2</c:v>
                </c:pt>
                <c:pt idx="1037">
                  <c:v>6.8182000000000006E-2</c:v>
                </c:pt>
                <c:pt idx="1038">
                  <c:v>6.7355999999999999E-2</c:v>
                </c:pt>
                <c:pt idx="1039">
                  <c:v>6.6542000000000004E-2</c:v>
                </c:pt>
                <c:pt idx="1040">
                  <c:v>6.5737000000000004E-2</c:v>
                </c:pt>
                <c:pt idx="1041">
                  <c:v>6.4942E-2</c:v>
                </c:pt>
                <c:pt idx="1042">
                  <c:v>6.4156000000000005E-2</c:v>
                </c:pt>
                <c:pt idx="1043">
                  <c:v>6.3380000000000006E-2</c:v>
                </c:pt>
                <c:pt idx="1044">
                  <c:v>6.2612000000000001E-2</c:v>
                </c:pt>
                <c:pt idx="1045">
                  <c:v>6.1851999999999997E-2</c:v>
                </c:pt>
                <c:pt idx="1046">
                  <c:v>6.1100000000000002E-2</c:v>
                </c:pt>
                <c:pt idx="1047">
                  <c:v>6.0356E-2</c:v>
                </c:pt>
                <c:pt idx="1048">
                  <c:v>5.9619999999999999E-2</c:v>
                </c:pt>
                <c:pt idx="1049">
                  <c:v>5.8890999999999999E-2</c:v>
                </c:pt>
                <c:pt idx="1050">
                  <c:v>5.8169999999999999E-2</c:v>
                </c:pt>
                <c:pt idx="1051">
                  <c:v>5.7456E-2</c:v>
                </c:pt>
                <c:pt idx="1052">
                  <c:v>5.6749000000000001E-2</c:v>
                </c:pt>
                <c:pt idx="1053">
                  <c:v>5.6050000000000003E-2</c:v>
                </c:pt>
                <c:pt idx="1054">
                  <c:v>5.5358999999999998E-2</c:v>
                </c:pt>
                <c:pt idx="1055">
                  <c:v>5.4675000000000001E-2</c:v>
                </c:pt>
                <c:pt idx="1056">
                  <c:v>5.3997999999999997E-2</c:v>
                </c:pt>
                <c:pt idx="1057">
                  <c:v>5.3329000000000001E-2</c:v>
                </c:pt>
                <c:pt idx="1058">
                  <c:v>5.2668E-2</c:v>
                </c:pt>
                <c:pt idx="1059">
                  <c:v>5.2012999999999997E-2</c:v>
                </c:pt>
                <c:pt idx="1060">
                  <c:v>5.1367000000000003E-2</c:v>
                </c:pt>
                <c:pt idx="1061">
                  <c:v>5.0727000000000001E-2</c:v>
                </c:pt>
                <c:pt idx="1062">
                  <c:v>5.0094E-2</c:v>
                </c:pt>
                <c:pt idx="1063">
                  <c:v>4.9467999999999998E-2</c:v>
                </c:pt>
                <c:pt idx="1064">
                  <c:v>4.8848999999999997E-2</c:v>
                </c:pt>
                <c:pt idx="1065">
                  <c:v>4.8237000000000002E-2</c:v>
                </c:pt>
                <c:pt idx="1066">
                  <c:v>4.7632000000000001E-2</c:v>
                </c:pt>
                <c:pt idx="1067">
                  <c:v>4.7033999999999999E-2</c:v>
                </c:pt>
                <c:pt idx="1068">
                  <c:v>4.6442999999999998E-2</c:v>
                </c:pt>
                <c:pt idx="1069">
                  <c:v>4.5858000000000003E-2</c:v>
                </c:pt>
                <c:pt idx="1070">
                  <c:v>4.5281000000000002E-2</c:v>
                </c:pt>
                <c:pt idx="1071">
                  <c:v>4.471E-2</c:v>
                </c:pt>
                <c:pt idx="1072">
                  <c:v>4.4145999999999998E-2</c:v>
                </c:pt>
                <c:pt idx="1073">
                  <c:v>4.3588000000000002E-2</c:v>
                </c:pt>
                <c:pt idx="1074">
                  <c:v>4.3038E-2</c:v>
                </c:pt>
                <c:pt idx="1075">
                  <c:v>4.2493999999999997E-2</c:v>
                </c:pt>
                <c:pt idx="1076">
                  <c:v>4.1956E-2</c:v>
                </c:pt>
                <c:pt idx="1077">
                  <c:v>4.1424999999999997E-2</c:v>
                </c:pt>
                <c:pt idx="1078">
                  <c:v>4.0899999999999999E-2</c:v>
                </c:pt>
                <c:pt idx="1079">
                  <c:v>6.2681000000000001E-2</c:v>
                </c:pt>
                <c:pt idx="1080">
                  <c:v>6.1885000000000003E-2</c:v>
                </c:pt>
                <c:pt idx="1081">
                  <c:v>6.1099000000000001E-2</c:v>
                </c:pt>
                <c:pt idx="1082">
                  <c:v>6.0322000000000001E-2</c:v>
                </c:pt>
                <c:pt idx="1083">
                  <c:v>5.9554999999999997E-2</c:v>
                </c:pt>
                <c:pt idx="1084">
                  <c:v>5.8796000000000001E-2</c:v>
                </c:pt>
                <c:pt idx="1085">
                  <c:v>5.8046E-2</c:v>
                </c:pt>
                <c:pt idx="1086">
                  <c:v>5.7304000000000001E-2</c:v>
                </c:pt>
                <c:pt idx="1087">
                  <c:v>5.6570000000000002E-2</c:v>
                </c:pt>
                <c:pt idx="1088">
                  <c:v>5.5843999999999998E-2</c:v>
                </c:pt>
                <c:pt idx="1089">
                  <c:v>5.5125E-2</c:v>
                </c:pt>
                <c:pt idx="1090">
                  <c:v>5.4413999999999997E-2</c:v>
                </c:pt>
                <c:pt idx="1091">
                  <c:v>5.3711000000000002E-2</c:v>
                </c:pt>
                <c:pt idx="1092">
                  <c:v>5.3015E-2</c:v>
                </c:pt>
                <c:pt idx="1093">
                  <c:v>5.2325000000000003E-2</c:v>
                </c:pt>
                <c:pt idx="1094">
                  <c:v>5.1643000000000001E-2</c:v>
                </c:pt>
                <c:pt idx="1095">
                  <c:v>5.0967999999999999E-2</c:v>
                </c:pt>
                <c:pt idx="1096">
                  <c:v>5.0299999999999997E-2</c:v>
                </c:pt>
                <c:pt idx="1097">
                  <c:v>4.9638000000000002E-2</c:v>
                </c:pt>
                <c:pt idx="1098">
                  <c:v>4.8984E-2</c:v>
                </c:pt>
                <c:pt idx="1099">
                  <c:v>4.8335999999999997E-2</c:v>
                </c:pt>
                <c:pt idx="1100">
                  <c:v>4.7695000000000001E-2</c:v>
                </c:pt>
                <c:pt idx="1101">
                  <c:v>4.7062E-2</c:v>
                </c:pt>
                <c:pt idx="1102">
                  <c:v>4.6434999999999997E-2</c:v>
                </c:pt>
                <c:pt idx="1103">
                  <c:v>4.5815000000000002E-2</c:v>
                </c:pt>
                <c:pt idx="1104">
                  <c:v>4.5201999999999999E-2</c:v>
                </c:pt>
                <c:pt idx="1105">
                  <c:v>4.4595999999999997E-2</c:v>
                </c:pt>
                <c:pt idx="1106">
                  <c:v>5.5308999999999997E-2</c:v>
                </c:pt>
                <c:pt idx="1107">
                  <c:v>5.5072000000000003E-2</c:v>
                </c:pt>
                <c:pt idx="1108">
                  <c:v>5.4329000000000002E-2</c:v>
                </c:pt>
                <c:pt idx="1109">
                  <c:v>5.3595999999999998E-2</c:v>
                </c:pt>
                <c:pt idx="1110">
                  <c:v>5.2872000000000002E-2</c:v>
                </c:pt>
                <c:pt idx="1111">
                  <c:v>5.2156000000000001E-2</c:v>
                </c:pt>
                <c:pt idx="1112">
                  <c:v>5.1450000000000003E-2</c:v>
                </c:pt>
                <c:pt idx="1113">
                  <c:v>5.0751999999999999E-2</c:v>
                </c:pt>
                <c:pt idx="1114">
                  <c:v>5.0063000000000003E-2</c:v>
                </c:pt>
                <c:pt idx="1115">
                  <c:v>4.9382000000000002E-2</c:v>
                </c:pt>
                <c:pt idx="1116">
                  <c:v>4.8709000000000002E-2</c:v>
                </c:pt>
                <c:pt idx="1117">
                  <c:v>4.8044999999999997E-2</c:v>
                </c:pt>
                <c:pt idx="1118">
                  <c:v>4.7389000000000001E-2</c:v>
                </c:pt>
                <c:pt idx="1119">
                  <c:v>4.6739999999999997E-2</c:v>
                </c:pt>
                <c:pt idx="1120">
                  <c:v>4.6100000000000002E-2</c:v>
                </c:pt>
                <c:pt idx="1121">
                  <c:v>4.5467E-2</c:v>
                </c:pt>
                <c:pt idx="1122">
                  <c:v>4.4843000000000001E-2</c:v>
                </c:pt>
                <c:pt idx="1123">
                  <c:v>4.4226000000000001E-2</c:v>
                </c:pt>
                <c:pt idx="1124">
                  <c:v>4.3617000000000003E-2</c:v>
                </c:pt>
                <c:pt idx="1125">
                  <c:v>4.3014999999999998E-2</c:v>
                </c:pt>
                <c:pt idx="1126">
                  <c:v>4.2421E-2</c:v>
                </c:pt>
                <c:pt idx="1127">
                  <c:v>4.1834000000000003E-2</c:v>
                </c:pt>
                <c:pt idx="1128">
                  <c:v>4.1255E-2</c:v>
                </c:pt>
                <c:pt idx="1129">
                  <c:v>4.0682000000000003E-2</c:v>
                </c:pt>
                <c:pt idx="1130">
                  <c:v>4.0118000000000001E-2</c:v>
                </c:pt>
                <c:pt idx="1131">
                  <c:v>3.9559999999999998E-2</c:v>
                </c:pt>
                <c:pt idx="1132">
                  <c:v>3.9008000000000001E-2</c:v>
                </c:pt>
                <c:pt idx="1133">
                  <c:v>3.8463999999999998E-2</c:v>
                </c:pt>
                <c:pt idx="1134">
                  <c:v>3.7926000000000001E-2</c:v>
                </c:pt>
                <c:pt idx="1135">
                  <c:v>3.7393999999999997E-2</c:v>
                </c:pt>
                <c:pt idx="1136">
                  <c:v>3.6868999999999999E-2</c:v>
                </c:pt>
                <c:pt idx="1137">
                  <c:v>3.635E-2</c:v>
                </c:pt>
                <c:pt idx="1138">
                  <c:v>3.5837000000000001E-2</c:v>
                </c:pt>
                <c:pt idx="1139">
                  <c:v>3.5331000000000001E-2</c:v>
                </c:pt>
                <c:pt idx="1140">
                  <c:v>3.483E-2</c:v>
                </c:pt>
                <c:pt idx="1141">
                  <c:v>3.4334999999999997E-2</c:v>
                </c:pt>
                <c:pt idx="1142">
                  <c:v>3.3846000000000001E-2</c:v>
                </c:pt>
                <c:pt idx="1143">
                  <c:v>3.3362999999999997E-2</c:v>
                </c:pt>
                <c:pt idx="1144">
                  <c:v>3.2884999999999998E-2</c:v>
                </c:pt>
                <c:pt idx="1145">
                  <c:v>3.2412999999999997E-2</c:v>
                </c:pt>
                <c:pt idx="1146">
                  <c:v>3.1946000000000002E-2</c:v>
                </c:pt>
                <c:pt idx="1147">
                  <c:v>3.1484999999999999E-2</c:v>
                </c:pt>
                <c:pt idx="1148">
                  <c:v>3.1029000000000001E-2</c:v>
                </c:pt>
                <c:pt idx="1149">
                  <c:v>3.0578999999999999E-2</c:v>
                </c:pt>
                <c:pt idx="1150">
                  <c:v>3.0134000000000001E-2</c:v>
                </c:pt>
                <c:pt idx="1151">
                  <c:v>2.9694000000000002E-2</c:v>
                </c:pt>
                <c:pt idx="1152">
                  <c:v>2.9259E-2</c:v>
                </c:pt>
                <c:pt idx="1153">
                  <c:v>2.8830000000000001E-2</c:v>
                </c:pt>
                <c:pt idx="1154">
                  <c:v>2.8406000000000001E-2</c:v>
                </c:pt>
                <c:pt idx="1155">
                  <c:v>2.7986E-2</c:v>
                </c:pt>
                <c:pt idx="1156">
                  <c:v>2.7571999999999999E-2</c:v>
                </c:pt>
                <c:pt idx="1157">
                  <c:v>2.7163E-2</c:v>
                </c:pt>
                <c:pt idx="1158">
                  <c:v>2.6759000000000002E-2</c:v>
                </c:pt>
                <c:pt idx="1159">
                  <c:v>2.6360000000000001E-2</c:v>
                </c:pt>
                <c:pt idx="1160">
                  <c:v>2.5964999999999998E-2</c:v>
                </c:pt>
                <c:pt idx="1161">
                  <c:v>2.5576000000000002E-2</c:v>
                </c:pt>
                <c:pt idx="1162">
                  <c:v>2.5191000000000002E-2</c:v>
                </c:pt>
                <c:pt idx="1163">
                  <c:v>2.4811E-2</c:v>
                </c:pt>
                <c:pt idx="1164">
                  <c:v>2.4434999999999998E-2</c:v>
                </c:pt>
                <c:pt idx="1165">
                  <c:v>2.4063999999999999E-2</c:v>
                </c:pt>
                <c:pt idx="1166">
                  <c:v>2.3698E-2</c:v>
                </c:pt>
                <c:pt idx="1167">
                  <c:v>2.3335999999999999E-2</c:v>
                </c:pt>
                <c:pt idx="1168">
                  <c:v>2.2978999999999999E-2</c:v>
                </c:pt>
                <c:pt idx="1169">
                  <c:v>2.2626E-2</c:v>
                </c:pt>
                <c:pt idx="1170">
                  <c:v>2.2277999999999999E-2</c:v>
                </c:pt>
                <c:pt idx="1171">
                  <c:v>2.1933999999999999E-2</c:v>
                </c:pt>
                <c:pt idx="1172">
                  <c:v>2.1595E-2</c:v>
                </c:pt>
                <c:pt idx="1173">
                  <c:v>2.1260000000000001E-2</c:v>
                </c:pt>
                <c:pt idx="1174">
                  <c:v>2.0929E-2</c:v>
                </c:pt>
                <c:pt idx="1175">
                  <c:v>2.0603E-2</c:v>
                </c:pt>
                <c:pt idx="1176">
                  <c:v>2.0281E-2</c:v>
                </c:pt>
                <c:pt idx="1177">
                  <c:v>1.9963000000000002E-2</c:v>
                </c:pt>
                <c:pt idx="1178">
                  <c:v>1.9649E-2</c:v>
                </c:pt>
                <c:pt idx="1179">
                  <c:v>1.9338999999999999E-2</c:v>
                </c:pt>
                <c:pt idx="1180">
                  <c:v>1.9033999999999999E-2</c:v>
                </c:pt>
                <c:pt idx="1181">
                  <c:v>1.8731999999999999E-2</c:v>
                </c:pt>
                <c:pt idx="1182">
                  <c:v>1.8433999999999999E-2</c:v>
                </c:pt>
                <c:pt idx="1183">
                  <c:v>1.814E-2</c:v>
                </c:pt>
                <c:pt idx="1184">
                  <c:v>1.7850000000000001E-2</c:v>
                </c:pt>
                <c:pt idx="1185">
                  <c:v>1.7564E-2</c:v>
                </c:pt>
                <c:pt idx="1186">
                  <c:v>1.7281999999999999E-2</c:v>
                </c:pt>
                <c:pt idx="1187">
                  <c:v>1.7003000000000001E-2</c:v>
                </c:pt>
                <c:pt idx="1188">
                  <c:v>1.6728E-2</c:v>
                </c:pt>
                <c:pt idx="1189">
                  <c:v>1.6455999999999998E-2</c:v>
                </c:pt>
                <c:pt idx="1190">
                  <c:v>1.6188000000000001E-2</c:v>
                </c:pt>
                <c:pt idx="1191">
                  <c:v>1.5924000000000001E-2</c:v>
                </c:pt>
                <c:pt idx="1192">
                  <c:v>1.5663E-2</c:v>
                </c:pt>
                <c:pt idx="1193">
                  <c:v>1.5406E-2</c:v>
                </c:pt>
                <c:pt idx="1194">
                  <c:v>1.5153E-2</c:v>
                </c:pt>
                <c:pt idx="1195">
                  <c:v>1.4903E-2</c:v>
                </c:pt>
                <c:pt idx="1196">
                  <c:v>1.4657E-2</c:v>
                </c:pt>
                <c:pt idx="1197">
                  <c:v>1.4414E-2</c:v>
                </c:pt>
                <c:pt idx="1198">
                  <c:v>1.4175E-2</c:v>
                </c:pt>
                <c:pt idx="1199">
                  <c:v>1.3939E-2</c:v>
                </c:pt>
                <c:pt idx="1200">
                  <c:v>1.3707E-2</c:v>
                </c:pt>
                <c:pt idx="1201">
                  <c:v>1.3476999999999999E-2</c:v>
                </c:pt>
                <c:pt idx="1202">
                  <c:v>1.3251000000000001E-2</c:v>
                </c:pt>
                <c:pt idx="1203">
                  <c:v>1.3029000000000001E-2</c:v>
                </c:pt>
                <c:pt idx="1204">
                  <c:v>1.2808999999999999E-2</c:v>
                </c:pt>
                <c:pt idx="1205">
                  <c:v>1.2593E-2</c:v>
                </c:pt>
                <c:pt idx="1206">
                  <c:v>1.2378999999999999E-2</c:v>
                </c:pt>
                <c:pt idx="1207">
                  <c:v>1.2168999999999999E-2</c:v>
                </c:pt>
                <c:pt idx="1208">
                  <c:v>1.1960999999999999E-2</c:v>
                </c:pt>
                <c:pt idx="1209">
                  <c:v>1.1757E-2</c:v>
                </c:pt>
                <c:pt idx="1210">
                  <c:v>1.1556E-2</c:v>
                </c:pt>
                <c:pt idx="1211">
                  <c:v>1.1357000000000001E-2</c:v>
                </c:pt>
                <c:pt idx="1212">
                  <c:v>1.1162E-2</c:v>
                </c:pt>
                <c:pt idx="1213">
                  <c:v>1.0969E-2</c:v>
                </c:pt>
                <c:pt idx="1214">
                  <c:v>1.078E-2</c:v>
                </c:pt>
                <c:pt idx="1215">
                  <c:v>1.0593E-2</c:v>
                </c:pt>
                <c:pt idx="1216">
                  <c:v>1.0409E-2</c:v>
                </c:pt>
                <c:pt idx="1217">
                  <c:v>1.0227999999999999E-2</c:v>
                </c:pt>
                <c:pt idx="1218">
                  <c:v>1.005E-2</c:v>
                </c:pt>
                <c:pt idx="1219">
                  <c:v>9.8747999999999996E-3</c:v>
                </c:pt>
                <c:pt idx="1220">
                  <c:v>9.7021999999999994E-3</c:v>
                </c:pt>
                <c:pt idx="1221">
                  <c:v>9.5324999999999993E-3</c:v>
                </c:pt>
                <c:pt idx="1222">
                  <c:v>9.3653999999999994E-3</c:v>
                </c:pt>
                <c:pt idx="1223">
                  <c:v>9.2011000000000003E-3</c:v>
                </c:pt>
                <c:pt idx="1224">
                  <c:v>9.0393999999999995E-3</c:v>
                </c:pt>
                <c:pt idx="1225">
                  <c:v>8.8803000000000007E-3</c:v>
                </c:pt>
                <c:pt idx="1226">
                  <c:v>8.7238000000000003E-3</c:v>
                </c:pt>
                <c:pt idx="1227">
                  <c:v>8.5698000000000007E-3</c:v>
                </c:pt>
                <c:pt idx="1228">
                  <c:v>8.4183999999999995E-3</c:v>
                </c:pt>
                <c:pt idx="1229">
                  <c:v>8.2693000000000003E-3</c:v>
                </c:pt>
                <c:pt idx="1230">
                  <c:v>8.1227000000000001E-3</c:v>
                </c:pt>
                <c:pt idx="1231">
                  <c:v>7.9784999999999995E-3</c:v>
                </c:pt>
                <c:pt idx="1232">
                  <c:v>7.8367000000000003E-3</c:v>
                </c:pt>
                <c:pt idx="1233">
                  <c:v>7.6972000000000004E-3</c:v>
                </c:pt>
                <c:pt idx="1234">
                  <c:v>7.5598999999999996E-3</c:v>
                </c:pt>
                <c:pt idx="1235">
                  <c:v>7.4250000000000002E-3</c:v>
                </c:pt>
                <c:pt idx="1236">
                  <c:v>7.2922999999999998E-3</c:v>
                </c:pt>
                <c:pt idx="1237">
                  <c:v>7.1618000000000003E-3</c:v>
                </c:pt>
                <c:pt idx="1238">
                  <c:v>7.0336000000000001E-3</c:v>
                </c:pt>
                <c:pt idx="1239">
                  <c:v>6.9075999999999999E-3</c:v>
                </c:pt>
                <c:pt idx="1240">
                  <c:v>6.7838999999999998E-3</c:v>
                </c:pt>
                <c:pt idx="1241">
                  <c:v>6.6623000000000003E-3</c:v>
                </c:pt>
                <c:pt idx="1242">
                  <c:v>6.5430000000000002E-3</c:v>
                </c:pt>
                <c:pt idx="1243">
                  <c:v>6.4260000000000003E-3</c:v>
                </c:pt>
                <c:pt idx="1244">
                  <c:v>6.3111E-3</c:v>
                </c:pt>
                <c:pt idx="1245">
                  <c:v>6.1983999999999997E-3</c:v>
                </c:pt>
                <c:pt idx="1246">
                  <c:v>6.0878E-3</c:v>
                </c:pt>
                <c:pt idx="1247">
                  <c:v>5.9792999999999999E-3</c:v>
                </c:pt>
                <c:pt idx="1248">
                  <c:v>5.8728000000000001E-3</c:v>
                </c:pt>
                <c:pt idx="1249">
                  <c:v>5.7682999999999996E-3</c:v>
                </c:pt>
                <c:pt idx="1250">
                  <c:v>5.6655999999999998E-3</c:v>
                </c:pt>
                <c:pt idx="1251">
                  <c:v>5.5649000000000002E-3</c:v>
                </c:pt>
                <c:pt idx="1252">
                  <c:v>5.4659000000000001E-3</c:v>
                </c:pt>
                <c:pt idx="1253">
                  <c:v>5.3686999999999997E-3</c:v>
                </c:pt>
                <c:pt idx="1254">
                  <c:v>5.2732999999999999E-3</c:v>
                </c:pt>
                <c:pt idx="1255">
                  <c:v>5.1795000000000001E-3</c:v>
                </c:pt>
                <c:pt idx="1256">
                  <c:v>5.0873999999999997E-3</c:v>
                </c:pt>
                <c:pt idx="1257">
                  <c:v>4.9969999999999997E-3</c:v>
                </c:pt>
                <c:pt idx="1258">
                  <c:v>4.9081000000000003E-3</c:v>
                </c:pt>
                <c:pt idx="1259">
                  <c:v>4.8208000000000001E-3</c:v>
                </c:pt>
                <c:pt idx="1260">
                  <c:v>4.7349999999999996E-3</c:v>
                </c:pt>
                <c:pt idx="1261">
                  <c:v>4.6506999999999998E-3</c:v>
                </c:pt>
                <c:pt idx="1262">
                  <c:v>4.568E-3</c:v>
                </c:pt>
                <c:pt idx="1263">
                  <c:v>4.4866999999999997E-3</c:v>
                </c:pt>
                <c:pt idx="1264">
                  <c:v>4.4069000000000001E-3</c:v>
                </c:pt>
                <c:pt idx="1265">
                  <c:v>4.3283999999999996E-3</c:v>
                </c:pt>
                <c:pt idx="1266">
                  <c:v>4.2515000000000001E-3</c:v>
                </c:pt>
                <c:pt idx="1267">
                  <c:v>4.1758999999999998E-3</c:v>
                </c:pt>
                <c:pt idx="1268">
                  <c:v>4.1016999999999998E-3</c:v>
                </c:pt>
                <c:pt idx="1269">
                  <c:v>4.0289000000000002E-3</c:v>
                </c:pt>
                <c:pt idx="1270">
                  <c:v>3.9575000000000001E-3</c:v>
                </c:pt>
                <c:pt idx="1271">
                  <c:v>3.8874000000000001E-3</c:v>
                </c:pt>
                <c:pt idx="1272">
                  <c:v>3.8187E-3</c:v>
                </c:pt>
                <c:pt idx="1273">
                  <c:v>3.7513999999999998E-3</c:v>
                </c:pt>
                <c:pt idx="1274">
                  <c:v>3.6852999999999999E-3</c:v>
                </c:pt>
                <c:pt idx="1275">
                  <c:v>3.6205999999999999E-3</c:v>
                </c:pt>
                <c:pt idx="1276">
                  <c:v>3.5571000000000001E-3</c:v>
                </c:pt>
                <c:pt idx="1277">
                  <c:v>3.4949E-3</c:v>
                </c:pt>
                <c:pt idx="1278">
                  <c:v>3.434E-3</c:v>
                </c:pt>
                <c:pt idx="1279">
                  <c:v>3.3744000000000001E-3</c:v>
                </c:pt>
                <c:pt idx="1280">
                  <c:v>3.3159999999999999E-3</c:v>
                </c:pt>
                <c:pt idx="1281">
                  <c:v>3.2588999999999999E-3</c:v>
                </c:pt>
                <c:pt idx="1282">
                  <c:v>3.2030000000000001E-3</c:v>
                </c:pt>
                <c:pt idx="1283">
                  <c:v>7.0751999999999995E-2</c:v>
                </c:pt>
                <c:pt idx="1284">
                  <c:v>6.9550000000000001E-2</c:v>
                </c:pt>
                <c:pt idx="1285">
                  <c:v>6.8373000000000003E-2</c:v>
                </c:pt>
                <c:pt idx="1286">
                  <c:v>6.7221000000000003E-2</c:v>
                </c:pt>
                <c:pt idx="1287">
                  <c:v>8.1251000000000004E-2</c:v>
                </c:pt>
                <c:pt idx="1288">
                  <c:v>0.13603999999999999</c:v>
                </c:pt>
                <c:pt idx="1289">
                  <c:v>0.24961</c:v>
                </c:pt>
                <c:pt idx="1290">
                  <c:v>0.24546000000000001</c:v>
                </c:pt>
                <c:pt idx="1291">
                  <c:v>0.2414</c:v>
                </c:pt>
                <c:pt idx="1292">
                  <c:v>0.23741999999999999</c:v>
                </c:pt>
                <c:pt idx="1293">
                  <c:v>0.23352000000000001</c:v>
                </c:pt>
                <c:pt idx="1294">
                  <c:v>0.22969000000000001</c:v>
                </c:pt>
                <c:pt idx="1295">
                  <c:v>0.22592999999999999</c:v>
                </c:pt>
                <c:pt idx="1296">
                  <c:v>0.22225</c:v>
                </c:pt>
                <c:pt idx="1297">
                  <c:v>0.21864</c:v>
                </c:pt>
                <c:pt idx="1298">
                  <c:v>0.21509</c:v>
                </c:pt>
                <c:pt idx="1299">
                  <c:v>0.21160000000000001</c:v>
                </c:pt>
                <c:pt idx="1300">
                  <c:v>0.20818</c:v>
                </c:pt>
                <c:pt idx="1301">
                  <c:v>0.20480999999999999</c:v>
                </c:pt>
                <c:pt idx="1302">
                  <c:v>0.20150999999999999</c:v>
                </c:pt>
                <c:pt idx="1303">
                  <c:v>0.19825999999999999</c:v>
                </c:pt>
                <c:pt idx="1304">
                  <c:v>0.19506000000000001</c:v>
                </c:pt>
                <c:pt idx="1305">
                  <c:v>0.19192000000000001</c:v>
                </c:pt>
                <c:pt idx="1306">
                  <c:v>0.18883</c:v>
                </c:pt>
                <c:pt idx="1307">
                  <c:v>0.18579000000000001</c:v>
                </c:pt>
                <c:pt idx="1308">
                  <c:v>0.18281</c:v>
                </c:pt>
                <c:pt idx="1309">
                  <c:v>0.17988000000000001</c:v>
                </c:pt>
                <c:pt idx="1310">
                  <c:v>0.17699999999999999</c:v>
                </c:pt>
                <c:pt idx="1311">
                  <c:v>0.17416999999999999</c:v>
                </c:pt>
                <c:pt idx="1312">
                  <c:v>0.1714</c:v>
                </c:pt>
                <c:pt idx="1313">
                  <c:v>0.16866999999999999</c:v>
                </c:pt>
                <c:pt idx="1314">
                  <c:v>0.16599</c:v>
                </c:pt>
                <c:pt idx="1315">
                  <c:v>0.16336999999999999</c:v>
                </c:pt>
                <c:pt idx="1316">
                  <c:v>0.16078999999999999</c:v>
                </c:pt>
                <c:pt idx="1317">
                  <c:v>0.15826000000000001</c:v>
                </c:pt>
                <c:pt idx="1318">
                  <c:v>0.15576999999999999</c:v>
                </c:pt>
                <c:pt idx="1319">
                  <c:v>0.15332000000000001</c:v>
                </c:pt>
                <c:pt idx="1320">
                  <c:v>0.15092</c:v>
                </c:pt>
                <c:pt idx="1321">
                  <c:v>0.14856</c:v>
                </c:pt>
                <c:pt idx="1322">
                  <c:v>0.14624000000000001</c:v>
                </c:pt>
                <c:pt idx="1323">
                  <c:v>0.14394999999999999</c:v>
                </c:pt>
                <c:pt idx="1324">
                  <c:v>0.14171</c:v>
                </c:pt>
                <c:pt idx="1325">
                  <c:v>0.13950000000000001</c:v>
                </c:pt>
                <c:pt idx="1326">
                  <c:v>0.13733000000000001</c:v>
                </c:pt>
                <c:pt idx="1327">
                  <c:v>0.13519</c:v>
                </c:pt>
                <c:pt idx="1328">
                  <c:v>0.13309000000000001</c:v>
                </c:pt>
                <c:pt idx="1329">
                  <c:v>0.13103000000000001</c:v>
                </c:pt>
                <c:pt idx="1330">
                  <c:v>0.129</c:v>
                </c:pt>
                <c:pt idx="1331">
                  <c:v>0.12701000000000001</c:v>
                </c:pt>
                <c:pt idx="1332">
                  <c:v>0.12504999999999999</c:v>
                </c:pt>
                <c:pt idx="1333">
                  <c:v>0.12311999999999999</c:v>
                </c:pt>
                <c:pt idx="1334">
                  <c:v>0.12123</c:v>
                </c:pt>
                <c:pt idx="1335">
                  <c:v>0.11938</c:v>
                </c:pt>
                <c:pt idx="1336">
                  <c:v>0.11756</c:v>
                </c:pt>
                <c:pt idx="1337">
                  <c:v>0.11577</c:v>
                </c:pt>
                <c:pt idx="1338">
                  <c:v>0.11401</c:v>
                </c:pt>
                <c:pt idx="1339">
                  <c:v>0.11229</c:v>
                </c:pt>
                <c:pt idx="1340">
                  <c:v>0.1106</c:v>
                </c:pt>
                <c:pt idx="1341">
                  <c:v>0.10893</c:v>
                </c:pt>
                <c:pt idx="1342">
                  <c:v>0.10730000000000001</c:v>
                </c:pt>
                <c:pt idx="1343">
                  <c:v>0.1057</c:v>
                </c:pt>
                <c:pt idx="1344">
                  <c:v>0.10412</c:v>
                </c:pt>
                <c:pt idx="1345">
                  <c:v>0.10256999999999999</c:v>
                </c:pt>
                <c:pt idx="1346">
                  <c:v>0.10105</c:v>
                </c:pt>
                <c:pt idx="1347">
                  <c:v>9.9557999999999994E-2</c:v>
                </c:pt>
                <c:pt idx="1348">
                  <c:v>9.8089999999999997E-2</c:v>
                </c:pt>
                <c:pt idx="1349">
                  <c:v>9.6648999999999999E-2</c:v>
                </c:pt>
                <c:pt idx="1350">
                  <c:v>9.5231999999999997E-2</c:v>
                </c:pt>
                <c:pt idx="1351">
                  <c:v>9.3840000000000007E-2</c:v>
                </c:pt>
                <c:pt idx="1352">
                  <c:v>9.2473E-2</c:v>
                </c:pt>
                <c:pt idx="1353">
                  <c:v>9.1130000000000003E-2</c:v>
                </c:pt>
                <c:pt idx="1354">
                  <c:v>8.9810000000000001E-2</c:v>
                </c:pt>
                <c:pt idx="1355">
                  <c:v>8.8513999999999995E-2</c:v>
                </c:pt>
                <c:pt idx="1356">
                  <c:v>8.7240999999999999E-2</c:v>
                </c:pt>
                <c:pt idx="1357">
                  <c:v>8.5989999999999997E-2</c:v>
                </c:pt>
                <c:pt idx="1358">
                  <c:v>8.4762000000000004E-2</c:v>
                </c:pt>
                <c:pt idx="1359">
                  <c:v>8.3556000000000005E-2</c:v>
                </c:pt>
                <c:pt idx="1360">
                  <c:v>8.2371E-2</c:v>
                </c:pt>
                <c:pt idx="1361">
                  <c:v>8.1207000000000001E-2</c:v>
                </c:pt>
                <c:pt idx="1362">
                  <c:v>8.0062999999999995E-2</c:v>
                </c:pt>
                <c:pt idx="1363">
                  <c:v>7.8938999999999995E-2</c:v>
                </c:pt>
                <c:pt idx="1364">
                  <c:v>7.7835000000000001E-2</c:v>
                </c:pt>
                <c:pt idx="1365">
                  <c:v>9.4613000000000003E-2</c:v>
                </c:pt>
                <c:pt idx="1366">
                  <c:v>9.3299000000000007E-2</c:v>
                </c:pt>
                <c:pt idx="1367">
                  <c:v>9.2008000000000006E-2</c:v>
                </c:pt>
                <c:pt idx="1368">
                  <c:v>9.0741000000000002E-2</c:v>
                </c:pt>
                <c:pt idx="1369">
                  <c:v>8.9496999999999993E-2</c:v>
                </c:pt>
                <c:pt idx="1370">
                  <c:v>8.8275000000000006E-2</c:v>
                </c:pt>
                <c:pt idx="1371">
                  <c:v>8.7076000000000001E-2</c:v>
                </c:pt>
                <c:pt idx="1372">
                  <c:v>8.5899000000000003E-2</c:v>
                </c:pt>
                <c:pt idx="1373">
                  <c:v>8.4744E-2</c:v>
                </c:pt>
                <c:pt idx="1374">
                  <c:v>8.3679000000000003E-2</c:v>
                </c:pt>
                <c:pt idx="1375">
                  <c:v>8.5144999999999998E-2</c:v>
                </c:pt>
                <c:pt idx="1376">
                  <c:v>8.6610000000000006E-2</c:v>
                </c:pt>
                <c:pt idx="1377">
                  <c:v>8.7440000000000004E-2</c:v>
                </c:pt>
                <c:pt idx="1378">
                  <c:v>8.6291000000000007E-2</c:v>
                </c:pt>
                <c:pt idx="1379">
                  <c:v>8.5161000000000001E-2</c:v>
                </c:pt>
                <c:pt idx="1380">
                  <c:v>8.405E-2</c:v>
                </c:pt>
                <c:pt idx="1381">
                  <c:v>8.2955000000000001E-2</c:v>
                </c:pt>
                <c:pt idx="1382">
                  <c:v>8.1877000000000005E-2</c:v>
                </c:pt>
                <c:pt idx="1383">
                  <c:v>8.0813999999999997E-2</c:v>
                </c:pt>
                <c:pt idx="1384">
                  <c:v>7.9766000000000004E-2</c:v>
                </c:pt>
                <c:pt idx="1385">
                  <c:v>7.8732999999999997E-2</c:v>
                </c:pt>
                <c:pt idx="1386">
                  <c:v>8.2891999999999993E-2</c:v>
                </c:pt>
                <c:pt idx="1387">
                  <c:v>9.3136999999999998E-2</c:v>
                </c:pt>
                <c:pt idx="1388">
                  <c:v>9.1930999999999999E-2</c:v>
                </c:pt>
                <c:pt idx="1389">
                  <c:v>0.12179</c:v>
                </c:pt>
                <c:pt idx="1390">
                  <c:v>0.12972</c:v>
                </c:pt>
                <c:pt idx="1391">
                  <c:v>0.12803999999999999</c:v>
                </c:pt>
                <c:pt idx="1392">
                  <c:v>0.12639</c:v>
                </c:pt>
                <c:pt idx="1393">
                  <c:v>0.12476</c:v>
                </c:pt>
                <c:pt idx="1394">
                  <c:v>0.12315</c:v>
                </c:pt>
                <c:pt idx="1395">
                  <c:v>0.12157</c:v>
                </c:pt>
                <c:pt idx="1396">
                  <c:v>0.12001000000000001</c:v>
                </c:pt>
                <c:pt idx="1397">
                  <c:v>0.11848</c:v>
                </c:pt>
                <c:pt idx="1398">
                  <c:v>0.11697</c:v>
                </c:pt>
                <c:pt idx="1399">
                  <c:v>0.11549</c:v>
                </c:pt>
                <c:pt idx="1400">
                  <c:v>0.11402</c:v>
                </c:pt>
                <c:pt idx="1401">
                  <c:v>0.11258</c:v>
                </c:pt>
                <c:pt idx="1402">
                  <c:v>0.11115999999999999</c:v>
                </c:pt>
                <c:pt idx="1403">
                  <c:v>0.10976</c:v>
                </c:pt>
                <c:pt idx="1404">
                  <c:v>0.10836999999999999</c:v>
                </c:pt>
                <c:pt idx="1405">
                  <c:v>0.107</c:v>
                </c:pt>
                <c:pt idx="1406">
                  <c:v>0.10566</c:v>
                </c:pt>
                <c:pt idx="1407">
                  <c:v>0.10433000000000001</c:v>
                </c:pt>
                <c:pt idx="1408">
                  <c:v>0.10301</c:v>
                </c:pt>
                <c:pt idx="1409">
                  <c:v>0.10170999999999999</c:v>
                </c:pt>
                <c:pt idx="1410">
                  <c:v>0.10043000000000001</c:v>
                </c:pt>
                <c:pt idx="1411">
                  <c:v>9.9169999999999994E-2</c:v>
                </c:pt>
                <c:pt idx="1412">
                  <c:v>9.7923999999999997E-2</c:v>
                </c:pt>
                <c:pt idx="1413">
                  <c:v>9.6694000000000002E-2</c:v>
                </c:pt>
                <c:pt idx="1414">
                  <c:v>9.5480999999999996E-2</c:v>
                </c:pt>
                <c:pt idx="1415">
                  <c:v>9.4284000000000007E-2</c:v>
                </c:pt>
                <c:pt idx="1416">
                  <c:v>9.3103000000000005E-2</c:v>
                </c:pt>
                <c:pt idx="1417">
                  <c:v>9.1939000000000007E-2</c:v>
                </c:pt>
                <c:pt idx="1418">
                  <c:v>9.0789999999999996E-2</c:v>
                </c:pt>
                <c:pt idx="1419">
                  <c:v>8.9657000000000001E-2</c:v>
                </c:pt>
                <c:pt idx="1420">
                  <c:v>8.8538000000000006E-2</c:v>
                </c:pt>
                <c:pt idx="1421">
                  <c:v>8.7433999999999998E-2</c:v>
                </c:pt>
                <c:pt idx="1422">
                  <c:v>8.6344000000000004E-2</c:v>
                </c:pt>
                <c:pt idx="1423">
                  <c:v>8.5266999999999996E-2</c:v>
                </c:pt>
                <c:pt idx="1424">
                  <c:v>8.4204000000000001E-2</c:v>
                </c:pt>
                <c:pt idx="1425">
                  <c:v>8.3153000000000005E-2</c:v>
                </c:pt>
                <c:pt idx="1426">
                  <c:v>8.2114999999999994E-2</c:v>
                </c:pt>
                <c:pt idx="1427">
                  <c:v>8.1088999999999994E-2</c:v>
                </c:pt>
                <c:pt idx="1428">
                  <c:v>8.0075999999999994E-2</c:v>
                </c:pt>
                <c:pt idx="1429">
                  <c:v>7.9075999999999994E-2</c:v>
                </c:pt>
                <c:pt idx="1430">
                  <c:v>7.8089000000000006E-2</c:v>
                </c:pt>
                <c:pt idx="1431">
                  <c:v>7.7115000000000003E-2</c:v>
                </c:pt>
                <c:pt idx="1432">
                  <c:v>7.6152999999999998E-2</c:v>
                </c:pt>
                <c:pt idx="1433">
                  <c:v>7.5203999999999993E-2</c:v>
                </c:pt>
                <c:pt idx="1434">
                  <c:v>7.4268000000000001E-2</c:v>
                </c:pt>
                <c:pt idx="1435">
                  <c:v>7.3344000000000006E-2</c:v>
                </c:pt>
                <c:pt idx="1436">
                  <c:v>7.2431999999999996E-2</c:v>
                </c:pt>
                <c:pt idx="1437">
                  <c:v>7.1531999999999998E-2</c:v>
                </c:pt>
                <c:pt idx="1438">
                  <c:v>7.0641999999999996E-2</c:v>
                </c:pt>
                <c:pt idx="1439">
                  <c:v>6.9763000000000006E-2</c:v>
                </c:pt>
                <c:pt idx="1440">
                  <c:v>6.8893999999999997E-2</c:v>
                </c:pt>
                <c:pt idx="1441">
                  <c:v>6.8034999999999998E-2</c:v>
                </c:pt>
                <c:pt idx="1442">
                  <c:v>6.7183999999999994E-2</c:v>
                </c:pt>
                <c:pt idx="1443">
                  <c:v>6.6342999999999999E-2</c:v>
                </c:pt>
                <c:pt idx="1444">
                  <c:v>6.5508999999999998E-2</c:v>
                </c:pt>
                <c:pt idx="1445">
                  <c:v>6.4684000000000005E-2</c:v>
                </c:pt>
                <c:pt idx="1446">
                  <c:v>6.6157999999999995E-2</c:v>
                </c:pt>
                <c:pt idx="1447">
                  <c:v>6.5320000000000003E-2</c:v>
                </c:pt>
                <c:pt idx="1448">
                  <c:v>6.5332000000000001E-2</c:v>
                </c:pt>
                <c:pt idx="1449">
                  <c:v>6.6893999999999995E-2</c:v>
                </c:pt>
                <c:pt idx="1450">
                  <c:v>6.6039E-2</c:v>
                </c:pt>
                <c:pt idx="1451">
                  <c:v>6.5193000000000001E-2</c:v>
                </c:pt>
                <c:pt idx="1452">
                  <c:v>6.4355999999999997E-2</c:v>
                </c:pt>
                <c:pt idx="1453">
                  <c:v>6.3528000000000001E-2</c:v>
                </c:pt>
                <c:pt idx="1454">
                  <c:v>6.2709000000000001E-2</c:v>
                </c:pt>
                <c:pt idx="1455">
                  <c:v>6.1899999999999997E-2</c:v>
                </c:pt>
                <c:pt idx="1456">
                  <c:v>6.1101000000000003E-2</c:v>
                </c:pt>
                <c:pt idx="1457">
                  <c:v>6.0310999999999997E-2</c:v>
                </c:pt>
                <c:pt idx="1458">
                  <c:v>5.9532000000000002E-2</c:v>
                </c:pt>
                <c:pt idx="1459">
                  <c:v>5.8762000000000002E-2</c:v>
                </c:pt>
                <c:pt idx="1460">
                  <c:v>5.8001999999999998E-2</c:v>
                </c:pt>
                <c:pt idx="1461">
                  <c:v>5.7251999999999997E-2</c:v>
                </c:pt>
                <c:pt idx="1462">
                  <c:v>5.6509999999999998E-2</c:v>
                </c:pt>
                <c:pt idx="1463">
                  <c:v>5.5778000000000001E-2</c:v>
                </c:pt>
                <c:pt idx="1464">
                  <c:v>5.5055E-2</c:v>
                </c:pt>
                <c:pt idx="1465">
                  <c:v>5.4338999999999998E-2</c:v>
                </c:pt>
                <c:pt idx="1466">
                  <c:v>5.3631999999999999E-2</c:v>
                </c:pt>
                <c:pt idx="1467">
                  <c:v>5.2933000000000001E-2</c:v>
                </c:pt>
                <c:pt idx="1468">
                  <c:v>5.2240000000000002E-2</c:v>
                </c:pt>
                <c:pt idx="1469">
                  <c:v>5.1555999999999998E-2</c:v>
                </c:pt>
                <c:pt idx="1470">
                  <c:v>5.0878E-2</c:v>
                </c:pt>
                <c:pt idx="1471">
                  <c:v>5.0207000000000002E-2</c:v>
                </c:pt>
                <c:pt idx="1472">
                  <c:v>4.9542999999999997E-2</c:v>
                </c:pt>
                <c:pt idx="1473">
                  <c:v>4.8884999999999998E-2</c:v>
                </c:pt>
                <c:pt idx="1474">
                  <c:v>4.8235E-2</c:v>
                </c:pt>
                <c:pt idx="1475">
                  <c:v>4.759E-2</c:v>
                </c:pt>
                <c:pt idx="1476">
                  <c:v>4.6953000000000002E-2</c:v>
                </c:pt>
                <c:pt idx="1477">
                  <c:v>4.6321000000000001E-2</c:v>
                </c:pt>
                <c:pt idx="1478">
                  <c:v>4.5697000000000002E-2</c:v>
                </c:pt>
                <c:pt idx="1479">
                  <c:v>4.5079000000000001E-2</c:v>
                </c:pt>
                <c:pt idx="1480">
                  <c:v>4.4467E-2</c:v>
                </c:pt>
                <c:pt idx="1481">
                  <c:v>4.3862999999999999E-2</c:v>
                </c:pt>
                <c:pt idx="1482">
                  <c:v>4.3264999999999998E-2</c:v>
                </c:pt>
                <c:pt idx="1483">
                  <c:v>4.2673999999999997E-2</c:v>
                </c:pt>
                <c:pt idx="1484">
                  <c:v>4.2090000000000002E-2</c:v>
                </c:pt>
                <c:pt idx="1485">
                  <c:v>4.1512E-2</c:v>
                </c:pt>
                <c:pt idx="1486">
                  <c:v>4.0941999999999999E-2</c:v>
                </c:pt>
                <c:pt idx="1487">
                  <c:v>4.0378999999999998E-2</c:v>
                </c:pt>
                <c:pt idx="1488">
                  <c:v>3.9822999999999997E-2</c:v>
                </c:pt>
                <c:pt idx="1489">
                  <c:v>3.9274000000000003E-2</c:v>
                </c:pt>
                <c:pt idx="1490">
                  <c:v>3.8732000000000003E-2</c:v>
                </c:pt>
                <c:pt idx="1491">
                  <c:v>3.8197000000000002E-2</c:v>
                </c:pt>
                <c:pt idx="1492">
                  <c:v>3.7670000000000002E-2</c:v>
                </c:pt>
                <c:pt idx="1493">
                  <c:v>3.7149000000000001E-2</c:v>
                </c:pt>
                <c:pt idx="1494">
                  <c:v>3.6636000000000002E-2</c:v>
                </c:pt>
                <c:pt idx="1495">
                  <c:v>3.6129000000000001E-2</c:v>
                </c:pt>
                <c:pt idx="1496">
                  <c:v>3.5628E-2</c:v>
                </c:pt>
                <c:pt idx="1497">
                  <c:v>3.5133999999999999E-2</c:v>
                </c:pt>
                <c:pt idx="1498">
                  <c:v>3.4646000000000003E-2</c:v>
                </c:pt>
                <c:pt idx="1499">
                  <c:v>3.4165000000000001E-2</c:v>
                </c:pt>
                <c:pt idx="1500">
                  <c:v>3.3688000000000003E-2</c:v>
                </c:pt>
                <c:pt idx="1501">
                  <c:v>3.3217999999999998E-2</c:v>
                </c:pt>
                <c:pt idx="1502">
                  <c:v>3.2752000000000003E-2</c:v>
                </c:pt>
                <c:pt idx="1503">
                  <c:v>3.2292000000000001E-2</c:v>
                </c:pt>
                <c:pt idx="1504">
                  <c:v>3.1836999999999997E-2</c:v>
                </c:pt>
                <c:pt idx="1505">
                  <c:v>3.1386999999999998E-2</c:v>
                </c:pt>
                <c:pt idx="1506">
                  <c:v>3.0942000000000001E-2</c:v>
                </c:pt>
                <c:pt idx="1507">
                  <c:v>3.0502000000000001E-2</c:v>
                </c:pt>
                <c:pt idx="1508">
                  <c:v>3.0067E-2</c:v>
                </c:pt>
                <c:pt idx="1509">
                  <c:v>2.9637E-2</c:v>
                </c:pt>
                <c:pt idx="1510">
                  <c:v>2.9211999999999998E-2</c:v>
                </c:pt>
                <c:pt idx="1511">
                  <c:v>2.8792000000000002E-2</c:v>
                </c:pt>
                <c:pt idx="1512">
                  <c:v>2.8376999999999999E-2</c:v>
                </c:pt>
                <c:pt idx="1513">
                  <c:v>2.7966999999999999E-2</c:v>
                </c:pt>
                <c:pt idx="1514">
                  <c:v>2.7563000000000001E-2</c:v>
                </c:pt>
                <c:pt idx="1515">
                  <c:v>2.7163E-2</c:v>
                </c:pt>
                <c:pt idx="1516">
                  <c:v>2.6769000000000001E-2</c:v>
                </c:pt>
                <c:pt idx="1517">
                  <c:v>2.6379E-2</c:v>
                </c:pt>
                <c:pt idx="1518">
                  <c:v>2.5995000000000001E-2</c:v>
                </c:pt>
                <c:pt idx="1519">
                  <c:v>2.5616E-2</c:v>
                </c:pt>
                <c:pt idx="1520">
                  <c:v>2.5242000000000001E-2</c:v>
                </c:pt>
                <c:pt idx="1521">
                  <c:v>2.4874E-2</c:v>
                </c:pt>
                <c:pt idx="1522">
                  <c:v>2.4510000000000001E-2</c:v>
                </c:pt>
                <c:pt idx="1523">
                  <c:v>2.4150999999999999E-2</c:v>
                </c:pt>
                <c:pt idx="1524">
                  <c:v>2.3796000000000001E-2</c:v>
                </c:pt>
                <c:pt idx="1525">
                  <c:v>2.3446999999999999E-2</c:v>
                </c:pt>
                <c:pt idx="1526">
                  <c:v>2.3102000000000001E-2</c:v>
                </c:pt>
                <c:pt idx="1527">
                  <c:v>2.2761E-2</c:v>
                </c:pt>
                <c:pt idx="1528">
                  <c:v>2.2425E-2</c:v>
                </c:pt>
                <c:pt idx="1529">
                  <c:v>2.2092000000000001E-2</c:v>
                </c:pt>
                <c:pt idx="1530">
                  <c:v>2.1763999999999999E-2</c:v>
                </c:pt>
                <c:pt idx="1531">
                  <c:v>2.1440000000000001E-2</c:v>
                </c:pt>
                <c:pt idx="1532">
                  <c:v>2.1118999999999999E-2</c:v>
                </c:pt>
                <c:pt idx="1533">
                  <c:v>2.0802999999999999E-2</c:v>
                </c:pt>
                <c:pt idx="1534">
                  <c:v>2.0490000000000001E-2</c:v>
                </c:pt>
                <c:pt idx="1535">
                  <c:v>2.0181000000000001E-2</c:v>
                </c:pt>
                <c:pt idx="1536">
                  <c:v>1.9876000000000001E-2</c:v>
                </c:pt>
                <c:pt idx="1537">
                  <c:v>1.9574000000000001E-2</c:v>
                </c:pt>
                <c:pt idx="1538">
                  <c:v>1.9276000000000001E-2</c:v>
                </c:pt>
                <c:pt idx="1539">
                  <c:v>1.8981000000000001E-2</c:v>
                </c:pt>
                <c:pt idx="1540">
                  <c:v>1.8689000000000001E-2</c:v>
                </c:pt>
                <c:pt idx="1541">
                  <c:v>1.8401000000000001E-2</c:v>
                </c:pt>
                <c:pt idx="1542">
                  <c:v>1.8116E-2</c:v>
                </c:pt>
                <c:pt idx="1543">
                  <c:v>1.7835E-2</c:v>
                </c:pt>
                <c:pt idx="1544">
                  <c:v>1.7557E-2</c:v>
                </c:pt>
                <c:pt idx="1545">
                  <c:v>1.7283E-2</c:v>
                </c:pt>
                <c:pt idx="1546">
                  <c:v>1.7013E-2</c:v>
                </c:pt>
                <c:pt idx="1547">
                  <c:v>1.6744999999999999E-2</c:v>
                </c:pt>
                <c:pt idx="1548">
                  <c:v>1.6482E-2</c:v>
                </c:pt>
                <c:pt idx="1549">
                  <c:v>1.6222E-2</c:v>
                </c:pt>
                <c:pt idx="1550">
                  <c:v>1.5966000000000001E-2</c:v>
                </c:pt>
                <c:pt idx="1551">
                  <c:v>1.5713000000000001E-2</c:v>
                </c:pt>
                <c:pt idx="1552">
                  <c:v>1.5465E-2</c:v>
                </c:pt>
                <c:pt idx="1553">
                  <c:v>1.5219999999999999E-2</c:v>
                </c:pt>
                <c:pt idx="1554">
                  <c:v>1.4978E-2</c:v>
                </c:pt>
                <c:pt idx="1555">
                  <c:v>1.4741000000000001E-2</c:v>
                </c:pt>
                <c:pt idx="1556">
                  <c:v>1.4507000000000001E-2</c:v>
                </c:pt>
                <c:pt idx="1557">
                  <c:v>1.4276E-2</c:v>
                </c:pt>
                <c:pt idx="1558">
                  <c:v>1.405E-2</c:v>
                </c:pt>
                <c:pt idx="1559">
                  <c:v>1.3826E-2</c:v>
                </c:pt>
                <c:pt idx="1560">
                  <c:v>1.3606E-2</c:v>
                </c:pt>
                <c:pt idx="1561">
                  <c:v>1.3390000000000001E-2</c:v>
                </c:pt>
                <c:pt idx="1562">
                  <c:v>1.3176E-2</c:v>
                </c:pt>
                <c:pt idx="1563">
                  <c:v>1.2966E-2</c:v>
                </c:pt>
                <c:pt idx="1564">
                  <c:v>1.2759E-2</c:v>
                </c:pt>
                <c:pt idx="1565">
                  <c:v>1.2553999999999999E-2</c:v>
                </c:pt>
                <c:pt idx="1566">
                  <c:v>1.2352999999999999E-2</c:v>
                </c:pt>
                <c:pt idx="1567">
                  <c:v>1.2154E-2</c:v>
                </c:pt>
                <c:pt idx="1568">
                  <c:v>1.1958E-2</c:v>
                </c:pt>
                <c:pt idx="1569">
                  <c:v>1.1764999999999999E-2</c:v>
                </c:pt>
                <c:pt idx="1570">
                  <c:v>1.1573999999999999E-2</c:v>
                </c:pt>
                <c:pt idx="1571">
                  <c:v>1.1384999999999999E-2</c:v>
                </c:pt>
                <c:pt idx="1572">
                  <c:v>1.1199000000000001E-2</c:v>
                </c:pt>
                <c:pt idx="1573">
                  <c:v>1.1016E-2</c:v>
                </c:pt>
                <c:pt idx="1574">
                  <c:v>1.0834999999999999E-2</c:v>
                </c:pt>
                <c:pt idx="1575">
                  <c:v>1.0656000000000001E-2</c:v>
                </c:pt>
                <c:pt idx="1576">
                  <c:v>1.0479E-2</c:v>
                </c:pt>
                <c:pt idx="1577">
                  <c:v>1.0305E-2</c:v>
                </c:pt>
                <c:pt idx="1578">
                  <c:v>1.0134000000000001E-2</c:v>
                </c:pt>
                <c:pt idx="1579">
                  <c:v>9.9641E-3</c:v>
                </c:pt>
                <c:pt idx="1580">
                  <c:v>9.7967999999999996E-3</c:v>
                </c:pt>
                <c:pt idx="1581">
                  <c:v>9.6317E-3</c:v>
                </c:pt>
                <c:pt idx="1582">
                  <c:v>9.4689000000000006E-3</c:v>
                </c:pt>
                <c:pt idx="1583">
                  <c:v>9.3082000000000008E-3</c:v>
                </c:pt>
                <c:pt idx="1584">
                  <c:v>9.1497999999999996E-3</c:v>
                </c:pt>
                <c:pt idx="1585">
                  <c:v>8.9935999999999992E-3</c:v>
                </c:pt>
                <c:pt idx="1586">
                  <c:v>8.8395999999999995E-3</c:v>
                </c:pt>
                <c:pt idx="1587">
                  <c:v>8.6878000000000007E-3</c:v>
                </c:pt>
                <c:pt idx="1588">
                  <c:v>8.5383000000000004E-3</c:v>
                </c:pt>
                <c:pt idx="1589">
                  <c:v>8.3909999999999992E-3</c:v>
                </c:pt>
                <c:pt idx="1590">
                  <c:v>8.2459000000000005E-3</c:v>
                </c:pt>
                <c:pt idx="1591">
                  <c:v>8.1031000000000002E-3</c:v>
                </c:pt>
                <c:pt idx="1592">
                  <c:v>7.9625000000000008E-3</c:v>
                </c:pt>
                <c:pt idx="1593">
                  <c:v>7.8241000000000005E-3</c:v>
                </c:pt>
                <c:pt idx="1594">
                  <c:v>7.6879000000000001E-3</c:v>
                </c:pt>
                <c:pt idx="1595">
                  <c:v>7.5538000000000003E-3</c:v>
                </c:pt>
                <c:pt idx="1596">
                  <c:v>7.4219000000000004E-3</c:v>
                </c:pt>
                <c:pt idx="1597">
                  <c:v>7.2921000000000001E-3</c:v>
                </c:pt>
                <c:pt idx="1598">
                  <c:v>7.1643999999999996E-3</c:v>
                </c:pt>
                <c:pt idx="1599">
                  <c:v>7.0387999999999996E-3</c:v>
                </c:pt>
                <c:pt idx="1600">
                  <c:v>6.9153000000000001E-3</c:v>
                </c:pt>
                <c:pt idx="1601">
                  <c:v>6.7938E-3</c:v>
                </c:pt>
                <c:pt idx="1602">
                  <c:v>6.6743000000000002E-3</c:v>
                </c:pt>
                <c:pt idx="1603">
                  <c:v>6.5569000000000001E-3</c:v>
                </c:pt>
                <c:pt idx="1604">
                  <c:v>6.4413999999999999E-3</c:v>
                </c:pt>
                <c:pt idx="1605">
                  <c:v>6.3279E-3</c:v>
                </c:pt>
                <c:pt idx="1606">
                  <c:v>6.2164000000000004E-3</c:v>
                </c:pt>
                <c:pt idx="1607">
                  <c:v>6.1066999999999996E-3</c:v>
                </c:pt>
                <c:pt idx="1608">
                  <c:v>5.999E-3</c:v>
                </c:pt>
                <c:pt idx="1609">
                  <c:v>5.8932000000000003E-3</c:v>
                </c:pt>
                <c:pt idx="1610">
                  <c:v>5.7892999999999998E-3</c:v>
                </c:pt>
                <c:pt idx="1611">
                  <c:v>5.6873000000000002E-3</c:v>
                </c:pt>
                <c:pt idx="1612">
                  <c:v>5.5871999999999996E-3</c:v>
                </c:pt>
                <c:pt idx="1613">
                  <c:v>5.4888999999999997E-3</c:v>
                </c:pt>
                <c:pt idx="1614">
                  <c:v>5.3924999999999997E-3</c:v>
                </c:pt>
                <c:pt idx="1615">
                  <c:v>5.2979000000000004E-3</c:v>
                </c:pt>
                <c:pt idx="1616">
                  <c:v>5.2050000000000004E-3</c:v>
                </c:pt>
                <c:pt idx="1617">
                  <c:v>5.1139000000000002E-3</c:v>
                </c:pt>
                <c:pt idx="1618">
                  <c:v>5.0245000000000003E-3</c:v>
                </c:pt>
                <c:pt idx="1619">
                  <c:v>4.9366999999999996E-3</c:v>
                </c:pt>
                <c:pt idx="1620">
                  <c:v>4.8504999999999998E-3</c:v>
                </c:pt>
                <c:pt idx="1621">
                  <c:v>4.7657000000000003E-3</c:v>
                </c:pt>
                <c:pt idx="1622">
                  <c:v>4.6823999999999998E-3</c:v>
                </c:pt>
                <c:pt idx="1623">
                  <c:v>4.6004000000000001E-3</c:v>
                </c:pt>
                <c:pt idx="1624">
                  <c:v>4.5198E-3</c:v>
                </c:pt>
                <c:pt idx="1625">
                  <c:v>4.4403999999999997E-3</c:v>
                </c:pt>
                <c:pt idx="1626">
                  <c:v>4.3623999999999998E-3</c:v>
                </c:pt>
                <c:pt idx="1627">
                  <c:v>4.2855999999999997E-3</c:v>
                </c:pt>
                <c:pt idx="1628">
                  <c:v>4.2100999999999996E-3</c:v>
                </c:pt>
                <c:pt idx="1629">
                  <c:v>4.1358999999999996E-3</c:v>
                </c:pt>
                <c:pt idx="1630">
                  <c:v>4.0629999999999998E-3</c:v>
                </c:pt>
                <c:pt idx="1631">
                  <c:v>3.9912999999999997E-3</c:v>
                </c:pt>
                <c:pt idx="1632">
                  <c:v>3.921E-3</c:v>
                </c:pt>
                <c:pt idx="1633">
                  <c:v>3.8517999999999998E-3</c:v>
                </c:pt>
                <c:pt idx="1634">
                  <c:v>3.784E-3</c:v>
                </c:pt>
                <c:pt idx="1635">
                  <c:v>3.7173000000000002E-3</c:v>
                </c:pt>
                <c:pt idx="1636">
                  <c:v>3.6519E-3</c:v>
                </c:pt>
                <c:pt idx="1637">
                  <c:v>3.5877000000000001E-3</c:v>
                </c:pt>
                <c:pt idx="1638">
                  <c:v>3.5247E-3</c:v>
                </c:pt>
                <c:pt idx="1639">
                  <c:v>3.4629000000000001E-3</c:v>
                </c:pt>
                <c:pt idx="1640">
                  <c:v>3.4023E-3</c:v>
                </c:pt>
                <c:pt idx="1641">
                  <c:v>3.3429000000000002E-3</c:v>
                </c:pt>
                <c:pt idx="1642">
                  <c:v>3.2845999999999999E-3</c:v>
                </c:pt>
                <c:pt idx="1643">
                  <c:v>3.2274000000000001E-3</c:v>
                </c:pt>
                <c:pt idx="1644">
                  <c:v>3.1714E-3</c:v>
                </c:pt>
                <c:pt idx="1645">
                  <c:v>3.1164999999999999E-3</c:v>
                </c:pt>
                <c:pt idx="1646">
                  <c:v>3.0626E-3</c:v>
                </c:pt>
                <c:pt idx="1647">
                  <c:v>3.0098E-3</c:v>
                </c:pt>
                <c:pt idx="1648">
                  <c:v>2.9581E-3</c:v>
                </c:pt>
                <c:pt idx="1649">
                  <c:v>2.9074000000000001E-3</c:v>
                </c:pt>
                <c:pt idx="1650">
                  <c:v>2.8576999999999999E-3</c:v>
                </c:pt>
                <c:pt idx="1651">
                  <c:v>2.8089E-3</c:v>
                </c:pt>
                <c:pt idx="1652">
                  <c:v>2.7610999999999998E-3</c:v>
                </c:pt>
                <c:pt idx="1653">
                  <c:v>2.7142999999999998E-3</c:v>
                </c:pt>
                <c:pt idx="1654">
                  <c:v>2.6684E-3</c:v>
                </c:pt>
                <c:pt idx="1655">
                  <c:v>2.6234000000000001E-3</c:v>
                </c:pt>
                <c:pt idx="1656">
                  <c:v>2.5793000000000001E-3</c:v>
                </c:pt>
                <c:pt idx="1657">
                  <c:v>2.5360999999999999E-3</c:v>
                </c:pt>
                <c:pt idx="1658">
                  <c:v>2.4937000000000002E-3</c:v>
                </c:pt>
                <c:pt idx="1659">
                  <c:v>2.4521E-3</c:v>
                </c:pt>
                <c:pt idx="1660">
                  <c:v>2.4112999999999999E-3</c:v>
                </c:pt>
                <c:pt idx="1661">
                  <c:v>2.3712999999999998E-3</c:v>
                </c:pt>
                <c:pt idx="1662">
                  <c:v>2.3319999999999999E-3</c:v>
                </c:pt>
                <c:pt idx="1663">
                  <c:v>2.2935E-3</c:v>
                </c:pt>
                <c:pt idx="1664">
                  <c:v>2.2556E-3</c:v>
                </c:pt>
                <c:pt idx="1665">
                  <c:v>2.2185E-3</c:v>
                </c:pt>
                <c:pt idx="1666">
                  <c:v>2.1819999999999999E-3</c:v>
                </c:pt>
                <c:pt idx="1667">
                  <c:v>2.578E-3</c:v>
                </c:pt>
                <c:pt idx="1668">
                  <c:v>2.6920999999999998E-3</c:v>
                </c:pt>
                <c:pt idx="1669">
                  <c:v>2.6481999999999999E-3</c:v>
                </c:pt>
                <c:pt idx="1670">
                  <c:v>2.6050000000000001E-3</c:v>
                </c:pt>
                <c:pt idx="1671">
                  <c:v>2.5626999999999998E-3</c:v>
                </c:pt>
                <c:pt idx="1672">
                  <c:v>2.5211999999999999E-3</c:v>
                </c:pt>
                <c:pt idx="1673">
                  <c:v>2.4803999999999998E-3</c:v>
                </c:pt>
                <c:pt idx="1674">
                  <c:v>2.4405E-3</c:v>
                </c:pt>
                <c:pt idx="1675">
                  <c:v>2.4012E-3</c:v>
                </c:pt>
                <c:pt idx="1676">
                  <c:v>2.3627000000000001E-3</c:v>
                </c:pt>
                <c:pt idx="1677">
                  <c:v>2.3249999999999998E-3</c:v>
                </c:pt>
                <c:pt idx="1678">
                  <c:v>2.2880000000000001E-3</c:v>
                </c:pt>
                <c:pt idx="1679">
                  <c:v>2.2517000000000001E-3</c:v>
                </c:pt>
                <c:pt idx="1680">
                  <c:v>2.2160999999999999E-3</c:v>
                </c:pt>
                <c:pt idx="1681">
                  <c:v>2.1811999999999999E-3</c:v>
                </c:pt>
                <c:pt idx="1682">
                  <c:v>2.1469000000000002E-3</c:v>
                </c:pt>
                <c:pt idx="1683">
                  <c:v>2.1132999999999998E-3</c:v>
                </c:pt>
                <c:pt idx="1684">
                  <c:v>2.0803000000000002E-3</c:v>
                </c:pt>
                <c:pt idx="1685">
                  <c:v>2.0479999999999999E-3</c:v>
                </c:pt>
                <c:pt idx="1686">
                  <c:v>2.0162999999999999E-3</c:v>
                </c:pt>
                <c:pt idx="1687">
                  <c:v>1.9851999999999999E-3</c:v>
                </c:pt>
                <c:pt idx="1688">
                  <c:v>1.9547000000000002E-3</c:v>
                </c:pt>
                <c:pt idx="1689">
                  <c:v>1.9246999999999999E-3</c:v>
                </c:pt>
                <c:pt idx="1690">
                  <c:v>1.8952999999999999E-3</c:v>
                </c:pt>
                <c:pt idx="1691">
                  <c:v>1.8665000000000001E-3</c:v>
                </c:pt>
                <c:pt idx="1692">
                  <c:v>1.8381999999999999E-3</c:v>
                </c:pt>
                <c:pt idx="1693">
                  <c:v>1.8104E-3</c:v>
                </c:pt>
                <c:pt idx="1694">
                  <c:v>1.7830999999999999E-3</c:v>
                </c:pt>
                <c:pt idx="1695">
                  <c:v>1.7562999999999999E-3</c:v>
                </c:pt>
                <c:pt idx="1696">
                  <c:v>1.73E-3</c:v>
                </c:pt>
                <c:pt idx="1697">
                  <c:v>1.7041999999999999E-3</c:v>
                </c:pt>
                <c:pt idx="1698">
                  <c:v>1.6789000000000001E-3</c:v>
                </c:pt>
                <c:pt idx="1699">
                  <c:v>1.6540000000000001E-3</c:v>
                </c:pt>
                <c:pt idx="1700">
                  <c:v>1.6295000000000001E-3</c:v>
                </c:pt>
                <c:pt idx="1701">
                  <c:v>1.6054999999999999E-3</c:v>
                </c:pt>
                <c:pt idx="1702">
                  <c:v>1.5819E-3</c:v>
                </c:pt>
                <c:pt idx="1703">
                  <c:v>1.5587999999999999E-3</c:v>
                </c:pt>
                <c:pt idx="1704">
                  <c:v>1.536E-3</c:v>
                </c:pt>
                <c:pt idx="1705">
                  <c:v>1.5135999999999999E-3</c:v>
                </c:pt>
                <c:pt idx="1706">
                  <c:v>1.4916E-3</c:v>
                </c:pt>
                <c:pt idx="1707">
                  <c:v>1.47E-3</c:v>
                </c:pt>
                <c:pt idx="1708">
                  <c:v>1.4488000000000001E-3</c:v>
                </c:pt>
                <c:pt idx="1709">
                  <c:v>1.428E-3</c:v>
                </c:pt>
                <c:pt idx="1710">
                  <c:v>1.4076E-3</c:v>
                </c:pt>
                <c:pt idx="1711">
                  <c:v>1.3875000000000001E-3</c:v>
                </c:pt>
                <c:pt idx="1712">
                  <c:v>1.3678E-3</c:v>
                </c:pt>
                <c:pt idx="1713">
                  <c:v>1.3484E-3</c:v>
                </c:pt>
                <c:pt idx="1714">
                  <c:v>1.3293999999999999E-3</c:v>
                </c:pt>
                <c:pt idx="1715">
                  <c:v>1.3106999999999999E-3</c:v>
                </c:pt>
                <c:pt idx="1716">
                  <c:v>1.2924E-3</c:v>
                </c:pt>
                <c:pt idx="1717">
                  <c:v>1.2744E-3</c:v>
                </c:pt>
                <c:pt idx="1718">
                  <c:v>1.2568E-3</c:v>
                </c:pt>
                <c:pt idx="1719">
                  <c:v>1.2394999999999999E-3</c:v>
                </c:pt>
                <c:pt idx="1720">
                  <c:v>1.2225000000000001E-3</c:v>
                </c:pt>
                <c:pt idx="1721">
                  <c:v>1.2057999999999999E-3</c:v>
                </c:pt>
                <c:pt idx="1722">
                  <c:v>1.1894E-3</c:v>
                </c:pt>
                <c:pt idx="1723">
                  <c:v>1.1734E-3</c:v>
                </c:pt>
                <c:pt idx="1724">
                  <c:v>1.1575999999999999E-3</c:v>
                </c:pt>
                <c:pt idx="1725">
                  <c:v>1.1421000000000001E-3</c:v>
                </c:pt>
                <c:pt idx="1726">
                  <c:v>1.1268999999999999E-3</c:v>
                </c:pt>
                <c:pt idx="1727">
                  <c:v>1.1119000000000001E-3</c:v>
                </c:pt>
                <c:pt idx="1728">
                  <c:v>1.0972E-3</c:v>
                </c:pt>
                <c:pt idx="1729">
                  <c:v>1.0827E-3</c:v>
                </c:pt>
                <c:pt idx="1730">
                  <c:v>1.0683999999999999E-3</c:v>
                </c:pt>
                <c:pt idx="1731">
                  <c:v>1.0543E-3</c:v>
                </c:pt>
                <c:pt idx="1732">
                  <c:v>1.0405E-3</c:v>
                </c:pt>
                <c:pt idx="1733">
                  <c:v>1.0269000000000001E-3</c:v>
                </c:pt>
                <c:pt idx="1734">
                  <c:v>1.0135000000000001E-3</c:v>
                </c:pt>
                <c:pt idx="1735">
                  <c:v>1.0003E-3</c:v>
                </c:pt>
                <c:pt idx="1736">
                  <c:v>9.8726999999999994E-4</c:v>
                </c:pt>
                <c:pt idx="1737">
                  <c:v>9.7448000000000001E-4</c:v>
                </c:pt>
                <c:pt idx="1738">
                  <c:v>9.6188999999999997E-4</c:v>
                </c:pt>
                <c:pt idx="1739">
                  <c:v>9.4950999999999998E-4</c:v>
                </c:pt>
                <c:pt idx="1740">
                  <c:v>9.3731000000000001E-4</c:v>
                </c:pt>
                <c:pt idx="1741">
                  <c:v>9.2531000000000004E-4</c:v>
                </c:pt>
                <c:pt idx="1742">
                  <c:v>9.1350000000000003E-4</c:v>
                </c:pt>
                <c:pt idx="1743">
                  <c:v>9.0187000000000004E-4</c:v>
                </c:pt>
                <c:pt idx="1744">
                  <c:v>8.9041999999999995E-4</c:v>
                </c:pt>
                <c:pt idx="1745">
                  <c:v>8.7914999999999998E-4</c:v>
                </c:pt>
                <c:pt idx="1746">
                  <c:v>8.6804999999999998E-4</c:v>
                </c:pt>
                <c:pt idx="1747">
                  <c:v>8.5713E-4</c:v>
                </c:pt>
                <c:pt idx="1748">
                  <c:v>8.4637000000000004E-4</c:v>
                </c:pt>
                <c:pt idx="1749">
                  <c:v>8.3578000000000005E-4</c:v>
                </c:pt>
                <c:pt idx="1750">
                  <c:v>8.2534000000000004E-4</c:v>
                </c:pt>
                <c:pt idx="1751">
                  <c:v>8.1506999999999999E-4</c:v>
                </c:pt>
                <c:pt idx="1752">
                  <c:v>8.0493999999999997E-4</c:v>
                </c:pt>
                <c:pt idx="1753">
                  <c:v>7.9496000000000005E-4</c:v>
                </c:pt>
                <c:pt idx="1754">
                  <c:v>7.8511E-4</c:v>
                </c:pt>
                <c:pt idx="1755">
                  <c:v>7.7539999999999998E-4</c:v>
                </c:pt>
                <c:pt idx="1756">
                  <c:v>7.6581999999999996E-4</c:v>
                </c:pt>
                <c:pt idx="1757">
                  <c:v>7.5635000000000003E-4</c:v>
                </c:pt>
                <c:pt idx="1758">
                  <c:v>7.4700000000000005E-4</c:v>
                </c:pt>
                <c:pt idx="1759">
                  <c:v>7.3777000000000001E-4</c:v>
                </c:pt>
                <c:pt idx="1760">
                  <c:v>7.2864000000000002E-4</c:v>
                </c:pt>
                <c:pt idx="1761">
                  <c:v>7.1960999999999998E-4</c:v>
                </c:pt>
                <c:pt idx="1762">
                  <c:v>7.1067999999999999E-4</c:v>
                </c:pt>
                <c:pt idx="1763">
                  <c:v>7.0184999999999996E-4</c:v>
                </c:pt>
                <c:pt idx="1764">
                  <c:v>6.9311000000000004E-4</c:v>
                </c:pt>
                <c:pt idx="1765">
                  <c:v>6.8448000000000001E-4</c:v>
                </c:pt>
                <c:pt idx="1766">
                  <c:v>6.7593999999999998E-4</c:v>
                </c:pt>
                <c:pt idx="1767">
                  <c:v>6.6750000000000002E-4</c:v>
                </c:pt>
                <c:pt idx="1768">
                  <c:v>6.5914999999999995E-4</c:v>
                </c:pt>
                <c:pt idx="1769">
                  <c:v>6.5090999999999999E-4</c:v>
                </c:pt>
                <c:pt idx="1770">
                  <c:v>6.4276999999999997E-4</c:v>
                </c:pt>
                <c:pt idx="1771">
                  <c:v>6.3473000000000002E-4</c:v>
                </c:pt>
                <c:pt idx="1772">
                  <c:v>6.2679999999999995E-4</c:v>
                </c:pt>
                <c:pt idx="1773">
                  <c:v>6.1897999999999999E-4</c:v>
                </c:pt>
                <c:pt idx="1774">
                  <c:v>6.1127000000000002E-4</c:v>
                </c:pt>
                <c:pt idx="1775">
                  <c:v>6.0367000000000005E-4</c:v>
                </c:pt>
                <c:pt idx="1776">
                  <c:v>5.9617999999999997E-4</c:v>
                </c:pt>
                <c:pt idx="1777">
                  <c:v>5.8881000000000005E-4</c:v>
                </c:pt>
                <c:pt idx="1778">
                  <c:v>5.8153999999999996E-4</c:v>
                </c:pt>
                <c:pt idx="1779">
                  <c:v>5.7437999999999999E-4</c:v>
                </c:pt>
                <c:pt idx="1780">
                  <c:v>5.6731999999999996E-4</c:v>
                </c:pt>
                <c:pt idx="1781">
                  <c:v>5.6037000000000003E-4</c:v>
                </c:pt>
                <c:pt idx="1782">
                  <c:v>5.5351E-4</c:v>
                </c:pt>
                <c:pt idx="1783">
                  <c:v>5.4675000000000004E-4</c:v>
                </c:pt>
                <c:pt idx="1784">
                  <c:v>5.4007999999999997E-4</c:v>
                </c:pt>
                <c:pt idx="1785">
                  <c:v>5.3348999999999996E-4</c:v>
                </c:pt>
                <c:pt idx="1786">
                  <c:v>5.2698999999999997E-4</c:v>
                </c:pt>
                <c:pt idx="1787">
                  <c:v>5.2057999999999998E-4</c:v>
                </c:pt>
                <c:pt idx="1788">
                  <c:v>5.1424000000000001E-4</c:v>
                </c:pt>
                <c:pt idx="1789">
                  <c:v>5.0798E-4</c:v>
                </c:pt>
                <c:pt idx="1790">
                  <c:v>5.0179000000000001E-4</c:v>
                </c:pt>
                <c:pt idx="1791">
                  <c:v>4.9567999999999997E-4</c:v>
                </c:pt>
                <c:pt idx="1792">
                  <c:v>4.8963999999999995E-4</c:v>
                </c:pt>
                <c:pt idx="1793">
                  <c:v>4.8367000000000001E-4</c:v>
                </c:pt>
                <c:pt idx="1794">
                  <c:v>4.7775999999999998E-4</c:v>
                </c:pt>
                <c:pt idx="1795">
                  <c:v>4.7192000000000002E-4</c:v>
                </c:pt>
                <c:pt idx="1796">
                  <c:v>4.6614999999999997E-4</c:v>
                </c:pt>
                <c:pt idx="1797">
                  <c:v>4.6044E-4</c:v>
                </c:pt>
                <c:pt idx="1798">
                  <c:v>4.5478000000000001E-4</c:v>
                </c:pt>
                <c:pt idx="1799">
                  <c:v>4.4918999999999997E-4</c:v>
                </c:pt>
                <c:pt idx="1800">
                  <c:v>4.4365000000000002E-4</c:v>
                </c:pt>
                <c:pt idx="1801">
                  <c:v>4.3816999999999999E-4</c:v>
                </c:pt>
                <c:pt idx="1802">
                  <c:v>4.3273999999999998E-4</c:v>
                </c:pt>
                <c:pt idx="1803">
                  <c:v>4.2736E-4</c:v>
                </c:pt>
                <c:pt idx="1804">
                  <c:v>4.2203E-4</c:v>
                </c:pt>
                <c:pt idx="1805">
                  <c:v>4.1675000000000002E-4</c:v>
                </c:pt>
                <c:pt idx="1806">
                  <c:v>4.1151000000000002E-4</c:v>
                </c:pt>
                <c:pt idx="1807">
                  <c:v>4.0632999999999999E-4</c:v>
                </c:pt>
                <c:pt idx="1808">
                  <c:v>4.0119E-4</c:v>
                </c:pt>
                <c:pt idx="1809">
                  <c:v>3.9610999999999997E-4</c:v>
                </c:pt>
                <c:pt idx="1810">
                  <c:v>3.9106999999999998E-4</c:v>
                </c:pt>
                <c:pt idx="1811">
                  <c:v>3.8608000000000002E-4</c:v>
                </c:pt>
                <c:pt idx="1812">
                  <c:v>3.8115000000000002E-4</c:v>
                </c:pt>
                <c:pt idx="1813">
                  <c:v>3.7628E-4</c:v>
                </c:pt>
                <c:pt idx="1814">
                  <c:v>3.7145E-4</c:v>
                </c:pt>
                <c:pt idx="1815">
                  <c:v>3.6668999999999997E-4</c:v>
                </c:pt>
                <c:pt idx="1816">
                  <c:v>3.6196999999999998E-4</c:v>
                </c:pt>
                <c:pt idx="1817">
                  <c:v>3.5732E-4</c:v>
                </c:pt>
                <c:pt idx="1818">
                  <c:v>5.0964000000000001E-4</c:v>
                </c:pt>
                <c:pt idx="1819">
                  <c:v>5.0308000000000004E-4</c:v>
                </c:pt>
                <c:pt idx="1820">
                  <c:v>4.9660000000000004E-4</c:v>
                </c:pt>
                <c:pt idx="1821">
                  <c:v>4.9019000000000005E-4</c:v>
                </c:pt>
                <c:pt idx="1822">
                  <c:v>4.8386000000000002E-4</c:v>
                </c:pt>
                <c:pt idx="1823">
                  <c:v>4.7760000000000001E-4</c:v>
                </c:pt>
                <c:pt idx="1824">
                  <c:v>4.7142000000000001E-4</c:v>
                </c:pt>
                <c:pt idx="1825">
                  <c:v>4.6529999999999998E-4</c:v>
                </c:pt>
                <c:pt idx="1826">
                  <c:v>4.5925000000000002E-4</c:v>
                </c:pt>
                <c:pt idx="1827">
                  <c:v>4.5326999999999998E-4</c:v>
                </c:pt>
                <c:pt idx="1828">
                  <c:v>4.4735E-4</c:v>
                </c:pt>
                <c:pt idx="1829">
                  <c:v>5.8038000000000002E-4</c:v>
                </c:pt>
                <c:pt idx="1830">
                  <c:v>7.3937000000000004E-4</c:v>
                </c:pt>
                <c:pt idx="1831">
                  <c:v>7.2966000000000003E-4</c:v>
                </c:pt>
                <c:pt idx="1832">
                  <c:v>7.2006999999999995E-4</c:v>
                </c:pt>
                <c:pt idx="1833">
                  <c:v>7.1058000000000004E-4</c:v>
                </c:pt>
                <c:pt idx="1834">
                  <c:v>7.0120000000000002E-4</c:v>
                </c:pt>
                <c:pt idx="1835">
                  <c:v>6.9193E-4</c:v>
                </c:pt>
                <c:pt idx="1836">
                  <c:v>6.8276999999999997E-4</c:v>
                </c:pt>
                <c:pt idx="1837">
                  <c:v>6.7369999999999995E-4</c:v>
                </c:pt>
                <c:pt idx="1838">
                  <c:v>6.6472999999999999E-4</c:v>
                </c:pt>
                <c:pt idx="1839">
                  <c:v>6.5585999999999997E-4</c:v>
                </c:pt>
                <c:pt idx="1840">
                  <c:v>6.4707999999999996E-4</c:v>
                </c:pt>
                <c:pt idx="1841">
                  <c:v>6.3838999999999996E-4</c:v>
                </c:pt>
                <c:pt idx="1842">
                  <c:v>6.2978000000000003E-4</c:v>
                </c:pt>
                <c:pt idx="1843">
                  <c:v>6.2126E-4</c:v>
                </c:pt>
                <c:pt idx="1844">
                  <c:v>6.1280999999999998E-4</c:v>
                </c:pt>
                <c:pt idx="1845">
                  <c:v>6.0444999999999997E-4</c:v>
                </c:pt>
                <c:pt idx="1846">
                  <c:v>5.9615999999999998E-4</c:v>
                </c:pt>
                <c:pt idx="1847">
                  <c:v>5.8794999999999995E-4</c:v>
                </c:pt>
                <c:pt idx="1848">
                  <c:v>5.7981000000000005E-4</c:v>
                </c:pt>
                <c:pt idx="1849">
                  <c:v>5.7174000000000005E-4</c:v>
                </c:pt>
                <c:pt idx="1850">
                  <c:v>5.6373999999999997E-4</c:v>
                </c:pt>
                <c:pt idx="1851">
                  <c:v>5.5581999999999995E-4</c:v>
                </c:pt>
                <c:pt idx="1852">
                  <c:v>5.4796999999999995E-4</c:v>
                </c:pt>
                <c:pt idx="1853">
                  <c:v>5.4018999999999996E-4</c:v>
                </c:pt>
                <c:pt idx="1854">
                  <c:v>5.3249000000000005E-4</c:v>
                </c:pt>
                <c:pt idx="1855">
                  <c:v>5.2488000000000003E-4</c:v>
                </c:pt>
                <c:pt idx="1856">
                  <c:v>5.1734999999999997E-4</c:v>
                </c:pt>
                <c:pt idx="1857">
                  <c:v>5.0989999999999998E-4</c:v>
                </c:pt>
                <c:pt idx="1858">
                  <c:v>5.0255000000000005E-4</c:v>
                </c:pt>
                <c:pt idx="1859">
                  <c:v>4.9527999999999996E-4</c:v>
                </c:pt>
                <c:pt idx="1860">
                  <c:v>9.3245000000000003E-4</c:v>
                </c:pt>
                <c:pt idx="1861">
                  <c:v>9.1894000000000003E-4</c:v>
                </c:pt>
                <c:pt idx="1862">
                  <c:v>9.056E-4</c:v>
                </c:pt>
                <c:pt idx="1863">
                  <c:v>8.9245999999999998E-4</c:v>
                </c:pt>
                <c:pt idx="1864">
                  <c:v>8.7949000000000002E-4</c:v>
                </c:pt>
                <c:pt idx="1865">
                  <c:v>8.6671000000000003E-4</c:v>
                </c:pt>
                <c:pt idx="1866">
                  <c:v>8.5411000000000005E-4</c:v>
                </c:pt>
                <c:pt idx="1867">
                  <c:v>8.4168999999999997E-4</c:v>
                </c:pt>
                <c:pt idx="1868">
                  <c:v>8.2943000000000003E-4</c:v>
                </c:pt>
                <c:pt idx="1869">
                  <c:v>8.1735E-4</c:v>
                </c:pt>
                <c:pt idx="1870">
                  <c:v>8.0544000000000004E-4</c:v>
                </c:pt>
                <c:pt idx="1871">
                  <c:v>7.9369E-4</c:v>
                </c:pt>
                <c:pt idx="1872">
                  <c:v>7.8209999999999998E-4</c:v>
                </c:pt>
                <c:pt idx="1873">
                  <c:v>7.7066999999999999E-4</c:v>
                </c:pt>
                <c:pt idx="1874">
                  <c:v>7.5940000000000003E-4</c:v>
                </c:pt>
                <c:pt idx="1875">
                  <c:v>7.4828999999999998E-4</c:v>
                </c:pt>
                <c:pt idx="1876">
                  <c:v>7.3731999999999997E-4</c:v>
                </c:pt>
                <c:pt idx="1877">
                  <c:v>7.2650000000000004E-4</c:v>
                </c:pt>
                <c:pt idx="1878">
                  <c:v>7.1582999999999998E-4</c:v>
                </c:pt>
                <c:pt idx="1879">
                  <c:v>7.0531000000000001E-4</c:v>
                </c:pt>
                <c:pt idx="1880">
                  <c:v>6.9492000000000002E-4</c:v>
                </c:pt>
                <c:pt idx="1881">
                  <c:v>6.8466999999999996E-4</c:v>
                </c:pt>
                <c:pt idx="1882">
                  <c:v>6.7456000000000005E-4</c:v>
                </c:pt>
                <c:pt idx="1883">
                  <c:v>6.6458000000000001E-4</c:v>
                </c:pt>
                <c:pt idx="1884">
                  <c:v>6.5472999999999996E-4</c:v>
                </c:pt>
                <c:pt idx="1885">
                  <c:v>6.4501999999999995E-4</c:v>
                </c:pt>
                <c:pt idx="1886">
                  <c:v>6.3542999999999998E-4</c:v>
                </c:pt>
                <c:pt idx="1887">
                  <c:v>6.2597E-4</c:v>
                </c:pt>
                <c:pt idx="1888">
                  <c:v>6.1664E-4</c:v>
                </c:pt>
                <c:pt idx="1889">
                  <c:v>6.0744E-4</c:v>
                </c:pt>
                <c:pt idx="1890">
                  <c:v>5.9836000000000004E-4</c:v>
                </c:pt>
                <c:pt idx="1891">
                  <c:v>5.8940999999999996E-4</c:v>
                </c:pt>
                <c:pt idx="1892">
                  <c:v>5.8056999999999998E-4</c:v>
                </c:pt>
                <c:pt idx="1893">
                  <c:v>5.7185000000000005E-4</c:v>
                </c:pt>
                <c:pt idx="1894">
                  <c:v>5.6324999999999995E-4</c:v>
                </c:pt>
                <c:pt idx="1895">
                  <c:v>5.5475000000000001E-4</c:v>
                </c:pt>
                <c:pt idx="1896">
                  <c:v>5.4635999999999997E-4</c:v>
                </c:pt>
                <c:pt idx="1897">
                  <c:v>5.3806999999999998E-4</c:v>
                </c:pt>
                <c:pt idx="1898">
                  <c:v>5.2988000000000004E-4</c:v>
                </c:pt>
                <c:pt idx="1899">
                  <c:v>5.2178999999999995E-4</c:v>
                </c:pt>
                <c:pt idx="1900">
                  <c:v>5.1380000000000002E-4</c:v>
                </c:pt>
                <c:pt idx="1901">
                  <c:v>5.0591000000000004E-4</c:v>
                </c:pt>
                <c:pt idx="1902">
                  <c:v>4.9812000000000001E-4</c:v>
                </c:pt>
                <c:pt idx="1903">
                  <c:v>4.9043000000000003E-4</c:v>
                </c:pt>
                <c:pt idx="1904">
                  <c:v>4.8284000000000001E-4</c:v>
                </c:pt>
                <c:pt idx="1905">
                  <c:v>4.7535999999999998E-4</c:v>
                </c:pt>
                <c:pt idx="1906">
                  <c:v>4.6798E-4</c:v>
                </c:pt>
                <c:pt idx="1907">
                  <c:v>4.6069999999999998E-4</c:v>
                </c:pt>
                <c:pt idx="1908">
                  <c:v>4.5354E-4</c:v>
                </c:pt>
                <c:pt idx="1909">
                  <c:v>4.4647000000000003E-4</c:v>
                </c:pt>
                <c:pt idx="1910">
                  <c:v>4.3951E-4</c:v>
                </c:pt>
                <c:pt idx="1911">
                  <c:v>4.3263999999999998E-4</c:v>
                </c:pt>
                <c:pt idx="1912">
                  <c:v>4.2588000000000001E-4</c:v>
                </c:pt>
                <c:pt idx="1913">
                  <c:v>4.1920999999999999E-4</c:v>
                </c:pt>
                <c:pt idx="1914">
                  <c:v>4.1262999999999998E-4</c:v>
                </c:pt>
                <c:pt idx="1915">
                  <c:v>4.0613999999999998E-4</c:v>
                </c:pt>
                <c:pt idx="1916">
                  <c:v>3.9973999999999999E-4</c:v>
                </c:pt>
                <c:pt idx="1917">
                  <c:v>3.9343000000000001E-4</c:v>
                </c:pt>
                <c:pt idx="1918">
                  <c:v>3.8719999999999998E-4</c:v>
                </c:pt>
                <c:pt idx="1919">
                  <c:v>3.8105000000000002E-4</c:v>
                </c:pt>
                <c:pt idx="1920">
                  <c:v>3.7498000000000002E-4</c:v>
                </c:pt>
                <c:pt idx="1921">
                  <c:v>3.6898999999999998E-4</c:v>
                </c:pt>
                <c:pt idx="1922">
                  <c:v>3.6308E-4</c:v>
                </c:pt>
                <c:pt idx="1923">
                  <c:v>3.5724999999999998E-4</c:v>
                </c:pt>
                <c:pt idx="1924">
                  <c:v>3.5148999999999998E-4</c:v>
                </c:pt>
                <c:pt idx="1925">
                  <c:v>3.4581E-4</c:v>
                </c:pt>
                <c:pt idx="1926">
                  <c:v>3.4019999999999998E-4</c:v>
                </c:pt>
                <c:pt idx="1927">
                  <c:v>3.3467000000000002E-4</c:v>
                </c:pt>
                <c:pt idx="1928">
                  <c:v>3.2920999999999997E-4</c:v>
                </c:pt>
                <c:pt idx="1929">
                  <c:v>3.2382E-4</c:v>
                </c:pt>
                <c:pt idx="1930">
                  <c:v>3.1850999999999998E-4</c:v>
                </c:pt>
                <c:pt idx="1931">
                  <c:v>3.1325999999999999E-4</c:v>
                </c:pt>
                <c:pt idx="1932">
                  <c:v>3.0809000000000001E-4</c:v>
                </c:pt>
                <c:pt idx="1933">
                  <c:v>3.0299E-4</c:v>
                </c:pt>
                <c:pt idx="1934">
                  <c:v>2.9795000000000001E-4</c:v>
                </c:pt>
                <c:pt idx="1935">
                  <c:v>2.9297999999999998E-4</c:v>
                </c:pt>
                <c:pt idx="1936">
                  <c:v>2.8808000000000002E-4</c:v>
                </c:pt>
                <c:pt idx="1937">
                  <c:v>2.8324999999999997E-4</c:v>
                </c:pt>
                <c:pt idx="1938">
                  <c:v>2.7848E-4</c:v>
                </c:pt>
                <c:pt idx="1939">
                  <c:v>2.7377E-4</c:v>
                </c:pt>
                <c:pt idx="1940">
                  <c:v>2.6913000000000002E-4</c:v>
                </c:pt>
                <c:pt idx="1941">
                  <c:v>2.6456E-4</c:v>
                </c:pt>
                <c:pt idx="1942">
                  <c:v>2.6005000000000001E-4</c:v>
                </c:pt>
                <c:pt idx="1943">
                  <c:v>2.5560999999999997E-4</c:v>
                </c:pt>
                <c:pt idx="1944">
                  <c:v>2.5123000000000002E-4</c:v>
                </c:pt>
                <c:pt idx="1945">
                  <c:v>2.4691999999999997E-4</c:v>
                </c:pt>
                <c:pt idx="1946">
                  <c:v>2.4268E-4</c:v>
                </c:pt>
                <c:pt idx="1947">
                  <c:v>2.385E-4</c:v>
                </c:pt>
                <c:pt idx="1948">
                  <c:v>2.3437999999999999E-4</c:v>
                </c:pt>
                <c:pt idx="1949">
                  <c:v>2.3033E-4</c:v>
                </c:pt>
                <c:pt idx="1950">
                  <c:v>2.2634E-4</c:v>
                </c:pt>
                <c:pt idx="1951">
                  <c:v>2.2242E-4</c:v>
                </c:pt>
                <c:pt idx="1952">
                  <c:v>2.1855999999999999E-4</c:v>
                </c:pt>
                <c:pt idx="1953">
                  <c:v>2.1477000000000001E-4</c:v>
                </c:pt>
                <c:pt idx="1954">
                  <c:v>2.1104000000000001E-4</c:v>
                </c:pt>
                <c:pt idx="1955">
                  <c:v>2.0738000000000001E-4</c:v>
                </c:pt>
                <c:pt idx="1956">
                  <c:v>2.0377000000000001E-4</c:v>
                </c:pt>
                <c:pt idx="1957">
                  <c:v>2.0023E-4</c:v>
                </c:pt>
                <c:pt idx="1958">
                  <c:v>1.9675000000000001E-4</c:v>
                </c:pt>
                <c:pt idx="1959">
                  <c:v>1.9332999999999999E-4</c:v>
                </c:pt>
                <c:pt idx="1960">
                  <c:v>1.8996E-4</c:v>
                </c:pt>
                <c:pt idx="1961">
                  <c:v>1.8666000000000001E-4</c:v>
                </c:pt>
                <c:pt idx="1962">
                  <c:v>1.8341000000000001E-4</c:v>
                </c:pt>
                <c:pt idx="1963">
                  <c:v>1.8021000000000001E-4</c:v>
                </c:pt>
                <c:pt idx="1964">
                  <c:v>1.7707000000000001E-4</c:v>
                </c:pt>
                <c:pt idx="1965">
                  <c:v>1.7399000000000001E-4</c:v>
                </c:pt>
                <c:pt idx="1966">
                  <c:v>1.7095000000000001E-4</c:v>
                </c:pt>
                <c:pt idx="1967">
                  <c:v>1.6797000000000001E-4</c:v>
                </c:pt>
                <c:pt idx="1968">
                  <c:v>1.6503000000000001E-4</c:v>
                </c:pt>
                <c:pt idx="1969">
                  <c:v>1.6215000000000001E-4</c:v>
                </c:pt>
                <c:pt idx="1970">
                  <c:v>1.5930999999999999E-4</c:v>
                </c:pt>
                <c:pt idx="1971">
                  <c:v>1.5652E-4</c:v>
                </c:pt>
                <c:pt idx="1972">
                  <c:v>1.5377000000000001E-4</c:v>
                </c:pt>
                <c:pt idx="1973">
                  <c:v>1.5107E-4</c:v>
                </c:pt>
                <c:pt idx="1974">
                  <c:v>1.4841999999999999E-4</c:v>
                </c:pt>
                <c:pt idx="1975">
                  <c:v>1.4582000000000001E-4</c:v>
                </c:pt>
                <c:pt idx="1976">
                  <c:v>1.4326000000000001E-4</c:v>
                </c:pt>
                <c:pt idx="1977">
                  <c:v>1.4074000000000001E-4</c:v>
                </c:pt>
                <c:pt idx="1978">
                  <c:v>1.3825999999999999E-4</c:v>
                </c:pt>
                <c:pt idx="1979">
                  <c:v>1.3583000000000001E-4</c:v>
                </c:pt>
                <c:pt idx="1980">
                  <c:v>1.3344E-4</c:v>
                </c:pt>
                <c:pt idx="1981">
                  <c:v>1.3109999999999999E-4</c:v>
                </c:pt>
                <c:pt idx="1982">
                  <c:v>1.2878999999999999E-4</c:v>
                </c:pt>
                <c:pt idx="1983">
                  <c:v>1.2652E-4</c:v>
                </c:pt>
                <c:pt idx="1984">
                  <c:v>1.2428999999999999E-4</c:v>
                </c:pt>
                <c:pt idx="1985">
                  <c:v>1.2210000000000001E-4</c:v>
                </c:pt>
                <c:pt idx="1986">
                  <c:v>1.1995E-4</c:v>
                </c:pt>
                <c:pt idx="1987">
                  <c:v>1.1783E-4</c:v>
                </c:pt>
                <c:pt idx="1988">
                  <c:v>1.1574999999999999E-4</c:v>
                </c:pt>
                <c:pt idx="1989">
                  <c:v>1.1370999999999999E-4</c:v>
                </c:pt>
                <c:pt idx="1990">
                  <c:v>1.117E-4</c:v>
                </c:pt>
                <c:pt idx="1991">
                  <c:v>1.0972E-4</c:v>
                </c:pt>
                <c:pt idx="1992">
                  <c:v>1.0778E-4</c:v>
                </c:pt>
                <c:pt idx="1993">
                  <c:v>1.0587E-4</c:v>
                </c:pt>
                <c:pt idx="1994">
                  <c:v>1.0399999999999999E-4</c:v>
                </c:pt>
                <c:pt idx="1995">
                  <c:v>1.0216E-4</c:v>
                </c:pt>
                <c:pt idx="1996">
                  <c:v>1.0035999999999999E-4</c:v>
                </c:pt>
                <c:pt idx="1997">
                  <c:v>9.8585000000000006E-5</c:v>
                </c:pt>
                <c:pt idx="1998">
                  <c:v>9.6844999999999999E-5</c:v>
                </c:pt>
                <c:pt idx="1999">
                  <c:v>9.5137999999999996E-5</c:v>
                </c:pt>
                <c:pt idx="2000">
                  <c:v>9.3461999999999994E-5</c:v>
                </c:pt>
                <c:pt idx="2001">
                  <c:v>9.1816000000000003E-5</c:v>
                </c:pt>
                <c:pt idx="2002">
                  <c:v>9.0200999999999999E-5</c:v>
                </c:pt>
                <c:pt idx="2003">
                  <c:v>8.8615000000000005E-5</c:v>
                </c:pt>
                <c:pt idx="2004">
                  <c:v>8.7058999999999994E-5</c:v>
                </c:pt>
                <c:pt idx="2005">
                  <c:v>8.5530000000000003E-5</c:v>
                </c:pt>
                <c:pt idx="2006">
                  <c:v>8.4029999999999993E-5</c:v>
                </c:pt>
                <c:pt idx="2007">
                  <c:v>8.2558000000000005E-5</c:v>
                </c:pt>
                <c:pt idx="2008">
                  <c:v>8.1112999999999994E-5</c:v>
                </c:pt>
                <c:pt idx="2009">
                  <c:v>7.9695000000000002E-5</c:v>
                </c:pt>
                <c:pt idx="2010">
                  <c:v>7.8304000000000001E-5</c:v>
                </c:pt>
                <c:pt idx="2011">
                  <c:v>7.6938000000000001E-5</c:v>
                </c:pt>
                <c:pt idx="2012">
                  <c:v>7.5599000000000006E-5</c:v>
                </c:pt>
                <c:pt idx="2013">
                  <c:v>7.4284999999999998E-5</c:v>
                </c:pt>
                <c:pt idx="2014">
                  <c:v>7.2997000000000006E-5</c:v>
                </c:pt>
                <c:pt idx="2015">
                  <c:v>7.1732999999999999E-5</c:v>
                </c:pt>
                <c:pt idx="2016">
                  <c:v>7.0494999999999995E-5</c:v>
                </c:pt>
                <c:pt idx="2017">
                  <c:v>6.9281000000000003E-5</c:v>
                </c:pt>
                <c:pt idx="2018">
                  <c:v>6.8089999999999994E-5</c:v>
                </c:pt>
                <c:pt idx="2019">
                  <c:v>6.6922999999999996E-5</c:v>
                </c:pt>
                <c:pt idx="2020">
                  <c:v>6.5778999999999995E-5</c:v>
                </c:pt>
                <c:pt idx="2021">
                  <c:v>6.4658000000000003E-5</c:v>
                </c:pt>
                <c:pt idx="2022">
                  <c:v>6.3559000000000006E-5</c:v>
                </c:pt>
                <c:pt idx="2023">
                  <c:v>6.2482000000000002E-5</c:v>
                </c:pt>
                <c:pt idx="2024">
                  <c:v>6.1425000000000002E-5</c:v>
                </c:pt>
                <c:pt idx="2025">
                  <c:v>6.0390000000000003E-5</c:v>
                </c:pt>
                <c:pt idx="2026">
                  <c:v>5.9375E-5</c:v>
                </c:pt>
                <c:pt idx="2027">
                  <c:v>5.8378999999999998E-5</c:v>
                </c:pt>
                <c:pt idx="2028">
                  <c:v>5.7401999999999997E-5</c:v>
                </c:pt>
                <c:pt idx="2029">
                  <c:v>5.6443000000000002E-5</c:v>
                </c:pt>
                <c:pt idx="2030">
                  <c:v>5.5503E-5</c:v>
                </c:pt>
                <c:pt idx="2031">
                  <c:v>5.4580000000000003E-5</c:v>
                </c:pt>
                <c:pt idx="2032">
                  <c:v>5.3674999999999997E-5</c:v>
                </c:pt>
                <c:pt idx="2033">
                  <c:v>5.2785999999999999E-5</c:v>
                </c:pt>
                <c:pt idx="2034">
                  <c:v>5.1913999999999998E-5</c:v>
                </c:pt>
                <c:pt idx="2035">
                  <c:v>5.1057999999999998E-5</c:v>
                </c:pt>
                <c:pt idx="2036">
                  <c:v>5.0216999999999997E-5</c:v>
                </c:pt>
                <c:pt idx="2037">
                  <c:v>4.9391000000000002E-5</c:v>
                </c:pt>
                <c:pt idx="2038">
                  <c:v>4.8579999999999999E-5</c:v>
                </c:pt>
                <c:pt idx="2039">
                  <c:v>4.7783E-5</c:v>
                </c:pt>
                <c:pt idx="2040">
                  <c:v>4.7000999999999999E-5</c:v>
                </c:pt>
                <c:pt idx="2041">
                  <c:v>4.6232000000000001E-5</c:v>
                </c:pt>
                <c:pt idx="2042">
                  <c:v>4.5478000000000001E-5</c:v>
                </c:pt>
                <c:pt idx="2043">
                  <c:v>4.4737000000000002E-5</c:v>
                </c:pt>
                <c:pt idx="2044">
                  <c:v>4.4008999999999998E-5</c:v>
                </c:pt>
                <c:pt idx="2045">
                  <c:v>4.3294999999999998E-5</c:v>
                </c:pt>
                <c:pt idx="2046">
                  <c:v>4.2593999999999999E-5</c:v>
                </c:pt>
                <c:pt idx="2047">
                  <c:v>4.1906000000000002E-5</c:v>
                </c:pt>
                <c:pt idx="2048">
                  <c:v>4.1230999999999999E-5</c:v>
                </c:pt>
                <c:pt idx="2049">
                  <c:v>4.0568999999999997E-5</c:v>
                </c:pt>
                <c:pt idx="2050">
                  <c:v>3.9919000000000002E-5</c:v>
                </c:pt>
                <c:pt idx="2051">
                  <c:v>3.9282000000000001E-5</c:v>
                </c:pt>
                <c:pt idx="2052">
                  <c:v>3.8656999999999999E-5</c:v>
                </c:pt>
                <c:pt idx="2053">
                  <c:v>3.8043000000000002E-5</c:v>
                </c:pt>
                <c:pt idx="2054">
                  <c:v>3.7441999999999998E-5</c:v>
                </c:pt>
                <c:pt idx="2055">
                  <c:v>3.6850999999999997E-5</c:v>
                </c:pt>
                <c:pt idx="2056">
                  <c:v>3.6272000000000001E-5</c:v>
                </c:pt>
                <c:pt idx="2057">
                  <c:v>3.5704000000000002E-5</c:v>
                </c:pt>
                <c:pt idx="2058">
                  <c:v>3.5147000000000001E-5</c:v>
                </c:pt>
                <c:pt idx="2059">
                  <c:v>3.4601000000000003E-5</c:v>
                </c:pt>
                <c:pt idx="2060">
                  <c:v>3.4065E-5</c:v>
                </c:pt>
                <c:pt idx="2061">
                  <c:v>3.3540000000000001E-5</c:v>
                </c:pt>
                <c:pt idx="2062">
                  <c:v>3.3025000000000003E-5</c:v>
                </c:pt>
                <c:pt idx="2063">
                  <c:v>3.252E-5</c:v>
                </c:pt>
                <c:pt idx="2064">
                  <c:v>3.2024999999999999E-5</c:v>
                </c:pt>
                <c:pt idx="2065">
                  <c:v>3.1538999999999997E-5</c:v>
                </c:pt>
                <c:pt idx="2066">
                  <c:v>3.1062999999999997E-5</c:v>
                </c:pt>
                <c:pt idx="2067">
                  <c:v>3.0595000000000001E-5</c:v>
                </c:pt>
                <c:pt idx="2068">
                  <c:v>3.0136000000000001E-5</c:v>
                </c:pt>
                <c:pt idx="2069">
                  <c:v>2.9686E-5</c:v>
                </c:pt>
                <c:pt idx="2070">
                  <c:v>2.9244E-5</c:v>
                </c:pt>
                <c:pt idx="2071">
                  <c:v>2.881E-5</c:v>
                </c:pt>
                <c:pt idx="2072">
                  <c:v>2.8384000000000001E-5</c:v>
                </c:pt>
                <c:pt idx="2073">
                  <c:v>0.41344999999999998</c:v>
                </c:pt>
                <c:pt idx="2074">
                  <c:v>0.41</c:v>
                </c:pt>
                <c:pt idx="2075">
                  <c:v>0.40399000000000002</c:v>
                </c:pt>
                <c:pt idx="2076">
                  <c:v>0.39810000000000001</c:v>
                </c:pt>
                <c:pt idx="2077">
                  <c:v>0.39230999999999999</c:v>
                </c:pt>
                <c:pt idx="2078">
                  <c:v>0.38662999999999997</c:v>
                </c:pt>
                <c:pt idx="2079">
                  <c:v>0.38103999999999999</c:v>
                </c:pt>
                <c:pt idx="2080">
                  <c:v>0.37556</c:v>
                </c:pt>
                <c:pt idx="2081">
                  <c:v>0.37017</c:v>
                </c:pt>
                <c:pt idx="2082">
                  <c:v>0.36487999999999998</c:v>
                </c:pt>
                <c:pt idx="2083">
                  <c:v>0.35968</c:v>
                </c:pt>
                <c:pt idx="2084">
                  <c:v>0.35457</c:v>
                </c:pt>
                <c:pt idx="2085">
                  <c:v>0.34955999999999998</c:v>
                </c:pt>
                <c:pt idx="2086">
                  <c:v>0.34462999999999999</c:v>
                </c:pt>
                <c:pt idx="2087">
                  <c:v>0.33978000000000003</c:v>
                </c:pt>
                <c:pt idx="2088">
                  <c:v>0.33502999999999999</c:v>
                </c:pt>
                <c:pt idx="2089">
                  <c:v>0.33034999999999998</c:v>
                </c:pt>
                <c:pt idx="2090">
                  <c:v>0.32574999999999998</c:v>
                </c:pt>
                <c:pt idx="2091">
                  <c:v>0.32124000000000003</c:v>
                </c:pt>
                <c:pt idx="2092">
                  <c:v>0.31680000000000003</c:v>
                </c:pt>
                <c:pt idx="2093">
                  <c:v>0.31244</c:v>
                </c:pt>
                <c:pt idx="2094">
                  <c:v>0.30814999999999998</c:v>
                </c:pt>
                <c:pt idx="2095">
                  <c:v>0.30392999999999998</c:v>
                </c:pt>
                <c:pt idx="2096">
                  <c:v>0.29977999999999999</c:v>
                </c:pt>
                <c:pt idx="2097">
                  <c:v>0.29570999999999997</c:v>
                </c:pt>
                <c:pt idx="2098">
                  <c:v>0.29170000000000001</c:v>
                </c:pt>
                <c:pt idx="2099">
                  <c:v>0.28775000000000001</c:v>
                </c:pt>
                <c:pt idx="2100">
                  <c:v>0.28387000000000001</c:v>
                </c:pt>
                <c:pt idx="2101">
                  <c:v>0.28004000000000001</c:v>
                </c:pt>
                <c:pt idx="2102">
                  <c:v>0.27628000000000003</c:v>
                </c:pt>
                <c:pt idx="2103">
                  <c:v>0.27257999999999999</c:v>
                </c:pt>
                <c:pt idx="2104">
                  <c:v>0.26894000000000001</c:v>
                </c:pt>
                <c:pt idx="2105">
                  <c:v>0.26534999999999997</c:v>
                </c:pt>
                <c:pt idx="2106">
                  <c:v>0.26182</c:v>
                </c:pt>
                <c:pt idx="2107">
                  <c:v>0.25834000000000001</c:v>
                </c:pt>
                <c:pt idx="2108">
                  <c:v>0.25491999999999998</c:v>
                </c:pt>
                <c:pt idx="2109">
                  <c:v>0.25155</c:v>
                </c:pt>
                <c:pt idx="2110">
                  <c:v>0.24823000000000001</c:v>
                </c:pt>
                <c:pt idx="2111">
                  <c:v>0.24496999999999999</c:v>
                </c:pt>
                <c:pt idx="2112">
                  <c:v>0.24174999999999999</c:v>
                </c:pt>
                <c:pt idx="2113">
                  <c:v>0.23859</c:v>
                </c:pt>
                <c:pt idx="2114">
                  <c:v>0.23547000000000001</c:v>
                </c:pt>
                <c:pt idx="2115">
                  <c:v>0.23241000000000001</c:v>
                </c:pt>
                <c:pt idx="2116">
                  <c:v>0.22939000000000001</c:v>
                </c:pt>
                <c:pt idx="2117">
                  <c:v>0.22641</c:v>
                </c:pt>
                <c:pt idx="2118">
                  <c:v>0.22348000000000001</c:v>
                </c:pt>
                <c:pt idx="2119">
                  <c:v>0.22058</c:v>
                </c:pt>
                <c:pt idx="2120">
                  <c:v>0.21773000000000001</c:v>
                </c:pt>
                <c:pt idx="2121">
                  <c:v>0.21490999999999999</c:v>
                </c:pt>
                <c:pt idx="2122">
                  <c:v>0.21213000000000001</c:v>
                </c:pt>
                <c:pt idx="2123">
                  <c:v>0.20938999999999999</c:v>
                </c:pt>
                <c:pt idx="2124">
                  <c:v>0.20669000000000001</c:v>
                </c:pt>
                <c:pt idx="2125">
                  <c:v>0.20402999999999999</c:v>
                </c:pt>
                <c:pt idx="2126">
                  <c:v>0.2014</c:v>
                </c:pt>
                <c:pt idx="2127">
                  <c:v>0.1988</c:v>
                </c:pt>
                <c:pt idx="2128">
                  <c:v>0.21373</c:v>
                </c:pt>
                <c:pt idx="2129">
                  <c:v>0.21098</c:v>
                </c:pt>
                <c:pt idx="2130">
                  <c:v>0.20827999999999999</c:v>
                </c:pt>
                <c:pt idx="2131">
                  <c:v>0.20560999999999999</c:v>
                </c:pt>
                <c:pt idx="2132">
                  <c:v>0.20297999999999999</c:v>
                </c:pt>
                <c:pt idx="2133">
                  <c:v>0.20039000000000001</c:v>
                </c:pt>
                <c:pt idx="2134">
                  <c:v>0.19783999999999999</c:v>
                </c:pt>
                <c:pt idx="2135">
                  <c:v>0.19531999999999999</c:v>
                </c:pt>
                <c:pt idx="2136">
                  <c:v>0.19283</c:v>
                </c:pt>
                <c:pt idx="2137">
                  <c:v>0.19037999999999999</c:v>
                </c:pt>
                <c:pt idx="2138">
                  <c:v>0.18795999999999999</c:v>
                </c:pt>
                <c:pt idx="2139">
                  <c:v>0.18557999999999999</c:v>
                </c:pt>
                <c:pt idx="2140">
                  <c:v>0.18323</c:v>
                </c:pt>
                <c:pt idx="2141">
                  <c:v>0.18090999999999999</c:v>
                </c:pt>
                <c:pt idx="2142">
                  <c:v>0.17863000000000001</c:v>
                </c:pt>
                <c:pt idx="2143">
                  <c:v>0.17637</c:v>
                </c:pt>
                <c:pt idx="2144">
                  <c:v>0.17415</c:v>
                </c:pt>
                <c:pt idx="2145">
                  <c:v>0.17196</c:v>
                </c:pt>
                <c:pt idx="2146">
                  <c:v>0.16979</c:v>
                </c:pt>
                <c:pt idx="2147">
                  <c:v>0.16766</c:v>
                </c:pt>
                <c:pt idx="2148">
                  <c:v>0.16556000000000001</c:v>
                </c:pt>
                <c:pt idx="2149">
                  <c:v>0.16347999999999999</c:v>
                </c:pt>
                <c:pt idx="2150">
                  <c:v>0.16144</c:v>
                </c:pt>
                <c:pt idx="2151">
                  <c:v>0.15942000000000001</c:v>
                </c:pt>
                <c:pt idx="2152">
                  <c:v>0.15742999999999999</c:v>
                </c:pt>
                <c:pt idx="2153">
                  <c:v>0.15547</c:v>
                </c:pt>
                <c:pt idx="2154">
                  <c:v>0.15354000000000001</c:v>
                </c:pt>
                <c:pt idx="2155">
                  <c:v>0.15162999999999999</c:v>
                </c:pt>
                <c:pt idx="2156">
                  <c:v>0.14974999999999999</c:v>
                </c:pt>
                <c:pt idx="2157">
                  <c:v>0.1479</c:v>
                </c:pt>
                <c:pt idx="2158">
                  <c:v>0.14607000000000001</c:v>
                </c:pt>
                <c:pt idx="2159">
                  <c:v>0.14427000000000001</c:v>
                </c:pt>
                <c:pt idx="2160">
                  <c:v>0.14249999999999999</c:v>
                </c:pt>
                <c:pt idx="2161">
                  <c:v>0.14074999999999999</c:v>
                </c:pt>
                <c:pt idx="2162">
                  <c:v>0.13902999999999999</c:v>
                </c:pt>
                <c:pt idx="2163">
                  <c:v>0.13732</c:v>
                </c:pt>
                <c:pt idx="2164">
                  <c:v>0.13564999999999999</c:v>
                </c:pt>
                <c:pt idx="2165">
                  <c:v>0.13399</c:v>
                </c:pt>
                <c:pt idx="2166">
                  <c:v>0.13236000000000001</c:v>
                </c:pt>
                <c:pt idx="2167">
                  <c:v>0.13075000000000001</c:v>
                </c:pt>
                <c:pt idx="2168">
                  <c:v>0.12914999999999999</c:v>
                </c:pt>
                <c:pt idx="2169">
                  <c:v>0.12758</c:v>
                </c:pt>
                <c:pt idx="2170">
                  <c:v>0.12603</c:v>
                </c:pt>
                <c:pt idx="2171">
                  <c:v>0.1245</c:v>
                </c:pt>
                <c:pt idx="2172">
                  <c:v>0.12298000000000001</c:v>
                </c:pt>
                <c:pt idx="2173">
                  <c:v>0.12148</c:v>
                </c:pt>
                <c:pt idx="2174">
                  <c:v>0.12</c:v>
                </c:pt>
                <c:pt idx="2175">
                  <c:v>0.11853</c:v>
                </c:pt>
                <c:pt idx="2176">
                  <c:v>0.11706999999999999</c:v>
                </c:pt>
                <c:pt idx="2177">
                  <c:v>0.11564000000000001</c:v>
                </c:pt>
                <c:pt idx="2178">
                  <c:v>0.11421000000000001</c:v>
                </c:pt>
                <c:pt idx="2179">
                  <c:v>0.1128</c:v>
                </c:pt>
                <c:pt idx="2180">
                  <c:v>0.1114</c:v>
                </c:pt>
                <c:pt idx="2181">
                  <c:v>0.11001</c:v>
                </c:pt>
                <c:pt idx="2182">
                  <c:v>0.10864</c:v>
                </c:pt>
                <c:pt idx="2183">
                  <c:v>0.10728</c:v>
                </c:pt>
                <c:pt idx="2184">
                  <c:v>0.10593</c:v>
                </c:pt>
                <c:pt idx="2185">
                  <c:v>0.1046</c:v>
                </c:pt>
                <c:pt idx="2186">
                  <c:v>0.10328</c:v>
                </c:pt>
                <c:pt idx="2187">
                  <c:v>0.10197000000000001</c:v>
                </c:pt>
                <c:pt idx="2188">
                  <c:v>0.10067</c:v>
                </c:pt>
                <c:pt idx="2189">
                  <c:v>9.9386000000000002E-2</c:v>
                </c:pt>
                <c:pt idx="2190">
                  <c:v>9.8114000000000007E-2</c:v>
                </c:pt>
                <c:pt idx="2191">
                  <c:v>9.6853999999999996E-2</c:v>
                </c:pt>
                <c:pt idx="2192">
                  <c:v>0.11949</c:v>
                </c:pt>
                <c:pt idx="2193">
                  <c:v>0.11795</c:v>
                </c:pt>
                <c:pt idx="2194">
                  <c:v>0.11642</c:v>
                </c:pt>
                <c:pt idx="2195">
                  <c:v>0.11491</c:v>
                </c:pt>
                <c:pt idx="2196">
                  <c:v>0.11341</c:v>
                </c:pt>
                <c:pt idx="2197">
                  <c:v>0.11193</c:v>
                </c:pt>
                <c:pt idx="2198">
                  <c:v>0.11047</c:v>
                </c:pt>
                <c:pt idx="2199">
                  <c:v>0.10902000000000001</c:v>
                </c:pt>
                <c:pt idx="2200">
                  <c:v>0.10759000000000001</c:v>
                </c:pt>
                <c:pt idx="2201">
                  <c:v>0.10617</c:v>
                </c:pt>
                <c:pt idx="2202">
                  <c:v>0.10477</c:v>
                </c:pt>
                <c:pt idx="2203">
                  <c:v>0.10338</c:v>
                </c:pt>
                <c:pt idx="2204">
                  <c:v>0.10201</c:v>
                </c:pt>
                <c:pt idx="2205">
                  <c:v>0.10066</c:v>
                </c:pt>
                <c:pt idx="2206">
                  <c:v>9.9320000000000006E-2</c:v>
                </c:pt>
                <c:pt idx="2207">
                  <c:v>9.7994999999999999E-2</c:v>
                </c:pt>
                <c:pt idx="2208">
                  <c:v>9.6684000000000006E-2</c:v>
                </c:pt>
                <c:pt idx="2209">
                  <c:v>9.5385999999999999E-2</c:v>
                </c:pt>
                <c:pt idx="2210">
                  <c:v>9.4102000000000005E-2</c:v>
                </c:pt>
                <c:pt idx="2211">
                  <c:v>9.2829999999999996E-2</c:v>
                </c:pt>
                <c:pt idx="2212">
                  <c:v>9.1572000000000001E-2</c:v>
                </c:pt>
                <c:pt idx="2213">
                  <c:v>9.0327000000000005E-2</c:v>
                </c:pt>
                <c:pt idx="2214">
                  <c:v>8.9094999999999994E-2</c:v>
                </c:pt>
                <c:pt idx="2215">
                  <c:v>8.7874999999999995E-2</c:v>
                </c:pt>
                <c:pt idx="2216">
                  <c:v>8.6667999999999995E-2</c:v>
                </c:pt>
                <c:pt idx="2217">
                  <c:v>8.5473999999999994E-2</c:v>
                </c:pt>
                <c:pt idx="2218">
                  <c:v>8.4293000000000007E-2</c:v>
                </c:pt>
                <c:pt idx="2219">
                  <c:v>8.3125000000000004E-2</c:v>
                </c:pt>
                <c:pt idx="2220">
                  <c:v>8.1969E-2</c:v>
                </c:pt>
                <c:pt idx="2221">
                  <c:v>8.0826999999999996E-2</c:v>
                </c:pt>
                <c:pt idx="2222">
                  <c:v>7.9699000000000006E-2</c:v>
                </c:pt>
                <c:pt idx="2223">
                  <c:v>7.8583E-2</c:v>
                </c:pt>
                <c:pt idx="2224">
                  <c:v>7.7479999999999993E-2</c:v>
                </c:pt>
                <c:pt idx="2225">
                  <c:v>7.6391000000000001E-2</c:v>
                </c:pt>
                <c:pt idx="2226">
                  <c:v>7.5314000000000006E-2</c:v>
                </c:pt>
                <c:pt idx="2227">
                  <c:v>7.4248999999999996E-2</c:v>
                </c:pt>
                <c:pt idx="2228">
                  <c:v>7.3196999999999998E-2</c:v>
                </c:pt>
                <c:pt idx="2229">
                  <c:v>7.2156999999999999E-2</c:v>
                </c:pt>
                <c:pt idx="2230">
                  <c:v>7.1127999999999997E-2</c:v>
                </c:pt>
                <c:pt idx="2231">
                  <c:v>7.0111999999999994E-2</c:v>
                </c:pt>
                <c:pt idx="2232">
                  <c:v>6.9107000000000002E-2</c:v>
                </c:pt>
                <c:pt idx="2233">
                  <c:v>6.8113999999999994E-2</c:v>
                </c:pt>
                <c:pt idx="2234">
                  <c:v>6.7131999999999997E-2</c:v>
                </c:pt>
                <c:pt idx="2235">
                  <c:v>6.6163E-2</c:v>
                </c:pt>
                <c:pt idx="2236">
                  <c:v>6.5206E-2</c:v>
                </c:pt>
                <c:pt idx="2237">
                  <c:v>6.4260999999999999E-2</c:v>
                </c:pt>
                <c:pt idx="2238">
                  <c:v>6.3327999999999995E-2</c:v>
                </c:pt>
                <c:pt idx="2239">
                  <c:v>6.2406999999999997E-2</c:v>
                </c:pt>
                <c:pt idx="2240">
                  <c:v>6.1497999999999997E-2</c:v>
                </c:pt>
                <c:pt idx="2241">
                  <c:v>6.0601000000000002E-2</c:v>
                </c:pt>
                <c:pt idx="2242">
                  <c:v>5.9714999999999997E-2</c:v>
                </c:pt>
                <c:pt idx="2243">
                  <c:v>5.8839000000000002E-2</c:v>
                </c:pt>
                <c:pt idx="2244">
                  <c:v>5.7973999999999998E-2</c:v>
                </c:pt>
                <c:pt idx="2245">
                  <c:v>5.7119999999999997E-2</c:v>
                </c:pt>
                <c:pt idx="2246">
                  <c:v>5.6274999999999999E-2</c:v>
                </c:pt>
                <c:pt idx="2247">
                  <c:v>5.5439000000000002E-2</c:v>
                </c:pt>
                <c:pt idx="2248">
                  <c:v>5.4612000000000001E-2</c:v>
                </c:pt>
                <c:pt idx="2249">
                  <c:v>5.3795000000000003E-2</c:v>
                </c:pt>
                <c:pt idx="2250">
                  <c:v>5.2985999999999998E-2</c:v>
                </c:pt>
                <c:pt idx="2251">
                  <c:v>5.2186999999999997E-2</c:v>
                </c:pt>
                <c:pt idx="2252">
                  <c:v>5.1395999999999997E-2</c:v>
                </c:pt>
                <c:pt idx="2253">
                  <c:v>5.0615E-2</c:v>
                </c:pt>
                <c:pt idx="2254">
                  <c:v>4.9843999999999999E-2</c:v>
                </c:pt>
                <c:pt idx="2255">
                  <c:v>4.9081E-2</c:v>
                </c:pt>
                <c:pt idx="2256">
                  <c:v>4.8328999999999997E-2</c:v>
                </c:pt>
                <c:pt idx="2257">
                  <c:v>4.7586000000000003E-2</c:v>
                </c:pt>
                <c:pt idx="2258">
                  <c:v>4.6852999999999999E-2</c:v>
                </c:pt>
                <c:pt idx="2259">
                  <c:v>4.6129999999999997E-2</c:v>
                </c:pt>
                <c:pt idx="2260">
                  <c:v>4.5415999999999998E-2</c:v>
                </c:pt>
                <c:pt idx="2261">
                  <c:v>4.4712000000000002E-2</c:v>
                </c:pt>
                <c:pt idx="2262">
                  <c:v>4.4018000000000002E-2</c:v>
                </c:pt>
                <c:pt idx="2263">
                  <c:v>4.3333000000000003E-2</c:v>
                </c:pt>
                <c:pt idx="2264">
                  <c:v>4.2658000000000001E-2</c:v>
                </c:pt>
                <c:pt idx="2265">
                  <c:v>4.1991000000000001E-2</c:v>
                </c:pt>
                <c:pt idx="2266">
                  <c:v>4.1334000000000003E-2</c:v>
                </c:pt>
                <c:pt idx="2267">
                  <c:v>4.0686E-2</c:v>
                </c:pt>
                <c:pt idx="2268">
                  <c:v>4.0045999999999998E-2</c:v>
                </c:pt>
                <c:pt idx="2269">
                  <c:v>3.9414999999999999E-2</c:v>
                </c:pt>
                <c:pt idx="2270">
                  <c:v>3.8792E-2</c:v>
                </c:pt>
                <c:pt idx="2271">
                  <c:v>3.8177000000000003E-2</c:v>
                </c:pt>
                <c:pt idx="2272">
                  <c:v>3.7569999999999999E-2</c:v>
                </c:pt>
                <c:pt idx="2273">
                  <c:v>3.6970999999999997E-2</c:v>
                </c:pt>
                <c:pt idx="2274">
                  <c:v>3.6379000000000002E-2</c:v>
                </c:pt>
                <c:pt idx="2275">
                  <c:v>3.5793999999999999E-2</c:v>
                </c:pt>
                <c:pt idx="2276">
                  <c:v>3.5216999999999998E-2</c:v>
                </c:pt>
                <c:pt idx="2277">
                  <c:v>3.4646000000000003E-2</c:v>
                </c:pt>
                <c:pt idx="2278">
                  <c:v>3.4083000000000002E-2</c:v>
                </c:pt>
                <c:pt idx="2279">
                  <c:v>3.3527000000000001E-2</c:v>
                </c:pt>
                <c:pt idx="2280">
                  <c:v>3.2978E-2</c:v>
                </c:pt>
                <c:pt idx="2281">
                  <c:v>3.2437000000000001E-2</c:v>
                </c:pt>
                <c:pt idx="2282">
                  <c:v>3.1903000000000001E-2</c:v>
                </c:pt>
                <c:pt idx="2283">
                  <c:v>3.1376000000000001E-2</c:v>
                </c:pt>
                <c:pt idx="2284">
                  <c:v>3.0856999999999999E-2</c:v>
                </c:pt>
                <c:pt idx="2285">
                  <c:v>3.0345E-2</c:v>
                </c:pt>
                <c:pt idx="2286">
                  <c:v>2.9839999999999998E-2</c:v>
                </c:pt>
                <c:pt idx="2287">
                  <c:v>2.9343000000000001E-2</c:v>
                </c:pt>
                <c:pt idx="2288">
                  <c:v>2.8853E-2</c:v>
                </c:pt>
                <c:pt idx="2289">
                  <c:v>2.8369999999999999E-2</c:v>
                </c:pt>
                <c:pt idx="2290">
                  <c:v>2.7893999999999999E-2</c:v>
                </c:pt>
                <c:pt idx="2291">
                  <c:v>2.7425000000000001E-2</c:v>
                </c:pt>
                <c:pt idx="2292">
                  <c:v>2.6963000000000001E-2</c:v>
                </c:pt>
                <c:pt idx="2293">
                  <c:v>2.6508E-2</c:v>
                </c:pt>
                <c:pt idx="2294">
                  <c:v>2.606E-2</c:v>
                </c:pt>
                <c:pt idx="2295">
                  <c:v>2.5617999999999998E-2</c:v>
                </c:pt>
                <c:pt idx="2296">
                  <c:v>2.5183000000000001E-2</c:v>
                </c:pt>
                <c:pt idx="2297">
                  <c:v>2.4753000000000001E-2</c:v>
                </c:pt>
                <c:pt idx="2298">
                  <c:v>2.4330000000000001E-2</c:v>
                </c:pt>
                <c:pt idx="2299">
                  <c:v>2.3914000000000001E-2</c:v>
                </c:pt>
                <c:pt idx="2300">
                  <c:v>2.3503E-2</c:v>
                </c:pt>
                <c:pt idx="2301">
                  <c:v>2.3099000000000001E-2</c:v>
                </c:pt>
                <c:pt idx="2302">
                  <c:v>2.2700999999999999E-2</c:v>
                </c:pt>
                <c:pt idx="2303">
                  <c:v>2.2308999999999999E-2</c:v>
                </c:pt>
                <c:pt idx="2304">
                  <c:v>2.1923999999999999E-2</c:v>
                </c:pt>
                <c:pt idx="2305">
                  <c:v>2.1544000000000001E-2</c:v>
                </c:pt>
                <c:pt idx="2306">
                  <c:v>2.1170999999999999E-2</c:v>
                </c:pt>
                <c:pt idx="2307">
                  <c:v>2.0802999999999999E-2</c:v>
                </c:pt>
                <c:pt idx="2308">
                  <c:v>2.0441999999999998E-2</c:v>
                </c:pt>
                <c:pt idx="2309">
                  <c:v>2.0086E-2</c:v>
                </c:pt>
                <c:pt idx="2310">
                  <c:v>1.9736E-2</c:v>
                </c:pt>
                <c:pt idx="2311">
                  <c:v>1.9390999999999999E-2</c:v>
                </c:pt>
                <c:pt idx="2312">
                  <c:v>1.9051999999999999E-2</c:v>
                </c:pt>
                <c:pt idx="2313">
                  <c:v>1.8719E-2</c:v>
                </c:pt>
                <c:pt idx="2314">
                  <c:v>1.8391000000000001E-2</c:v>
                </c:pt>
                <c:pt idx="2315">
                  <c:v>1.8068000000000001E-2</c:v>
                </c:pt>
                <c:pt idx="2316">
                  <c:v>1.7749999999999998E-2</c:v>
                </c:pt>
                <c:pt idx="2317">
                  <c:v>1.7437000000000001E-2</c:v>
                </c:pt>
                <c:pt idx="2318">
                  <c:v>1.7128999999999998E-2</c:v>
                </c:pt>
                <c:pt idx="2319">
                  <c:v>1.6827000000000002E-2</c:v>
                </c:pt>
                <c:pt idx="2320">
                  <c:v>1.6528999999999999E-2</c:v>
                </c:pt>
                <c:pt idx="2321">
                  <c:v>1.6236E-2</c:v>
                </c:pt>
                <c:pt idx="2322">
                  <c:v>1.5948E-2</c:v>
                </c:pt>
                <c:pt idx="2323">
                  <c:v>1.5664999999999998E-2</c:v>
                </c:pt>
                <c:pt idx="2324">
                  <c:v>1.5387E-2</c:v>
                </c:pt>
                <c:pt idx="2325">
                  <c:v>1.5113E-2</c:v>
                </c:pt>
                <c:pt idx="2326">
                  <c:v>1.4845000000000001E-2</c:v>
                </c:pt>
                <c:pt idx="2327">
                  <c:v>1.4581E-2</c:v>
                </c:pt>
                <c:pt idx="2328">
                  <c:v>1.4321E-2</c:v>
                </c:pt>
                <c:pt idx="2329">
                  <c:v>1.4066E-2</c:v>
                </c:pt>
                <c:pt idx="2330">
                  <c:v>1.3816E-2</c:v>
                </c:pt>
                <c:pt idx="2331">
                  <c:v>1.357E-2</c:v>
                </c:pt>
                <c:pt idx="2332">
                  <c:v>1.3328E-2</c:v>
                </c:pt>
                <c:pt idx="2333">
                  <c:v>1.3089999999999999E-2</c:v>
                </c:pt>
                <c:pt idx="2334">
                  <c:v>1.2857E-2</c:v>
                </c:pt>
                <c:pt idx="2335">
                  <c:v>1.2628E-2</c:v>
                </c:pt>
                <c:pt idx="2336">
                  <c:v>1.2403000000000001E-2</c:v>
                </c:pt>
                <c:pt idx="2337">
                  <c:v>1.2182E-2</c:v>
                </c:pt>
                <c:pt idx="2338">
                  <c:v>1.1964000000000001E-2</c:v>
                </c:pt>
                <c:pt idx="2339">
                  <c:v>1.1750999999999999E-2</c:v>
                </c:pt>
                <c:pt idx="2340">
                  <c:v>1.1540999999999999E-2</c:v>
                </c:pt>
                <c:pt idx="2341">
                  <c:v>1.1335E-2</c:v>
                </c:pt>
                <c:pt idx="2342">
                  <c:v>1.1133000000000001E-2</c:v>
                </c:pt>
                <c:pt idx="2343">
                  <c:v>1.0933999999999999E-2</c:v>
                </c:pt>
                <c:pt idx="2344">
                  <c:v>1.0737999999999999E-2</c:v>
                </c:pt>
                <c:pt idx="2345">
                  <c:v>1.0546E-2</c:v>
                </c:pt>
                <c:pt idx="2346">
                  <c:v>1.0357E-2</c:v>
                </c:pt>
                <c:pt idx="2347">
                  <c:v>1.0172E-2</c:v>
                </c:pt>
                <c:pt idx="2348">
                  <c:v>9.9894000000000007E-3</c:v>
                </c:pt>
                <c:pt idx="2349">
                  <c:v>9.8099999999999993E-3</c:v>
                </c:pt>
                <c:pt idx="2350">
                  <c:v>9.6337000000000002E-3</c:v>
                </c:pt>
                <c:pt idx="2351">
                  <c:v>9.4604000000000008E-3</c:v>
                </c:pt>
                <c:pt idx="2352">
                  <c:v>9.2899000000000002E-3</c:v>
                </c:pt>
                <c:pt idx="2353">
                  <c:v>9.1223999999999993E-3</c:v>
                </c:pt>
                <c:pt idx="2354">
                  <c:v>8.9577000000000007E-3</c:v>
                </c:pt>
                <c:pt idx="2355">
                  <c:v>8.7957999999999995E-3</c:v>
                </c:pt>
                <c:pt idx="2356">
                  <c:v>8.6365999999999995E-3</c:v>
                </c:pt>
                <c:pt idx="2357">
                  <c:v>8.4802999999999996E-3</c:v>
                </c:pt>
                <c:pt idx="2358">
                  <c:v>8.3268000000000005E-3</c:v>
                </c:pt>
                <c:pt idx="2359">
                  <c:v>8.1761999999999998E-3</c:v>
                </c:pt>
                <c:pt idx="2360">
                  <c:v>8.0283999999999998E-3</c:v>
                </c:pt>
                <c:pt idx="2361">
                  <c:v>7.8834999999999999E-3</c:v>
                </c:pt>
                <c:pt idx="2362">
                  <c:v>7.7415000000000001E-3</c:v>
                </c:pt>
                <c:pt idx="2363">
                  <c:v>7.6023999999999996E-3</c:v>
                </c:pt>
                <c:pt idx="2364">
                  <c:v>7.4660999999999998E-3</c:v>
                </c:pt>
                <c:pt idx="2365">
                  <c:v>7.3327000000000002E-3</c:v>
                </c:pt>
                <c:pt idx="2366">
                  <c:v>7.2020000000000001E-3</c:v>
                </c:pt>
                <c:pt idx="2367">
                  <c:v>7.0740000000000004E-3</c:v>
                </c:pt>
                <c:pt idx="2368">
                  <c:v>6.9487000000000004E-3</c:v>
                </c:pt>
                <c:pt idx="2369">
                  <c:v>6.8259999999999996E-3</c:v>
                </c:pt>
                <c:pt idx="2370">
                  <c:v>6.7057999999999996E-3</c:v>
                </c:pt>
                <c:pt idx="2371">
                  <c:v>6.5880000000000001E-3</c:v>
                </c:pt>
                <c:pt idx="2372">
                  <c:v>6.4726000000000002E-3</c:v>
                </c:pt>
                <c:pt idx="2373">
                  <c:v>6.3594000000000003E-3</c:v>
                </c:pt>
                <c:pt idx="2374">
                  <c:v>6.2484999999999997E-3</c:v>
                </c:pt>
                <c:pt idx="2375">
                  <c:v>6.1397999999999999E-3</c:v>
                </c:pt>
                <c:pt idx="2376">
                  <c:v>6.0333000000000001E-3</c:v>
                </c:pt>
                <c:pt idx="2377">
                  <c:v>5.9287000000000003E-3</c:v>
                </c:pt>
                <c:pt idx="2378">
                  <c:v>5.8263000000000004E-3</c:v>
                </c:pt>
                <c:pt idx="2379">
                  <c:v>5.7257999999999996E-3</c:v>
                </c:pt>
                <c:pt idx="2380">
                  <c:v>5.6271999999999997E-3</c:v>
                </c:pt>
                <c:pt idx="2381">
                  <c:v>5.5304999999999998E-3</c:v>
                </c:pt>
                <c:pt idx="2382">
                  <c:v>5.4355999999999996E-3</c:v>
                </c:pt>
                <c:pt idx="2383">
                  <c:v>5.3425E-3</c:v>
                </c:pt>
                <c:pt idx="2384">
                  <c:v>0.12071</c:v>
                </c:pt>
                <c:pt idx="2385">
                  <c:v>0.16119</c:v>
                </c:pt>
                <c:pt idx="2386">
                  <c:v>0.15845000000000001</c:v>
                </c:pt>
                <c:pt idx="2387">
                  <c:v>0.15576999999999999</c:v>
                </c:pt>
                <c:pt idx="2388">
                  <c:v>0.15314</c:v>
                </c:pt>
                <c:pt idx="2389">
                  <c:v>0.15056</c:v>
                </c:pt>
                <c:pt idx="2390">
                  <c:v>0.14802999999999999</c:v>
                </c:pt>
                <c:pt idx="2391">
                  <c:v>0.14555999999999999</c:v>
                </c:pt>
                <c:pt idx="2392">
                  <c:v>0.14313000000000001</c:v>
                </c:pt>
                <c:pt idx="2393">
                  <c:v>0.14076</c:v>
                </c:pt>
                <c:pt idx="2394">
                  <c:v>0.13843</c:v>
                </c:pt>
                <c:pt idx="2395">
                  <c:v>0.13614000000000001</c:v>
                </c:pt>
                <c:pt idx="2396">
                  <c:v>0.13389999999999999</c:v>
                </c:pt>
                <c:pt idx="2397">
                  <c:v>0.13170000000000001</c:v>
                </c:pt>
                <c:pt idx="2398">
                  <c:v>0.15024999999999999</c:v>
                </c:pt>
                <c:pt idx="2399">
                  <c:v>0.14779</c:v>
                </c:pt>
                <c:pt idx="2400">
                  <c:v>0.14537</c:v>
                </c:pt>
                <c:pt idx="2401">
                  <c:v>0.14299000000000001</c:v>
                </c:pt>
                <c:pt idx="2402">
                  <c:v>0.14065</c:v>
                </c:pt>
                <c:pt idx="2403">
                  <c:v>0.13836000000000001</c:v>
                </c:pt>
                <c:pt idx="2404">
                  <c:v>0.1361</c:v>
                </c:pt>
                <c:pt idx="2405">
                  <c:v>0.13389000000000001</c:v>
                </c:pt>
                <c:pt idx="2406">
                  <c:v>0.13170999999999999</c:v>
                </c:pt>
                <c:pt idx="2407">
                  <c:v>0.15372</c:v>
                </c:pt>
                <c:pt idx="2408">
                  <c:v>0.15123</c:v>
                </c:pt>
                <c:pt idx="2409">
                  <c:v>0.14878</c:v>
                </c:pt>
                <c:pt idx="2410">
                  <c:v>0.14638000000000001</c:v>
                </c:pt>
                <c:pt idx="2411">
                  <c:v>0.15579000000000001</c:v>
                </c:pt>
                <c:pt idx="2412">
                  <c:v>0.15329000000000001</c:v>
                </c:pt>
                <c:pt idx="2413">
                  <c:v>0.15082999999999999</c:v>
                </c:pt>
                <c:pt idx="2414">
                  <c:v>0.14842</c:v>
                </c:pt>
                <c:pt idx="2415">
                  <c:v>0.14605000000000001</c:v>
                </c:pt>
                <c:pt idx="2416">
                  <c:v>0.14373</c:v>
                </c:pt>
                <c:pt idx="2417">
                  <c:v>0.14146</c:v>
                </c:pt>
                <c:pt idx="2418">
                  <c:v>0.13922000000000001</c:v>
                </c:pt>
                <c:pt idx="2419">
                  <c:v>0.13703000000000001</c:v>
                </c:pt>
                <c:pt idx="2420">
                  <c:v>0.13488</c:v>
                </c:pt>
                <c:pt idx="2421">
                  <c:v>0.13278000000000001</c:v>
                </c:pt>
                <c:pt idx="2422">
                  <c:v>0.13072</c:v>
                </c:pt>
                <c:pt idx="2423">
                  <c:v>0.12869</c:v>
                </c:pt>
                <c:pt idx="2424">
                  <c:v>0.12670999999999999</c:v>
                </c:pt>
                <c:pt idx="2425">
                  <c:v>0.12476</c:v>
                </c:pt>
                <c:pt idx="2426">
                  <c:v>0.12285</c:v>
                </c:pt>
                <c:pt idx="2427">
                  <c:v>0.12098</c:v>
                </c:pt>
                <c:pt idx="2428">
                  <c:v>0.12881999999999999</c:v>
                </c:pt>
                <c:pt idx="2429">
                  <c:v>0.12687999999999999</c:v>
                </c:pt>
                <c:pt idx="2430">
                  <c:v>0.14135</c:v>
                </c:pt>
                <c:pt idx="2431">
                  <c:v>0.13924</c:v>
                </c:pt>
                <c:pt idx="2432">
                  <c:v>0.13716</c:v>
                </c:pt>
                <c:pt idx="2433">
                  <c:v>0.13513</c:v>
                </c:pt>
                <c:pt idx="2434">
                  <c:v>0.16395999999999999</c:v>
                </c:pt>
                <c:pt idx="2435">
                  <c:v>0.19481000000000001</c:v>
                </c:pt>
                <c:pt idx="2436">
                  <c:v>0.19195999999999999</c:v>
                </c:pt>
                <c:pt idx="2437">
                  <c:v>0.18915999999999999</c:v>
                </c:pt>
                <c:pt idx="2438">
                  <c:v>0.18640999999999999</c:v>
                </c:pt>
                <c:pt idx="2439">
                  <c:v>0.18371000000000001</c:v>
                </c:pt>
                <c:pt idx="2440">
                  <c:v>0.18106</c:v>
                </c:pt>
                <c:pt idx="2441">
                  <c:v>0.17846000000000001</c:v>
                </c:pt>
                <c:pt idx="2442">
                  <c:v>0.1759</c:v>
                </c:pt>
                <c:pt idx="2443">
                  <c:v>0.17338000000000001</c:v>
                </c:pt>
                <c:pt idx="2444">
                  <c:v>0.17091000000000001</c:v>
                </c:pt>
                <c:pt idx="2445">
                  <c:v>0.16847999999999999</c:v>
                </c:pt>
                <c:pt idx="2446">
                  <c:v>0.1661</c:v>
                </c:pt>
                <c:pt idx="2447">
                  <c:v>0.16375000000000001</c:v>
                </c:pt>
                <c:pt idx="2448">
                  <c:v>0.16145000000000001</c:v>
                </c:pt>
                <c:pt idx="2449">
                  <c:v>0.15919</c:v>
                </c:pt>
                <c:pt idx="2450">
                  <c:v>0.15695999999999999</c:v>
                </c:pt>
                <c:pt idx="2451">
                  <c:v>0.15478</c:v>
                </c:pt>
                <c:pt idx="2452">
                  <c:v>0.15264</c:v>
                </c:pt>
                <c:pt idx="2453">
                  <c:v>0.15053</c:v>
                </c:pt>
                <c:pt idx="2454">
                  <c:v>0.14846000000000001</c:v>
                </c:pt>
                <c:pt idx="2455">
                  <c:v>0.14643</c:v>
                </c:pt>
                <c:pt idx="2456">
                  <c:v>0.14443</c:v>
                </c:pt>
                <c:pt idx="2457">
                  <c:v>0.14247000000000001</c:v>
                </c:pt>
                <c:pt idx="2458">
                  <c:v>0.14055000000000001</c:v>
                </c:pt>
                <c:pt idx="2459">
                  <c:v>0.13865</c:v>
                </c:pt>
                <c:pt idx="2460">
                  <c:v>0.13678999999999999</c:v>
                </c:pt>
                <c:pt idx="2461">
                  <c:v>0.13497000000000001</c:v>
                </c:pt>
                <c:pt idx="2462">
                  <c:v>0.13317000000000001</c:v>
                </c:pt>
                <c:pt idx="2463">
                  <c:v>0.13139999999999999</c:v>
                </c:pt>
                <c:pt idx="2464">
                  <c:v>0.12967000000000001</c:v>
                </c:pt>
                <c:pt idx="2465">
                  <c:v>0.12795999999999999</c:v>
                </c:pt>
                <c:pt idx="2466">
                  <c:v>0.12628</c:v>
                </c:pt>
                <c:pt idx="2467">
                  <c:v>0.12461999999999999</c:v>
                </c:pt>
                <c:pt idx="2468">
                  <c:v>0.12299</c:v>
                </c:pt>
                <c:pt idx="2469">
                  <c:v>0.12138</c:v>
                </c:pt>
                <c:pt idx="2470">
                  <c:v>0.1198</c:v>
                </c:pt>
                <c:pt idx="2471">
                  <c:v>0.11823</c:v>
                </c:pt>
                <c:pt idx="2472">
                  <c:v>0.11669</c:v>
                </c:pt>
                <c:pt idx="2473">
                  <c:v>0.11516999999999999</c:v>
                </c:pt>
                <c:pt idx="2474">
                  <c:v>0.11366999999999999</c:v>
                </c:pt>
                <c:pt idx="2475">
                  <c:v>0.11218</c:v>
                </c:pt>
                <c:pt idx="2476">
                  <c:v>0.11072</c:v>
                </c:pt>
                <c:pt idx="2477">
                  <c:v>0.10927000000000001</c:v>
                </c:pt>
                <c:pt idx="2478">
                  <c:v>0.10785</c:v>
                </c:pt>
                <c:pt idx="2479">
                  <c:v>0.10644000000000001</c:v>
                </c:pt>
                <c:pt idx="2480">
                  <c:v>0.10505</c:v>
                </c:pt>
                <c:pt idx="2481">
                  <c:v>0.10369</c:v>
                </c:pt>
                <c:pt idx="2482">
                  <c:v>0.10234</c:v>
                </c:pt>
                <c:pt idx="2483">
                  <c:v>0.10101</c:v>
                </c:pt>
                <c:pt idx="2484">
                  <c:v>9.9696000000000007E-2</c:v>
                </c:pt>
                <c:pt idx="2485">
                  <c:v>9.8404000000000005E-2</c:v>
                </c:pt>
                <c:pt idx="2486">
                  <c:v>9.7129999999999994E-2</c:v>
                </c:pt>
                <c:pt idx="2487">
                  <c:v>9.5873E-2</c:v>
                </c:pt>
                <c:pt idx="2488">
                  <c:v>9.4633999999999996E-2</c:v>
                </c:pt>
                <c:pt idx="2489">
                  <c:v>9.3412999999999996E-2</c:v>
                </c:pt>
                <c:pt idx="2490">
                  <c:v>9.2206999999999997E-2</c:v>
                </c:pt>
                <c:pt idx="2491">
                  <c:v>9.1019000000000003E-2</c:v>
                </c:pt>
                <c:pt idx="2492">
                  <c:v>8.9845999999999995E-2</c:v>
                </c:pt>
                <c:pt idx="2493">
                  <c:v>8.8689000000000004E-2</c:v>
                </c:pt>
                <c:pt idx="2494">
                  <c:v>8.7548000000000001E-2</c:v>
                </c:pt>
                <c:pt idx="2495">
                  <c:v>8.6420999999999998E-2</c:v>
                </c:pt>
                <c:pt idx="2496">
                  <c:v>8.5309999999999997E-2</c:v>
                </c:pt>
                <c:pt idx="2497">
                  <c:v>8.4212999999999996E-2</c:v>
                </c:pt>
                <c:pt idx="2498">
                  <c:v>8.3130999999999997E-2</c:v>
                </c:pt>
                <c:pt idx="2499">
                  <c:v>8.2062999999999997E-2</c:v>
                </c:pt>
                <c:pt idx="2500">
                  <c:v>8.1007999999999997E-2</c:v>
                </c:pt>
                <c:pt idx="2501">
                  <c:v>7.9966999999999996E-2</c:v>
                </c:pt>
                <c:pt idx="2502">
                  <c:v>7.8938999999999995E-2</c:v>
                </c:pt>
                <c:pt idx="2503">
                  <c:v>7.7924999999999994E-2</c:v>
                </c:pt>
                <c:pt idx="2504">
                  <c:v>7.6923000000000005E-2</c:v>
                </c:pt>
                <c:pt idx="2505">
                  <c:v>7.5935000000000002E-2</c:v>
                </c:pt>
                <c:pt idx="2506">
                  <c:v>7.4959999999999999E-2</c:v>
                </c:pt>
                <c:pt idx="2507">
                  <c:v>7.3996999999999993E-2</c:v>
                </c:pt>
                <c:pt idx="2508">
                  <c:v>7.3047000000000001E-2</c:v>
                </c:pt>
                <c:pt idx="2509">
                  <c:v>7.2108000000000005E-2</c:v>
                </c:pt>
                <c:pt idx="2510">
                  <c:v>7.1180999999999994E-2</c:v>
                </c:pt>
                <c:pt idx="2511">
                  <c:v>7.0265999999999995E-2</c:v>
                </c:pt>
                <c:pt idx="2512">
                  <c:v>6.9361000000000006E-2</c:v>
                </c:pt>
                <c:pt idx="2513">
                  <c:v>6.8467E-2</c:v>
                </c:pt>
                <c:pt idx="2514">
                  <c:v>6.7584000000000005E-2</c:v>
                </c:pt>
                <c:pt idx="2515">
                  <c:v>6.6710000000000005E-2</c:v>
                </c:pt>
                <c:pt idx="2516">
                  <c:v>6.5847000000000003E-2</c:v>
                </c:pt>
                <c:pt idx="2517">
                  <c:v>6.4993999999999996E-2</c:v>
                </c:pt>
                <c:pt idx="2518">
                  <c:v>6.4151E-2</c:v>
                </c:pt>
                <c:pt idx="2519">
                  <c:v>6.3317999999999999E-2</c:v>
                </c:pt>
                <c:pt idx="2520">
                  <c:v>6.2495000000000002E-2</c:v>
                </c:pt>
                <c:pt idx="2521">
                  <c:v>6.1682000000000001E-2</c:v>
                </c:pt>
                <c:pt idx="2522">
                  <c:v>6.0879000000000003E-2</c:v>
                </c:pt>
                <c:pt idx="2523">
                  <c:v>6.0086000000000001E-2</c:v>
                </c:pt>
                <c:pt idx="2524">
                  <c:v>5.9304000000000003E-2</c:v>
                </c:pt>
                <c:pt idx="2525">
                  <c:v>5.8531E-2</c:v>
                </c:pt>
                <c:pt idx="2526">
                  <c:v>5.7768E-2</c:v>
                </c:pt>
                <c:pt idx="2527">
                  <c:v>5.7015000000000003E-2</c:v>
                </c:pt>
                <c:pt idx="2528">
                  <c:v>5.6272000000000003E-2</c:v>
                </c:pt>
                <c:pt idx="2529">
                  <c:v>5.5537999999999997E-2</c:v>
                </c:pt>
                <c:pt idx="2530">
                  <c:v>5.4814000000000002E-2</c:v>
                </c:pt>
                <c:pt idx="2531">
                  <c:v>5.4098E-2</c:v>
                </c:pt>
                <c:pt idx="2532">
                  <c:v>5.3392000000000002E-2</c:v>
                </c:pt>
                <c:pt idx="2533">
                  <c:v>5.2693999999999998E-2</c:v>
                </c:pt>
                <c:pt idx="2534">
                  <c:v>5.2005999999999997E-2</c:v>
                </c:pt>
                <c:pt idx="2535">
                  <c:v>5.1325999999999997E-2</c:v>
                </c:pt>
                <c:pt idx="2536">
                  <c:v>5.0654999999999999E-2</c:v>
                </c:pt>
                <c:pt idx="2537">
                  <c:v>9.5682000000000003E-2</c:v>
                </c:pt>
                <c:pt idx="2538">
                  <c:v>0.10634</c:v>
                </c:pt>
                <c:pt idx="2539">
                  <c:v>0.10495</c:v>
                </c:pt>
                <c:pt idx="2540">
                  <c:v>0.10358000000000001</c:v>
                </c:pt>
                <c:pt idx="2541">
                  <c:v>0.12188</c:v>
                </c:pt>
                <c:pt idx="2542">
                  <c:v>0.14334</c:v>
                </c:pt>
                <c:pt idx="2543">
                  <c:v>0.14147999999999999</c:v>
                </c:pt>
                <c:pt idx="2544">
                  <c:v>0.13963999999999999</c:v>
                </c:pt>
                <c:pt idx="2545">
                  <c:v>0.13783000000000001</c:v>
                </c:pt>
                <c:pt idx="2546">
                  <c:v>0.13603999999999999</c:v>
                </c:pt>
                <c:pt idx="2547">
                  <c:v>0.13428000000000001</c:v>
                </c:pt>
                <c:pt idx="2548">
                  <c:v>0.13253999999999999</c:v>
                </c:pt>
                <c:pt idx="2549">
                  <c:v>0.13081000000000001</c:v>
                </c:pt>
                <c:pt idx="2550">
                  <c:v>0.12911</c:v>
                </c:pt>
                <c:pt idx="2551">
                  <c:v>0.12742999999999999</c:v>
                </c:pt>
                <c:pt idx="2552">
                  <c:v>0.12576000000000001</c:v>
                </c:pt>
                <c:pt idx="2553">
                  <c:v>0.12411</c:v>
                </c:pt>
                <c:pt idx="2554">
                  <c:v>0.12249</c:v>
                </c:pt>
                <c:pt idx="2555">
                  <c:v>0.12087000000000001</c:v>
                </c:pt>
                <c:pt idx="2556">
                  <c:v>0.11928</c:v>
                </c:pt>
                <c:pt idx="2557">
                  <c:v>0.11771</c:v>
                </c:pt>
                <c:pt idx="2558">
                  <c:v>0.11615</c:v>
                </c:pt>
                <c:pt idx="2559">
                  <c:v>0.11461</c:v>
                </c:pt>
                <c:pt idx="2560">
                  <c:v>0.11308</c:v>
                </c:pt>
                <c:pt idx="2561">
                  <c:v>0.11158</c:v>
                </c:pt>
                <c:pt idx="2562">
                  <c:v>0.11008999999999999</c:v>
                </c:pt>
                <c:pt idx="2563">
                  <c:v>0.10861</c:v>
                </c:pt>
                <c:pt idx="2564">
                  <c:v>0.10715</c:v>
                </c:pt>
                <c:pt idx="2565">
                  <c:v>0.10571</c:v>
                </c:pt>
                <c:pt idx="2566">
                  <c:v>0.10428</c:v>
                </c:pt>
                <c:pt idx="2567">
                  <c:v>0.10287</c:v>
                </c:pt>
                <c:pt idx="2568">
                  <c:v>0.10147</c:v>
                </c:pt>
                <c:pt idx="2569">
                  <c:v>0.10009</c:v>
                </c:pt>
                <c:pt idx="2570">
                  <c:v>9.8720000000000002E-2</c:v>
                </c:pt>
                <c:pt idx="2571">
                  <c:v>9.7364000000000006E-2</c:v>
                </c:pt>
                <c:pt idx="2572">
                  <c:v>9.6022999999999997E-2</c:v>
                </c:pt>
                <c:pt idx="2573">
                  <c:v>9.4695000000000001E-2</c:v>
                </c:pt>
                <c:pt idx="2574">
                  <c:v>9.3381000000000006E-2</c:v>
                </c:pt>
                <c:pt idx="2575">
                  <c:v>9.2080999999999996E-2</c:v>
                </c:pt>
                <c:pt idx="2576">
                  <c:v>9.0795000000000001E-2</c:v>
                </c:pt>
                <c:pt idx="2577">
                  <c:v>8.9524000000000006E-2</c:v>
                </c:pt>
                <c:pt idx="2578">
                  <c:v>8.8266999999999998E-2</c:v>
                </c:pt>
                <c:pt idx="2579">
                  <c:v>8.7025000000000005E-2</c:v>
                </c:pt>
                <c:pt idx="2580">
                  <c:v>8.5797999999999999E-2</c:v>
                </c:pt>
                <c:pt idx="2581">
                  <c:v>8.4584000000000006E-2</c:v>
                </c:pt>
                <c:pt idx="2582">
                  <c:v>8.3384E-2</c:v>
                </c:pt>
                <c:pt idx="2583">
                  <c:v>8.2197999999999993E-2</c:v>
                </c:pt>
                <c:pt idx="2584">
                  <c:v>8.1025E-2</c:v>
                </c:pt>
                <c:pt idx="2585">
                  <c:v>7.9866000000000006E-2</c:v>
                </c:pt>
                <c:pt idx="2586">
                  <c:v>7.8720999999999999E-2</c:v>
                </c:pt>
                <c:pt idx="2587">
                  <c:v>7.7589000000000005E-2</c:v>
                </c:pt>
                <c:pt idx="2588">
                  <c:v>7.6470999999999997E-2</c:v>
                </c:pt>
                <c:pt idx="2589">
                  <c:v>7.5366000000000002E-2</c:v>
                </c:pt>
                <c:pt idx="2590">
                  <c:v>7.4274999999999994E-2</c:v>
                </c:pt>
                <c:pt idx="2591">
                  <c:v>7.3199E-2</c:v>
                </c:pt>
                <c:pt idx="2592">
                  <c:v>7.2136000000000006E-2</c:v>
                </c:pt>
                <c:pt idx="2593">
                  <c:v>7.2697999999999999E-2</c:v>
                </c:pt>
                <c:pt idx="2594">
                  <c:v>7.2083999999999995E-2</c:v>
                </c:pt>
                <c:pt idx="2595">
                  <c:v>9.4867999999999994E-2</c:v>
                </c:pt>
                <c:pt idx="2596">
                  <c:v>0.10138</c:v>
                </c:pt>
                <c:pt idx="2597">
                  <c:v>0.10438</c:v>
                </c:pt>
                <c:pt idx="2598">
                  <c:v>0.1091</c:v>
                </c:pt>
                <c:pt idx="2599">
                  <c:v>0.10752</c:v>
                </c:pt>
                <c:pt idx="2600">
                  <c:v>0.10596</c:v>
                </c:pt>
                <c:pt idx="2601">
                  <c:v>0.10443</c:v>
                </c:pt>
                <c:pt idx="2602">
                  <c:v>0.10292</c:v>
                </c:pt>
                <c:pt idx="2603">
                  <c:v>0.10144</c:v>
                </c:pt>
                <c:pt idx="2604">
                  <c:v>9.9974999999999994E-2</c:v>
                </c:pt>
                <c:pt idx="2605">
                  <c:v>9.8538000000000001E-2</c:v>
                </c:pt>
                <c:pt idx="2606">
                  <c:v>9.7122E-2</c:v>
                </c:pt>
                <c:pt idx="2607">
                  <c:v>9.5726000000000006E-2</c:v>
                </c:pt>
                <c:pt idx="2608">
                  <c:v>9.4348000000000001E-2</c:v>
                </c:pt>
                <c:pt idx="2609">
                  <c:v>9.2989000000000002E-2</c:v>
                </c:pt>
                <c:pt idx="2610">
                  <c:v>9.1646000000000005E-2</c:v>
                </c:pt>
                <c:pt idx="2611">
                  <c:v>9.0318999999999997E-2</c:v>
                </c:pt>
                <c:pt idx="2612">
                  <c:v>8.9009000000000005E-2</c:v>
                </c:pt>
                <c:pt idx="2613">
                  <c:v>8.7714E-2</c:v>
                </c:pt>
                <c:pt idx="2614">
                  <c:v>8.6433999999999997E-2</c:v>
                </c:pt>
                <c:pt idx="2615">
                  <c:v>8.5169999999999996E-2</c:v>
                </c:pt>
                <c:pt idx="2616">
                  <c:v>8.3921999999999997E-2</c:v>
                </c:pt>
                <c:pt idx="2617">
                  <c:v>8.2688999999999999E-2</c:v>
                </c:pt>
                <c:pt idx="2618">
                  <c:v>8.1472000000000003E-2</c:v>
                </c:pt>
                <c:pt idx="2619">
                  <c:v>8.0271999999999996E-2</c:v>
                </c:pt>
                <c:pt idx="2620">
                  <c:v>7.9088000000000006E-2</c:v>
                </c:pt>
                <c:pt idx="2621">
                  <c:v>7.7920000000000003E-2</c:v>
                </c:pt>
                <c:pt idx="2622">
                  <c:v>7.6769000000000004E-2</c:v>
                </c:pt>
                <c:pt idx="2623">
                  <c:v>7.5634999999999994E-2</c:v>
                </c:pt>
                <c:pt idx="2624">
                  <c:v>7.4515999999999999E-2</c:v>
                </c:pt>
                <c:pt idx="2625">
                  <c:v>7.3413999999999993E-2</c:v>
                </c:pt>
                <c:pt idx="2626">
                  <c:v>7.2327000000000002E-2</c:v>
                </c:pt>
                <c:pt idx="2627">
                  <c:v>7.1256E-2</c:v>
                </c:pt>
                <c:pt idx="2628">
                  <c:v>7.0199999999999999E-2</c:v>
                </c:pt>
                <c:pt idx="2629">
                  <c:v>6.9159999999999999E-2</c:v>
                </c:pt>
                <c:pt idx="2630">
                  <c:v>6.8135000000000001E-2</c:v>
                </c:pt>
                <c:pt idx="2631">
                  <c:v>6.7124000000000003E-2</c:v>
                </c:pt>
                <c:pt idx="2632">
                  <c:v>6.6127000000000005E-2</c:v>
                </c:pt>
                <c:pt idx="2633">
                  <c:v>6.5143999999999994E-2</c:v>
                </c:pt>
                <c:pt idx="2634">
                  <c:v>6.4174999999999996E-2</c:v>
                </c:pt>
                <c:pt idx="2635">
                  <c:v>6.3218999999999997E-2</c:v>
                </c:pt>
                <c:pt idx="2636">
                  <c:v>6.2274999999999997E-2</c:v>
                </c:pt>
                <c:pt idx="2637">
                  <c:v>6.1344999999999997E-2</c:v>
                </c:pt>
                <c:pt idx="2638">
                  <c:v>6.0426000000000001E-2</c:v>
                </c:pt>
                <c:pt idx="2639">
                  <c:v>5.9520000000000003E-2</c:v>
                </c:pt>
                <c:pt idx="2640">
                  <c:v>5.8624999999999997E-2</c:v>
                </c:pt>
                <c:pt idx="2641">
                  <c:v>5.7742000000000002E-2</c:v>
                </c:pt>
                <c:pt idx="2642">
                  <c:v>5.6869999999999997E-2</c:v>
                </c:pt>
                <c:pt idx="2643">
                  <c:v>5.6008000000000002E-2</c:v>
                </c:pt>
                <c:pt idx="2644">
                  <c:v>5.5156999999999998E-2</c:v>
                </c:pt>
                <c:pt idx="2645">
                  <c:v>5.4315000000000002E-2</c:v>
                </c:pt>
                <c:pt idx="2646">
                  <c:v>0.94413000000000002</c:v>
                </c:pt>
                <c:pt idx="2647">
                  <c:v>0.93481999999999998</c:v>
                </c:pt>
                <c:pt idx="2648">
                  <c:v>0.92039000000000004</c:v>
                </c:pt>
                <c:pt idx="2649">
                  <c:v>0.90612999999999999</c:v>
                </c:pt>
                <c:pt idx="2650">
                  <c:v>0.89205000000000001</c:v>
                </c:pt>
                <c:pt idx="2651">
                  <c:v>0.87812999999999997</c:v>
                </c:pt>
                <c:pt idx="2652">
                  <c:v>0.86438999999999999</c:v>
                </c:pt>
                <c:pt idx="2653">
                  <c:v>0.85082999999999998</c:v>
                </c:pt>
                <c:pt idx="2654">
                  <c:v>0.83743999999999996</c:v>
                </c:pt>
                <c:pt idx="2655">
                  <c:v>0.82423999999999997</c:v>
                </c:pt>
                <c:pt idx="2656">
                  <c:v>0.81120999999999999</c:v>
                </c:pt>
                <c:pt idx="2657">
                  <c:v>0.79837000000000002</c:v>
                </c:pt>
                <c:pt idx="2658">
                  <c:v>0.78569999999999995</c:v>
                </c:pt>
                <c:pt idx="2659">
                  <c:v>0.77320999999999995</c:v>
                </c:pt>
                <c:pt idx="2660">
                  <c:v>0.76088999999999996</c:v>
                </c:pt>
                <c:pt idx="2661">
                  <c:v>0.74875000000000003</c:v>
                </c:pt>
                <c:pt idx="2662">
                  <c:v>0.73677999999999999</c:v>
                </c:pt>
                <c:pt idx="2663">
                  <c:v>0.72497</c:v>
                </c:pt>
                <c:pt idx="2664">
                  <c:v>0.71333000000000002</c:v>
                </c:pt>
                <c:pt idx="2665">
                  <c:v>0.70184999999999997</c:v>
                </c:pt>
                <c:pt idx="2666">
                  <c:v>0.69052000000000002</c:v>
                </c:pt>
                <c:pt idx="2667">
                  <c:v>0.67935000000000001</c:v>
                </c:pt>
                <c:pt idx="2668">
                  <c:v>0.66832999999999998</c:v>
                </c:pt>
                <c:pt idx="2669">
                  <c:v>0.65746000000000004</c:v>
                </c:pt>
                <c:pt idx="2670">
                  <c:v>0.64673000000000003</c:v>
                </c:pt>
                <c:pt idx="2671">
                  <c:v>0.63614000000000004</c:v>
                </c:pt>
                <c:pt idx="2672">
                  <c:v>0.62570000000000003</c:v>
                </c:pt>
                <c:pt idx="2673">
                  <c:v>0.61539999999999995</c:v>
                </c:pt>
                <c:pt idx="2674">
                  <c:v>0.60524</c:v>
                </c:pt>
                <c:pt idx="2675">
                  <c:v>0.59521999999999997</c:v>
                </c:pt>
                <c:pt idx="2676">
                  <c:v>0.58533000000000002</c:v>
                </c:pt>
                <c:pt idx="2677">
                  <c:v>0.57557999999999998</c:v>
                </c:pt>
                <c:pt idx="2678">
                  <c:v>0.56596000000000002</c:v>
                </c:pt>
                <c:pt idx="2679">
                  <c:v>0.55647000000000002</c:v>
                </c:pt>
                <c:pt idx="2680">
                  <c:v>0.54712000000000005</c:v>
                </c:pt>
                <c:pt idx="2681">
                  <c:v>0.53790000000000004</c:v>
                </c:pt>
                <c:pt idx="2682">
                  <c:v>0.52881</c:v>
                </c:pt>
                <c:pt idx="2683">
                  <c:v>0.51985000000000003</c:v>
                </c:pt>
                <c:pt idx="2684">
                  <c:v>0.51102000000000003</c:v>
                </c:pt>
                <c:pt idx="2685">
                  <c:v>0.50231999999999999</c:v>
                </c:pt>
                <c:pt idx="2686">
                  <c:v>0.49375000000000002</c:v>
                </c:pt>
                <c:pt idx="2687">
                  <c:v>0.48530000000000001</c:v>
                </c:pt>
                <c:pt idx="2688">
                  <c:v>0.47698000000000002</c:v>
                </c:pt>
                <c:pt idx="2689">
                  <c:v>0.46877999999999997</c:v>
                </c:pt>
                <c:pt idx="2690">
                  <c:v>0.4607</c:v>
                </c:pt>
                <c:pt idx="2691">
                  <c:v>0.45274999999999999</c:v>
                </c:pt>
                <c:pt idx="2692">
                  <c:v>0.44491999999999998</c:v>
                </c:pt>
                <c:pt idx="2693">
                  <c:v>0.43719999999999998</c:v>
                </c:pt>
                <c:pt idx="2694">
                  <c:v>0.42960999999999999</c:v>
                </c:pt>
                <c:pt idx="2695">
                  <c:v>0.42213000000000001</c:v>
                </c:pt>
                <c:pt idx="2696">
                  <c:v>0.41477999999999998</c:v>
                </c:pt>
                <c:pt idx="2697">
                  <c:v>0.40753</c:v>
                </c:pt>
                <c:pt idx="2698">
                  <c:v>0.40040999999999999</c:v>
                </c:pt>
                <c:pt idx="2699">
                  <c:v>0.39339000000000002</c:v>
                </c:pt>
                <c:pt idx="2700">
                  <c:v>0.38650000000000001</c:v>
                </c:pt>
                <c:pt idx="2701">
                  <c:v>0.37970999999999999</c:v>
                </c:pt>
                <c:pt idx="2702">
                  <c:v>0.37303999999999998</c:v>
                </c:pt>
                <c:pt idx="2703">
                  <c:v>0.36648999999999998</c:v>
                </c:pt>
                <c:pt idx="2704">
                  <c:v>0.36004999999999998</c:v>
                </c:pt>
                <c:pt idx="2705">
                  <c:v>0.35374</c:v>
                </c:pt>
                <c:pt idx="2706">
                  <c:v>0.34753000000000001</c:v>
                </c:pt>
                <c:pt idx="2707">
                  <c:v>0.34144000000000002</c:v>
                </c:pt>
                <c:pt idx="2708">
                  <c:v>0.33546999999999999</c:v>
                </c:pt>
                <c:pt idx="2709">
                  <c:v>0.3296</c:v>
                </c:pt>
                <c:pt idx="2710">
                  <c:v>0.32384000000000002</c:v>
                </c:pt>
                <c:pt idx="2711">
                  <c:v>0.31818000000000002</c:v>
                </c:pt>
                <c:pt idx="2712">
                  <c:v>0.31263000000000002</c:v>
                </c:pt>
                <c:pt idx="2713">
                  <c:v>0.30717</c:v>
                </c:pt>
                <c:pt idx="2714">
                  <c:v>0.30181000000000002</c:v>
                </c:pt>
                <c:pt idx="2715">
                  <c:v>0.29654000000000003</c:v>
                </c:pt>
                <c:pt idx="2716">
                  <c:v>0.29136000000000001</c:v>
                </c:pt>
                <c:pt idx="2717">
                  <c:v>0.28627999999999998</c:v>
                </c:pt>
                <c:pt idx="2718">
                  <c:v>0.28127999999999997</c:v>
                </c:pt>
                <c:pt idx="2719">
                  <c:v>0.27638000000000001</c:v>
                </c:pt>
                <c:pt idx="2720">
                  <c:v>0.27156000000000002</c:v>
                </c:pt>
                <c:pt idx="2721">
                  <c:v>0.26684000000000002</c:v>
                </c:pt>
                <c:pt idx="2722">
                  <c:v>0.26219999999999999</c:v>
                </c:pt>
                <c:pt idx="2723">
                  <c:v>0.25766</c:v>
                </c:pt>
                <c:pt idx="2724">
                  <c:v>0.25319999999999998</c:v>
                </c:pt>
                <c:pt idx="2725">
                  <c:v>0.24882000000000001</c:v>
                </c:pt>
                <c:pt idx="2726">
                  <c:v>0.24453</c:v>
                </c:pt>
                <c:pt idx="2727">
                  <c:v>0.24032999999999999</c:v>
                </c:pt>
                <c:pt idx="2728">
                  <c:v>0.23619999999999999</c:v>
                </c:pt>
                <c:pt idx="2729">
                  <c:v>0.23216000000000001</c:v>
                </c:pt>
                <c:pt idx="2730">
                  <c:v>0.22819</c:v>
                </c:pt>
                <c:pt idx="2731">
                  <c:v>0.2243</c:v>
                </c:pt>
                <c:pt idx="2732">
                  <c:v>0.22048000000000001</c:v>
                </c:pt>
                <c:pt idx="2733">
                  <c:v>0.21673999999999999</c:v>
                </c:pt>
                <c:pt idx="2734">
                  <c:v>0.21306</c:v>
                </c:pt>
                <c:pt idx="2735">
                  <c:v>0.20945</c:v>
                </c:pt>
                <c:pt idx="2736">
                  <c:v>0.20591000000000001</c:v>
                </c:pt>
                <c:pt idx="2737">
                  <c:v>0.20243</c:v>
                </c:pt>
                <c:pt idx="2738">
                  <c:v>0.19902</c:v>
                </c:pt>
                <c:pt idx="2739">
                  <c:v>0.19567000000000001</c:v>
                </c:pt>
                <c:pt idx="2740">
                  <c:v>0.19239000000000001</c:v>
                </c:pt>
                <c:pt idx="2741">
                  <c:v>0.18915999999999999</c:v>
                </c:pt>
                <c:pt idx="2742">
                  <c:v>0.18598999999999999</c:v>
                </c:pt>
                <c:pt idx="2743">
                  <c:v>0.18287</c:v>
                </c:pt>
                <c:pt idx="2744">
                  <c:v>0.17981</c:v>
                </c:pt>
                <c:pt idx="2745">
                  <c:v>0.17680999999999999</c:v>
                </c:pt>
                <c:pt idx="2746">
                  <c:v>0.17385999999999999</c:v>
                </c:pt>
                <c:pt idx="2747">
                  <c:v>0.17096</c:v>
                </c:pt>
                <c:pt idx="2748">
                  <c:v>0.16811000000000001</c:v>
                </c:pt>
                <c:pt idx="2749">
                  <c:v>0.16531000000000001</c:v>
                </c:pt>
                <c:pt idx="2750">
                  <c:v>0.16256000000000001</c:v>
                </c:pt>
                <c:pt idx="2751">
                  <c:v>0.15986</c:v>
                </c:pt>
                <c:pt idx="2752">
                  <c:v>0.15720999999999999</c:v>
                </c:pt>
                <c:pt idx="2753">
                  <c:v>0.15459999999999999</c:v>
                </c:pt>
                <c:pt idx="2754">
                  <c:v>0.15204000000000001</c:v>
                </c:pt>
                <c:pt idx="2755">
                  <c:v>0.14951999999999999</c:v>
                </c:pt>
                <c:pt idx="2756">
                  <c:v>0.14704</c:v>
                </c:pt>
                <c:pt idx="2757">
                  <c:v>0.14460000000000001</c:v>
                </c:pt>
                <c:pt idx="2758">
                  <c:v>0.14219999999999999</c:v>
                </c:pt>
                <c:pt idx="2759">
                  <c:v>0.13983999999999999</c:v>
                </c:pt>
                <c:pt idx="2760">
                  <c:v>0.13752</c:v>
                </c:pt>
                <c:pt idx="2761">
                  <c:v>0.13522999999999999</c:v>
                </c:pt>
                <c:pt idx="2762">
                  <c:v>0.13299</c:v>
                </c:pt>
                <c:pt idx="2763">
                  <c:v>0.13078000000000001</c:v>
                </c:pt>
                <c:pt idx="2764">
                  <c:v>0.12861</c:v>
                </c:pt>
                <c:pt idx="2765">
                  <c:v>0.12647</c:v>
                </c:pt>
                <c:pt idx="2766">
                  <c:v>0.12436999999999999</c:v>
                </c:pt>
                <c:pt idx="2767">
                  <c:v>0.12231</c:v>
                </c:pt>
                <c:pt idx="2768">
                  <c:v>0.12028999999999999</c:v>
                </c:pt>
                <c:pt idx="2769">
                  <c:v>0.1183</c:v>
                </c:pt>
                <c:pt idx="2770">
                  <c:v>0.11634</c:v>
                </c:pt>
                <c:pt idx="2771">
                  <c:v>0.11441999999999999</c:v>
                </c:pt>
                <c:pt idx="2772">
                  <c:v>0.11253000000000001</c:v>
                </c:pt>
                <c:pt idx="2773">
                  <c:v>0.11068</c:v>
                </c:pt>
                <c:pt idx="2774">
                  <c:v>0.10886</c:v>
                </c:pt>
                <c:pt idx="2775">
                  <c:v>0.10707</c:v>
                </c:pt>
                <c:pt idx="2776">
                  <c:v>0.10531</c:v>
                </c:pt>
                <c:pt idx="2777">
                  <c:v>0.10358000000000001</c:v>
                </c:pt>
                <c:pt idx="2778">
                  <c:v>0.10188</c:v>
                </c:pt>
                <c:pt idx="2779">
                  <c:v>0.10020999999999999</c:v>
                </c:pt>
                <c:pt idx="2780">
                  <c:v>9.8567000000000002E-2</c:v>
                </c:pt>
                <c:pt idx="2781">
                  <c:v>9.6955E-2</c:v>
                </c:pt>
                <c:pt idx="2782">
                  <c:v>9.5369999999999996E-2</c:v>
                </c:pt>
                <c:pt idx="2783">
                  <c:v>9.3813999999999995E-2</c:v>
                </c:pt>
                <c:pt idx="2784">
                  <c:v>9.2284000000000005E-2</c:v>
                </c:pt>
                <c:pt idx="2785">
                  <c:v>9.0783000000000003E-2</c:v>
                </c:pt>
                <c:pt idx="2786">
                  <c:v>8.9308999999999999E-2</c:v>
                </c:pt>
                <c:pt idx="2787">
                  <c:v>8.7862999999999997E-2</c:v>
                </c:pt>
                <c:pt idx="2788">
                  <c:v>8.6443999999999993E-2</c:v>
                </c:pt>
                <c:pt idx="2789">
                  <c:v>8.5051000000000002E-2</c:v>
                </c:pt>
                <c:pt idx="2790">
                  <c:v>8.3683999999999995E-2</c:v>
                </c:pt>
                <c:pt idx="2791">
                  <c:v>8.2341999999999999E-2</c:v>
                </c:pt>
                <c:pt idx="2792">
                  <c:v>8.1026000000000001E-2</c:v>
                </c:pt>
                <c:pt idx="2793">
                  <c:v>7.9733999999999999E-2</c:v>
                </c:pt>
                <c:pt idx="2794">
                  <c:v>7.8464999999999993E-2</c:v>
                </c:pt>
                <c:pt idx="2795">
                  <c:v>7.7220999999999998E-2</c:v>
                </c:pt>
                <c:pt idx="2796">
                  <c:v>7.5998999999999997E-2</c:v>
                </c:pt>
                <c:pt idx="2797">
                  <c:v>7.4801000000000006E-2</c:v>
                </c:pt>
                <c:pt idx="2798">
                  <c:v>7.3624999999999996E-2</c:v>
                </c:pt>
                <c:pt idx="2799">
                  <c:v>7.2470999999999994E-2</c:v>
                </c:pt>
                <c:pt idx="2800">
                  <c:v>7.1341000000000002E-2</c:v>
                </c:pt>
                <c:pt idx="2801">
                  <c:v>7.0233000000000004E-2</c:v>
                </c:pt>
                <c:pt idx="2802">
                  <c:v>6.9147E-2</c:v>
                </c:pt>
                <c:pt idx="2803">
                  <c:v>6.8084000000000006E-2</c:v>
                </c:pt>
                <c:pt idx="2804">
                  <c:v>6.7042000000000004E-2</c:v>
                </c:pt>
                <c:pt idx="2805">
                  <c:v>6.6022999999999998E-2</c:v>
                </c:pt>
                <c:pt idx="2806">
                  <c:v>6.5024999999999999E-2</c:v>
                </c:pt>
                <c:pt idx="2807">
                  <c:v>6.4048999999999995E-2</c:v>
                </c:pt>
                <c:pt idx="2808">
                  <c:v>6.3092999999999996E-2</c:v>
                </c:pt>
                <c:pt idx="2809">
                  <c:v>6.2157999999999998E-2</c:v>
                </c:pt>
                <c:pt idx="2810">
                  <c:v>6.1241999999999998E-2</c:v>
                </c:pt>
                <c:pt idx="2811">
                  <c:v>6.0346999999999998E-2</c:v>
                </c:pt>
                <c:pt idx="2812">
                  <c:v>5.9470000000000002E-2</c:v>
                </c:pt>
                <c:pt idx="2813">
                  <c:v>5.8611999999999997E-2</c:v>
                </c:pt>
                <c:pt idx="2814">
                  <c:v>5.7772999999999998E-2</c:v>
                </c:pt>
                <c:pt idx="2815">
                  <c:v>5.6952000000000003E-2</c:v>
                </c:pt>
                <c:pt idx="2816">
                  <c:v>5.6148000000000003E-2</c:v>
                </c:pt>
                <c:pt idx="2817">
                  <c:v>5.5361E-2</c:v>
                </c:pt>
                <c:pt idx="2818">
                  <c:v>5.459E-2</c:v>
                </c:pt>
                <c:pt idx="2819">
                  <c:v>5.3835000000000001E-2</c:v>
                </c:pt>
                <c:pt idx="2820">
                  <c:v>5.3095999999999997E-2</c:v>
                </c:pt>
                <c:pt idx="2821">
                  <c:v>5.2371000000000001E-2</c:v>
                </c:pt>
                <c:pt idx="2822">
                  <c:v>5.1659999999999998E-2</c:v>
                </c:pt>
                <c:pt idx="2823">
                  <c:v>5.0963000000000001E-2</c:v>
                </c:pt>
                <c:pt idx="2824">
                  <c:v>5.0279999999999998E-2</c:v>
                </c:pt>
                <c:pt idx="2825">
                  <c:v>4.9609E-2</c:v>
                </c:pt>
                <c:pt idx="2826">
                  <c:v>4.8951000000000001E-2</c:v>
                </c:pt>
                <c:pt idx="2827">
                  <c:v>4.8305000000000001E-2</c:v>
                </c:pt>
                <c:pt idx="2828">
                  <c:v>4.7669999999999997E-2</c:v>
                </c:pt>
                <c:pt idx="2829">
                  <c:v>4.7046999999999999E-2</c:v>
                </c:pt>
                <c:pt idx="2830">
                  <c:v>4.6434000000000003E-2</c:v>
                </c:pt>
                <c:pt idx="2831">
                  <c:v>4.5831999999999998E-2</c:v>
                </c:pt>
                <c:pt idx="2832">
                  <c:v>4.5240000000000002E-2</c:v>
                </c:pt>
                <c:pt idx="2833">
                  <c:v>4.4658000000000003E-2</c:v>
                </c:pt>
                <c:pt idx="2834">
                  <c:v>4.4084999999999999E-2</c:v>
                </c:pt>
                <c:pt idx="2835">
                  <c:v>4.3520999999999997E-2</c:v>
                </c:pt>
                <c:pt idx="2836">
                  <c:v>4.2965999999999997E-2</c:v>
                </c:pt>
                <c:pt idx="2837">
                  <c:v>4.2418999999999998E-2</c:v>
                </c:pt>
                <c:pt idx="2838">
                  <c:v>4.1881000000000002E-2</c:v>
                </c:pt>
                <c:pt idx="2839">
                  <c:v>4.1349999999999998E-2</c:v>
                </c:pt>
                <c:pt idx="2840">
                  <c:v>4.0827000000000002E-2</c:v>
                </c:pt>
                <c:pt idx="2841">
                  <c:v>4.0312000000000001E-2</c:v>
                </c:pt>
                <c:pt idx="2842">
                  <c:v>3.9803999999999999E-2</c:v>
                </c:pt>
                <c:pt idx="2843">
                  <c:v>3.9302999999999998E-2</c:v>
                </c:pt>
                <c:pt idx="2844">
                  <c:v>3.8808000000000002E-2</c:v>
                </c:pt>
                <c:pt idx="2845">
                  <c:v>3.832E-2</c:v>
                </c:pt>
                <c:pt idx="2846">
                  <c:v>3.7838999999999998E-2</c:v>
                </c:pt>
                <c:pt idx="2847">
                  <c:v>3.7364000000000001E-2</c:v>
                </c:pt>
                <c:pt idx="2848">
                  <c:v>3.6894999999999997E-2</c:v>
                </c:pt>
                <c:pt idx="2849">
                  <c:v>3.6430999999999998E-2</c:v>
                </c:pt>
                <c:pt idx="2850">
                  <c:v>3.5972999999999998E-2</c:v>
                </c:pt>
                <c:pt idx="2851">
                  <c:v>3.5520000000000003E-2</c:v>
                </c:pt>
                <c:pt idx="2852">
                  <c:v>3.5073E-2</c:v>
                </c:pt>
                <c:pt idx="2853">
                  <c:v>3.4630000000000001E-2</c:v>
                </c:pt>
                <c:pt idx="2854">
                  <c:v>3.4193000000000001E-2</c:v>
                </c:pt>
                <c:pt idx="2855">
                  <c:v>3.3760999999999999E-2</c:v>
                </c:pt>
                <c:pt idx="2856">
                  <c:v>3.3334000000000003E-2</c:v>
                </c:pt>
                <c:pt idx="2857">
                  <c:v>3.2911999999999997E-2</c:v>
                </c:pt>
                <c:pt idx="2858">
                  <c:v>3.2495000000000003E-2</c:v>
                </c:pt>
                <c:pt idx="2859">
                  <c:v>3.2084000000000001E-2</c:v>
                </c:pt>
                <c:pt idx="2860">
                  <c:v>3.1676999999999997E-2</c:v>
                </c:pt>
                <c:pt idx="2861">
                  <c:v>3.1275999999999998E-2</c:v>
                </c:pt>
                <c:pt idx="2862">
                  <c:v>3.0880000000000001E-2</c:v>
                </c:pt>
                <c:pt idx="2863">
                  <c:v>3.0488999999999999E-2</c:v>
                </c:pt>
                <c:pt idx="2864">
                  <c:v>3.0102E-2</c:v>
                </c:pt>
                <c:pt idx="2865">
                  <c:v>2.9721000000000001E-2</c:v>
                </c:pt>
                <c:pt idx="2866">
                  <c:v>2.9345E-2</c:v>
                </c:pt>
                <c:pt idx="2867">
                  <c:v>2.8972999999999999E-2</c:v>
                </c:pt>
                <c:pt idx="2868">
                  <c:v>2.8605999999999999E-2</c:v>
                </c:pt>
                <c:pt idx="2869">
                  <c:v>2.8243999999999998E-2</c:v>
                </c:pt>
                <c:pt idx="2870">
                  <c:v>2.7886000000000001E-2</c:v>
                </c:pt>
                <c:pt idx="2871">
                  <c:v>2.7532999999999998E-2</c:v>
                </c:pt>
                <c:pt idx="2872">
                  <c:v>2.7184E-2</c:v>
                </c:pt>
                <c:pt idx="2873">
                  <c:v>2.6838999999999998E-2</c:v>
                </c:pt>
                <c:pt idx="2874">
                  <c:v>2.6499000000000002E-2</c:v>
                </c:pt>
                <c:pt idx="2875">
                  <c:v>2.6162000000000001E-2</c:v>
                </c:pt>
                <c:pt idx="2876">
                  <c:v>2.5829000000000001E-2</c:v>
                </c:pt>
                <c:pt idx="2877">
                  <c:v>2.5500999999999999E-2</c:v>
                </c:pt>
                <c:pt idx="2878">
                  <c:v>2.5176E-2</c:v>
                </c:pt>
                <c:pt idx="2879">
                  <c:v>2.4856E-2</c:v>
                </c:pt>
                <c:pt idx="2880">
                  <c:v>2.4538999999999998E-2</c:v>
                </c:pt>
                <c:pt idx="2881">
                  <c:v>2.4226000000000001E-2</c:v>
                </c:pt>
                <c:pt idx="2882">
                  <c:v>2.3917000000000001E-2</c:v>
                </c:pt>
                <c:pt idx="2883">
                  <c:v>2.3611E-2</c:v>
                </c:pt>
                <c:pt idx="2884">
                  <c:v>2.3309E-2</c:v>
                </c:pt>
                <c:pt idx="2885">
                  <c:v>2.3011E-2</c:v>
                </c:pt>
                <c:pt idx="2886">
                  <c:v>2.2714999999999999E-2</c:v>
                </c:pt>
                <c:pt idx="2887">
                  <c:v>2.2423999999999999E-2</c:v>
                </c:pt>
                <c:pt idx="2888">
                  <c:v>2.2135999999999999E-2</c:v>
                </c:pt>
                <c:pt idx="2889">
                  <c:v>2.1850000000000001E-2</c:v>
                </c:pt>
                <c:pt idx="2890">
                  <c:v>2.1569000000000001E-2</c:v>
                </c:pt>
                <c:pt idx="2891">
                  <c:v>2.129E-2</c:v>
                </c:pt>
                <c:pt idx="2892">
                  <c:v>2.1014000000000001E-2</c:v>
                </c:pt>
                <c:pt idx="2893">
                  <c:v>2.0740999999999999E-2</c:v>
                </c:pt>
                <c:pt idx="2894">
                  <c:v>2.0472000000000001E-2</c:v>
                </c:pt>
                <c:pt idx="2895">
                  <c:v>2.0205000000000001E-2</c:v>
                </c:pt>
                <c:pt idx="2896">
                  <c:v>1.9942000000000001E-2</c:v>
                </c:pt>
                <c:pt idx="2897">
                  <c:v>1.9681000000000001E-2</c:v>
                </c:pt>
                <c:pt idx="2898">
                  <c:v>1.9422999999999999E-2</c:v>
                </c:pt>
                <c:pt idx="2899">
                  <c:v>1.9168999999999999E-2</c:v>
                </c:pt>
                <c:pt idx="2900">
                  <c:v>1.8917E-2</c:v>
                </c:pt>
                <c:pt idx="2901">
                  <c:v>1.8669000000000002E-2</c:v>
                </c:pt>
                <c:pt idx="2902">
                  <c:v>1.8423999999999999E-2</c:v>
                </c:pt>
                <c:pt idx="2903">
                  <c:v>1.8180999999999999E-2</c:v>
                </c:pt>
                <c:pt idx="2904">
                  <c:v>1.7942E-2</c:v>
                </c:pt>
                <c:pt idx="2905">
                  <c:v>1.7706E-2</c:v>
                </c:pt>
                <c:pt idx="2906">
                  <c:v>1.7472000000000001E-2</c:v>
                </c:pt>
                <c:pt idx="2907">
                  <c:v>1.7242E-2</c:v>
                </c:pt>
                <c:pt idx="2908">
                  <c:v>1.7014000000000001E-2</c:v>
                </c:pt>
                <c:pt idx="2909">
                  <c:v>1.6788999999999998E-2</c:v>
                </c:pt>
                <c:pt idx="2910">
                  <c:v>1.6566000000000001E-2</c:v>
                </c:pt>
                <c:pt idx="2911">
                  <c:v>1.6345999999999999E-2</c:v>
                </c:pt>
                <c:pt idx="2912">
                  <c:v>1.6128E-2</c:v>
                </c:pt>
                <c:pt idx="2913">
                  <c:v>1.5913E-2</c:v>
                </c:pt>
                <c:pt idx="2914">
                  <c:v>1.5701E-2</c:v>
                </c:pt>
                <c:pt idx="2915">
                  <c:v>1.5491E-2</c:v>
                </c:pt>
                <c:pt idx="2916">
                  <c:v>1.5284000000000001E-2</c:v>
                </c:pt>
                <c:pt idx="2917">
                  <c:v>1.5079E-2</c:v>
                </c:pt>
                <c:pt idx="2918">
                  <c:v>1.4876E-2</c:v>
                </c:pt>
                <c:pt idx="2919">
                  <c:v>1.4677000000000001E-2</c:v>
                </c:pt>
                <c:pt idx="2920">
                  <c:v>1.4479000000000001E-2</c:v>
                </c:pt>
                <c:pt idx="2921">
                  <c:v>1.4284E-2</c:v>
                </c:pt>
                <c:pt idx="2922">
                  <c:v>1.4092E-2</c:v>
                </c:pt>
                <c:pt idx="2923">
                  <c:v>1.3901E-2</c:v>
                </c:pt>
                <c:pt idx="2924">
                  <c:v>1.3712999999999999E-2</c:v>
                </c:pt>
                <c:pt idx="2925">
                  <c:v>1.3527000000000001E-2</c:v>
                </c:pt>
                <c:pt idx="2926">
                  <c:v>1.3344E-2</c:v>
                </c:pt>
                <c:pt idx="2927">
                  <c:v>1.3162E-2</c:v>
                </c:pt>
                <c:pt idx="2928">
                  <c:v>1.2983E-2</c:v>
                </c:pt>
                <c:pt idx="2929">
                  <c:v>1.2805E-2</c:v>
                </c:pt>
                <c:pt idx="2930">
                  <c:v>1.2630000000000001E-2</c:v>
                </c:pt>
                <c:pt idx="2931">
                  <c:v>1.2456E-2</c:v>
                </c:pt>
                <c:pt idx="2932">
                  <c:v>1.2285000000000001E-2</c:v>
                </c:pt>
                <c:pt idx="2933">
                  <c:v>1.2116E-2</c:v>
                </c:pt>
                <c:pt idx="2934">
                  <c:v>1.1949E-2</c:v>
                </c:pt>
                <c:pt idx="2935">
                  <c:v>1.1783999999999999E-2</c:v>
                </c:pt>
                <c:pt idx="2936">
                  <c:v>1.1620999999999999E-2</c:v>
                </c:pt>
                <c:pt idx="2937">
                  <c:v>1.146E-2</c:v>
                </c:pt>
                <c:pt idx="2938">
                  <c:v>1.1302E-2</c:v>
                </c:pt>
                <c:pt idx="2939">
                  <c:v>1.1145E-2</c:v>
                </c:pt>
                <c:pt idx="2940">
                  <c:v>1.099E-2</c:v>
                </c:pt>
                <c:pt idx="2941">
                  <c:v>1.0836999999999999E-2</c:v>
                </c:pt>
                <c:pt idx="2942">
                  <c:v>1.0685999999999999E-2</c:v>
                </c:pt>
                <c:pt idx="2943">
                  <c:v>1.0536999999999999E-2</c:v>
                </c:pt>
                <c:pt idx="2944">
                  <c:v>1.0389000000000001E-2</c:v>
                </c:pt>
                <c:pt idx="2945">
                  <c:v>1.0243E-2</c:v>
                </c:pt>
                <c:pt idx="2946">
                  <c:v>1.0099E-2</c:v>
                </c:pt>
                <c:pt idx="2947">
                  <c:v>9.9559999999999996E-3</c:v>
                </c:pt>
                <c:pt idx="2948">
                  <c:v>9.8147000000000009E-3</c:v>
                </c:pt>
                <c:pt idx="2949">
                  <c:v>9.6749000000000002E-3</c:v>
                </c:pt>
                <c:pt idx="2950">
                  <c:v>9.5365999999999992E-3</c:v>
                </c:pt>
                <c:pt idx="2951">
                  <c:v>9.3997999999999998E-3</c:v>
                </c:pt>
                <c:pt idx="2952">
                  <c:v>9.2645000000000002E-3</c:v>
                </c:pt>
                <c:pt idx="2953">
                  <c:v>9.1307000000000003E-3</c:v>
                </c:pt>
                <c:pt idx="2954">
                  <c:v>8.9983000000000007E-3</c:v>
                </c:pt>
                <c:pt idx="2955">
                  <c:v>8.8673999999999992E-3</c:v>
                </c:pt>
                <c:pt idx="2956">
                  <c:v>8.7378999999999998E-3</c:v>
                </c:pt>
                <c:pt idx="2957">
                  <c:v>8.6099000000000002E-3</c:v>
                </c:pt>
                <c:pt idx="2958">
                  <c:v>8.4834000000000003E-3</c:v>
                </c:pt>
                <c:pt idx="2959">
                  <c:v>8.3584000000000002E-3</c:v>
                </c:pt>
                <c:pt idx="2960">
                  <c:v>8.2348999999999999E-3</c:v>
                </c:pt>
                <c:pt idx="2961">
                  <c:v>8.1127999999999999E-3</c:v>
                </c:pt>
                <c:pt idx="2962">
                  <c:v>7.9921999999999997E-3</c:v>
                </c:pt>
                <c:pt idx="2963">
                  <c:v>7.8732000000000003E-3</c:v>
                </c:pt>
                <c:pt idx="2964">
                  <c:v>7.7555999999999996E-3</c:v>
                </c:pt>
                <c:pt idx="2965">
                  <c:v>7.6394999999999996E-3</c:v>
                </c:pt>
                <c:pt idx="2966">
                  <c:v>7.5249000000000002E-3</c:v>
                </c:pt>
                <c:pt idx="2967">
                  <c:v>7.4117999999999996E-3</c:v>
                </c:pt>
                <c:pt idx="2968">
                  <c:v>7.3001000000000003E-3</c:v>
                </c:pt>
                <c:pt idx="2969">
                  <c:v>7.1900000000000002E-3</c:v>
                </c:pt>
                <c:pt idx="2970">
                  <c:v>7.0813999999999998E-3</c:v>
                </c:pt>
                <c:pt idx="2971">
                  <c:v>6.9741999999999998E-3</c:v>
                </c:pt>
                <c:pt idx="2972">
                  <c:v>6.8684999999999996E-3</c:v>
                </c:pt>
                <c:pt idx="2973">
                  <c:v>6.7643E-3</c:v>
                </c:pt>
                <c:pt idx="2974">
                  <c:v>6.6614999999999999E-3</c:v>
                </c:pt>
                <c:pt idx="2975">
                  <c:v>6.5601000000000001E-3</c:v>
                </c:pt>
                <c:pt idx="2976">
                  <c:v>6.4600999999999999E-3</c:v>
                </c:pt>
                <c:pt idx="2977">
                  <c:v>6.3613999999999997E-3</c:v>
                </c:pt>
                <c:pt idx="2978">
                  <c:v>6.2640999999999999E-3</c:v>
                </c:pt>
                <c:pt idx="2979">
                  <c:v>6.1681000000000001E-3</c:v>
                </c:pt>
                <c:pt idx="2980">
                  <c:v>6.0733999999999996E-3</c:v>
                </c:pt>
                <c:pt idx="2981">
                  <c:v>5.9801000000000003E-3</c:v>
                </c:pt>
                <c:pt idx="2982">
                  <c:v>5.8881000000000003E-3</c:v>
                </c:pt>
                <c:pt idx="2983">
                  <c:v>5.7974000000000003E-3</c:v>
                </c:pt>
                <c:pt idx="2984">
                  <c:v>5.7079000000000001E-3</c:v>
                </c:pt>
                <c:pt idx="2985">
                  <c:v>5.6197E-3</c:v>
                </c:pt>
                <c:pt idx="2986">
                  <c:v>5.5328E-3</c:v>
                </c:pt>
                <c:pt idx="2987">
                  <c:v>5.4470999999999999E-3</c:v>
                </c:pt>
                <c:pt idx="2988">
                  <c:v>5.3626000000000004E-3</c:v>
                </c:pt>
                <c:pt idx="2989">
                  <c:v>5.2792999999999998E-3</c:v>
                </c:pt>
                <c:pt idx="2990">
                  <c:v>5.1971999999999999E-3</c:v>
                </c:pt>
                <c:pt idx="2991">
                  <c:v>5.1162999999999998E-3</c:v>
                </c:pt>
                <c:pt idx="2992">
                  <c:v>5.0365999999999996E-3</c:v>
                </c:pt>
                <c:pt idx="2993">
                  <c:v>4.9581E-3</c:v>
                </c:pt>
                <c:pt idx="2994">
                  <c:v>4.8808000000000002E-3</c:v>
                </c:pt>
                <c:pt idx="2995">
                  <c:v>4.8047000000000003E-3</c:v>
                </c:pt>
                <c:pt idx="2996">
                  <c:v>4.7296999999999999E-3</c:v>
                </c:pt>
                <c:pt idx="2997">
                  <c:v>4.6559000000000001E-3</c:v>
                </c:pt>
                <c:pt idx="2998">
                  <c:v>4.5831999999999999E-3</c:v>
                </c:pt>
                <c:pt idx="2999">
                  <c:v>4.5117000000000004E-3</c:v>
                </c:pt>
                <c:pt idx="3000">
                  <c:v>4.4412000000000002E-3</c:v>
                </c:pt>
                <c:pt idx="3001">
                  <c:v>4.3717000000000001E-3</c:v>
                </c:pt>
                <c:pt idx="3002">
                  <c:v>4.3032000000000001E-3</c:v>
                </c:pt>
                <c:pt idx="3003">
                  <c:v>4.2357999999999996E-3</c:v>
                </c:pt>
                <c:pt idx="3004">
                  <c:v>4.1691999999999996E-3</c:v>
                </c:pt>
                <c:pt idx="3005">
                  <c:v>4.1035999999999998E-3</c:v>
                </c:pt>
                <c:pt idx="3006">
                  <c:v>4.0388999999999998E-3</c:v>
                </c:pt>
                <c:pt idx="3007">
                  <c:v>3.9750999999999996E-3</c:v>
                </c:pt>
                <c:pt idx="3008">
                  <c:v>3.9121E-3</c:v>
                </c:pt>
                <c:pt idx="3009">
                  <c:v>3.8498999999999999E-3</c:v>
                </c:pt>
                <c:pt idx="3010">
                  <c:v>3.7886E-3</c:v>
                </c:pt>
                <c:pt idx="3011">
                  <c:v>3.728E-3</c:v>
                </c:pt>
                <c:pt idx="3012">
                  <c:v>3.6681999999999999E-3</c:v>
                </c:pt>
                <c:pt idx="3013">
                  <c:v>3.6093000000000002E-3</c:v>
                </c:pt>
                <c:pt idx="3014">
                  <c:v>3.5511000000000002E-3</c:v>
                </c:pt>
                <c:pt idx="3015">
                  <c:v>3.4938E-3</c:v>
                </c:pt>
                <c:pt idx="3016">
                  <c:v>3.4372000000000001E-3</c:v>
                </c:pt>
                <c:pt idx="3017">
                  <c:v>3.3814000000000001E-3</c:v>
                </c:pt>
                <c:pt idx="3018">
                  <c:v>3.3265E-3</c:v>
                </c:pt>
                <c:pt idx="3019">
                  <c:v>3.2723000000000001E-3</c:v>
                </c:pt>
                <c:pt idx="3020">
                  <c:v>3.2190000000000001E-3</c:v>
                </c:pt>
                <c:pt idx="3021">
                  <c:v>3.1664000000000002E-3</c:v>
                </c:pt>
                <c:pt idx="3022">
                  <c:v>3.1147000000000002E-3</c:v>
                </c:pt>
                <c:pt idx="3023">
                  <c:v>3.0636999999999999E-3</c:v>
                </c:pt>
                <c:pt idx="3024">
                  <c:v>3.0133999999999998E-3</c:v>
                </c:pt>
                <c:pt idx="3025">
                  <c:v>2.9639000000000002E-3</c:v>
                </c:pt>
                <c:pt idx="3026">
                  <c:v>2.9150999999999999E-3</c:v>
                </c:pt>
                <c:pt idx="3027">
                  <c:v>2.8670000000000002E-3</c:v>
                </c:pt>
                <c:pt idx="3028">
                  <c:v>2.8195999999999998E-3</c:v>
                </c:pt>
                <c:pt idx="3029">
                  <c:v>2.7729E-3</c:v>
                </c:pt>
                <c:pt idx="3030">
                  <c:v>2.7268000000000001E-3</c:v>
                </c:pt>
                <c:pt idx="3031">
                  <c:v>2.6814999999999999E-3</c:v>
                </c:pt>
                <c:pt idx="3032">
                  <c:v>2.6367999999999999E-3</c:v>
                </c:pt>
                <c:pt idx="3033">
                  <c:v>2.5926999999999999E-3</c:v>
                </c:pt>
                <c:pt idx="3034">
                  <c:v>2.5493E-3</c:v>
                </c:pt>
                <c:pt idx="3035">
                  <c:v>2.5065E-3</c:v>
                </c:pt>
                <c:pt idx="3036">
                  <c:v>2.4643E-3</c:v>
                </c:pt>
                <c:pt idx="3037">
                  <c:v>2.4228000000000001E-3</c:v>
                </c:pt>
                <c:pt idx="3038">
                  <c:v>2.3819000000000002E-3</c:v>
                </c:pt>
                <c:pt idx="3039">
                  <c:v>2.3416000000000001E-3</c:v>
                </c:pt>
                <c:pt idx="3040">
                  <c:v>2.3019999999999998E-3</c:v>
                </c:pt>
                <c:pt idx="3041">
                  <c:v>2.2629999999999998E-3</c:v>
                </c:pt>
                <c:pt idx="3042">
                  <c:v>2.2246000000000002E-3</c:v>
                </c:pt>
                <c:pt idx="3043">
                  <c:v>2.1868E-3</c:v>
                </c:pt>
                <c:pt idx="3044">
                  <c:v>2.1494999999999999E-3</c:v>
                </c:pt>
                <c:pt idx="3045">
                  <c:v>2.1129E-3</c:v>
                </c:pt>
                <c:pt idx="3046">
                  <c:v>2.0768000000000002E-3</c:v>
                </c:pt>
                <c:pt idx="3047">
                  <c:v>2.0412999999999998E-3</c:v>
                </c:pt>
                <c:pt idx="3048">
                  <c:v>2.0062999999999999E-3</c:v>
                </c:pt>
                <c:pt idx="3049">
                  <c:v>1.9719E-3</c:v>
                </c:pt>
                <c:pt idx="3050">
                  <c:v>1.9379E-3</c:v>
                </c:pt>
                <c:pt idx="3051">
                  <c:v>1.9046E-3</c:v>
                </c:pt>
                <c:pt idx="3052">
                  <c:v>1.8717E-3</c:v>
                </c:pt>
                <c:pt idx="3053">
                  <c:v>1.8393000000000001E-3</c:v>
                </c:pt>
                <c:pt idx="3054">
                  <c:v>1.8075000000000001E-3</c:v>
                </c:pt>
                <c:pt idx="3055">
                  <c:v>1.7761999999999999E-3</c:v>
                </c:pt>
                <c:pt idx="3056">
                  <c:v>1.7453E-3</c:v>
                </c:pt>
                <c:pt idx="3057">
                  <c:v>1.7149999999999999E-3</c:v>
                </c:pt>
                <c:pt idx="3058">
                  <c:v>1.6850999999999999E-3</c:v>
                </c:pt>
                <c:pt idx="3059">
                  <c:v>1.6557E-3</c:v>
                </c:pt>
                <c:pt idx="3060">
                  <c:v>1.6268000000000001E-3</c:v>
                </c:pt>
                <c:pt idx="3061">
                  <c:v>1.5984E-3</c:v>
                </c:pt>
                <c:pt idx="3062">
                  <c:v>1.5705000000000001E-3</c:v>
                </c:pt>
                <c:pt idx="3063">
                  <c:v>1.5429E-3</c:v>
                </c:pt>
                <c:pt idx="3064">
                  <c:v>1.5158999999999999E-3</c:v>
                </c:pt>
                <c:pt idx="3065">
                  <c:v>1.4893E-3</c:v>
                </c:pt>
                <c:pt idx="3066">
                  <c:v>1.4632E-3</c:v>
                </c:pt>
                <c:pt idx="3067">
                  <c:v>1.4373999999999999E-3</c:v>
                </c:pt>
                <c:pt idx="3068">
                  <c:v>1.4122E-3</c:v>
                </c:pt>
                <c:pt idx="3069">
                  <c:v>1.3872999999999999E-3</c:v>
                </c:pt>
                <c:pt idx="3070">
                  <c:v>1.3629E-3</c:v>
                </c:pt>
                <c:pt idx="3071">
                  <c:v>1.3389000000000001E-3</c:v>
                </c:pt>
                <c:pt idx="3072">
                  <c:v>1.3152999999999999E-3</c:v>
                </c:pt>
                <c:pt idx="3073">
                  <c:v>1.2921E-3</c:v>
                </c:pt>
                <c:pt idx="3074">
                  <c:v>1.2692999999999999E-3</c:v>
                </c:pt>
                <c:pt idx="3075">
                  <c:v>1.2469E-3</c:v>
                </c:pt>
                <c:pt idx="3076">
                  <c:v>1.2248999999999999E-3</c:v>
                </c:pt>
                <c:pt idx="3077">
                  <c:v>1.2034000000000001E-3</c:v>
                </c:pt>
                <c:pt idx="3078">
                  <c:v>1.1822E-3</c:v>
                </c:pt>
                <c:pt idx="3079">
                  <c:v>1.1613999999999999E-3</c:v>
                </c:pt>
                <c:pt idx="3080">
                  <c:v>1.1409E-3</c:v>
                </c:pt>
                <c:pt idx="3081">
                  <c:v>1.1209E-3</c:v>
                </c:pt>
                <c:pt idx="3082">
                  <c:v>1.1012000000000001E-3</c:v>
                </c:pt>
                <c:pt idx="3083">
                  <c:v>1.0817999999999999E-3</c:v>
                </c:pt>
                <c:pt idx="3084">
                  <c:v>1.0628E-3</c:v>
                </c:pt>
                <c:pt idx="3085">
                  <c:v>1.0441000000000001E-3</c:v>
                </c:pt>
                <c:pt idx="3086">
                  <c:v>1.0258000000000001E-3</c:v>
                </c:pt>
                <c:pt idx="3087">
                  <c:v>1.0077E-3</c:v>
                </c:pt>
                <c:pt idx="3088">
                  <c:v>9.8999000000000005E-4</c:v>
                </c:pt>
                <c:pt idx="3089">
                  <c:v>9.7256000000000003E-4</c:v>
                </c:pt>
                <c:pt idx="3090">
                  <c:v>9.5545000000000005E-4</c:v>
                </c:pt>
                <c:pt idx="3091">
                  <c:v>9.3862999999999998E-4</c:v>
                </c:pt>
                <c:pt idx="3092">
                  <c:v>9.2210000000000002E-4</c:v>
                </c:pt>
                <c:pt idx="3093">
                  <c:v>9.0587000000000003E-4</c:v>
                </c:pt>
                <c:pt idx="3094">
                  <c:v>8.8991999999999999E-4</c:v>
                </c:pt>
                <c:pt idx="3095">
                  <c:v>8.7425999999999997E-4</c:v>
                </c:pt>
                <c:pt idx="3096">
                  <c:v>8.5888000000000002E-4</c:v>
                </c:pt>
                <c:pt idx="3097">
                  <c:v>8.4376000000000004E-4</c:v>
                </c:pt>
                <c:pt idx="3098">
                  <c:v>8.2892000000000003E-4</c:v>
                </c:pt>
                <c:pt idx="3099">
                  <c:v>8.1433999999999999E-4</c:v>
                </c:pt>
                <c:pt idx="3100">
                  <c:v>8.0002000000000003E-4</c:v>
                </c:pt>
                <c:pt idx="3101">
                  <c:v>7.8594999999999999E-4</c:v>
                </c:pt>
                <c:pt idx="3102">
                  <c:v>7.7213E-4</c:v>
                </c:pt>
                <c:pt idx="3103">
                  <c:v>7.5856000000000003E-4</c:v>
                </c:pt>
                <c:pt idx="3104">
                  <c:v>7.4523000000000005E-4</c:v>
                </c:pt>
                <c:pt idx="3105">
                  <c:v>7.3213E-4</c:v>
                </c:pt>
                <c:pt idx="3106">
                  <c:v>7.1927000000000004E-4</c:v>
                </c:pt>
                <c:pt idx="3107">
                  <c:v>7.0664999999999996E-4</c:v>
                </c:pt>
                <c:pt idx="3108">
                  <c:v>6.9424999999999999E-4</c:v>
                </c:pt>
                <c:pt idx="3109">
                  <c:v>6.8207999999999995E-4</c:v>
                </c:pt>
                <c:pt idx="3110">
                  <c:v>6.7013999999999995E-4</c:v>
                </c:pt>
                <c:pt idx="3111">
                  <c:v>6.5841999999999995E-4</c:v>
                </c:pt>
                <c:pt idx="3112">
                  <c:v>6.4692999999999999E-4</c:v>
                </c:pt>
                <c:pt idx="3113">
                  <c:v>6.3566999999999996E-4</c:v>
                </c:pt>
                <c:pt idx="3114">
                  <c:v>6.2463000000000004E-4</c:v>
                </c:pt>
                <c:pt idx="3115">
                  <c:v>6.1381000000000001E-4</c:v>
                </c:pt>
                <c:pt idx="3116">
                  <c:v>6.0320999999999997E-4</c:v>
                </c:pt>
                <c:pt idx="3117">
                  <c:v>5.9283000000000003E-4</c:v>
                </c:pt>
                <c:pt idx="3118">
                  <c:v>5.8266000000000004E-4</c:v>
                </c:pt>
                <c:pt idx="3119">
                  <c:v>5.7269000000000005E-4</c:v>
                </c:pt>
                <c:pt idx="3120">
                  <c:v>5.6291999999999996E-4</c:v>
                </c:pt>
                <c:pt idx="3121">
                  <c:v>5.5336000000000003E-4</c:v>
                </c:pt>
                <c:pt idx="3122">
                  <c:v>5.4398000000000001E-4</c:v>
                </c:pt>
                <c:pt idx="3123">
                  <c:v>5.3479000000000005E-4</c:v>
                </c:pt>
                <c:pt idx="3124">
                  <c:v>5.2578E-4</c:v>
                </c:pt>
                <c:pt idx="3125">
                  <c:v>5.1694000000000002E-4</c:v>
                </c:pt>
                <c:pt idx="3126">
                  <c:v>5.0827999999999995E-4</c:v>
                </c:pt>
                <c:pt idx="3127">
                  <c:v>4.9978000000000002E-4</c:v>
                </c:pt>
                <c:pt idx="3128">
                  <c:v>4.9142999999999995E-4</c:v>
                </c:pt>
                <c:pt idx="3129">
                  <c:v>4.8324000000000002E-4</c:v>
                </c:pt>
                <c:pt idx="3130">
                  <c:v>4.752E-4</c:v>
                </c:pt>
                <c:pt idx="3131">
                  <c:v>4.6731000000000002E-4</c:v>
                </c:pt>
                <c:pt idx="3132">
                  <c:v>4.5956000000000002E-4</c:v>
                </c:pt>
                <c:pt idx="3133">
                  <c:v>4.5195000000000001E-4</c:v>
                </c:pt>
                <c:pt idx="3134">
                  <c:v>4.4448000000000003E-4</c:v>
                </c:pt>
                <c:pt idx="3135">
                  <c:v>4.3713999999999998E-4</c:v>
                </c:pt>
                <c:pt idx="3136">
                  <c:v>4.2993000000000003E-4</c:v>
                </c:pt>
                <c:pt idx="3137">
                  <c:v>4.2285000000000001E-4</c:v>
                </c:pt>
                <c:pt idx="3138">
                  <c:v>4.1590000000000003E-4</c:v>
                </c:pt>
                <c:pt idx="3139">
                  <c:v>4.0905999999999999E-4</c:v>
                </c:pt>
                <c:pt idx="3140">
                  <c:v>4.0234999999999999E-4</c:v>
                </c:pt>
                <c:pt idx="3141">
                  <c:v>3.9575E-4</c:v>
                </c:pt>
                <c:pt idx="3142">
                  <c:v>3.8926999999999999E-4</c:v>
                </c:pt>
                <c:pt idx="3143">
                  <c:v>3.8289999999999998E-4</c:v>
                </c:pt>
                <c:pt idx="3144">
                  <c:v>3.7664000000000003E-4</c:v>
                </c:pt>
                <c:pt idx="3145">
                  <c:v>3.7049000000000001E-4</c:v>
                </c:pt>
                <c:pt idx="3146">
                  <c:v>3.6445E-4</c:v>
                </c:pt>
                <c:pt idx="3147">
                  <c:v>3.5850999999999998E-4</c:v>
                </c:pt>
                <c:pt idx="3148">
                  <c:v>3.5268000000000002E-4</c:v>
                </c:pt>
                <c:pt idx="3149">
                  <c:v>3.4695E-4</c:v>
                </c:pt>
                <c:pt idx="3150">
                  <c:v>3.4131999999999999E-4</c:v>
                </c:pt>
                <c:pt idx="3151">
                  <c:v>3.3579999999999998E-4</c:v>
                </c:pt>
                <c:pt idx="3152">
                  <c:v>3.3037000000000002E-4</c:v>
                </c:pt>
                <c:pt idx="3153">
                  <c:v>3.2505000000000001E-4</c:v>
                </c:pt>
                <c:pt idx="3154">
                  <c:v>3.1982000000000001E-4</c:v>
                </c:pt>
                <c:pt idx="3155">
                  <c:v>3.1470000000000001E-4</c:v>
                </c:pt>
                <c:pt idx="3156">
                  <c:v>3.0967000000000001E-4</c:v>
                </c:pt>
                <c:pt idx="3157">
                  <c:v>3.0475000000000001E-4</c:v>
                </c:pt>
                <c:pt idx="3158">
                  <c:v>2.9992000000000002E-4</c:v>
                </c:pt>
                <c:pt idx="3159">
                  <c:v>2.9519000000000002E-4</c:v>
                </c:pt>
                <c:pt idx="3160">
                  <c:v>2.9054999999999999E-4</c:v>
                </c:pt>
                <c:pt idx="3161">
                  <c:v>2.8601000000000001E-4</c:v>
                </c:pt>
                <c:pt idx="3162">
                  <c:v>2.8155999999999998E-4</c:v>
                </c:pt>
                <c:pt idx="3163">
                  <c:v>2.7721000000000001E-4</c:v>
                </c:pt>
                <c:pt idx="3164">
                  <c:v>2.7294E-4</c:v>
                </c:pt>
                <c:pt idx="3165">
                  <c:v>2.6875999999999999E-4</c:v>
                </c:pt>
                <c:pt idx="3166">
                  <c:v>2.6467E-4</c:v>
                </c:pt>
                <c:pt idx="3167">
                  <c:v>2.6065000000000002E-4</c:v>
                </c:pt>
                <c:pt idx="3168">
                  <c:v>2.5672E-4</c:v>
                </c:pt>
                <c:pt idx="3169">
                  <c:v>2.5285999999999999E-4</c:v>
                </c:pt>
                <c:pt idx="3170">
                  <c:v>2.4907999999999999E-4</c:v>
                </c:pt>
                <c:pt idx="3171">
                  <c:v>2.4537000000000002E-4</c:v>
                </c:pt>
                <c:pt idx="3172">
                  <c:v>2.4174E-4</c:v>
                </c:pt>
                <c:pt idx="3173">
                  <c:v>2.3817E-4</c:v>
                </c:pt>
                <c:pt idx="3174">
                  <c:v>2.3466000000000001E-4</c:v>
                </c:pt>
                <c:pt idx="3175">
                  <c:v>2.3122E-4</c:v>
                </c:pt>
                <c:pt idx="3176">
                  <c:v>2.2783999999999999E-4</c:v>
                </c:pt>
                <c:pt idx="3177">
                  <c:v>1.7788000000000001E-3</c:v>
                </c:pt>
                <c:pt idx="3178">
                  <c:v>1.8194000000000001E-3</c:v>
                </c:pt>
                <c:pt idx="3179">
                  <c:v>1.7930000000000001E-3</c:v>
                </c:pt>
                <c:pt idx="3180">
                  <c:v>1.7672E-3</c:v>
                </c:pt>
                <c:pt idx="3181">
                  <c:v>1.7417999999999999E-3</c:v>
                </c:pt>
                <c:pt idx="3182">
                  <c:v>1.7168000000000001E-3</c:v>
                </c:pt>
                <c:pt idx="3183">
                  <c:v>1.6923000000000001E-3</c:v>
                </c:pt>
                <c:pt idx="3184">
                  <c:v>1.6682000000000001E-3</c:v>
                </c:pt>
                <c:pt idx="3185">
                  <c:v>1.6446E-3</c:v>
                </c:pt>
                <c:pt idx="3186">
                  <c:v>1.6213E-3</c:v>
                </c:pt>
                <c:pt idx="3187">
                  <c:v>1.5985000000000001E-3</c:v>
                </c:pt>
                <c:pt idx="3188">
                  <c:v>1.5761E-3</c:v>
                </c:pt>
                <c:pt idx="3189">
                  <c:v>1.5541000000000001E-3</c:v>
                </c:pt>
                <c:pt idx="3190">
                  <c:v>1.5325E-3</c:v>
                </c:pt>
                <c:pt idx="3191">
                  <c:v>1.8270000000000001E-3</c:v>
                </c:pt>
                <c:pt idx="3192">
                  <c:v>1.8925999999999999E-3</c:v>
                </c:pt>
                <c:pt idx="3193">
                  <c:v>1.8665999999999999E-3</c:v>
                </c:pt>
                <c:pt idx="3194">
                  <c:v>1.8412000000000001E-3</c:v>
                </c:pt>
                <c:pt idx="3195">
                  <c:v>1.8162E-3</c:v>
                </c:pt>
                <c:pt idx="3196">
                  <c:v>1.7917E-3</c:v>
                </c:pt>
                <c:pt idx="3197">
                  <c:v>1.7676E-3</c:v>
                </c:pt>
                <c:pt idx="3198">
                  <c:v>1.7439000000000001E-3</c:v>
                </c:pt>
                <c:pt idx="3199">
                  <c:v>1.7206999999999999E-3</c:v>
                </c:pt>
                <c:pt idx="3200">
                  <c:v>1.6978E-3</c:v>
                </c:pt>
                <c:pt idx="3201">
                  <c:v>1.6753E-3</c:v>
                </c:pt>
                <c:pt idx="3202">
                  <c:v>1.6531E-3</c:v>
                </c:pt>
                <c:pt idx="3203">
                  <c:v>1.6313E-3</c:v>
                </c:pt>
                <c:pt idx="3204">
                  <c:v>1.6099E-3</c:v>
                </c:pt>
                <c:pt idx="3205">
                  <c:v>1.5888E-3</c:v>
                </c:pt>
                <c:pt idx="3206">
                  <c:v>1.5681E-3</c:v>
                </c:pt>
                <c:pt idx="3207">
                  <c:v>1.5476999999999999E-3</c:v>
                </c:pt>
                <c:pt idx="3208">
                  <c:v>1.5277000000000001E-3</c:v>
                </c:pt>
                <c:pt idx="3209">
                  <c:v>1.5079E-3</c:v>
                </c:pt>
                <c:pt idx="3210">
                  <c:v>1.4885E-3</c:v>
                </c:pt>
                <c:pt idx="3211">
                  <c:v>1.4694E-3</c:v>
                </c:pt>
                <c:pt idx="3212">
                  <c:v>1.4506E-3</c:v>
                </c:pt>
                <c:pt idx="3213">
                  <c:v>1.4321E-3</c:v>
                </c:pt>
                <c:pt idx="3214">
                  <c:v>1.4138E-3</c:v>
                </c:pt>
                <c:pt idx="3215">
                  <c:v>1.3959E-3</c:v>
                </c:pt>
                <c:pt idx="3216">
                  <c:v>1.3782E-3</c:v>
                </c:pt>
                <c:pt idx="3217">
                  <c:v>1.3607000000000001E-3</c:v>
                </c:pt>
                <c:pt idx="3218">
                  <c:v>1.3435999999999999E-3</c:v>
                </c:pt>
                <c:pt idx="3219">
                  <c:v>1.3266E-3</c:v>
                </c:pt>
                <c:pt idx="3220">
                  <c:v>1.31E-3</c:v>
                </c:pt>
                <c:pt idx="3221">
                  <c:v>1.2934999999999999E-3</c:v>
                </c:pt>
                <c:pt idx="3222">
                  <c:v>1.2772E-3</c:v>
                </c:pt>
                <c:pt idx="3223">
                  <c:v>1.2612000000000001E-3</c:v>
                </c:pt>
                <c:pt idx="3224">
                  <c:v>1.2454E-3</c:v>
                </c:pt>
                <c:pt idx="3225">
                  <c:v>1.2298000000000001E-3</c:v>
                </c:pt>
                <c:pt idx="3226">
                  <c:v>1.2144E-3</c:v>
                </c:pt>
                <c:pt idx="3227">
                  <c:v>1.1991E-3</c:v>
                </c:pt>
                <c:pt idx="3228">
                  <c:v>1.1841E-3</c:v>
                </c:pt>
                <c:pt idx="3229">
                  <c:v>1.1692E-3</c:v>
                </c:pt>
                <c:pt idx="3230">
                  <c:v>1.1546E-3</c:v>
                </c:pt>
                <c:pt idx="3231">
                  <c:v>1.1401E-3</c:v>
                </c:pt>
                <c:pt idx="3232">
                  <c:v>1.1259E-3</c:v>
                </c:pt>
                <c:pt idx="3233">
                  <c:v>1.1118E-3</c:v>
                </c:pt>
                <c:pt idx="3234">
                  <c:v>1.0979E-3</c:v>
                </c:pt>
                <c:pt idx="3235">
                  <c:v>1.0842E-3</c:v>
                </c:pt>
                <c:pt idx="3236">
                  <c:v>1.0707E-3</c:v>
                </c:pt>
                <c:pt idx="3237">
                  <c:v>1.0572999999999999E-3</c:v>
                </c:pt>
                <c:pt idx="3238">
                  <c:v>1.0441999999999999E-3</c:v>
                </c:pt>
                <c:pt idx="3239">
                  <c:v>1.0311999999999999E-3</c:v>
                </c:pt>
                <c:pt idx="3240">
                  <c:v>1.0184E-3</c:v>
                </c:pt>
                <c:pt idx="3241">
                  <c:v>1.0057E-3</c:v>
                </c:pt>
                <c:pt idx="3242">
                  <c:v>9.9320000000000007E-4</c:v>
                </c:pt>
                <c:pt idx="3243">
                  <c:v>9.8083999999999997E-4</c:v>
                </c:pt>
                <c:pt idx="3244">
                  <c:v>9.6862000000000001E-4</c:v>
                </c:pt>
                <c:pt idx="3245">
                  <c:v>9.5655999999999996E-4</c:v>
                </c:pt>
                <c:pt idx="3246">
                  <c:v>9.4463999999999995E-4</c:v>
                </c:pt>
                <c:pt idx="3247">
                  <c:v>9.3285999999999998E-4</c:v>
                </c:pt>
                <c:pt idx="3248">
                  <c:v>9.2124000000000004E-4</c:v>
                </c:pt>
                <c:pt idx="3249">
                  <c:v>9.0976000000000002E-4</c:v>
                </c:pt>
                <c:pt idx="3250">
                  <c:v>8.9842999999999998E-4</c:v>
                </c:pt>
                <c:pt idx="3251">
                  <c:v>8.8725999999999996E-4</c:v>
                </c:pt>
                <c:pt idx="3252">
                  <c:v>8.7622999999999998E-4</c:v>
                </c:pt>
                <c:pt idx="3253">
                  <c:v>8.6534000000000003E-4</c:v>
                </c:pt>
                <c:pt idx="3254">
                  <c:v>8.5459999999999996E-4</c:v>
                </c:pt>
                <c:pt idx="3255">
                  <c:v>8.4398999999999997E-4</c:v>
                </c:pt>
                <c:pt idx="3256">
                  <c:v>8.3352000000000003E-4</c:v>
                </c:pt>
                <c:pt idx="3257">
                  <c:v>8.2317000000000002E-4</c:v>
                </c:pt>
                <c:pt idx="3258">
                  <c:v>8.1295E-4</c:v>
                </c:pt>
                <c:pt idx="3259">
                  <c:v>8.0283999999999998E-4</c:v>
                </c:pt>
                <c:pt idx="3260">
                  <c:v>7.9285E-4</c:v>
                </c:pt>
                <c:pt idx="3261">
                  <c:v>7.8297999999999996E-4</c:v>
                </c:pt>
                <c:pt idx="3262">
                  <c:v>7.7322000000000003E-4</c:v>
                </c:pt>
                <c:pt idx="3263">
                  <c:v>7.6356999999999998E-4</c:v>
                </c:pt>
                <c:pt idx="3264">
                  <c:v>7.5403000000000004E-4</c:v>
                </c:pt>
                <c:pt idx="3265">
                  <c:v>7.4459000000000005E-4</c:v>
                </c:pt>
                <c:pt idx="3266">
                  <c:v>7.3525999999999995E-4</c:v>
                </c:pt>
                <c:pt idx="3267">
                  <c:v>7.2603000000000001E-4</c:v>
                </c:pt>
                <c:pt idx="3268">
                  <c:v>7.1690000000000002E-4</c:v>
                </c:pt>
                <c:pt idx="3269">
                  <c:v>7.0786000000000004E-4</c:v>
                </c:pt>
                <c:pt idx="3270">
                  <c:v>6.9890999999999996E-4</c:v>
                </c:pt>
                <c:pt idx="3271">
                  <c:v>6.9004999999999999E-4</c:v>
                </c:pt>
                <c:pt idx="3272">
                  <c:v>6.8128000000000004E-4</c:v>
                </c:pt>
                <c:pt idx="3273">
                  <c:v>6.7257999999999999E-4</c:v>
                </c:pt>
                <c:pt idx="3274">
                  <c:v>6.6396000000000001E-4</c:v>
                </c:pt>
                <c:pt idx="3275">
                  <c:v>6.5543000000000003E-4</c:v>
                </c:pt>
                <c:pt idx="3276">
                  <c:v>6.4696999999999997E-4</c:v>
                </c:pt>
                <c:pt idx="3277">
                  <c:v>6.3858999999999997E-4</c:v>
                </c:pt>
                <c:pt idx="3278">
                  <c:v>6.3029999999999998E-4</c:v>
                </c:pt>
                <c:pt idx="3279">
                  <c:v>6.2208000000000001E-4</c:v>
                </c:pt>
                <c:pt idx="3280">
                  <c:v>6.1393999999999999E-4</c:v>
                </c:pt>
                <c:pt idx="3281">
                  <c:v>6.0588999999999999E-4</c:v>
                </c:pt>
                <c:pt idx="3282">
                  <c:v>5.9791E-4</c:v>
                </c:pt>
                <c:pt idx="3283">
                  <c:v>5.9002000000000002E-4</c:v>
                </c:pt>
                <c:pt idx="3284">
                  <c:v>5.8219999999999995E-4</c:v>
                </c:pt>
                <c:pt idx="3285">
                  <c:v>5.7446999999999999E-4</c:v>
                </c:pt>
                <c:pt idx="3286">
                  <c:v>5.6683000000000005E-4</c:v>
                </c:pt>
                <c:pt idx="3287">
                  <c:v>5.5926999999999995E-4</c:v>
                </c:pt>
                <c:pt idx="3288">
                  <c:v>5.7448000000000004E-4</c:v>
                </c:pt>
                <c:pt idx="3289">
                  <c:v>6.3661999999999996E-4</c:v>
                </c:pt>
                <c:pt idx="3290">
                  <c:v>9.2274000000000002E-4</c:v>
                </c:pt>
                <c:pt idx="3291">
                  <c:v>1.1926E-3</c:v>
                </c:pt>
                <c:pt idx="3292">
                  <c:v>1.1857E-3</c:v>
                </c:pt>
                <c:pt idx="3293">
                  <c:v>1.1697999999999999E-3</c:v>
                </c:pt>
                <c:pt idx="3294">
                  <c:v>1.1540999999999999E-3</c:v>
                </c:pt>
                <c:pt idx="3295">
                  <c:v>1.1385E-3</c:v>
                </c:pt>
                <c:pt idx="3296">
                  <c:v>1.1232E-3</c:v>
                </c:pt>
                <c:pt idx="3297">
                  <c:v>1.1081000000000001E-3</c:v>
                </c:pt>
                <c:pt idx="3298">
                  <c:v>1.0931000000000001E-3</c:v>
                </c:pt>
                <c:pt idx="3299">
                  <c:v>1.0782999999999999E-3</c:v>
                </c:pt>
                <c:pt idx="3300">
                  <c:v>1.0637000000000001E-3</c:v>
                </c:pt>
                <c:pt idx="3301">
                  <c:v>1.0491999999999999E-3</c:v>
                </c:pt>
                <c:pt idx="3302">
                  <c:v>1.0348E-3</c:v>
                </c:pt>
                <c:pt idx="3303">
                  <c:v>1.0206E-3</c:v>
                </c:pt>
                <c:pt idx="3304">
                  <c:v>1.0066000000000001E-3</c:v>
                </c:pt>
                <c:pt idx="3305">
                  <c:v>9.9261000000000011E-4</c:v>
                </c:pt>
                <c:pt idx="3306">
                  <c:v>9.788100000000001E-4</c:v>
                </c:pt>
                <c:pt idx="3307">
                  <c:v>9.6513999999999996E-4</c:v>
                </c:pt>
                <c:pt idx="3308">
                  <c:v>9.5160999999999998E-4</c:v>
                </c:pt>
                <c:pt idx="3309">
                  <c:v>9.3824000000000002E-4</c:v>
                </c:pt>
                <c:pt idx="3310">
                  <c:v>9.2500999999999998E-4</c:v>
                </c:pt>
                <c:pt idx="3311">
                  <c:v>9.1195000000000002E-4</c:v>
                </c:pt>
                <c:pt idx="3312">
                  <c:v>8.9904999999999998E-4</c:v>
                </c:pt>
                <c:pt idx="3313">
                  <c:v>8.8630999999999996E-4</c:v>
                </c:pt>
                <c:pt idx="3314">
                  <c:v>8.7372999999999997E-4</c:v>
                </c:pt>
                <c:pt idx="3315">
                  <c:v>8.6132999999999999E-4</c:v>
                </c:pt>
                <c:pt idx="3316">
                  <c:v>8.4908E-4</c:v>
                </c:pt>
                <c:pt idx="3317">
                  <c:v>8.3699999999999996E-4</c:v>
                </c:pt>
                <c:pt idx="3318">
                  <c:v>8.2507000000000001E-4</c:v>
                </c:pt>
                <c:pt idx="3319">
                  <c:v>8.1329999999999998E-4</c:v>
                </c:pt>
                <c:pt idx="3320">
                  <c:v>8.0168000000000004E-4</c:v>
                </c:pt>
                <c:pt idx="3321">
                  <c:v>7.9020999999999996E-4</c:v>
                </c:pt>
                <c:pt idx="3322">
                  <c:v>7.7886999999999997E-4</c:v>
                </c:pt>
                <c:pt idx="3323">
                  <c:v>7.6767999999999997E-4</c:v>
                </c:pt>
                <c:pt idx="3324">
                  <c:v>7.5663E-4</c:v>
                </c:pt>
                <c:pt idx="3325">
                  <c:v>7.4569999999999997E-4</c:v>
                </c:pt>
                <c:pt idx="3326">
                  <c:v>7.3490999999999997E-4</c:v>
                </c:pt>
                <c:pt idx="3327">
                  <c:v>7.2424999999999996E-4</c:v>
                </c:pt>
                <c:pt idx="3328">
                  <c:v>7.1371E-4</c:v>
                </c:pt>
                <c:pt idx="3329">
                  <c:v>7.0330000000000002E-4</c:v>
                </c:pt>
                <c:pt idx="3330">
                  <c:v>6.9300999999999998E-4</c:v>
                </c:pt>
                <c:pt idx="3331">
                  <c:v>6.8285000000000004E-4</c:v>
                </c:pt>
                <c:pt idx="3332">
                  <c:v>6.7279000000000004E-4</c:v>
                </c:pt>
                <c:pt idx="3333">
                  <c:v>6.6286000000000003E-4</c:v>
                </c:pt>
                <c:pt idx="3334">
                  <c:v>6.5302999999999997E-4</c:v>
                </c:pt>
                <c:pt idx="3335">
                  <c:v>6.4331999999999996E-4</c:v>
                </c:pt>
                <c:pt idx="3336">
                  <c:v>6.3371E-4</c:v>
                </c:pt>
                <c:pt idx="3337">
                  <c:v>6.2421000000000004E-4</c:v>
                </c:pt>
                <c:pt idx="3338">
                  <c:v>6.1481999999999997E-4</c:v>
                </c:pt>
                <c:pt idx="3339">
                  <c:v>6.0552000000000002E-4</c:v>
                </c:pt>
                <c:pt idx="3340">
                  <c:v>5.9632000000000001E-4</c:v>
                </c:pt>
                <c:pt idx="3341">
                  <c:v>5.8721999999999995E-4</c:v>
                </c:pt>
                <c:pt idx="3342">
                  <c:v>5.7821999999999995E-4</c:v>
                </c:pt>
                <c:pt idx="3343">
                  <c:v>5.6932E-4</c:v>
                </c:pt>
                <c:pt idx="3344">
                  <c:v>5.6052000000000001E-4</c:v>
                </c:pt>
                <c:pt idx="3345">
                  <c:v>5.5181000000000002E-4</c:v>
                </c:pt>
                <c:pt idx="3346">
                  <c:v>5.4319999999999998E-4</c:v>
                </c:pt>
                <c:pt idx="3347">
                  <c:v>5.3468000000000005E-4</c:v>
                </c:pt>
                <c:pt idx="3348">
                  <c:v>5.2627000000000001E-4</c:v>
                </c:pt>
                <c:pt idx="3349">
                  <c:v>5.1796000000000003E-4</c:v>
                </c:pt>
                <c:pt idx="3350">
                  <c:v>5.0976000000000005E-4</c:v>
                </c:pt>
                <c:pt idx="3351">
                  <c:v>5.0166999999999996E-4</c:v>
                </c:pt>
                <c:pt idx="3352">
                  <c:v>4.9370000000000002E-4</c:v>
                </c:pt>
                <c:pt idx="3353">
                  <c:v>4.8585000000000002E-4</c:v>
                </c:pt>
                <c:pt idx="3354">
                  <c:v>4.7811000000000002E-4</c:v>
                </c:pt>
                <c:pt idx="3355">
                  <c:v>4.7049E-4</c:v>
                </c:pt>
                <c:pt idx="3356">
                  <c:v>4.6299999999999998E-4</c:v>
                </c:pt>
                <c:pt idx="3357">
                  <c:v>4.5562000000000001E-4</c:v>
                </c:pt>
                <c:pt idx="3358">
                  <c:v>4.4837000000000002E-4</c:v>
                </c:pt>
                <c:pt idx="3359">
                  <c:v>4.4122999999999998E-4</c:v>
                </c:pt>
                <c:pt idx="3360">
                  <c:v>4.3419999999999998E-4</c:v>
                </c:pt>
                <c:pt idx="3361">
                  <c:v>4.2727999999999999E-4</c:v>
                </c:pt>
                <c:pt idx="3362">
                  <c:v>4.2047999999999999E-4</c:v>
                </c:pt>
                <c:pt idx="3363">
                  <c:v>4.1377999999999999E-4</c:v>
                </c:pt>
                <c:pt idx="3364">
                  <c:v>4.0717999999999999E-4</c:v>
                </c:pt>
                <c:pt idx="3365">
                  <c:v>4.0068999999999999E-4</c:v>
                </c:pt>
                <c:pt idx="3366">
                  <c:v>3.9428999999999999E-4</c:v>
                </c:pt>
                <c:pt idx="3367">
                  <c:v>3.8799E-4</c:v>
                </c:pt>
                <c:pt idx="3368">
                  <c:v>3.8178000000000002E-4</c:v>
                </c:pt>
                <c:pt idx="3369">
                  <c:v>3.7566999999999999E-4</c:v>
                </c:pt>
                <c:pt idx="3370">
                  <c:v>3.6964000000000002E-4</c:v>
                </c:pt>
                <c:pt idx="3371">
                  <c:v>3.6369000000000001E-4</c:v>
                </c:pt>
                <c:pt idx="3372">
                  <c:v>3.5783000000000001E-4</c:v>
                </c:pt>
                <c:pt idx="3373">
                  <c:v>3.5206000000000001E-4</c:v>
                </c:pt>
                <c:pt idx="3374">
                  <c:v>3.4635999999999998E-4</c:v>
                </c:pt>
                <c:pt idx="3375">
                  <c:v>3.4076000000000001E-4</c:v>
                </c:pt>
                <c:pt idx="3376">
                  <c:v>3.3523E-4</c:v>
                </c:pt>
                <c:pt idx="3377">
                  <c:v>3.2978E-4</c:v>
                </c:pt>
                <c:pt idx="3378">
                  <c:v>3.2442000000000001E-4</c:v>
                </c:pt>
                <c:pt idx="3379">
                  <c:v>3.1913999999999998E-4</c:v>
                </c:pt>
                <c:pt idx="3380">
                  <c:v>3.1394000000000002E-4</c:v>
                </c:pt>
                <c:pt idx="3381">
                  <c:v>3.0882000000000001E-4</c:v>
                </c:pt>
                <c:pt idx="3382">
                  <c:v>3.0378000000000002E-4</c:v>
                </c:pt>
                <c:pt idx="3383">
                  <c:v>2.9880999999999999E-4</c:v>
                </c:pt>
                <c:pt idx="3384">
                  <c:v>2.9391999999999998E-4</c:v>
                </c:pt>
                <c:pt idx="3385">
                  <c:v>2.8909999999999998E-4</c:v>
                </c:pt>
                <c:pt idx="3386">
                  <c:v>2.8435E-4</c:v>
                </c:pt>
                <c:pt idx="3387">
                  <c:v>2.7966999999999998E-4</c:v>
                </c:pt>
                <c:pt idx="3388">
                  <c:v>2.7504999999999999E-4</c:v>
                </c:pt>
                <c:pt idx="3389">
                  <c:v>2.7051000000000001E-4</c:v>
                </c:pt>
                <c:pt idx="3390">
                  <c:v>2.6602E-4</c:v>
                </c:pt>
                <c:pt idx="3391">
                  <c:v>2.6160000000000002E-4</c:v>
                </c:pt>
                <c:pt idx="3392">
                  <c:v>2.5724E-4</c:v>
                </c:pt>
                <c:pt idx="3393">
                  <c:v>2.5295E-4</c:v>
                </c:pt>
                <c:pt idx="3394">
                  <c:v>2.4871000000000002E-4</c:v>
                </c:pt>
                <c:pt idx="3395">
                  <c:v>2.4453000000000002E-4</c:v>
                </c:pt>
                <c:pt idx="3396">
                  <c:v>2.4041000000000001E-4</c:v>
                </c:pt>
                <c:pt idx="3397">
                  <c:v>2.3634E-4</c:v>
                </c:pt>
                <c:pt idx="3398">
                  <c:v>2.3232999999999999E-4</c:v>
                </c:pt>
                <c:pt idx="3399">
                  <c:v>2.2838000000000001E-4</c:v>
                </c:pt>
                <c:pt idx="3400">
                  <c:v>2.2447999999999999E-4</c:v>
                </c:pt>
                <c:pt idx="3401">
                  <c:v>2.2064E-4</c:v>
                </c:pt>
                <c:pt idx="3402">
                  <c:v>2.1685000000000001E-4</c:v>
                </c:pt>
                <c:pt idx="3403">
                  <c:v>2.1311E-4</c:v>
                </c:pt>
                <c:pt idx="3404">
                  <c:v>2.0943000000000001E-4</c:v>
                </c:pt>
                <c:pt idx="3405">
                  <c:v>2.0581000000000001E-4</c:v>
                </c:pt>
                <c:pt idx="3406">
                  <c:v>2.0222999999999999E-4</c:v>
                </c:pt>
                <c:pt idx="3407">
                  <c:v>1.9871E-4</c:v>
                </c:pt>
                <c:pt idx="3408">
                  <c:v>1.9524000000000001E-4</c:v>
                </c:pt>
                <c:pt idx="3409">
                  <c:v>1.9183000000000001E-4</c:v>
                </c:pt>
                <c:pt idx="3410">
                  <c:v>1.8845999999999999E-4</c:v>
                </c:pt>
                <c:pt idx="3411">
                  <c:v>1.8515E-4</c:v>
                </c:pt>
                <c:pt idx="3412">
                  <c:v>1.8189000000000001E-4</c:v>
                </c:pt>
                <c:pt idx="3413">
                  <c:v>1.7867999999999999E-4</c:v>
                </c:pt>
                <c:pt idx="3414">
                  <c:v>1.7552E-4</c:v>
                </c:pt>
                <c:pt idx="3415">
                  <c:v>1.7239999999999999E-4</c:v>
                </c:pt>
                <c:pt idx="3416">
                  <c:v>1.6934E-4</c:v>
                </c:pt>
                <c:pt idx="3417">
                  <c:v>1.6631999999999999E-4</c:v>
                </c:pt>
                <c:pt idx="3418">
                  <c:v>1.6335000000000001E-4</c:v>
                </c:pt>
                <c:pt idx="3419">
                  <c:v>1.6042000000000001E-4</c:v>
                </c:pt>
                <c:pt idx="3420">
                  <c:v>1.5754000000000001E-4</c:v>
                </c:pt>
                <c:pt idx="3421">
                  <c:v>1.5469999999999999E-4</c:v>
                </c:pt>
                <c:pt idx="3422">
                  <c:v>1.5191E-4</c:v>
                </c:pt>
                <c:pt idx="3423">
                  <c:v>1.4917000000000001E-4</c:v>
                </c:pt>
                <c:pt idx="3424">
                  <c:v>1.4647E-4</c:v>
                </c:pt>
                <c:pt idx="3425">
                  <c:v>1.4381999999999999E-4</c:v>
                </c:pt>
                <c:pt idx="3426">
                  <c:v>1.4121000000000001E-4</c:v>
                </c:pt>
                <c:pt idx="3427">
                  <c:v>1.3865000000000001E-4</c:v>
                </c:pt>
                <c:pt idx="3428">
                  <c:v>1.3614000000000001E-4</c:v>
                </c:pt>
                <c:pt idx="3429">
                  <c:v>1.3367000000000001E-4</c:v>
                </c:pt>
                <c:pt idx="3430">
                  <c:v>1.3124E-4</c:v>
                </c:pt>
                <c:pt idx="3431">
                  <c:v>1.2886000000000001E-4</c:v>
                </c:pt>
                <c:pt idx="3432">
                  <c:v>1.2653E-4</c:v>
                </c:pt>
                <c:pt idx="3433">
                  <c:v>1.2423999999999999E-4</c:v>
                </c:pt>
                <c:pt idx="3434">
                  <c:v>1.2199E-4</c:v>
                </c:pt>
                <c:pt idx="3435">
                  <c:v>1.1977999999999999E-4</c:v>
                </c:pt>
                <c:pt idx="3436">
                  <c:v>1.1760999999999999E-4</c:v>
                </c:pt>
                <c:pt idx="3437">
                  <c:v>1.1548999999999999E-4</c:v>
                </c:pt>
                <c:pt idx="3438">
                  <c:v>1.1340000000000001E-4</c:v>
                </c:pt>
                <c:pt idx="3439">
                  <c:v>1.1135E-4</c:v>
                </c:pt>
                <c:pt idx="3440">
                  <c:v>1.0935E-4</c:v>
                </c:pt>
                <c:pt idx="3441">
                  <c:v>1.0738000000000001E-4</c:v>
                </c:pt>
                <c:pt idx="3442">
                  <c:v>1.0545E-4</c:v>
                </c:pt>
                <c:pt idx="3443">
                  <c:v>1.0355E-4</c:v>
                </c:pt>
                <c:pt idx="3444">
                  <c:v>1.0170000000000001E-4</c:v>
                </c:pt>
                <c:pt idx="3445">
                  <c:v>9.9874E-5</c:v>
                </c:pt>
                <c:pt idx="3446">
                  <c:v>9.8085999999999996E-5</c:v>
                </c:pt>
                <c:pt idx="3447">
                  <c:v>9.6331999999999999E-5</c:v>
                </c:pt>
                <c:pt idx="3448">
                  <c:v>9.4611000000000006E-5</c:v>
                </c:pt>
                <c:pt idx="3449">
                  <c:v>9.2922000000000002E-5</c:v>
                </c:pt>
                <c:pt idx="3450">
                  <c:v>9.1265000000000001E-5</c:v>
                </c:pt>
                <c:pt idx="3451">
                  <c:v>8.9637999999999998E-5</c:v>
                </c:pt>
                <c:pt idx="3452">
                  <c:v>8.8041999999999995E-5</c:v>
                </c:pt>
                <c:pt idx="3453">
                  <c:v>8.6476000000000003E-5</c:v>
                </c:pt>
                <c:pt idx="3454">
                  <c:v>8.4938999999999994E-5</c:v>
                </c:pt>
                <c:pt idx="3455">
                  <c:v>8.3430999999999995E-5</c:v>
                </c:pt>
                <c:pt idx="3456">
                  <c:v>8.1952000000000004E-5</c:v>
                </c:pt>
                <c:pt idx="3457">
                  <c:v>8.0501999999999996E-5</c:v>
                </c:pt>
                <c:pt idx="3458">
                  <c:v>7.9079999999999995E-5</c:v>
                </c:pt>
                <c:pt idx="3459">
                  <c:v>7.7686000000000001E-5</c:v>
                </c:pt>
                <c:pt idx="3460">
                  <c:v>7.6321000000000003E-5</c:v>
                </c:pt>
                <c:pt idx="3461">
                  <c:v>7.4983999999999999E-5</c:v>
                </c:pt>
                <c:pt idx="3462">
                  <c:v>7.3674E-5</c:v>
                </c:pt>
                <c:pt idx="3463">
                  <c:v>7.2391999999999994E-5</c:v>
                </c:pt>
                <c:pt idx="3464">
                  <c:v>7.1136999999999993E-5</c:v>
                </c:pt>
                <c:pt idx="3465">
                  <c:v>6.9906999999999993E-5</c:v>
                </c:pt>
                <c:pt idx="3466">
                  <c:v>6.8701999999999994E-5</c:v>
                </c:pt>
                <c:pt idx="3467">
                  <c:v>6.7521999999999995E-5</c:v>
                </c:pt>
                <c:pt idx="3468">
                  <c:v>6.6365000000000006E-5</c:v>
                </c:pt>
                <c:pt idx="3469">
                  <c:v>6.5229999999999997E-5</c:v>
                </c:pt>
                <c:pt idx="3470">
                  <c:v>6.4117999999999998E-5</c:v>
                </c:pt>
                <c:pt idx="3471">
                  <c:v>6.3027000000000005E-5</c:v>
                </c:pt>
                <c:pt idx="3472">
                  <c:v>6.1958000000000005E-5</c:v>
                </c:pt>
                <c:pt idx="3473">
                  <c:v>6.0909000000000002E-5</c:v>
                </c:pt>
                <c:pt idx="3474">
                  <c:v>5.9880000000000003E-5</c:v>
                </c:pt>
                <c:pt idx="3475">
                  <c:v>5.8869999999999997E-5</c:v>
                </c:pt>
                <c:pt idx="3476">
                  <c:v>5.7878999999999999E-5</c:v>
                </c:pt>
                <c:pt idx="3477">
                  <c:v>5.6906E-5</c:v>
                </c:pt>
                <c:pt idx="3478">
                  <c:v>5.5951E-5</c:v>
                </c:pt>
                <c:pt idx="3479">
                  <c:v>5.5013000000000003E-5</c:v>
                </c:pt>
                <c:pt idx="3480">
                  <c:v>5.4092999999999999E-5</c:v>
                </c:pt>
                <c:pt idx="3481">
                  <c:v>5.3190999999999999E-5</c:v>
                </c:pt>
                <c:pt idx="3482">
                  <c:v>5.2305000000000002E-5</c:v>
                </c:pt>
                <c:pt idx="3483">
                  <c:v>5.1436E-5</c:v>
                </c:pt>
                <c:pt idx="3484">
                  <c:v>5.0584000000000002E-5</c:v>
                </c:pt>
                <c:pt idx="3485">
                  <c:v>4.9747999999999999E-5</c:v>
                </c:pt>
                <c:pt idx="3486">
                  <c:v>4.8928000000000003E-5</c:v>
                </c:pt>
                <c:pt idx="3487">
                  <c:v>4.8123E-5</c:v>
                </c:pt>
                <c:pt idx="3488">
                  <c:v>4.7333999999999998E-5</c:v>
                </c:pt>
                <c:pt idx="3489">
                  <c:v>4.6557999999999997E-5</c:v>
                </c:pt>
                <c:pt idx="3490">
                  <c:v>4.5797000000000002E-5</c:v>
                </c:pt>
                <c:pt idx="3491">
                  <c:v>4.5049000000000002E-5</c:v>
                </c:pt>
                <c:pt idx="3492">
                  <c:v>4.4314000000000003E-5</c:v>
                </c:pt>
                <c:pt idx="3493">
                  <c:v>4.3593000000000001E-5</c:v>
                </c:pt>
                <c:pt idx="3494">
                  <c:v>4.2883999999999998E-5</c:v>
                </c:pt>
                <c:pt idx="3495">
                  <c:v>4.2187000000000001E-5</c:v>
                </c:pt>
                <c:pt idx="3496">
                  <c:v>4.1502999999999999E-5</c:v>
                </c:pt>
                <c:pt idx="3497">
                  <c:v>4.0831000000000003E-5</c:v>
                </c:pt>
                <c:pt idx="3498">
                  <c:v>4.0170999999999999E-5</c:v>
                </c:pt>
                <c:pt idx="3499">
                  <c:v>3.9523000000000001E-5</c:v>
                </c:pt>
                <c:pt idx="3500">
                  <c:v>3.8886E-5</c:v>
                </c:pt>
                <c:pt idx="3501">
                  <c:v>3.8260999999999998E-5</c:v>
                </c:pt>
                <c:pt idx="3502">
                  <c:v>3.7648000000000003E-5</c:v>
                </c:pt>
                <c:pt idx="3503">
                  <c:v>3.7045000000000002E-5</c:v>
                </c:pt>
                <c:pt idx="3504">
                  <c:v>3.6454E-5</c:v>
                </c:pt>
                <c:pt idx="3505">
                  <c:v>3.5873E-5</c:v>
                </c:pt>
                <c:pt idx="3506">
                  <c:v>3.5303999999999999E-5</c:v>
                </c:pt>
                <c:pt idx="3507">
                  <c:v>3.4745E-5</c:v>
                </c:pt>
                <c:pt idx="3508">
                  <c:v>3.4196000000000003E-5</c:v>
                </c:pt>
                <c:pt idx="3509">
                  <c:v>3.3658000000000002E-5</c:v>
                </c:pt>
                <c:pt idx="3510">
                  <c:v>3.3129000000000001E-5</c:v>
                </c:pt>
                <c:pt idx="3511">
                  <c:v>3.2610000000000001E-5</c:v>
                </c:pt>
                <c:pt idx="3512">
                  <c:v>3.2101000000000003E-5</c:v>
                </c:pt>
                <c:pt idx="3513">
                  <c:v>3.1600999999999998E-5</c:v>
                </c:pt>
                <c:pt idx="3514">
                  <c:v>4.2341999999999996E-3</c:v>
                </c:pt>
                <c:pt idx="3515">
                  <c:v>4.1685999999999997E-3</c:v>
                </c:pt>
                <c:pt idx="3516">
                  <c:v>4.1041000000000003E-3</c:v>
                </c:pt>
                <c:pt idx="3517">
                  <c:v>4.0407999999999998E-3</c:v>
                </c:pt>
                <c:pt idx="3518">
                  <c:v>3.9785999999999997E-3</c:v>
                </c:pt>
                <c:pt idx="3519">
                  <c:v>3.9175E-3</c:v>
                </c:pt>
                <c:pt idx="3520">
                  <c:v>3.8574E-3</c:v>
                </c:pt>
                <c:pt idx="3521">
                  <c:v>3.7984999999999998E-3</c:v>
                </c:pt>
                <c:pt idx="3522">
                  <c:v>3.7406000000000002E-3</c:v>
                </c:pt>
                <c:pt idx="3523">
                  <c:v>3.6836999999999998E-3</c:v>
                </c:pt>
                <c:pt idx="3524">
                  <c:v>3.6278E-3</c:v>
                </c:pt>
                <c:pt idx="3525">
                  <c:v>3.5728999999999999E-3</c:v>
                </c:pt>
                <c:pt idx="3526">
                  <c:v>3.519E-3</c:v>
                </c:pt>
                <c:pt idx="3527">
                  <c:v>3.4661000000000002E-3</c:v>
                </c:pt>
                <c:pt idx="3528">
                  <c:v>3.4141000000000002E-3</c:v>
                </c:pt>
                <c:pt idx="3529">
                  <c:v>3.3630999999999999E-3</c:v>
                </c:pt>
                <c:pt idx="3530">
                  <c:v>3.313E-3</c:v>
                </c:pt>
                <c:pt idx="3531">
                  <c:v>3.2637999999999999E-3</c:v>
                </c:pt>
                <c:pt idx="3532">
                  <c:v>3.2155999999999999E-3</c:v>
                </c:pt>
                <c:pt idx="3533">
                  <c:v>3.1681999999999999E-3</c:v>
                </c:pt>
                <c:pt idx="3534">
                  <c:v>3.1216E-3</c:v>
                </c:pt>
                <c:pt idx="3535">
                  <c:v>3.0758999999999999E-3</c:v>
                </c:pt>
                <c:pt idx="3536">
                  <c:v>3.0309999999999998E-3</c:v>
                </c:pt>
                <c:pt idx="3537">
                  <c:v>2.9868999999999998E-3</c:v>
                </c:pt>
                <c:pt idx="3538">
                  <c:v>2.9436000000000002E-3</c:v>
                </c:pt>
                <c:pt idx="3539">
                  <c:v>2.9011000000000002E-3</c:v>
                </c:pt>
                <c:pt idx="3540">
                  <c:v>2.8592999999999999E-3</c:v>
                </c:pt>
                <c:pt idx="3541">
                  <c:v>2.8183000000000001E-3</c:v>
                </c:pt>
                <c:pt idx="3542">
                  <c:v>2.7780000000000001E-3</c:v>
                </c:pt>
                <c:pt idx="3543">
                  <c:v>2.7384000000000002E-3</c:v>
                </c:pt>
                <c:pt idx="3544">
                  <c:v>2.6995999999999999E-3</c:v>
                </c:pt>
                <c:pt idx="3545">
                  <c:v>2.6614E-3</c:v>
                </c:pt>
                <c:pt idx="3546">
                  <c:v>2.6239000000000002E-3</c:v>
                </c:pt>
                <c:pt idx="3547">
                  <c:v>2.5869999999999999E-3</c:v>
                </c:pt>
                <c:pt idx="3548">
                  <c:v>2.5509E-3</c:v>
                </c:pt>
                <c:pt idx="3549">
                  <c:v>2.5152999999999998E-3</c:v>
                </c:pt>
                <c:pt idx="3550">
                  <c:v>2.4803999999999998E-3</c:v>
                </c:pt>
                <c:pt idx="3551">
                  <c:v>2.4461999999999999E-3</c:v>
                </c:pt>
                <c:pt idx="3552">
                  <c:v>2.4125000000000001E-3</c:v>
                </c:pt>
                <c:pt idx="3553">
                  <c:v>2.3793999999999998E-3</c:v>
                </c:pt>
                <c:pt idx="3554">
                  <c:v>2.3468999999999999E-3</c:v>
                </c:pt>
                <c:pt idx="3555">
                  <c:v>2.3149999999999998E-3</c:v>
                </c:pt>
                <c:pt idx="3556">
                  <c:v>2.2836000000000002E-3</c:v>
                </c:pt>
                <c:pt idx="3557">
                  <c:v>2.2526999999999998E-3</c:v>
                </c:pt>
                <c:pt idx="3558">
                  <c:v>2.2223E-3</c:v>
                </c:pt>
                <c:pt idx="3559">
                  <c:v>2.1924000000000002E-3</c:v>
                </c:pt>
                <c:pt idx="3560">
                  <c:v>2.1630999999999998E-3</c:v>
                </c:pt>
                <c:pt idx="3561">
                  <c:v>2.1342000000000002E-3</c:v>
                </c:pt>
                <c:pt idx="3562">
                  <c:v>2.1056999999999998E-3</c:v>
                </c:pt>
                <c:pt idx="3563">
                  <c:v>2.0777E-3</c:v>
                </c:pt>
                <c:pt idx="3564">
                  <c:v>2.0501E-3</c:v>
                </c:pt>
                <c:pt idx="3565">
                  <c:v>2.0228999999999998E-3</c:v>
                </c:pt>
                <c:pt idx="3566">
                  <c:v>1.9960999999999998E-3</c:v>
                </c:pt>
                <c:pt idx="3567">
                  <c:v>1.9697999999999998E-3</c:v>
                </c:pt>
                <c:pt idx="3568">
                  <c:v>1.9438000000000001E-3</c:v>
                </c:pt>
                <c:pt idx="3569">
                  <c:v>1.9181999999999999E-3</c:v>
                </c:pt>
                <c:pt idx="3570">
                  <c:v>1.8931E-3</c:v>
                </c:pt>
                <c:pt idx="3571">
                  <c:v>1.8683E-3</c:v>
                </c:pt>
                <c:pt idx="3572">
                  <c:v>1.8438E-3</c:v>
                </c:pt>
                <c:pt idx="3573">
                  <c:v>1.8198000000000001E-3</c:v>
                </c:pt>
                <c:pt idx="3574">
                  <c:v>1.7960999999999999E-3</c:v>
                </c:pt>
                <c:pt idx="3575">
                  <c:v>1.7727000000000001E-3</c:v>
                </c:pt>
                <c:pt idx="3576">
                  <c:v>1.7497000000000001E-3</c:v>
                </c:pt>
                <c:pt idx="3577">
                  <c:v>1.727E-3</c:v>
                </c:pt>
                <c:pt idx="3578">
                  <c:v>1.7045999999999999E-3</c:v>
                </c:pt>
                <c:pt idx="3579">
                  <c:v>1.6825E-3</c:v>
                </c:pt>
                <c:pt idx="3580">
                  <c:v>1.6607E-3</c:v>
                </c:pt>
                <c:pt idx="3581">
                  <c:v>1.6391999999999999E-3</c:v>
                </c:pt>
                <c:pt idx="3582">
                  <c:v>1.6179E-3</c:v>
                </c:pt>
                <c:pt idx="3583">
                  <c:v>1.5969000000000001E-3</c:v>
                </c:pt>
                <c:pt idx="3584">
                  <c:v>1.5762E-3</c:v>
                </c:pt>
                <c:pt idx="3585">
                  <c:v>1.5556999999999999E-3</c:v>
                </c:pt>
                <c:pt idx="3586">
                  <c:v>1.5353999999999999E-3</c:v>
                </c:pt>
                <c:pt idx="3587">
                  <c:v>1.5154000000000001E-3</c:v>
                </c:pt>
                <c:pt idx="3588">
                  <c:v>1.4957E-3</c:v>
                </c:pt>
                <c:pt idx="3589">
                  <c:v>1.4760999999999999E-3</c:v>
                </c:pt>
                <c:pt idx="3590">
                  <c:v>1.4568000000000001E-3</c:v>
                </c:pt>
                <c:pt idx="3591">
                  <c:v>1.4377999999999999E-3</c:v>
                </c:pt>
                <c:pt idx="3592">
                  <c:v>1.4189999999999999E-3</c:v>
                </c:pt>
                <c:pt idx="3593">
                  <c:v>1.4004E-3</c:v>
                </c:pt>
                <c:pt idx="3594">
                  <c:v>1.3821E-3</c:v>
                </c:pt>
                <c:pt idx="3595">
                  <c:v>1.3641E-3</c:v>
                </c:pt>
                <c:pt idx="3596">
                  <c:v>1.3462999999999999E-3</c:v>
                </c:pt>
                <c:pt idx="3597">
                  <c:v>1.3286999999999999E-3</c:v>
                </c:pt>
                <c:pt idx="3598">
                  <c:v>1.3113999999999999E-3</c:v>
                </c:pt>
                <c:pt idx="3599">
                  <c:v>1.2943E-3</c:v>
                </c:pt>
                <c:pt idx="3600">
                  <c:v>1.2773999999999999E-3</c:v>
                </c:pt>
                <c:pt idx="3601">
                  <c:v>1.2608000000000001E-3</c:v>
                </c:pt>
                <c:pt idx="3602">
                  <c:v>1.2444000000000001E-3</c:v>
                </c:pt>
                <c:pt idx="3603">
                  <c:v>1.2283000000000001E-3</c:v>
                </c:pt>
                <c:pt idx="3604">
                  <c:v>1.2122999999999999E-3</c:v>
                </c:pt>
                <c:pt idx="3605">
                  <c:v>1.1965999999999999E-3</c:v>
                </c:pt>
                <c:pt idx="3606">
                  <c:v>1.181E-3</c:v>
                </c:pt>
                <c:pt idx="3607">
                  <c:v>1.1657E-3</c:v>
                </c:pt>
                <c:pt idx="3608">
                  <c:v>1.1505E-3</c:v>
                </c:pt>
                <c:pt idx="3609">
                  <c:v>1.1356000000000001E-3</c:v>
                </c:pt>
                <c:pt idx="3610">
                  <c:v>1.1207999999999999E-3</c:v>
                </c:pt>
                <c:pt idx="3611">
                  <c:v>1.1062999999999999E-3</c:v>
                </c:pt>
                <c:pt idx="3612">
                  <c:v>1.0919E-3</c:v>
                </c:pt>
                <c:pt idx="3613">
                  <c:v>1.0777E-3</c:v>
                </c:pt>
                <c:pt idx="3614">
                  <c:v>1.0636E-3</c:v>
                </c:pt>
                <c:pt idx="3615">
                  <c:v>1.0498E-3</c:v>
                </c:pt>
                <c:pt idx="3616">
                  <c:v>1.0361000000000001E-3</c:v>
                </c:pt>
                <c:pt idx="3617">
                  <c:v>1.0225E-3</c:v>
                </c:pt>
                <c:pt idx="3618">
                  <c:v>1.0092E-3</c:v>
                </c:pt>
                <c:pt idx="3619">
                  <c:v>9.9592999999999991E-4</c:v>
                </c:pt>
                <c:pt idx="3620">
                  <c:v>9.8284999999999996E-4</c:v>
                </c:pt>
                <c:pt idx="3621">
                  <c:v>9.6989999999999999E-4</c:v>
                </c:pt>
                <c:pt idx="3622">
                  <c:v>9.5710999999999995E-4</c:v>
                </c:pt>
                <c:pt idx="3623">
                  <c:v>9.4446000000000005E-4</c:v>
                </c:pt>
                <c:pt idx="3624">
                  <c:v>9.3196999999999996E-4</c:v>
                </c:pt>
                <c:pt idx="3625">
                  <c:v>9.1962999999999995E-4</c:v>
                </c:pt>
                <c:pt idx="3626">
                  <c:v>9.0744999999999997E-4</c:v>
                </c:pt>
                <c:pt idx="3627">
                  <c:v>8.9541999999999996E-4</c:v>
                </c:pt>
                <c:pt idx="3628">
                  <c:v>8.8354999999999998E-4</c:v>
                </c:pt>
                <c:pt idx="3629">
                  <c:v>8.7184000000000003E-4</c:v>
                </c:pt>
                <c:pt idx="3630">
                  <c:v>8.6028000000000005E-4</c:v>
                </c:pt>
                <c:pt idx="3631">
                  <c:v>8.4887000000000005E-4</c:v>
                </c:pt>
                <c:pt idx="3632">
                  <c:v>8.3761000000000003E-4</c:v>
                </c:pt>
                <c:pt idx="3633">
                  <c:v>8.2649000000000004E-4</c:v>
                </c:pt>
                <c:pt idx="3634">
                  <c:v>8.1552000000000003E-4</c:v>
                </c:pt>
                <c:pt idx="3635">
                  <c:v>8.0469999999999999E-4</c:v>
                </c:pt>
                <c:pt idx="3636">
                  <c:v>7.9401999999999999E-4</c:v>
                </c:pt>
                <c:pt idx="3637">
                  <c:v>7.8346999999999998E-4</c:v>
                </c:pt>
                <c:pt idx="3638">
                  <c:v>7.7304999999999995E-4</c:v>
                </c:pt>
                <c:pt idx="3639">
                  <c:v>7.6276999999999996E-4</c:v>
                </c:pt>
                <c:pt idx="3640">
                  <c:v>7.5261000000000002E-4</c:v>
                </c:pt>
                <c:pt idx="3641">
                  <c:v>7.4257999999999995E-4</c:v>
                </c:pt>
                <c:pt idx="3642">
                  <c:v>7.3267000000000004E-4</c:v>
                </c:pt>
                <c:pt idx="3643">
                  <c:v>7.2287999999999996E-4</c:v>
                </c:pt>
                <c:pt idx="3644">
                  <c:v>7.1321000000000004E-4</c:v>
                </c:pt>
                <c:pt idx="3645">
                  <c:v>7.0366000000000005E-4</c:v>
                </c:pt>
                <c:pt idx="3646">
                  <c:v>6.9423E-4</c:v>
                </c:pt>
                <c:pt idx="3647">
                  <c:v>6.8493000000000004E-4</c:v>
                </c:pt>
                <c:pt idx="3648">
                  <c:v>6.7573999999999998E-4</c:v>
                </c:pt>
                <c:pt idx="3649">
                  <c:v>6.6666999999999996E-4</c:v>
                </c:pt>
                <c:pt idx="3650">
                  <c:v>6.5771999999999998E-4</c:v>
                </c:pt>
                <c:pt idx="3651">
                  <c:v>6.4888999999999995E-4</c:v>
                </c:pt>
                <c:pt idx="3652">
                  <c:v>6.4017000000000002E-4</c:v>
                </c:pt>
                <c:pt idx="3653">
                  <c:v>6.3155999999999998E-4</c:v>
                </c:pt>
                <c:pt idx="3654">
                  <c:v>6.2306000000000004E-4</c:v>
                </c:pt>
                <c:pt idx="3655">
                  <c:v>6.1467E-4</c:v>
                </c:pt>
                <c:pt idx="3656">
                  <c:v>6.0639000000000005E-4</c:v>
                </c:pt>
                <c:pt idx="3657">
                  <c:v>5.9820999999999995E-4</c:v>
                </c:pt>
                <c:pt idx="3658">
                  <c:v>5.9013999999999996E-4</c:v>
                </c:pt>
                <c:pt idx="3659">
                  <c:v>5.8217000000000002E-4</c:v>
                </c:pt>
                <c:pt idx="3660">
                  <c:v>5.7430999999999997E-4</c:v>
                </c:pt>
                <c:pt idx="3661">
                  <c:v>5.6652999999999998E-4</c:v>
                </c:pt>
                <c:pt idx="3662">
                  <c:v>5.5884999999999995E-4</c:v>
                </c:pt>
                <c:pt idx="3663">
                  <c:v>5.5126000000000003E-4</c:v>
                </c:pt>
                <c:pt idx="3664">
                  <c:v>5.4374999999999996E-4</c:v>
                </c:pt>
                <c:pt idx="3665">
                  <c:v>5.3631999999999996E-4</c:v>
                </c:pt>
                <c:pt idx="3666">
                  <c:v>5.2897999999999997E-4</c:v>
                </c:pt>
                <c:pt idx="3667">
                  <c:v>5.2170999999999999E-4</c:v>
                </c:pt>
                <c:pt idx="3668">
                  <c:v>5.1453000000000002E-4</c:v>
                </c:pt>
                <c:pt idx="3669">
                  <c:v>5.0741999999999996E-4</c:v>
                </c:pt>
                <c:pt idx="3670">
                  <c:v>5.0038999999999997E-4</c:v>
                </c:pt>
                <c:pt idx="3671">
                  <c:v>4.9344000000000005E-4</c:v>
                </c:pt>
                <c:pt idx="3672">
                  <c:v>4.8657000000000003E-4</c:v>
                </c:pt>
                <c:pt idx="3673">
                  <c:v>4.7978000000000002E-4</c:v>
                </c:pt>
                <c:pt idx="3674">
                  <c:v>4.7305999999999997E-4</c:v>
                </c:pt>
                <c:pt idx="3675">
                  <c:v>4.6642E-4</c:v>
                </c:pt>
                <c:pt idx="3676">
                  <c:v>4.5985999999999998E-4</c:v>
                </c:pt>
                <c:pt idx="3677">
                  <c:v>4.5336999999999998E-4</c:v>
                </c:pt>
                <c:pt idx="3678">
                  <c:v>4.4696999999999998E-4</c:v>
                </c:pt>
                <c:pt idx="3679">
                  <c:v>4.4063000000000001E-4</c:v>
                </c:pt>
                <c:pt idx="3680">
                  <c:v>4.3437E-4</c:v>
                </c:pt>
                <c:pt idx="3681">
                  <c:v>4.2819000000000001E-4</c:v>
                </c:pt>
                <c:pt idx="3682">
                  <c:v>4.2208000000000002E-4</c:v>
                </c:pt>
                <c:pt idx="3683">
                  <c:v>4.1603000000000001E-4</c:v>
                </c:pt>
                <c:pt idx="3684">
                  <c:v>4.1006000000000001E-4</c:v>
                </c:pt>
                <c:pt idx="3685">
                  <c:v>4.0415999999999998E-4</c:v>
                </c:pt>
                <c:pt idx="3686">
                  <c:v>3.9833000000000002E-4</c:v>
                </c:pt>
                <c:pt idx="3687">
                  <c:v>3.9257000000000002E-4</c:v>
                </c:pt>
                <c:pt idx="3688">
                  <c:v>3.8687999999999998E-4</c:v>
                </c:pt>
                <c:pt idx="3689">
                  <c:v>3.8126000000000002E-4</c:v>
                </c:pt>
                <c:pt idx="3690">
                  <c:v>3.7571000000000002E-4</c:v>
                </c:pt>
                <c:pt idx="3691">
                  <c:v>3.7023999999999998E-4</c:v>
                </c:pt>
                <c:pt idx="3692">
                  <c:v>3.6483000000000002E-4</c:v>
                </c:pt>
                <c:pt idx="3693">
                  <c:v>3.5950000000000001E-4</c:v>
                </c:pt>
                <c:pt idx="3694">
                  <c:v>3.5424000000000002E-4</c:v>
                </c:pt>
                <c:pt idx="3695">
                  <c:v>3.4905E-4</c:v>
                </c:pt>
                <c:pt idx="3696">
                  <c:v>3.4393999999999999E-4</c:v>
                </c:pt>
                <c:pt idx="3697">
                  <c:v>3.3889E-4</c:v>
                </c:pt>
                <c:pt idx="3698">
                  <c:v>3.3391999999999997E-4</c:v>
                </c:pt>
                <c:pt idx="3699">
                  <c:v>3.2902000000000002E-4</c:v>
                </c:pt>
                <c:pt idx="3700">
                  <c:v>3.2417999999999998E-4</c:v>
                </c:pt>
                <c:pt idx="3701">
                  <c:v>3.1941000000000001E-4</c:v>
                </c:pt>
                <c:pt idx="3702">
                  <c:v>3.1471E-4</c:v>
                </c:pt>
                <c:pt idx="3703">
                  <c:v>3.1008000000000001E-4</c:v>
                </c:pt>
                <c:pt idx="3704">
                  <c:v>3.055E-4</c:v>
                </c:pt>
                <c:pt idx="3705">
                  <c:v>3.0099E-4</c:v>
                </c:pt>
                <c:pt idx="3706">
                  <c:v>2.9655000000000003E-4</c:v>
                </c:pt>
                <c:pt idx="3707">
                  <c:v>2.9217000000000002E-4</c:v>
                </c:pt>
                <c:pt idx="3708">
                  <c:v>2.8784999999999998E-4</c:v>
                </c:pt>
                <c:pt idx="3709">
                  <c:v>2.8359000000000001E-4</c:v>
                </c:pt>
                <c:pt idx="3710">
                  <c:v>2.7939000000000002E-4</c:v>
                </c:pt>
                <c:pt idx="3711">
                  <c:v>2.7525E-4</c:v>
                </c:pt>
                <c:pt idx="3712">
                  <c:v>2.7116999999999999E-4</c:v>
                </c:pt>
                <c:pt idx="3713">
                  <c:v>2.6715000000000002E-4</c:v>
                </c:pt>
                <c:pt idx="3714">
                  <c:v>2.6318000000000001E-4</c:v>
                </c:pt>
                <c:pt idx="3715">
                  <c:v>2.5926999999999998E-4</c:v>
                </c:pt>
                <c:pt idx="3716">
                  <c:v>2.5541000000000002E-4</c:v>
                </c:pt>
                <c:pt idx="3717">
                  <c:v>2.5159999999999999E-4</c:v>
                </c:pt>
                <c:pt idx="3718">
                  <c:v>2.4784999999999998E-4</c:v>
                </c:pt>
                <c:pt idx="3719">
                  <c:v>2.4414E-4</c:v>
                </c:pt>
                <c:pt idx="3720">
                  <c:v>2.4048E-4</c:v>
                </c:pt>
                <c:pt idx="3721">
                  <c:v>2.3687E-4</c:v>
                </c:pt>
                <c:pt idx="3722">
                  <c:v>2.3331E-4</c:v>
                </c:pt>
                <c:pt idx="3723">
                  <c:v>2.2979000000000001E-4</c:v>
                </c:pt>
                <c:pt idx="3724">
                  <c:v>2.2631999999999999E-4</c:v>
                </c:pt>
                <c:pt idx="3725">
                  <c:v>2.2288000000000001E-4</c:v>
                </c:pt>
                <c:pt idx="3726">
                  <c:v>2.1949E-4</c:v>
                </c:pt>
                <c:pt idx="3727">
                  <c:v>2.1614E-4</c:v>
                </c:pt>
                <c:pt idx="3728">
                  <c:v>2.1284E-4</c:v>
                </c:pt>
                <c:pt idx="3729">
                  <c:v>2.0956999999999999E-4</c:v>
                </c:pt>
                <c:pt idx="3730">
                  <c:v>2.0634000000000001E-4</c:v>
                </c:pt>
                <c:pt idx="3731">
                  <c:v>2.0316E-4</c:v>
                </c:pt>
                <c:pt idx="3732">
                  <c:v>2.0001E-4</c:v>
                </c:pt>
                <c:pt idx="3733">
                  <c:v>1.9691000000000001E-4</c:v>
                </c:pt>
                <c:pt idx="3734">
                  <c:v>1.9384E-4</c:v>
                </c:pt>
                <c:pt idx="3735">
                  <c:v>1.9081999999999999E-4</c:v>
                </c:pt>
                <c:pt idx="3736">
                  <c:v>1.8783E-4</c:v>
                </c:pt>
                <c:pt idx="3737">
                  <c:v>1.8488000000000001E-4</c:v>
                </c:pt>
                <c:pt idx="3738">
                  <c:v>1.8196999999999999E-4</c:v>
                </c:pt>
                <c:pt idx="3739">
                  <c:v>1.7908999999999999E-4</c:v>
                </c:pt>
                <c:pt idx="3740">
                  <c:v>1.7625E-4</c:v>
                </c:pt>
                <c:pt idx="3741">
                  <c:v>1.7344999999999999E-4</c:v>
                </c:pt>
                <c:pt idx="3742">
                  <c:v>1.7068000000000001E-4</c:v>
                </c:pt>
                <c:pt idx="3743">
                  <c:v>1.6793999999999999E-4</c:v>
                </c:pt>
                <c:pt idx="3744">
                  <c:v>1.6524000000000001E-4</c:v>
                </c:pt>
                <c:pt idx="3745">
                  <c:v>1.6257000000000001E-4</c:v>
                </c:pt>
                <c:pt idx="3746">
                  <c:v>1.5993999999999999E-4</c:v>
                </c:pt>
                <c:pt idx="3747">
                  <c:v>1.5734000000000001E-4</c:v>
                </c:pt>
                <c:pt idx="3748">
                  <c:v>1.5478000000000001E-4</c:v>
                </c:pt>
                <c:pt idx="3749">
                  <c:v>1.5224999999999999E-4</c:v>
                </c:pt>
                <c:pt idx="3750">
                  <c:v>1.4976E-4</c:v>
                </c:pt>
                <c:pt idx="3751">
                  <c:v>1.4731E-4</c:v>
                </c:pt>
                <c:pt idx="3752">
                  <c:v>1.4489E-4</c:v>
                </c:pt>
                <c:pt idx="3753">
                  <c:v>1.4249999999999999E-4</c:v>
                </c:pt>
                <c:pt idx="3754">
                  <c:v>1.4016000000000001E-4</c:v>
                </c:pt>
                <c:pt idx="3755">
                  <c:v>1.3783999999999999E-4</c:v>
                </c:pt>
                <c:pt idx="3756">
                  <c:v>1.3556000000000001E-4</c:v>
                </c:pt>
                <c:pt idx="3757">
                  <c:v>1.3331000000000001E-4</c:v>
                </c:pt>
                <c:pt idx="3758">
                  <c:v>1.3109999999999999E-4</c:v>
                </c:pt>
                <c:pt idx="3759">
                  <c:v>1.2892000000000001E-4</c:v>
                </c:pt>
                <c:pt idx="3760">
                  <c:v>1.2677000000000001E-4</c:v>
                </c:pt>
                <c:pt idx="3761">
                  <c:v>1.2464999999999999E-4</c:v>
                </c:pt>
                <c:pt idx="3762">
                  <c:v>1.2256999999999999E-4</c:v>
                </c:pt>
                <c:pt idx="3763">
                  <c:v>1.2051E-4</c:v>
                </c:pt>
                <c:pt idx="3764">
                  <c:v>1.1849E-4</c:v>
                </c:pt>
                <c:pt idx="3765">
                  <c:v>1.1649E-4</c:v>
                </c:pt>
                <c:pt idx="3766">
                  <c:v>1.1453E-4</c:v>
                </c:pt>
                <c:pt idx="3767">
                  <c:v>1.1259E-4</c:v>
                </c:pt>
                <c:pt idx="3768">
                  <c:v>1.1068E-4</c:v>
                </c:pt>
                <c:pt idx="3769">
                  <c:v>1.088E-4</c:v>
                </c:pt>
                <c:pt idx="3770">
                  <c:v>1.0694E-4</c:v>
                </c:pt>
                <c:pt idx="3771">
                  <c:v>1.0512E-4</c:v>
                </c:pt>
                <c:pt idx="3772">
                  <c:v>1.0331999999999999E-4</c:v>
                </c:pt>
                <c:pt idx="3773">
                  <c:v>1.0155E-4</c:v>
                </c:pt>
                <c:pt idx="3774">
                  <c:v>9.9801000000000002E-5</c:v>
                </c:pt>
                <c:pt idx="3775">
                  <c:v>9.8084999999999993E-5</c:v>
                </c:pt>
                <c:pt idx="3776">
                  <c:v>9.6395000000000001E-5</c:v>
                </c:pt>
                <c:pt idx="3777">
                  <c:v>9.4733000000000003E-5</c:v>
                </c:pt>
                <c:pt idx="3778">
                  <c:v>9.3097999999999995E-5</c:v>
                </c:pt>
                <c:pt idx="3779">
                  <c:v>9.1489000000000004E-5</c:v>
                </c:pt>
                <c:pt idx="3780">
                  <c:v>8.9906000000000003E-5</c:v>
                </c:pt>
                <c:pt idx="3781">
                  <c:v>8.8349000000000004E-5</c:v>
                </c:pt>
                <c:pt idx="3782">
                  <c:v>8.6817999999999994E-5</c:v>
                </c:pt>
                <c:pt idx="3783">
                  <c:v>8.5310999999999997E-5</c:v>
                </c:pt>
                <c:pt idx="3784">
                  <c:v>8.3829E-5</c:v>
                </c:pt>
                <c:pt idx="3785">
                  <c:v>8.2371000000000001E-5</c:v>
                </c:pt>
                <c:pt idx="3786">
                  <c:v>8.0935999999999999E-5</c:v>
                </c:pt>
                <c:pt idx="3787">
                  <c:v>7.9524000000000006E-5</c:v>
                </c:pt>
                <c:pt idx="3788">
                  <c:v>7.8134999999999996E-5</c:v>
                </c:pt>
                <c:pt idx="3789">
                  <c:v>7.6767000000000005E-5</c:v>
                </c:pt>
                <c:pt idx="3790">
                  <c:v>7.5420999999999995E-5</c:v>
                </c:pt>
                <c:pt idx="3791">
                  <c:v>7.4097000000000006E-5</c:v>
                </c:pt>
                <c:pt idx="3792">
                  <c:v>7.2793000000000006E-5</c:v>
                </c:pt>
                <c:pt idx="3793">
                  <c:v>7.1509999999999998E-5</c:v>
                </c:pt>
                <c:pt idx="3794">
                  <c:v>7.0247999999999996E-5</c:v>
                </c:pt>
                <c:pt idx="3795">
                  <c:v>6.9006999999999998E-5</c:v>
                </c:pt>
                <c:pt idx="3796">
                  <c:v>6.7786000000000005E-5</c:v>
                </c:pt>
                <c:pt idx="3797">
                  <c:v>6.6585E-5</c:v>
                </c:pt>
                <c:pt idx="3798">
                  <c:v>6.5405000000000001E-5</c:v>
                </c:pt>
                <c:pt idx="3799">
                  <c:v>6.4245000000000006E-5</c:v>
                </c:pt>
                <c:pt idx="3800">
                  <c:v>6.3106000000000002E-5</c:v>
                </c:pt>
                <c:pt idx="3801">
                  <c:v>6.1987000000000001E-5</c:v>
                </c:pt>
                <c:pt idx="3802">
                  <c:v>6.0887999999999997E-5</c:v>
                </c:pt>
                <c:pt idx="3803">
                  <c:v>5.9809999999999998E-5</c:v>
                </c:pt>
                <c:pt idx="3804">
                  <c:v>5.8751E-5</c:v>
                </c:pt>
                <c:pt idx="3805">
                  <c:v>5.7711999999999999E-5</c:v>
                </c:pt>
                <c:pt idx="3806">
                  <c:v>5.6691999999999999E-5</c:v>
                </c:pt>
                <c:pt idx="3807">
                  <c:v>5.5690999999999999E-5</c:v>
                </c:pt>
                <c:pt idx="3808">
                  <c:v>5.4707999999999999E-5</c:v>
                </c:pt>
                <c:pt idx="3809">
                  <c:v>5.3742000000000001E-5</c:v>
                </c:pt>
                <c:pt idx="3810">
                  <c:v>5.2793000000000001E-5</c:v>
                </c:pt>
                <c:pt idx="3811">
                  <c:v>5.1861999999999999E-5</c:v>
                </c:pt>
                <c:pt idx="3812">
                  <c:v>5.0946000000000003E-5</c:v>
                </c:pt>
                <c:pt idx="3813">
                  <c:v>5.0047999999999999E-5</c:v>
                </c:pt>
                <c:pt idx="3814">
                  <c:v>4.9165000000000001E-5</c:v>
                </c:pt>
                <c:pt idx="3815">
                  <c:v>4.8297000000000002E-5</c:v>
                </c:pt>
                <c:pt idx="3816">
                  <c:v>4.7444999999999997E-5</c:v>
                </c:pt>
                <c:pt idx="3817">
                  <c:v>4.6609E-5</c:v>
                </c:pt>
                <c:pt idx="3818">
                  <c:v>4.5787000000000001E-5</c:v>
                </c:pt>
                <c:pt idx="3819">
                  <c:v>4.4978999999999997E-5</c:v>
                </c:pt>
                <c:pt idx="3820">
                  <c:v>4.4186E-5</c:v>
                </c:pt>
                <c:pt idx="3821">
                  <c:v>4.3408000000000002E-5</c:v>
                </c:pt>
                <c:pt idx="3822">
                  <c:v>4.2642000000000003E-5</c:v>
                </c:pt>
                <c:pt idx="3823">
                  <c:v>4.1891000000000003E-5</c:v>
                </c:pt>
                <c:pt idx="3824">
                  <c:v>4.1152000000000002E-5</c:v>
                </c:pt>
                <c:pt idx="3825">
                  <c:v>4.0426000000000002E-5</c:v>
                </c:pt>
                <c:pt idx="3826">
                  <c:v>3.9712999999999997E-5</c:v>
                </c:pt>
                <c:pt idx="3827">
                  <c:v>3.9011999999999999E-5</c:v>
                </c:pt>
                <c:pt idx="3828">
                  <c:v>3.8322999999999999E-5</c:v>
                </c:pt>
                <c:pt idx="3829">
                  <c:v>3.7645999999999998E-5</c:v>
                </c:pt>
                <c:pt idx="3830">
                  <c:v>3.6980999999999997E-5</c:v>
                </c:pt>
                <c:pt idx="3831">
                  <c:v>3.6327E-5</c:v>
                </c:pt>
                <c:pt idx="3832">
                  <c:v>3.5685999999999997E-5</c:v>
                </c:pt>
                <c:pt idx="3833">
                  <c:v>3.5057E-5</c:v>
                </c:pt>
                <c:pt idx="3834">
                  <c:v>3.4439E-5</c:v>
                </c:pt>
                <c:pt idx="3835">
                  <c:v>3.3832999999999999E-5</c:v>
                </c:pt>
                <c:pt idx="3836">
                  <c:v>3.324E-5</c:v>
                </c:pt>
                <c:pt idx="3837">
                  <c:v>3.2657999999999998E-5</c:v>
                </c:pt>
                <c:pt idx="3838">
                  <c:v>3.2087E-5</c:v>
                </c:pt>
                <c:pt idx="3839">
                  <c:v>3.1529000000000003E-5</c:v>
                </c:pt>
                <c:pt idx="3840">
                  <c:v>3.0982000000000003E-5</c:v>
                </c:pt>
                <c:pt idx="3841">
                  <c:v>3.0446E-5</c:v>
                </c:pt>
                <c:pt idx="3842">
                  <c:v>2.9921E-5</c:v>
                </c:pt>
                <c:pt idx="3843">
                  <c:v>2.9407000000000002E-5</c:v>
                </c:pt>
                <c:pt idx="3844">
                  <c:v>2.8903000000000001E-5</c:v>
                </c:pt>
                <c:pt idx="3845">
                  <c:v>2.8408999999999999E-5</c:v>
                </c:pt>
                <c:pt idx="3846">
                  <c:v>2.7925000000000001E-5</c:v>
                </c:pt>
                <c:pt idx="3847">
                  <c:v>2.7450999999999999E-5</c:v>
                </c:pt>
                <c:pt idx="3848">
                  <c:v>2.6985999999999999E-5</c:v>
                </c:pt>
                <c:pt idx="3849">
                  <c:v>2.6531000000000001E-5</c:v>
                </c:pt>
                <c:pt idx="3850">
                  <c:v>2.6084E-5</c:v>
                </c:pt>
                <c:pt idx="3851">
                  <c:v>2.5646000000000001E-5</c:v>
                </c:pt>
                <c:pt idx="3852">
                  <c:v>2.5216E-5</c:v>
                </c:pt>
                <c:pt idx="3853">
                  <c:v>2.4794999999999999E-5</c:v>
                </c:pt>
                <c:pt idx="3854">
                  <c:v>2.4382000000000001E-5</c:v>
                </c:pt>
                <c:pt idx="3855">
                  <c:v>2.3975999999999999E-5</c:v>
                </c:pt>
                <c:pt idx="3856">
                  <c:v>2.3577000000000001E-5</c:v>
                </c:pt>
                <c:pt idx="3857">
                  <c:v>2.3186000000000001E-5</c:v>
                </c:pt>
                <c:pt idx="3858">
                  <c:v>2.2802E-5</c:v>
                </c:pt>
                <c:pt idx="3859">
                  <c:v>2.2425E-5</c:v>
                </c:pt>
                <c:pt idx="3860">
                  <c:v>2.2055000000000001E-5</c:v>
                </c:pt>
                <c:pt idx="3861">
                  <c:v>2.1691E-5</c:v>
                </c:pt>
                <c:pt idx="3862">
                  <c:v>2.1333999999999999E-5</c:v>
                </c:pt>
                <c:pt idx="3863">
                  <c:v>2.0982999999999999E-5</c:v>
                </c:pt>
                <c:pt idx="3864">
                  <c:v>2.0638000000000001E-5</c:v>
                </c:pt>
                <c:pt idx="3865">
                  <c:v>2.0299999999999999E-5</c:v>
                </c:pt>
                <c:pt idx="3866">
                  <c:v>1.9967999999999999E-5</c:v>
                </c:pt>
                <c:pt idx="3867">
                  <c:v>1.9641999999999999E-5</c:v>
                </c:pt>
                <c:pt idx="3868">
                  <c:v>1.9321999999999999E-5</c:v>
                </c:pt>
                <c:pt idx="3869">
                  <c:v>1.9008000000000002E-5</c:v>
                </c:pt>
                <c:pt idx="3870">
                  <c:v>1.8700000000000001E-5</c:v>
                </c:pt>
                <c:pt idx="3871">
                  <c:v>1.8397E-5</c:v>
                </c:pt>
                <c:pt idx="3872">
                  <c:v>1.8099999999999999E-5</c:v>
                </c:pt>
                <c:pt idx="3873">
                  <c:v>1.7808999999999998E-5</c:v>
                </c:pt>
                <c:pt idx="3874">
                  <c:v>1.7523000000000001E-5</c:v>
                </c:pt>
                <c:pt idx="3875">
                  <c:v>1.7241999999999999E-5</c:v>
                </c:pt>
                <c:pt idx="3876">
                  <c:v>1.6966E-5</c:v>
                </c:pt>
                <c:pt idx="3877">
                  <c:v>1.6694999999999999E-5</c:v>
                </c:pt>
                <c:pt idx="3878">
                  <c:v>1.6429000000000001E-5</c:v>
                </c:pt>
                <c:pt idx="3879">
                  <c:v>1.6167E-5</c:v>
                </c:pt>
                <c:pt idx="3880">
                  <c:v>1.5909999999999998E-5</c:v>
                </c:pt>
                <c:pt idx="3881">
                  <c:v>1.5658000000000002E-5</c:v>
                </c:pt>
                <c:pt idx="3882">
                  <c:v>1.541E-5</c:v>
                </c:pt>
                <c:pt idx="3883">
                  <c:v>1.5167000000000001E-5</c:v>
                </c:pt>
                <c:pt idx="3884">
                  <c:v>1.4928E-5</c:v>
                </c:pt>
                <c:pt idx="3885">
                  <c:v>1.4693E-5</c:v>
                </c:pt>
                <c:pt idx="3886">
                  <c:v>1.4463E-5</c:v>
                </c:pt>
                <c:pt idx="3887">
                  <c:v>1.4236999999999999E-5</c:v>
                </c:pt>
                <c:pt idx="3888">
                  <c:v>1.4015E-5</c:v>
                </c:pt>
                <c:pt idx="3889">
                  <c:v>1.3798000000000001E-5</c:v>
                </c:pt>
                <c:pt idx="3890">
                  <c:v>1.3585E-5</c:v>
                </c:pt>
                <c:pt idx="3891">
                  <c:v>1.3375E-5</c:v>
                </c:pt>
                <c:pt idx="3892">
                  <c:v>1.3169999999999999E-5</c:v>
                </c:pt>
                <c:pt idx="3893">
                  <c:v>1.2969000000000001E-5</c:v>
                </c:pt>
                <c:pt idx="3894">
                  <c:v>1.2772000000000001E-5</c:v>
                </c:pt>
                <c:pt idx="3895">
                  <c:v>1.2578999999999999E-5</c:v>
                </c:pt>
                <c:pt idx="3896">
                  <c:v>1.239E-5</c:v>
                </c:pt>
                <c:pt idx="3897">
                  <c:v>1.2204999999999999E-5</c:v>
                </c:pt>
                <c:pt idx="3898">
                  <c:v>1.2023E-5</c:v>
                </c:pt>
                <c:pt idx="3899">
                  <c:v>1.1844999999999999E-5</c:v>
                </c:pt>
                <c:pt idx="3900">
                  <c:v>1.167E-5</c:v>
                </c:pt>
                <c:pt idx="3901">
                  <c:v>1.1498000000000001E-5</c:v>
                </c:pt>
                <c:pt idx="3902">
                  <c:v>1.133E-5</c:v>
                </c:pt>
                <c:pt idx="3903">
                  <c:v>1.1165000000000001E-5</c:v>
                </c:pt>
                <c:pt idx="3904">
                  <c:v>1.1003E-5</c:v>
                </c:pt>
                <c:pt idx="3905">
                  <c:v>1.0844E-5</c:v>
                </c:pt>
                <c:pt idx="3906">
                  <c:v>3.8839999999999999E-3</c:v>
                </c:pt>
                <c:pt idx="3907">
                  <c:v>6.9630999999999998E-3</c:v>
                </c:pt>
                <c:pt idx="3908">
                  <c:v>7.3606000000000001E-3</c:v>
                </c:pt>
                <c:pt idx="3909">
                  <c:v>7.2560999999999997E-3</c:v>
                </c:pt>
                <c:pt idx="3910">
                  <c:v>7.1535000000000001E-3</c:v>
                </c:pt>
                <c:pt idx="3911">
                  <c:v>7.0527999999999997E-3</c:v>
                </c:pt>
                <c:pt idx="3912">
                  <c:v>7.6328000000000003E-3</c:v>
                </c:pt>
                <c:pt idx="3913">
                  <c:v>9.6185000000000003E-3</c:v>
                </c:pt>
                <c:pt idx="3914">
                  <c:v>9.4847999999999998E-3</c:v>
                </c:pt>
                <c:pt idx="3915">
                  <c:v>9.3533000000000002E-3</c:v>
                </c:pt>
                <c:pt idx="3916">
                  <c:v>9.2242000000000001E-3</c:v>
                </c:pt>
                <c:pt idx="3917">
                  <c:v>9.0972999999999991E-3</c:v>
                </c:pt>
                <c:pt idx="3918">
                  <c:v>8.9724999999999996E-3</c:v>
                </c:pt>
                <c:pt idx="3919">
                  <c:v>8.8497999999999997E-3</c:v>
                </c:pt>
                <c:pt idx="3920">
                  <c:v>8.7291999999999995E-3</c:v>
                </c:pt>
                <c:pt idx="3921">
                  <c:v>8.6105000000000001E-3</c:v>
                </c:pt>
                <c:pt idx="3922">
                  <c:v>8.4936999999999999E-3</c:v>
                </c:pt>
                <c:pt idx="3923">
                  <c:v>8.3788999999999999E-3</c:v>
                </c:pt>
                <c:pt idx="3924">
                  <c:v>8.2658999999999996E-3</c:v>
                </c:pt>
                <c:pt idx="3925">
                  <c:v>2.8783E-2</c:v>
                </c:pt>
                <c:pt idx="3926">
                  <c:v>7.9881999999999995E-2</c:v>
                </c:pt>
                <c:pt idx="3927">
                  <c:v>0.10316</c:v>
                </c:pt>
                <c:pt idx="3928">
                  <c:v>0.10178</c:v>
                </c:pt>
                <c:pt idx="3929">
                  <c:v>0.10043000000000001</c:v>
                </c:pt>
                <c:pt idx="3930">
                  <c:v>9.9099000000000007E-2</c:v>
                </c:pt>
                <c:pt idx="3931">
                  <c:v>9.7789000000000001E-2</c:v>
                </c:pt>
                <c:pt idx="3932">
                  <c:v>9.6500000000000002E-2</c:v>
                </c:pt>
                <c:pt idx="3933">
                  <c:v>9.5231999999999997E-2</c:v>
                </c:pt>
                <c:pt idx="3934">
                  <c:v>9.3982999999999997E-2</c:v>
                </c:pt>
                <c:pt idx="3935">
                  <c:v>9.2754000000000003E-2</c:v>
                </c:pt>
                <c:pt idx="3936">
                  <c:v>9.1544E-2</c:v>
                </c:pt>
                <c:pt idx="3937">
                  <c:v>9.0353000000000003E-2</c:v>
                </c:pt>
                <c:pt idx="3938">
                  <c:v>8.9180999999999996E-2</c:v>
                </c:pt>
                <c:pt idx="3939">
                  <c:v>8.8025999999999993E-2</c:v>
                </c:pt>
              </c:numCache>
            </c:numRef>
          </c:yVal>
          <c:smooth val="1"/>
          <c:extLst>
            <c:ext xmlns:c16="http://schemas.microsoft.com/office/drawing/2014/chart" uri="{C3380CC4-5D6E-409C-BE32-E72D297353CC}">
              <c16:uniqueId val="{00000003-C952-4586-A16E-47B19BE740E7}"/>
            </c:ext>
          </c:extLst>
        </c:ser>
        <c:ser>
          <c:idx val="4"/>
          <c:order val="4"/>
          <c:tx>
            <c:strRef>
              <c:f>ANÁLISIS!$AT$3</c:f>
              <c:strCache>
                <c:ptCount val="1"/>
                <c:pt idx="0">
                  <c:v>Clay loam</c:v>
                </c:pt>
              </c:strCache>
            </c:strRef>
          </c:tx>
          <c:spPr>
            <a:ln w="9525" cap="rnd">
              <a:solidFill>
                <a:schemeClr val="accent5"/>
              </a:solidFill>
              <a:round/>
            </a:ln>
            <a:effectLst>
              <a:outerShdw blurRad="40000" dist="23000" dir="5400000" rotWithShape="0">
                <a:srgbClr val="000000">
                  <a:alpha val="35000"/>
                </a:srgbClr>
              </a:outerShdw>
            </a:effectLst>
          </c:spPr>
          <c:marker>
            <c:symbol val="none"/>
          </c:marker>
          <c:xVal>
            <c:numRef>
              <c:f>ANÁLISIS!$AC$4:$AC$4021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ANÁLISIS!$AT$4:$AT$4021</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4.5577E-25</c:v>
                </c:pt>
                <c:pt idx="91">
                  <c:v>3.2922E-24</c:v>
                </c:pt>
                <c:pt idx="92">
                  <c:v>1.3055E-23</c:v>
                </c:pt>
                <c:pt idx="93">
                  <c:v>3.7932000000000001E-23</c:v>
                </c:pt>
                <c:pt idx="94">
                  <c:v>9.1017E-23</c:v>
                </c:pt>
                <c:pt idx="95">
                  <c:v>1.92E-22</c:v>
                </c:pt>
                <c:pt idx="96">
                  <c:v>3.6897000000000002E-22</c:v>
                </c:pt>
                <c:pt idx="97">
                  <c:v>6.5905999999999998E-22</c:v>
                </c:pt>
                <c:pt idx="98">
                  <c:v>1.109E-21</c:v>
                </c:pt>
                <c:pt idx="99">
                  <c:v>1.7749999999999999E-21</c:v>
                </c:pt>
                <c:pt idx="100">
                  <c:v>2.7222E-21</c:v>
                </c:pt>
                <c:pt idx="101">
                  <c:v>4.0228000000000003E-21</c:v>
                </c:pt>
                <c:pt idx="102">
                  <c:v>5.7556999999999998E-21</c:v>
                </c:pt>
                <c:pt idx="103">
                  <c:v>8.0067999999999997E-21</c:v>
                </c:pt>
                <c:pt idx="104">
                  <c:v>1.0871E-20</c:v>
                </c:pt>
                <c:pt idx="105">
                  <c:v>1.4456999999999999E-20</c:v>
                </c:pt>
                <c:pt idx="106">
                  <c:v>1.888E-20</c:v>
                </c:pt>
                <c:pt idx="107">
                  <c:v>2.4262999999999999E-20</c:v>
                </c:pt>
                <c:pt idx="108">
                  <c:v>3.0738E-20</c:v>
                </c:pt>
                <c:pt idx="109">
                  <c:v>3.8438000000000003E-20</c:v>
                </c:pt>
                <c:pt idx="110">
                  <c:v>4.7507000000000001E-20</c:v>
                </c:pt>
                <c:pt idx="111">
                  <c:v>5.8091000000000003E-20</c:v>
                </c:pt>
                <c:pt idx="112">
                  <c:v>7.0339999999999995E-20</c:v>
                </c:pt>
                <c:pt idx="113">
                  <c:v>8.4415999999999998E-20</c:v>
                </c:pt>
                <c:pt idx="114">
                  <c:v>1.005E-19</c:v>
                </c:pt>
                <c:pt idx="115">
                  <c:v>1.1877E-19</c:v>
                </c:pt>
                <c:pt idx="116">
                  <c:v>1.3946999999999999E-19</c:v>
                </c:pt>
                <c:pt idx="117">
                  <c:v>1.6280999999999999E-19</c:v>
                </c:pt>
                <c:pt idx="118">
                  <c:v>1.8907E-19</c:v>
                </c:pt>
                <c:pt idx="119">
                  <c:v>2.1849E-19</c:v>
                </c:pt>
                <c:pt idx="120">
                  <c:v>2.5136E-19</c:v>
                </c:pt>
                <c:pt idx="121">
                  <c:v>2.8799E-19</c:v>
                </c:pt>
                <c:pt idx="122">
                  <c:v>3.2871999999999999E-19</c:v>
                </c:pt>
                <c:pt idx="123">
                  <c:v>3.7389999999999999E-19</c:v>
                </c:pt>
                <c:pt idx="124">
                  <c:v>4.2390999999999999E-19</c:v>
                </c:pt>
                <c:pt idx="125">
                  <c:v>4.7917000000000003E-19</c:v>
                </c:pt>
                <c:pt idx="126">
                  <c:v>5.4017999999999996E-19</c:v>
                </c:pt>
                <c:pt idx="127">
                  <c:v>6.0753000000000003E-19</c:v>
                </c:pt>
                <c:pt idx="128">
                  <c:v>6.8184000000000002E-19</c:v>
                </c:pt>
                <c:pt idx="129">
                  <c:v>7.6377000000000004E-19</c:v>
                </c:pt>
                <c:pt idx="130">
                  <c:v>8.5394999999999999E-19</c:v>
                </c:pt>
                <c:pt idx="131">
                  <c:v>9.5300999999999998E-19</c:v>
                </c:pt>
                <c:pt idx="132">
                  <c:v>1.0616E-18</c:v>
                </c:pt>
                <c:pt idx="133">
                  <c:v>1.1805E-18</c:v>
                </c:pt>
                <c:pt idx="134">
                  <c:v>1.3104E-18</c:v>
                </c:pt>
                <c:pt idx="135">
                  <c:v>1.4525E-18</c:v>
                </c:pt>
                <c:pt idx="136">
                  <c:v>1.6078E-18</c:v>
                </c:pt>
                <c:pt idx="137">
                  <c:v>1.7779E-18</c:v>
                </c:pt>
                <c:pt idx="138">
                  <c:v>1.9644999999999998E-18</c:v>
                </c:pt>
                <c:pt idx="139">
                  <c:v>2.1698999999999999E-18</c:v>
                </c:pt>
                <c:pt idx="140">
                  <c:v>2.3964999999999999E-18</c:v>
                </c:pt>
                <c:pt idx="141">
                  <c:v>2.6469000000000001E-18</c:v>
                </c:pt>
                <c:pt idx="142">
                  <c:v>2.9237000000000001E-18</c:v>
                </c:pt>
                <c:pt idx="143">
                  <c:v>3.2292000000000001E-18</c:v>
                </c:pt>
                <c:pt idx="144">
                  <c:v>3.5654000000000003E-18</c:v>
                </c:pt>
                <c:pt idx="145">
                  <c:v>3.9347000000000003E-18</c:v>
                </c:pt>
                <c:pt idx="146">
                  <c:v>4.34E-18</c:v>
                </c:pt>
                <c:pt idx="147">
                  <c:v>4.7861000000000003E-18</c:v>
                </c:pt>
                <c:pt idx="148">
                  <c:v>5.2793999999999998E-18</c:v>
                </c:pt>
                <c:pt idx="149">
                  <c:v>5.8277000000000002E-18</c:v>
                </c:pt>
                <c:pt idx="150">
                  <c:v>6.4390999999999999E-18</c:v>
                </c:pt>
                <c:pt idx="151">
                  <c:v>7.1212999999999992E-18</c:v>
                </c:pt>
                <c:pt idx="152">
                  <c:v>7.8821999999999996E-18</c:v>
                </c:pt>
                <c:pt idx="153">
                  <c:v>8.7300000000000005E-18</c:v>
                </c:pt>
                <c:pt idx="154">
                  <c:v>9.6733000000000008E-18</c:v>
                </c:pt>
                <c:pt idx="155">
                  <c:v>1.0723000000000001E-17</c:v>
                </c:pt>
                <c:pt idx="156">
                  <c:v>1.1890000000000001E-17</c:v>
                </c:pt>
                <c:pt idx="157">
                  <c:v>1.3189E-17</c:v>
                </c:pt>
                <c:pt idx="158">
                  <c:v>1.4635E-17</c:v>
                </c:pt>
                <c:pt idx="159">
                  <c:v>1.6244000000000001E-17</c:v>
                </c:pt>
                <c:pt idx="160">
                  <c:v>1.8032999999999999E-17</c:v>
                </c:pt>
                <c:pt idx="161">
                  <c:v>2.0022999999999999E-17</c:v>
                </c:pt>
                <c:pt idx="162">
                  <c:v>2.2231000000000001E-17</c:v>
                </c:pt>
                <c:pt idx="163">
                  <c:v>2.4680000000000001E-17</c:v>
                </c:pt>
                <c:pt idx="164">
                  <c:v>2.7390999999999999E-17</c:v>
                </c:pt>
                <c:pt idx="165">
                  <c:v>3.0388000000000002E-17</c:v>
                </c:pt>
                <c:pt idx="166">
                  <c:v>3.3695999999999997E-17</c:v>
                </c:pt>
                <c:pt idx="167">
                  <c:v>3.7346999999999997E-17</c:v>
                </c:pt>
                <c:pt idx="168">
                  <c:v>4.1376999999999998E-17</c:v>
                </c:pt>
                <c:pt idx="169">
                  <c:v>4.5826000000000003E-17</c:v>
                </c:pt>
                <c:pt idx="170">
                  <c:v>5.0740999999999998E-17</c:v>
                </c:pt>
                <c:pt idx="171">
                  <c:v>5.6176000000000001E-17</c:v>
                </c:pt>
                <c:pt idx="172">
                  <c:v>6.2190000000000006E-17</c:v>
                </c:pt>
                <c:pt idx="173">
                  <c:v>6.8853000000000002E-17</c:v>
                </c:pt>
                <c:pt idx="174">
                  <c:v>7.6237999999999998E-17</c:v>
                </c:pt>
                <c:pt idx="175">
                  <c:v>8.4431999999999996E-17</c:v>
                </c:pt>
                <c:pt idx="176">
                  <c:v>9.3528999999999996E-17</c:v>
                </c:pt>
                <c:pt idx="177">
                  <c:v>1.0363999999999999E-16</c:v>
                </c:pt>
                <c:pt idx="178">
                  <c:v>1.1487000000000001E-16</c:v>
                </c:pt>
                <c:pt idx="179">
                  <c:v>1.2734999999999999E-16</c:v>
                </c:pt>
                <c:pt idx="180">
                  <c:v>1.4123E-16</c:v>
                </c:pt>
                <c:pt idx="181">
                  <c:v>1.5665999999999999E-16</c:v>
                </c:pt>
                <c:pt idx="182">
                  <c:v>1.7380000000000001E-16</c:v>
                </c:pt>
                <c:pt idx="183">
                  <c:v>1.9284999999999999E-16</c:v>
                </c:pt>
                <c:pt idx="184">
                  <c:v>2.1401E-16</c:v>
                </c:pt>
                <c:pt idx="185">
                  <c:v>2.3748000000000002E-16</c:v>
                </c:pt>
                <c:pt idx="186">
                  <c:v>2.6347000000000002E-16</c:v>
                </c:pt>
                <c:pt idx="187">
                  <c:v>2.9217000000000002E-16</c:v>
                </c:pt>
                <c:pt idx="188">
                  <c:v>3.2378000000000001E-16</c:v>
                </c:pt>
                <c:pt idx="189">
                  <c:v>3.5848000000000001E-16</c:v>
                </c:pt>
                <c:pt idx="190">
                  <c:v>3.9649000000000001E-16</c:v>
                </c:pt>
                <c:pt idx="191">
                  <c:v>4.3804000000000001E-16</c:v>
                </c:pt>
                <c:pt idx="192">
                  <c:v>4.8336000000000003E-16</c:v>
                </c:pt>
                <c:pt idx="193">
                  <c:v>5.3269999999999996E-16</c:v>
                </c:pt>
                <c:pt idx="194">
                  <c:v>5.8633999999999998E-16</c:v>
                </c:pt>
                <c:pt idx="195">
                  <c:v>6.4455999999999997E-16</c:v>
                </c:pt>
                <c:pt idx="196">
                  <c:v>7.0770000000000004E-16</c:v>
                </c:pt>
                <c:pt idx="197">
                  <c:v>7.7604999999999996E-16</c:v>
                </c:pt>
                <c:pt idx="198">
                  <c:v>8.4995000000000004E-16</c:v>
                </c:pt>
                <c:pt idx="199">
                  <c:v>9.2972000000000005E-16</c:v>
                </c:pt>
                <c:pt idx="200">
                  <c:v>1.0156E-15</c:v>
                </c:pt>
                <c:pt idx="201">
                  <c:v>1.1080000000000001E-15</c:v>
                </c:pt>
                <c:pt idx="202">
                  <c:v>1.2068999999999999E-15</c:v>
                </c:pt>
                <c:pt idx="203">
                  <c:v>1.3127E-15</c:v>
                </c:pt>
                <c:pt idx="204">
                  <c:v>1.4255999999999999E-15</c:v>
                </c:pt>
                <c:pt idx="205">
                  <c:v>1.5458E-15</c:v>
                </c:pt>
                <c:pt idx="206">
                  <c:v>1.6735000000000001E-15</c:v>
                </c:pt>
                <c:pt idx="207">
                  <c:v>1.8088000000000001E-15</c:v>
                </c:pt>
                <c:pt idx="208">
                  <c:v>1.9520000000000002E-15</c:v>
                </c:pt>
                <c:pt idx="209">
                  <c:v>2.1031000000000002E-15</c:v>
                </c:pt>
                <c:pt idx="210">
                  <c:v>2.2622E-15</c:v>
                </c:pt>
                <c:pt idx="211">
                  <c:v>2.4294E-15</c:v>
                </c:pt>
                <c:pt idx="212">
                  <c:v>2.6049999999999999E-15</c:v>
                </c:pt>
                <c:pt idx="213">
                  <c:v>2.7890000000000002E-15</c:v>
                </c:pt>
                <c:pt idx="214">
                  <c:v>2.9813999999999999E-15</c:v>
                </c:pt>
                <c:pt idx="215">
                  <c:v>3.1823000000000001E-15</c:v>
                </c:pt>
                <c:pt idx="216">
                  <c:v>3.3913999999999998E-15</c:v>
                </c:pt>
                <c:pt idx="217">
                  <c:v>3.6086999999999997E-15</c:v>
                </c:pt>
                <c:pt idx="218">
                  <c:v>3.8338000000000001E-15</c:v>
                </c:pt>
                <c:pt idx="219">
                  <c:v>4.0667000000000004E-15</c:v>
                </c:pt>
                <c:pt idx="220">
                  <c:v>4.3068999999999998E-15</c:v>
                </c:pt>
                <c:pt idx="221">
                  <c:v>4.5542999999999999E-15</c:v>
                </c:pt>
                <c:pt idx="222">
                  <c:v>4.8084999999999999E-15</c:v>
                </c:pt>
                <c:pt idx="223">
                  <c:v>5.0691000000000003E-15</c:v>
                </c:pt>
                <c:pt idx="224">
                  <c:v>5.3355E-15</c:v>
                </c:pt>
                <c:pt idx="225">
                  <c:v>5.6072000000000001E-15</c:v>
                </c:pt>
                <c:pt idx="226">
                  <c:v>5.8840000000000002E-15</c:v>
                </c:pt>
                <c:pt idx="227">
                  <c:v>6.1654999999999997E-15</c:v>
                </c:pt>
                <c:pt idx="228">
                  <c:v>6.4515E-15</c:v>
                </c:pt>
                <c:pt idx="229">
                  <c:v>6.7413000000000001E-15</c:v>
                </c:pt>
                <c:pt idx="230">
                  <c:v>7.0346999999999997E-15</c:v>
                </c:pt>
                <c:pt idx="231">
                  <c:v>7.3310000000000002E-15</c:v>
                </c:pt>
                <c:pt idx="232">
                  <c:v>7.6299000000000004E-15</c:v>
                </c:pt>
                <c:pt idx="233">
                  <c:v>7.9308000000000002E-15</c:v>
                </c:pt>
                <c:pt idx="234">
                  <c:v>8.2334E-15</c:v>
                </c:pt>
                <c:pt idx="235">
                  <c:v>8.5372999999999993E-15</c:v>
                </c:pt>
                <c:pt idx="236">
                  <c:v>8.8426000000000005E-15</c:v>
                </c:pt>
                <c:pt idx="237">
                  <c:v>9.1491999999999997E-15</c:v>
                </c:pt>
                <c:pt idx="238">
                  <c:v>9.4573000000000001E-15</c:v>
                </c:pt>
                <c:pt idx="239">
                  <c:v>9.7669000000000002E-15</c:v>
                </c:pt>
                <c:pt idx="240">
                  <c:v>1.0078E-14</c:v>
                </c:pt>
                <c:pt idx="241">
                  <c:v>1.0391E-14</c:v>
                </c:pt>
                <c:pt idx="242">
                  <c:v>1.0705E-14</c:v>
                </c:pt>
                <c:pt idx="243">
                  <c:v>1.1019E-14</c:v>
                </c:pt>
                <c:pt idx="244">
                  <c:v>1.1335E-14</c:v>
                </c:pt>
                <c:pt idx="245">
                  <c:v>1.1650999999999999E-14</c:v>
                </c:pt>
                <c:pt idx="246">
                  <c:v>1.1967000000000001E-14</c:v>
                </c:pt>
                <c:pt idx="247">
                  <c:v>1.2283E-14</c:v>
                </c:pt>
                <c:pt idx="248">
                  <c:v>1.2599E-14</c:v>
                </c:pt>
                <c:pt idx="249">
                  <c:v>1.2914E-14</c:v>
                </c:pt>
                <c:pt idx="250">
                  <c:v>1.3227E-14</c:v>
                </c:pt>
                <c:pt idx="251">
                  <c:v>1.3539E-14</c:v>
                </c:pt>
                <c:pt idx="252">
                  <c:v>1.3848999999999999E-14</c:v>
                </c:pt>
                <c:pt idx="253">
                  <c:v>1.4157E-14</c:v>
                </c:pt>
                <c:pt idx="254">
                  <c:v>1.4461999999999999E-14</c:v>
                </c:pt>
                <c:pt idx="255">
                  <c:v>1.4763000000000001E-14</c:v>
                </c:pt>
                <c:pt idx="256">
                  <c:v>1.5059000000000001E-14</c:v>
                </c:pt>
                <c:pt idx="257">
                  <c:v>1.5350999999999999E-14</c:v>
                </c:pt>
                <c:pt idx="258">
                  <c:v>1.5636000000000001E-14</c:v>
                </c:pt>
                <c:pt idx="259">
                  <c:v>1.5915000000000001E-14</c:v>
                </c:pt>
                <c:pt idx="260">
                  <c:v>1.6186999999999999E-14</c:v>
                </c:pt>
                <c:pt idx="261">
                  <c:v>1.6452000000000001E-14</c:v>
                </c:pt>
                <c:pt idx="262">
                  <c:v>1.6710999999999999E-14</c:v>
                </c:pt>
                <c:pt idx="263">
                  <c:v>1.6963000000000001E-14</c:v>
                </c:pt>
                <c:pt idx="264">
                  <c:v>1.7209E-14</c:v>
                </c:pt>
                <c:pt idx="265">
                  <c:v>1.7449000000000001E-14</c:v>
                </c:pt>
                <c:pt idx="266">
                  <c:v>1.7683E-14</c:v>
                </c:pt>
                <c:pt idx="267">
                  <c:v>1.7910999999999999E-14</c:v>
                </c:pt>
                <c:pt idx="268">
                  <c:v>1.8133E-14</c:v>
                </c:pt>
                <c:pt idx="269">
                  <c:v>1.8349999999999999E-14</c:v>
                </c:pt>
                <c:pt idx="270">
                  <c:v>1.8560999999999998E-14</c:v>
                </c:pt>
                <c:pt idx="271">
                  <c:v>1.8766999999999999E-14</c:v>
                </c:pt>
                <c:pt idx="272">
                  <c:v>1.8969E-14</c:v>
                </c:pt>
                <c:pt idx="273">
                  <c:v>1.9166999999999999E-14</c:v>
                </c:pt>
                <c:pt idx="274">
                  <c:v>1.9360999999999999E-14</c:v>
                </c:pt>
                <c:pt idx="275">
                  <c:v>1.9551999999999999E-14</c:v>
                </c:pt>
                <c:pt idx="276">
                  <c:v>1.9741E-14</c:v>
                </c:pt>
                <c:pt idx="277">
                  <c:v>1.9929E-14</c:v>
                </c:pt>
                <c:pt idx="278">
                  <c:v>2.0114000000000001E-14</c:v>
                </c:pt>
                <c:pt idx="279">
                  <c:v>2.0298E-14</c:v>
                </c:pt>
                <c:pt idx="280">
                  <c:v>2.0478999999999998E-14</c:v>
                </c:pt>
                <c:pt idx="281">
                  <c:v>2.0659000000000001E-14</c:v>
                </c:pt>
                <c:pt idx="282">
                  <c:v>2.0838E-14</c:v>
                </c:pt>
                <c:pt idx="283">
                  <c:v>2.1013999999999999E-14</c:v>
                </c:pt>
                <c:pt idx="284">
                  <c:v>2.1189999999999999E-14</c:v>
                </c:pt>
                <c:pt idx="285">
                  <c:v>2.1363999999999999E-14</c:v>
                </c:pt>
                <c:pt idx="286">
                  <c:v>2.1536E-14</c:v>
                </c:pt>
                <c:pt idx="287">
                  <c:v>2.1706E-14</c:v>
                </c:pt>
                <c:pt idx="288">
                  <c:v>2.1873999999999998E-14</c:v>
                </c:pt>
                <c:pt idx="289">
                  <c:v>2.204E-14</c:v>
                </c:pt>
                <c:pt idx="290">
                  <c:v>2.2202999999999999E-14</c:v>
                </c:pt>
                <c:pt idx="291">
                  <c:v>2.2364000000000001E-14</c:v>
                </c:pt>
                <c:pt idx="292">
                  <c:v>2.2522000000000001E-14</c:v>
                </c:pt>
                <c:pt idx="293">
                  <c:v>2.2679000000000001E-14</c:v>
                </c:pt>
                <c:pt idx="294">
                  <c:v>2.2832999999999998E-14</c:v>
                </c:pt>
                <c:pt idx="295">
                  <c:v>2.2986999999999999E-14</c:v>
                </c:pt>
                <c:pt idx="296">
                  <c:v>2.3141E-14</c:v>
                </c:pt>
                <c:pt idx="297">
                  <c:v>2.3294E-14</c:v>
                </c:pt>
                <c:pt idx="298">
                  <c:v>2.3449000000000001E-14</c:v>
                </c:pt>
                <c:pt idx="299">
                  <c:v>2.3604000000000001E-14</c:v>
                </c:pt>
                <c:pt idx="300">
                  <c:v>2.3762000000000001E-14</c:v>
                </c:pt>
                <c:pt idx="301">
                  <c:v>2.3922E-14</c:v>
                </c:pt>
                <c:pt idx="302">
                  <c:v>2.4084999999999999E-14</c:v>
                </c:pt>
                <c:pt idx="303">
                  <c:v>2.4251000000000001E-14</c:v>
                </c:pt>
                <c:pt idx="304">
                  <c:v>2.4421000000000001E-14</c:v>
                </c:pt>
                <c:pt idx="305">
                  <c:v>2.4593999999999999E-14</c:v>
                </c:pt>
                <c:pt idx="306">
                  <c:v>2.4770000000000001E-14</c:v>
                </c:pt>
                <c:pt idx="307">
                  <c:v>2.4947000000000001E-14</c:v>
                </c:pt>
                <c:pt idx="308">
                  <c:v>2.5125E-14</c:v>
                </c:pt>
                <c:pt idx="309">
                  <c:v>2.5302E-14</c:v>
                </c:pt>
                <c:pt idx="310">
                  <c:v>1.7639999999999999E-2</c:v>
                </c:pt>
                <c:pt idx="311">
                  <c:v>2.9066000000000002E-2</c:v>
                </c:pt>
                <c:pt idx="312">
                  <c:v>2.8594999999999999E-2</c:v>
                </c:pt>
                <c:pt idx="313">
                  <c:v>2.8132999999999998E-2</c:v>
                </c:pt>
                <c:pt idx="314">
                  <c:v>2.768E-2</c:v>
                </c:pt>
                <c:pt idx="315">
                  <c:v>2.7234999999999999E-2</c:v>
                </c:pt>
                <c:pt idx="316">
                  <c:v>2.6797999999999999E-2</c:v>
                </c:pt>
                <c:pt idx="317">
                  <c:v>2.6369E-2</c:v>
                </c:pt>
                <c:pt idx="318">
                  <c:v>2.5949E-2</c:v>
                </c:pt>
                <c:pt idx="319">
                  <c:v>2.5536E-2</c:v>
                </c:pt>
                <c:pt idx="320">
                  <c:v>2.5131000000000001E-2</c:v>
                </c:pt>
                <c:pt idx="321">
                  <c:v>2.4733999999999999E-2</c:v>
                </c:pt>
                <c:pt idx="322">
                  <c:v>2.4344999999999999E-2</c:v>
                </c:pt>
                <c:pt idx="323">
                  <c:v>2.3962000000000001E-2</c:v>
                </c:pt>
                <c:pt idx="324">
                  <c:v>2.3588000000000001E-2</c:v>
                </c:pt>
                <c:pt idx="325">
                  <c:v>2.3220000000000001E-2</c:v>
                </c:pt>
                <c:pt idx="326">
                  <c:v>2.2859000000000001E-2</c:v>
                </c:pt>
                <c:pt idx="327">
                  <c:v>2.2505000000000001E-2</c:v>
                </c:pt>
                <c:pt idx="328">
                  <c:v>2.2158000000000001E-2</c:v>
                </c:pt>
                <c:pt idx="329">
                  <c:v>2.1818000000000001E-2</c:v>
                </c:pt>
                <c:pt idx="330">
                  <c:v>2.1482999999999999E-2</c:v>
                </c:pt>
                <c:pt idx="331">
                  <c:v>2.1155E-2</c:v>
                </c:pt>
                <c:pt idx="332">
                  <c:v>2.0833000000000001E-2</c:v>
                </c:pt>
                <c:pt idx="333">
                  <c:v>2.0517000000000001E-2</c:v>
                </c:pt>
                <c:pt idx="334">
                  <c:v>2.0205999999999998E-2</c:v>
                </c:pt>
                <c:pt idx="335">
                  <c:v>1.9900999999999999E-2</c:v>
                </c:pt>
                <c:pt idx="336">
                  <c:v>1.9602000000000001E-2</c:v>
                </c:pt>
                <c:pt idx="337">
                  <c:v>1.9307999999999999E-2</c:v>
                </c:pt>
                <c:pt idx="338">
                  <c:v>1.9019999999999999E-2</c:v>
                </c:pt>
                <c:pt idx="339">
                  <c:v>1.8735999999999999E-2</c:v>
                </c:pt>
                <c:pt idx="340">
                  <c:v>1.8457999999999999E-2</c:v>
                </c:pt>
                <c:pt idx="341">
                  <c:v>1.8185E-2</c:v>
                </c:pt>
                <c:pt idx="342">
                  <c:v>1.7916999999999999E-2</c:v>
                </c:pt>
                <c:pt idx="343">
                  <c:v>1.7652999999999999E-2</c:v>
                </c:pt>
                <c:pt idx="344">
                  <c:v>1.7394E-2</c:v>
                </c:pt>
                <c:pt idx="345">
                  <c:v>1.7139999999999999E-2</c:v>
                </c:pt>
                <c:pt idx="346">
                  <c:v>1.6889999999999999E-2</c:v>
                </c:pt>
                <c:pt idx="347">
                  <c:v>1.6645E-2</c:v>
                </c:pt>
                <c:pt idx="348">
                  <c:v>1.6403999999999998E-2</c:v>
                </c:pt>
                <c:pt idx="349">
                  <c:v>1.6167999999999998E-2</c:v>
                </c:pt>
                <c:pt idx="350">
                  <c:v>1.5935999999999999E-2</c:v>
                </c:pt>
                <c:pt idx="351">
                  <c:v>1.5708E-2</c:v>
                </c:pt>
                <c:pt idx="352">
                  <c:v>1.5484E-2</c:v>
                </c:pt>
                <c:pt idx="353">
                  <c:v>1.5264E-2</c:v>
                </c:pt>
                <c:pt idx="354">
                  <c:v>1.5048000000000001E-2</c:v>
                </c:pt>
                <c:pt idx="355">
                  <c:v>1.4836E-2</c:v>
                </c:pt>
                <c:pt idx="356">
                  <c:v>1.4628E-2</c:v>
                </c:pt>
                <c:pt idx="357">
                  <c:v>1.4423999999999999E-2</c:v>
                </c:pt>
                <c:pt idx="358">
                  <c:v>1.4224000000000001E-2</c:v>
                </c:pt>
                <c:pt idx="359">
                  <c:v>1.4027E-2</c:v>
                </c:pt>
                <c:pt idx="360">
                  <c:v>1.3833E-2</c:v>
                </c:pt>
                <c:pt idx="361">
                  <c:v>1.3644E-2</c:v>
                </c:pt>
                <c:pt idx="362">
                  <c:v>1.3457E-2</c:v>
                </c:pt>
                <c:pt idx="363">
                  <c:v>1.3273999999999999E-2</c:v>
                </c:pt>
                <c:pt idx="364">
                  <c:v>1.3094E-2</c:v>
                </c:pt>
                <c:pt idx="365">
                  <c:v>1.2917E-2</c:v>
                </c:pt>
                <c:pt idx="366">
                  <c:v>1.2744E-2</c:v>
                </c:pt>
                <c:pt idx="367">
                  <c:v>1.2573000000000001E-2</c:v>
                </c:pt>
                <c:pt idx="368">
                  <c:v>1.2404999999999999E-2</c:v>
                </c:pt>
                <c:pt idx="369">
                  <c:v>1.2239999999999999E-2</c:v>
                </c:pt>
                <c:pt idx="370">
                  <c:v>1.2078E-2</c:v>
                </c:pt>
                <c:pt idx="371">
                  <c:v>1.1918E-2</c:v>
                </c:pt>
                <c:pt idx="372">
                  <c:v>1.1761000000000001E-2</c:v>
                </c:pt>
                <c:pt idx="373">
                  <c:v>1.1606E-2</c:v>
                </c:pt>
                <c:pt idx="374">
                  <c:v>1.1454000000000001E-2</c:v>
                </c:pt>
                <c:pt idx="375">
                  <c:v>1.1304E-2</c:v>
                </c:pt>
                <c:pt idx="376">
                  <c:v>1.1155999999999999E-2</c:v>
                </c:pt>
                <c:pt idx="377">
                  <c:v>1.1010000000000001E-2</c:v>
                </c:pt>
                <c:pt idx="378">
                  <c:v>1.0867E-2</c:v>
                </c:pt>
                <c:pt idx="379">
                  <c:v>1.0725E-2</c:v>
                </c:pt>
                <c:pt idx="380">
                  <c:v>1.0586E-2</c:v>
                </c:pt>
                <c:pt idx="381">
                  <c:v>1.0449E-2</c:v>
                </c:pt>
                <c:pt idx="382">
                  <c:v>1.0314E-2</c:v>
                </c:pt>
                <c:pt idx="383">
                  <c:v>1.018E-2</c:v>
                </c:pt>
                <c:pt idx="384">
                  <c:v>1.0049000000000001E-2</c:v>
                </c:pt>
                <c:pt idx="385">
                  <c:v>9.9190000000000007E-3</c:v>
                </c:pt>
                <c:pt idx="386">
                  <c:v>9.7911000000000005E-3</c:v>
                </c:pt>
                <c:pt idx="387">
                  <c:v>9.665E-3</c:v>
                </c:pt>
                <c:pt idx="388">
                  <c:v>9.5405000000000004E-3</c:v>
                </c:pt>
                <c:pt idx="389">
                  <c:v>9.4178000000000005E-3</c:v>
                </c:pt>
                <c:pt idx="390">
                  <c:v>2.035E-2</c:v>
                </c:pt>
                <c:pt idx="391">
                  <c:v>2.0088000000000002E-2</c:v>
                </c:pt>
                <c:pt idx="392">
                  <c:v>1.983E-2</c:v>
                </c:pt>
                <c:pt idx="393">
                  <c:v>1.9576E-2</c:v>
                </c:pt>
                <c:pt idx="394">
                  <c:v>1.9324999999999998E-2</c:v>
                </c:pt>
                <c:pt idx="395">
                  <c:v>1.9077E-2</c:v>
                </c:pt>
                <c:pt idx="396">
                  <c:v>1.8832999999999999E-2</c:v>
                </c:pt>
                <c:pt idx="397">
                  <c:v>1.8592999999999998E-2</c:v>
                </c:pt>
                <c:pt idx="398">
                  <c:v>1.8355E-2</c:v>
                </c:pt>
                <c:pt idx="399">
                  <c:v>1.9959000000000001E-2</c:v>
                </c:pt>
                <c:pt idx="400">
                  <c:v>1.9705E-2</c:v>
                </c:pt>
                <c:pt idx="401">
                  <c:v>1.9453999999999999E-2</c:v>
                </c:pt>
                <c:pt idx="402">
                  <c:v>1.9206999999999998E-2</c:v>
                </c:pt>
                <c:pt idx="403">
                  <c:v>2.1302000000000001E-2</c:v>
                </c:pt>
                <c:pt idx="404">
                  <c:v>2.1062000000000001E-2</c:v>
                </c:pt>
                <c:pt idx="405">
                  <c:v>2.0795000000000001E-2</c:v>
                </c:pt>
                <c:pt idx="406">
                  <c:v>2.0532000000000002E-2</c:v>
                </c:pt>
                <c:pt idx="407">
                  <c:v>2.0272999999999999E-2</c:v>
                </c:pt>
                <c:pt idx="408">
                  <c:v>2.0017E-2</c:v>
                </c:pt>
                <c:pt idx="409">
                  <c:v>1.9764E-2</c:v>
                </c:pt>
                <c:pt idx="410">
                  <c:v>1.9514E-2</c:v>
                </c:pt>
                <c:pt idx="411">
                  <c:v>1.9266999999999999E-2</c:v>
                </c:pt>
                <c:pt idx="412">
                  <c:v>1.9023999999999999E-2</c:v>
                </c:pt>
                <c:pt idx="413">
                  <c:v>1.8782E-2</c:v>
                </c:pt>
                <c:pt idx="414">
                  <c:v>1.8544000000000001E-2</c:v>
                </c:pt>
                <c:pt idx="415">
                  <c:v>1.8308000000000001E-2</c:v>
                </c:pt>
                <c:pt idx="416">
                  <c:v>1.8075000000000001E-2</c:v>
                </c:pt>
                <c:pt idx="417">
                  <c:v>1.7845E-2</c:v>
                </c:pt>
                <c:pt idx="418">
                  <c:v>1.7617000000000001E-2</c:v>
                </c:pt>
                <c:pt idx="419">
                  <c:v>1.7392000000000001E-2</c:v>
                </c:pt>
                <c:pt idx="420">
                  <c:v>1.7169E-2</c:v>
                </c:pt>
                <c:pt idx="421">
                  <c:v>1.6948000000000001E-2</c:v>
                </c:pt>
                <c:pt idx="422">
                  <c:v>1.6729999999999998E-2</c:v>
                </c:pt>
                <c:pt idx="423">
                  <c:v>1.6514999999999998E-2</c:v>
                </c:pt>
                <c:pt idx="424">
                  <c:v>1.6302000000000001E-2</c:v>
                </c:pt>
                <c:pt idx="425">
                  <c:v>1.6091000000000001E-2</c:v>
                </c:pt>
                <c:pt idx="426">
                  <c:v>1.5883000000000001E-2</c:v>
                </c:pt>
                <c:pt idx="427">
                  <c:v>1.5677E-2</c:v>
                </c:pt>
                <c:pt idx="428">
                  <c:v>1.5473000000000001E-2</c:v>
                </c:pt>
                <c:pt idx="429">
                  <c:v>1.5272000000000001E-2</c:v>
                </c:pt>
                <c:pt idx="430">
                  <c:v>1.5072E-2</c:v>
                </c:pt>
                <c:pt idx="431">
                  <c:v>1.4874999999999999E-2</c:v>
                </c:pt>
                <c:pt idx="432">
                  <c:v>1.4678999999999999E-2</c:v>
                </c:pt>
                <c:pt idx="433">
                  <c:v>1.4486000000000001E-2</c:v>
                </c:pt>
                <c:pt idx="434">
                  <c:v>1.4293999999999999E-2</c:v>
                </c:pt>
                <c:pt idx="435">
                  <c:v>1.4104999999999999E-2</c:v>
                </c:pt>
                <c:pt idx="436">
                  <c:v>1.3917000000000001E-2</c:v>
                </c:pt>
                <c:pt idx="437">
                  <c:v>1.3731999999999999E-2</c:v>
                </c:pt>
                <c:pt idx="438">
                  <c:v>1.3547999999999999E-2</c:v>
                </c:pt>
                <c:pt idx="439">
                  <c:v>1.3367E-2</c:v>
                </c:pt>
                <c:pt idx="440">
                  <c:v>1.3187000000000001E-2</c:v>
                </c:pt>
                <c:pt idx="441">
                  <c:v>1.3010000000000001E-2</c:v>
                </c:pt>
                <c:pt idx="442">
                  <c:v>1.2834E-2</c:v>
                </c:pt>
                <c:pt idx="443">
                  <c:v>1.2661E-2</c:v>
                </c:pt>
                <c:pt idx="444">
                  <c:v>1.2489999999999999E-2</c:v>
                </c:pt>
                <c:pt idx="445">
                  <c:v>1.2321E-2</c:v>
                </c:pt>
                <c:pt idx="446">
                  <c:v>1.2153000000000001E-2</c:v>
                </c:pt>
                <c:pt idx="447">
                  <c:v>1.1988E-2</c:v>
                </c:pt>
                <c:pt idx="448">
                  <c:v>1.1825E-2</c:v>
                </c:pt>
                <c:pt idx="449">
                  <c:v>1.1664000000000001E-2</c:v>
                </c:pt>
                <c:pt idx="450">
                  <c:v>1.1506000000000001E-2</c:v>
                </c:pt>
                <c:pt idx="451">
                  <c:v>1.1349E-2</c:v>
                </c:pt>
                <c:pt idx="452">
                  <c:v>1.1194000000000001E-2</c:v>
                </c:pt>
                <c:pt idx="453">
                  <c:v>1.1041E-2</c:v>
                </c:pt>
                <c:pt idx="454">
                  <c:v>1.089E-2</c:v>
                </c:pt>
                <c:pt idx="455">
                  <c:v>1.0741000000000001E-2</c:v>
                </c:pt>
                <c:pt idx="456">
                  <c:v>1.0593999999999999E-2</c:v>
                </c:pt>
                <c:pt idx="457">
                  <c:v>1.0449E-2</c:v>
                </c:pt>
                <c:pt idx="458">
                  <c:v>1.0305999999999999E-2</c:v>
                </c:pt>
                <c:pt idx="459">
                  <c:v>1.0165E-2</c:v>
                </c:pt>
                <c:pt idx="460">
                  <c:v>1.0087E-2</c:v>
                </c:pt>
                <c:pt idx="461">
                  <c:v>1.1436999999999999E-2</c:v>
                </c:pt>
                <c:pt idx="462">
                  <c:v>1.128E-2</c:v>
                </c:pt>
                <c:pt idx="463">
                  <c:v>1.1124999999999999E-2</c:v>
                </c:pt>
                <c:pt idx="464">
                  <c:v>1.0972000000000001E-2</c:v>
                </c:pt>
                <c:pt idx="465">
                  <c:v>1.0822E-2</c:v>
                </c:pt>
                <c:pt idx="466">
                  <c:v>1.0673E-2</c:v>
                </c:pt>
                <c:pt idx="467">
                  <c:v>1.0526000000000001E-2</c:v>
                </c:pt>
                <c:pt idx="468">
                  <c:v>1.0382000000000001E-2</c:v>
                </c:pt>
                <c:pt idx="469">
                  <c:v>1.0239E-2</c:v>
                </c:pt>
                <c:pt idx="470">
                  <c:v>1.0097999999999999E-2</c:v>
                </c:pt>
                <c:pt idx="471">
                  <c:v>9.9597000000000002E-3</c:v>
                </c:pt>
                <c:pt idx="472">
                  <c:v>9.8230000000000001E-3</c:v>
                </c:pt>
                <c:pt idx="473">
                  <c:v>9.6880999999999998E-3</c:v>
                </c:pt>
                <c:pt idx="474">
                  <c:v>9.5551999999999998E-3</c:v>
                </c:pt>
                <c:pt idx="475">
                  <c:v>9.4240999999999995E-3</c:v>
                </c:pt>
                <c:pt idx="476">
                  <c:v>9.2948000000000006E-3</c:v>
                </c:pt>
                <c:pt idx="477">
                  <c:v>9.1672999999999998E-3</c:v>
                </c:pt>
                <c:pt idx="478">
                  <c:v>9.0414999999999992E-3</c:v>
                </c:pt>
                <c:pt idx="479">
                  <c:v>8.9175000000000001E-3</c:v>
                </c:pt>
                <c:pt idx="480">
                  <c:v>8.7950000000000007E-3</c:v>
                </c:pt>
                <c:pt idx="481">
                  <c:v>8.6742E-3</c:v>
                </c:pt>
                <c:pt idx="482">
                  <c:v>8.5549000000000007E-3</c:v>
                </c:pt>
                <c:pt idx="483">
                  <c:v>8.4370999999999995E-3</c:v>
                </c:pt>
                <c:pt idx="484">
                  <c:v>8.3209000000000009E-3</c:v>
                </c:pt>
                <c:pt idx="485">
                  <c:v>8.2060999999999992E-3</c:v>
                </c:pt>
                <c:pt idx="486">
                  <c:v>8.0926999999999995E-3</c:v>
                </c:pt>
                <c:pt idx="487">
                  <c:v>7.9807999999999997E-3</c:v>
                </c:pt>
                <c:pt idx="488">
                  <c:v>7.8703000000000002E-3</c:v>
                </c:pt>
                <c:pt idx="489">
                  <c:v>7.7610999999999999E-3</c:v>
                </c:pt>
                <c:pt idx="490">
                  <c:v>7.6533E-3</c:v>
                </c:pt>
                <c:pt idx="491">
                  <c:v>7.5468999999999996E-3</c:v>
                </c:pt>
                <c:pt idx="492">
                  <c:v>7.4416999999999999E-3</c:v>
                </c:pt>
                <c:pt idx="493">
                  <c:v>7.3378000000000002E-3</c:v>
                </c:pt>
                <c:pt idx="494">
                  <c:v>7.2353000000000001E-3</c:v>
                </c:pt>
                <c:pt idx="495">
                  <c:v>7.1339000000000003E-3</c:v>
                </c:pt>
                <c:pt idx="496">
                  <c:v>7.0337000000000004E-3</c:v>
                </c:pt>
                <c:pt idx="497">
                  <c:v>6.9347000000000002E-3</c:v>
                </c:pt>
                <c:pt idx="498">
                  <c:v>6.8368999999999999E-3</c:v>
                </c:pt>
                <c:pt idx="499">
                  <c:v>6.7400999999999997E-3</c:v>
                </c:pt>
                <c:pt idx="500">
                  <c:v>6.6444E-3</c:v>
                </c:pt>
                <c:pt idx="501">
                  <c:v>6.5497000000000003E-3</c:v>
                </c:pt>
                <c:pt idx="502">
                  <c:v>6.4561000000000002E-3</c:v>
                </c:pt>
                <c:pt idx="503">
                  <c:v>6.3635000000000002E-3</c:v>
                </c:pt>
                <c:pt idx="504">
                  <c:v>6.2719999999999998E-3</c:v>
                </c:pt>
                <c:pt idx="505">
                  <c:v>6.1814000000000001E-3</c:v>
                </c:pt>
                <c:pt idx="506">
                  <c:v>6.0917999999999996E-3</c:v>
                </c:pt>
                <c:pt idx="507">
                  <c:v>6.0032999999999996E-3</c:v>
                </c:pt>
                <c:pt idx="508">
                  <c:v>5.9157000000000003E-3</c:v>
                </c:pt>
                <c:pt idx="509">
                  <c:v>5.8291000000000003E-3</c:v>
                </c:pt>
                <c:pt idx="510">
                  <c:v>5.7435999999999997E-3</c:v>
                </c:pt>
                <c:pt idx="511">
                  <c:v>5.659E-3</c:v>
                </c:pt>
                <c:pt idx="512">
                  <c:v>5.5754000000000003E-3</c:v>
                </c:pt>
                <c:pt idx="513">
                  <c:v>5.4927999999999999E-3</c:v>
                </c:pt>
                <c:pt idx="514">
                  <c:v>5.4111000000000003E-3</c:v>
                </c:pt>
                <c:pt idx="515">
                  <c:v>5.3305000000000002E-3</c:v>
                </c:pt>
                <c:pt idx="516">
                  <c:v>5.2507999999999999E-3</c:v>
                </c:pt>
                <c:pt idx="517">
                  <c:v>5.1720999999999998E-3</c:v>
                </c:pt>
                <c:pt idx="518">
                  <c:v>5.0943000000000004E-3</c:v>
                </c:pt>
                <c:pt idx="519">
                  <c:v>5.0174E-3</c:v>
                </c:pt>
                <c:pt idx="520">
                  <c:v>4.9414999999999997E-3</c:v>
                </c:pt>
                <c:pt idx="521">
                  <c:v>4.8665999999999996E-3</c:v>
                </c:pt>
                <c:pt idx="522">
                  <c:v>4.7924999999999999E-3</c:v>
                </c:pt>
                <c:pt idx="523">
                  <c:v>4.7194000000000003E-3</c:v>
                </c:pt>
                <c:pt idx="524">
                  <c:v>4.6471000000000004E-3</c:v>
                </c:pt>
                <c:pt idx="525">
                  <c:v>4.5757999999999997E-3</c:v>
                </c:pt>
                <c:pt idx="526">
                  <c:v>4.5053999999999997E-3</c:v>
                </c:pt>
                <c:pt idx="527">
                  <c:v>4.4358000000000002E-3</c:v>
                </c:pt>
                <c:pt idx="528">
                  <c:v>4.3671999999999999E-3</c:v>
                </c:pt>
                <c:pt idx="529">
                  <c:v>4.2994000000000001E-3</c:v>
                </c:pt>
                <c:pt idx="530">
                  <c:v>4.2325000000000002E-3</c:v>
                </c:pt>
                <c:pt idx="531">
                  <c:v>4.1663999999999998E-3</c:v>
                </c:pt>
                <c:pt idx="532">
                  <c:v>4.1012000000000002E-3</c:v>
                </c:pt>
                <c:pt idx="533">
                  <c:v>4.0369000000000004E-3</c:v>
                </c:pt>
                <c:pt idx="534">
                  <c:v>3.9734000000000002E-3</c:v>
                </c:pt>
                <c:pt idx="535">
                  <c:v>3.9106000000000002E-3</c:v>
                </c:pt>
                <c:pt idx="536">
                  <c:v>3.8487E-3</c:v>
                </c:pt>
                <c:pt idx="537">
                  <c:v>3.7875999999999999E-3</c:v>
                </c:pt>
                <c:pt idx="538">
                  <c:v>3.7272999999999998E-3</c:v>
                </c:pt>
                <c:pt idx="539">
                  <c:v>3.6676999999999999E-3</c:v>
                </c:pt>
                <c:pt idx="540">
                  <c:v>3.6089999999999998E-3</c:v>
                </c:pt>
                <c:pt idx="541">
                  <c:v>3.5509999999999999E-3</c:v>
                </c:pt>
                <c:pt idx="542">
                  <c:v>3.4937000000000002E-3</c:v>
                </c:pt>
                <c:pt idx="543">
                  <c:v>3.4372000000000001E-3</c:v>
                </c:pt>
                <c:pt idx="544">
                  <c:v>3.3815E-3</c:v>
                </c:pt>
                <c:pt idx="545">
                  <c:v>3.3265E-3</c:v>
                </c:pt>
                <c:pt idx="546">
                  <c:v>3.2723000000000001E-3</c:v>
                </c:pt>
                <c:pt idx="547">
                  <c:v>3.2188E-3</c:v>
                </c:pt>
                <c:pt idx="548">
                  <c:v>3.166E-3</c:v>
                </c:pt>
                <c:pt idx="549">
                  <c:v>3.1140999999999999E-3</c:v>
                </c:pt>
                <c:pt idx="550">
                  <c:v>3.0628000000000001E-3</c:v>
                </c:pt>
                <c:pt idx="551">
                  <c:v>3.0122999999999999E-3</c:v>
                </c:pt>
                <c:pt idx="552">
                  <c:v>2.9624999999999999E-3</c:v>
                </c:pt>
                <c:pt idx="553">
                  <c:v>2.9134E-3</c:v>
                </c:pt>
                <c:pt idx="554">
                  <c:v>2.8649999999999999E-3</c:v>
                </c:pt>
                <c:pt idx="555">
                  <c:v>2.8173999999999999E-3</c:v>
                </c:pt>
                <c:pt idx="556">
                  <c:v>2.7704000000000001E-3</c:v>
                </c:pt>
                <c:pt idx="557">
                  <c:v>2.7241000000000001E-3</c:v>
                </c:pt>
                <c:pt idx="558">
                  <c:v>2.6784999999999999E-3</c:v>
                </c:pt>
                <c:pt idx="559">
                  <c:v>2.6337000000000001E-3</c:v>
                </c:pt>
                <c:pt idx="560">
                  <c:v>2.5893999999999999E-3</c:v>
                </c:pt>
                <c:pt idx="561">
                  <c:v>2.5458999999999998E-3</c:v>
                </c:pt>
                <c:pt idx="562">
                  <c:v>2.503E-3</c:v>
                </c:pt>
                <c:pt idx="563">
                  <c:v>2.4608E-3</c:v>
                </c:pt>
                <c:pt idx="564">
                  <c:v>2.4193000000000001E-3</c:v>
                </c:pt>
                <c:pt idx="565">
                  <c:v>2.3784000000000001E-3</c:v>
                </c:pt>
                <c:pt idx="566">
                  <c:v>2.3381000000000001E-3</c:v>
                </c:pt>
                <c:pt idx="567">
                  <c:v>2.2985000000000002E-3</c:v>
                </c:pt>
                <c:pt idx="568">
                  <c:v>2.2594999999999998E-3</c:v>
                </c:pt>
                <c:pt idx="569">
                  <c:v>2.2209999999999999E-3</c:v>
                </c:pt>
                <c:pt idx="570">
                  <c:v>2.1832000000000002E-3</c:v>
                </c:pt>
                <c:pt idx="571">
                  <c:v>2.1459999999999999E-3</c:v>
                </c:pt>
                <c:pt idx="572">
                  <c:v>2.1093000000000002E-3</c:v>
                </c:pt>
                <c:pt idx="573">
                  <c:v>2.0731999999999999E-3</c:v>
                </c:pt>
                <c:pt idx="574">
                  <c:v>2.0376999999999999E-3</c:v>
                </c:pt>
                <c:pt idx="575">
                  <c:v>2.0027000000000001E-3</c:v>
                </c:pt>
                <c:pt idx="576">
                  <c:v>1.9683000000000001E-3</c:v>
                </c:pt>
                <c:pt idx="577">
                  <c:v>1.9344E-3</c:v>
                </c:pt>
                <c:pt idx="578">
                  <c:v>1.9009999999999999E-3</c:v>
                </c:pt>
                <c:pt idx="579">
                  <c:v>1.8682E-3</c:v>
                </c:pt>
                <c:pt idx="580">
                  <c:v>1.8358000000000001E-3</c:v>
                </c:pt>
                <c:pt idx="581">
                  <c:v>1.804E-3</c:v>
                </c:pt>
                <c:pt idx="582">
                  <c:v>1.7726E-3</c:v>
                </c:pt>
                <c:pt idx="583">
                  <c:v>1.7417999999999999E-3</c:v>
                </c:pt>
                <c:pt idx="584">
                  <c:v>1.7114000000000001E-3</c:v>
                </c:pt>
                <c:pt idx="585">
                  <c:v>1.6815999999999999E-3</c:v>
                </c:pt>
                <c:pt idx="586">
                  <c:v>1.6521999999999999E-3</c:v>
                </c:pt>
                <c:pt idx="587">
                  <c:v>1.6233E-3</c:v>
                </c:pt>
                <c:pt idx="588">
                  <c:v>1.5949E-3</c:v>
                </c:pt>
                <c:pt idx="589">
                  <c:v>1.567E-3</c:v>
                </c:pt>
                <c:pt idx="590">
                  <c:v>1.5395999999999999E-3</c:v>
                </c:pt>
                <c:pt idx="591">
                  <c:v>1.5126E-3</c:v>
                </c:pt>
                <c:pt idx="592">
                  <c:v>1.4861E-3</c:v>
                </c:pt>
                <c:pt idx="593">
                  <c:v>1.4599999999999999E-3</c:v>
                </c:pt>
                <c:pt idx="594">
                  <c:v>1.4344E-3</c:v>
                </c:pt>
                <c:pt idx="595">
                  <c:v>1.4092E-3</c:v>
                </c:pt>
                <c:pt idx="596">
                  <c:v>1.3845000000000001E-3</c:v>
                </c:pt>
                <c:pt idx="597">
                  <c:v>1.3600999999999999E-3</c:v>
                </c:pt>
                <c:pt idx="598">
                  <c:v>1.3362000000000001E-3</c:v>
                </c:pt>
                <c:pt idx="599">
                  <c:v>1.3127E-3</c:v>
                </c:pt>
                <c:pt idx="600">
                  <c:v>1.2897E-3</c:v>
                </c:pt>
                <c:pt idx="601">
                  <c:v>1.2669999999999999E-3</c:v>
                </c:pt>
                <c:pt idx="602">
                  <c:v>1.2447000000000001E-3</c:v>
                </c:pt>
                <c:pt idx="603">
                  <c:v>1.2229000000000001E-3</c:v>
                </c:pt>
                <c:pt idx="604">
                  <c:v>1.2014E-3</c:v>
                </c:pt>
                <c:pt idx="605">
                  <c:v>1.1803E-3</c:v>
                </c:pt>
                <c:pt idx="606">
                  <c:v>1.1596E-3</c:v>
                </c:pt>
                <c:pt idx="607">
                  <c:v>1.1393E-3</c:v>
                </c:pt>
                <c:pt idx="608">
                  <c:v>1.1194E-3</c:v>
                </c:pt>
                <c:pt idx="609">
                  <c:v>1.0998E-3</c:v>
                </c:pt>
                <c:pt idx="610">
                  <c:v>1.0805000000000001E-3</c:v>
                </c:pt>
                <c:pt idx="611">
                  <c:v>1.0616E-3</c:v>
                </c:pt>
                <c:pt idx="612">
                  <c:v>1.0430999999999999E-3</c:v>
                </c:pt>
                <c:pt idx="613">
                  <c:v>1.0249E-3</c:v>
                </c:pt>
                <c:pt idx="614">
                  <c:v>1.0070000000000001E-3</c:v>
                </c:pt>
                <c:pt idx="615">
                  <c:v>9.8945000000000001E-4</c:v>
                </c:pt>
                <c:pt idx="616">
                  <c:v>9.7221999999999999E-4</c:v>
                </c:pt>
                <c:pt idx="617">
                  <c:v>9.5529999999999996E-4</c:v>
                </c:pt>
                <c:pt idx="618">
                  <c:v>9.3869999999999999E-4</c:v>
                </c:pt>
                <c:pt idx="619">
                  <c:v>9.2239999999999998E-4</c:v>
                </c:pt>
                <c:pt idx="620">
                  <c:v>9.0640999999999996E-4</c:v>
                </c:pt>
                <c:pt idx="621">
                  <c:v>8.9070999999999996E-4</c:v>
                </c:pt>
                <c:pt idx="622">
                  <c:v>8.7529999999999997E-4</c:v>
                </c:pt>
                <c:pt idx="623">
                  <c:v>8.6017999999999999E-4</c:v>
                </c:pt>
                <c:pt idx="624">
                  <c:v>8.4533999999999998E-4</c:v>
                </c:pt>
                <c:pt idx="625">
                  <c:v>8.3076999999999999E-4</c:v>
                </c:pt>
                <c:pt idx="626">
                  <c:v>8.1647999999999996E-4</c:v>
                </c:pt>
                <c:pt idx="627">
                  <c:v>8.0245000000000002E-4</c:v>
                </c:pt>
                <c:pt idx="628">
                  <c:v>7.8868999999999999E-4</c:v>
                </c:pt>
                <c:pt idx="629">
                  <c:v>7.7517999999999999E-4</c:v>
                </c:pt>
                <c:pt idx="630">
                  <c:v>7.6192000000000002E-4</c:v>
                </c:pt>
                <c:pt idx="631">
                  <c:v>7.4890999999999998E-4</c:v>
                </c:pt>
                <c:pt idx="632">
                  <c:v>7.3614000000000004E-4</c:v>
                </c:pt>
                <c:pt idx="633">
                  <c:v>7.2360999999999997E-4</c:v>
                </c:pt>
                <c:pt idx="634">
                  <c:v>7.1131000000000005E-4</c:v>
                </c:pt>
                <c:pt idx="635">
                  <c:v>6.9923999999999995E-4</c:v>
                </c:pt>
                <c:pt idx="636">
                  <c:v>6.8740000000000001E-4</c:v>
                </c:pt>
                <c:pt idx="637">
                  <c:v>6.7577999999999996E-4</c:v>
                </c:pt>
                <c:pt idx="638">
                  <c:v>6.6438000000000001E-4</c:v>
                </c:pt>
                <c:pt idx="639">
                  <c:v>6.5319E-4</c:v>
                </c:pt>
                <c:pt idx="640">
                  <c:v>6.4221000000000005E-4</c:v>
                </c:pt>
                <c:pt idx="641">
                  <c:v>6.3144000000000004E-4</c:v>
                </c:pt>
                <c:pt idx="642">
                  <c:v>6.2087999999999998E-4</c:v>
                </c:pt>
                <c:pt idx="643">
                  <c:v>6.1050999999999998E-4</c:v>
                </c:pt>
                <c:pt idx="644">
                  <c:v>6.0033000000000005E-4</c:v>
                </c:pt>
                <c:pt idx="645">
                  <c:v>5.9033999999999996E-4</c:v>
                </c:pt>
                <c:pt idx="646">
                  <c:v>5.8053E-4</c:v>
                </c:pt>
                <c:pt idx="647">
                  <c:v>5.7090000000000005E-4</c:v>
                </c:pt>
                <c:pt idx="648">
                  <c:v>6.6356E-4</c:v>
                </c:pt>
                <c:pt idx="649">
                  <c:v>7.7294000000000002E-2</c:v>
                </c:pt>
                <c:pt idx="650">
                  <c:v>7.6019000000000003E-2</c:v>
                </c:pt>
                <c:pt idx="651">
                  <c:v>7.4768000000000001E-2</c:v>
                </c:pt>
                <c:pt idx="652">
                  <c:v>7.3538999999999993E-2</c:v>
                </c:pt>
                <c:pt idx="653">
                  <c:v>7.6901999999999998E-2</c:v>
                </c:pt>
                <c:pt idx="654">
                  <c:v>7.5642000000000001E-2</c:v>
                </c:pt>
                <c:pt idx="655">
                  <c:v>9.5819000000000001E-2</c:v>
                </c:pt>
                <c:pt idx="656">
                  <c:v>9.4256000000000006E-2</c:v>
                </c:pt>
                <c:pt idx="657">
                  <c:v>9.2720999999999998E-2</c:v>
                </c:pt>
                <c:pt idx="658">
                  <c:v>9.1215000000000004E-2</c:v>
                </c:pt>
                <c:pt idx="659">
                  <c:v>8.9735999999999996E-2</c:v>
                </c:pt>
                <c:pt idx="660">
                  <c:v>8.8285000000000002E-2</c:v>
                </c:pt>
                <c:pt idx="661">
                  <c:v>8.6860000000000007E-2</c:v>
                </c:pt>
                <c:pt idx="662">
                  <c:v>0.12112000000000001</c:v>
                </c:pt>
                <c:pt idx="663">
                  <c:v>0.11917</c:v>
                </c:pt>
                <c:pt idx="664">
                  <c:v>0.11726</c:v>
                </c:pt>
                <c:pt idx="665">
                  <c:v>0.11539000000000001</c:v>
                </c:pt>
                <c:pt idx="666">
                  <c:v>0.11355</c:v>
                </c:pt>
                <c:pt idx="667">
                  <c:v>0.11174000000000001</c:v>
                </c:pt>
                <c:pt idx="668">
                  <c:v>0.10996</c:v>
                </c:pt>
                <c:pt idx="669">
                  <c:v>0.10822</c:v>
                </c:pt>
                <c:pt idx="670">
                  <c:v>0.10650999999999999</c:v>
                </c:pt>
                <c:pt idx="671">
                  <c:v>0.10483000000000001</c:v>
                </c:pt>
                <c:pt idx="672">
                  <c:v>0.10319</c:v>
                </c:pt>
                <c:pt idx="673">
                  <c:v>0.10156999999999999</c:v>
                </c:pt>
                <c:pt idx="674">
                  <c:v>9.9984000000000003E-2</c:v>
                </c:pt>
                <c:pt idx="675">
                  <c:v>9.8427000000000001E-2</c:v>
                </c:pt>
                <c:pt idx="676">
                  <c:v>9.69E-2</c:v>
                </c:pt>
                <c:pt idx="677">
                  <c:v>9.5401E-2</c:v>
                </c:pt>
                <c:pt idx="678">
                  <c:v>9.3931000000000001E-2</c:v>
                </c:pt>
                <c:pt idx="679">
                  <c:v>9.2488000000000001E-2</c:v>
                </c:pt>
                <c:pt idx="680">
                  <c:v>9.1072E-2</c:v>
                </c:pt>
                <c:pt idx="681">
                  <c:v>8.9682999999999999E-2</c:v>
                </c:pt>
                <c:pt idx="682">
                  <c:v>8.8318999999999995E-2</c:v>
                </c:pt>
                <c:pt idx="683">
                  <c:v>8.6981000000000003E-2</c:v>
                </c:pt>
                <c:pt idx="684">
                  <c:v>8.5668999999999995E-2</c:v>
                </c:pt>
                <c:pt idx="685">
                  <c:v>8.4379999999999997E-2</c:v>
                </c:pt>
                <c:pt idx="686">
                  <c:v>8.3115999999999995E-2</c:v>
                </c:pt>
                <c:pt idx="687">
                  <c:v>8.1875000000000003E-2</c:v>
                </c:pt>
                <c:pt idx="688">
                  <c:v>8.0657000000000006E-2</c:v>
                </c:pt>
                <c:pt idx="689">
                  <c:v>7.9463000000000006E-2</c:v>
                </c:pt>
                <c:pt idx="690">
                  <c:v>7.8289999999999998E-2</c:v>
                </c:pt>
                <c:pt idx="691">
                  <c:v>7.714E-2</c:v>
                </c:pt>
                <c:pt idx="692">
                  <c:v>7.6010999999999995E-2</c:v>
                </c:pt>
                <c:pt idx="693">
                  <c:v>7.4901999999999996E-2</c:v>
                </c:pt>
                <c:pt idx="694">
                  <c:v>7.3814000000000005E-2</c:v>
                </c:pt>
                <c:pt idx="695">
                  <c:v>7.2746000000000005E-2</c:v>
                </c:pt>
                <c:pt idx="696">
                  <c:v>7.1697999999999998E-2</c:v>
                </c:pt>
                <c:pt idx="697">
                  <c:v>7.0667999999999995E-2</c:v>
                </c:pt>
                <c:pt idx="698">
                  <c:v>6.9657999999999998E-2</c:v>
                </c:pt>
                <c:pt idx="699">
                  <c:v>6.8665000000000004E-2</c:v>
                </c:pt>
                <c:pt idx="700">
                  <c:v>6.769E-2</c:v>
                </c:pt>
                <c:pt idx="701">
                  <c:v>6.6733000000000001E-2</c:v>
                </c:pt>
                <c:pt idx="702">
                  <c:v>6.5792000000000003E-2</c:v>
                </c:pt>
                <c:pt idx="703">
                  <c:v>6.4867999999999995E-2</c:v>
                </c:pt>
                <c:pt idx="704">
                  <c:v>6.3960000000000003E-2</c:v>
                </c:pt>
                <c:pt idx="705">
                  <c:v>6.3067999999999999E-2</c:v>
                </c:pt>
                <c:pt idx="706">
                  <c:v>6.2190000000000002E-2</c:v>
                </c:pt>
                <c:pt idx="707">
                  <c:v>6.1328000000000001E-2</c:v>
                </c:pt>
                <c:pt idx="708">
                  <c:v>6.0478999999999998E-2</c:v>
                </c:pt>
                <c:pt idx="709">
                  <c:v>5.9644999999999997E-2</c:v>
                </c:pt>
                <c:pt idx="710">
                  <c:v>5.8823E-2</c:v>
                </c:pt>
                <c:pt idx="711">
                  <c:v>5.8014999999999997E-2</c:v>
                </c:pt>
                <c:pt idx="712">
                  <c:v>5.722E-2</c:v>
                </c:pt>
                <c:pt idx="713">
                  <c:v>5.6438000000000002E-2</c:v>
                </c:pt>
                <c:pt idx="714">
                  <c:v>5.5668000000000002E-2</c:v>
                </c:pt>
                <c:pt idx="715">
                  <c:v>5.491E-2</c:v>
                </c:pt>
                <c:pt idx="716">
                  <c:v>5.4163999999999997E-2</c:v>
                </c:pt>
                <c:pt idx="717">
                  <c:v>5.3430999999999999E-2</c:v>
                </c:pt>
                <c:pt idx="718">
                  <c:v>5.7648999999999999E-2</c:v>
                </c:pt>
                <c:pt idx="719">
                  <c:v>6.2128000000000003E-2</c:v>
                </c:pt>
                <c:pt idx="720">
                  <c:v>6.6170999999999994E-2</c:v>
                </c:pt>
                <c:pt idx="721">
                  <c:v>6.5284999999999996E-2</c:v>
                </c:pt>
                <c:pt idx="722">
                  <c:v>6.4413999999999999E-2</c:v>
                </c:pt>
                <c:pt idx="723">
                  <c:v>6.3557000000000002E-2</c:v>
                </c:pt>
                <c:pt idx="724">
                  <c:v>6.2714000000000006E-2</c:v>
                </c:pt>
                <c:pt idx="725">
                  <c:v>6.1884000000000002E-2</c:v>
                </c:pt>
                <c:pt idx="726">
                  <c:v>6.1067000000000003E-2</c:v>
                </c:pt>
                <c:pt idx="727">
                  <c:v>6.0263999999999998E-2</c:v>
                </c:pt>
                <c:pt idx="728">
                  <c:v>5.9472999999999998E-2</c:v>
                </c:pt>
                <c:pt idx="729">
                  <c:v>5.8694000000000003E-2</c:v>
                </c:pt>
                <c:pt idx="730">
                  <c:v>5.7926999999999999E-2</c:v>
                </c:pt>
                <c:pt idx="731">
                  <c:v>5.7173000000000002E-2</c:v>
                </c:pt>
                <c:pt idx="732">
                  <c:v>5.6430000000000001E-2</c:v>
                </c:pt>
                <c:pt idx="733">
                  <c:v>5.5697999999999998E-2</c:v>
                </c:pt>
                <c:pt idx="734">
                  <c:v>5.4976999999999998E-2</c:v>
                </c:pt>
                <c:pt idx="735">
                  <c:v>5.4267999999999997E-2</c:v>
                </c:pt>
                <c:pt idx="736">
                  <c:v>5.3567999999999998E-2</c:v>
                </c:pt>
                <c:pt idx="737">
                  <c:v>5.2879000000000002E-2</c:v>
                </c:pt>
                <c:pt idx="738">
                  <c:v>5.2200999999999997E-2</c:v>
                </c:pt>
                <c:pt idx="739">
                  <c:v>5.1531E-2</c:v>
                </c:pt>
                <c:pt idx="740">
                  <c:v>5.0872000000000001E-2</c:v>
                </c:pt>
                <c:pt idx="741">
                  <c:v>5.0221000000000002E-2</c:v>
                </c:pt>
                <c:pt idx="742">
                  <c:v>4.9578999999999998E-2</c:v>
                </c:pt>
                <c:pt idx="743">
                  <c:v>4.8946000000000003E-2</c:v>
                </c:pt>
                <c:pt idx="744">
                  <c:v>4.8321999999999997E-2</c:v>
                </c:pt>
                <c:pt idx="745">
                  <c:v>4.7705999999999998E-2</c:v>
                </c:pt>
                <c:pt idx="746">
                  <c:v>4.7099000000000002E-2</c:v>
                </c:pt>
                <c:pt idx="747">
                  <c:v>4.6498999999999999E-2</c:v>
                </c:pt>
                <c:pt idx="748">
                  <c:v>4.5907000000000003E-2</c:v>
                </c:pt>
                <c:pt idx="749">
                  <c:v>4.5323000000000002E-2</c:v>
                </c:pt>
                <c:pt idx="750">
                  <c:v>4.4747000000000002E-2</c:v>
                </c:pt>
                <c:pt idx="751">
                  <c:v>4.4178000000000002E-2</c:v>
                </c:pt>
                <c:pt idx="752">
                  <c:v>4.3616000000000002E-2</c:v>
                </c:pt>
                <c:pt idx="753">
                  <c:v>4.3061000000000002E-2</c:v>
                </c:pt>
                <c:pt idx="754">
                  <c:v>4.2513000000000002E-2</c:v>
                </c:pt>
                <c:pt idx="755">
                  <c:v>4.1973000000000003E-2</c:v>
                </c:pt>
                <c:pt idx="756">
                  <c:v>4.1438999999999997E-2</c:v>
                </c:pt>
                <c:pt idx="757">
                  <c:v>4.0911000000000003E-2</c:v>
                </c:pt>
                <c:pt idx="758">
                  <c:v>4.0391000000000003E-2</c:v>
                </c:pt>
                <c:pt idx="759">
                  <c:v>3.9876000000000002E-2</c:v>
                </c:pt>
                <c:pt idx="760">
                  <c:v>3.9369000000000001E-2</c:v>
                </c:pt>
                <c:pt idx="761">
                  <c:v>3.8868E-2</c:v>
                </c:pt>
                <c:pt idx="762">
                  <c:v>3.8372999999999997E-2</c:v>
                </c:pt>
                <c:pt idx="763">
                  <c:v>3.7884000000000001E-2</c:v>
                </c:pt>
                <c:pt idx="764">
                  <c:v>3.7401999999999998E-2</c:v>
                </c:pt>
                <c:pt idx="765">
                  <c:v>3.6926E-2</c:v>
                </c:pt>
                <c:pt idx="766">
                  <c:v>3.6456000000000002E-2</c:v>
                </c:pt>
                <c:pt idx="767">
                  <c:v>3.5992000000000003E-2</c:v>
                </c:pt>
                <c:pt idx="768">
                  <c:v>3.5534000000000003E-2</c:v>
                </c:pt>
                <c:pt idx="769">
                  <c:v>3.5081000000000001E-2</c:v>
                </c:pt>
                <c:pt idx="770">
                  <c:v>3.4634999999999999E-2</c:v>
                </c:pt>
                <c:pt idx="771">
                  <c:v>3.4193000000000001E-2</c:v>
                </c:pt>
                <c:pt idx="772">
                  <c:v>3.3758000000000003E-2</c:v>
                </c:pt>
                <c:pt idx="773">
                  <c:v>3.3328000000000003E-2</c:v>
                </c:pt>
                <c:pt idx="774">
                  <c:v>3.2903000000000002E-2</c:v>
                </c:pt>
                <c:pt idx="775">
                  <c:v>3.2482999999999998E-2</c:v>
                </c:pt>
                <c:pt idx="776">
                  <c:v>3.2069E-2</c:v>
                </c:pt>
                <c:pt idx="777">
                  <c:v>3.1660000000000001E-2</c:v>
                </c:pt>
                <c:pt idx="778">
                  <c:v>3.2335999999999997E-2</c:v>
                </c:pt>
                <c:pt idx="779">
                  <c:v>3.5369999999999999E-2</c:v>
                </c:pt>
                <c:pt idx="780">
                  <c:v>3.5762000000000002E-2</c:v>
                </c:pt>
                <c:pt idx="781">
                  <c:v>3.5305999999999997E-2</c:v>
                </c:pt>
                <c:pt idx="782">
                  <c:v>3.4854999999999997E-2</c:v>
                </c:pt>
                <c:pt idx="783">
                  <c:v>3.4410999999999997E-2</c:v>
                </c:pt>
                <c:pt idx="784">
                  <c:v>3.5555000000000003E-2</c:v>
                </c:pt>
                <c:pt idx="785">
                  <c:v>3.5101E-2</c:v>
                </c:pt>
                <c:pt idx="786">
                  <c:v>3.4653000000000003E-2</c:v>
                </c:pt>
                <c:pt idx="787">
                  <c:v>3.4209999999999997E-2</c:v>
                </c:pt>
                <c:pt idx="788">
                  <c:v>3.3772999999999997E-2</c:v>
                </c:pt>
                <c:pt idx="789">
                  <c:v>3.3341000000000003E-2</c:v>
                </c:pt>
                <c:pt idx="790">
                  <c:v>3.2913999999999999E-2</c:v>
                </c:pt>
                <c:pt idx="791">
                  <c:v>3.2493000000000001E-2</c:v>
                </c:pt>
                <c:pt idx="792">
                  <c:v>3.2076E-2</c:v>
                </c:pt>
                <c:pt idx="793">
                  <c:v>3.1664999999999999E-2</c:v>
                </c:pt>
                <c:pt idx="794">
                  <c:v>3.1258000000000001E-2</c:v>
                </c:pt>
                <c:pt idx="795">
                  <c:v>3.0855E-2</c:v>
                </c:pt>
                <c:pt idx="796">
                  <c:v>3.0457999999999999E-2</c:v>
                </c:pt>
                <c:pt idx="797">
                  <c:v>3.0065000000000001E-2</c:v>
                </c:pt>
                <c:pt idx="798">
                  <c:v>2.9676000000000001E-2</c:v>
                </c:pt>
                <c:pt idx="799">
                  <c:v>2.9291999999999999E-2</c:v>
                </c:pt>
                <c:pt idx="800">
                  <c:v>2.8912E-2</c:v>
                </c:pt>
                <c:pt idx="801">
                  <c:v>2.8535999999999999E-2</c:v>
                </c:pt>
                <c:pt idx="802">
                  <c:v>2.8164999999999999E-2</c:v>
                </c:pt>
                <c:pt idx="803">
                  <c:v>2.7796999999999999E-2</c:v>
                </c:pt>
                <c:pt idx="804">
                  <c:v>2.7434E-2</c:v>
                </c:pt>
                <c:pt idx="805">
                  <c:v>2.7074999999999998E-2</c:v>
                </c:pt>
                <c:pt idx="806">
                  <c:v>2.6719E-2</c:v>
                </c:pt>
                <c:pt idx="807">
                  <c:v>2.6367000000000002E-2</c:v>
                </c:pt>
                <c:pt idx="808">
                  <c:v>2.6019E-2</c:v>
                </c:pt>
                <c:pt idx="809">
                  <c:v>2.5675E-2</c:v>
                </c:pt>
                <c:pt idx="810">
                  <c:v>2.5333999999999999E-2</c:v>
                </c:pt>
                <c:pt idx="811">
                  <c:v>2.4996999999999998E-2</c:v>
                </c:pt>
                <c:pt idx="812">
                  <c:v>2.4663999999999998E-2</c:v>
                </c:pt>
                <c:pt idx="813">
                  <c:v>2.4334000000000001E-2</c:v>
                </c:pt>
                <c:pt idx="814">
                  <c:v>2.4007000000000001E-2</c:v>
                </c:pt>
                <c:pt idx="815">
                  <c:v>2.3685000000000001E-2</c:v>
                </c:pt>
                <c:pt idx="816">
                  <c:v>2.3366000000000001E-2</c:v>
                </c:pt>
                <c:pt idx="817">
                  <c:v>2.3050000000000001E-2</c:v>
                </c:pt>
                <c:pt idx="818">
                  <c:v>2.2738000000000001E-2</c:v>
                </c:pt>
                <c:pt idx="819">
                  <c:v>2.2429999999999999E-2</c:v>
                </c:pt>
                <c:pt idx="820">
                  <c:v>2.2124999999999999E-2</c:v>
                </c:pt>
                <c:pt idx="821">
                  <c:v>2.1824E-2</c:v>
                </c:pt>
                <c:pt idx="822">
                  <c:v>2.1527000000000001E-2</c:v>
                </c:pt>
                <c:pt idx="823">
                  <c:v>2.1232000000000001E-2</c:v>
                </c:pt>
                <c:pt idx="824">
                  <c:v>2.0941999999999999E-2</c:v>
                </c:pt>
                <c:pt idx="825">
                  <c:v>2.0653999999999999E-2</c:v>
                </c:pt>
                <c:pt idx="826">
                  <c:v>2.0369999999999999E-2</c:v>
                </c:pt>
                <c:pt idx="827">
                  <c:v>2.0088999999999999E-2</c:v>
                </c:pt>
                <c:pt idx="828">
                  <c:v>1.9810999999999999E-2</c:v>
                </c:pt>
                <c:pt idx="829">
                  <c:v>1.9536999999999999E-2</c:v>
                </c:pt>
                <c:pt idx="830">
                  <c:v>1.9265999999999998E-2</c:v>
                </c:pt>
                <c:pt idx="831">
                  <c:v>1.8997E-2</c:v>
                </c:pt>
                <c:pt idx="832">
                  <c:v>1.8731999999999999E-2</c:v>
                </c:pt>
                <c:pt idx="833">
                  <c:v>1.847E-2</c:v>
                </c:pt>
                <c:pt idx="834">
                  <c:v>1.8211000000000001E-2</c:v>
                </c:pt>
                <c:pt idx="835">
                  <c:v>1.7954999999999999E-2</c:v>
                </c:pt>
                <c:pt idx="836">
                  <c:v>1.7701999999999999E-2</c:v>
                </c:pt>
                <c:pt idx="837">
                  <c:v>1.7451999999999999E-2</c:v>
                </c:pt>
                <c:pt idx="838">
                  <c:v>1.7204000000000001E-2</c:v>
                </c:pt>
                <c:pt idx="839">
                  <c:v>1.6959999999999999E-2</c:v>
                </c:pt>
                <c:pt idx="840">
                  <c:v>1.6719000000000001E-2</c:v>
                </c:pt>
                <c:pt idx="841">
                  <c:v>1.6480999999999999E-2</c:v>
                </c:pt>
                <c:pt idx="842">
                  <c:v>1.6244999999999999E-2</c:v>
                </c:pt>
                <c:pt idx="843">
                  <c:v>1.6012999999999999E-2</c:v>
                </c:pt>
                <c:pt idx="844">
                  <c:v>1.5783999999999999E-2</c:v>
                </c:pt>
                <c:pt idx="845">
                  <c:v>1.5557E-2</c:v>
                </c:pt>
                <c:pt idx="846">
                  <c:v>1.5332999999999999E-2</c:v>
                </c:pt>
                <c:pt idx="847">
                  <c:v>1.5113E-2</c:v>
                </c:pt>
                <c:pt idx="848">
                  <c:v>1.4895E-2</c:v>
                </c:pt>
                <c:pt idx="849">
                  <c:v>1.468E-2</c:v>
                </c:pt>
                <c:pt idx="850">
                  <c:v>1.4467000000000001E-2</c:v>
                </c:pt>
                <c:pt idx="851">
                  <c:v>1.4257000000000001E-2</c:v>
                </c:pt>
                <c:pt idx="852">
                  <c:v>1.405E-2</c:v>
                </c:pt>
                <c:pt idx="853">
                  <c:v>1.3846000000000001E-2</c:v>
                </c:pt>
                <c:pt idx="854">
                  <c:v>1.3644E-2</c:v>
                </c:pt>
                <c:pt idx="855">
                  <c:v>1.3445E-2</c:v>
                </c:pt>
                <c:pt idx="856">
                  <c:v>1.3247999999999999E-2</c:v>
                </c:pt>
                <c:pt idx="857">
                  <c:v>1.3054E-2</c:v>
                </c:pt>
                <c:pt idx="858">
                  <c:v>1.2862E-2</c:v>
                </c:pt>
                <c:pt idx="859">
                  <c:v>1.2673E-2</c:v>
                </c:pt>
                <c:pt idx="860">
                  <c:v>1.2486000000000001E-2</c:v>
                </c:pt>
                <c:pt idx="861">
                  <c:v>1.2302E-2</c:v>
                </c:pt>
                <c:pt idx="862">
                  <c:v>1.2120000000000001E-2</c:v>
                </c:pt>
                <c:pt idx="863">
                  <c:v>1.1941E-2</c:v>
                </c:pt>
                <c:pt idx="864">
                  <c:v>1.1764E-2</c:v>
                </c:pt>
                <c:pt idx="865">
                  <c:v>1.1589E-2</c:v>
                </c:pt>
                <c:pt idx="866">
                  <c:v>1.1417E-2</c:v>
                </c:pt>
                <c:pt idx="867">
                  <c:v>1.1247999999999999E-2</c:v>
                </c:pt>
                <c:pt idx="868">
                  <c:v>1.108E-2</c:v>
                </c:pt>
                <c:pt idx="869">
                  <c:v>1.0914999999999999E-2</c:v>
                </c:pt>
                <c:pt idx="870">
                  <c:v>1.0753E-2</c:v>
                </c:pt>
                <c:pt idx="871">
                  <c:v>1.0593E-2</c:v>
                </c:pt>
                <c:pt idx="872">
                  <c:v>1.0435E-2</c:v>
                </c:pt>
                <c:pt idx="873">
                  <c:v>1.0279E-2</c:v>
                </c:pt>
                <c:pt idx="874">
                  <c:v>1.0126E-2</c:v>
                </c:pt>
                <c:pt idx="875">
                  <c:v>9.9746000000000001E-3</c:v>
                </c:pt>
                <c:pt idx="876">
                  <c:v>9.8256000000000003E-3</c:v>
                </c:pt>
                <c:pt idx="877">
                  <c:v>9.6786000000000007E-3</c:v>
                </c:pt>
                <c:pt idx="878">
                  <c:v>9.5337000000000009E-3</c:v>
                </c:pt>
                <c:pt idx="879">
                  <c:v>9.3909000000000006E-3</c:v>
                </c:pt>
                <c:pt idx="880">
                  <c:v>9.2499999999999995E-3</c:v>
                </c:pt>
                <c:pt idx="881">
                  <c:v>9.1111999999999999E-3</c:v>
                </c:pt>
                <c:pt idx="882">
                  <c:v>8.9742999999999993E-3</c:v>
                </c:pt>
                <c:pt idx="883">
                  <c:v>8.8394000000000007E-3</c:v>
                </c:pt>
                <c:pt idx="884">
                  <c:v>8.7063999999999996E-3</c:v>
                </c:pt>
                <c:pt idx="885">
                  <c:v>8.5752999999999992E-3</c:v>
                </c:pt>
                <c:pt idx="886">
                  <c:v>8.4460000000000004E-3</c:v>
                </c:pt>
                <c:pt idx="887">
                  <c:v>8.3184999999999995E-3</c:v>
                </c:pt>
                <c:pt idx="888">
                  <c:v>8.1928999999999995E-3</c:v>
                </c:pt>
                <c:pt idx="889">
                  <c:v>8.0689999999999998E-3</c:v>
                </c:pt>
                <c:pt idx="890">
                  <c:v>7.9468000000000004E-3</c:v>
                </c:pt>
                <c:pt idx="891">
                  <c:v>7.8264000000000007E-3</c:v>
                </c:pt>
                <c:pt idx="892">
                  <c:v>7.7076000000000002E-3</c:v>
                </c:pt>
                <c:pt idx="893">
                  <c:v>7.5906000000000003E-3</c:v>
                </c:pt>
                <c:pt idx="894">
                  <c:v>7.4752000000000004E-3</c:v>
                </c:pt>
                <c:pt idx="895">
                  <c:v>7.3613999999999997E-3</c:v>
                </c:pt>
                <c:pt idx="896">
                  <c:v>7.2493000000000002E-3</c:v>
                </c:pt>
                <c:pt idx="897">
                  <c:v>7.1387999999999998E-3</c:v>
                </c:pt>
                <c:pt idx="898">
                  <c:v>7.0299000000000004E-3</c:v>
                </c:pt>
                <c:pt idx="899">
                  <c:v>6.9224999999999998E-3</c:v>
                </c:pt>
                <c:pt idx="900">
                  <c:v>6.8165999999999999E-3</c:v>
                </c:pt>
                <c:pt idx="901">
                  <c:v>6.7121999999999998E-3</c:v>
                </c:pt>
                <c:pt idx="902">
                  <c:v>6.6093000000000002E-3</c:v>
                </c:pt>
                <c:pt idx="903">
                  <c:v>6.5078000000000002E-3</c:v>
                </c:pt>
                <c:pt idx="904">
                  <c:v>6.4076000000000003E-3</c:v>
                </c:pt>
                <c:pt idx="905">
                  <c:v>6.3087999999999998E-3</c:v>
                </c:pt>
                <c:pt idx="906">
                  <c:v>6.2113000000000003E-3</c:v>
                </c:pt>
                <c:pt idx="907">
                  <c:v>6.1151E-3</c:v>
                </c:pt>
                <c:pt idx="908">
                  <c:v>6.0200999999999996E-3</c:v>
                </c:pt>
                <c:pt idx="909">
                  <c:v>5.9264000000000001E-3</c:v>
                </c:pt>
                <c:pt idx="910">
                  <c:v>5.8339000000000004E-3</c:v>
                </c:pt>
                <c:pt idx="911">
                  <c:v>5.7425999999999996E-3</c:v>
                </c:pt>
                <c:pt idx="912">
                  <c:v>5.6524000000000001E-3</c:v>
                </c:pt>
                <c:pt idx="913">
                  <c:v>5.5634999999999999E-3</c:v>
                </c:pt>
                <c:pt idx="914">
                  <c:v>5.4755999999999997E-3</c:v>
                </c:pt>
                <c:pt idx="915">
                  <c:v>5.3889000000000003E-3</c:v>
                </c:pt>
                <c:pt idx="916">
                  <c:v>5.3033000000000004E-3</c:v>
                </c:pt>
                <c:pt idx="917">
                  <c:v>5.2188E-3</c:v>
                </c:pt>
                <c:pt idx="918">
                  <c:v>5.1354E-3</c:v>
                </c:pt>
                <c:pt idx="919">
                  <c:v>5.0530000000000002E-3</c:v>
                </c:pt>
                <c:pt idx="920">
                  <c:v>4.9716999999999999E-3</c:v>
                </c:pt>
                <c:pt idx="921">
                  <c:v>4.8913999999999997E-3</c:v>
                </c:pt>
                <c:pt idx="922">
                  <c:v>4.8120999999999997E-3</c:v>
                </c:pt>
                <c:pt idx="923">
                  <c:v>4.7339000000000001E-3</c:v>
                </c:pt>
                <c:pt idx="924">
                  <c:v>4.6566999999999997E-3</c:v>
                </c:pt>
                <c:pt idx="925">
                  <c:v>4.5804000000000001E-3</c:v>
                </c:pt>
                <c:pt idx="926">
                  <c:v>4.5052E-3</c:v>
                </c:pt>
                <c:pt idx="927">
                  <c:v>4.431E-3</c:v>
                </c:pt>
                <c:pt idx="928">
                  <c:v>4.3578000000000002E-3</c:v>
                </c:pt>
                <c:pt idx="929">
                  <c:v>4.2855999999999997E-3</c:v>
                </c:pt>
                <c:pt idx="930">
                  <c:v>4.2145000000000004E-3</c:v>
                </c:pt>
                <c:pt idx="931">
                  <c:v>4.1443000000000001E-3</c:v>
                </c:pt>
                <c:pt idx="932">
                  <c:v>4.0752000000000002E-3</c:v>
                </c:pt>
                <c:pt idx="933">
                  <c:v>4.0071999999999998E-3</c:v>
                </c:pt>
                <c:pt idx="934">
                  <c:v>3.9401000000000002E-3</c:v>
                </c:pt>
                <c:pt idx="935">
                  <c:v>3.8741000000000001E-3</c:v>
                </c:pt>
                <c:pt idx="936">
                  <c:v>3.8089999999999999E-3</c:v>
                </c:pt>
                <c:pt idx="937">
                  <c:v>3.7448999999999998E-3</c:v>
                </c:pt>
                <c:pt idx="938">
                  <c:v>3.6819000000000001E-3</c:v>
                </c:pt>
                <c:pt idx="939">
                  <c:v>3.6197E-3</c:v>
                </c:pt>
                <c:pt idx="940">
                  <c:v>3.5585E-3</c:v>
                </c:pt>
                <c:pt idx="941">
                  <c:v>3.4983000000000002E-3</c:v>
                </c:pt>
                <c:pt idx="942">
                  <c:v>3.4388999999999999E-3</c:v>
                </c:pt>
                <c:pt idx="943">
                  <c:v>3.3804999999999998E-3</c:v>
                </c:pt>
                <c:pt idx="944">
                  <c:v>3.323E-3</c:v>
                </c:pt>
                <c:pt idx="945">
                  <c:v>3.2663000000000002E-3</c:v>
                </c:pt>
                <c:pt idx="946">
                  <c:v>3.2104999999999998E-3</c:v>
                </c:pt>
                <c:pt idx="947">
                  <c:v>3.1554999999999999E-3</c:v>
                </c:pt>
                <c:pt idx="948">
                  <c:v>3.1013999999999998E-3</c:v>
                </c:pt>
                <c:pt idx="949">
                  <c:v>3.0482E-3</c:v>
                </c:pt>
                <c:pt idx="950">
                  <c:v>2.9957999999999999E-3</c:v>
                </c:pt>
                <c:pt idx="951">
                  <c:v>2.9442000000000001E-3</c:v>
                </c:pt>
                <c:pt idx="952">
                  <c:v>2.8934E-3</c:v>
                </c:pt>
                <c:pt idx="953">
                  <c:v>2.8433999999999998E-3</c:v>
                </c:pt>
                <c:pt idx="954">
                  <c:v>2.7940999999999999E-3</c:v>
                </c:pt>
                <c:pt idx="955">
                  <c:v>2.7456999999999998E-3</c:v>
                </c:pt>
                <c:pt idx="956">
                  <c:v>2.6979999999999999E-3</c:v>
                </c:pt>
                <c:pt idx="957">
                  <c:v>2.6511E-3</c:v>
                </c:pt>
                <c:pt idx="958">
                  <c:v>2.6050000000000001E-3</c:v>
                </c:pt>
                <c:pt idx="959">
                  <c:v>2.5595000000000001E-3</c:v>
                </c:pt>
                <c:pt idx="960">
                  <c:v>2.5148000000000002E-3</c:v>
                </c:pt>
                <c:pt idx="961">
                  <c:v>2.4708999999999998E-3</c:v>
                </c:pt>
                <c:pt idx="962">
                  <c:v>2.4275999999999998E-3</c:v>
                </c:pt>
                <c:pt idx="963">
                  <c:v>2.3850999999999998E-3</c:v>
                </c:pt>
                <c:pt idx="964">
                  <c:v>2.3433E-3</c:v>
                </c:pt>
                <c:pt idx="965">
                  <c:v>2.3021999999999999E-3</c:v>
                </c:pt>
                <c:pt idx="966">
                  <c:v>2.2617000000000002E-3</c:v>
                </c:pt>
                <c:pt idx="967">
                  <c:v>2.222E-3</c:v>
                </c:pt>
                <c:pt idx="968">
                  <c:v>2.183E-3</c:v>
                </c:pt>
                <c:pt idx="969">
                  <c:v>2.1446E-3</c:v>
                </c:pt>
                <c:pt idx="970">
                  <c:v>2.1069000000000001E-3</c:v>
                </c:pt>
                <c:pt idx="971">
                  <c:v>2.0698000000000001E-3</c:v>
                </c:pt>
                <c:pt idx="972">
                  <c:v>2.0333999999999999E-3</c:v>
                </c:pt>
                <c:pt idx="973">
                  <c:v>1.9976E-3</c:v>
                </c:pt>
                <c:pt idx="974">
                  <c:v>1.9624E-3</c:v>
                </c:pt>
                <c:pt idx="975">
                  <c:v>1.9279E-3</c:v>
                </c:pt>
                <c:pt idx="976">
                  <c:v>1.8940000000000001E-3</c:v>
                </c:pt>
                <c:pt idx="977">
                  <c:v>1.8606E-3</c:v>
                </c:pt>
                <c:pt idx="978">
                  <c:v>1.8278999999999999E-3</c:v>
                </c:pt>
                <c:pt idx="979">
                  <c:v>1.7958E-3</c:v>
                </c:pt>
                <c:pt idx="980">
                  <c:v>1.7642000000000001E-3</c:v>
                </c:pt>
                <c:pt idx="981">
                  <c:v>1.7332000000000001E-3</c:v>
                </c:pt>
                <c:pt idx="982">
                  <c:v>1.7026999999999999E-3</c:v>
                </c:pt>
                <c:pt idx="983">
                  <c:v>1.6727999999999999E-3</c:v>
                </c:pt>
                <c:pt idx="984">
                  <c:v>1.6433999999999999E-3</c:v>
                </c:pt>
                <c:pt idx="985">
                  <c:v>1.6145E-3</c:v>
                </c:pt>
                <c:pt idx="986">
                  <c:v>1.5862000000000001E-3</c:v>
                </c:pt>
                <c:pt idx="987">
                  <c:v>1.5583999999999999E-3</c:v>
                </c:pt>
                <c:pt idx="988">
                  <c:v>1.5311000000000001E-3</c:v>
                </c:pt>
                <c:pt idx="989">
                  <c:v>1.5042E-3</c:v>
                </c:pt>
                <c:pt idx="990">
                  <c:v>1.4779000000000001E-3</c:v>
                </c:pt>
                <c:pt idx="991">
                  <c:v>1.4521E-3</c:v>
                </c:pt>
                <c:pt idx="992">
                  <c:v>1.4266999999999999E-3</c:v>
                </c:pt>
                <c:pt idx="993">
                  <c:v>1.4017999999999999E-3</c:v>
                </c:pt>
                <c:pt idx="994">
                  <c:v>1.3774E-3</c:v>
                </c:pt>
                <c:pt idx="995">
                  <c:v>1.3534E-3</c:v>
                </c:pt>
                <c:pt idx="996">
                  <c:v>1.3299E-3</c:v>
                </c:pt>
                <c:pt idx="997">
                  <c:v>1.3068999999999999E-3</c:v>
                </c:pt>
                <c:pt idx="998">
                  <c:v>1.2842000000000001E-3</c:v>
                </c:pt>
                <c:pt idx="999">
                  <c:v>1.2620000000000001E-3</c:v>
                </c:pt>
                <c:pt idx="1000">
                  <c:v>1.2403E-3</c:v>
                </c:pt>
                <c:pt idx="1001">
                  <c:v>1.2189E-3</c:v>
                </c:pt>
                <c:pt idx="1002">
                  <c:v>1.1980000000000001E-3</c:v>
                </c:pt>
                <c:pt idx="1003">
                  <c:v>1.1774000000000001E-3</c:v>
                </c:pt>
                <c:pt idx="1004">
                  <c:v>1.1573E-3</c:v>
                </c:pt>
                <c:pt idx="1005">
                  <c:v>1.1375999999999999E-3</c:v>
                </c:pt>
                <c:pt idx="1006">
                  <c:v>1.1182E-3</c:v>
                </c:pt>
                <c:pt idx="1007">
                  <c:v>1.0993000000000001E-3</c:v>
                </c:pt>
                <c:pt idx="1008">
                  <c:v>1.0807E-3</c:v>
                </c:pt>
                <c:pt idx="1009">
                  <c:v>1.0625000000000001E-3</c:v>
                </c:pt>
                <c:pt idx="1010">
                  <c:v>1.0447E-3</c:v>
                </c:pt>
                <c:pt idx="1011">
                  <c:v>1.0272E-3</c:v>
                </c:pt>
                <c:pt idx="1012">
                  <c:v>1.01E-3</c:v>
                </c:pt>
                <c:pt idx="1013">
                  <c:v>9.9324000000000005E-4</c:v>
                </c:pt>
                <c:pt idx="1014">
                  <c:v>9.7677000000000007E-4</c:v>
                </c:pt>
                <c:pt idx="1015">
                  <c:v>1.0776E-3</c:v>
                </c:pt>
                <c:pt idx="1016">
                  <c:v>3.7905999999999999E-3</c:v>
                </c:pt>
                <c:pt idx="1017">
                  <c:v>3.7284000000000002E-3</c:v>
                </c:pt>
                <c:pt idx="1018">
                  <c:v>3.6673999999999999E-3</c:v>
                </c:pt>
                <c:pt idx="1019">
                  <c:v>3.6075999999999999E-3</c:v>
                </c:pt>
                <c:pt idx="1020">
                  <c:v>3.5488999999999998E-3</c:v>
                </c:pt>
                <c:pt idx="1021">
                  <c:v>7.5274000000000001E-3</c:v>
                </c:pt>
                <c:pt idx="1022">
                  <c:v>7.4650000000000003E-3</c:v>
                </c:pt>
                <c:pt idx="1023">
                  <c:v>7.3444000000000001E-3</c:v>
                </c:pt>
                <c:pt idx="1024">
                  <c:v>7.2259999999999998E-3</c:v>
                </c:pt>
                <c:pt idx="1025">
                  <c:v>7.1097E-3</c:v>
                </c:pt>
                <c:pt idx="1026">
                  <c:v>6.9956000000000003E-3</c:v>
                </c:pt>
                <c:pt idx="1027">
                  <c:v>8.8173999999999995E-3</c:v>
                </c:pt>
                <c:pt idx="1028">
                  <c:v>8.6762999999999996E-3</c:v>
                </c:pt>
                <c:pt idx="1029">
                  <c:v>8.5377000000000005E-3</c:v>
                </c:pt>
                <c:pt idx="1030">
                  <c:v>8.4016000000000004E-3</c:v>
                </c:pt>
                <c:pt idx="1031">
                  <c:v>9.7859000000000002E-3</c:v>
                </c:pt>
                <c:pt idx="1032">
                  <c:v>1.2503E-2</c:v>
                </c:pt>
                <c:pt idx="1033">
                  <c:v>1.2304000000000001E-2</c:v>
                </c:pt>
                <c:pt idx="1034">
                  <c:v>1.2109999999999999E-2</c:v>
                </c:pt>
                <c:pt idx="1035">
                  <c:v>1.5626000000000001E-2</c:v>
                </c:pt>
                <c:pt idx="1036">
                  <c:v>2.1232999999999998E-2</c:v>
                </c:pt>
                <c:pt idx="1037">
                  <c:v>2.0899000000000001E-2</c:v>
                </c:pt>
                <c:pt idx="1038">
                  <c:v>2.0572E-2</c:v>
                </c:pt>
                <c:pt idx="1039">
                  <c:v>2.0250000000000001E-2</c:v>
                </c:pt>
                <c:pt idx="1040">
                  <c:v>1.9934E-2</c:v>
                </c:pt>
                <c:pt idx="1041">
                  <c:v>1.9623999999999999E-2</c:v>
                </c:pt>
                <c:pt idx="1042">
                  <c:v>1.9318999999999999E-2</c:v>
                </c:pt>
                <c:pt idx="1043">
                  <c:v>1.9021E-2</c:v>
                </c:pt>
                <c:pt idx="1044">
                  <c:v>1.8728000000000002E-2</c:v>
                </c:pt>
                <c:pt idx="1045">
                  <c:v>1.8440000000000002E-2</c:v>
                </c:pt>
                <c:pt idx="1046">
                  <c:v>1.8158000000000001E-2</c:v>
                </c:pt>
                <c:pt idx="1047">
                  <c:v>1.7881000000000001E-2</c:v>
                </c:pt>
                <c:pt idx="1048">
                  <c:v>1.7609E-2</c:v>
                </c:pt>
                <c:pt idx="1049">
                  <c:v>1.7342E-2</c:v>
                </c:pt>
                <c:pt idx="1050">
                  <c:v>1.7080000000000001E-2</c:v>
                </c:pt>
                <c:pt idx="1051">
                  <c:v>1.6823000000000001E-2</c:v>
                </c:pt>
                <c:pt idx="1052">
                  <c:v>1.6570999999999999E-2</c:v>
                </c:pt>
                <c:pt idx="1053">
                  <c:v>1.6324000000000002E-2</c:v>
                </c:pt>
                <c:pt idx="1054">
                  <c:v>1.6081000000000002E-2</c:v>
                </c:pt>
                <c:pt idx="1055">
                  <c:v>1.5842999999999999E-2</c:v>
                </c:pt>
                <c:pt idx="1056">
                  <c:v>1.5609E-2</c:v>
                </c:pt>
                <c:pt idx="1057">
                  <c:v>1.538E-2</c:v>
                </c:pt>
                <c:pt idx="1058">
                  <c:v>1.5154000000000001E-2</c:v>
                </c:pt>
                <c:pt idx="1059">
                  <c:v>1.4933E-2</c:v>
                </c:pt>
                <c:pt idx="1060">
                  <c:v>1.4716E-2</c:v>
                </c:pt>
                <c:pt idx="1061">
                  <c:v>1.4503E-2</c:v>
                </c:pt>
                <c:pt idx="1062">
                  <c:v>1.4293999999999999E-2</c:v>
                </c:pt>
                <c:pt idx="1063">
                  <c:v>1.4088E-2</c:v>
                </c:pt>
                <c:pt idx="1064">
                  <c:v>1.3887E-2</c:v>
                </c:pt>
                <c:pt idx="1065">
                  <c:v>1.3688000000000001E-2</c:v>
                </c:pt>
                <c:pt idx="1066">
                  <c:v>1.3494000000000001E-2</c:v>
                </c:pt>
                <c:pt idx="1067">
                  <c:v>1.3303000000000001E-2</c:v>
                </c:pt>
                <c:pt idx="1068">
                  <c:v>1.3115E-2</c:v>
                </c:pt>
                <c:pt idx="1069">
                  <c:v>1.2931E-2</c:v>
                </c:pt>
                <c:pt idx="1070">
                  <c:v>1.2749999999999999E-2</c:v>
                </c:pt>
                <c:pt idx="1071">
                  <c:v>1.2573000000000001E-2</c:v>
                </c:pt>
                <c:pt idx="1072">
                  <c:v>1.9675000000000002E-2</c:v>
                </c:pt>
                <c:pt idx="1073">
                  <c:v>2.4371E-2</c:v>
                </c:pt>
                <c:pt idx="1074">
                  <c:v>2.4035000000000001E-2</c:v>
                </c:pt>
                <c:pt idx="1075">
                  <c:v>2.3705E-2</c:v>
                </c:pt>
                <c:pt idx="1076">
                  <c:v>2.3380000000000001E-2</c:v>
                </c:pt>
                <c:pt idx="1077">
                  <c:v>2.3061000000000002E-2</c:v>
                </c:pt>
                <c:pt idx="1078">
                  <c:v>2.2748000000000001E-2</c:v>
                </c:pt>
                <c:pt idx="1079">
                  <c:v>2.2439000000000001E-2</c:v>
                </c:pt>
                <c:pt idx="1080">
                  <c:v>2.2135999999999999E-2</c:v>
                </c:pt>
                <c:pt idx="1081">
                  <c:v>2.1836999999999999E-2</c:v>
                </c:pt>
                <c:pt idx="1082">
                  <c:v>2.1544000000000001E-2</c:v>
                </c:pt>
                <c:pt idx="1083">
                  <c:v>2.1255E-2</c:v>
                </c:pt>
                <c:pt idx="1084">
                  <c:v>2.0971E-2</c:v>
                </c:pt>
                <c:pt idx="1085">
                  <c:v>2.0691999999999999E-2</c:v>
                </c:pt>
                <c:pt idx="1086">
                  <c:v>2.0417000000000001E-2</c:v>
                </c:pt>
                <c:pt idx="1087">
                  <c:v>2.0147000000000002E-2</c:v>
                </c:pt>
                <c:pt idx="1088">
                  <c:v>1.9879999999999998E-2</c:v>
                </c:pt>
                <c:pt idx="1089">
                  <c:v>1.9618E-2</c:v>
                </c:pt>
                <c:pt idx="1090">
                  <c:v>1.9361E-2</c:v>
                </c:pt>
                <c:pt idx="1091">
                  <c:v>1.9106999999999999E-2</c:v>
                </c:pt>
                <c:pt idx="1092">
                  <c:v>1.8856999999999999E-2</c:v>
                </c:pt>
                <c:pt idx="1093">
                  <c:v>1.8612E-2</c:v>
                </c:pt>
                <c:pt idx="1094">
                  <c:v>1.8370000000000001E-2</c:v>
                </c:pt>
                <c:pt idx="1095">
                  <c:v>1.8131000000000001E-2</c:v>
                </c:pt>
                <c:pt idx="1096">
                  <c:v>1.7897E-2</c:v>
                </c:pt>
                <c:pt idx="1097">
                  <c:v>1.7666000000000001E-2</c:v>
                </c:pt>
                <c:pt idx="1098">
                  <c:v>1.7439E-2</c:v>
                </c:pt>
                <c:pt idx="1099">
                  <c:v>2.4976000000000002E-2</c:v>
                </c:pt>
                <c:pt idx="1100">
                  <c:v>2.4656000000000001E-2</c:v>
                </c:pt>
                <c:pt idx="1101">
                  <c:v>2.4341000000000002E-2</c:v>
                </c:pt>
                <c:pt idx="1102">
                  <c:v>2.4029999999999999E-2</c:v>
                </c:pt>
                <c:pt idx="1103">
                  <c:v>2.3723999999999999E-2</c:v>
                </c:pt>
                <c:pt idx="1104">
                  <c:v>2.3421999999999998E-2</c:v>
                </c:pt>
                <c:pt idx="1105">
                  <c:v>2.3125E-2</c:v>
                </c:pt>
                <c:pt idx="1106">
                  <c:v>2.2832000000000002E-2</c:v>
                </c:pt>
                <c:pt idx="1107">
                  <c:v>2.2543000000000001E-2</c:v>
                </c:pt>
                <c:pt idx="1108">
                  <c:v>2.2258E-2</c:v>
                </c:pt>
                <c:pt idx="1109">
                  <c:v>2.1978000000000001E-2</c:v>
                </c:pt>
                <c:pt idx="1110">
                  <c:v>2.1701000000000002E-2</c:v>
                </c:pt>
                <c:pt idx="1111">
                  <c:v>2.1429E-2</c:v>
                </c:pt>
                <c:pt idx="1112">
                  <c:v>2.1160999999999999E-2</c:v>
                </c:pt>
                <c:pt idx="1113">
                  <c:v>2.0896000000000001E-2</c:v>
                </c:pt>
                <c:pt idx="1114">
                  <c:v>2.0635000000000001E-2</c:v>
                </c:pt>
                <c:pt idx="1115">
                  <c:v>2.0379000000000001E-2</c:v>
                </c:pt>
                <c:pt idx="1116">
                  <c:v>2.0125000000000001E-2</c:v>
                </c:pt>
                <c:pt idx="1117">
                  <c:v>1.9875E-2</c:v>
                </c:pt>
                <c:pt idx="1118">
                  <c:v>1.9629000000000001E-2</c:v>
                </c:pt>
                <c:pt idx="1119">
                  <c:v>1.9386E-2</c:v>
                </c:pt>
                <c:pt idx="1120">
                  <c:v>1.9146E-2</c:v>
                </c:pt>
                <c:pt idx="1121">
                  <c:v>1.8908999999999999E-2</c:v>
                </c:pt>
                <c:pt idx="1122">
                  <c:v>1.8676000000000002E-2</c:v>
                </c:pt>
                <c:pt idx="1123">
                  <c:v>1.8445E-2</c:v>
                </c:pt>
                <c:pt idx="1124">
                  <c:v>1.8217000000000001E-2</c:v>
                </c:pt>
                <c:pt idx="1125">
                  <c:v>1.7992000000000001E-2</c:v>
                </c:pt>
                <c:pt idx="1126">
                  <c:v>1.7770000000000001E-2</c:v>
                </c:pt>
                <c:pt idx="1127">
                  <c:v>1.755E-2</c:v>
                </c:pt>
                <c:pt idx="1128">
                  <c:v>1.7333000000000001E-2</c:v>
                </c:pt>
                <c:pt idx="1129">
                  <c:v>1.7118000000000001E-2</c:v>
                </c:pt>
                <c:pt idx="1130">
                  <c:v>1.6906000000000001E-2</c:v>
                </c:pt>
                <c:pt idx="1131">
                  <c:v>1.6695999999999999E-2</c:v>
                </c:pt>
                <c:pt idx="1132">
                  <c:v>1.6489E-2</c:v>
                </c:pt>
                <c:pt idx="1133">
                  <c:v>1.6284E-2</c:v>
                </c:pt>
                <c:pt idx="1134">
                  <c:v>1.6081999999999999E-2</c:v>
                </c:pt>
                <c:pt idx="1135">
                  <c:v>1.5882E-2</c:v>
                </c:pt>
                <c:pt idx="1136">
                  <c:v>1.5684E-2</c:v>
                </c:pt>
                <c:pt idx="1137">
                  <c:v>1.5488999999999999E-2</c:v>
                </c:pt>
                <c:pt idx="1138">
                  <c:v>1.5296000000000001E-2</c:v>
                </c:pt>
                <c:pt idx="1139">
                  <c:v>1.5105E-2</c:v>
                </c:pt>
                <c:pt idx="1140">
                  <c:v>1.4917E-2</c:v>
                </c:pt>
                <c:pt idx="1141">
                  <c:v>1.473E-2</c:v>
                </c:pt>
                <c:pt idx="1142">
                  <c:v>1.4546E-2</c:v>
                </c:pt>
                <c:pt idx="1143">
                  <c:v>1.4364E-2</c:v>
                </c:pt>
                <c:pt idx="1144">
                  <c:v>1.4184E-2</c:v>
                </c:pt>
                <c:pt idx="1145">
                  <c:v>1.4005999999999999E-2</c:v>
                </c:pt>
                <c:pt idx="1146">
                  <c:v>1.383E-2</c:v>
                </c:pt>
                <c:pt idx="1147">
                  <c:v>1.3656E-2</c:v>
                </c:pt>
                <c:pt idx="1148">
                  <c:v>1.3483999999999999E-2</c:v>
                </c:pt>
                <c:pt idx="1149">
                  <c:v>1.3313999999999999E-2</c:v>
                </c:pt>
                <c:pt idx="1150">
                  <c:v>1.3147000000000001E-2</c:v>
                </c:pt>
                <c:pt idx="1151">
                  <c:v>1.2980999999999999E-2</c:v>
                </c:pt>
                <c:pt idx="1152">
                  <c:v>1.2817E-2</c:v>
                </c:pt>
                <c:pt idx="1153">
                  <c:v>1.2655E-2</c:v>
                </c:pt>
                <c:pt idx="1154">
                  <c:v>1.2496E-2</c:v>
                </c:pt>
                <c:pt idx="1155">
                  <c:v>1.2338E-2</c:v>
                </c:pt>
                <c:pt idx="1156">
                  <c:v>1.2182E-2</c:v>
                </c:pt>
                <c:pt idx="1157">
                  <c:v>1.8891999999999999E-2</c:v>
                </c:pt>
                <c:pt idx="1158">
                  <c:v>1.8652999999999999E-2</c:v>
                </c:pt>
                <c:pt idx="1159">
                  <c:v>1.8416999999999999E-2</c:v>
                </c:pt>
                <c:pt idx="1160">
                  <c:v>1.8183000000000001E-2</c:v>
                </c:pt>
                <c:pt idx="1161">
                  <c:v>1.7951999999999999E-2</c:v>
                </c:pt>
                <c:pt idx="1162">
                  <c:v>1.7724E-2</c:v>
                </c:pt>
                <c:pt idx="1163">
                  <c:v>1.7499000000000001E-2</c:v>
                </c:pt>
                <c:pt idx="1164">
                  <c:v>1.7276E-2</c:v>
                </c:pt>
                <c:pt idx="1165">
                  <c:v>1.7056000000000002E-2</c:v>
                </c:pt>
                <c:pt idx="1166">
                  <c:v>1.6837999999999999E-2</c:v>
                </c:pt>
                <c:pt idx="1167">
                  <c:v>1.6622999999999999E-2</c:v>
                </c:pt>
                <c:pt idx="1168">
                  <c:v>1.6410000000000001E-2</c:v>
                </c:pt>
                <c:pt idx="1169">
                  <c:v>1.6199999999999999E-2</c:v>
                </c:pt>
                <c:pt idx="1170">
                  <c:v>1.5991999999999999E-2</c:v>
                </c:pt>
                <c:pt idx="1171">
                  <c:v>1.5786000000000001E-2</c:v>
                </c:pt>
                <c:pt idx="1172">
                  <c:v>1.5582E-2</c:v>
                </c:pt>
                <c:pt idx="1173">
                  <c:v>1.5381000000000001E-2</c:v>
                </c:pt>
                <c:pt idx="1174">
                  <c:v>1.5181999999999999E-2</c:v>
                </c:pt>
                <c:pt idx="1175">
                  <c:v>1.4984000000000001E-2</c:v>
                </c:pt>
                <c:pt idx="1176">
                  <c:v>1.4789999999999999E-2</c:v>
                </c:pt>
                <c:pt idx="1177">
                  <c:v>1.4597000000000001E-2</c:v>
                </c:pt>
                <c:pt idx="1178">
                  <c:v>1.4406E-2</c:v>
                </c:pt>
                <c:pt idx="1179">
                  <c:v>1.4218E-2</c:v>
                </c:pt>
                <c:pt idx="1180">
                  <c:v>1.4031E-2</c:v>
                </c:pt>
                <c:pt idx="1181">
                  <c:v>1.3847E-2</c:v>
                </c:pt>
                <c:pt idx="1182">
                  <c:v>1.3664000000000001E-2</c:v>
                </c:pt>
                <c:pt idx="1183">
                  <c:v>1.3483999999999999E-2</c:v>
                </c:pt>
                <c:pt idx="1184">
                  <c:v>1.6549999999999999E-2</c:v>
                </c:pt>
                <c:pt idx="1185">
                  <c:v>1.651E-2</c:v>
                </c:pt>
                <c:pt idx="1186">
                  <c:v>1.6291E-2</c:v>
                </c:pt>
                <c:pt idx="1187">
                  <c:v>1.6074000000000001E-2</c:v>
                </c:pt>
                <c:pt idx="1188">
                  <c:v>1.5859999999999999E-2</c:v>
                </c:pt>
                <c:pt idx="1189">
                  <c:v>1.5647999999999999E-2</c:v>
                </c:pt>
                <c:pt idx="1190">
                  <c:v>1.5439E-2</c:v>
                </c:pt>
                <c:pt idx="1191">
                  <c:v>1.5233E-2</c:v>
                </c:pt>
                <c:pt idx="1192">
                  <c:v>1.5029000000000001E-2</c:v>
                </c:pt>
                <c:pt idx="1193">
                  <c:v>1.4827E-2</c:v>
                </c:pt>
                <c:pt idx="1194">
                  <c:v>1.4628E-2</c:v>
                </c:pt>
                <c:pt idx="1195">
                  <c:v>1.4430999999999999E-2</c:v>
                </c:pt>
                <c:pt idx="1196">
                  <c:v>1.4236E-2</c:v>
                </c:pt>
                <c:pt idx="1197">
                  <c:v>1.4043999999999999E-2</c:v>
                </c:pt>
                <c:pt idx="1198">
                  <c:v>1.3854E-2</c:v>
                </c:pt>
                <c:pt idx="1199">
                  <c:v>1.3665999999999999E-2</c:v>
                </c:pt>
                <c:pt idx="1200">
                  <c:v>1.3481E-2</c:v>
                </c:pt>
                <c:pt idx="1201">
                  <c:v>1.3298000000000001E-2</c:v>
                </c:pt>
                <c:pt idx="1202">
                  <c:v>1.3117E-2</c:v>
                </c:pt>
                <c:pt idx="1203">
                  <c:v>1.2938E-2</c:v>
                </c:pt>
                <c:pt idx="1204">
                  <c:v>1.2762000000000001E-2</c:v>
                </c:pt>
                <c:pt idx="1205">
                  <c:v>1.2588E-2</c:v>
                </c:pt>
                <c:pt idx="1206">
                  <c:v>1.2415000000000001E-2</c:v>
                </c:pt>
                <c:pt idx="1207">
                  <c:v>1.2245000000000001E-2</c:v>
                </c:pt>
                <c:pt idx="1208">
                  <c:v>1.2076999999999999E-2</c:v>
                </c:pt>
                <c:pt idx="1209">
                  <c:v>1.1911E-2</c:v>
                </c:pt>
                <c:pt idx="1210">
                  <c:v>1.1748E-2</c:v>
                </c:pt>
                <c:pt idx="1211">
                  <c:v>1.1586000000000001E-2</c:v>
                </c:pt>
                <c:pt idx="1212">
                  <c:v>1.1426E-2</c:v>
                </c:pt>
                <c:pt idx="1213">
                  <c:v>1.1268E-2</c:v>
                </c:pt>
                <c:pt idx="1214">
                  <c:v>1.1112E-2</c:v>
                </c:pt>
                <c:pt idx="1215">
                  <c:v>1.0958000000000001E-2</c:v>
                </c:pt>
                <c:pt idx="1216">
                  <c:v>1.0805E-2</c:v>
                </c:pt>
                <c:pt idx="1217">
                  <c:v>1.0655E-2</c:v>
                </c:pt>
                <c:pt idx="1218">
                  <c:v>1.0506E-2</c:v>
                </c:pt>
                <c:pt idx="1219">
                  <c:v>1.0359E-2</c:v>
                </c:pt>
                <c:pt idx="1220">
                  <c:v>1.0214000000000001E-2</c:v>
                </c:pt>
                <c:pt idx="1221">
                  <c:v>1.0070000000000001E-2</c:v>
                </c:pt>
                <c:pt idx="1222">
                  <c:v>9.9285999999999992E-3</c:v>
                </c:pt>
                <c:pt idx="1223">
                  <c:v>9.7885000000000003E-3</c:v>
                </c:pt>
                <c:pt idx="1224">
                  <c:v>9.6501E-3</c:v>
                </c:pt>
                <c:pt idx="1225">
                  <c:v>9.5133000000000006E-3</c:v>
                </c:pt>
                <c:pt idx="1226">
                  <c:v>9.3781999999999997E-3</c:v>
                </c:pt>
                <c:pt idx="1227">
                  <c:v>9.2446000000000004E-3</c:v>
                </c:pt>
                <c:pt idx="1228">
                  <c:v>9.1126000000000002E-3</c:v>
                </c:pt>
                <c:pt idx="1229">
                  <c:v>8.9821999999999992E-3</c:v>
                </c:pt>
                <c:pt idx="1230">
                  <c:v>8.8532999999999997E-3</c:v>
                </c:pt>
                <c:pt idx="1231">
                  <c:v>8.7259999999999994E-3</c:v>
                </c:pt>
                <c:pt idx="1232">
                  <c:v>8.6000999999999994E-3</c:v>
                </c:pt>
                <c:pt idx="1233">
                  <c:v>8.4758000000000003E-3</c:v>
                </c:pt>
                <c:pt idx="1234">
                  <c:v>8.3529999999999993E-3</c:v>
                </c:pt>
                <c:pt idx="1235">
                  <c:v>8.2316000000000004E-3</c:v>
                </c:pt>
                <c:pt idx="1236">
                  <c:v>8.1116999999999995E-3</c:v>
                </c:pt>
                <c:pt idx="1237">
                  <c:v>7.9933000000000001E-3</c:v>
                </c:pt>
                <c:pt idx="1238">
                  <c:v>7.8761999999999999E-3</c:v>
                </c:pt>
                <c:pt idx="1239">
                  <c:v>7.7606000000000003E-3</c:v>
                </c:pt>
                <c:pt idx="1240">
                  <c:v>7.6464000000000002E-3</c:v>
                </c:pt>
                <c:pt idx="1241">
                  <c:v>7.5335999999999997E-3</c:v>
                </c:pt>
                <c:pt idx="1242">
                  <c:v>7.4221000000000001E-3</c:v>
                </c:pt>
                <c:pt idx="1243">
                  <c:v>7.3119999999999999E-3</c:v>
                </c:pt>
                <c:pt idx="1244">
                  <c:v>7.2031999999999999E-3</c:v>
                </c:pt>
                <c:pt idx="1245">
                  <c:v>7.0958000000000002E-3</c:v>
                </c:pt>
                <c:pt idx="1246">
                  <c:v>6.9896999999999997E-3</c:v>
                </c:pt>
                <c:pt idx="1247">
                  <c:v>6.8849000000000002E-3</c:v>
                </c:pt>
                <c:pt idx="1248">
                  <c:v>6.7812999999999997E-3</c:v>
                </c:pt>
                <c:pt idx="1249">
                  <c:v>6.6791000000000003E-3</c:v>
                </c:pt>
                <c:pt idx="1250">
                  <c:v>6.5782000000000002E-3</c:v>
                </c:pt>
                <c:pt idx="1251">
                  <c:v>6.4784999999999999E-3</c:v>
                </c:pt>
                <c:pt idx="1252">
                  <c:v>6.3800999999999997E-3</c:v>
                </c:pt>
                <c:pt idx="1253">
                  <c:v>6.2829000000000001E-3</c:v>
                </c:pt>
                <c:pt idx="1254">
                  <c:v>6.1869999999999998E-3</c:v>
                </c:pt>
                <c:pt idx="1255">
                  <c:v>6.0921999999999999E-3</c:v>
                </c:pt>
                <c:pt idx="1256">
                  <c:v>5.9987E-3</c:v>
                </c:pt>
                <c:pt idx="1257">
                  <c:v>5.9064E-3</c:v>
                </c:pt>
                <c:pt idx="1258">
                  <c:v>5.8152000000000004E-3</c:v>
                </c:pt>
                <c:pt idx="1259">
                  <c:v>5.7251999999999997E-3</c:v>
                </c:pt>
                <c:pt idx="1260">
                  <c:v>5.6363999999999997E-3</c:v>
                </c:pt>
                <c:pt idx="1261">
                  <c:v>5.5487000000000002E-3</c:v>
                </c:pt>
                <c:pt idx="1262">
                  <c:v>5.4621000000000001E-3</c:v>
                </c:pt>
                <c:pt idx="1263">
                  <c:v>5.3765999999999996E-3</c:v>
                </c:pt>
                <c:pt idx="1264">
                  <c:v>5.2922000000000004E-3</c:v>
                </c:pt>
                <c:pt idx="1265">
                  <c:v>5.2088999999999998E-3</c:v>
                </c:pt>
                <c:pt idx="1266">
                  <c:v>5.1266999999999997E-3</c:v>
                </c:pt>
                <c:pt idx="1267">
                  <c:v>5.0455999999999999E-3</c:v>
                </c:pt>
                <c:pt idx="1268">
                  <c:v>4.9655000000000003E-3</c:v>
                </c:pt>
                <c:pt idx="1269">
                  <c:v>4.8865000000000002E-3</c:v>
                </c:pt>
                <c:pt idx="1270">
                  <c:v>4.8085000000000003E-3</c:v>
                </c:pt>
                <c:pt idx="1271">
                  <c:v>4.7314999999999996E-3</c:v>
                </c:pt>
                <c:pt idx="1272">
                  <c:v>4.6556000000000002E-3</c:v>
                </c:pt>
                <c:pt idx="1273">
                  <c:v>4.5807E-3</c:v>
                </c:pt>
                <c:pt idx="1274">
                  <c:v>4.5068E-3</c:v>
                </c:pt>
                <c:pt idx="1275">
                  <c:v>4.4339000000000002E-3</c:v>
                </c:pt>
                <c:pt idx="1276">
                  <c:v>4.3620000000000004E-3</c:v>
                </c:pt>
                <c:pt idx="1277">
                  <c:v>4.2910999999999999E-3</c:v>
                </c:pt>
                <c:pt idx="1278">
                  <c:v>4.2211999999999996E-3</c:v>
                </c:pt>
                <c:pt idx="1279">
                  <c:v>4.1522E-3</c:v>
                </c:pt>
                <c:pt idx="1280">
                  <c:v>4.0841999999999996E-3</c:v>
                </c:pt>
                <c:pt idx="1281">
                  <c:v>4.0172000000000003E-3</c:v>
                </c:pt>
                <c:pt idx="1282">
                  <c:v>3.9509999999999997E-3</c:v>
                </c:pt>
                <c:pt idx="1283">
                  <c:v>3.8858E-3</c:v>
                </c:pt>
                <c:pt idx="1284">
                  <c:v>3.8214999999999998E-3</c:v>
                </c:pt>
                <c:pt idx="1285">
                  <c:v>3.7580999999999999E-3</c:v>
                </c:pt>
                <c:pt idx="1286">
                  <c:v>3.6955E-3</c:v>
                </c:pt>
                <c:pt idx="1287">
                  <c:v>3.6338999999999998E-3</c:v>
                </c:pt>
                <c:pt idx="1288">
                  <c:v>3.5731000000000001E-3</c:v>
                </c:pt>
                <c:pt idx="1289">
                  <c:v>3.5132000000000002E-3</c:v>
                </c:pt>
                <c:pt idx="1290">
                  <c:v>3.4540999999999999E-3</c:v>
                </c:pt>
                <c:pt idx="1291">
                  <c:v>3.3958999999999999E-3</c:v>
                </c:pt>
                <c:pt idx="1292">
                  <c:v>3.3384999999999999E-3</c:v>
                </c:pt>
                <c:pt idx="1293">
                  <c:v>3.2820000000000002E-3</c:v>
                </c:pt>
                <c:pt idx="1294">
                  <c:v>3.2263000000000001E-3</c:v>
                </c:pt>
                <c:pt idx="1295">
                  <c:v>3.1714E-3</c:v>
                </c:pt>
                <c:pt idx="1296">
                  <c:v>3.1172999999999999E-3</c:v>
                </c:pt>
                <c:pt idx="1297">
                  <c:v>3.0639999999999999E-3</c:v>
                </c:pt>
                <c:pt idx="1298">
                  <c:v>3.0116000000000001E-3</c:v>
                </c:pt>
                <c:pt idx="1299">
                  <c:v>2.9599000000000001E-3</c:v>
                </c:pt>
                <c:pt idx="1300">
                  <c:v>2.9090000000000001E-3</c:v>
                </c:pt>
                <c:pt idx="1301">
                  <c:v>2.8589000000000002E-3</c:v>
                </c:pt>
                <c:pt idx="1302">
                  <c:v>2.8096000000000002E-3</c:v>
                </c:pt>
                <c:pt idx="1303">
                  <c:v>2.7610999999999998E-3</c:v>
                </c:pt>
                <c:pt idx="1304">
                  <c:v>2.7131999999999998E-3</c:v>
                </c:pt>
                <c:pt idx="1305">
                  <c:v>2.6662000000000001E-3</c:v>
                </c:pt>
                <c:pt idx="1306">
                  <c:v>2.6199000000000001E-3</c:v>
                </c:pt>
                <c:pt idx="1307">
                  <c:v>2.5742999999999999E-3</c:v>
                </c:pt>
                <c:pt idx="1308">
                  <c:v>2.5293999999999998E-3</c:v>
                </c:pt>
                <c:pt idx="1309">
                  <c:v>2.4851999999999999E-3</c:v>
                </c:pt>
                <c:pt idx="1310">
                  <c:v>2.4417000000000002E-3</c:v>
                </c:pt>
                <c:pt idx="1311">
                  <c:v>2.3988999999999998E-3</c:v>
                </c:pt>
                <c:pt idx="1312">
                  <c:v>2.3568E-3</c:v>
                </c:pt>
                <c:pt idx="1313">
                  <c:v>2.3154E-3</c:v>
                </c:pt>
                <c:pt idx="1314">
                  <c:v>2.2745999999999999E-3</c:v>
                </c:pt>
                <c:pt idx="1315">
                  <c:v>2.2344999999999999E-3</c:v>
                </c:pt>
                <c:pt idx="1316">
                  <c:v>2.1949999999999999E-3</c:v>
                </c:pt>
                <c:pt idx="1317">
                  <c:v>2.1562E-3</c:v>
                </c:pt>
                <c:pt idx="1318">
                  <c:v>2.1180000000000001E-3</c:v>
                </c:pt>
                <c:pt idx="1319">
                  <c:v>2.0804999999999999E-3</c:v>
                </c:pt>
                <c:pt idx="1320">
                  <c:v>2.0436E-3</c:v>
                </c:pt>
                <c:pt idx="1321">
                  <c:v>2.0073000000000001E-3</c:v>
                </c:pt>
                <c:pt idx="1322">
                  <c:v>1.9716999999999998E-3</c:v>
                </c:pt>
                <c:pt idx="1323">
                  <c:v>1.9367E-3</c:v>
                </c:pt>
                <c:pt idx="1324">
                  <c:v>1.9023E-3</c:v>
                </c:pt>
                <c:pt idx="1325">
                  <c:v>1.8684999999999999E-3</c:v>
                </c:pt>
                <c:pt idx="1326">
                  <c:v>1.8353E-3</c:v>
                </c:pt>
                <c:pt idx="1327">
                  <c:v>1.8027E-3</c:v>
                </c:pt>
                <c:pt idx="1328">
                  <c:v>1.7707000000000001E-3</c:v>
                </c:pt>
                <c:pt idx="1329">
                  <c:v>1.7393E-3</c:v>
                </c:pt>
                <c:pt idx="1330">
                  <c:v>1.7083999999999999E-3</c:v>
                </c:pt>
                <c:pt idx="1331">
                  <c:v>1.678E-3</c:v>
                </c:pt>
                <c:pt idx="1332">
                  <c:v>1.6482000000000001E-3</c:v>
                </c:pt>
                <c:pt idx="1333">
                  <c:v>1.6188999999999999E-3</c:v>
                </c:pt>
                <c:pt idx="1334">
                  <c:v>1.5901000000000001E-3</c:v>
                </c:pt>
                <c:pt idx="1335">
                  <c:v>1.5619E-3</c:v>
                </c:pt>
                <c:pt idx="1336">
                  <c:v>1.5341E-3</c:v>
                </c:pt>
                <c:pt idx="1337">
                  <c:v>1.5068E-3</c:v>
                </c:pt>
                <c:pt idx="1338">
                  <c:v>1.48E-3</c:v>
                </c:pt>
                <c:pt idx="1339">
                  <c:v>1.4536E-3</c:v>
                </c:pt>
                <c:pt idx="1340">
                  <c:v>1.4277999999999999E-3</c:v>
                </c:pt>
                <c:pt idx="1341">
                  <c:v>1.4023E-3</c:v>
                </c:pt>
                <c:pt idx="1342">
                  <c:v>1.3774E-3</c:v>
                </c:pt>
                <c:pt idx="1343">
                  <c:v>1.3527999999999999E-3</c:v>
                </c:pt>
                <c:pt idx="1344">
                  <c:v>1.3286999999999999E-3</c:v>
                </c:pt>
                <c:pt idx="1345">
                  <c:v>1.305E-3</c:v>
                </c:pt>
                <c:pt idx="1346">
                  <c:v>1.2818E-3</c:v>
                </c:pt>
                <c:pt idx="1347">
                  <c:v>1.2589999999999999E-3</c:v>
                </c:pt>
                <c:pt idx="1348">
                  <c:v>1.2366E-3</c:v>
                </c:pt>
                <c:pt idx="1349">
                  <c:v>1.2145999999999999E-3</c:v>
                </c:pt>
                <c:pt idx="1350">
                  <c:v>1.193E-3</c:v>
                </c:pt>
                <c:pt idx="1351">
                  <c:v>1.1718E-3</c:v>
                </c:pt>
                <c:pt idx="1352">
                  <c:v>1.1509999999999999E-3</c:v>
                </c:pt>
                <c:pt idx="1353">
                  <c:v>1.1305E-3</c:v>
                </c:pt>
                <c:pt idx="1354">
                  <c:v>1.1104999999999999E-3</c:v>
                </c:pt>
                <c:pt idx="1355">
                  <c:v>1.0908999999999999E-3</c:v>
                </c:pt>
                <c:pt idx="1356">
                  <c:v>1.0716E-3</c:v>
                </c:pt>
                <c:pt idx="1357">
                  <c:v>1.0526999999999999E-3</c:v>
                </c:pt>
                <c:pt idx="1358">
                  <c:v>1.0342000000000001E-3</c:v>
                </c:pt>
                <c:pt idx="1359">
                  <c:v>1.0161E-3</c:v>
                </c:pt>
                <c:pt idx="1360">
                  <c:v>9.982700000000001E-4</c:v>
                </c:pt>
                <c:pt idx="1361">
                  <c:v>2.1173000000000001E-2</c:v>
                </c:pt>
                <c:pt idx="1362">
                  <c:v>2.0805000000000001E-2</c:v>
                </c:pt>
                <c:pt idx="1363">
                  <c:v>2.0444E-2</c:v>
                </c:pt>
                <c:pt idx="1364">
                  <c:v>2.009E-2</c:v>
                </c:pt>
                <c:pt idx="1365">
                  <c:v>2.4857000000000001E-2</c:v>
                </c:pt>
                <c:pt idx="1366">
                  <c:v>4.4775000000000002E-2</c:v>
                </c:pt>
                <c:pt idx="1367">
                  <c:v>8.9751999999999998E-2</c:v>
                </c:pt>
                <c:pt idx="1368">
                  <c:v>8.8217000000000004E-2</c:v>
                </c:pt>
                <c:pt idx="1369">
                  <c:v>8.6712999999999998E-2</c:v>
                </c:pt>
                <c:pt idx="1370">
                  <c:v>8.5238999999999995E-2</c:v>
                </c:pt>
                <c:pt idx="1371">
                  <c:v>8.3793999999999993E-2</c:v>
                </c:pt>
                <c:pt idx="1372">
                  <c:v>8.2378000000000007E-2</c:v>
                </c:pt>
                <c:pt idx="1373">
                  <c:v>8.0989000000000005E-2</c:v>
                </c:pt>
                <c:pt idx="1374">
                  <c:v>7.9627000000000003E-2</c:v>
                </c:pt>
                <c:pt idx="1375">
                  <c:v>7.8292E-2</c:v>
                </c:pt>
                <c:pt idx="1376">
                  <c:v>7.6981999999999995E-2</c:v>
                </c:pt>
                <c:pt idx="1377">
                  <c:v>7.5697E-2</c:v>
                </c:pt>
                <c:pt idx="1378">
                  <c:v>7.4436000000000002E-2</c:v>
                </c:pt>
                <c:pt idx="1379">
                  <c:v>7.3197999999999999E-2</c:v>
                </c:pt>
                <c:pt idx="1380">
                  <c:v>7.1983000000000005E-2</c:v>
                </c:pt>
                <c:pt idx="1381">
                  <c:v>7.0790000000000006E-2</c:v>
                </c:pt>
                <c:pt idx="1382">
                  <c:v>6.9619E-2</c:v>
                </c:pt>
                <c:pt idx="1383">
                  <c:v>6.8468000000000001E-2</c:v>
                </c:pt>
                <c:pt idx="1384">
                  <c:v>6.7338999999999996E-2</c:v>
                </c:pt>
                <c:pt idx="1385">
                  <c:v>6.6228999999999996E-2</c:v>
                </c:pt>
                <c:pt idx="1386">
                  <c:v>6.5140000000000003E-2</c:v>
                </c:pt>
                <c:pt idx="1387">
                  <c:v>6.4070000000000002E-2</c:v>
                </c:pt>
                <c:pt idx="1388">
                  <c:v>6.3019000000000006E-2</c:v>
                </c:pt>
                <c:pt idx="1389">
                  <c:v>6.1987E-2</c:v>
                </c:pt>
                <c:pt idx="1390">
                  <c:v>6.0974E-2</c:v>
                </c:pt>
                <c:pt idx="1391">
                  <c:v>5.9978999999999998E-2</c:v>
                </c:pt>
                <c:pt idx="1392">
                  <c:v>5.9003E-2</c:v>
                </c:pt>
                <c:pt idx="1393">
                  <c:v>5.8043999999999998E-2</c:v>
                </c:pt>
                <c:pt idx="1394">
                  <c:v>5.7103000000000001E-2</c:v>
                </c:pt>
                <c:pt idx="1395">
                  <c:v>5.6179E-2</c:v>
                </c:pt>
                <c:pt idx="1396">
                  <c:v>5.5272000000000002E-2</c:v>
                </c:pt>
                <c:pt idx="1397">
                  <c:v>5.4380999999999999E-2</c:v>
                </c:pt>
                <c:pt idx="1398">
                  <c:v>5.3505999999999998E-2</c:v>
                </c:pt>
                <c:pt idx="1399">
                  <c:v>5.2646999999999999E-2</c:v>
                </c:pt>
                <c:pt idx="1400">
                  <c:v>5.1803000000000002E-2</c:v>
                </c:pt>
                <c:pt idx="1401">
                  <c:v>5.0972999999999997E-2</c:v>
                </c:pt>
                <c:pt idx="1402">
                  <c:v>5.0158000000000001E-2</c:v>
                </c:pt>
                <c:pt idx="1403">
                  <c:v>4.9357999999999999E-2</c:v>
                </c:pt>
                <c:pt idx="1404">
                  <c:v>4.8571000000000003E-2</c:v>
                </c:pt>
                <c:pt idx="1405">
                  <c:v>4.7798E-2</c:v>
                </c:pt>
                <c:pt idx="1406">
                  <c:v>4.7038000000000003E-2</c:v>
                </c:pt>
                <c:pt idx="1407">
                  <c:v>4.6290999999999999E-2</c:v>
                </c:pt>
                <c:pt idx="1408">
                  <c:v>4.5557E-2</c:v>
                </c:pt>
                <c:pt idx="1409">
                  <c:v>4.4836000000000001E-2</c:v>
                </c:pt>
                <c:pt idx="1410">
                  <c:v>4.4128000000000001E-2</c:v>
                </c:pt>
                <c:pt idx="1411">
                  <c:v>4.3431999999999998E-2</c:v>
                </c:pt>
                <c:pt idx="1412">
                  <c:v>4.2749000000000002E-2</c:v>
                </c:pt>
                <c:pt idx="1413">
                  <c:v>4.2077999999999997E-2</c:v>
                </c:pt>
                <c:pt idx="1414">
                  <c:v>4.1418999999999997E-2</c:v>
                </c:pt>
                <c:pt idx="1415">
                  <c:v>4.0771000000000002E-2</c:v>
                </c:pt>
                <c:pt idx="1416">
                  <c:v>4.0135999999999998E-2</c:v>
                </c:pt>
                <c:pt idx="1417">
                  <c:v>3.9510999999999998E-2</c:v>
                </c:pt>
                <c:pt idx="1418">
                  <c:v>3.8898000000000002E-2</c:v>
                </c:pt>
                <c:pt idx="1419">
                  <c:v>3.8295999999999997E-2</c:v>
                </c:pt>
                <c:pt idx="1420">
                  <c:v>3.7705000000000002E-2</c:v>
                </c:pt>
                <c:pt idx="1421">
                  <c:v>3.7123999999999997E-2</c:v>
                </c:pt>
                <c:pt idx="1422">
                  <c:v>3.6554000000000003E-2</c:v>
                </c:pt>
                <c:pt idx="1423">
                  <c:v>3.5993999999999998E-2</c:v>
                </c:pt>
                <c:pt idx="1424">
                  <c:v>3.5444000000000003E-2</c:v>
                </c:pt>
                <c:pt idx="1425">
                  <c:v>3.4903999999999998E-2</c:v>
                </c:pt>
                <c:pt idx="1426">
                  <c:v>3.4373000000000001E-2</c:v>
                </c:pt>
                <c:pt idx="1427">
                  <c:v>3.3852E-2</c:v>
                </c:pt>
                <c:pt idx="1428">
                  <c:v>3.3340000000000002E-2</c:v>
                </c:pt>
                <c:pt idx="1429">
                  <c:v>3.2836999999999998E-2</c:v>
                </c:pt>
                <c:pt idx="1430">
                  <c:v>3.2342999999999997E-2</c:v>
                </c:pt>
                <c:pt idx="1431">
                  <c:v>3.1857999999999997E-2</c:v>
                </c:pt>
                <c:pt idx="1432">
                  <c:v>3.1380999999999999E-2</c:v>
                </c:pt>
                <c:pt idx="1433">
                  <c:v>3.0913E-2</c:v>
                </c:pt>
                <c:pt idx="1434">
                  <c:v>3.0453000000000001E-2</c:v>
                </c:pt>
                <c:pt idx="1435">
                  <c:v>3.0002000000000001E-2</c:v>
                </c:pt>
                <c:pt idx="1436">
                  <c:v>2.9558000000000001E-2</c:v>
                </c:pt>
                <c:pt idx="1437">
                  <c:v>2.9123E-2</c:v>
                </c:pt>
                <c:pt idx="1438">
                  <c:v>2.8694999999999998E-2</c:v>
                </c:pt>
                <c:pt idx="1439">
                  <c:v>2.8275000000000002E-2</c:v>
                </c:pt>
                <c:pt idx="1440">
                  <c:v>2.7862000000000001E-2</c:v>
                </c:pt>
                <c:pt idx="1441">
                  <c:v>2.7456000000000001E-2</c:v>
                </c:pt>
                <c:pt idx="1442">
                  <c:v>2.7057999999999999E-2</c:v>
                </c:pt>
                <c:pt idx="1443">
                  <c:v>3.2148999999999997E-2</c:v>
                </c:pt>
                <c:pt idx="1444">
                  <c:v>3.1685999999999999E-2</c:v>
                </c:pt>
                <c:pt idx="1445">
                  <c:v>3.1230000000000001E-2</c:v>
                </c:pt>
                <c:pt idx="1446">
                  <c:v>3.0783000000000001E-2</c:v>
                </c:pt>
                <c:pt idx="1447">
                  <c:v>3.0343999999999999E-2</c:v>
                </c:pt>
                <c:pt idx="1448">
                  <c:v>2.9912999999999999E-2</c:v>
                </c:pt>
                <c:pt idx="1449">
                  <c:v>2.9489999999999999E-2</c:v>
                </c:pt>
                <c:pt idx="1450">
                  <c:v>2.9073999999999999E-2</c:v>
                </c:pt>
                <c:pt idx="1451">
                  <c:v>2.8666000000000001E-2</c:v>
                </c:pt>
                <c:pt idx="1452">
                  <c:v>2.8291E-2</c:v>
                </c:pt>
                <c:pt idx="1453">
                  <c:v>2.8861000000000001E-2</c:v>
                </c:pt>
                <c:pt idx="1454">
                  <c:v>2.9433999999999998E-2</c:v>
                </c:pt>
                <c:pt idx="1455">
                  <c:v>2.9770000000000001E-2</c:v>
                </c:pt>
                <c:pt idx="1456">
                  <c:v>2.9361000000000002E-2</c:v>
                </c:pt>
                <c:pt idx="1457">
                  <c:v>2.8958999999999999E-2</c:v>
                </c:pt>
                <c:pt idx="1458">
                  <c:v>2.8563999999999999E-2</c:v>
                </c:pt>
                <c:pt idx="1459">
                  <c:v>2.8176E-2</c:v>
                </c:pt>
                <c:pt idx="1460">
                  <c:v>2.7793999999999999E-2</c:v>
                </c:pt>
                <c:pt idx="1461">
                  <c:v>2.7418000000000001E-2</c:v>
                </c:pt>
                <c:pt idx="1462">
                  <c:v>2.7047999999999999E-2</c:v>
                </c:pt>
                <c:pt idx="1463">
                  <c:v>2.6683999999999999E-2</c:v>
                </c:pt>
                <c:pt idx="1464">
                  <c:v>2.8285999999999999E-2</c:v>
                </c:pt>
                <c:pt idx="1465">
                  <c:v>3.2295999999999998E-2</c:v>
                </c:pt>
                <c:pt idx="1466">
                  <c:v>3.1864000000000003E-2</c:v>
                </c:pt>
                <c:pt idx="1467">
                  <c:v>4.4283000000000003E-2</c:v>
                </c:pt>
                <c:pt idx="1468">
                  <c:v>4.7691999999999998E-2</c:v>
                </c:pt>
                <c:pt idx="1469">
                  <c:v>4.7057000000000002E-2</c:v>
                </c:pt>
                <c:pt idx="1470">
                  <c:v>4.6432000000000001E-2</c:v>
                </c:pt>
                <c:pt idx="1471">
                  <c:v>4.5815000000000002E-2</c:v>
                </c:pt>
                <c:pt idx="1472">
                  <c:v>4.5208999999999999E-2</c:v>
                </c:pt>
                <c:pt idx="1473">
                  <c:v>4.4610999999999998E-2</c:v>
                </c:pt>
                <c:pt idx="1474">
                  <c:v>4.4023E-2</c:v>
                </c:pt>
                <c:pt idx="1475">
                  <c:v>4.3443000000000002E-2</c:v>
                </c:pt>
                <c:pt idx="1476">
                  <c:v>4.2873000000000001E-2</c:v>
                </c:pt>
                <c:pt idx="1477">
                  <c:v>4.2311000000000001E-2</c:v>
                </c:pt>
                <c:pt idx="1478">
                  <c:v>4.1758999999999998E-2</c:v>
                </c:pt>
                <c:pt idx="1479">
                  <c:v>4.1214000000000001E-2</c:v>
                </c:pt>
                <c:pt idx="1480">
                  <c:v>4.0677999999999999E-2</c:v>
                </c:pt>
                <c:pt idx="1481">
                  <c:v>4.0148999999999997E-2</c:v>
                </c:pt>
                <c:pt idx="1482">
                  <c:v>3.9628999999999998E-2</c:v>
                </c:pt>
                <c:pt idx="1483">
                  <c:v>3.9115999999999998E-2</c:v>
                </c:pt>
                <c:pt idx="1484">
                  <c:v>3.8609999999999998E-2</c:v>
                </c:pt>
                <c:pt idx="1485">
                  <c:v>3.8110999999999999E-2</c:v>
                </c:pt>
                <c:pt idx="1486">
                  <c:v>3.7619E-2</c:v>
                </c:pt>
                <c:pt idx="1487">
                  <c:v>3.7135000000000001E-2</c:v>
                </c:pt>
                <c:pt idx="1488">
                  <c:v>3.6657000000000002E-2</c:v>
                </c:pt>
                <c:pt idx="1489">
                  <c:v>3.6185000000000002E-2</c:v>
                </c:pt>
                <c:pt idx="1490">
                  <c:v>3.5720000000000002E-2</c:v>
                </c:pt>
                <c:pt idx="1491">
                  <c:v>3.5262000000000002E-2</c:v>
                </c:pt>
                <c:pt idx="1492">
                  <c:v>3.4810000000000001E-2</c:v>
                </c:pt>
                <c:pt idx="1493">
                  <c:v>3.4365E-2</c:v>
                </c:pt>
                <c:pt idx="1494">
                  <c:v>3.3924999999999997E-2</c:v>
                </c:pt>
                <c:pt idx="1495">
                  <c:v>3.3492000000000001E-2</c:v>
                </c:pt>
                <c:pt idx="1496">
                  <c:v>3.3064999999999997E-2</c:v>
                </c:pt>
                <c:pt idx="1497">
                  <c:v>3.2643999999999999E-2</c:v>
                </c:pt>
                <c:pt idx="1498">
                  <c:v>3.2229000000000001E-2</c:v>
                </c:pt>
                <c:pt idx="1499">
                  <c:v>3.1819E-2</c:v>
                </c:pt>
                <c:pt idx="1500">
                  <c:v>3.1414999999999998E-2</c:v>
                </c:pt>
                <c:pt idx="1501">
                  <c:v>3.1015999999999998E-2</c:v>
                </c:pt>
                <c:pt idx="1502">
                  <c:v>3.0623000000000001E-2</c:v>
                </c:pt>
                <c:pt idx="1503">
                  <c:v>3.0234E-2</c:v>
                </c:pt>
                <c:pt idx="1504">
                  <c:v>2.9850999999999999E-2</c:v>
                </c:pt>
                <c:pt idx="1505">
                  <c:v>2.9472999999999999E-2</c:v>
                </c:pt>
                <c:pt idx="1506">
                  <c:v>2.9100000000000001E-2</c:v>
                </c:pt>
                <c:pt idx="1507">
                  <c:v>2.8731E-2</c:v>
                </c:pt>
                <c:pt idx="1508">
                  <c:v>2.8368000000000001E-2</c:v>
                </c:pt>
                <c:pt idx="1509">
                  <c:v>2.8008999999999999E-2</c:v>
                </c:pt>
                <c:pt idx="1510">
                  <c:v>2.7654999999999999E-2</c:v>
                </c:pt>
                <c:pt idx="1511">
                  <c:v>2.7306E-2</c:v>
                </c:pt>
                <c:pt idx="1512">
                  <c:v>2.6962E-2</c:v>
                </c:pt>
                <c:pt idx="1513">
                  <c:v>2.6622E-2</c:v>
                </c:pt>
                <c:pt idx="1514">
                  <c:v>2.6286E-2</c:v>
                </c:pt>
                <c:pt idx="1515">
                  <c:v>2.5954999999999999E-2</c:v>
                </c:pt>
                <c:pt idx="1516">
                  <c:v>2.5628000000000001E-2</c:v>
                </c:pt>
                <c:pt idx="1517">
                  <c:v>2.5305999999999999E-2</c:v>
                </c:pt>
                <c:pt idx="1518">
                  <c:v>2.4986999999999999E-2</c:v>
                </c:pt>
                <c:pt idx="1519">
                  <c:v>2.4673E-2</c:v>
                </c:pt>
                <c:pt idx="1520">
                  <c:v>2.4362000000000002E-2</c:v>
                </c:pt>
                <c:pt idx="1521">
                  <c:v>2.4055E-2</c:v>
                </c:pt>
                <c:pt idx="1522">
                  <c:v>2.3751000000000001E-2</c:v>
                </c:pt>
                <c:pt idx="1523">
                  <c:v>2.3451E-2</c:v>
                </c:pt>
                <c:pt idx="1524">
                  <c:v>2.3716999999999998E-2</c:v>
                </c:pt>
                <c:pt idx="1525">
                  <c:v>2.3415999999999999E-2</c:v>
                </c:pt>
                <c:pt idx="1526">
                  <c:v>2.3466999999999998E-2</c:v>
                </c:pt>
                <c:pt idx="1527">
                  <c:v>2.4167000000000001E-2</c:v>
                </c:pt>
                <c:pt idx="1528">
                  <c:v>2.3859000000000002E-2</c:v>
                </c:pt>
                <c:pt idx="1529">
                  <c:v>2.3555E-2</c:v>
                </c:pt>
                <c:pt idx="1530">
                  <c:v>2.3254E-2</c:v>
                </c:pt>
                <c:pt idx="1531">
                  <c:v>2.2957000000000002E-2</c:v>
                </c:pt>
                <c:pt idx="1532">
                  <c:v>2.2662999999999999E-2</c:v>
                </c:pt>
                <c:pt idx="1533">
                  <c:v>2.2372E-2</c:v>
                </c:pt>
                <c:pt idx="1534">
                  <c:v>2.2085E-2</c:v>
                </c:pt>
                <c:pt idx="1535">
                  <c:v>2.1801000000000001E-2</c:v>
                </c:pt>
                <c:pt idx="1536">
                  <c:v>2.1520000000000001E-2</c:v>
                </c:pt>
                <c:pt idx="1537">
                  <c:v>2.1243000000000001E-2</c:v>
                </c:pt>
                <c:pt idx="1538">
                  <c:v>2.0969000000000002E-2</c:v>
                </c:pt>
                <c:pt idx="1539">
                  <c:v>2.0698999999999999E-2</c:v>
                </c:pt>
                <c:pt idx="1540">
                  <c:v>2.0431999999999999E-2</c:v>
                </c:pt>
                <c:pt idx="1541">
                  <c:v>2.0167999999999998E-2</c:v>
                </c:pt>
                <c:pt idx="1542">
                  <c:v>1.9907000000000001E-2</c:v>
                </c:pt>
                <c:pt idx="1543">
                  <c:v>1.9650000000000001E-2</c:v>
                </c:pt>
                <c:pt idx="1544">
                  <c:v>1.9394999999999999E-2</c:v>
                </c:pt>
                <c:pt idx="1545">
                  <c:v>1.9144000000000001E-2</c:v>
                </c:pt>
                <c:pt idx="1546">
                  <c:v>1.8894999999999999E-2</c:v>
                </c:pt>
                <c:pt idx="1547">
                  <c:v>1.8648999999999999E-2</c:v>
                </c:pt>
                <c:pt idx="1548">
                  <c:v>1.8405999999999999E-2</c:v>
                </c:pt>
                <c:pt idx="1549">
                  <c:v>1.8166000000000002E-2</c:v>
                </c:pt>
                <c:pt idx="1550">
                  <c:v>1.7927999999999999E-2</c:v>
                </c:pt>
                <c:pt idx="1551">
                  <c:v>1.7693E-2</c:v>
                </c:pt>
                <c:pt idx="1552">
                  <c:v>1.7461000000000001E-2</c:v>
                </c:pt>
                <c:pt idx="1553">
                  <c:v>1.7231E-2</c:v>
                </c:pt>
                <c:pt idx="1554">
                  <c:v>1.7003000000000001E-2</c:v>
                </c:pt>
                <c:pt idx="1555">
                  <c:v>1.6778000000000001E-2</c:v>
                </c:pt>
                <c:pt idx="1556">
                  <c:v>1.6555E-2</c:v>
                </c:pt>
                <c:pt idx="1557">
                  <c:v>1.6334999999999999E-2</c:v>
                </c:pt>
                <c:pt idx="1558">
                  <c:v>1.6116999999999999E-2</c:v>
                </c:pt>
                <c:pt idx="1559">
                  <c:v>1.5901999999999999E-2</c:v>
                </c:pt>
                <c:pt idx="1560">
                  <c:v>1.5689000000000002E-2</c:v>
                </c:pt>
                <c:pt idx="1561">
                  <c:v>1.5478E-2</c:v>
                </c:pt>
                <c:pt idx="1562">
                  <c:v>1.5270000000000001E-2</c:v>
                </c:pt>
                <c:pt idx="1563">
                  <c:v>1.5063999999999999E-2</c:v>
                </c:pt>
                <c:pt idx="1564">
                  <c:v>1.4860999999999999E-2</c:v>
                </c:pt>
                <c:pt idx="1565">
                  <c:v>1.4659999999999999E-2</c:v>
                </c:pt>
                <c:pt idx="1566">
                  <c:v>1.4461E-2</c:v>
                </c:pt>
                <c:pt idx="1567">
                  <c:v>1.4264000000000001E-2</c:v>
                </c:pt>
                <c:pt idx="1568">
                  <c:v>1.4069999999999999E-2</c:v>
                </c:pt>
                <c:pt idx="1569">
                  <c:v>1.3879000000000001E-2</c:v>
                </c:pt>
                <c:pt idx="1570">
                  <c:v>1.3690000000000001E-2</c:v>
                </c:pt>
                <c:pt idx="1571">
                  <c:v>1.3502999999999999E-2</c:v>
                </c:pt>
                <c:pt idx="1572">
                  <c:v>1.3318E-2</c:v>
                </c:pt>
                <c:pt idx="1573">
                  <c:v>1.3136E-2</c:v>
                </c:pt>
                <c:pt idx="1574">
                  <c:v>1.2956000000000001E-2</c:v>
                </c:pt>
                <c:pt idx="1575">
                  <c:v>1.2779E-2</c:v>
                </c:pt>
                <c:pt idx="1576">
                  <c:v>1.2603E-2</c:v>
                </c:pt>
                <c:pt idx="1577">
                  <c:v>1.243E-2</c:v>
                </c:pt>
                <c:pt idx="1578">
                  <c:v>1.2259000000000001E-2</c:v>
                </c:pt>
                <c:pt idx="1579">
                  <c:v>1.209E-2</c:v>
                </c:pt>
                <c:pt idx="1580">
                  <c:v>1.1923E-2</c:v>
                </c:pt>
                <c:pt idx="1581">
                  <c:v>1.1757E-2</c:v>
                </c:pt>
                <c:pt idx="1582">
                  <c:v>1.1594E-2</c:v>
                </c:pt>
                <c:pt idx="1583">
                  <c:v>1.1433E-2</c:v>
                </c:pt>
                <c:pt idx="1584">
                  <c:v>1.1273999999999999E-2</c:v>
                </c:pt>
                <c:pt idx="1585">
                  <c:v>1.1115999999999999E-2</c:v>
                </c:pt>
                <c:pt idx="1586">
                  <c:v>1.0959999999999999E-2</c:v>
                </c:pt>
                <c:pt idx="1587">
                  <c:v>1.0807000000000001E-2</c:v>
                </c:pt>
                <c:pt idx="1588">
                  <c:v>1.0654E-2</c:v>
                </c:pt>
                <c:pt idx="1589">
                  <c:v>1.0503999999999999E-2</c:v>
                </c:pt>
                <c:pt idx="1590">
                  <c:v>1.0356000000000001E-2</c:v>
                </c:pt>
                <c:pt idx="1591">
                  <c:v>1.0208999999999999E-2</c:v>
                </c:pt>
                <c:pt idx="1592">
                  <c:v>1.0064E-2</c:v>
                </c:pt>
                <c:pt idx="1593">
                  <c:v>9.9206999999999993E-3</c:v>
                </c:pt>
                <c:pt idx="1594">
                  <c:v>9.7792E-3</c:v>
                </c:pt>
                <c:pt idx="1595">
                  <c:v>9.6395999999999999E-3</c:v>
                </c:pt>
                <c:pt idx="1596">
                  <c:v>9.5016000000000007E-3</c:v>
                </c:pt>
                <c:pt idx="1597">
                  <c:v>9.3653999999999994E-3</c:v>
                </c:pt>
                <c:pt idx="1598">
                  <c:v>9.2309000000000002E-3</c:v>
                </c:pt>
                <c:pt idx="1599">
                  <c:v>9.0982000000000007E-3</c:v>
                </c:pt>
                <c:pt idx="1600">
                  <c:v>8.9671999999999998E-3</c:v>
                </c:pt>
                <c:pt idx="1601">
                  <c:v>8.8377999999999998E-3</c:v>
                </c:pt>
                <c:pt idx="1602">
                  <c:v>8.7101000000000001E-3</c:v>
                </c:pt>
                <c:pt idx="1603">
                  <c:v>8.5841000000000008E-3</c:v>
                </c:pt>
                <c:pt idx="1604">
                  <c:v>8.4597000000000006E-3</c:v>
                </c:pt>
                <c:pt idx="1605">
                  <c:v>8.3368000000000001E-3</c:v>
                </c:pt>
                <c:pt idx="1606">
                  <c:v>8.2155000000000006E-3</c:v>
                </c:pt>
                <c:pt idx="1607">
                  <c:v>8.0958000000000002E-3</c:v>
                </c:pt>
                <c:pt idx="1608">
                  <c:v>7.9775000000000002E-3</c:v>
                </c:pt>
                <c:pt idx="1609">
                  <c:v>7.8607E-3</c:v>
                </c:pt>
                <c:pt idx="1610">
                  <c:v>7.7453000000000001E-3</c:v>
                </c:pt>
                <c:pt idx="1611">
                  <c:v>7.6314E-3</c:v>
                </c:pt>
                <c:pt idx="1612">
                  <c:v>7.5189000000000002E-3</c:v>
                </c:pt>
                <c:pt idx="1613">
                  <c:v>7.4076999999999997E-3</c:v>
                </c:pt>
                <c:pt idx="1614">
                  <c:v>7.2979000000000004E-3</c:v>
                </c:pt>
                <c:pt idx="1615">
                  <c:v>7.1894000000000003E-3</c:v>
                </c:pt>
                <c:pt idx="1616">
                  <c:v>7.0822000000000003E-3</c:v>
                </c:pt>
                <c:pt idx="1617">
                  <c:v>6.9763000000000004E-3</c:v>
                </c:pt>
                <c:pt idx="1618">
                  <c:v>6.8716999999999997E-3</c:v>
                </c:pt>
                <c:pt idx="1619">
                  <c:v>6.7682999999999997E-3</c:v>
                </c:pt>
                <c:pt idx="1620">
                  <c:v>6.6661999999999997E-3</c:v>
                </c:pt>
                <c:pt idx="1621">
                  <c:v>6.5652999999999996E-3</c:v>
                </c:pt>
                <c:pt idx="1622">
                  <c:v>6.4656000000000002E-3</c:v>
                </c:pt>
                <c:pt idx="1623">
                  <c:v>6.3670999999999997E-3</c:v>
                </c:pt>
                <c:pt idx="1624">
                  <c:v>6.2699000000000001E-3</c:v>
                </c:pt>
                <c:pt idx="1625">
                  <c:v>6.1738000000000001E-3</c:v>
                </c:pt>
                <c:pt idx="1626">
                  <c:v>6.0790000000000002E-3</c:v>
                </c:pt>
                <c:pt idx="1627">
                  <c:v>5.9855000000000004E-3</c:v>
                </c:pt>
                <c:pt idx="1628">
                  <c:v>5.8931000000000001E-3</c:v>
                </c:pt>
                <c:pt idx="1629">
                  <c:v>5.8019999999999999E-3</c:v>
                </c:pt>
                <c:pt idx="1630">
                  <c:v>5.7121000000000003E-3</c:v>
                </c:pt>
                <c:pt idx="1631">
                  <c:v>5.6233999999999998E-3</c:v>
                </c:pt>
                <c:pt idx="1632">
                  <c:v>5.5360000000000001E-3</c:v>
                </c:pt>
                <c:pt idx="1633">
                  <c:v>5.4498000000000003E-3</c:v>
                </c:pt>
                <c:pt idx="1634">
                  <c:v>5.3648000000000003E-3</c:v>
                </c:pt>
                <c:pt idx="1635">
                  <c:v>5.2810000000000001E-3</c:v>
                </c:pt>
                <c:pt idx="1636">
                  <c:v>5.1983999999999997E-3</c:v>
                </c:pt>
                <c:pt idx="1637">
                  <c:v>5.117E-3</c:v>
                </c:pt>
                <c:pt idx="1638">
                  <c:v>5.0368000000000001E-3</c:v>
                </c:pt>
                <c:pt idx="1639">
                  <c:v>4.9576999999999998E-3</c:v>
                </c:pt>
                <c:pt idx="1640">
                  <c:v>4.8798000000000001E-3</c:v>
                </c:pt>
                <c:pt idx="1641">
                  <c:v>4.803E-3</c:v>
                </c:pt>
                <c:pt idx="1642">
                  <c:v>4.7272E-3</c:v>
                </c:pt>
                <c:pt idx="1643">
                  <c:v>4.6525999999999998E-3</c:v>
                </c:pt>
                <c:pt idx="1644">
                  <c:v>4.5789999999999997E-3</c:v>
                </c:pt>
                <c:pt idx="1645">
                  <c:v>4.5063999999999998E-3</c:v>
                </c:pt>
                <c:pt idx="1646">
                  <c:v>4.4349000000000003E-3</c:v>
                </c:pt>
                <c:pt idx="1647">
                  <c:v>4.3642999999999998E-3</c:v>
                </c:pt>
                <c:pt idx="1648">
                  <c:v>4.2947000000000003E-3</c:v>
                </c:pt>
                <c:pt idx="1649">
                  <c:v>4.2259999999999997E-3</c:v>
                </c:pt>
                <c:pt idx="1650">
                  <c:v>4.1583000000000002E-3</c:v>
                </c:pt>
                <c:pt idx="1651">
                  <c:v>4.0914999999999997E-3</c:v>
                </c:pt>
                <c:pt idx="1652">
                  <c:v>4.0255000000000004E-3</c:v>
                </c:pt>
                <c:pt idx="1653">
                  <c:v>3.9604999999999996E-3</c:v>
                </c:pt>
                <c:pt idx="1654">
                  <c:v>3.8963000000000001E-3</c:v>
                </c:pt>
                <c:pt idx="1655">
                  <c:v>3.833E-3</c:v>
                </c:pt>
                <c:pt idx="1656">
                  <c:v>3.7705E-3</c:v>
                </c:pt>
                <c:pt idx="1657">
                  <c:v>3.7087999999999999E-3</c:v>
                </c:pt>
                <c:pt idx="1658">
                  <c:v>3.6480000000000002E-3</c:v>
                </c:pt>
                <c:pt idx="1659">
                  <c:v>3.588E-3</c:v>
                </c:pt>
                <c:pt idx="1660">
                  <c:v>3.5287999999999999E-3</c:v>
                </c:pt>
                <c:pt idx="1661">
                  <c:v>3.4703999999999998E-3</c:v>
                </c:pt>
                <c:pt idx="1662">
                  <c:v>3.4128000000000001E-3</c:v>
                </c:pt>
                <c:pt idx="1663">
                  <c:v>3.356E-3</c:v>
                </c:pt>
                <c:pt idx="1664">
                  <c:v>3.2999000000000001E-3</c:v>
                </c:pt>
                <c:pt idx="1665">
                  <c:v>3.2445999999999998E-3</c:v>
                </c:pt>
                <c:pt idx="1666">
                  <c:v>3.1901E-3</c:v>
                </c:pt>
                <c:pt idx="1667">
                  <c:v>3.1364000000000001E-3</c:v>
                </c:pt>
                <c:pt idx="1668">
                  <c:v>3.0834999999999999E-3</c:v>
                </c:pt>
                <c:pt idx="1669">
                  <c:v>3.0312999999999998E-3</c:v>
                </c:pt>
                <c:pt idx="1670">
                  <c:v>2.9799000000000002E-3</c:v>
                </c:pt>
                <c:pt idx="1671">
                  <c:v>2.9291999999999999E-3</c:v>
                </c:pt>
                <c:pt idx="1672">
                  <c:v>2.8793E-3</c:v>
                </c:pt>
                <c:pt idx="1673">
                  <c:v>2.8300999999999999E-3</c:v>
                </c:pt>
                <c:pt idx="1674">
                  <c:v>2.7816999999999998E-3</c:v>
                </c:pt>
                <c:pt idx="1675">
                  <c:v>2.7339999999999999E-3</c:v>
                </c:pt>
                <c:pt idx="1676">
                  <c:v>2.6870000000000002E-3</c:v>
                </c:pt>
                <c:pt idx="1677">
                  <c:v>2.6408E-3</c:v>
                </c:pt>
                <c:pt idx="1678">
                  <c:v>2.5952000000000002E-3</c:v>
                </c:pt>
                <c:pt idx="1679">
                  <c:v>2.5504E-3</c:v>
                </c:pt>
                <c:pt idx="1680">
                  <c:v>2.5062999999999999E-3</c:v>
                </c:pt>
                <c:pt idx="1681">
                  <c:v>2.4629000000000001E-3</c:v>
                </c:pt>
                <c:pt idx="1682">
                  <c:v>2.4202E-3</c:v>
                </c:pt>
                <c:pt idx="1683">
                  <c:v>2.3781000000000002E-3</c:v>
                </c:pt>
                <c:pt idx="1684">
                  <c:v>2.3368E-3</c:v>
                </c:pt>
                <c:pt idx="1685">
                  <c:v>2.2961000000000001E-3</c:v>
                </c:pt>
                <c:pt idx="1686">
                  <c:v>2.2561E-3</c:v>
                </c:pt>
                <c:pt idx="1687">
                  <c:v>2.2166999999999998E-3</c:v>
                </c:pt>
                <c:pt idx="1688">
                  <c:v>2.1779999999999998E-3</c:v>
                </c:pt>
                <c:pt idx="1689">
                  <c:v>2.14E-3</c:v>
                </c:pt>
                <c:pt idx="1690">
                  <c:v>2.1026E-3</c:v>
                </c:pt>
                <c:pt idx="1691">
                  <c:v>2.0658999999999999E-3</c:v>
                </c:pt>
                <c:pt idx="1692">
                  <c:v>2.0297000000000002E-3</c:v>
                </c:pt>
                <c:pt idx="1693">
                  <c:v>1.9943000000000001E-3</c:v>
                </c:pt>
                <c:pt idx="1694">
                  <c:v>1.9594E-3</c:v>
                </c:pt>
                <c:pt idx="1695">
                  <c:v>1.9252E-3</c:v>
                </c:pt>
                <c:pt idx="1696">
                  <c:v>1.8916E-3</c:v>
                </c:pt>
                <c:pt idx="1697">
                  <c:v>1.8584999999999999E-3</c:v>
                </c:pt>
                <c:pt idx="1698">
                  <c:v>1.8259999999999999E-3</c:v>
                </c:pt>
                <c:pt idx="1699">
                  <c:v>1.7941000000000001E-3</c:v>
                </c:pt>
                <c:pt idx="1700">
                  <c:v>1.7627999999999999E-3</c:v>
                </c:pt>
                <c:pt idx="1701">
                  <c:v>1.732E-3</c:v>
                </c:pt>
                <c:pt idx="1702">
                  <c:v>1.7017E-3</c:v>
                </c:pt>
                <c:pt idx="1703">
                  <c:v>1.6719E-3</c:v>
                </c:pt>
                <c:pt idx="1704">
                  <c:v>1.6425999999999999E-3</c:v>
                </c:pt>
                <c:pt idx="1705">
                  <c:v>1.6138000000000001E-3</c:v>
                </c:pt>
                <c:pt idx="1706">
                  <c:v>1.5854E-3</c:v>
                </c:pt>
                <c:pt idx="1707">
                  <c:v>1.5575999999999999E-3</c:v>
                </c:pt>
                <c:pt idx="1708">
                  <c:v>1.5302E-3</c:v>
                </c:pt>
                <c:pt idx="1709">
                  <c:v>1.5032999999999999E-3</c:v>
                </c:pt>
                <c:pt idx="1710">
                  <c:v>1.4767999999999999E-3</c:v>
                </c:pt>
                <c:pt idx="1711">
                  <c:v>1.4507999999999999E-3</c:v>
                </c:pt>
                <c:pt idx="1712">
                  <c:v>1.4253E-3</c:v>
                </c:pt>
                <c:pt idx="1713">
                  <c:v>1.4002000000000001E-3</c:v>
                </c:pt>
                <c:pt idx="1714">
                  <c:v>1.3755E-3</c:v>
                </c:pt>
                <c:pt idx="1715">
                  <c:v>1.3512999999999999E-3</c:v>
                </c:pt>
                <c:pt idx="1716">
                  <c:v>1.3274999999999999E-3</c:v>
                </c:pt>
                <c:pt idx="1717">
                  <c:v>1.3041999999999999E-3</c:v>
                </c:pt>
                <c:pt idx="1718">
                  <c:v>1.2811999999999999E-3</c:v>
                </c:pt>
                <c:pt idx="1719">
                  <c:v>1.2587E-3</c:v>
                </c:pt>
                <c:pt idx="1720">
                  <c:v>1.2366E-3</c:v>
                </c:pt>
                <c:pt idx="1721">
                  <c:v>1.2149000000000001E-3</c:v>
                </c:pt>
                <c:pt idx="1722">
                  <c:v>1.1937E-3</c:v>
                </c:pt>
                <c:pt idx="1723">
                  <c:v>1.1728000000000001E-3</c:v>
                </c:pt>
                <c:pt idx="1724">
                  <c:v>1.1523E-3</c:v>
                </c:pt>
                <c:pt idx="1725">
                  <c:v>1.1322000000000001E-3</c:v>
                </c:pt>
                <c:pt idx="1726">
                  <c:v>1.1123999999999999E-3</c:v>
                </c:pt>
                <c:pt idx="1727">
                  <c:v>1.0931000000000001E-3</c:v>
                </c:pt>
                <c:pt idx="1728">
                  <c:v>1.0740999999999999E-3</c:v>
                </c:pt>
                <c:pt idx="1729">
                  <c:v>1.0555E-3</c:v>
                </c:pt>
                <c:pt idx="1730">
                  <c:v>1.0372000000000001E-3</c:v>
                </c:pt>
                <c:pt idx="1731">
                  <c:v>1.0192999999999999E-3</c:v>
                </c:pt>
                <c:pt idx="1732">
                  <c:v>1.0016999999999999E-3</c:v>
                </c:pt>
                <c:pt idx="1733">
                  <c:v>9.8452000000000001E-4</c:v>
                </c:pt>
                <c:pt idx="1734">
                  <c:v>9.6761999999999998E-4</c:v>
                </c:pt>
                <c:pt idx="1735">
                  <c:v>9.5105000000000005E-4</c:v>
                </c:pt>
                <c:pt idx="1736">
                  <c:v>9.3479999999999995E-4</c:v>
                </c:pt>
                <c:pt idx="1737">
                  <c:v>9.1885999999999997E-4</c:v>
                </c:pt>
                <c:pt idx="1738">
                  <c:v>9.0322000000000004E-4</c:v>
                </c:pt>
                <c:pt idx="1739">
                  <c:v>8.8787999999999996E-4</c:v>
                </c:pt>
                <c:pt idx="1740">
                  <c:v>8.7283E-4</c:v>
                </c:pt>
                <c:pt idx="1741">
                  <c:v>8.5806999999999995E-4</c:v>
                </c:pt>
                <c:pt idx="1742">
                  <c:v>8.4358000000000002E-4</c:v>
                </c:pt>
                <c:pt idx="1743">
                  <c:v>8.2936000000000001E-4</c:v>
                </c:pt>
                <c:pt idx="1744">
                  <c:v>8.1541000000000003E-4</c:v>
                </c:pt>
                <c:pt idx="1745">
                  <c:v>8.1687000000000003E-4</c:v>
                </c:pt>
                <c:pt idx="1746">
                  <c:v>8.1771000000000003E-4</c:v>
                </c:pt>
                <c:pt idx="1747">
                  <c:v>8.0402999999999996E-4</c:v>
                </c:pt>
                <c:pt idx="1748">
                  <c:v>7.9060000000000003E-4</c:v>
                </c:pt>
                <c:pt idx="1749">
                  <c:v>7.7742999999999996E-4</c:v>
                </c:pt>
                <c:pt idx="1750">
                  <c:v>7.6449999999999999E-4</c:v>
                </c:pt>
                <c:pt idx="1751">
                  <c:v>7.5182000000000005E-4</c:v>
                </c:pt>
                <c:pt idx="1752">
                  <c:v>7.3937000000000004E-4</c:v>
                </c:pt>
                <c:pt idx="1753">
                  <c:v>7.2714999999999998E-4</c:v>
                </c:pt>
                <c:pt idx="1754">
                  <c:v>7.1517E-4</c:v>
                </c:pt>
                <c:pt idx="1755">
                  <c:v>7.0341000000000002E-4</c:v>
                </c:pt>
                <c:pt idx="1756">
                  <c:v>6.9187999999999997E-4</c:v>
                </c:pt>
                <c:pt idx="1757">
                  <c:v>6.8057000000000002E-4</c:v>
                </c:pt>
                <c:pt idx="1758">
                  <c:v>6.6947000000000003E-4</c:v>
                </c:pt>
                <c:pt idx="1759">
                  <c:v>6.5857999999999997E-4</c:v>
                </c:pt>
                <c:pt idx="1760">
                  <c:v>6.4789999999999997E-4</c:v>
                </c:pt>
                <c:pt idx="1761">
                  <c:v>6.3743000000000003E-4</c:v>
                </c:pt>
                <c:pt idx="1762">
                  <c:v>6.2715000000000004E-4</c:v>
                </c:pt>
                <c:pt idx="1763">
                  <c:v>6.1707000000000005E-4</c:v>
                </c:pt>
                <c:pt idx="1764">
                  <c:v>6.0718000000000002E-4</c:v>
                </c:pt>
                <c:pt idx="1765">
                  <c:v>5.9747999999999995E-4</c:v>
                </c:pt>
                <c:pt idx="1766">
                  <c:v>5.8797000000000005E-4</c:v>
                </c:pt>
                <c:pt idx="1767">
                  <c:v>5.7863000000000001E-4</c:v>
                </c:pt>
                <c:pt idx="1768">
                  <c:v>5.6946999999999998E-4</c:v>
                </c:pt>
                <c:pt idx="1769">
                  <c:v>5.6048999999999997E-4</c:v>
                </c:pt>
                <c:pt idx="1770">
                  <c:v>5.5166999999999998E-4</c:v>
                </c:pt>
                <c:pt idx="1771">
                  <c:v>5.4301999999999996E-4</c:v>
                </c:pt>
                <c:pt idx="1772">
                  <c:v>5.3452999999999997E-4</c:v>
                </c:pt>
                <c:pt idx="1773">
                  <c:v>5.262E-4</c:v>
                </c:pt>
                <c:pt idx="1774">
                  <c:v>5.1802E-4</c:v>
                </c:pt>
                <c:pt idx="1775">
                  <c:v>5.0998999999999999E-4</c:v>
                </c:pt>
                <c:pt idx="1776">
                  <c:v>5.0212E-4</c:v>
                </c:pt>
                <c:pt idx="1777">
                  <c:v>4.9439000000000004E-4</c:v>
                </c:pt>
                <c:pt idx="1778">
                  <c:v>4.8680000000000001E-4</c:v>
                </c:pt>
                <c:pt idx="1779">
                  <c:v>4.7935000000000002E-4</c:v>
                </c:pt>
                <c:pt idx="1780">
                  <c:v>4.7204000000000001E-4</c:v>
                </c:pt>
                <c:pt idx="1781">
                  <c:v>4.6485999999999999E-4</c:v>
                </c:pt>
                <c:pt idx="1782">
                  <c:v>4.5781000000000001E-4</c:v>
                </c:pt>
                <c:pt idx="1783">
                  <c:v>4.5089000000000001E-4</c:v>
                </c:pt>
                <c:pt idx="1784">
                  <c:v>4.4409000000000001E-4</c:v>
                </c:pt>
                <c:pt idx="1785">
                  <c:v>4.3741E-4</c:v>
                </c:pt>
                <c:pt idx="1786">
                  <c:v>4.3085999999999998E-4</c:v>
                </c:pt>
                <c:pt idx="1787">
                  <c:v>4.2442000000000001E-4</c:v>
                </c:pt>
                <c:pt idx="1788">
                  <c:v>4.1810000000000003E-4</c:v>
                </c:pt>
                <c:pt idx="1789">
                  <c:v>4.1189999999999998E-4</c:v>
                </c:pt>
                <c:pt idx="1790">
                  <c:v>4.058E-4</c:v>
                </c:pt>
                <c:pt idx="1791">
                  <c:v>3.9982E-4</c:v>
                </c:pt>
                <c:pt idx="1792">
                  <c:v>3.9395000000000001E-4</c:v>
                </c:pt>
                <c:pt idx="1793">
                  <c:v>3.8819000000000001E-4</c:v>
                </c:pt>
                <c:pt idx="1794">
                  <c:v>3.8253000000000001E-4</c:v>
                </c:pt>
                <c:pt idx="1795">
                  <c:v>3.7698000000000001E-4</c:v>
                </c:pt>
                <c:pt idx="1796">
                  <c:v>3.7152000000000002E-4</c:v>
                </c:pt>
                <c:pt idx="1797">
                  <c:v>3.6617000000000003E-4</c:v>
                </c:pt>
                <c:pt idx="1798">
                  <c:v>3.6091999999999998E-4</c:v>
                </c:pt>
                <c:pt idx="1799">
                  <c:v>3.5576E-4</c:v>
                </c:pt>
                <c:pt idx="1800">
                  <c:v>3.5070000000000001E-4</c:v>
                </c:pt>
                <c:pt idx="1801">
                  <c:v>3.4573999999999998E-4</c:v>
                </c:pt>
                <c:pt idx="1802">
                  <c:v>3.4086000000000001E-4</c:v>
                </c:pt>
                <c:pt idx="1803">
                  <c:v>3.3607999999999999E-4</c:v>
                </c:pt>
                <c:pt idx="1804">
                  <c:v>3.3137999999999999E-4</c:v>
                </c:pt>
                <c:pt idx="1805">
                  <c:v>3.2676E-4</c:v>
                </c:pt>
                <c:pt idx="1806">
                  <c:v>3.2223000000000001E-4</c:v>
                </c:pt>
                <c:pt idx="1807">
                  <c:v>3.1776999999999999E-4</c:v>
                </c:pt>
                <c:pt idx="1808">
                  <c:v>3.1338999999999998E-4</c:v>
                </c:pt>
                <c:pt idx="1809">
                  <c:v>3.0907999999999999E-4</c:v>
                </c:pt>
                <c:pt idx="1810">
                  <c:v>3.0485000000000001E-4</c:v>
                </c:pt>
                <c:pt idx="1811">
                  <c:v>3.0068E-4</c:v>
                </c:pt>
                <c:pt idx="1812">
                  <c:v>2.9659E-4</c:v>
                </c:pt>
                <c:pt idx="1813">
                  <c:v>2.9255999999999998E-4</c:v>
                </c:pt>
                <c:pt idx="1814">
                  <c:v>2.8860000000000002E-4</c:v>
                </c:pt>
                <c:pt idx="1815">
                  <c:v>2.8469999999999998E-4</c:v>
                </c:pt>
                <c:pt idx="1816">
                  <c:v>2.8087000000000001E-4</c:v>
                </c:pt>
                <c:pt idx="1817">
                  <c:v>2.7711000000000001E-4</c:v>
                </c:pt>
                <c:pt idx="1818">
                  <c:v>2.7339999999999998E-4</c:v>
                </c:pt>
                <c:pt idx="1819">
                  <c:v>2.6976000000000002E-4</c:v>
                </c:pt>
                <c:pt idx="1820">
                  <c:v>2.6616999999999998E-4</c:v>
                </c:pt>
                <c:pt idx="1821">
                  <c:v>2.6264000000000002E-4</c:v>
                </c:pt>
                <c:pt idx="1822">
                  <c:v>2.5916999999999997E-4</c:v>
                </c:pt>
                <c:pt idx="1823">
                  <c:v>2.5576E-4</c:v>
                </c:pt>
                <c:pt idx="1824">
                  <c:v>2.5240000000000001E-4</c:v>
                </c:pt>
                <c:pt idx="1825">
                  <c:v>2.4909999999999998E-4</c:v>
                </c:pt>
                <c:pt idx="1826">
                  <c:v>2.4583999999999999E-4</c:v>
                </c:pt>
                <c:pt idx="1827">
                  <c:v>2.4264999999999999E-4</c:v>
                </c:pt>
                <c:pt idx="1828">
                  <c:v>2.3949999999999999E-4</c:v>
                </c:pt>
                <c:pt idx="1829">
                  <c:v>2.364E-4</c:v>
                </c:pt>
                <c:pt idx="1830">
                  <c:v>2.3335000000000001E-4</c:v>
                </c:pt>
                <c:pt idx="1831">
                  <c:v>2.3033999999999999E-4</c:v>
                </c:pt>
                <c:pt idx="1832">
                  <c:v>2.2738000000000001E-4</c:v>
                </c:pt>
                <c:pt idx="1833">
                  <c:v>2.2447E-4</c:v>
                </c:pt>
                <c:pt idx="1834">
                  <c:v>2.2159999999999999E-4</c:v>
                </c:pt>
                <c:pt idx="1835">
                  <c:v>2.1876999999999999E-4</c:v>
                </c:pt>
                <c:pt idx="1836">
                  <c:v>2.1598E-4</c:v>
                </c:pt>
                <c:pt idx="1837">
                  <c:v>2.1322999999999999E-4</c:v>
                </c:pt>
                <c:pt idx="1838">
                  <c:v>2.1052000000000001E-4</c:v>
                </c:pt>
                <c:pt idx="1839">
                  <c:v>2.0783999999999999E-4</c:v>
                </c:pt>
                <c:pt idx="1840">
                  <c:v>2.052E-4</c:v>
                </c:pt>
                <c:pt idx="1841">
                  <c:v>2.0259999999999999E-4</c:v>
                </c:pt>
                <c:pt idx="1842">
                  <c:v>2.0002E-4</c:v>
                </c:pt>
                <c:pt idx="1843">
                  <c:v>1.9748000000000001E-4</c:v>
                </c:pt>
                <c:pt idx="1844">
                  <c:v>1.9498000000000001E-4</c:v>
                </c:pt>
                <c:pt idx="1845">
                  <c:v>1.9249999999999999E-4</c:v>
                </c:pt>
                <c:pt idx="1846">
                  <c:v>1.9006000000000001E-4</c:v>
                </c:pt>
                <c:pt idx="1847">
                  <c:v>1.8764000000000001E-4</c:v>
                </c:pt>
                <c:pt idx="1848">
                  <c:v>1.8526E-4</c:v>
                </c:pt>
                <c:pt idx="1849">
                  <c:v>1.8291E-4</c:v>
                </c:pt>
                <c:pt idx="1850">
                  <c:v>1.8059E-4</c:v>
                </c:pt>
                <c:pt idx="1851">
                  <c:v>1.783E-4</c:v>
                </c:pt>
                <c:pt idx="1852">
                  <c:v>1.7604E-4</c:v>
                </c:pt>
                <c:pt idx="1853">
                  <c:v>1.7382000000000001E-4</c:v>
                </c:pt>
                <c:pt idx="1854">
                  <c:v>1.7161999999999999E-4</c:v>
                </c:pt>
                <c:pt idx="1855">
                  <c:v>1.6945999999999999E-4</c:v>
                </c:pt>
                <c:pt idx="1856">
                  <c:v>1.6731999999999999E-4</c:v>
                </c:pt>
                <c:pt idx="1857">
                  <c:v>1.6521999999999999E-4</c:v>
                </c:pt>
                <c:pt idx="1858">
                  <c:v>1.6315000000000001E-4</c:v>
                </c:pt>
                <c:pt idx="1859">
                  <c:v>1.6110000000000001E-4</c:v>
                </c:pt>
                <c:pt idx="1860">
                  <c:v>1.5909E-4</c:v>
                </c:pt>
                <c:pt idx="1861">
                  <c:v>1.571E-4</c:v>
                </c:pt>
                <c:pt idx="1862">
                  <c:v>1.5515E-4</c:v>
                </c:pt>
                <c:pt idx="1863">
                  <c:v>1.5321000000000001E-4</c:v>
                </c:pt>
                <c:pt idx="1864">
                  <c:v>1.5131000000000001E-4</c:v>
                </c:pt>
                <c:pt idx="1865">
                  <c:v>1.4943000000000001E-4</c:v>
                </c:pt>
                <c:pt idx="1866">
                  <c:v>1.4757999999999999E-4</c:v>
                </c:pt>
                <c:pt idx="1867">
                  <c:v>1.4574999999999999E-4</c:v>
                </c:pt>
                <c:pt idx="1868">
                  <c:v>1.4394000000000001E-4</c:v>
                </c:pt>
                <c:pt idx="1869">
                  <c:v>1.4216000000000001E-4</c:v>
                </c:pt>
                <c:pt idx="1870">
                  <c:v>1.404E-4</c:v>
                </c:pt>
                <c:pt idx="1871">
                  <c:v>1.3867E-4</c:v>
                </c:pt>
                <c:pt idx="1872">
                  <c:v>1.3694999999999999E-4</c:v>
                </c:pt>
                <c:pt idx="1873">
                  <c:v>1.3526E-4</c:v>
                </c:pt>
                <c:pt idx="1874">
                  <c:v>1.3358000000000001E-4</c:v>
                </c:pt>
                <c:pt idx="1875">
                  <c:v>1.3192999999999999E-4</c:v>
                </c:pt>
                <c:pt idx="1876">
                  <c:v>1.303E-4</c:v>
                </c:pt>
                <c:pt idx="1877">
                  <c:v>1.2867999999999999E-4</c:v>
                </c:pt>
                <c:pt idx="1878">
                  <c:v>1.2709E-4</c:v>
                </c:pt>
                <c:pt idx="1879">
                  <c:v>1.2551000000000001E-4</c:v>
                </c:pt>
                <c:pt idx="1880">
                  <c:v>1.2395E-4</c:v>
                </c:pt>
                <c:pt idx="1881">
                  <c:v>1.2240999999999999E-4</c:v>
                </c:pt>
                <c:pt idx="1882">
                  <c:v>1.2087999999999999E-4</c:v>
                </c:pt>
                <c:pt idx="1883">
                  <c:v>1.1937E-4</c:v>
                </c:pt>
                <c:pt idx="1884">
                  <c:v>1.1788E-4</c:v>
                </c:pt>
                <c:pt idx="1885">
                  <c:v>1.164E-4</c:v>
                </c:pt>
                <c:pt idx="1886">
                  <c:v>1.1493999999999999E-4</c:v>
                </c:pt>
                <c:pt idx="1887">
                  <c:v>1.1349E-4</c:v>
                </c:pt>
                <c:pt idx="1888">
                  <c:v>1.1205999999999999E-4</c:v>
                </c:pt>
                <c:pt idx="1889">
                  <c:v>1.1064E-4</c:v>
                </c:pt>
                <c:pt idx="1890">
                  <c:v>1.0924E-4</c:v>
                </c:pt>
                <c:pt idx="1891">
                  <c:v>1.0785000000000001E-4</c:v>
                </c:pt>
                <c:pt idx="1892">
                  <c:v>1.0648E-4</c:v>
                </c:pt>
                <c:pt idx="1893">
                  <c:v>1.0513E-4</c:v>
                </c:pt>
                <c:pt idx="1894">
                  <c:v>1.0378999999999999E-4</c:v>
                </c:pt>
                <c:pt idx="1895">
                  <c:v>1.0246E-4</c:v>
                </c:pt>
                <c:pt idx="1896">
                  <c:v>1.1095999999999999E-4</c:v>
                </c:pt>
                <c:pt idx="1897">
                  <c:v>1.0954E-4</c:v>
                </c:pt>
                <c:pt idx="1898">
                  <c:v>1.0814E-4</c:v>
                </c:pt>
                <c:pt idx="1899">
                  <c:v>1.0676E-4</c:v>
                </c:pt>
                <c:pt idx="1900">
                  <c:v>1.0539000000000001E-4</c:v>
                </c:pt>
                <c:pt idx="1901">
                  <c:v>1.0403000000000001E-4</c:v>
                </c:pt>
                <c:pt idx="1902">
                  <c:v>1.027E-4</c:v>
                </c:pt>
                <c:pt idx="1903">
                  <c:v>1.0137E-4</c:v>
                </c:pt>
                <c:pt idx="1904">
                  <c:v>1.0007E-4</c:v>
                </c:pt>
                <c:pt idx="1905">
                  <c:v>9.8771999999999996E-5</c:v>
                </c:pt>
                <c:pt idx="1906">
                  <c:v>9.7495000000000001E-5</c:v>
                </c:pt>
                <c:pt idx="1907">
                  <c:v>1.0785000000000001E-4</c:v>
                </c:pt>
                <c:pt idx="1908">
                  <c:v>1.2549999999999999E-4</c:v>
                </c:pt>
                <c:pt idx="1909">
                  <c:v>1.2386999999999999E-4</c:v>
                </c:pt>
                <c:pt idx="1910">
                  <c:v>1.2224999999999999E-4</c:v>
                </c:pt>
                <c:pt idx="1911">
                  <c:v>1.2066E-4</c:v>
                </c:pt>
                <c:pt idx="1912">
                  <c:v>1.1909E-4</c:v>
                </c:pt>
                <c:pt idx="1913">
                  <c:v>1.1752999999999999E-4</c:v>
                </c:pt>
                <c:pt idx="1914">
                  <c:v>1.1599000000000001E-4</c:v>
                </c:pt>
                <c:pt idx="1915">
                  <c:v>1.1446999999999999E-4</c:v>
                </c:pt>
                <c:pt idx="1916">
                  <c:v>1.1296E-4</c:v>
                </c:pt>
                <c:pt idx="1917">
                  <c:v>1.1147E-4</c:v>
                </c:pt>
                <c:pt idx="1918">
                  <c:v>1.1E-4</c:v>
                </c:pt>
                <c:pt idx="1919">
                  <c:v>1.0855E-4</c:v>
                </c:pt>
                <c:pt idx="1920">
                  <c:v>1.0711E-4</c:v>
                </c:pt>
                <c:pt idx="1921">
                  <c:v>1.0568E-4</c:v>
                </c:pt>
                <c:pt idx="1922">
                  <c:v>1.0427E-4</c:v>
                </c:pt>
                <c:pt idx="1923">
                  <c:v>1.0288E-4</c:v>
                </c:pt>
                <c:pt idx="1924">
                  <c:v>1.0149000000000001E-4</c:v>
                </c:pt>
                <c:pt idx="1925">
                  <c:v>1.0013000000000001E-4</c:v>
                </c:pt>
                <c:pt idx="1926">
                  <c:v>9.8774E-5</c:v>
                </c:pt>
                <c:pt idx="1927">
                  <c:v>9.7433E-5</c:v>
                </c:pt>
                <c:pt idx="1928">
                  <c:v>9.6106000000000004E-5</c:v>
                </c:pt>
                <c:pt idx="1929">
                  <c:v>9.4791999999999996E-5</c:v>
                </c:pt>
                <c:pt idx="1930">
                  <c:v>9.3491000000000003E-5</c:v>
                </c:pt>
                <c:pt idx="1931">
                  <c:v>9.2201999999999996E-5</c:v>
                </c:pt>
                <c:pt idx="1932">
                  <c:v>9.0926000000000003E-5</c:v>
                </c:pt>
                <c:pt idx="1933">
                  <c:v>8.9664000000000001E-5</c:v>
                </c:pt>
                <c:pt idx="1934">
                  <c:v>8.8413999999999997E-5</c:v>
                </c:pt>
                <c:pt idx="1935">
                  <c:v>8.7177999999999998E-5</c:v>
                </c:pt>
                <c:pt idx="1936">
                  <c:v>8.5956000000000002E-5</c:v>
                </c:pt>
                <c:pt idx="1937">
                  <c:v>8.4746999999999993E-5</c:v>
                </c:pt>
                <c:pt idx="1938">
                  <c:v>1.249E-4</c:v>
                </c:pt>
                <c:pt idx="1939">
                  <c:v>1.2313E-4</c:v>
                </c:pt>
                <c:pt idx="1940">
                  <c:v>1.2139E-4</c:v>
                </c:pt>
                <c:pt idx="1941">
                  <c:v>1.1967E-4</c:v>
                </c:pt>
                <c:pt idx="1942">
                  <c:v>1.1797E-4</c:v>
                </c:pt>
                <c:pt idx="1943">
                  <c:v>1.1629E-4</c:v>
                </c:pt>
                <c:pt idx="1944">
                  <c:v>1.1463000000000001E-4</c:v>
                </c:pt>
                <c:pt idx="1945">
                  <c:v>1.1299E-4</c:v>
                </c:pt>
                <c:pt idx="1946">
                  <c:v>1.1137999999999999E-4</c:v>
                </c:pt>
                <c:pt idx="1947">
                  <c:v>1.0978E-4</c:v>
                </c:pt>
                <c:pt idx="1948">
                  <c:v>1.0821E-4</c:v>
                </c:pt>
                <c:pt idx="1949">
                  <c:v>1.0666E-4</c:v>
                </c:pt>
                <c:pt idx="1950">
                  <c:v>1.0512E-4</c:v>
                </c:pt>
                <c:pt idx="1951">
                  <c:v>1.0361000000000001E-4</c:v>
                </c:pt>
                <c:pt idx="1952">
                  <c:v>1.0212E-4</c:v>
                </c:pt>
                <c:pt idx="1953">
                  <c:v>1.0064E-4</c:v>
                </c:pt>
                <c:pt idx="1954">
                  <c:v>9.9186999999999997E-5</c:v>
                </c:pt>
                <c:pt idx="1955">
                  <c:v>9.7751000000000007E-5</c:v>
                </c:pt>
                <c:pt idx="1956">
                  <c:v>9.6335000000000005E-5</c:v>
                </c:pt>
                <c:pt idx="1957">
                  <c:v>9.4937000000000003E-5</c:v>
                </c:pt>
                <c:pt idx="1958">
                  <c:v>9.3558000000000001E-5</c:v>
                </c:pt>
                <c:pt idx="1959">
                  <c:v>9.2195999999999996E-5</c:v>
                </c:pt>
                <c:pt idx="1960">
                  <c:v>9.0853000000000006E-5</c:v>
                </c:pt>
                <c:pt idx="1961">
                  <c:v>8.9525999999999996E-5</c:v>
                </c:pt>
                <c:pt idx="1962">
                  <c:v>8.8218000000000001E-5</c:v>
                </c:pt>
                <c:pt idx="1963">
                  <c:v>8.6926000000000001E-5</c:v>
                </c:pt>
                <c:pt idx="1964">
                  <c:v>8.5650999999999997E-5</c:v>
                </c:pt>
                <c:pt idx="1965">
                  <c:v>8.4393000000000003E-5</c:v>
                </c:pt>
                <c:pt idx="1966">
                  <c:v>8.3152000000000006E-5</c:v>
                </c:pt>
                <c:pt idx="1967">
                  <c:v>8.1927000000000004E-5</c:v>
                </c:pt>
                <c:pt idx="1968">
                  <c:v>8.0718999999999997E-5</c:v>
                </c:pt>
                <c:pt idx="1969">
                  <c:v>7.9525999999999997E-5</c:v>
                </c:pt>
                <c:pt idx="1970">
                  <c:v>7.8349999999999994E-5</c:v>
                </c:pt>
                <c:pt idx="1971">
                  <c:v>7.7187999999999993E-5</c:v>
                </c:pt>
                <c:pt idx="1972">
                  <c:v>7.6042000000000001E-5</c:v>
                </c:pt>
                <c:pt idx="1973">
                  <c:v>7.4911000000000002E-5</c:v>
                </c:pt>
                <c:pt idx="1974">
                  <c:v>7.3794999999999994E-5</c:v>
                </c:pt>
                <c:pt idx="1975">
                  <c:v>7.2693000000000003E-5</c:v>
                </c:pt>
                <c:pt idx="1976">
                  <c:v>7.1604000000000001E-5</c:v>
                </c:pt>
                <c:pt idx="1977">
                  <c:v>7.0530000000000004E-5</c:v>
                </c:pt>
                <c:pt idx="1978">
                  <c:v>6.9468999999999995E-5</c:v>
                </c:pt>
                <c:pt idx="1979">
                  <c:v>6.8421000000000001E-5</c:v>
                </c:pt>
                <c:pt idx="1980">
                  <c:v>6.7386999999999997E-5</c:v>
                </c:pt>
                <c:pt idx="1981">
                  <c:v>6.6365999999999994E-5</c:v>
                </c:pt>
                <c:pt idx="1982">
                  <c:v>6.5357999999999993E-5</c:v>
                </c:pt>
                <c:pt idx="1983">
                  <c:v>6.4362999999999993E-5</c:v>
                </c:pt>
                <c:pt idx="1984">
                  <c:v>6.3381999999999997E-5</c:v>
                </c:pt>
                <c:pt idx="1985">
                  <c:v>6.2413E-5</c:v>
                </c:pt>
                <c:pt idx="1986">
                  <c:v>6.1457999999999993E-5</c:v>
                </c:pt>
                <c:pt idx="1987">
                  <c:v>6.0516000000000001E-5</c:v>
                </c:pt>
                <c:pt idx="1988">
                  <c:v>5.9586999999999997E-5</c:v>
                </c:pt>
                <c:pt idx="1989">
                  <c:v>5.8669999999999999E-5</c:v>
                </c:pt>
                <c:pt idx="1990">
                  <c:v>5.7766000000000002E-5</c:v>
                </c:pt>
                <c:pt idx="1991">
                  <c:v>5.6875E-5</c:v>
                </c:pt>
                <c:pt idx="1992">
                  <c:v>5.5995999999999997E-5</c:v>
                </c:pt>
                <c:pt idx="1993">
                  <c:v>5.5127999999999998E-5</c:v>
                </c:pt>
                <c:pt idx="1994">
                  <c:v>5.4273E-5</c:v>
                </c:pt>
                <c:pt idx="1995">
                  <c:v>5.3429E-5</c:v>
                </c:pt>
                <c:pt idx="1996">
                  <c:v>5.2596999999999998E-5</c:v>
                </c:pt>
                <c:pt idx="1997">
                  <c:v>5.1774999999999998E-5</c:v>
                </c:pt>
                <c:pt idx="1998">
                  <c:v>5.0964999999999997E-5</c:v>
                </c:pt>
                <c:pt idx="1999">
                  <c:v>5.0164999999999998E-5</c:v>
                </c:pt>
                <c:pt idx="2000">
                  <c:v>4.9376000000000003E-5</c:v>
                </c:pt>
                <c:pt idx="2001">
                  <c:v>4.8597999999999998E-5</c:v>
                </c:pt>
                <c:pt idx="2002">
                  <c:v>4.7828999999999999E-5</c:v>
                </c:pt>
                <c:pt idx="2003">
                  <c:v>4.7070999999999997E-5</c:v>
                </c:pt>
                <c:pt idx="2004">
                  <c:v>4.6322999999999997E-5</c:v>
                </c:pt>
                <c:pt idx="2005">
                  <c:v>4.5584999999999998E-5</c:v>
                </c:pt>
                <c:pt idx="2006">
                  <c:v>4.4857000000000001E-5</c:v>
                </c:pt>
                <c:pt idx="2007">
                  <c:v>4.4138000000000003E-5</c:v>
                </c:pt>
                <c:pt idx="2008">
                  <c:v>4.3429E-5</c:v>
                </c:pt>
                <c:pt idx="2009">
                  <c:v>4.2729999999999999E-5</c:v>
                </c:pt>
                <c:pt idx="2010">
                  <c:v>4.2039000000000002E-5</c:v>
                </c:pt>
                <c:pt idx="2011">
                  <c:v>4.1357999999999999E-5</c:v>
                </c:pt>
                <c:pt idx="2012">
                  <c:v>4.0686000000000003E-5</c:v>
                </c:pt>
                <c:pt idx="2013">
                  <c:v>4.0022999999999999E-5</c:v>
                </c:pt>
                <c:pt idx="2014">
                  <c:v>3.9369000000000002E-5</c:v>
                </c:pt>
                <c:pt idx="2015">
                  <c:v>3.8723999999999997E-5</c:v>
                </c:pt>
                <c:pt idx="2016">
                  <c:v>3.8087000000000003E-5</c:v>
                </c:pt>
                <c:pt idx="2017">
                  <c:v>3.7459000000000002E-5</c:v>
                </c:pt>
                <c:pt idx="2018">
                  <c:v>3.6838999999999997E-5</c:v>
                </c:pt>
                <c:pt idx="2019">
                  <c:v>3.6227999999999999E-5</c:v>
                </c:pt>
                <c:pt idx="2020">
                  <c:v>3.5624999999999999E-5</c:v>
                </c:pt>
                <c:pt idx="2021">
                  <c:v>3.5030999999999997E-5</c:v>
                </c:pt>
                <c:pt idx="2022">
                  <c:v>3.4445E-5</c:v>
                </c:pt>
                <c:pt idx="2023">
                  <c:v>3.3868000000000002E-5</c:v>
                </c:pt>
                <c:pt idx="2024">
                  <c:v>3.3297999999999999E-5</c:v>
                </c:pt>
                <c:pt idx="2025">
                  <c:v>3.2737000000000002E-5</c:v>
                </c:pt>
                <c:pt idx="2026">
                  <c:v>3.2184000000000002E-5</c:v>
                </c:pt>
                <c:pt idx="2027">
                  <c:v>3.1639E-5</c:v>
                </c:pt>
                <c:pt idx="2028">
                  <c:v>3.1102999999999997E-5</c:v>
                </c:pt>
                <c:pt idx="2029">
                  <c:v>3.0574000000000002E-5</c:v>
                </c:pt>
                <c:pt idx="2030">
                  <c:v>3.0054000000000001E-5</c:v>
                </c:pt>
                <c:pt idx="2031">
                  <c:v>2.9541000000000001E-5</c:v>
                </c:pt>
                <c:pt idx="2032">
                  <c:v>2.9036000000000001E-5</c:v>
                </c:pt>
                <c:pt idx="2033">
                  <c:v>2.8540000000000001E-5</c:v>
                </c:pt>
                <c:pt idx="2034">
                  <c:v>2.8051E-5</c:v>
                </c:pt>
                <c:pt idx="2035">
                  <c:v>2.7569999999999999E-5</c:v>
                </c:pt>
                <c:pt idx="2036">
                  <c:v>2.7097000000000002E-5</c:v>
                </c:pt>
                <c:pt idx="2037">
                  <c:v>2.6631E-5</c:v>
                </c:pt>
                <c:pt idx="2038">
                  <c:v>2.6173000000000002E-5</c:v>
                </c:pt>
                <c:pt idx="2039">
                  <c:v>2.5723000000000001E-5</c:v>
                </c:pt>
                <c:pt idx="2040">
                  <c:v>2.5279E-5</c:v>
                </c:pt>
                <c:pt idx="2041">
                  <c:v>2.4842999999999999E-5</c:v>
                </c:pt>
                <c:pt idx="2042">
                  <c:v>2.4414E-5</c:v>
                </c:pt>
                <c:pt idx="2043">
                  <c:v>2.3992E-5</c:v>
                </c:pt>
                <c:pt idx="2044">
                  <c:v>2.3577000000000001E-5</c:v>
                </c:pt>
                <c:pt idx="2045">
                  <c:v>2.3169000000000001E-5</c:v>
                </c:pt>
                <c:pt idx="2046">
                  <c:v>2.2768E-5</c:v>
                </c:pt>
                <c:pt idx="2047">
                  <c:v>2.2373000000000001E-5</c:v>
                </c:pt>
                <c:pt idx="2048">
                  <c:v>2.1984000000000002E-5</c:v>
                </c:pt>
                <c:pt idx="2049">
                  <c:v>2.1602000000000001E-5</c:v>
                </c:pt>
                <c:pt idx="2050">
                  <c:v>2.1226E-5</c:v>
                </c:pt>
                <c:pt idx="2051">
                  <c:v>2.0856000000000002E-5</c:v>
                </c:pt>
                <c:pt idx="2052">
                  <c:v>2.0492999999999998E-5</c:v>
                </c:pt>
                <c:pt idx="2053">
                  <c:v>2.0134999999999999E-5</c:v>
                </c:pt>
                <c:pt idx="2054">
                  <c:v>1.9783E-5</c:v>
                </c:pt>
                <c:pt idx="2055">
                  <c:v>1.9437999999999999E-5</c:v>
                </c:pt>
                <c:pt idx="2056">
                  <c:v>1.9097999999999999E-5</c:v>
                </c:pt>
                <c:pt idx="2057">
                  <c:v>1.8763999999999999E-5</c:v>
                </c:pt>
                <c:pt idx="2058">
                  <c:v>1.8434999999999999E-5</c:v>
                </c:pt>
                <c:pt idx="2059">
                  <c:v>1.8111999999999999E-5</c:v>
                </c:pt>
                <c:pt idx="2060">
                  <c:v>1.7793999999999999E-5</c:v>
                </c:pt>
                <c:pt idx="2061">
                  <c:v>1.7482E-5</c:v>
                </c:pt>
                <c:pt idx="2062">
                  <c:v>1.7175000000000001E-5</c:v>
                </c:pt>
                <c:pt idx="2063">
                  <c:v>1.6874000000000001E-5</c:v>
                </c:pt>
                <c:pt idx="2064">
                  <c:v>1.6577000000000001E-5</c:v>
                </c:pt>
                <c:pt idx="2065">
                  <c:v>1.6285000000000001E-5</c:v>
                </c:pt>
                <c:pt idx="2066">
                  <c:v>1.5999E-5</c:v>
                </c:pt>
                <c:pt idx="2067">
                  <c:v>1.5716999999999999E-5</c:v>
                </c:pt>
                <c:pt idx="2068">
                  <c:v>1.5440000000000001E-5</c:v>
                </c:pt>
                <c:pt idx="2069">
                  <c:v>1.5167999999999999E-5</c:v>
                </c:pt>
                <c:pt idx="2070">
                  <c:v>1.49E-5</c:v>
                </c:pt>
                <c:pt idx="2071">
                  <c:v>1.4637000000000001E-5</c:v>
                </c:pt>
                <c:pt idx="2072">
                  <c:v>1.4378E-5</c:v>
                </c:pt>
                <c:pt idx="2073">
                  <c:v>1.4124000000000001E-5</c:v>
                </c:pt>
                <c:pt idx="2074">
                  <c:v>1.3875E-5</c:v>
                </c:pt>
                <c:pt idx="2075">
                  <c:v>1.3628999999999999E-5</c:v>
                </c:pt>
                <c:pt idx="2076">
                  <c:v>1.3389E-5</c:v>
                </c:pt>
                <c:pt idx="2077">
                  <c:v>1.3152E-5</c:v>
                </c:pt>
                <c:pt idx="2078">
                  <c:v>1.292E-5</c:v>
                </c:pt>
                <c:pt idx="2079">
                  <c:v>1.2690999999999999E-5</c:v>
                </c:pt>
                <c:pt idx="2080">
                  <c:v>1.2466999999999999E-5</c:v>
                </c:pt>
                <c:pt idx="2081">
                  <c:v>1.2247E-5</c:v>
                </c:pt>
                <c:pt idx="2082">
                  <c:v>1.2031000000000001E-5</c:v>
                </c:pt>
                <c:pt idx="2083">
                  <c:v>1.1819E-5</c:v>
                </c:pt>
                <c:pt idx="2084">
                  <c:v>1.1610000000000001E-5</c:v>
                </c:pt>
                <c:pt idx="2085">
                  <c:v>1.1405E-5</c:v>
                </c:pt>
                <c:pt idx="2086">
                  <c:v>1.1204E-5</c:v>
                </c:pt>
                <c:pt idx="2087">
                  <c:v>1.1007E-5</c:v>
                </c:pt>
                <c:pt idx="2088">
                  <c:v>1.0813E-5</c:v>
                </c:pt>
                <c:pt idx="2089">
                  <c:v>1.0623E-5</c:v>
                </c:pt>
                <c:pt idx="2090">
                  <c:v>1.0436E-5</c:v>
                </c:pt>
                <c:pt idx="2091">
                  <c:v>1.0253E-5</c:v>
                </c:pt>
                <c:pt idx="2092">
                  <c:v>1.0073E-5</c:v>
                </c:pt>
                <c:pt idx="2093">
                  <c:v>9.8969000000000001E-6</c:v>
                </c:pt>
                <c:pt idx="2094">
                  <c:v>9.7236999999999998E-6</c:v>
                </c:pt>
                <c:pt idx="2095">
                  <c:v>9.5537999999999999E-6</c:v>
                </c:pt>
                <c:pt idx="2096">
                  <c:v>9.3872000000000005E-6</c:v>
                </c:pt>
                <c:pt idx="2097">
                  <c:v>9.2236999999999995E-6</c:v>
                </c:pt>
                <c:pt idx="2098">
                  <c:v>9.0633000000000001E-6</c:v>
                </c:pt>
                <c:pt idx="2099">
                  <c:v>8.9060999999999993E-6</c:v>
                </c:pt>
                <c:pt idx="2100">
                  <c:v>8.7517999999999998E-6</c:v>
                </c:pt>
                <c:pt idx="2101">
                  <c:v>8.6005000000000001E-6</c:v>
                </c:pt>
                <c:pt idx="2102">
                  <c:v>8.4520999999999999E-6</c:v>
                </c:pt>
                <c:pt idx="2103">
                  <c:v>8.3065999999999994E-6</c:v>
                </c:pt>
                <c:pt idx="2104">
                  <c:v>8.1638999999999999E-6</c:v>
                </c:pt>
                <c:pt idx="2105">
                  <c:v>8.0238999999999995E-6</c:v>
                </c:pt>
                <c:pt idx="2106">
                  <c:v>7.8864999999999998E-6</c:v>
                </c:pt>
                <c:pt idx="2107">
                  <c:v>7.7517999999999992E-6</c:v>
                </c:pt>
                <c:pt idx="2108">
                  <c:v>7.6197000000000001E-6</c:v>
                </c:pt>
                <c:pt idx="2109">
                  <c:v>7.4900000000000003E-6</c:v>
                </c:pt>
                <c:pt idx="2110">
                  <c:v>7.3628E-6</c:v>
                </c:pt>
                <c:pt idx="2111">
                  <c:v>7.238E-6</c:v>
                </c:pt>
                <c:pt idx="2112">
                  <c:v>7.1156000000000001E-6</c:v>
                </c:pt>
                <c:pt idx="2113">
                  <c:v>6.9954E-6</c:v>
                </c:pt>
                <c:pt idx="2114">
                  <c:v>6.8774999999999998E-6</c:v>
                </c:pt>
                <c:pt idx="2115">
                  <c:v>6.7617E-6</c:v>
                </c:pt>
                <c:pt idx="2116">
                  <c:v>6.6479999999999997E-6</c:v>
                </c:pt>
                <c:pt idx="2117">
                  <c:v>6.5365E-6</c:v>
                </c:pt>
                <c:pt idx="2118">
                  <c:v>6.4269999999999996E-6</c:v>
                </c:pt>
                <c:pt idx="2119">
                  <c:v>6.3194E-6</c:v>
                </c:pt>
                <c:pt idx="2120">
                  <c:v>6.2138999999999999E-6</c:v>
                </c:pt>
                <c:pt idx="2121">
                  <c:v>6.1102999999999998E-6</c:v>
                </c:pt>
                <c:pt idx="2122">
                  <c:v>6.0086000000000004E-6</c:v>
                </c:pt>
                <c:pt idx="2123">
                  <c:v>5.9086999999999999E-6</c:v>
                </c:pt>
                <c:pt idx="2124">
                  <c:v>5.8107000000000001E-6</c:v>
                </c:pt>
                <c:pt idx="2125">
                  <c:v>5.7145000000000001E-6</c:v>
                </c:pt>
                <c:pt idx="2126">
                  <c:v>5.6200999999999998E-6</c:v>
                </c:pt>
                <c:pt idx="2127">
                  <c:v>5.5275E-6</c:v>
                </c:pt>
                <c:pt idx="2128">
                  <c:v>5.4365999999999998E-6</c:v>
                </c:pt>
                <c:pt idx="2129">
                  <c:v>5.3473999999999998E-6</c:v>
                </c:pt>
                <c:pt idx="2130">
                  <c:v>5.2599000000000002E-6</c:v>
                </c:pt>
                <c:pt idx="2131">
                  <c:v>5.1739999999999999E-6</c:v>
                </c:pt>
                <c:pt idx="2132">
                  <c:v>5.0898E-6</c:v>
                </c:pt>
                <c:pt idx="2133">
                  <c:v>5.0070999999999999E-6</c:v>
                </c:pt>
                <c:pt idx="2134">
                  <c:v>4.9259999999999999E-6</c:v>
                </c:pt>
                <c:pt idx="2135">
                  <c:v>4.8465000000000001E-6</c:v>
                </c:pt>
                <c:pt idx="2136">
                  <c:v>4.7683999999999999E-6</c:v>
                </c:pt>
                <c:pt idx="2137">
                  <c:v>4.6917999999999997E-6</c:v>
                </c:pt>
                <c:pt idx="2138">
                  <c:v>4.6167000000000002E-6</c:v>
                </c:pt>
                <c:pt idx="2139">
                  <c:v>4.5430999999999998E-6</c:v>
                </c:pt>
                <c:pt idx="2140">
                  <c:v>4.4707999999999996E-6</c:v>
                </c:pt>
                <c:pt idx="2141">
                  <c:v>4.4000000000000002E-6</c:v>
                </c:pt>
                <c:pt idx="2142">
                  <c:v>4.3305000000000003E-6</c:v>
                </c:pt>
                <c:pt idx="2143">
                  <c:v>4.2622999999999998E-6</c:v>
                </c:pt>
                <c:pt idx="2144">
                  <c:v>4.1954999999999999E-6</c:v>
                </c:pt>
                <c:pt idx="2145">
                  <c:v>4.1299E-6</c:v>
                </c:pt>
                <c:pt idx="2146">
                  <c:v>4.0655999999999997E-6</c:v>
                </c:pt>
                <c:pt idx="2147">
                  <c:v>4.0024E-6</c:v>
                </c:pt>
                <c:pt idx="2148">
                  <c:v>3.9404999999999998E-6</c:v>
                </c:pt>
                <c:pt idx="2149">
                  <c:v>3.8797000000000003E-6</c:v>
                </c:pt>
                <c:pt idx="2150">
                  <c:v>3.8201000000000001E-6</c:v>
                </c:pt>
                <c:pt idx="2151">
                  <c:v>0.19359999999999999</c:v>
                </c:pt>
                <c:pt idx="2152">
                  <c:v>0.19192000000000001</c:v>
                </c:pt>
                <c:pt idx="2153">
                  <c:v>0.189</c:v>
                </c:pt>
                <c:pt idx="2154">
                  <c:v>0.18612999999999999</c:v>
                </c:pt>
                <c:pt idx="2155">
                  <c:v>0.18332000000000001</c:v>
                </c:pt>
                <c:pt idx="2156">
                  <c:v>0.18054999999999999</c:v>
                </c:pt>
                <c:pt idx="2157">
                  <c:v>0.17784</c:v>
                </c:pt>
                <c:pt idx="2158">
                  <c:v>0.17518</c:v>
                </c:pt>
                <c:pt idx="2159">
                  <c:v>0.17255999999999999</c:v>
                </c:pt>
                <c:pt idx="2160">
                  <c:v>0.17</c:v>
                </c:pt>
                <c:pt idx="2161">
                  <c:v>0.16747999999999999</c:v>
                </c:pt>
                <c:pt idx="2162">
                  <c:v>0.16500000000000001</c:v>
                </c:pt>
                <c:pt idx="2163">
                  <c:v>0.16256999999999999</c:v>
                </c:pt>
                <c:pt idx="2164">
                  <c:v>0.16019</c:v>
                </c:pt>
                <c:pt idx="2165">
                  <c:v>0.15784000000000001</c:v>
                </c:pt>
                <c:pt idx="2166">
                  <c:v>0.15554000000000001</c:v>
                </c:pt>
                <c:pt idx="2167">
                  <c:v>0.15328</c:v>
                </c:pt>
                <c:pt idx="2168">
                  <c:v>0.15106</c:v>
                </c:pt>
                <c:pt idx="2169">
                  <c:v>0.14888000000000001</c:v>
                </c:pt>
                <c:pt idx="2170">
                  <c:v>0.14674000000000001</c:v>
                </c:pt>
                <c:pt idx="2171">
                  <c:v>0.14463000000000001</c:v>
                </c:pt>
                <c:pt idx="2172">
                  <c:v>0.14257</c:v>
                </c:pt>
                <c:pt idx="2173">
                  <c:v>0.14054</c:v>
                </c:pt>
                <c:pt idx="2174">
                  <c:v>0.13854</c:v>
                </c:pt>
                <c:pt idx="2175">
                  <c:v>0.13658000000000001</c:v>
                </c:pt>
                <c:pt idx="2176">
                  <c:v>0.13464999999999999</c:v>
                </c:pt>
                <c:pt idx="2177">
                  <c:v>0.13275999999999999</c:v>
                </c:pt>
                <c:pt idx="2178">
                  <c:v>0.13089000000000001</c:v>
                </c:pt>
                <c:pt idx="2179">
                  <c:v>0.12906000000000001</c:v>
                </c:pt>
                <c:pt idx="2180">
                  <c:v>0.12726000000000001</c:v>
                </c:pt>
                <c:pt idx="2181">
                  <c:v>0.12548999999999999</c:v>
                </c:pt>
                <c:pt idx="2182">
                  <c:v>0.12375</c:v>
                </c:pt>
                <c:pt idx="2183">
                  <c:v>0.12204</c:v>
                </c:pt>
                <c:pt idx="2184">
                  <c:v>0.12035999999999999</c:v>
                </c:pt>
                <c:pt idx="2185">
                  <c:v>0.1187</c:v>
                </c:pt>
                <c:pt idx="2186">
                  <c:v>0.11706999999999999</c:v>
                </c:pt>
                <c:pt idx="2187">
                  <c:v>0.11547</c:v>
                </c:pt>
                <c:pt idx="2188">
                  <c:v>0.11389000000000001</c:v>
                </c:pt>
                <c:pt idx="2189">
                  <c:v>0.11234</c:v>
                </c:pt>
                <c:pt idx="2190">
                  <c:v>0.11081000000000001</c:v>
                </c:pt>
                <c:pt idx="2191">
                  <c:v>0.10931</c:v>
                </c:pt>
                <c:pt idx="2192">
                  <c:v>0.10783</c:v>
                </c:pt>
                <c:pt idx="2193">
                  <c:v>0.10638</c:v>
                </c:pt>
                <c:pt idx="2194">
                  <c:v>0.10495</c:v>
                </c:pt>
                <c:pt idx="2195">
                  <c:v>0.10353999999999999</c:v>
                </c:pt>
                <c:pt idx="2196">
                  <c:v>0.10215</c:v>
                </c:pt>
                <c:pt idx="2197">
                  <c:v>0.10079</c:v>
                </c:pt>
                <c:pt idx="2198">
                  <c:v>9.9442000000000003E-2</c:v>
                </c:pt>
                <c:pt idx="2199">
                  <c:v>9.8117999999999997E-2</c:v>
                </c:pt>
                <c:pt idx="2200">
                  <c:v>9.6812999999999996E-2</c:v>
                </c:pt>
                <c:pt idx="2201">
                  <c:v>9.5528000000000002E-2</c:v>
                </c:pt>
                <c:pt idx="2202">
                  <c:v>9.4260999999999998E-2</c:v>
                </c:pt>
                <c:pt idx="2203">
                  <c:v>9.3012999999999998E-2</c:v>
                </c:pt>
                <c:pt idx="2204">
                  <c:v>9.1783000000000003E-2</c:v>
                </c:pt>
                <c:pt idx="2205">
                  <c:v>9.0572E-2</c:v>
                </c:pt>
                <c:pt idx="2206">
                  <c:v>9.5884999999999998E-2</c:v>
                </c:pt>
                <c:pt idx="2207">
                  <c:v>9.4622999999999999E-2</c:v>
                </c:pt>
                <c:pt idx="2208">
                  <c:v>9.3379000000000004E-2</c:v>
                </c:pt>
                <c:pt idx="2209">
                  <c:v>9.2154E-2</c:v>
                </c:pt>
                <c:pt idx="2210">
                  <c:v>9.0945999999999999E-2</c:v>
                </c:pt>
                <c:pt idx="2211">
                  <c:v>8.9757000000000003E-2</c:v>
                </c:pt>
                <c:pt idx="2212">
                  <c:v>8.8583999999999996E-2</c:v>
                </c:pt>
                <c:pt idx="2213">
                  <c:v>8.7429000000000007E-2</c:v>
                </c:pt>
                <c:pt idx="2214">
                  <c:v>8.6291000000000007E-2</c:v>
                </c:pt>
                <c:pt idx="2215">
                  <c:v>8.5168999999999995E-2</c:v>
                </c:pt>
                <c:pt idx="2216">
                  <c:v>8.4062999999999999E-2</c:v>
                </c:pt>
                <c:pt idx="2217">
                  <c:v>8.2973000000000005E-2</c:v>
                </c:pt>
                <c:pt idx="2218">
                  <c:v>8.1897999999999999E-2</c:v>
                </c:pt>
                <c:pt idx="2219">
                  <c:v>8.0838999999999994E-2</c:v>
                </c:pt>
                <c:pt idx="2220">
                  <c:v>7.9795000000000005E-2</c:v>
                </c:pt>
                <c:pt idx="2221">
                  <c:v>7.8766000000000003E-2</c:v>
                </c:pt>
                <c:pt idx="2222">
                  <c:v>7.7752000000000002E-2</c:v>
                </c:pt>
                <c:pt idx="2223">
                  <c:v>7.6752000000000001E-2</c:v>
                </c:pt>
                <c:pt idx="2224">
                  <c:v>7.5766E-2</c:v>
                </c:pt>
                <c:pt idx="2225">
                  <c:v>7.4793999999999999E-2</c:v>
                </c:pt>
                <c:pt idx="2226">
                  <c:v>7.3835999999999999E-2</c:v>
                </c:pt>
                <c:pt idx="2227">
                  <c:v>7.2891999999999998E-2</c:v>
                </c:pt>
                <c:pt idx="2228">
                  <c:v>7.1960999999999997E-2</c:v>
                </c:pt>
                <c:pt idx="2229">
                  <c:v>7.1042999999999995E-2</c:v>
                </c:pt>
                <c:pt idx="2230">
                  <c:v>7.0138000000000006E-2</c:v>
                </c:pt>
                <c:pt idx="2231">
                  <c:v>6.9247000000000003E-2</c:v>
                </c:pt>
                <c:pt idx="2232">
                  <c:v>6.8366999999999997E-2</c:v>
                </c:pt>
                <c:pt idx="2233">
                  <c:v>6.7500000000000004E-2</c:v>
                </c:pt>
                <c:pt idx="2234">
                  <c:v>6.6645999999999997E-2</c:v>
                </c:pt>
                <c:pt idx="2235">
                  <c:v>6.5804000000000001E-2</c:v>
                </c:pt>
                <c:pt idx="2236">
                  <c:v>6.4973000000000003E-2</c:v>
                </c:pt>
                <c:pt idx="2237">
                  <c:v>6.4155000000000004E-2</c:v>
                </c:pt>
                <c:pt idx="2238">
                  <c:v>6.3348000000000002E-2</c:v>
                </c:pt>
                <c:pt idx="2239">
                  <c:v>6.2552999999999997E-2</c:v>
                </c:pt>
                <c:pt idx="2240">
                  <c:v>6.1769999999999999E-2</c:v>
                </c:pt>
                <c:pt idx="2241">
                  <c:v>6.0997000000000003E-2</c:v>
                </c:pt>
                <c:pt idx="2242">
                  <c:v>6.0234999999999997E-2</c:v>
                </c:pt>
                <c:pt idx="2243">
                  <c:v>5.9484000000000002E-2</c:v>
                </c:pt>
                <c:pt idx="2244">
                  <c:v>5.8743999999999998E-2</c:v>
                </c:pt>
                <c:pt idx="2245">
                  <c:v>5.8013000000000002E-2</c:v>
                </c:pt>
                <c:pt idx="2246">
                  <c:v>5.7292999999999997E-2</c:v>
                </c:pt>
                <c:pt idx="2247">
                  <c:v>5.6582E-2</c:v>
                </c:pt>
                <c:pt idx="2248">
                  <c:v>5.5881E-2</c:v>
                </c:pt>
                <c:pt idx="2249">
                  <c:v>5.5188000000000001E-2</c:v>
                </c:pt>
                <c:pt idx="2250">
                  <c:v>5.4504999999999998E-2</c:v>
                </c:pt>
                <c:pt idx="2251">
                  <c:v>5.3830999999999997E-2</c:v>
                </c:pt>
                <c:pt idx="2252">
                  <c:v>5.3164000000000003E-2</c:v>
                </c:pt>
                <c:pt idx="2253">
                  <c:v>5.2505999999999997E-2</c:v>
                </c:pt>
                <c:pt idx="2254">
                  <c:v>5.1855999999999999E-2</c:v>
                </c:pt>
                <c:pt idx="2255">
                  <c:v>5.1213000000000002E-2</c:v>
                </c:pt>
                <c:pt idx="2256">
                  <c:v>5.0577999999999998E-2</c:v>
                </c:pt>
                <c:pt idx="2257">
                  <c:v>4.9950000000000001E-2</c:v>
                </c:pt>
                <c:pt idx="2258">
                  <c:v>4.9328999999999998E-2</c:v>
                </c:pt>
                <c:pt idx="2259">
                  <c:v>4.8714E-2</c:v>
                </c:pt>
                <c:pt idx="2260">
                  <c:v>4.8106999999999997E-2</c:v>
                </c:pt>
                <c:pt idx="2261">
                  <c:v>4.7504999999999999E-2</c:v>
                </c:pt>
                <c:pt idx="2262">
                  <c:v>4.6911000000000001E-2</c:v>
                </c:pt>
                <c:pt idx="2263">
                  <c:v>4.6322000000000002E-2</c:v>
                </c:pt>
                <c:pt idx="2264">
                  <c:v>4.5740000000000003E-2</c:v>
                </c:pt>
                <c:pt idx="2265">
                  <c:v>4.5164000000000003E-2</c:v>
                </c:pt>
                <c:pt idx="2266">
                  <c:v>4.4594000000000002E-2</c:v>
                </c:pt>
                <c:pt idx="2267">
                  <c:v>4.403E-2</c:v>
                </c:pt>
                <c:pt idx="2268">
                  <c:v>4.3471999999999997E-2</c:v>
                </c:pt>
                <c:pt idx="2269">
                  <c:v>4.292E-2</c:v>
                </c:pt>
                <c:pt idx="2270">
                  <c:v>5.1819999999999998E-2</c:v>
                </c:pt>
                <c:pt idx="2271">
                  <c:v>5.1159000000000003E-2</c:v>
                </c:pt>
                <c:pt idx="2272">
                  <c:v>5.0505000000000001E-2</c:v>
                </c:pt>
                <c:pt idx="2273">
                  <c:v>4.9856999999999999E-2</c:v>
                </c:pt>
                <c:pt idx="2274">
                  <c:v>4.9216000000000003E-2</c:v>
                </c:pt>
                <c:pt idx="2275">
                  <c:v>4.8583000000000001E-2</c:v>
                </c:pt>
                <c:pt idx="2276">
                  <c:v>4.7955999999999999E-2</c:v>
                </c:pt>
                <c:pt idx="2277">
                  <c:v>4.7335000000000002E-2</c:v>
                </c:pt>
                <c:pt idx="2278">
                  <c:v>4.6722E-2</c:v>
                </c:pt>
                <c:pt idx="2279">
                  <c:v>4.6115999999999997E-2</c:v>
                </c:pt>
                <c:pt idx="2280">
                  <c:v>4.5516000000000001E-2</c:v>
                </c:pt>
                <c:pt idx="2281">
                  <c:v>4.4922999999999998E-2</c:v>
                </c:pt>
                <c:pt idx="2282">
                  <c:v>4.4336E-2</c:v>
                </c:pt>
                <c:pt idx="2283">
                  <c:v>4.3756000000000003E-2</c:v>
                </c:pt>
                <c:pt idx="2284">
                  <c:v>4.3181999999999998E-2</c:v>
                </c:pt>
                <c:pt idx="2285">
                  <c:v>4.2615E-2</c:v>
                </c:pt>
                <c:pt idx="2286">
                  <c:v>4.2054000000000001E-2</c:v>
                </c:pt>
                <c:pt idx="2287">
                  <c:v>4.1499000000000001E-2</c:v>
                </c:pt>
                <c:pt idx="2288">
                  <c:v>4.095E-2</c:v>
                </c:pt>
                <c:pt idx="2289">
                  <c:v>4.0405999999999997E-2</c:v>
                </c:pt>
                <c:pt idx="2290">
                  <c:v>3.9869000000000002E-2</c:v>
                </c:pt>
                <c:pt idx="2291">
                  <c:v>3.9336999999999997E-2</c:v>
                </c:pt>
                <c:pt idx="2292">
                  <c:v>3.8810999999999998E-2</c:v>
                </c:pt>
                <c:pt idx="2293">
                  <c:v>3.8290999999999999E-2</c:v>
                </c:pt>
                <c:pt idx="2294">
                  <c:v>3.7775999999999997E-2</c:v>
                </c:pt>
                <c:pt idx="2295">
                  <c:v>3.7267000000000002E-2</c:v>
                </c:pt>
                <c:pt idx="2296">
                  <c:v>3.6762999999999997E-2</c:v>
                </c:pt>
                <c:pt idx="2297">
                  <c:v>3.6263999999999998E-2</c:v>
                </c:pt>
                <c:pt idx="2298">
                  <c:v>3.5770999999999997E-2</c:v>
                </c:pt>
                <c:pt idx="2299">
                  <c:v>3.5284000000000003E-2</c:v>
                </c:pt>
                <c:pt idx="2300">
                  <c:v>3.4802E-2</c:v>
                </c:pt>
                <c:pt idx="2301">
                  <c:v>3.4325000000000001E-2</c:v>
                </c:pt>
                <c:pt idx="2302">
                  <c:v>3.3854000000000002E-2</c:v>
                </c:pt>
                <c:pt idx="2303">
                  <c:v>3.3388000000000001E-2</c:v>
                </c:pt>
                <c:pt idx="2304">
                  <c:v>3.2926999999999998E-2</c:v>
                </c:pt>
                <c:pt idx="2305">
                  <c:v>3.2472000000000001E-2</c:v>
                </c:pt>
                <c:pt idx="2306">
                  <c:v>3.2022000000000002E-2</c:v>
                </c:pt>
                <c:pt idx="2307">
                  <c:v>3.1577000000000001E-2</c:v>
                </c:pt>
                <c:pt idx="2308">
                  <c:v>3.1137000000000001E-2</c:v>
                </c:pt>
                <c:pt idx="2309">
                  <c:v>3.0700999999999999E-2</c:v>
                </c:pt>
                <c:pt idx="2310">
                  <c:v>3.0270999999999999E-2</c:v>
                </c:pt>
                <c:pt idx="2311">
                  <c:v>2.9846000000000001E-2</c:v>
                </c:pt>
                <c:pt idx="2312">
                  <c:v>2.9426000000000001E-2</c:v>
                </c:pt>
                <c:pt idx="2313">
                  <c:v>2.9010999999999999E-2</c:v>
                </c:pt>
                <c:pt idx="2314">
                  <c:v>2.86E-2</c:v>
                </c:pt>
                <c:pt idx="2315">
                  <c:v>2.8194E-2</c:v>
                </c:pt>
                <c:pt idx="2316">
                  <c:v>2.7793999999999999E-2</c:v>
                </c:pt>
                <c:pt idx="2317">
                  <c:v>2.7397999999999999E-2</c:v>
                </c:pt>
                <c:pt idx="2318">
                  <c:v>2.7007E-2</c:v>
                </c:pt>
                <c:pt idx="2319">
                  <c:v>2.6620999999999999E-2</c:v>
                </c:pt>
                <c:pt idx="2320">
                  <c:v>2.6238999999999998E-2</c:v>
                </c:pt>
                <c:pt idx="2321">
                  <c:v>2.5862E-2</c:v>
                </c:pt>
                <c:pt idx="2322">
                  <c:v>2.5489999999999999E-2</c:v>
                </c:pt>
                <c:pt idx="2323">
                  <c:v>2.5121999999999998E-2</c:v>
                </c:pt>
                <c:pt idx="2324">
                  <c:v>2.4759E-2</c:v>
                </c:pt>
                <c:pt idx="2325">
                  <c:v>2.4399000000000001E-2</c:v>
                </c:pt>
                <c:pt idx="2326">
                  <c:v>2.4043999999999999E-2</c:v>
                </c:pt>
                <c:pt idx="2327">
                  <c:v>2.3692999999999999E-2</c:v>
                </c:pt>
                <c:pt idx="2328">
                  <c:v>2.3345999999999999E-2</c:v>
                </c:pt>
                <c:pt idx="2329">
                  <c:v>2.3002999999999999E-2</c:v>
                </c:pt>
                <c:pt idx="2330">
                  <c:v>2.2664E-2</c:v>
                </c:pt>
                <c:pt idx="2331">
                  <c:v>2.2329000000000002E-2</c:v>
                </c:pt>
                <c:pt idx="2332">
                  <c:v>2.1996999999999999E-2</c:v>
                </c:pt>
                <c:pt idx="2333">
                  <c:v>2.1669999999999998E-2</c:v>
                </c:pt>
                <c:pt idx="2334">
                  <c:v>2.1346E-2</c:v>
                </c:pt>
                <c:pt idx="2335">
                  <c:v>2.1027000000000001E-2</c:v>
                </c:pt>
                <c:pt idx="2336">
                  <c:v>2.0711E-2</c:v>
                </c:pt>
                <c:pt idx="2337">
                  <c:v>2.0400000000000001E-2</c:v>
                </c:pt>
                <c:pt idx="2338">
                  <c:v>2.0091999999999999E-2</c:v>
                </c:pt>
                <c:pt idx="2339">
                  <c:v>1.9788E-2</c:v>
                </c:pt>
                <c:pt idx="2340">
                  <c:v>1.9487999999999998E-2</c:v>
                </c:pt>
                <c:pt idx="2341">
                  <c:v>1.9192000000000001E-2</c:v>
                </c:pt>
                <c:pt idx="2342">
                  <c:v>1.89E-2</c:v>
                </c:pt>
                <c:pt idx="2343">
                  <c:v>1.8610999999999999E-2</c:v>
                </c:pt>
                <c:pt idx="2344">
                  <c:v>1.8325999999999999E-2</c:v>
                </c:pt>
                <c:pt idx="2345">
                  <c:v>1.8044999999999999E-2</c:v>
                </c:pt>
                <c:pt idx="2346">
                  <c:v>1.7767999999999999E-2</c:v>
                </c:pt>
                <c:pt idx="2347">
                  <c:v>1.7493999999999999E-2</c:v>
                </c:pt>
                <c:pt idx="2348">
                  <c:v>1.7224E-2</c:v>
                </c:pt>
                <c:pt idx="2349">
                  <c:v>1.6957E-2</c:v>
                </c:pt>
                <c:pt idx="2350">
                  <c:v>1.6694000000000001E-2</c:v>
                </c:pt>
                <c:pt idx="2351">
                  <c:v>1.6434000000000001E-2</c:v>
                </c:pt>
                <c:pt idx="2352">
                  <c:v>1.6177E-2</c:v>
                </c:pt>
                <c:pt idx="2353">
                  <c:v>1.5924000000000001E-2</c:v>
                </c:pt>
                <c:pt idx="2354">
                  <c:v>1.5674E-2</c:v>
                </c:pt>
                <c:pt idx="2355">
                  <c:v>1.5427E-2</c:v>
                </c:pt>
                <c:pt idx="2356">
                  <c:v>1.5183E-2</c:v>
                </c:pt>
                <c:pt idx="2357">
                  <c:v>1.4942E-2</c:v>
                </c:pt>
                <c:pt idx="2358">
                  <c:v>1.4704E-2</c:v>
                </c:pt>
                <c:pt idx="2359">
                  <c:v>1.4468999999999999E-2</c:v>
                </c:pt>
                <c:pt idx="2360">
                  <c:v>1.4237E-2</c:v>
                </c:pt>
                <c:pt idx="2361">
                  <c:v>1.4009000000000001E-2</c:v>
                </c:pt>
                <c:pt idx="2362">
                  <c:v>1.3783E-2</c:v>
                </c:pt>
                <c:pt idx="2363">
                  <c:v>1.3559999999999999E-2</c:v>
                </c:pt>
                <c:pt idx="2364">
                  <c:v>1.3341E-2</c:v>
                </c:pt>
                <c:pt idx="2365">
                  <c:v>1.3124E-2</c:v>
                </c:pt>
                <c:pt idx="2366">
                  <c:v>1.291E-2</c:v>
                </c:pt>
                <c:pt idx="2367">
                  <c:v>1.2699E-2</c:v>
                </c:pt>
                <c:pt idx="2368">
                  <c:v>1.2492E-2</c:v>
                </c:pt>
                <c:pt idx="2369">
                  <c:v>1.2286999999999999E-2</c:v>
                </c:pt>
                <c:pt idx="2370">
                  <c:v>1.2085E-2</c:v>
                </c:pt>
                <c:pt idx="2371">
                  <c:v>1.1885E-2</c:v>
                </c:pt>
                <c:pt idx="2372">
                  <c:v>1.1689E-2</c:v>
                </c:pt>
                <c:pt idx="2373">
                  <c:v>1.1495E-2</c:v>
                </c:pt>
                <c:pt idx="2374">
                  <c:v>1.1304E-2</c:v>
                </c:pt>
                <c:pt idx="2375">
                  <c:v>1.1115999999999999E-2</c:v>
                </c:pt>
                <c:pt idx="2376">
                  <c:v>1.0931E-2</c:v>
                </c:pt>
                <c:pt idx="2377">
                  <c:v>1.0748000000000001E-2</c:v>
                </c:pt>
                <c:pt idx="2378">
                  <c:v>1.0567E-2</c:v>
                </c:pt>
                <c:pt idx="2379">
                  <c:v>1.039E-2</c:v>
                </c:pt>
                <c:pt idx="2380">
                  <c:v>1.0215E-2</c:v>
                </c:pt>
                <c:pt idx="2381">
                  <c:v>1.0042000000000001E-2</c:v>
                </c:pt>
                <c:pt idx="2382">
                  <c:v>9.8720000000000006E-3</c:v>
                </c:pt>
                <c:pt idx="2383">
                  <c:v>9.7046000000000007E-3</c:v>
                </c:pt>
                <c:pt idx="2384">
                  <c:v>9.5396000000000005E-3</c:v>
                </c:pt>
                <c:pt idx="2385">
                  <c:v>9.3772000000000005E-3</c:v>
                </c:pt>
                <c:pt idx="2386">
                  <c:v>9.2172E-3</c:v>
                </c:pt>
                <c:pt idx="2387">
                  <c:v>9.0597000000000004E-3</c:v>
                </c:pt>
                <c:pt idx="2388">
                  <c:v>8.9046000000000004E-3</c:v>
                </c:pt>
                <c:pt idx="2389">
                  <c:v>8.7519E-3</c:v>
                </c:pt>
                <c:pt idx="2390">
                  <c:v>8.6014999999999998E-3</c:v>
                </c:pt>
                <c:pt idx="2391">
                  <c:v>8.4534999999999992E-3</c:v>
                </c:pt>
                <c:pt idx="2392">
                  <c:v>8.3076999999999995E-3</c:v>
                </c:pt>
                <c:pt idx="2393">
                  <c:v>8.1641999999999999E-3</c:v>
                </c:pt>
                <c:pt idx="2394">
                  <c:v>8.0228999999999995E-3</c:v>
                </c:pt>
                <c:pt idx="2395">
                  <c:v>7.8838999999999992E-3</c:v>
                </c:pt>
                <c:pt idx="2396">
                  <c:v>7.7469000000000001E-3</c:v>
                </c:pt>
                <c:pt idx="2397">
                  <c:v>7.6122000000000004E-3</c:v>
                </c:pt>
                <c:pt idx="2398">
                  <c:v>7.4795E-3</c:v>
                </c:pt>
                <c:pt idx="2399">
                  <c:v>7.3489999999999996E-3</c:v>
                </c:pt>
                <c:pt idx="2400">
                  <c:v>7.2205000000000004E-3</c:v>
                </c:pt>
                <c:pt idx="2401">
                  <c:v>7.0940999999999999E-3</c:v>
                </c:pt>
                <c:pt idx="2402">
                  <c:v>6.9698E-3</c:v>
                </c:pt>
                <c:pt idx="2403">
                  <c:v>6.8475000000000003E-3</c:v>
                </c:pt>
                <c:pt idx="2404">
                  <c:v>6.7272E-3</c:v>
                </c:pt>
                <c:pt idx="2405">
                  <c:v>6.6089E-3</c:v>
                </c:pt>
                <c:pt idx="2406">
                  <c:v>6.4925E-3</c:v>
                </c:pt>
                <c:pt idx="2407">
                  <c:v>6.3781000000000003E-3</c:v>
                </c:pt>
                <c:pt idx="2408">
                  <c:v>6.2655999999999996E-3</c:v>
                </c:pt>
                <c:pt idx="2409">
                  <c:v>6.1549999999999999E-3</c:v>
                </c:pt>
                <c:pt idx="2410">
                  <c:v>6.0461999999999998E-3</c:v>
                </c:pt>
                <c:pt idx="2411">
                  <c:v>5.9392999999999998E-3</c:v>
                </c:pt>
                <c:pt idx="2412">
                  <c:v>5.8342000000000003E-3</c:v>
                </c:pt>
                <c:pt idx="2413">
                  <c:v>5.7308999999999997E-3</c:v>
                </c:pt>
                <c:pt idx="2414">
                  <c:v>5.6293000000000003E-3</c:v>
                </c:pt>
                <c:pt idx="2415">
                  <c:v>5.5294999999999997E-3</c:v>
                </c:pt>
                <c:pt idx="2416">
                  <c:v>5.4314999999999997E-3</c:v>
                </c:pt>
                <c:pt idx="2417">
                  <c:v>5.3350999999999997E-3</c:v>
                </c:pt>
                <c:pt idx="2418">
                  <c:v>5.2402999999999998E-3</c:v>
                </c:pt>
                <c:pt idx="2419">
                  <c:v>5.1472000000000002E-3</c:v>
                </c:pt>
                <c:pt idx="2420">
                  <c:v>5.0556999999999998E-3</c:v>
                </c:pt>
                <c:pt idx="2421">
                  <c:v>4.9657E-3</c:v>
                </c:pt>
                <c:pt idx="2422">
                  <c:v>4.8773000000000002E-3</c:v>
                </c:pt>
                <c:pt idx="2423">
                  <c:v>4.7904000000000002E-3</c:v>
                </c:pt>
                <c:pt idx="2424">
                  <c:v>4.705E-3</c:v>
                </c:pt>
                <c:pt idx="2425">
                  <c:v>4.6210000000000001E-3</c:v>
                </c:pt>
                <c:pt idx="2426">
                  <c:v>4.5385E-3</c:v>
                </c:pt>
                <c:pt idx="2427">
                  <c:v>4.4574000000000003E-3</c:v>
                </c:pt>
                <c:pt idx="2428">
                  <c:v>4.3775999999999997E-3</c:v>
                </c:pt>
                <c:pt idx="2429">
                  <c:v>4.2992000000000004E-3</c:v>
                </c:pt>
                <c:pt idx="2430">
                  <c:v>4.2221000000000003E-3</c:v>
                </c:pt>
                <c:pt idx="2431">
                  <c:v>4.1463999999999997E-3</c:v>
                </c:pt>
                <c:pt idx="2432">
                  <c:v>4.0718999999999998E-3</c:v>
                </c:pt>
                <c:pt idx="2433">
                  <c:v>3.9987E-3</c:v>
                </c:pt>
                <c:pt idx="2434">
                  <c:v>3.9267E-3</c:v>
                </c:pt>
                <c:pt idx="2435">
                  <c:v>3.8560000000000001E-3</c:v>
                </c:pt>
                <c:pt idx="2436">
                  <c:v>3.7864999999999999E-3</c:v>
                </c:pt>
                <c:pt idx="2437">
                  <c:v>3.7182000000000001E-3</c:v>
                </c:pt>
                <c:pt idx="2438">
                  <c:v>3.6511E-3</c:v>
                </c:pt>
                <c:pt idx="2439">
                  <c:v>3.5852000000000002E-3</c:v>
                </c:pt>
                <c:pt idx="2440">
                  <c:v>3.5206E-3</c:v>
                </c:pt>
                <c:pt idx="2441">
                  <c:v>3.4572000000000001E-3</c:v>
                </c:pt>
                <c:pt idx="2442">
                  <c:v>3.3949000000000002E-3</c:v>
                </c:pt>
                <c:pt idx="2443">
                  <c:v>3.3338999999999999E-3</c:v>
                </c:pt>
                <c:pt idx="2444">
                  <c:v>3.274E-3</c:v>
                </c:pt>
                <c:pt idx="2445">
                  <c:v>3.2152000000000001E-3</c:v>
                </c:pt>
                <c:pt idx="2446">
                  <c:v>3.1576999999999998E-3</c:v>
                </c:pt>
                <c:pt idx="2447">
                  <c:v>3.1012000000000001E-3</c:v>
                </c:pt>
                <c:pt idx="2448">
                  <c:v>3.0458999999999998E-3</c:v>
                </c:pt>
                <c:pt idx="2449">
                  <c:v>2.9916000000000001E-3</c:v>
                </c:pt>
                <c:pt idx="2450">
                  <c:v>2.9383999999999999E-3</c:v>
                </c:pt>
                <c:pt idx="2451">
                  <c:v>2.8861999999999998E-3</c:v>
                </c:pt>
                <c:pt idx="2452">
                  <c:v>2.8349999999999998E-3</c:v>
                </c:pt>
                <c:pt idx="2453">
                  <c:v>2.7848999999999999E-3</c:v>
                </c:pt>
                <c:pt idx="2454">
                  <c:v>2.7357000000000002E-3</c:v>
                </c:pt>
                <c:pt idx="2455">
                  <c:v>2.6873999999999999E-3</c:v>
                </c:pt>
                <c:pt idx="2456">
                  <c:v>2.6400999999999998E-3</c:v>
                </c:pt>
                <c:pt idx="2457">
                  <c:v>2.5937E-3</c:v>
                </c:pt>
                <c:pt idx="2458">
                  <c:v>2.5482E-3</c:v>
                </c:pt>
                <c:pt idx="2459">
                  <c:v>2.5035999999999999E-3</c:v>
                </c:pt>
                <c:pt idx="2460">
                  <c:v>2.4597999999999998E-3</c:v>
                </c:pt>
                <c:pt idx="2461">
                  <c:v>2.4169E-3</c:v>
                </c:pt>
                <c:pt idx="2462">
                  <c:v>2.5627E-2</c:v>
                </c:pt>
                <c:pt idx="2463">
                  <c:v>3.6247000000000001E-2</c:v>
                </c:pt>
                <c:pt idx="2464">
                  <c:v>3.5618999999999998E-2</c:v>
                </c:pt>
                <c:pt idx="2465">
                  <c:v>3.5001999999999998E-2</c:v>
                </c:pt>
                <c:pt idx="2466">
                  <c:v>3.4397999999999998E-2</c:v>
                </c:pt>
                <c:pt idx="2467">
                  <c:v>3.3805000000000002E-2</c:v>
                </c:pt>
                <c:pt idx="2468">
                  <c:v>3.3223999999999997E-2</c:v>
                </c:pt>
                <c:pt idx="2469">
                  <c:v>3.2655000000000003E-2</c:v>
                </c:pt>
                <c:pt idx="2470">
                  <c:v>3.2096E-2</c:v>
                </c:pt>
                <c:pt idx="2471">
                  <c:v>3.1549000000000001E-2</c:v>
                </c:pt>
                <c:pt idx="2472">
                  <c:v>3.1012000000000001E-2</c:v>
                </c:pt>
                <c:pt idx="2473">
                  <c:v>3.0485000000000002E-2</c:v>
                </c:pt>
                <c:pt idx="2474">
                  <c:v>2.9968999999999999E-2</c:v>
                </c:pt>
                <c:pt idx="2475">
                  <c:v>2.9461999999999999E-2</c:v>
                </c:pt>
                <c:pt idx="2476">
                  <c:v>3.3563000000000003E-2</c:v>
                </c:pt>
                <c:pt idx="2477">
                  <c:v>3.2998E-2</c:v>
                </c:pt>
                <c:pt idx="2478">
                  <c:v>3.2444000000000001E-2</c:v>
                </c:pt>
                <c:pt idx="2479">
                  <c:v>3.1899999999999998E-2</c:v>
                </c:pt>
                <c:pt idx="2480">
                  <c:v>3.1364999999999997E-2</c:v>
                </c:pt>
                <c:pt idx="2481">
                  <c:v>3.0841E-2</c:v>
                </c:pt>
                <c:pt idx="2482">
                  <c:v>3.0325000000000001E-2</c:v>
                </c:pt>
                <c:pt idx="2483">
                  <c:v>2.9819999999999999E-2</c:v>
                </c:pt>
                <c:pt idx="2484">
                  <c:v>2.9322999999999998E-2</c:v>
                </c:pt>
                <c:pt idx="2485">
                  <c:v>3.5279999999999999E-2</c:v>
                </c:pt>
                <c:pt idx="2486">
                  <c:v>3.4694000000000003E-2</c:v>
                </c:pt>
                <c:pt idx="2487">
                  <c:v>3.4119999999999998E-2</c:v>
                </c:pt>
                <c:pt idx="2488">
                  <c:v>3.3555000000000001E-2</c:v>
                </c:pt>
                <c:pt idx="2489">
                  <c:v>3.6180999999999998E-2</c:v>
                </c:pt>
                <c:pt idx="2490">
                  <c:v>3.5584999999999999E-2</c:v>
                </c:pt>
                <c:pt idx="2491">
                  <c:v>3.5000000000000003E-2</c:v>
                </c:pt>
                <c:pt idx="2492">
                  <c:v>3.4425999999999998E-2</c:v>
                </c:pt>
                <c:pt idx="2493">
                  <c:v>3.3862000000000003E-2</c:v>
                </c:pt>
                <c:pt idx="2494">
                  <c:v>3.3308999999999998E-2</c:v>
                </c:pt>
                <c:pt idx="2495">
                  <c:v>3.2766000000000003E-2</c:v>
                </c:pt>
                <c:pt idx="2496">
                  <c:v>3.2233999999999999E-2</c:v>
                </c:pt>
                <c:pt idx="2497">
                  <c:v>3.1711000000000003E-2</c:v>
                </c:pt>
                <c:pt idx="2498">
                  <c:v>3.1199000000000001E-2</c:v>
                </c:pt>
                <c:pt idx="2499">
                  <c:v>3.0696000000000001E-2</c:v>
                </c:pt>
                <c:pt idx="2500">
                  <c:v>3.0203000000000001E-2</c:v>
                </c:pt>
                <c:pt idx="2501">
                  <c:v>2.9718999999999999E-2</c:v>
                </c:pt>
                <c:pt idx="2502">
                  <c:v>2.9245E-2</c:v>
                </c:pt>
                <c:pt idx="2503">
                  <c:v>2.8778999999999999E-2</c:v>
                </c:pt>
                <c:pt idx="2504">
                  <c:v>2.8323000000000001E-2</c:v>
                </c:pt>
                <c:pt idx="2505">
                  <c:v>2.7876000000000001E-2</c:v>
                </c:pt>
                <c:pt idx="2506">
                  <c:v>2.9839999999999998E-2</c:v>
                </c:pt>
                <c:pt idx="2507">
                  <c:v>2.9371999999999999E-2</c:v>
                </c:pt>
                <c:pt idx="2508">
                  <c:v>3.3409000000000001E-2</c:v>
                </c:pt>
                <c:pt idx="2509">
                  <c:v>3.2889000000000002E-2</c:v>
                </c:pt>
                <c:pt idx="2510">
                  <c:v>3.2377999999999997E-2</c:v>
                </c:pt>
                <c:pt idx="2511">
                  <c:v>3.1877999999999997E-2</c:v>
                </c:pt>
                <c:pt idx="2512">
                  <c:v>4.0152E-2</c:v>
                </c:pt>
                <c:pt idx="2513">
                  <c:v>4.9306999999999997E-2</c:v>
                </c:pt>
                <c:pt idx="2514">
                  <c:v>4.8552999999999999E-2</c:v>
                </c:pt>
                <c:pt idx="2515">
                  <c:v>4.7814000000000002E-2</c:v>
                </c:pt>
                <c:pt idx="2516">
                  <c:v>4.7088999999999999E-2</c:v>
                </c:pt>
                <c:pt idx="2517">
                  <c:v>4.6377000000000002E-2</c:v>
                </c:pt>
                <c:pt idx="2518">
                  <c:v>4.5678999999999997E-2</c:v>
                </c:pt>
                <c:pt idx="2519">
                  <c:v>4.4993999999999999E-2</c:v>
                </c:pt>
                <c:pt idx="2520">
                  <c:v>4.4320999999999999E-2</c:v>
                </c:pt>
                <c:pt idx="2521">
                  <c:v>4.3659999999999997E-2</c:v>
                </c:pt>
                <c:pt idx="2522">
                  <c:v>4.3011000000000001E-2</c:v>
                </c:pt>
                <c:pt idx="2523">
                  <c:v>4.2375000000000003E-2</c:v>
                </c:pt>
                <c:pt idx="2524">
                  <c:v>4.1749000000000001E-2</c:v>
                </c:pt>
                <c:pt idx="2525">
                  <c:v>4.1134999999999998E-2</c:v>
                </c:pt>
                <c:pt idx="2526">
                  <c:v>4.0531999999999999E-2</c:v>
                </c:pt>
                <c:pt idx="2527">
                  <c:v>3.9940000000000003E-2</c:v>
                </c:pt>
                <c:pt idx="2528">
                  <c:v>3.9357999999999997E-2</c:v>
                </c:pt>
                <c:pt idx="2529">
                  <c:v>3.8787000000000002E-2</c:v>
                </c:pt>
                <c:pt idx="2530">
                  <c:v>3.8226999999999997E-2</c:v>
                </c:pt>
                <c:pt idx="2531">
                  <c:v>3.7676000000000001E-2</c:v>
                </c:pt>
                <c:pt idx="2532">
                  <c:v>3.7135000000000001E-2</c:v>
                </c:pt>
                <c:pt idx="2533">
                  <c:v>3.6603999999999998E-2</c:v>
                </c:pt>
                <c:pt idx="2534">
                  <c:v>3.6082999999999997E-2</c:v>
                </c:pt>
                <c:pt idx="2535">
                  <c:v>3.5570999999999998E-2</c:v>
                </c:pt>
                <c:pt idx="2536">
                  <c:v>3.5068000000000002E-2</c:v>
                </c:pt>
                <c:pt idx="2537">
                  <c:v>3.4575000000000002E-2</c:v>
                </c:pt>
                <c:pt idx="2538">
                  <c:v>3.4090000000000002E-2</c:v>
                </c:pt>
                <c:pt idx="2539">
                  <c:v>3.3612999999999997E-2</c:v>
                </c:pt>
                <c:pt idx="2540">
                  <c:v>3.3145000000000001E-2</c:v>
                </c:pt>
                <c:pt idx="2541">
                  <c:v>3.2686E-2</c:v>
                </c:pt>
                <c:pt idx="2542">
                  <c:v>3.2233999999999999E-2</c:v>
                </c:pt>
                <c:pt idx="2543">
                  <c:v>3.1789999999999999E-2</c:v>
                </c:pt>
                <c:pt idx="2544">
                  <c:v>3.1354E-2</c:v>
                </c:pt>
                <c:pt idx="2545">
                  <c:v>3.0925000000000001E-2</c:v>
                </c:pt>
                <c:pt idx="2546">
                  <c:v>3.0502999999999999E-2</c:v>
                </c:pt>
                <c:pt idx="2547">
                  <c:v>3.0088E-2</c:v>
                </c:pt>
                <c:pt idx="2548">
                  <c:v>2.9680000000000002E-2</c:v>
                </c:pt>
                <c:pt idx="2549">
                  <c:v>2.9277999999999998E-2</c:v>
                </c:pt>
                <c:pt idx="2550">
                  <c:v>2.8882000000000001E-2</c:v>
                </c:pt>
                <c:pt idx="2551">
                  <c:v>2.8492E-2</c:v>
                </c:pt>
                <c:pt idx="2552">
                  <c:v>2.8108000000000001E-2</c:v>
                </c:pt>
                <c:pt idx="2553">
                  <c:v>2.7730000000000001E-2</c:v>
                </c:pt>
                <c:pt idx="2554">
                  <c:v>2.7356999999999999E-2</c:v>
                </c:pt>
                <c:pt idx="2555">
                  <c:v>2.6988999999999999E-2</c:v>
                </c:pt>
                <c:pt idx="2556">
                  <c:v>2.6627999999999999E-2</c:v>
                </c:pt>
                <c:pt idx="2557">
                  <c:v>2.6270999999999999E-2</c:v>
                </c:pt>
                <c:pt idx="2558">
                  <c:v>2.5919000000000001E-2</c:v>
                </c:pt>
                <c:pt idx="2559">
                  <c:v>2.5572999999999999E-2</c:v>
                </c:pt>
                <c:pt idx="2560">
                  <c:v>2.5232000000000001E-2</c:v>
                </c:pt>
                <c:pt idx="2561">
                  <c:v>2.4896000000000001E-2</c:v>
                </c:pt>
                <c:pt idx="2562">
                  <c:v>2.4563999999999999E-2</c:v>
                </c:pt>
                <c:pt idx="2563">
                  <c:v>2.4237999999999999E-2</c:v>
                </c:pt>
                <c:pt idx="2564">
                  <c:v>2.3916E-2</c:v>
                </c:pt>
                <c:pt idx="2565">
                  <c:v>2.3599999999999999E-2</c:v>
                </c:pt>
                <c:pt idx="2566">
                  <c:v>2.3286999999999999E-2</c:v>
                </c:pt>
                <c:pt idx="2567">
                  <c:v>2.298E-2</c:v>
                </c:pt>
                <c:pt idx="2568">
                  <c:v>2.2676000000000002E-2</c:v>
                </c:pt>
                <c:pt idx="2569">
                  <c:v>2.2377000000000001E-2</c:v>
                </c:pt>
                <c:pt idx="2570">
                  <c:v>2.2082999999999998E-2</c:v>
                </c:pt>
                <c:pt idx="2571">
                  <c:v>2.1791999999999999E-2</c:v>
                </c:pt>
                <c:pt idx="2572">
                  <c:v>2.1506000000000001E-2</c:v>
                </c:pt>
                <c:pt idx="2573">
                  <c:v>2.1224E-2</c:v>
                </c:pt>
                <c:pt idx="2574">
                  <c:v>2.0945999999999999E-2</c:v>
                </c:pt>
                <c:pt idx="2575">
                  <c:v>2.0670999999999998E-2</c:v>
                </c:pt>
                <c:pt idx="2576">
                  <c:v>2.0400999999999999E-2</c:v>
                </c:pt>
                <c:pt idx="2577">
                  <c:v>2.0133999999999999E-2</c:v>
                </c:pt>
                <c:pt idx="2578">
                  <c:v>1.9871E-2</c:v>
                </c:pt>
                <c:pt idx="2579">
                  <c:v>1.9611E-2</c:v>
                </c:pt>
                <c:pt idx="2580">
                  <c:v>1.9355000000000001E-2</c:v>
                </c:pt>
                <c:pt idx="2581">
                  <c:v>1.9102000000000001E-2</c:v>
                </c:pt>
                <c:pt idx="2582">
                  <c:v>1.8853000000000002E-2</c:v>
                </c:pt>
                <c:pt idx="2583">
                  <c:v>1.8608E-2</c:v>
                </c:pt>
                <c:pt idx="2584">
                  <c:v>1.8364999999999999E-2</c:v>
                </c:pt>
                <c:pt idx="2585">
                  <c:v>1.8126E-2</c:v>
                </c:pt>
                <c:pt idx="2586">
                  <c:v>1.789E-2</c:v>
                </c:pt>
                <c:pt idx="2587">
                  <c:v>1.7656999999999999E-2</c:v>
                </c:pt>
                <c:pt idx="2588">
                  <c:v>1.7427999999999999E-2</c:v>
                </c:pt>
                <c:pt idx="2589">
                  <c:v>1.7201000000000001E-2</c:v>
                </c:pt>
                <c:pt idx="2590">
                  <c:v>1.6976999999999999E-2</c:v>
                </c:pt>
                <c:pt idx="2591">
                  <c:v>1.6757000000000001E-2</c:v>
                </c:pt>
                <c:pt idx="2592">
                  <c:v>1.6539000000000002E-2</c:v>
                </c:pt>
                <c:pt idx="2593">
                  <c:v>1.6323000000000001E-2</c:v>
                </c:pt>
                <c:pt idx="2594">
                  <c:v>1.6111E-2</c:v>
                </c:pt>
                <c:pt idx="2595">
                  <c:v>1.5900999999999998E-2</c:v>
                </c:pt>
                <c:pt idx="2596">
                  <c:v>1.5692999999999999E-2</c:v>
                </c:pt>
                <c:pt idx="2597">
                  <c:v>1.5488999999999999E-2</c:v>
                </c:pt>
                <c:pt idx="2598">
                  <c:v>1.5287E-2</c:v>
                </c:pt>
                <c:pt idx="2599">
                  <c:v>1.5087E-2</c:v>
                </c:pt>
                <c:pt idx="2600">
                  <c:v>1.489E-2</c:v>
                </c:pt>
                <c:pt idx="2601">
                  <c:v>1.4695E-2</c:v>
                </c:pt>
                <c:pt idx="2602">
                  <c:v>1.4503E-2</c:v>
                </c:pt>
                <c:pt idx="2603">
                  <c:v>1.4314E-2</c:v>
                </c:pt>
                <c:pt idx="2604">
                  <c:v>1.4127000000000001E-2</c:v>
                </c:pt>
                <c:pt idx="2605">
                  <c:v>1.3942E-2</c:v>
                </c:pt>
                <c:pt idx="2606">
                  <c:v>1.3759E-2</c:v>
                </c:pt>
                <c:pt idx="2607">
                  <c:v>1.3579000000000001E-2</c:v>
                </c:pt>
                <c:pt idx="2608">
                  <c:v>1.3402000000000001E-2</c:v>
                </c:pt>
                <c:pt idx="2609">
                  <c:v>1.3226E-2</c:v>
                </c:pt>
                <c:pt idx="2610">
                  <c:v>1.3053E-2</c:v>
                </c:pt>
                <c:pt idx="2611">
                  <c:v>1.2881999999999999E-2</c:v>
                </c:pt>
                <c:pt idx="2612">
                  <c:v>1.2713E-2</c:v>
                </c:pt>
                <c:pt idx="2613">
                  <c:v>1.2547000000000001E-2</c:v>
                </c:pt>
                <c:pt idx="2614">
                  <c:v>1.2382000000000001E-2</c:v>
                </c:pt>
                <c:pt idx="2615">
                  <c:v>2.4472000000000001E-2</c:v>
                </c:pt>
                <c:pt idx="2616">
                  <c:v>2.7800999999999999E-2</c:v>
                </c:pt>
                <c:pt idx="2617">
                  <c:v>2.7437E-2</c:v>
                </c:pt>
                <c:pt idx="2618">
                  <c:v>2.7077E-2</c:v>
                </c:pt>
                <c:pt idx="2619">
                  <c:v>3.295E-2</c:v>
                </c:pt>
                <c:pt idx="2620">
                  <c:v>4.0075E-2</c:v>
                </c:pt>
                <c:pt idx="2621">
                  <c:v>3.9551000000000003E-2</c:v>
                </c:pt>
                <c:pt idx="2622">
                  <c:v>3.9033999999999999E-2</c:v>
                </c:pt>
                <c:pt idx="2623">
                  <c:v>3.8524999999999997E-2</c:v>
                </c:pt>
                <c:pt idx="2624">
                  <c:v>3.8022E-2</c:v>
                </c:pt>
                <c:pt idx="2625">
                  <c:v>3.7525000000000003E-2</c:v>
                </c:pt>
                <c:pt idx="2626">
                  <c:v>3.7034999999999998E-2</c:v>
                </c:pt>
                <c:pt idx="2627">
                  <c:v>3.6552000000000001E-2</c:v>
                </c:pt>
                <c:pt idx="2628">
                  <c:v>3.6074000000000002E-2</c:v>
                </c:pt>
                <c:pt idx="2629">
                  <c:v>3.5602000000000002E-2</c:v>
                </c:pt>
                <c:pt idx="2630">
                  <c:v>3.5137000000000002E-2</c:v>
                </c:pt>
                <c:pt idx="2631">
                  <c:v>3.4675999999999998E-2</c:v>
                </c:pt>
                <c:pt idx="2632">
                  <c:v>3.4222000000000002E-2</c:v>
                </c:pt>
                <c:pt idx="2633">
                  <c:v>3.3772000000000003E-2</c:v>
                </c:pt>
                <c:pt idx="2634">
                  <c:v>3.3328000000000003E-2</c:v>
                </c:pt>
                <c:pt idx="2635">
                  <c:v>3.2890000000000003E-2</c:v>
                </c:pt>
                <c:pt idx="2636">
                  <c:v>3.2455999999999999E-2</c:v>
                </c:pt>
                <c:pt idx="2637">
                  <c:v>3.2028000000000001E-2</c:v>
                </c:pt>
                <c:pt idx="2638">
                  <c:v>3.1605000000000001E-2</c:v>
                </c:pt>
                <c:pt idx="2639">
                  <c:v>3.1185999999999998E-2</c:v>
                </c:pt>
                <c:pt idx="2640">
                  <c:v>3.0772999999999998E-2</c:v>
                </c:pt>
                <c:pt idx="2641">
                  <c:v>3.0363999999999999E-2</c:v>
                </c:pt>
                <c:pt idx="2642">
                  <c:v>2.9960000000000001E-2</c:v>
                </c:pt>
                <c:pt idx="2643">
                  <c:v>2.9559999999999999E-2</c:v>
                </c:pt>
                <c:pt idx="2644">
                  <c:v>2.9165E-2</c:v>
                </c:pt>
                <c:pt idx="2645">
                  <c:v>2.8774999999999998E-2</c:v>
                </c:pt>
                <c:pt idx="2646">
                  <c:v>2.8389000000000001E-2</c:v>
                </c:pt>
                <c:pt idx="2647">
                  <c:v>2.8007000000000001E-2</c:v>
                </c:pt>
                <c:pt idx="2648">
                  <c:v>2.7629000000000001E-2</c:v>
                </c:pt>
                <c:pt idx="2649">
                  <c:v>2.7255999999999999E-2</c:v>
                </c:pt>
                <c:pt idx="2650">
                  <c:v>2.6886E-2</c:v>
                </c:pt>
                <c:pt idx="2651">
                  <c:v>2.6520999999999999E-2</c:v>
                </c:pt>
                <c:pt idx="2652">
                  <c:v>2.6159000000000002E-2</c:v>
                </c:pt>
                <c:pt idx="2653">
                  <c:v>2.5801999999999999E-2</c:v>
                </c:pt>
                <c:pt idx="2654">
                  <c:v>2.5447999999999998E-2</c:v>
                </c:pt>
                <c:pt idx="2655">
                  <c:v>2.5097999999999999E-2</c:v>
                </c:pt>
                <c:pt idx="2656">
                  <c:v>2.4753000000000001E-2</c:v>
                </c:pt>
                <c:pt idx="2657">
                  <c:v>2.4410999999999999E-2</c:v>
                </c:pt>
                <c:pt idx="2658">
                  <c:v>2.4073000000000001E-2</c:v>
                </c:pt>
                <c:pt idx="2659">
                  <c:v>2.3739E-2</c:v>
                </c:pt>
                <c:pt idx="2660">
                  <c:v>2.3408999999999999E-2</c:v>
                </c:pt>
                <c:pt idx="2661">
                  <c:v>2.3082999999999999E-2</c:v>
                </c:pt>
                <c:pt idx="2662">
                  <c:v>2.2759999999999999E-2</c:v>
                </c:pt>
                <c:pt idx="2663">
                  <c:v>2.2440999999999999E-2</c:v>
                </c:pt>
                <c:pt idx="2664">
                  <c:v>2.2124999999999999E-2</c:v>
                </c:pt>
                <c:pt idx="2665">
                  <c:v>2.1814E-2</c:v>
                </c:pt>
                <c:pt idx="2666">
                  <c:v>2.1506000000000001E-2</c:v>
                </c:pt>
                <c:pt idx="2667">
                  <c:v>2.1201000000000001E-2</c:v>
                </c:pt>
                <c:pt idx="2668">
                  <c:v>2.0900999999999999E-2</c:v>
                </c:pt>
                <c:pt idx="2669">
                  <c:v>2.0604000000000001E-2</c:v>
                </c:pt>
                <c:pt idx="2670">
                  <c:v>2.0310000000000002E-2</c:v>
                </c:pt>
                <c:pt idx="2671">
                  <c:v>2.002E-2</c:v>
                </c:pt>
                <c:pt idx="2672">
                  <c:v>1.9734000000000002E-2</c:v>
                </c:pt>
                <c:pt idx="2673">
                  <c:v>2.7158999999999999E-2</c:v>
                </c:pt>
                <c:pt idx="2674">
                  <c:v>2.9541000000000001E-2</c:v>
                </c:pt>
                <c:pt idx="2675">
                  <c:v>3.0703000000000001E-2</c:v>
                </c:pt>
                <c:pt idx="2676">
                  <c:v>3.2503999999999998E-2</c:v>
                </c:pt>
                <c:pt idx="2677">
                  <c:v>3.2037999999999997E-2</c:v>
                </c:pt>
                <c:pt idx="2678">
                  <c:v>3.1578000000000002E-2</c:v>
                </c:pt>
                <c:pt idx="2679">
                  <c:v>3.1123999999999999E-2</c:v>
                </c:pt>
                <c:pt idx="2680">
                  <c:v>3.0676999999999999E-2</c:v>
                </c:pt>
                <c:pt idx="2681">
                  <c:v>3.0237E-2</c:v>
                </c:pt>
                <c:pt idx="2682">
                  <c:v>2.9803E-2</c:v>
                </c:pt>
                <c:pt idx="2683">
                  <c:v>2.9374999999999998E-2</c:v>
                </c:pt>
                <c:pt idx="2684">
                  <c:v>2.8954000000000001E-2</c:v>
                </c:pt>
                <c:pt idx="2685">
                  <c:v>2.8538000000000001E-2</c:v>
                </c:pt>
                <c:pt idx="2686">
                  <c:v>2.8128E-2</c:v>
                </c:pt>
                <c:pt idx="2687">
                  <c:v>2.7723999999999999E-2</c:v>
                </c:pt>
                <c:pt idx="2688">
                  <c:v>2.7326E-2</c:v>
                </c:pt>
                <c:pt idx="2689">
                  <c:v>2.6932999999999999E-2</c:v>
                </c:pt>
                <c:pt idx="2690">
                  <c:v>2.6544000000000002E-2</c:v>
                </c:pt>
                <c:pt idx="2691">
                  <c:v>2.6161E-2</c:v>
                </c:pt>
                <c:pt idx="2692">
                  <c:v>2.5783E-2</c:v>
                </c:pt>
                <c:pt idx="2693">
                  <c:v>2.5409999999999999E-2</c:v>
                </c:pt>
                <c:pt idx="2694">
                  <c:v>2.5041000000000001E-2</c:v>
                </c:pt>
                <c:pt idx="2695">
                  <c:v>2.4677000000000001E-2</c:v>
                </c:pt>
                <c:pt idx="2696">
                  <c:v>2.4317999999999999E-2</c:v>
                </c:pt>
                <c:pt idx="2697">
                  <c:v>2.3963000000000002E-2</c:v>
                </c:pt>
                <c:pt idx="2698">
                  <c:v>2.3614E-2</c:v>
                </c:pt>
                <c:pt idx="2699">
                  <c:v>2.3269000000000001E-2</c:v>
                </c:pt>
                <c:pt idx="2700">
                  <c:v>2.2928E-2</c:v>
                </c:pt>
                <c:pt idx="2701">
                  <c:v>2.2592000000000001E-2</c:v>
                </c:pt>
                <c:pt idx="2702">
                  <c:v>2.2261E-2</c:v>
                </c:pt>
                <c:pt idx="2703">
                  <c:v>2.1933999999999999E-2</c:v>
                </c:pt>
                <c:pt idx="2704">
                  <c:v>2.1611999999999999E-2</c:v>
                </c:pt>
                <c:pt idx="2705">
                  <c:v>2.1294E-2</c:v>
                </c:pt>
                <c:pt idx="2706">
                  <c:v>2.0981E-2</c:v>
                </c:pt>
                <c:pt idx="2707">
                  <c:v>2.0671999999999999E-2</c:v>
                </c:pt>
                <c:pt idx="2708">
                  <c:v>2.0368000000000001E-2</c:v>
                </c:pt>
                <c:pt idx="2709">
                  <c:v>2.0067000000000002E-2</c:v>
                </c:pt>
                <c:pt idx="2710">
                  <c:v>1.9771E-2</c:v>
                </c:pt>
                <c:pt idx="2711">
                  <c:v>1.9479E-2</c:v>
                </c:pt>
                <c:pt idx="2712">
                  <c:v>1.9191E-2</c:v>
                </c:pt>
                <c:pt idx="2713">
                  <c:v>1.8907E-2</c:v>
                </c:pt>
                <c:pt idx="2714">
                  <c:v>1.8627000000000001E-2</c:v>
                </c:pt>
                <c:pt idx="2715">
                  <c:v>1.8350999999999999E-2</c:v>
                </c:pt>
                <c:pt idx="2716">
                  <c:v>1.8078E-2</c:v>
                </c:pt>
                <c:pt idx="2717">
                  <c:v>1.7808999999999998E-2</c:v>
                </c:pt>
                <c:pt idx="2718">
                  <c:v>1.7544000000000001E-2</c:v>
                </c:pt>
                <c:pt idx="2719">
                  <c:v>1.7281999999999999E-2</c:v>
                </c:pt>
                <c:pt idx="2720">
                  <c:v>1.7024000000000001E-2</c:v>
                </c:pt>
                <c:pt idx="2721">
                  <c:v>1.6768999999999999E-2</c:v>
                </c:pt>
                <c:pt idx="2722">
                  <c:v>1.6517E-2</c:v>
                </c:pt>
                <c:pt idx="2723">
                  <c:v>1.6268999999999999E-2</c:v>
                </c:pt>
                <c:pt idx="2724">
                  <c:v>0.37214999999999998</c:v>
                </c:pt>
                <c:pt idx="2725">
                  <c:v>0.36874000000000001</c:v>
                </c:pt>
                <c:pt idx="2726">
                  <c:v>0.36314000000000002</c:v>
                </c:pt>
                <c:pt idx="2727">
                  <c:v>0.35761999999999999</c:v>
                </c:pt>
                <c:pt idx="2728">
                  <c:v>0.35216999999999998</c:v>
                </c:pt>
                <c:pt idx="2729">
                  <c:v>0.34677999999999998</c:v>
                </c:pt>
                <c:pt idx="2730">
                  <c:v>0.34145999999999999</c:v>
                </c:pt>
                <c:pt idx="2731">
                  <c:v>0.33621000000000001</c:v>
                </c:pt>
                <c:pt idx="2732">
                  <c:v>0.33102999999999999</c:v>
                </c:pt>
                <c:pt idx="2733">
                  <c:v>0.32590999999999998</c:v>
                </c:pt>
                <c:pt idx="2734">
                  <c:v>0.32085999999999998</c:v>
                </c:pt>
                <c:pt idx="2735">
                  <c:v>0.31587999999999999</c:v>
                </c:pt>
                <c:pt idx="2736">
                  <c:v>0.31096000000000001</c:v>
                </c:pt>
                <c:pt idx="2737">
                  <c:v>0.30610999999999999</c:v>
                </c:pt>
                <c:pt idx="2738">
                  <c:v>0.30132999999999999</c:v>
                </c:pt>
                <c:pt idx="2739">
                  <c:v>0.29659999999999997</c:v>
                </c:pt>
                <c:pt idx="2740">
                  <c:v>0.29194999999999999</c:v>
                </c:pt>
                <c:pt idx="2741">
                  <c:v>0.28736</c:v>
                </c:pt>
                <c:pt idx="2742">
                  <c:v>0.28283000000000003</c:v>
                </c:pt>
                <c:pt idx="2743">
                  <c:v>0.27836</c:v>
                </c:pt>
                <c:pt idx="2744">
                  <c:v>0.27395000000000003</c:v>
                </c:pt>
                <c:pt idx="2745">
                  <c:v>0.26960000000000001</c:v>
                </c:pt>
                <c:pt idx="2746">
                  <c:v>0.26530999999999999</c:v>
                </c:pt>
                <c:pt idx="2747">
                  <c:v>0.26107999999999998</c:v>
                </c:pt>
                <c:pt idx="2748">
                  <c:v>0.25691000000000003</c:v>
                </c:pt>
                <c:pt idx="2749">
                  <c:v>0.25279000000000001</c:v>
                </c:pt>
                <c:pt idx="2750">
                  <c:v>0.24872</c:v>
                </c:pt>
                <c:pt idx="2751">
                  <c:v>0.24471999999999999</c:v>
                </c:pt>
                <c:pt idx="2752">
                  <c:v>0.24076</c:v>
                </c:pt>
                <c:pt idx="2753">
                  <c:v>0.23685999999999999</c:v>
                </c:pt>
                <c:pt idx="2754">
                  <c:v>0.23300999999999999</c:v>
                </c:pt>
                <c:pt idx="2755">
                  <c:v>0.22922000000000001</c:v>
                </c:pt>
                <c:pt idx="2756">
                  <c:v>0.22547</c:v>
                </c:pt>
                <c:pt idx="2757">
                  <c:v>0.22178</c:v>
                </c:pt>
                <c:pt idx="2758">
                  <c:v>0.21814</c:v>
                </c:pt>
                <c:pt idx="2759">
                  <c:v>0.21454999999999999</c:v>
                </c:pt>
                <c:pt idx="2760">
                  <c:v>0.21099999999999999</c:v>
                </c:pt>
                <c:pt idx="2761">
                  <c:v>0.20751</c:v>
                </c:pt>
                <c:pt idx="2762">
                  <c:v>0.20405999999999999</c:v>
                </c:pt>
                <c:pt idx="2763">
                  <c:v>0.20066999999999999</c:v>
                </c:pt>
                <c:pt idx="2764">
                  <c:v>0.19732</c:v>
                </c:pt>
                <c:pt idx="2765">
                  <c:v>0.19402</c:v>
                </c:pt>
                <c:pt idx="2766">
                  <c:v>0.19077</c:v>
                </c:pt>
                <c:pt idx="2767">
                  <c:v>0.18756</c:v>
                </c:pt>
                <c:pt idx="2768">
                  <c:v>0.18440000000000001</c:v>
                </c:pt>
                <c:pt idx="2769">
                  <c:v>0.18128</c:v>
                </c:pt>
                <c:pt idx="2770">
                  <c:v>0.17821000000000001</c:v>
                </c:pt>
                <c:pt idx="2771">
                  <c:v>0.17519000000000001</c:v>
                </c:pt>
                <c:pt idx="2772">
                  <c:v>0.17221</c:v>
                </c:pt>
                <c:pt idx="2773">
                  <c:v>0.16927</c:v>
                </c:pt>
                <c:pt idx="2774">
                  <c:v>0.16638</c:v>
                </c:pt>
                <c:pt idx="2775">
                  <c:v>0.16353000000000001</c:v>
                </c:pt>
                <c:pt idx="2776">
                  <c:v>0.16073000000000001</c:v>
                </c:pt>
                <c:pt idx="2777">
                  <c:v>0.15797</c:v>
                </c:pt>
                <c:pt idx="2778">
                  <c:v>0.15525</c:v>
                </c:pt>
                <c:pt idx="2779">
                  <c:v>0.15257000000000001</c:v>
                </c:pt>
                <c:pt idx="2780">
                  <c:v>0.14993000000000001</c:v>
                </c:pt>
                <c:pt idx="2781">
                  <c:v>0.14734</c:v>
                </c:pt>
                <c:pt idx="2782">
                  <c:v>0.14479</c:v>
                </c:pt>
                <c:pt idx="2783">
                  <c:v>0.14227999999999999</c:v>
                </c:pt>
                <c:pt idx="2784">
                  <c:v>0.13980999999999999</c:v>
                </c:pt>
                <c:pt idx="2785">
                  <c:v>0.13739000000000001</c:v>
                </c:pt>
                <c:pt idx="2786">
                  <c:v>0.13500000000000001</c:v>
                </c:pt>
                <c:pt idx="2787">
                  <c:v>0.13266</c:v>
                </c:pt>
                <c:pt idx="2788">
                  <c:v>0.13034999999999999</c:v>
                </c:pt>
                <c:pt idx="2789">
                  <c:v>0.12809000000000001</c:v>
                </c:pt>
                <c:pt idx="2790">
                  <c:v>0.12586</c:v>
                </c:pt>
                <c:pt idx="2791">
                  <c:v>0.12368</c:v>
                </c:pt>
                <c:pt idx="2792">
                  <c:v>0.12153</c:v>
                </c:pt>
                <c:pt idx="2793">
                  <c:v>0.11941</c:v>
                </c:pt>
                <c:pt idx="2794">
                  <c:v>0.11733</c:v>
                </c:pt>
                <c:pt idx="2795">
                  <c:v>0.11529</c:v>
                </c:pt>
                <c:pt idx="2796">
                  <c:v>0.11329</c:v>
                </c:pt>
                <c:pt idx="2797">
                  <c:v>0.11131000000000001</c:v>
                </c:pt>
                <c:pt idx="2798">
                  <c:v>0.10938000000000001</c:v>
                </c:pt>
                <c:pt idx="2799">
                  <c:v>0.10747</c:v>
                </c:pt>
                <c:pt idx="2800">
                  <c:v>0.1056</c:v>
                </c:pt>
                <c:pt idx="2801">
                  <c:v>0.10377</c:v>
                </c:pt>
                <c:pt idx="2802">
                  <c:v>0.10196</c:v>
                </c:pt>
                <c:pt idx="2803">
                  <c:v>0.10019</c:v>
                </c:pt>
                <c:pt idx="2804">
                  <c:v>9.8454E-2</c:v>
                </c:pt>
                <c:pt idx="2805">
                  <c:v>9.6749000000000002E-2</c:v>
                </c:pt>
                <c:pt idx="2806">
                  <c:v>9.5074000000000006E-2</c:v>
                </c:pt>
                <c:pt idx="2807">
                  <c:v>9.3431E-2</c:v>
                </c:pt>
                <c:pt idx="2808">
                  <c:v>9.1816999999999996E-2</c:v>
                </c:pt>
                <c:pt idx="2809">
                  <c:v>9.0233999999999995E-2</c:v>
                </c:pt>
                <c:pt idx="2810">
                  <c:v>8.8679999999999995E-2</c:v>
                </c:pt>
                <c:pt idx="2811">
                  <c:v>8.7154999999999996E-2</c:v>
                </c:pt>
                <c:pt idx="2812">
                  <c:v>8.5657999999999998E-2</c:v>
                </c:pt>
                <c:pt idx="2813">
                  <c:v>8.4187999999999999E-2</c:v>
                </c:pt>
                <c:pt idx="2814">
                  <c:v>8.2744999999999999E-2</c:v>
                </c:pt>
                <c:pt idx="2815">
                  <c:v>8.1328999999999999E-2</c:v>
                </c:pt>
                <c:pt idx="2816">
                  <c:v>7.9938999999999996E-2</c:v>
                </c:pt>
                <c:pt idx="2817">
                  <c:v>7.8574000000000005E-2</c:v>
                </c:pt>
                <c:pt idx="2818">
                  <c:v>7.7233999999999997E-2</c:v>
                </c:pt>
                <c:pt idx="2819">
                  <c:v>7.5919E-2</c:v>
                </c:pt>
                <c:pt idx="2820">
                  <c:v>7.4626999999999999E-2</c:v>
                </c:pt>
                <c:pt idx="2821">
                  <c:v>7.3358999999999994E-2</c:v>
                </c:pt>
                <c:pt idx="2822">
                  <c:v>7.2113999999999998E-2</c:v>
                </c:pt>
                <c:pt idx="2823">
                  <c:v>7.0890999999999996E-2</c:v>
                </c:pt>
                <c:pt idx="2824">
                  <c:v>6.9690000000000002E-2</c:v>
                </c:pt>
                <c:pt idx="2825">
                  <c:v>6.8511000000000002E-2</c:v>
                </c:pt>
                <c:pt idx="2826">
                  <c:v>6.7351999999999995E-2</c:v>
                </c:pt>
                <c:pt idx="2827">
                  <c:v>6.6214999999999996E-2</c:v>
                </c:pt>
                <c:pt idx="2828">
                  <c:v>6.5098000000000003E-2</c:v>
                </c:pt>
                <c:pt idx="2829">
                  <c:v>6.4001000000000002E-2</c:v>
                </c:pt>
                <c:pt idx="2830">
                  <c:v>6.2923000000000007E-2</c:v>
                </c:pt>
                <c:pt idx="2831">
                  <c:v>6.1864000000000002E-2</c:v>
                </c:pt>
                <c:pt idx="2832">
                  <c:v>6.0824000000000003E-2</c:v>
                </c:pt>
                <c:pt idx="2833">
                  <c:v>5.9801E-2</c:v>
                </c:pt>
                <c:pt idx="2834">
                  <c:v>5.8797000000000002E-2</c:v>
                </c:pt>
                <c:pt idx="2835">
                  <c:v>5.781E-2</c:v>
                </c:pt>
                <c:pt idx="2836">
                  <c:v>5.6839000000000001E-2</c:v>
                </c:pt>
                <c:pt idx="2837">
                  <c:v>5.5884999999999997E-2</c:v>
                </c:pt>
                <c:pt idx="2838">
                  <c:v>5.4947000000000003E-2</c:v>
                </c:pt>
                <c:pt idx="2839">
                  <c:v>5.4024999999999997E-2</c:v>
                </c:pt>
                <c:pt idx="2840">
                  <c:v>5.3119E-2</c:v>
                </c:pt>
                <c:pt idx="2841">
                  <c:v>5.2227000000000003E-2</c:v>
                </c:pt>
                <c:pt idx="2842">
                  <c:v>5.1351000000000001E-2</c:v>
                </c:pt>
                <c:pt idx="2843">
                  <c:v>5.049E-2</c:v>
                </c:pt>
                <c:pt idx="2844">
                  <c:v>4.9644000000000001E-2</c:v>
                </c:pt>
                <c:pt idx="2845">
                  <c:v>4.8813000000000002E-2</c:v>
                </c:pt>
                <c:pt idx="2846">
                  <c:v>4.7995000000000003E-2</c:v>
                </c:pt>
                <c:pt idx="2847">
                  <c:v>4.7191999999999998E-2</c:v>
                </c:pt>
                <c:pt idx="2848">
                  <c:v>4.6403E-2</c:v>
                </c:pt>
                <c:pt idx="2849">
                  <c:v>4.5628000000000002E-2</c:v>
                </c:pt>
                <c:pt idx="2850">
                  <c:v>4.4866000000000003E-2</c:v>
                </c:pt>
                <c:pt idx="2851">
                  <c:v>4.4117000000000003E-2</c:v>
                </c:pt>
                <c:pt idx="2852">
                  <c:v>4.3381000000000003E-2</c:v>
                </c:pt>
                <c:pt idx="2853">
                  <c:v>4.2659000000000002E-2</c:v>
                </c:pt>
                <c:pt idx="2854">
                  <c:v>4.1947999999999999E-2</c:v>
                </c:pt>
                <c:pt idx="2855">
                  <c:v>4.1250000000000002E-2</c:v>
                </c:pt>
                <c:pt idx="2856">
                  <c:v>4.0564999999999997E-2</c:v>
                </c:pt>
                <c:pt idx="2857">
                  <c:v>3.9891000000000003E-2</c:v>
                </c:pt>
                <c:pt idx="2858">
                  <c:v>3.9229E-2</c:v>
                </c:pt>
                <c:pt idx="2859">
                  <c:v>3.8578000000000001E-2</c:v>
                </c:pt>
                <c:pt idx="2860">
                  <c:v>3.7939000000000001E-2</c:v>
                </c:pt>
                <c:pt idx="2861">
                  <c:v>3.7310999999999997E-2</c:v>
                </c:pt>
                <c:pt idx="2862">
                  <c:v>3.6693999999999997E-2</c:v>
                </c:pt>
                <c:pt idx="2863">
                  <c:v>3.6087000000000001E-2</c:v>
                </c:pt>
                <c:pt idx="2864">
                  <c:v>3.5492000000000003E-2</c:v>
                </c:pt>
                <c:pt idx="2865">
                  <c:v>3.4907000000000001E-2</c:v>
                </c:pt>
                <c:pt idx="2866">
                  <c:v>3.4333000000000002E-2</c:v>
                </c:pt>
                <c:pt idx="2867">
                  <c:v>3.3769E-2</c:v>
                </c:pt>
                <c:pt idx="2868">
                  <c:v>3.3216000000000002E-2</c:v>
                </c:pt>
                <c:pt idx="2869">
                  <c:v>3.2672E-2</c:v>
                </c:pt>
                <c:pt idx="2870">
                  <c:v>3.2139000000000001E-2</c:v>
                </c:pt>
                <c:pt idx="2871">
                  <c:v>3.1614999999999997E-2</c:v>
                </c:pt>
                <c:pt idx="2872">
                  <c:v>3.1101E-2</c:v>
                </c:pt>
                <c:pt idx="2873">
                  <c:v>3.0596000000000002E-2</c:v>
                </c:pt>
                <c:pt idx="2874">
                  <c:v>3.0100999999999999E-2</c:v>
                </c:pt>
                <c:pt idx="2875">
                  <c:v>2.9614000000000001E-2</c:v>
                </c:pt>
                <c:pt idx="2876">
                  <c:v>2.9137E-2</c:v>
                </c:pt>
                <c:pt idx="2877">
                  <c:v>2.8667999999999999E-2</c:v>
                </c:pt>
                <c:pt idx="2878">
                  <c:v>2.8209000000000001E-2</c:v>
                </c:pt>
                <c:pt idx="2879">
                  <c:v>2.7758000000000001E-2</c:v>
                </c:pt>
                <c:pt idx="2880">
                  <c:v>2.7314999999999999E-2</c:v>
                </c:pt>
                <c:pt idx="2881">
                  <c:v>2.6882E-2</c:v>
                </c:pt>
                <c:pt idx="2882">
                  <c:v>2.6457000000000001E-2</c:v>
                </c:pt>
                <c:pt idx="2883">
                  <c:v>2.6040000000000001E-2</c:v>
                </c:pt>
                <c:pt idx="2884">
                  <c:v>2.5631000000000001E-2</c:v>
                </c:pt>
                <c:pt idx="2885">
                  <c:v>2.5231E-2</c:v>
                </c:pt>
                <c:pt idx="2886">
                  <c:v>2.4839E-2</c:v>
                </c:pt>
                <c:pt idx="2887">
                  <c:v>2.4454E-2</c:v>
                </c:pt>
                <c:pt idx="2888">
                  <c:v>2.4077999999999999E-2</c:v>
                </c:pt>
                <c:pt idx="2889">
                  <c:v>2.3709000000000001E-2</c:v>
                </c:pt>
                <c:pt idx="2890">
                  <c:v>2.3348000000000001E-2</c:v>
                </c:pt>
                <c:pt idx="2891">
                  <c:v>2.2994000000000001E-2</c:v>
                </c:pt>
                <c:pt idx="2892">
                  <c:v>2.2648000000000001E-2</c:v>
                </c:pt>
                <c:pt idx="2893">
                  <c:v>2.2308999999999999E-2</c:v>
                </c:pt>
                <c:pt idx="2894">
                  <c:v>2.1975999999999999E-2</c:v>
                </c:pt>
                <c:pt idx="2895">
                  <c:v>2.1651E-2</c:v>
                </c:pt>
                <c:pt idx="2896">
                  <c:v>2.1332E-2</c:v>
                </c:pt>
                <c:pt idx="2897">
                  <c:v>2.102E-2</c:v>
                </c:pt>
                <c:pt idx="2898">
                  <c:v>2.0714E-2</c:v>
                </c:pt>
                <c:pt idx="2899">
                  <c:v>2.0414000000000002E-2</c:v>
                </c:pt>
                <c:pt idx="2900">
                  <c:v>2.0121E-2</c:v>
                </c:pt>
                <c:pt idx="2901">
                  <c:v>1.9833E-2</c:v>
                </c:pt>
                <c:pt idx="2902">
                  <c:v>1.9550999999999999E-2</c:v>
                </c:pt>
                <c:pt idx="2903">
                  <c:v>1.9273999999999999E-2</c:v>
                </c:pt>
                <c:pt idx="2904">
                  <c:v>1.9002999999999999E-2</c:v>
                </c:pt>
                <c:pt idx="2905">
                  <c:v>1.8737E-2</c:v>
                </c:pt>
                <c:pt idx="2906">
                  <c:v>1.8475999999999999E-2</c:v>
                </c:pt>
                <c:pt idx="2907">
                  <c:v>1.822E-2</c:v>
                </c:pt>
                <c:pt idx="2908">
                  <c:v>1.7968999999999999E-2</c:v>
                </c:pt>
                <c:pt idx="2909">
                  <c:v>1.7722999999999999E-2</c:v>
                </c:pt>
                <c:pt idx="2910">
                  <c:v>1.7481E-2</c:v>
                </c:pt>
                <c:pt idx="2911">
                  <c:v>1.7243000000000001E-2</c:v>
                </c:pt>
                <c:pt idx="2912">
                  <c:v>1.7009E-2</c:v>
                </c:pt>
                <c:pt idx="2913">
                  <c:v>1.678E-2</c:v>
                </c:pt>
                <c:pt idx="2914">
                  <c:v>1.6555E-2</c:v>
                </c:pt>
                <c:pt idx="2915">
                  <c:v>1.6333E-2</c:v>
                </c:pt>
                <c:pt idx="2916">
                  <c:v>1.6115000000000001E-2</c:v>
                </c:pt>
                <c:pt idx="2917">
                  <c:v>1.5900999999999998E-2</c:v>
                </c:pt>
                <c:pt idx="2918">
                  <c:v>1.5689999999999999E-2</c:v>
                </c:pt>
                <c:pt idx="2919">
                  <c:v>1.5483E-2</c:v>
                </c:pt>
                <c:pt idx="2920">
                  <c:v>1.5278999999999999E-2</c:v>
                </c:pt>
                <c:pt idx="2921">
                  <c:v>1.5077999999999999E-2</c:v>
                </c:pt>
                <c:pt idx="2922">
                  <c:v>1.4880000000000001E-2</c:v>
                </c:pt>
                <c:pt idx="2923">
                  <c:v>1.4685999999999999E-2</c:v>
                </c:pt>
                <c:pt idx="2924">
                  <c:v>1.4494E-2</c:v>
                </c:pt>
                <c:pt idx="2925">
                  <c:v>1.4305E-2</c:v>
                </c:pt>
                <c:pt idx="2926">
                  <c:v>1.4119E-2</c:v>
                </c:pt>
                <c:pt idx="2927">
                  <c:v>1.3936E-2</c:v>
                </c:pt>
                <c:pt idx="2928">
                  <c:v>1.3755E-2</c:v>
                </c:pt>
                <c:pt idx="2929">
                  <c:v>1.3577000000000001E-2</c:v>
                </c:pt>
                <c:pt idx="2930">
                  <c:v>1.3401E-2</c:v>
                </c:pt>
                <c:pt idx="2931">
                  <c:v>1.3226999999999999E-2</c:v>
                </c:pt>
                <c:pt idx="2932">
                  <c:v>1.3056E-2</c:v>
                </c:pt>
                <c:pt idx="2933">
                  <c:v>1.2886999999999999E-2</c:v>
                </c:pt>
                <c:pt idx="2934">
                  <c:v>1.2721E-2</c:v>
                </c:pt>
                <c:pt idx="2935">
                  <c:v>1.2557E-2</c:v>
                </c:pt>
                <c:pt idx="2936">
                  <c:v>1.2394000000000001E-2</c:v>
                </c:pt>
                <c:pt idx="2937">
                  <c:v>1.2234E-2</c:v>
                </c:pt>
                <c:pt idx="2938">
                  <c:v>1.2076E-2</c:v>
                </c:pt>
                <c:pt idx="2939">
                  <c:v>1.1920999999999999E-2</c:v>
                </c:pt>
                <c:pt idx="2940">
                  <c:v>1.1767E-2</c:v>
                </c:pt>
                <c:pt idx="2941">
                  <c:v>1.1615E-2</c:v>
                </c:pt>
                <c:pt idx="2942">
                  <c:v>1.1466E-2</c:v>
                </c:pt>
                <c:pt idx="2943">
                  <c:v>1.1318E-2</c:v>
                </c:pt>
                <c:pt idx="2944">
                  <c:v>1.1173000000000001E-2</c:v>
                </c:pt>
                <c:pt idx="2945">
                  <c:v>1.1029000000000001E-2</c:v>
                </c:pt>
                <c:pt idx="2946">
                  <c:v>1.0887000000000001E-2</c:v>
                </c:pt>
                <c:pt idx="2947">
                  <c:v>1.0747E-2</c:v>
                </c:pt>
                <c:pt idx="2948">
                  <c:v>1.0609E-2</c:v>
                </c:pt>
                <c:pt idx="2949">
                  <c:v>1.0473E-2</c:v>
                </c:pt>
                <c:pt idx="2950">
                  <c:v>1.0338E-2</c:v>
                </c:pt>
                <c:pt idx="2951">
                  <c:v>1.0206E-2</c:v>
                </c:pt>
                <c:pt idx="2952">
                  <c:v>1.0075000000000001E-2</c:v>
                </c:pt>
                <c:pt idx="2953">
                  <c:v>9.9454000000000001E-3</c:v>
                </c:pt>
                <c:pt idx="2954">
                  <c:v>9.8177000000000004E-3</c:v>
                </c:pt>
                <c:pt idx="2955">
                  <c:v>9.6916999999999993E-3</c:v>
                </c:pt>
                <c:pt idx="2956">
                  <c:v>9.5671999999999997E-3</c:v>
                </c:pt>
                <c:pt idx="2957">
                  <c:v>9.4444000000000004E-3</c:v>
                </c:pt>
                <c:pt idx="2958">
                  <c:v>9.3229999999999997E-3</c:v>
                </c:pt>
                <c:pt idx="2959">
                  <c:v>9.2032999999999993E-3</c:v>
                </c:pt>
                <c:pt idx="2960">
                  <c:v>9.0849999999999993E-3</c:v>
                </c:pt>
                <c:pt idx="2961">
                  <c:v>8.9682000000000008E-3</c:v>
                </c:pt>
                <c:pt idx="2962">
                  <c:v>8.8527999999999992E-3</c:v>
                </c:pt>
                <c:pt idx="2963">
                  <c:v>8.7389000000000008E-3</c:v>
                </c:pt>
                <c:pt idx="2964">
                  <c:v>8.6263999999999993E-3</c:v>
                </c:pt>
                <c:pt idx="2965">
                  <c:v>8.5153E-3</c:v>
                </c:pt>
                <c:pt idx="2966">
                  <c:v>8.4054999999999998E-3</c:v>
                </c:pt>
                <c:pt idx="2967">
                  <c:v>8.2970000000000006E-3</c:v>
                </c:pt>
                <c:pt idx="2968">
                  <c:v>8.1899E-3</c:v>
                </c:pt>
                <c:pt idx="2969">
                  <c:v>8.0839999999999992E-3</c:v>
                </c:pt>
                <c:pt idx="2970">
                  <c:v>7.9792999999999999E-3</c:v>
                </c:pt>
                <c:pt idx="2971">
                  <c:v>7.8759999999999993E-3</c:v>
                </c:pt>
                <c:pt idx="2972">
                  <c:v>7.7738E-3</c:v>
                </c:pt>
                <c:pt idx="2973">
                  <c:v>7.6727999999999996E-3</c:v>
                </c:pt>
                <c:pt idx="2974">
                  <c:v>7.5729999999999999E-3</c:v>
                </c:pt>
                <c:pt idx="2975">
                  <c:v>7.4744E-3</c:v>
                </c:pt>
                <c:pt idx="2976">
                  <c:v>7.3768999999999996E-3</c:v>
                </c:pt>
                <c:pt idx="2977">
                  <c:v>7.2807000000000002E-3</c:v>
                </c:pt>
                <c:pt idx="2978">
                  <c:v>7.1855E-3</c:v>
                </c:pt>
                <c:pt idx="2979">
                  <c:v>7.0916E-3</c:v>
                </c:pt>
                <c:pt idx="2980">
                  <c:v>6.9987000000000001E-3</c:v>
                </c:pt>
                <c:pt idx="2981">
                  <c:v>6.9069999999999999E-3</c:v>
                </c:pt>
                <c:pt idx="2982">
                  <c:v>6.8164999999999996E-3</c:v>
                </c:pt>
                <c:pt idx="2983">
                  <c:v>6.7270000000000003E-3</c:v>
                </c:pt>
                <c:pt idx="2984">
                  <c:v>6.6387E-3</c:v>
                </c:pt>
                <c:pt idx="2985">
                  <c:v>6.5513999999999998E-3</c:v>
                </c:pt>
                <c:pt idx="2986">
                  <c:v>6.4651999999999999E-3</c:v>
                </c:pt>
                <c:pt idx="2987">
                  <c:v>6.3800000000000003E-3</c:v>
                </c:pt>
                <c:pt idx="2988">
                  <c:v>6.2957999999999998E-3</c:v>
                </c:pt>
                <c:pt idx="2989">
                  <c:v>6.2126999999999998E-3</c:v>
                </c:pt>
                <c:pt idx="2990">
                  <c:v>6.1304999999999997E-3</c:v>
                </c:pt>
                <c:pt idx="2991">
                  <c:v>6.0492999999999996E-3</c:v>
                </c:pt>
                <c:pt idx="2992">
                  <c:v>5.9690999999999998E-3</c:v>
                </c:pt>
                <c:pt idx="2993">
                  <c:v>5.8899E-3</c:v>
                </c:pt>
                <c:pt idx="2994">
                  <c:v>5.8116000000000001E-3</c:v>
                </c:pt>
                <c:pt idx="2995">
                  <c:v>5.7342000000000001E-3</c:v>
                </c:pt>
                <c:pt idx="2996">
                  <c:v>5.6578000000000002E-3</c:v>
                </c:pt>
                <c:pt idx="2997">
                  <c:v>5.5824000000000004E-3</c:v>
                </c:pt>
                <c:pt idx="2998">
                  <c:v>5.5078000000000002E-3</c:v>
                </c:pt>
                <c:pt idx="2999">
                  <c:v>5.4342000000000001E-3</c:v>
                </c:pt>
                <c:pt idx="3000">
                  <c:v>5.3614999999999999E-3</c:v>
                </c:pt>
                <c:pt idx="3001">
                  <c:v>5.2896000000000002E-3</c:v>
                </c:pt>
                <c:pt idx="3002">
                  <c:v>5.2186000000000003E-3</c:v>
                </c:pt>
                <c:pt idx="3003">
                  <c:v>5.1485000000000003E-3</c:v>
                </c:pt>
                <c:pt idx="3004">
                  <c:v>5.0790999999999996E-3</c:v>
                </c:pt>
                <c:pt idx="3005">
                  <c:v>5.0106999999999999E-3</c:v>
                </c:pt>
                <c:pt idx="3006">
                  <c:v>4.9430000000000003E-3</c:v>
                </c:pt>
                <c:pt idx="3007">
                  <c:v>4.8761000000000004E-3</c:v>
                </c:pt>
                <c:pt idx="3008">
                  <c:v>4.81E-3</c:v>
                </c:pt>
                <c:pt idx="3009">
                  <c:v>4.7447000000000001E-3</c:v>
                </c:pt>
                <c:pt idx="3010">
                  <c:v>4.6801999999999998E-3</c:v>
                </c:pt>
                <c:pt idx="3011">
                  <c:v>4.6163999999999997E-3</c:v>
                </c:pt>
                <c:pt idx="3012">
                  <c:v>4.5535000000000003E-3</c:v>
                </c:pt>
                <c:pt idx="3013">
                  <c:v>4.4913000000000002E-3</c:v>
                </c:pt>
                <c:pt idx="3014">
                  <c:v>4.4298999999999996E-3</c:v>
                </c:pt>
                <c:pt idx="3015">
                  <c:v>4.3692000000000002E-3</c:v>
                </c:pt>
                <c:pt idx="3016">
                  <c:v>4.3093000000000003E-3</c:v>
                </c:pt>
                <c:pt idx="3017">
                  <c:v>4.2500999999999997E-3</c:v>
                </c:pt>
                <c:pt idx="3018">
                  <c:v>4.1916999999999996E-3</c:v>
                </c:pt>
                <c:pt idx="3019">
                  <c:v>4.1339999999999997E-3</c:v>
                </c:pt>
                <c:pt idx="3020">
                  <c:v>4.0768999999999996E-3</c:v>
                </c:pt>
                <c:pt idx="3021">
                  <c:v>4.0206E-3</c:v>
                </c:pt>
                <c:pt idx="3022">
                  <c:v>3.9649999999999998E-3</c:v>
                </c:pt>
                <c:pt idx="3023">
                  <c:v>3.9100000000000003E-3</c:v>
                </c:pt>
                <c:pt idx="3024">
                  <c:v>3.8555999999999998E-3</c:v>
                </c:pt>
                <c:pt idx="3025">
                  <c:v>3.8019E-3</c:v>
                </c:pt>
                <c:pt idx="3026">
                  <c:v>3.7488E-3</c:v>
                </c:pt>
                <c:pt idx="3027">
                  <c:v>3.6963E-3</c:v>
                </c:pt>
                <c:pt idx="3028">
                  <c:v>3.6443999999999999E-3</c:v>
                </c:pt>
                <c:pt idx="3029">
                  <c:v>3.5929999999999998E-3</c:v>
                </c:pt>
                <c:pt idx="3030">
                  <c:v>3.5423E-3</c:v>
                </c:pt>
                <c:pt idx="3031">
                  <c:v>3.4921000000000002E-3</c:v>
                </c:pt>
                <c:pt idx="3032">
                  <c:v>3.4424999999999998E-3</c:v>
                </c:pt>
                <c:pt idx="3033">
                  <c:v>3.3934999999999998E-3</c:v>
                </c:pt>
                <c:pt idx="3034">
                  <c:v>3.3449999999999999E-3</c:v>
                </c:pt>
                <c:pt idx="3035">
                  <c:v>3.2970999999999999E-3</c:v>
                </c:pt>
                <c:pt idx="3036">
                  <c:v>3.2496999999999999E-3</c:v>
                </c:pt>
                <c:pt idx="3037">
                  <c:v>3.2028999999999998E-3</c:v>
                </c:pt>
                <c:pt idx="3038">
                  <c:v>3.1565999999999999E-3</c:v>
                </c:pt>
                <c:pt idx="3039">
                  <c:v>3.1107999999999999E-3</c:v>
                </c:pt>
                <c:pt idx="3040">
                  <c:v>3.0655999999999999E-3</c:v>
                </c:pt>
                <c:pt idx="3041">
                  <c:v>3.0209999999999998E-3</c:v>
                </c:pt>
                <c:pt idx="3042">
                  <c:v>2.9767999999999999E-3</c:v>
                </c:pt>
                <c:pt idx="3043">
                  <c:v>2.9332999999999998E-3</c:v>
                </c:pt>
                <c:pt idx="3044">
                  <c:v>2.8901999999999999E-3</c:v>
                </c:pt>
                <c:pt idx="3045">
                  <c:v>2.8476999999999999E-3</c:v>
                </c:pt>
                <c:pt idx="3046">
                  <c:v>2.8056999999999999E-3</c:v>
                </c:pt>
                <c:pt idx="3047">
                  <c:v>2.7642000000000001E-3</c:v>
                </c:pt>
                <c:pt idx="3048">
                  <c:v>2.7233000000000001E-3</c:v>
                </c:pt>
                <c:pt idx="3049">
                  <c:v>2.6827999999999999E-3</c:v>
                </c:pt>
                <c:pt idx="3050">
                  <c:v>2.643E-3</c:v>
                </c:pt>
                <c:pt idx="3051">
                  <c:v>2.6036000000000002E-3</c:v>
                </c:pt>
                <c:pt idx="3052">
                  <c:v>2.5647000000000001E-3</c:v>
                </c:pt>
                <c:pt idx="3053">
                  <c:v>2.5263999999999998E-3</c:v>
                </c:pt>
                <c:pt idx="3054">
                  <c:v>2.4884999999999998E-3</c:v>
                </c:pt>
                <c:pt idx="3055">
                  <c:v>2.4512000000000002E-3</c:v>
                </c:pt>
                <c:pt idx="3056">
                  <c:v>2.4142999999999999E-3</c:v>
                </c:pt>
                <c:pt idx="3057">
                  <c:v>2.3779000000000001E-3</c:v>
                </c:pt>
                <c:pt idx="3058">
                  <c:v>2.3421000000000002E-3</c:v>
                </c:pt>
                <c:pt idx="3059">
                  <c:v>2.3067000000000001E-3</c:v>
                </c:pt>
                <c:pt idx="3060">
                  <c:v>2.2717000000000002E-3</c:v>
                </c:pt>
                <c:pt idx="3061">
                  <c:v>2.2372999999999998E-3</c:v>
                </c:pt>
                <c:pt idx="3062">
                  <c:v>2.2033000000000001E-3</c:v>
                </c:pt>
                <c:pt idx="3063">
                  <c:v>2.1697000000000001E-3</c:v>
                </c:pt>
                <c:pt idx="3064">
                  <c:v>2.1367000000000001E-3</c:v>
                </c:pt>
                <c:pt idx="3065">
                  <c:v>2.1040999999999998E-3</c:v>
                </c:pt>
                <c:pt idx="3066">
                  <c:v>2.0718999999999998E-3</c:v>
                </c:pt>
                <c:pt idx="3067">
                  <c:v>2.0401999999999998E-3</c:v>
                </c:pt>
                <c:pt idx="3068">
                  <c:v>2.0089000000000001E-3</c:v>
                </c:pt>
                <c:pt idx="3069">
                  <c:v>1.9780000000000002E-3</c:v>
                </c:pt>
                <c:pt idx="3070">
                  <c:v>1.9476000000000001E-3</c:v>
                </c:pt>
                <c:pt idx="3071">
                  <c:v>1.9176E-3</c:v>
                </c:pt>
                <c:pt idx="3072">
                  <c:v>1.8881E-3</c:v>
                </c:pt>
                <c:pt idx="3073">
                  <c:v>1.8588999999999999E-3</c:v>
                </c:pt>
                <c:pt idx="3074">
                  <c:v>1.8301999999999999E-3</c:v>
                </c:pt>
                <c:pt idx="3075">
                  <c:v>1.8018999999999999E-3</c:v>
                </c:pt>
                <c:pt idx="3076">
                  <c:v>1.7741E-3</c:v>
                </c:pt>
                <c:pt idx="3077">
                  <c:v>1.7466000000000001E-3</c:v>
                </c:pt>
                <c:pt idx="3078">
                  <c:v>1.7195000000000001E-3</c:v>
                </c:pt>
                <c:pt idx="3079">
                  <c:v>1.6929E-3</c:v>
                </c:pt>
                <c:pt idx="3080">
                  <c:v>1.6666000000000001E-3</c:v>
                </c:pt>
                <c:pt idx="3081">
                  <c:v>1.6406999999999999E-3</c:v>
                </c:pt>
                <c:pt idx="3082">
                  <c:v>1.6151E-3</c:v>
                </c:pt>
                <c:pt idx="3083">
                  <c:v>1.5900000000000001E-3</c:v>
                </c:pt>
                <c:pt idx="3084">
                  <c:v>1.5651E-3</c:v>
                </c:pt>
                <c:pt idx="3085">
                  <c:v>1.5407000000000001E-3</c:v>
                </c:pt>
                <c:pt idx="3086">
                  <c:v>1.5165000000000001E-3</c:v>
                </c:pt>
                <c:pt idx="3087">
                  <c:v>1.4927E-3</c:v>
                </c:pt>
                <c:pt idx="3088">
                  <c:v>1.4691999999999999E-3</c:v>
                </c:pt>
                <c:pt idx="3089">
                  <c:v>1.4461000000000001E-3</c:v>
                </c:pt>
                <c:pt idx="3090">
                  <c:v>1.4231999999999999E-3</c:v>
                </c:pt>
                <c:pt idx="3091">
                  <c:v>1.4006999999999999E-3</c:v>
                </c:pt>
                <c:pt idx="3092">
                  <c:v>1.3785E-3</c:v>
                </c:pt>
                <c:pt idx="3093">
                  <c:v>1.3565999999999999E-3</c:v>
                </c:pt>
                <c:pt idx="3094">
                  <c:v>1.3349E-3</c:v>
                </c:pt>
                <c:pt idx="3095">
                  <c:v>1.3136000000000001E-3</c:v>
                </c:pt>
                <c:pt idx="3096">
                  <c:v>1.2926000000000001E-3</c:v>
                </c:pt>
                <c:pt idx="3097">
                  <c:v>1.2719000000000001E-3</c:v>
                </c:pt>
                <c:pt idx="3098">
                  <c:v>1.2515E-3</c:v>
                </c:pt>
                <c:pt idx="3099">
                  <c:v>1.2313000000000001E-3</c:v>
                </c:pt>
                <c:pt idx="3100">
                  <c:v>1.2114999999999999E-3</c:v>
                </c:pt>
                <c:pt idx="3101">
                  <c:v>1.1919000000000001E-3</c:v>
                </c:pt>
                <c:pt idx="3102">
                  <c:v>1.1726E-3</c:v>
                </c:pt>
                <c:pt idx="3103">
                  <c:v>1.1536000000000001E-3</c:v>
                </c:pt>
                <c:pt idx="3104">
                  <c:v>1.1349000000000001E-3</c:v>
                </c:pt>
                <c:pt idx="3105">
                  <c:v>1.1165000000000001E-3</c:v>
                </c:pt>
                <c:pt idx="3106">
                  <c:v>1.0983E-3</c:v>
                </c:pt>
                <c:pt idx="3107">
                  <c:v>1.0804E-3</c:v>
                </c:pt>
                <c:pt idx="3108">
                  <c:v>1.0627E-3</c:v>
                </c:pt>
                <c:pt idx="3109">
                  <c:v>1.0453000000000001E-3</c:v>
                </c:pt>
                <c:pt idx="3110">
                  <c:v>1.0281000000000001E-3</c:v>
                </c:pt>
                <c:pt idx="3111">
                  <c:v>1.0112000000000001E-3</c:v>
                </c:pt>
                <c:pt idx="3112">
                  <c:v>9.9452999999999998E-4</c:v>
                </c:pt>
                <c:pt idx="3113">
                  <c:v>9.7809999999999998E-4</c:v>
                </c:pt>
                <c:pt idx="3114">
                  <c:v>9.6190999999999996E-4</c:v>
                </c:pt>
                <c:pt idx="3115">
                  <c:v>9.4596000000000003E-4</c:v>
                </c:pt>
                <c:pt idx="3116">
                  <c:v>9.3024000000000004E-4</c:v>
                </c:pt>
                <c:pt idx="3117">
                  <c:v>9.1476000000000003E-4</c:v>
                </c:pt>
                <c:pt idx="3118">
                  <c:v>8.9950999999999996E-4</c:v>
                </c:pt>
                <c:pt idx="3119">
                  <c:v>8.8449000000000004E-4</c:v>
                </c:pt>
                <c:pt idx="3120">
                  <c:v>8.6969E-4</c:v>
                </c:pt>
                <c:pt idx="3121">
                  <c:v>8.5512000000000001E-4</c:v>
                </c:pt>
                <c:pt idx="3122">
                  <c:v>8.4077000000000002E-4</c:v>
                </c:pt>
                <c:pt idx="3123">
                  <c:v>8.2664000000000001E-4</c:v>
                </c:pt>
                <c:pt idx="3124">
                  <c:v>8.1271999999999996E-4</c:v>
                </c:pt>
                <c:pt idx="3125">
                  <c:v>7.9900999999999995E-4</c:v>
                </c:pt>
                <c:pt idx="3126">
                  <c:v>7.8551000000000001E-4</c:v>
                </c:pt>
                <c:pt idx="3127">
                  <c:v>7.7222E-4</c:v>
                </c:pt>
                <c:pt idx="3128">
                  <c:v>7.5911999999999996E-4</c:v>
                </c:pt>
                <c:pt idx="3129">
                  <c:v>7.4622999999999996E-4</c:v>
                </c:pt>
                <c:pt idx="3130">
                  <c:v>7.3353000000000003E-4</c:v>
                </c:pt>
                <c:pt idx="3131">
                  <c:v>7.2103E-4</c:v>
                </c:pt>
                <c:pt idx="3132">
                  <c:v>7.0872000000000003E-4</c:v>
                </c:pt>
                <c:pt idx="3133">
                  <c:v>6.9660000000000002E-4</c:v>
                </c:pt>
                <c:pt idx="3134">
                  <c:v>6.8466999999999996E-4</c:v>
                </c:pt>
                <c:pt idx="3135">
                  <c:v>6.7292000000000003E-4</c:v>
                </c:pt>
                <c:pt idx="3136">
                  <c:v>6.6136000000000005E-4</c:v>
                </c:pt>
                <c:pt idx="3137">
                  <c:v>6.4997999999999998E-4</c:v>
                </c:pt>
                <c:pt idx="3138">
                  <c:v>6.3878000000000003E-4</c:v>
                </c:pt>
                <c:pt idx="3139">
                  <c:v>6.2775000000000005E-4</c:v>
                </c:pt>
                <c:pt idx="3140">
                  <c:v>6.1689999999999998E-4</c:v>
                </c:pt>
                <c:pt idx="3141">
                  <c:v>6.0621999999999998E-4</c:v>
                </c:pt>
                <c:pt idx="3142">
                  <c:v>5.9572E-4</c:v>
                </c:pt>
                <c:pt idx="3143">
                  <c:v>5.8538000000000004E-4</c:v>
                </c:pt>
                <c:pt idx="3144">
                  <c:v>5.7521000000000004E-4</c:v>
                </c:pt>
                <c:pt idx="3145">
                  <c:v>5.6519999999999997E-4</c:v>
                </c:pt>
                <c:pt idx="3146">
                  <c:v>5.5535999999999997E-4</c:v>
                </c:pt>
                <c:pt idx="3147">
                  <c:v>5.4567999999999999E-4</c:v>
                </c:pt>
                <c:pt idx="3148">
                  <c:v>5.3616000000000004E-4</c:v>
                </c:pt>
                <c:pt idx="3149">
                  <c:v>5.2678999999999996E-4</c:v>
                </c:pt>
                <c:pt idx="3150">
                  <c:v>5.1758000000000001E-4</c:v>
                </c:pt>
                <c:pt idx="3151">
                  <c:v>5.0852000000000004E-4</c:v>
                </c:pt>
                <c:pt idx="3152">
                  <c:v>4.9961999999999999E-4</c:v>
                </c:pt>
                <c:pt idx="3153">
                  <c:v>4.9085999999999997E-4</c:v>
                </c:pt>
                <c:pt idx="3154">
                  <c:v>4.8225999999999998E-4</c:v>
                </c:pt>
                <c:pt idx="3155">
                  <c:v>4.7380000000000002E-4</c:v>
                </c:pt>
                <c:pt idx="3156">
                  <c:v>4.6548999999999999E-4</c:v>
                </c:pt>
                <c:pt idx="3157">
                  <c:v>4.5731999999999999E-4</c:v>
                </c:pt>
                <c:pt idx="3158">
                  <c:v>4.4928999999999998E-4</c:v>
                </c:pt>
                <c:pt idx="3159">
                  <c:v>4.4140999999999999E-4</c:v>
                </c:pt>
                <c:pt idx="3160">
                  <c:v>4.3365999999999999E-4</c:v>
                </c:pt>
                <c:pt idx="3161">
                  <c:v>4.2604999999999997E-4</c:v>
                </c:pt>
                <c:pt idx="3162">
                  <c:v>4.1856E-4</c:v>
                </c:pt>
                <c:pt idx="3163">
                  <c:v>4.1121000000000002E-4</c:v>
                </c:pt>
                <c:pt idx="3164">
                  <c:v>4.0398000000000002E-4</c:v>
                </c:pt>
                <c:pt idx="3165">
                  <c:v>3.9688000000000001E-4</c:v>
                </c:pt>
                <c:pt idx="3166">
                  <c:v>3.8989999999999999E-4</c:v>
                </c:pt>
                <c:pt idx="3167">
                  <c:v>3.8304000000000002E-4</c:v>
                </c:pt>
                <c:pt idx="3168">
                  <c:v>3.7629999999999999E-4</c:v>
                </c:pt>
                <c:pt idx="3169">
                  <c:v>3.6968E-4</c:v>
                </c:pt>
                <c:pt idx="3170">
                  <c:v>3.6317000000000001E-4</c:v>
                </c:pt>
                <c:pt idx="3171">
                  <c:v>3.5677000000000001E-4</c:v>
                </c:pt>
                <c:pt idx="3172">
                  <c:v>3.5049000000000001E-4</c:v>
                </c:pt>
                <c:pt idx="3173">
                  <c:v>3.4431000000000002E-4</c:v>
                </c:pt>
                <c:pt idx="3174">
                  <c:v>3.3824000000000001E-4</c:v>
                </c:pt>
                <c:pt idx="3175">
                  <c:v>3.3228000000000001E-4</c:v>
                </c:pt>
                <c:pt idx="3176">
                  <c:v>3.2643E-4</c:v>
                </c:pt>
                <c:pt idx="3177">
                  <c:v>3.2067E-4</c:v>
                </c:pt>
                <c:pt idx="3178">
                  <c:v>3.1502E-4</c:v>
                </c:pt>
                <c:pt idx="3179">
                  <c:v>3.0947E-4</c:v>
                </c:pt>
                <c:pt idx="3180">
                  <c:v>3.0401000000000001E-4</c:v>
                </c:pt>
                <c:pt idx="3181">
                  <c:v>2.9865000000000002E-4</c:v>
                </c:pt>
                <c:pt idx="3182">
                  <c:v>2.9338999999999998E-4</c:v>
                </c:pt>
                <c:pt idx="3183">
                  <c:v>2.8821000000000001E-4</c:v>
                </c:pt>
                <c:pt idx="3184">
                  <c:v>2.8312999999999998E-4</c:v>
                </c:pt>
                <c:pt idx="3185">
                  <c:v>2.7814000000000002E-4</c:v>
                </c:pt>
                <c:pt idx="3186">
                  <c:v>2.7324000000000001E-4</c:v>
                </c:pt>
                <c:pt idx="3187">
                  <c:v>2.6843E-4</c:v>
                </c:pt>
                <c:pt idx="3188">
                  <c:v>2.6370000000000001E-4</c:v>
                </c:pt>
                <c:pt idx="3189">
                  <c:v>2.5905999999999998E-4</c:v>
                </c:pt>
                <c:pt idx="3190">
                  <c:v>2.5450000000000001E-4</c:v>
                </c:pt>
                <c:pt idx="3191">
                  <c:v>2.5002999999999999E-4</c:v>
                </c:pt>
                <c:pt idx="3192">
                  <c:v>2.4563999999999999E-4</c:v>
                </c:pt>
                <c:pt idx="3193">
                  <c:v>2.4133999999999999E-4</c:v>
                </c:pt>
                <c:pt idx="3194">
                  <c:v>2.3711000000000001E-4</c:v>
                </c:pt>
                <c:pt idx="3195">
                  <c:v>2.3296999999999999E-4</c:v>
                </c:pt>
                <c:pt idx="3196">
                  <c:v>2.2891E-4</c:v>
                </c:pt>
                <c:pt idx="3197">
                  <c:v>2.2493E-4</c:v>
                </c:pt>
                <c:pt idx="3198">
                  <c:v>2.2101999999999999E-4</c:v>
                </c:pt>
                <c:pt idx="3199">
                  <c:v>2.1719E-4</c:v>
                </c:pt>
                <c:pt idx="3200">
                  <c:v>2.1343999999999999E-4</c:v>
                </c:pt>
                <c:pt idx="3201">
                  <c:v>2.0975E-4</c:v>
                </c:pt>
                <c:pt idx="3202">
                  <c:v>2.0614E-4</c:v>
                </c:pt>
                <c:pt idx="3203">
                  <c:v>2.0259999999999999E-4</c:v>
                </c:pt>
                <c:pt idx="3204">
                  <c:v>1.9913E-4</c:v>
                </c:pt>
                <c:pt idx="3205">
                  <c:v>1.9572E-4</c:v>
                </c:pt>
                <c:pt idx="3206">
                  <c:v>1.9238E-4</c:v>
                </c:pt>
                <c:pt idx="3207">
                  <c:v>1.8909999999999999E-4</c:v>
                </c:pt>
                <c:pt idx="3208">
                  <c:v>1.8588E-4</c:v>
                </c:pt>
                <c:pt idx="3209">
                  <c:v>1.8273000000000001E-4</c:v>
                </c:pt>
                <c:pt idx="3210">
                  <c:v>1.7963000000000001E-4</c:v>
                </c:pt>
                <c:pt idx="3211">
                  <c:v>1.7658999999999999E-4</c:v>
                </c:pt>
                <c:pt idx="3212">
                  <c:v>1.7359999999999999E-4</c:v>
                </c:pt>
                <c:pt idx="3213">
                  <c:v>1.7066999999999999E-4</c:v>
                </c:pt>
                <c:pt idx="3214">
                  <c:v>1.6778999999999999E-4</c:v>
                </c:pt>
                <c:pt idx="3215">
                  <c:v>1.6496999999999999E-4</c:v>
                </c:pt>
                <c:pt idx="3216">
                  <c:v>1.6220000000000001E-4</c:v>
                </c:pt>
                <c:pt idx="3217">
                  <c:v>1.5948000000000001E-4</c:v>
                </c:pt>
                <c:pt idx="3218">
                  <c:v>1.5679999999999999E-4</c:v>
                </c:pt>
                <c:pt idx="3219">
                  <c:v>1.5417999999999999E-4</c:v>
                </c:pt>
                <c:pt idx="3220">
                  <c:v>1.516E-4</c:v>
                </c:pt>
                <c:pt idx="3221">
                  <c:v>1.4907000000000001E-4</c:v>
                </c:pt>
                <c:pt idx="3222">
                  <c:v>1.4658E-4</c:v>
                </c:pt>
                <c:pt idx="3223">
                  <c:v>1.4414000000000001E-4</c:v>
                </c:pt>
                <c:pt idx="3224">
                  <c:v>1.4174000000000001E-4</c:v>
                </c:pt>
                <c:pt idx="3225">
                  <c:v>1.3939000000000001E-4</c:v>
                </c:pt>
                <c:pt idx="3226">
                  <c:v>1.3708000000000001E-4</c:v>
                </c:pt>
                <c:pt idx="3227">
                  <c:v>1.348E-4</c:v>
                </c:pt>
                <c:pt idx="3228">
                  <c:v>1.3257000000000001E-4</c:v>
                </c:pt>
                <c:pt idx="3229">
                  <c:v>1.3038000000000001E-4</c:v>
                </c:pt>
                <c:pt idx="3230">
                  <c:v>1.2823000000000001E-4</c:v>
                </c:pt>
                <c:pt idx="3231">
                  <c:v>1.2611999999999999E-4</c:v>
                </c:pt>
                <c:pt idx="3232">
                  <c:v>1.2404000000000001E-4</c:v>
                </c:pt>
                <c:pt idx="3233">
                  <c:v>1.2201000000000001E-4</c:v>
                </c:pt>
                <c:pt idx="3234">
                  <c:v>1.2001E-4</c:v>
                </c:pt>
                <c:pt idx="3235">
                  <c:v>1.1805E-4</c:v>
                </c:pt>
                <c:pt idx="3236">
                  <c:v>1.1613E-4</c:v>
                </c:pt>
                <c:pt idx="3237">
                  <c:v>1.1424E-4</c:v>
                </c:pt>
                <c:pt idx="3238">
                  <c:v>1.1239999999999999E-4</c:v>
                </c:pt>
                <c:pt idx="3239">
                  <c:v>1.1058E-4</c:v>
                </c:pt>
                <c:pt idx="3240">
                  <c:v>1.0881E-4</c:v>
                </c:pt>
                <c:pt idx="3241">
                  <c:v>1.0705999999999999E-4</c:v>
                </c:pt>
                <c:pt idx="3242">
                  <c:v>1.0535999999999999E-4</c:v>
                </c:pt>
                <c:pt idx="3243">
                  <c:v>1.0368E-4</c:v>
                </c:pt>
                <c:pt idx="3244">
                  <c:v>1.0204000000000001E-4</c:v>
                </c:pt>
                <c:pt idx="3245">
                  <c:v>1.0043E-4</c:v>
                </c:pt>
                <c:pt idx="3246">
                  <c:v>9.8855000000000001E-5</c:v>
                </c:pt>
                <c:pt idx="3247">
                  <c:v>9.7309E-5</c:v>
                </c:pt>
                <c:pt idx="3248">
                  <c:v>9.5792999999999996E-5</c:v>
                </c:pt>
                <c:pt idx="3249">
                  <c:v>9.4307000000000004E-5</c:v>
                </c:pt>
                <c:pt idx="3250">
                  <c:v>9.2849999999999994E-5</c:v>
                </c:pt>
                <c:pt idx="3251">
                  <c:v>9.1420000000000002E-5</c:v>
                </c:pt>
                <c:pt idx="3252">
                  <c:v>9.0018000000000004E-5</c:v>
                </c:pt>
                <c:pt idx="3253">
                  <c:v>8.8641999999999996E-5</c:v>
                </c:pt>
                <c:pt idx="3254">
                  <c:v>8.7292000000000004E-5</c:v>
                </c:pt>
                <c:pt idx="3255">
                  <c:v>2.0437E-4</c:v>
                </c:pt>
                <c:pt idx="3256">
                  <c:v>2.0897999999999999E-4</c:v>
                </c:pt>
                <c:pt idx="3257">
                  <c:v>2.0583999999999999E-4</c:v>
                </c:pt>
                <c:pt idx="3258">
                  <c:v>2.0275E-4</c:v>
                </c:pt>
                <c:pt idx="3259">
                  <c:v>1.9971E-4</c:v>
                </c:pt>
                <c:pt idx="3260">
                  <c:v>1.9673E-4</c:v>
                </c:pt>
                <c:pt idx="3261">
                  <c:v>1.9380999999999999E-4</c:v>
                </c:pt>
                <c:pt idx="3262">
                  <c:v>1.9094000000000001E-4</c:v>
                </c:pt>
                <c:pt idx="3263">
                  <c:v>1.8812000000000001E-4</c:v>
                </c:pt>
                <c:pt idx="3264">
                  <c:v>1.8535000000000001E-4</c:v>
                </c:pt>
                <c:pt idx="3265">
                  <c:v>1.8263E-4</c:v>
                </c:pt>
                <c:pt idx="3266">
                  <c:v>1.7996E-4</c:v>
                </c:pt>
                <c:pt idx="3267">
                  <c:v>1.7734000000000001E-4</c:v>
                </c:pt>
                <c:pt idx="3268">
                  <c:v>1.7477000000000001E-4</c:v>
                </c:pt>
                <c:pt idx="3269">
                  <c:v>2.1249999999999999E-4</c:v>
                </c:pt>
                <c:pt idx="3270">
                  <c:v>2.2138999999999999E-4</c:v>
                </c:pt>
                <c:pt idx="3271">
                  <c:v>2.1822000000000001E-4</c:v>
                </c:pt>
                <c:pt idx="3272">
                  <c:v>2.1510999999999999E-4</c:v>
                </c:pt>
                <c:pt idx="3273">
                  <c:v>2.1205E-4</c:v>
                </c:pt>
                <c:pt idx="3274">
                  <c:v>2.0905000000000001E-4</c:v>
                </c:pt>
                <c:pt idx="3275">
                  <c:v>2.0610999999999999E-4</c:v>
                </c:pt>
                <c:pt idx="3276">
                  <c:v>2.0322E-4</c:v>
                </c:pt>
                <c:pt idx="3277">
                  <c:v>2.0037000000000001E-4</c:v>
                </c:pt>
                <c:pt idx="3278">
                  <c:v>1.9757999999999999E-4</c:v>
                </c:pt>
                <c:pt idx="3279">
                  <c:v>1.9484E-4</c:v>
                </c:pt>
                <c:pt idx="3280">
                  <c:v>1.9215000000000001E-4</c:v>
                </c:pt>
                <c:pt idx="3281">
                  <c:v>1.895E-4</c:v>
                </c:pt>
                <c:pt idx="3282">
                  <c:v>1.8689999999999999E-4</c:v>
                </c:pt>
                <c:pt idx="3283">
                  <c:v>1.8433999999999999E-4</c:v>
                </c:pt>
                <c:pt idx="3284">
                  <c:v>1.8183000000000001E-4</c:v>
                </c:pt>
                <c:pt idx="3285">
                  <c:v>1.7935999999999999E-4</c:v>
                </c:pt>
                <c:pt idx="3286">
                  <c:v>1.7693E-4</c:v>
                </c:pt>
                <c:pt idx="3287">
                  <c:v>1.7453999999999999E-4</c:v>
                </c:pt>
                <c:pt idx="3288">
                  <c:v>1.7220000000000001E-4</c:v>
                </c:pt>
                <c:pt idx="3289">
                  <c:v>1.6988999999999999E-4</c:v>
                </c:pt>
                <c:pt idx="3290">
                  <c:v>1.6762E-4</c:v>
                </c:pt>
                <c:pt idx="3291">
                  <c:v>1.6538999999999999E-4</c:v>
                </c:pt>
                <c:pt idx="3292">
                  <c:v>1.6318999999999999E-4</c:v>
                </c:pt>
                <c:pt idx="3293">
                  <c:v>1.6102999999999999E-4</c:v>
                </c:pt>
                <c:pt idx="3294">
                  <c:v>1.5891000000000001E-4</c:v>
                </c:pt>
                <c:pt idx="3295">
                  <c:v>1.5681000000000001E-4</c:v>
                </c:pt>
                <c:pt idx="3296">
                  <c:v>1.5475999999999999E-4</c:v>
                </c:pt>
                <c:pt idx="3297">
                  <c:v>1.5273000000000001E-4</c:v>
                </c:pt>
                <c:pt idx="3298">
                  <c:v>1.5074000000000001E-4</c:v>
                </c:pt>
                <c:pt idx="3299">
                  <c:v>1.4877E-4</c:v>
                </c:pt>
                <c:pt idx="3300">
                  <c:v>1.4684E-4</c:v>
                </c:pt>
                <c:pt idx="3301">
                  <c:v>1.4493000000000001E-4</c:v>
                </c:pt>
                <c:pt idx="3302">
                  <c:v>1.4305000000000001E-4</c:v>
                </c:pt>
                <c:pt idx="3303">
                  <c:v>1.4119999999999999E-4</c:v>
                </c:pt>
                <c:pt idx="3304">
                  <c:v>1.3938000000000001E-4</c:v>
                </c:pt>
                <c:pt idx="3305">
                  <c:v>1.3757999999999999E-4</c:v>
                </c:pt>
                <c:pt idx="3306">
                  <c:v>1.3580999999999999E-4</c:v>
                </c:pt>
                <c:pt idx="3307">
                  <c:v>1.3406E-4</c:v>
                </c:pt>
                <c:pt idx="3308">
                  <c:v>1.3234E-4</c:v>
                </c:pt>
                <c:pt idx="3309">
                  <c:v>1.3064000000000001E-4</c:v>
                </c:pt>
                <c:pt idx="3310">
                  <c:v>1.2896000000000001E-4</c:v>
                </c:pt>
                <c:pt idx="3311">
                  <c:v>1.2731E-4</c:v>
                </c:pt>
                <c:pt idx="3312">
                  <c:v>1.2568E-4</c:v>
                </c:pt>
                <c:pt idx="3313">
                  <c:v>1.2407999999999999E-4</c:v>
                </c:pt>
                <c:pt idx="3314">
                  <c:v>1.2249E-4</c:v>
                </c:pt>
                <c:pt idx="3315">
                  <c:v>1.2093E-4</c:v>
                </c:pt>
                <c:pt idx="3316">
                  <c:v>1.1938999999999999E-4</c:v>
                </c:pt>
                <c:pt idx="3317">
                  <c:v>1.1786999999999999E-4</c:v>
                </c:pt>
                <c:pt idx="3318">
                  <c:v>1.1637999999999999E-4</c:v>
                </c:pt>
                <c:pt idx="3319">
                  <c:v>1.149E-4</c:v>
                </c:pt>
                <c:pt idx="3320">
                  <c:v>1.1344E-4</c:v>
                </c:pt>
                <c:pt idx="3321">
                  <c:v>1.1201000000000001E-4</c:v>
                </c:pt>
                <c:pt idx="3322">
                  <c:v>1.1059E-4</c:v>
                </c:pt>
                <c:pt idx="3323">
                  <c:v>1.0919E-4</c:v>
                </c:pt>
                <c:pt idx="3324">
                  <c:v>1.078E-4</c:v>
                </c:pt>
                <c:pt idx="3325">
                  <c:v>1.0644E-4</c:v>
                </c:pt>
                <c:pt idx="3326">
                  <c:v>1.0509E-4</c:v>
                </c:pt>
                <c:pt idx="3327">
                  <c:v>1.0377E-4</c:v>
                </c:pt>
                <c:pt idx="3328">
                  <c:v>1.0246E-4</c:v>
                </c:pt>
                <c:pt idx="3329">
                  <c:v>1.0116E-4</c:v>
                </c:pt>
                <c:pt idx="3330">
                  <c:v>9.9887000000000001E-5</c:v>
                </c:pt>
                <c:pt idx="3331">
                  <c:v>9.8628000000000005E-5</c:v>
                </c:pt>
                <c:pt idx="3332">
                  <c:v>9.7385000000000004E-5</c:v>
                </c:pt>
                <c:pt idx="3333">
                  <c:v>9.6160000000000001E-5</c:v>
                </c:pt>
                <c:pt idx="3334">
                  <c:v>9.4950000000000004E-5</c:v>
                </c:pt>
                <c:pt idx="3335">
                  <c:v>9.3756000000000002E-5</c:v>
                </c:pt>
                <c:pt idx="3336">
                  <c:v>9.2577999999999994E-5</c:v>
                </c:pt>
                <c:pt idx="3337">
                  <c:v>9.1414000000000003E-5</c:v>
                </c:pt>
                <c:pt idx="3338">
                  <c:v>9.0265000000000004E-5</c:v>
                </c:pt>
                <c:pt idx="3339">
                  <c:v>8.9129999999999995E-5</c:v>
                </c:pt>
                <c:pt idx="3340">
                  <c:v>8.8010000000000006E-5</c:v>
                </c:pt>
                <c:pt idx="3341">
                  <c:v>8.6903000000000005E-5</c:v>
                </c:pt>
                <c:pt idx="3342">
                  <c:v>8.5809000000000005E-5</c:v>
                </c:pt>
                <c:pt idx="3343">
                  <c:v>8.4728999999999995E-5</c:v>
                </c:pt>
                <c:pt idx="3344">
                  <c:v>8.3662E-5</c:v>
                </c:pt>
                <c:pt idx="3345">
                  <c:v>8.2607000000000004E-5</c:v>
                </c:pt>
                <c:pt idx="3346">
                  <c:v>8.1564999999999996E-5</c:v>
                </c:pt>
                <c:pt idx="3347">
                  <c:v>8.0535000000000001E-5</c:v>
                </c:pt>
                <c:pt idx="3348">
                  <c:v>7.9517000000000005E-5</c:v>
                </c:pt>
                <c:pt idx="3349">
                  <c:v>7.8510000000000006E-5</c:v>
                </c:pt>
                <c:pt idx="3350">
                  <c:v>7.7514000000000004E-5</c:v>
                </c:pt>
                <c:pt idx="3351">
                  <c:v>7.6528999999999999E-5</c:v>
                </c:pt>
                <c:pt idx="3352">
                  <c:v>7.5554000000000002E-5</c:v>
                </c:pt>
                <c:pt idx="3353">
                  <c:v>7.4590000000000002E-5</c:v>
                </c:pt>
                <c:pt idx="3354">
                  <c:v>7.3635999999999998E-5</c:v>
                </c:pt>
                <c:pt idx="3355">
                  <c:v>7.2692000000000001E-5</c:v>
                </c:pt>
                <c:pt idx="3356">
                  <c:v>7.1758E-5</c:v>
                </c:pt>
                <c:pt idx="3357">
                  <c:v>7.0833000000000004E-5</c:v>
                </c:pt>
                <c:pt idx="3358">
                  <c:v>6.9918000000000004E-5</c:v>
                </c:pt>
                <c:pt idx="3359">
                  <c:v>6.9012999999999998E-5</c:v>
                </c:pt>
                <c:pt idx="3360">
                  <c:v>6.8118000000000001E-5</c:v>
                </c:pt>
                <c:pt idx="3361">
                  <c:v>6.7230999999999994E-5</c:v>
                </c:pt>
                <c:pt idx="3362">
                  <c:v>6.6353999999999995E-5</c:v>
                </c:pt>
                <c:pt idx="3363">
                  <c:v>6.5487000000000005E-5</c:v>
                </c:pt>
                <c:pt idx="3364">
                  <c:v>6.4628999999999994E-5</c:v>
                </c:pt>
                <c:pt idx="3365">
                  <c:v>6.3780000000000003E-5</c:v>
                </c:pt>
                <c:pt idx="3366">
                  <c:v>6.2941000000000006E-5</c:v>
                </c:pt>
                <c:pt idx="3367">
                  <c:v>6.5510000000000001E-5</c:v>
                </c:pt>
                <c:pt idx="3368">
                  <c:v>1.0705E-4</c:v>
                </c:pt>
                <c:pt idx="3369">
                  <c:v>1.5108999999999999E-4</c:v>
                </c:pt>
                <c:pt idx="3370">
                  <c:v>1.5055E-4</c:v>
                </c:pt>
                <c:pt idx="3371">
                  <c:v>1.4856E-4</c:v>
                </c:pt>
                <c:pt idx="3372">
                  <c:v>1.4658E-4</c:v>
                </c:pt>
                <c:pt idx="3373">
                  <c:v>1.4463E-4</c:v>
                </c:pt>
                <c:pt idx="3374">
                  <c:v>1.4270999999999999E-4</c:v>
                </c:pt>
                <c:pt idx="3375">
                  <c:v>1.4081E-4</c:v>
                </c:pt>
                <c:pt idx="3376">
                  <c:v>1.3893E-4</c:v>
                </c:pt>
                <c:pt idx="3377">
                  <c:v>1.3706999999999999E-4</c:v>
                </c:pt>
                <c:pt idx="3378">
                  <c:v>1.3522999999999999E-4</c:v>
                </c:pt>
                <c:pt idx="3379">
                  <c:v>1.3342000000000001E-4</c:v>
                </c:pt>
                <c:pt idx="3380">
                  <c:v>1.3161999999999999E-4</c:v>
                </c:pt>
                <c:pt idx="3381">
                  <c:v>1.2985000000000001E-4</c:v>
                </c:pt>
                <c:pt idx="3382">
                  <c:v>1.2809E-4</c:v>
                </c:pt>
                <c:pt idx="3383">
                  <c:v>1.2635000000000001E-4</c:v>
                </c:pt>
                <c:pt idx="3384">
                  <c:v>1.2463E-4</c:v>
                </c:pt>
                <c:pt idx="3385">
                  <c:v>1.2292999999999999E-4</c:v>
                </c:pt>
                <c:pt idx="3386">
                  <c:v>1.2124E-4</c:v>
                </c:pt>
                <c:pt idx="3387">
                  <c:v>1.1958E-4</c:v>
                </c:pt>
                <c:pt idx="3388">
                  <c:v>1.1793E-4</c:v>
                </c:pt>
                <c:pt idx="3389">
                  <c:v>1.1629999999999999E-4</c:v>
                </c:pt>
                <c:pt idx="3390">
                  <c:v>1.1469E-4</c:v>
                </c:pt>
                <c:pt idx="3391">
                  <c:v>1.131E-4</c:v>
                </c:pt>
                <c:pt idx="3392">
                  <c:v>1.1153E-4</c:v>
                </c:pt>
                <c:pt idx="3393">
                  <c:v>1.0997000000000001E-4</c:v>
                </c:pt>
                <c:pt idx="3394">
                  <c:v>1.0844E-4</c:v>
                </c:pt>
                <c:pt idx="3395">
                  <c:v>1.0692E-4</c:v>
                </c:pt>
                <c:pt idx="3396">
                  <c:v>1.0543E-4</c:v>
                </c:pt>
                <c:pt idx="3397">
                  <c:v>1.0395000000000001E-4</c:v>
                </c:pt>
                <c:pt idx="3398">
                  <c:v>1.0249E-4</c:v>
                </c:pt>
                <c:pt idx="3399">
                  <c:v>1.0103999999999999E-4</c:v>
                </c:pt>
                <c:pt idx="3400">
                  <c:v>9.9618999999999996E-5</c:v>
                </c:pt>
                <c:pt idx="3401">
                  <c:v>9.8212000000000001E-5</c:v>
                </c:pt>
                <c:pt idx="3402">
                  <c:v>9.6822000000000002E-5</c:v>
                </c:pt>
                <c:pt idx="3403">
                  <c:v>9.5447999999999998E-5</c:v>
                </c:pt>
                <c:pt idx="3404">
                  <c:v>9.4092000000000006E-5</c:v>
                </c:pt>
                <c:pt idx="3405">
                  <c:v>9.2750999999999993E-5</c:v>
                </c:pt>
                <c:pt idx="3406">
                  <c:v>9.1427000000000004E-5</c:v>
                </c:pt>
                <c:pt idx="3407">
                  <c:v>9.0118999999999996E-5</c:v>
                </c:pt>
                <c:pt idx="3408">
                  <c:v>8.8826000000000006E-5</c:v>
                </c:pt>
                <c:pt idx="3409">
                  <c:v>8.7548999999999998E-5</c:v>
                </c:pt>
                <c:pt idx="3410">
                  <c:v>8.6286999999999996E-5</c:v>
                </c:pt>
                <c:pt idx="3411">
                  <c:v>8.5038999999999997E-5</c:v>
                </c:pt>
                <c:pt idx="3412">
                  <c:v>8.3807000000000006E-5</c:v>
                </c:pt>
                <c:pt idx="3413">
                  <c:v>8.2588000000000003E-5</c:v>
                </c:pt>
                <c:pt idx="3414">
                  <c:v>8.1384000000000005E-5</c:v>
                </c:pt>
                <c:pt idx="3415">
                  <c:v>8.0192999999999996E-5</c:v>
                </c:pt>
                <c:pt idx="3416">
                  <c:v>7.9016000000000004E-5</c:v>
                </c:pt>
                <c:pt idx="3417">
                  <c:v>7.7853000000000002E-5</c:v>
                </c:pt>
                <c:pt idx="3418">
                  <c:v>7.6701999999999998E-5</c:v>
                </c:pt>
                <c:pt idx="3419">
                  <c:v>7.5564999999999999E-5</c:v>
                </c:pt>
                <c:pt idx="3420">
                  <c:v>7.4439999999999999E-5</c:v>
                </c:pt>
                <c:pt idx="3421">
                  <c:v>7.3328E-5</c:v>
                </c:pt>
                <c:pt idx="3422">
                  <c:v>7.2228E-5</c:v>
                </c:pt>
                <c:pt idx="3423">
                  <c:v>7.114E-5</c:v>
                </c:pt>
                <c:pt idx="3424">
                  <c:v>7.0065000000000001E-5</c:v>
                </c:pt>
                <c:pt idx="3425">
                  <c:v>6.9002000000000001E-5</c:v>
                </c:pt>
                <c:pt idx="3426">
                  <c:v>6.7951E-5</c:v>
                </c:pt>
                <c:pt idx="3427">
                  <c:v>6.6913000000000001E-5</c:v>
                </c:pt>
                <c:pt idx="3428">
                  <c:v>6.5885999999999999E-5</c:v>
                </c:pt>
                <c:pt idx="3429">
                  <c:v>6.4873E-5</c:v>
                </c:pt>
                <c:pt idx="3430">
                  <c:v>6.3872000000000001E-5</c:v>
                </c:pt>
                <c:pt idx="3431">
                  <c:v>6.2884000000000003E-5</c:v>
                </c:pt>
                <c:pt idx="3432">
                  <c:v>6.1909000000000006E-5</c:v>
                </c:pt>
                <c:pt idx="3433">
                  <c:v>6.0948E-5</c:v>
                </c:pt>
                <c:pt idx="3434">
                  <c:v>5.9998999999999999E-5</c:v>
                </c:pt>
                <c:pt idx="3435">
                  <c:v>5.9064000000000002E-5</c:v>
                </c:pt>
                <c:pt idx="3436">
                  <c:v>5.8142E-5</c:v>
                </c:pt>
                <c:pt idx="3437">
                  <c:v>5.7234000000000001E-5</c:v>
                </c:pt>
                <c:pt idx="3438">
                  <c:v>5.6338999999999997E-5</c:v>
                </c:pt>
                <c:pt idx="3439">
                  <c:v>5.5455999999999999E-5</c:v>
                </c:pt>
                <c:pt idx="3440">
                  <c:v>5.4586999999999998E-5</c:v>
                </c:pt>
                <c:pt idx="3441">
                  <c:v>5.3730000000000002E-5</c:v>
                </c:pt>
                <c:pt idx="3442">
                  <c:v>5.2886000000000002E-5</c:v>
                </c:pt>
                <c:pt idx="3443">
                  <c:v>5.2054E-5</c:v>
                </c:pt>
                <c:pt idx="3444">
                  <c:v>5.1235E-5</c:v>
                </c:pt>
                <c:pt idx="3445">
                  <c:v>5.0426999999999997E-5</c:v>
                </c:pt>
                <c:pt idx="3446">
                  <c:v>4.9631E-5</c:v>
                </c:pt>
                <c:pt idx="3447">
                  <c:v>4.8847000000000002E-5</c:v>
                </c:pt>
                <c:pt idx="3448">
                  <c:v>4.8072999999999999E-5</c:v>
                </c:pt>
                <c:pt idx="3449">
                  <c:v>4.7311000000000002E-5</c:v>
                </c:pt>
                <c:pt idx="3450">
                  <c:v>4.6560000000000001E-5</c:v>
                </c:pt>
                <c:pt idx="3451">
                  <c:v>4.5819000000000003E-5</c:v>
                </c:pt>
                <c:pt idx="3452">
                  <c:v>4.5089000000000001E-5</c:v>
                </c:pt>
                <c:pt idx="3453">
                  <c:v>4.4369999999999997E-5</c:v>
                </c:pt>
                <c:pt idx="3454">
                  <c:v>4.3659999999999999E-5</c:v>
                </c:pt>
                <c:pt idx="3455">
                  <c:v>4.2960999999999997E-5</c:v>
                </c:pt>
                <c:pt idx="3456">
                  <c:v>4.2273E-5</c:v>
                </c:pt>
                <c:pt idx="3457">
                  <c:v>4.1594000000000002E-5</c:v>
                </c:pt>
                <c:pt idx="3458">
                  <c:v>4.0924999999999999E-5</c:v>
                </c:pt>
                <c:pt idx="3459">
                  <c:v>4.0265999999999997E-5</c:v>
                </c:pt>
                <c:pt idx="3460">
                  <c:v>3.9616999999999997E-5</c:v>
                </c:pt>
                <c:pt idx="3461">
                  <c:v>3.8977000000000003E-5</c:v>
                </c:pt>
                <c:pt idx="3462">
                  <c:v>3.8346999999999997E-5</c:v>
                </c:pt>
                <c:pt idx="3463">
                  <c:v>3.7725999999999998E-5</c:v>
                </c:pt>
                <c:pt idx="3464">
                  <c:v>3.7113999999999997E-5</c:v>
                </c:pt>
                <c:pt idx="3465">
                  <c:v>3.6511000000000003E-5</c:v>
                </c:pt>
                <c:pt idx="3466">
                  <c:v>3.5917000000000002E-5</c:v>
                </c:pt>
                <c:pt idx="3467">
                  <c:v>3.5330999999999998E-5</c:v>
                </c:pt>
                <c:pt idx="3468">
                  <c:v>3.4754E-5</c:v>
                </c:pt>
                <c:pt idx="3469">
                  <c:v>3.4184999999999999E-5</c:v>
                </c:pt>
                <c:pt idx="3470">
                  <c:v>3.3624999999999997E-5</c:v>
                </c:pt>
                <c:pt idx="3471">
                  <c:v>3.3071999999999998E-5</c:v>
                </c:pt>
                <c:pt idx="3472">
                  <c:v>3.2527000000000002E-5</c:v>
                </c:pt>
                <c:pt idx="3473">
                  <c:v>3.1989999999999997E-5</c:v>
                </c:pt>
                <c:pt idx="3474">
                  <c:v>3.146E-5</c:v>
                </c:pt>
                <c:pt idx="3475">
                  <c:v>3.0938000000000001E-5</c:v>
                </c:pt>
                <c:pt idx="3476">
                  <c:v>3.0423E-5</c:v>
                </c:pt>
                <c:pt idx="3477">
                  <c:v>2.9916E-5</c:v>
                </c:pt>
                <c:pt idx="3478">
                  <c:v>2.9414999999999999E-5</c:v>
                </c:pt>
                <c:pt idx="3479">
                  <c:v>2.8921999999999999E-5</c:v>
                </c:pt>
                <c:pt idx="3480">
                  <c:v>2.8435000000000001E-5</c:v>
                </c:pt>
                <c:pt idx="3481">
                  <c:v>2.7956000000000001E-5</c:v>
                </c:pt>
                <c:pt idx="3482">
                  <c:v>2.7483000000000001E-5</c:v>
                </c:pt>
                <c:pt idx="3483">
                  <c:v>2.7016999999999999E-5</c:v>
                </c:pt>
                <c:pt idx="3484">
                  <c:v>2.6557999999999999E-5</c:v>
                </c:pt>
                <c:pt idx="3485">
                  <c:v>2.6105000000000002E-5</c:v>
                </c:pt>
                <c:pt idx="3486">
                  <c:v>2.5658999999999999E-5</c:v>
                </c:pt>
                <c:pt idx="3487">
                  <c:v>2.5219999999999999E-5</c:v>
                </c:pt>
                <c:pt idx="3488">
                  <c:v>2.4786999999999998E-5</c:v>
                </c:pt>
                <c:pt idx="3489">
                  <c:v>2.4360000000000001E-5</c:v>
                </c:pt>
                <c:pt idx="3490">
                  <c:v>2.3940000000000001E-5</c:v>
                </c:pt>
                <c:pt idx="3491">
                  <c:v>2.3526000000000001E-5</c:v>
                </c:pt>
                <c:pt idx="3492">
                  <c:v>2.3118000000000001E-5</c:v>
                </c:pt>
                <c:pt idx="3493">
                  <c:v>2.2716000000000001E-5</c:v>
                </c:pt>
                <c:pt idx="3494">
                  <c:v>2.2320999999999999E-5</c:v>
                </c:pt>
                <c:pt idx="3495">
                  <c:v>2.1931000000000001E-5</c:v>
                </c:pt>
                <c:pt idx="3496">
                  <c:v>2.1546999999999999E-5</c:v>
                </c:pt>
                <c:pt idx="3497">
                  <c:v>2.1169E-5</c:v>
                </c:pt>
                <c:pt idx="3498">
                  <c:v>2.0795999999999999E-5</c:v>
                </c:pt>
                <c:pt idx="3499">
                  <c:v>2.0429999999999999E-5</c:v>
                </c:pt>
                <c:pt idx="3500">
                  <c:v>2.0069E-5</c:v>
                </c:pt>
                <c:pt idx="3501">
                  <c:v>1.9712999999999999E-5</c:v>
                </c:pt>
                <c:pt idx="3502">
                  <c:v>1.9363000000000001E-5</c:v>
                </c:pt>
                <c:pt idx="3503">
                  <c:v>1.9018999999999999E-5</c:v>
                </c:pt>
                <c:pt idx="3504">
                  <c:v>1.8680000000000001E-5</c:v>
                </c:pt>
                <c:pt idx="3505">
                  <c:v>1.8346999999999999E-5</c:v>
                </c:pt>
                <c:pt idx="3506">
                  <c:v>1.8019000000000001E-5</c:v>
                </c:pt>
                <c:pt idx="3507">
                  <c:v>1.7697E-5</c:v>
                </c:pt>
                <c:pt idx="3508">
                  <c:v>1.738E-5</c:v>
                </c:pt>
                <c:pt idx="3509">
                  <c:v>1.7068999999999999E-5</c:v>
                </c:pt>
                <c:pt idx="3510">
                  <c:v>1.6762999999999999E-5</c:v>
                </c:pt>
                <c:pt idx="3511">
                  <c:v>1.6461999999999999E-5</c:v>
                </c:pt>
                <c:pt idx="3512">
                  <c:v>1.6166000000000001E-5</c:v>
                </c:pt>
                <c:pt idx="3513">
                  <c:v>1.5875999999999998E-5</c:v>
                </c:pt>
                <c:pt idx="3514">
                  <c:v>1.5591E-5</c:v>
                </c:pt>
                <c:pt idx="3515">
                  <c:v>1.5311E-5</c:v>
                </c:pt>
                <c:pt idx="3516">
                  <c:v>1.5034999999999999E-5</c:v>
                </c:pt>
                <c:pt idx="3517">
                  <c:v>1.4765E-5</c:v>
                </c:pt>
                <c:pt idx="3518">
                  <c:v>1.45E-5</c:v>
                </c:pt>
                <c:pt idx="3519">
                  <c:v>1.4239E-5</c:v>
                </c:pt>
                <c:pt idx="3520">
                  <c:v>1.3983E-5</c:v>
                </c:pt>
                <c:pt idx="3521">
                  <c:v>1.3732E-5</c:v>
                </c:pt>
                <c:pt idx="3522">
                  <c:v>1.3485E-5</c:v>
                </c:pt>
                <c:pt idx="3523">
                  <c:v>1.3243E-5</c:v>
                </c:pt>
                <c:pt idx="3524">
                  <c:v>1.3006E-5</c:v>
                </c:pt>
                <c:pt idx="3525">
                  <c:v>1.2772000000000001E-5</c:v>
                </c:pt>
                <c:pt idx="3526">
                  <c:v>1.2543E-5</c:v>
                </c:pt>
                <c:pt idx="3527">
                  <c:v>1.2319E-5</c:v>
                </c:pt>
                <c:pt idx="3528">
                  <c:v>1.2098E-5</c:v>
                </c:pt>
                <c:pt idx="3529">
                  <c:v>1.1881E-5</c:v>
                </c:pt>
                <c:pt idx="3530">
                  <c:v>1.1669E-5</c:v>
                </c:pt>
                <c:pt idx="3531">
                  <c:v>1.146E-5</c:v>
                </c:pt>
                <c:pt idx="3532">
                  <c:v>1.1255E-5</c:v>
                </c:pt>
                <c:pt idx="3533">
                  <c:v>1.1054E-5</c:v>
                </c:pt>
                <c:pt idx="3534">
                  <c:v>1.0856000000000001E-5</c:v>
                </c:pt>
                <c:pt idx="3535">
                  <c:v>1.0662999999999999E-5</c:v>
                </c:pt>
                <c:pt idx="3536">
                  <c:v>1.0473E-5</c:v>
                </c:pt>
                <c:pt idx="3537">
                  <c:v>1.0285999999999999E-5</c:v>
                </c:pt>
                <c:pt idx="3538">
                  <c:v>1.0103E-5</c:v>
                </c:pt>
                <c:pt idx="3539">
                  <c:v>9.9241000000000004E-6</c:v>
                </c:pt>
                <c:pt idx="3540">
                  <c:v>9.7481999999999993E-6</c:v>
                </c:pt>
                <c:pt idx="3541">
                  <c:v>9.5758000000000007E-6</c:v>
                </c:pt>
                <c:pt idx="3542">
                  <c:v>9.4067999999999995E-6</c:v>
                </c:pt>
                <c:pt idx="3543">
                  <c:v>9.2412000000000006E-6</c:v>
                </c:pt>
                <c:pt idx="3544">
                  <c:v>9.0788000000000002E-6</c:v>
                </c:pt>
                <c:pt idx="3545">
                  <c:v>8.9196000000000001E-6</c:v>
                </c:pt>
                <c:pt idx="3546">
                  <c:v>8.7636000000000003E-6</c:v>
                </c:pt>
                <c:pt idx="3547">
                  <c:v>8.6106000000000002E-6</c:v>
                </c:pt>
                <c:pt idx="3548">
                  <c:v>8.4604999999999997E-6</c:v>
                </c:pt>
                <c:pt idx="3549">
                  <c:v>8.3134000000000007E-6</c:v>
                </c:pt>
                <c:pt idx="3550">
                  <c:v>8.1691999999999996E-6</c:v>
                </c:pt>
                <c:pt idx="3551">
                  <c:v>8.0276999999999994E-6</c:v>
                </c:pt>
                <c:pt idx="3552">
                  <c:v>7.8890000000000002E-6</c:v>
                </c:pt>
                <c:pt idx="3553">
                  <c:v>7.7528999999999999E-6</c:v>
                </c:pt>
                <c:pt idx="3554">
                  <c:v>7.6194000000000003E-6</c:v>
                </c:pt>
                <c:pt idx="3555">
                  <c:v>7.4885000000000004E-6</c:v>
                </c:pt>
                <c:pt idx="3556">
                  <c:v>7.3599999999999998E-6</c:v>
                </c:pt>
                <c:pt idx="3557">
                  <c:v>7.2339000000000003E-6</c:v>
                </c:pt>
                <c:pt idx="3558">
                  <c:v>7.1102000000000001E-6</c:v>
                </c:pt>
                <c:pt idx="3559">
                  <c:v>6.9887999999999999E-6</c:v>
                </c:pt>
                <c:pt idx="3560">
                  <c:v>6.8696999999999996E-6</c:v>
                </c:pt>
                <c:pt idx="3561">
                  <c:v>6.7529000000000002E-6</c:v>
                </c:pt>
                <c:pt idx="3562">
                  <c:v>6.6382999999999996E-6</c:v>
                </c:pt>
                <c:pt idx="3563">
                  <c:v>6.5258999999999996E-6</c:v>
                </c:pt>
                <c:pt idx="3564">
                  <c:v>6.4157000000000003E-6</c:v>
                </c:pt>
                <c:pt idx="3565">
                  <c:v>6.3075000000000002E-6</c:v>
                </c:pt>
                <c:pt idx="3566">
                  <c:v>6.2013000000000002E-6</c:v>
                </c:pt>
                <c:pt idx="3567">
                  <c:v>6.0971999999999998E-6</c:v>
                </c:pt>
                <c:pt idx="3568">
                  <c:v>5.9949E-6</c:v>
                </c:pt>
                <c:pt idx="3569">
                  <c:v>5.8946000000000003E-6</c:v>
                </c:pt>
                <c:pt idx="3570">
                  <c:v>5.7961000000000003E-6</c:v>
                </c:pt>
                <c:pt idx="3571">
                  <c:v>5.6994E-6</c:v>
                </c:pt>
                <c:pt idx="3572">
                  <c:v>5.6045000000000003E-6</c:v>
                </c:pt>
                <c:pt idx="3573">
                  <c:v>5.5111999999999999E-6</c:v>
                </c:pt>
                <c:pt idx="3574">
                  <c:v>5.4197E-6</c:v>
                </c:pt>
                <c:pt idx="3575">
                  <c:v>5.3299000000000004E-6</c:v>
                </c:pt>
                <c:pt idx="3576">
                  <c:v>5.2415999999999999E-6</c:v>
                </c:pt>
                <c:pt idx="3577">
                  <c:v>5.1549999999999998E-6</c:v>
                </c:pt>
                <c:pt idx="3578">
                  <c:v>5.0699999999999997E-6</c:v>
                </c:pt>
                <c:pt idx="3579">
                  <c:v>4.9864999999999996E-6</c:v>
                </c:pt>
                <c:pt idx="3580">
                  <c:v>4.9045000000000002E-6</c:v>
                </c:pt>
                <c:pt idx="3581">
                  <c:v>4.8239999999999999E-6</c:v>
                </c:pt>
                <c:pt idx="3582">
                  <c:v>4.7450000000000003E-6</c:v>
                </c:pt>
                <c:pt idx="3583">
                  <c:v>4.6674999999999998E-6</c:v>
                </c:pt>
                <c:pt idx="3584">
                  <c:v>4.5913999999999998E-6</c:v>
                </c:pt>
                <c:pt idx="3585">
                  <c:v>4.5167000000000003E-6</c:v>
                </c:pt>
                <c:pt idx="3586">
                  <c:v>4.4433999999999997E-6</c:v>
                </c:pt>
                <c:pt idx="3587">
                  <c:v>4.3715000000000004E-6</c:v>
                </c:pt>
                <c:pt idx="3588">
                  <c:v>4.3008000000000004E-6</c:v>
                </c:pt>
                <c:pt idx="3589">
                  <c:v>4.2315000000000001E-6</c:v>
                </c:pt>
                <c:pt idx="3590">
                  <c:v>4.1635E-6</c:v>
                </c:pt>
                <c:pt idx="3591">
                  <c:v>4.0967000000000001E-6</c:v>
                </c:pt>
                <c:pt idx="3592">
                  <c:v>1.0785E-3</c:v>
                </c:pt>
                <c:pt idx="3593">
                  <c:v>1.0613E-3</c:v>
                </c:pt>
                <c:pt idx="3594">
                  <c:v>1.0444E-3</c:v>
                </c:pt>
                <c:pt idx="3595">
                  <c:v>1.0277999999999999E-3</c:v>
                </c:pt>
                <c:pt idx="3596">
                  <c:v>1.0115E-3</c:v>
                </c:pt>
                <c:pt idx="3597">
                  <c:v>9.9548999999999992E-4</c:v>
                </c:pt>
                <c:pt idx="3598">
                  <c:v>9.7977000000000003E-4</c:v>
                </c:pt>
                <c:pt idx="3599">
                  <c:v>9.6434000000000005E-4</c:v>
                </c:pt>
                <c:pt idx="3600">
                  <c:v>9.4919000000000004E-4</c:v>
                </c:pt>
                <c:pt idx="3601">
                  <c:v>9.3431000000000004E-4</c:v>
                </c:pt>
                <c:pt idx="3602">
                  <c:v>9.1969999999999997E-4</c:v>
                </c:pt>
                <c:pt idx="3603">
                  <c:v>9.0534999999999997E-4</c:v>
                </c:pt>
                <c:pt idx="3604">
                  <c:v>8.9127E-4</c:v>
                </c:pt>
                <c:pt idx="3605">
                  <c:v>8.7743000000000001E-4</c:v>
                </c:pt>
                <c:pt idx="3606">
                  <c:v>8.6384999999999999E-4</c:v>
                </c:pt>
                <c:pt idx="3607">
                  <c:v>8.5052000000000001E-4</c:v>
                </c:pt>
                <c:pt idx="3608">
                  <c:v>8.3743000000000001E-4</c:v>
                </c:pt>
                <c:pt idx="3609">
                  <c:v>8.2456999999999995E-4</c:v>
                </c:pt>
                <c:pt idx="3610">
                  <c:v>8.1194999999999998E-4</c:v>
                </c:pt>
                <c:pt idx="3611">
                  <c:v>7.9956999999999999E-4</c:v>
                </c:pt>
                <c:pt idx="3612">
                  <c:v>7.8739999999999995E-4</c:v>
                </c:pt>
                <c:pt idx="3613">
                  <c:v>7.7545999999999995E-4</c:v>
                </c:pt>
                <c:pt idx="3614">
                  <c:v>7.6373999999999995E-4</c:v>
                </c:pt>
                <c:pt idx="3615">
                  <c:v>7.5221999999999995E-4</c:v>
                </c:pt>
                <c:pt idx="3616">
                  <c:v>7.4091999999999995E-4</c:v>
                </c:pt>
                <c:pt idx="3617">
                  <c:v>7.2981999999999995E-4</c:v>
                </c:pt>
                <c:pt idx="3618">
                  <c:v>7.1891999999999995E-4</c:v>
                </c:pt>
                <c:pt idx="3619">
                  <c:v>7.0821999999999997E-4</c:v>
                </c:pt>
                <c:pt idx="3620">
                  <c:v>6.9771000000000004E-4</c:v>
                </c:pt>
                <c:pt idx="3621">
                  <c:v>6.8738999999999996E-4</c:v>
                </c:pt>
                <c:pt idx="3622">
                  <c:v>6.7725000000000001E-4</c:v>
                </c:pt>
                <c:pt idx="3623">
                  <c:v>6.6730000000000001E-4</c:v>
                </c:pt>
                <c:pt idx="3624">
                  <c:v>6.5753000000000003E-4</c:v>
                </c:pt>
                <c:pt idx="3625">
                  <c:v>6.4793000000000001E-4</c:v>
                </c:pt>
                <c:pt idx="3626">
                  <c:v>6.3851000000000001E-4</c:v>
                </c:pt>
                <c:pt idx="3627">
                  <c:v>6.2925000000000003E-4</c:v>
                </c:pt>
                <c:pt idx="3628">
                  <c:v>6.2016999999999997E-4</c:v>
                </c:pt>
                <c:pt idx="3629">
                  <c:v>6.1123999999999998E-4</c:v>
                </c:pt>
                <c:pt idx="3630">
                  <c:v>6.0247999999999996E-4</c:v>
                </c:pt>
                <c:pt idx="3631">
                  <c:v>5.9387000000000003E-4</c:v>
                </c:pt>
                <c:pt idx="3632">
                  <c:v>5.8542000000000002E-4</c:v>
                </c:pt>
                <c:pt idx="3633">
                  <c:v>5.7711000000000004E-4</c:v>
                </c:pt>
                <c:pt idx="3634">
                  <c:v>5.6895000000000003E-4</c:v>
                </c:pt>
                <c:pt idx="3635">
                  <c:v>5.6094000000000001E-4</c:v>
                </c:pt>
                <c:pt idx="3636">
                  <c:v>5.5305999999999997E-4</c:v>
                </c:pt>
                <c:pt idx="3637">
                  <c:v>5.4531999999999996E-4</c:v>
                </c:pt>
                <c:pt idx="3638">
                  <c:v>5.3770999999999995E-4</c:v>
                </c:pt>
                <c:pt idx="3639">
                  <c:v>5.3023000000000002E-4</c:v>
                </c:pt>
                <c:pt idx="3640">
                  <c:v>5.2287999999999998E-4</c:v>
                </c:pt>
                <c:pt idx="3641">
                  <c:v>5.1564999999999998E-4</c:v>
                </c:pt>
                <c:pt idx="3642">
                  <c:v>5.0854000000000003E-4</c:v>
                </c:pt>
                <c:pt idx="3643">
                  <c:v>5.0153999999999997E-4</c:v>
                </c:pt>
                <c:pt idx="3644">
                  <c:v>4.9465999999999996E-4</c:v>
                </c:pt>
                <c:pt idx="3645">
                  <c:v>4.8788999999999999E-4</c:v>
                </c:pt>
                <c:pt idx="3646">
                  <c:v>4.8123000000000003E-4</c:v>
                </c:pt>
                <c:pt idx="3647">
                  <c:v>4.7467000000000001E-4</c:v>
                </c:pt>
                <c:pt idx="3648">
                  <c:v>4.6821999999999999E-4</c:v>
                </c:pt>
                <c:pt idx="3649">
                  <c:v>4.6188000000000002E-4</c:v>
                </c:pt>
                <c:pt idx="3650">
                  <c:v>4.5563E-4</c:v>
                </c:pt>
                <c:pt idx="3651">
                  <c:v>4.4947999999999999E-4</c:v>
                </c:pt>
                <c:pt idx="3652">
                  <c:v>4.4342999999999997E-4</c:v>
                </c:pt>
                <c:pt idx="3653">
                  <c:v>4.3747000000000002E-4</c:v>
                </c:pt>
                <c:pt idx="3654">
                  <c:v>4.3161000000000002E-4</c:v>
                </c:pt>
                <c:pt idx="3655">
                  <c:v>4.2582999999999998E-4</c:v>
                </c:pt>
                <c:pt idx="3656">
                  <c:v>4.2014E-4</c:v>
                </c:pt>
                <c:pt idx="3657">
                  <c:v>4.1454000000000003E-4</c:v>
                </c:pt>
                <c:pt idx="3658">
                  <c:v>4.0901000000000002E-4</c:v>
                </c:pt>
                <c:pt idx="3659">
                  <c:v>4.0357000000000001E-4</c:v>
                </c:pt>
                <c:pt idx="3660">
                  <c:v>3.9821000000000002E-4</c:v>
                </c:pt>
                <c:pt idx="3661">
                  <c:v>3.9292E-4</c:v>
                </c:pt>
                <c:pt idx="3662">
                  <c:v>3.8769999999999999E-4</c:v>
                </c:pt>
                <c:pt idx="3663">
                  <c:v>3.8256E-4</c:v>
                </c:pt>
                <c:pt idx="3664">
                  <c:v>3.7748000000000002E-4</c:v>
                </c:pt>
                <c:pt idx="3665">
                  <c:v>3.7247000000000002E-4</c:v>
                </c:pt>
                <c:pt idx="3666">
                  <c:v>3.6753000000000003E-4</c:v>
                </c:pt>
                <c:pt idx="3667">
                  <c:v>3.6266E-4</c:v>
                </c:pt>
                <c:pt idx="3668">
                  <c:v>3.5785E-4</c:v>
                </c:pt>
                <c:pt idx="3669">
                  <c:v>3.5310000000000002E-4</c:v>
                </c:pt>
                <c:pt idx="3670">
                  <c:v>3.4842E-4</c:v>
                </c:pt>
                <c:pt idx="3671">
                  <c:v>3.4380000000000001E-4</c:v>
                </c:pt>
                <c:pt idx="3672">
                  <c:v>3.3924999999999998E-4</c:v>
                </c:pt>
                <c:pt idx="3673">
                  <c:v>3.3474999999999998E-4</c:v>
                </c:pt>
                <c:pt idx="3674">
                  <c:v>3.3032E-4</c:v>
                </c:pt>
                <c:pt idx="3675">
                  <c:v>3.2594999999999998E-4</c:v>
                </c:pt>
                <c:pt idx="3676">
                  <c:v>3.2163999999999999E-4</c:v>
                </c:pt>
                <c:pt idx="3677">
                  <c:v>3.1739000000000002E-4</c:v>
                </c:pt>
                <c:pt idx="3678">
                  <c:v>3.1320000000000002E-4</c:v>
                </c:pt>
                <c:pt idx="3679">
                  <c:v>3.0906999999999999E-4</c:v>
                </c:pt>
                <c:pt idx="3680">
                  <c:v>3.0499999999999999E-4</c:v>
                </c:pt>
                <c:pt idx="3681">
                  <c:v>3.0098000000000001E-4</c:v>
                </c:pt>
                <c:pt idx="3682">
                  <c:v>2.9702E-4</c:v>
                </c:pt>
                <c:pt idx="3683">
                  <c:v>2.9311000000000002E-4</c:v>
                </c:pt>
                <c:pt idx="3684">
                  <c:v>2.8925000000000001E-4</c:v>
                </c:pt>
                <c:pt idx="3685">
                  <c:v>2.8545000000000003E-4</c:v>
                </c:pt>
                <c:pt idx="3686">
                  <c:v>2.8170000000000002E-4</c:v>
                </c:pt>
                <c:pt idx="3687">
                  <c:v>2.7799999999999998E-4</c:v>
                </c:pt>
                <c:pt idx="3688">
                  <c:v>2.7434999999999997E-4</c:v>
                </c:pt>
                <c:pt idx="3689">
                  <c:v>2.7074E-4</c:v>
                </c:pt>
                <c:pt idx="3690">
                  <c:v>2.6718999999999999E-4</c:v>
                </c:pt>
                <c:pt idx="3691">
                  <c:v>2.6368000000000002E-4</c:v>
                </c:pt>
                <c:pt idx="3692">
                  <c:v>2.6022000000000003E-4</c:v>
                </c:pt>
                <c:pt idx="3693">
                  <c:v>2.5680000000000001E-4</c:v>
                </c:pt>
                <c:pt idx="3694">
                  <c:v>2.5342000000000002E-4</c:v>
                </c:pt>
                <c:pt idx="3695">
                  <c:v>2.5009000000000001E-4</c:v>
                </c:pt>
                <c:pt idx="3696">
                  <c:v>2.4679999999999998E-4</c:v>
                </c:pt>
                <c:pt idx="3697">
                  <c:v>2.4355000000000001E-4</c:v>
                </c:pt>
                <c:pt idx="3698">
                  <c:v>2.4034999999999999E-4</c:v>
                </c:pt>
                <c:pt idx="3699">
                  <c:v>2.3718E-4</c:v>
                </c:pt>
                <c:pt idx="3700">
                  <c:v>2.3405E-4</c:v>
                </c:pt>
                <c:pt idx="3701">
                  <c:v>2.3095E-4</c:v>
                </c:pt>
                <c:pt idx="3702">
                  <c:v>2.2790000000000001E-4</c:v>
                </c:pt>
                <c:pt idx="3703">
                  <c:v>2.2488E-4</c:v>
                </c:pt>
                <c:pt idx="3704">
                  <c:v>2.219E-4</c:v>
                </c:pt>
                <c:pt idx="3705">
                  <c:v>2.1896E-4</c:v>
                </c:pt>
                <c:pt idx="3706">
                  <c:v>2.1605999999999999E-4</c:v>
                </c:pt>
                <c:pt idx="3707">
                  <c:v>2.1319000000000001E-4</c:v>
                </c:pt>
                <c:pt idx="3708">
                  <c:v>2.1036000000000001E-4</c:v>
                </c:pt>
                <c:pt idx="3709">
                  <c:v>2.0756999999999999E-4</c:v>
                </c:pt>
                <c:pt idx="3710">
                  <c:v>2.0481000000000001E-4</c:v>
                </c:pt>
                <c:pt idx="3711">
                  <c:v>2.0209000000000001E-4</c:v>
                </c:pt>
                <c:pt idx="3712">
                  <c:v>1.9940999999999999E-4</c:v>
                </c:pt>
                <c:pt idx="3713">
                  <c:v>1.9676000000000001E-4</c:v>
                </c:pt>
                <c:pt idx="3714">
                  <c:v>1.9414000000000001E-4</c:v>
                </c:pt>
                <c:pt idx="3715">
                  <c:v>1.9155999999999999E-4</c:v>
                </c:pt>
                <c:pt idx="3716">
                  <c:v>1.8901000000000001E-4</c:v>
                </c:pt>
                <c:pt idx="3717">
                  <c:v>1.8649000000000001E-4</c:v>
                </c:pt>
                <c:pt idx="3718">
                  <c:v>1.8400999999999999E-4</c:v>
                </c:pt>
                <c:pt idx="3719">
                  <c:v>1.8155999999999999E-4</c:v>
                </c:pt>
                <c:pt idx="3720">
                  <c:v>1.7914E-4</c:v>
                </c:pt>
                <c:pt idx="3721">
                  <c:v>1.7674999999999999E-4</c:v>
                </c:pt>
                <c:pt idx="3722">
                  <c:v>1.7437999999999999E-4</c:v>
                </c:pt>
                <c:pt idx="3723">
                  <c:v>1.7205000000000001E-4</c:v>
                </c:pt>
                <c:pt idx="3724">
                  <c:v>1.6975000000000001E-4</c:v>
                </c:pt>
                <c:pt idx="3725">
                  <c:v>1.6747999999999999E-4</c:v>
                </c:pt>
                <c:pt idx="3726">
                  <c:v>1.6524000000000001E-4</c:v>
                </c:pt>
                <c:pt idx="3727">
                  <c:v>1.6301999999999999E-4</c:v>
                </c:pt>
                <c:pt idx="3728">
                  <c:v>1.6084000000000001E-4</c:v>
                </c:pt>
                <c:pt idx="3729">
                  <c:v>1.5867999999999999E-4</c:v>
                </c:pt>
                <c:pt idx="3730">
                  <c:v>1.5655000000000001E-4</c:v>
                </c:pt>
                <c:pt idx="3731">
                  <c:v>1.5444999999999999E-4</c:v>
                </c:pt>
                <c:pt idx="3732">
                  <c:v>1.5237000000000001E-4</c:v>
                </c:pt>
                <c:pt idx="3733">
                  <c:v>1.5033000000000001E-4</c:v>
                </c:pt>
                <c:pt idx="3734">
                  <c:v>1.483E-4</c:v>
                </c:pt>
                <c:pt idx="3735">
                  <c:v>1.4631E-4</c:v>
                </c:pt>
                <c:pt idx="3736">
                  <c:v>1.4433999999999999E-4</c:v>
                </c:pt>
                <c:pt idx="3737">
                  <c:v>1.4239E-4</c:v>
                </c:pt>
                <c:pt idx="3738">
                  <c:v>1.4046999999999999E-4</c:v>
                </c:pt>
                <c:pt idx="3739">
                  <c:v>1.3857E-4</c:v>
                </c:pt>
                <c:pt idx="3740">
                  <c:v>1.3669999999999999E-4</c:v>
                </c:pt>
                <c:pt idx="3741">
                  <c:v>1.3485E-4</c:v>
                </c:pt>
                <c:pt idx="3742">
                  <c:v>1.3302999999999999E-4</c:v>
                </c:pt>
                <c:pt idx="3743">
                  <c:v>1.3122000000000001E-4</c:v>
                </c:pt>
                <c:pt idx="3744">
                  <c:v>1.2944000000000001E-4</c:v>
                </c:pt>
                <c:pt idx="3745">
                  <c:v>1.2767E-4</c:v>
                </c:pt>
                <c:pt idx="3746">
                  <c:v>1.2593000000000001E-4</c:v>
                </c:pt>
                <c:pt idx="3747">
                  <c:v>1.2421000000000001E-4</c:v>
                </c:pt>
                <c:pt idx="3748">
                  <c:v>1.2250999999999999E-4</c:v>
                </c:pt>
                <c:pt idx="3749">
                  <c:v>1.2082999999999999E-4</c:v>
                </c:pt>
                <c:pt idx="3750">
                  <c:v>1.1917E-4</c:v>
                </c:pt>
                <c:pt idx="3751">
                  <c:v>1.1752E-4</c:v>
                </c:pt>
                <c:pt idx="3752">
                  <c:v>1.159E-4</c:v>
                </c:pt>
                <c:pt idx="3753">
                  <c:v>1.143E-4</c:v>
                </c:pt>
                <c:pt idx="3754">
                  <c:v>1.1271E-4</c:v>
                </c:pt>
                <c:pt idx="3755">
                  <c:v>1.1114E-4</c:v>
                </c:pt>
                <c:pt idx="3756">
                  <c:v>1.0959E-4</c:v>
                </c:pt>
                <c:pt idx="3757">
                  <c:v>1.0806000000000001E-4</c:v>
                </c:pt>
                <c:pt idx="3758">
                  <c:v>1.0655E-4</c:v>
                </c:pt>
                <c:pt idx="3759">
                  <c:v>1.0506E-4</c:v>
                </c:pt>
                <c:pt idx="3760">
                  <c:v>1.0357999999999999E-4</c:v>
                </c:pt>
                <c:pt idx="3761">
                  <c:v>1.0212E-4</c:v>
                </c:pt>
                <c:pt idx="3762">
                  <c:v>1.0068000000000001E-4</c:v>
                </c:pt>
                <c:pt idx="3763">
                  <c:v>9.9258000000000004E-5</c:v>
                </c:pt>
                <c:pt idx="3764">
                  <c:v>9.7850999999999995E-5</c:v>
                </c:pt>
                <c:pt idx="3765">
                  <c:v>9.6459999999999995E-5</c:v>
                </c:pt>
                <c:pt idx="3766">
                  <c:v>9.5086000000000004E-5</c:v>
                </c:pt>
                <c:pt idx="3767">
                  <c:v>9.3728999999999997E-5</c:v>
                </c:pt>
                <c:pt idx="3768">
                  <c:v>9.2387999999999997E-5</c:v>
                </c:pt>
                <c:pt idx="3769">
                  <c:v>9.1064999999999996E-5</c:v>
                </c:pt>
                <c:pt idx="3770">
                  <c:v>8.9757000000000001E-5</c:v>
                </c:pt>
                <c:pt idx="3771">
                  <c:v>8.8466000000000003E-5</c:v>
                </c:pt>
                <c:pt idx="3772">
                  <c:v>8.7192000000000001E-5</c:v>
                </c:pt>
                <c:pt idx="3773">
                  <c:v>8.5933999999999994E-5</c:v>
                </c:pt>
                <c:pt idx="3774">
                  <c:v>8.4691999999999995E-5</c:v>
                </c:pt>
                <c:pt idx="3775">
                  <c:v>8.3467000000000006E-5</c:v>
                </c:pt>
                <c:pt idx="3776">
                  <c:v>8.2257999999999997E-5</c:v>
                </c:pt>
                <c:pt idx="3777">
                  <c:v>8.1064999999999997E-5</c:v>
                </c:pt>
                <c:pt idx="3778">
                  <c:v>7.9887000000000003E-5</c:v>
                </c:pt>
                <c:pt idx="3779">
                  <c:v>7.8726000000000005E-5</c:v>
                </c:pt>
                <c:pt idx="3780">
                  <c:v>7.7579999999999999E-5</c:v>
                </c:pt>
                <c:pt idx="3781">
                  <c:v>7.6450000000000002E-5</c:v>
                </c:pt>
                <c:pt idx="3782">
                  <c:v>7.5334999999999996E-5</c:v>
                </c:pt>
                <c:pt idx="3783">
                  <c:v>7.4233999999999994E-5</c:v>
                </c:pt>
                <c:pt idx="3784">
                  <c:v>7.3149E-5</c:v>
                </c:pt>
                <c:pt idx="3785">
                  <c:v>7.2078999999999999E-5</c:v>
                </c:pt>
                <c:pt idx="3786">
                  <c:v>7.1023000000000001E-5</c:v>
                </c:pt>
                <c:pt idx="3787">
                  <c:v>6.9981000000000006E-5</c:v>
                </c:pt>
                <c:pt idx="3788">
                  <c:v>6.8954000000000004E-5</c:v>
                </c:pt>
                <c:pt idx="3789">
                  <c:v>6.7941999999999994E-5</c:v>
                </c:pt>
                <c:pt idx="3790">
                  <c:v>6.6942999999999999E-5</c:v>
                </c:pt>
                <c:pt idx="3791">
                  <c:v>6.5957000000000006E-5</c:v>
                </c:pt>
                <c:pt idx="3792">
                  <c:v>6.4986000000000004E-5</c:v>
                </c:pt>
                <c:pt idx="3793">
                  <c:v>6.4028000000000004E-5</c:v>
                </c:pt>
                <c:pt idx="3794">
                  <c:v>6.3082000000000004E-5</c:v>
                </c:pt>
                <c:pt idx="3795">
                  <c:v>6.2150000000000006E-5</c:v>
                </c:pt>
                <c:pt idx="3796">
                  <c:v>6.1229999999999995E-5</c:v>
                </c:pt>
                <c:pt idx="3797">
                  <c:v>6.0322999999999998E-5</c:v>
                </c:pt>
                <c:pt idx="3798">
                  <c:v>5.9428000000000001E-5</c:v>
                </c:pt>
                <c:pt idx="3799">
                  <c:v>5.8545000000000003E-5</c:v>
                </c:pt>
                <c:pt idx="3800">
                  <c:v>5.7673000000000002E-5</c:v>
                </c:pt>
                <c:pt idx="3801">
                  <c:v>5.6813E-5</c:v>
                </c:pt>
                <c:pt idx="3802">
                  <c:v>5.5964999999999997E-5</c:v>
                </c:pt>
                <c:pt idx="3803">
                  <c:v>5.5127000000000003E-5</c:v>
                </c:pt>
                <c:pt idx="3804">
                  <c:v>5.4299999999999998E-5</c:v>
                </c:pt>
                <c:pt idx="3805">
                  <c:v>5.3483000000000003E-5</c:v>
                </c:pt>
                <c:pt idx="3806">
                  <c:v>5.2676999999999997E-5</c:v>
                </c:pt>
                <c:pt idx="3807">
                  <c:v>5.1882000000000002E-5</c:v>
                </c:pt>
                <c:pt idx="3808">
                  <c:v>5.1096E-5</c:v>
                </c:pt>
                <c:pt idx="3809">
                  <c:v>5.0319999999999999E-5</c:v>
                </c:pt>
                <c:pt idx="3810">
                  <c:v>4.9555000000000002E-5</c:v>
                </c:pt>
                <c:pt idx="3811">
                  <c:v>4.8798999999999998E-5</c:v>
                </c:pt>
                <c:pt idx="3812">
                  <c:v>4.8053000000000002E-5</c:v>
                </c:pt>
                <c:pt idx="3813">
                  <c:v>4.7315999999999999E-5</c:v>
                </c:pt>
                <c:pt idx="3814">
                  <c:v>4.6588999999999997E-5</c:v>
                </c:pt>
                <c:pt idx="3815">
                  <c:v>4.5871999999999997E-5</c:v>
                </c:pt>
                <c:pt idx="3816">
                  <c:v>4.5163000000000001E-5</c:v>
                </c:pt>
                <c:pt idx="3817">
                  <c:v>4.4464E-5</c:v>
                </c:pt>
                <c:pt idx="3818">
                  <c:v>4.3773000000000003E-5</c:v>
                </c:pt>
                <c:pt idx="3819">
                  <c:v>4.3092E-5</c:v>
                </c:pt>
                <c:pt idx="3820">
                  <c:v>4.2417999999999999E-5</c:v>
                </c:pt>
                <c:pt idx="3821">
                  <c:v>4.1754E-5</c:v>
                </c:pt>
                <c:pt idx="3822">
                  <c:v>4.1097000000000003E-5</c:v>
                </c:pt>
                <c:pt idx="3823">
                  <c:v>4.0448999999999998E-5</c:v>
                </c:pt>
                <c:pt idx="3824">
                  <c:v>3.981E-5</c:v>
                </c:pt>
                <c:pt idx="3825">
                  <c:v>3.9178999999999999E-5</c:v>
                </c:pt>
                <c:pt idx="3826">
                  <c:v>3.8556000000000002E-5</c:v>
                </c:pt>
                <c:pt idx="3827">
                  <c:v>3.7941000000000001E-5</c:v>
                </c:pt>
                <c:pt idx="3828">
                  <c:v>3.7333999999999999E-5</c:v>
                </c:pt>
                <c:pt idx="3829">
                  <c:v>3.6736000000000002E-5</c:v>
                </c:pt>
                <c:pt idx="3830">
                  <c:v>3.6146000000000003E-5</c:v>
                </c:pt>
                <c:pt idx="3831">
                  <c:v>3.5564E-5</c:v>
                </c:pt>
                <c:pt idx="3832">
                  <c:v>3.4990000000000002E-5</c:v>
                </c:pt>
                <c:pt idx="3833">
                  <c:v>3.4424000000000001E-5</c:v>
                </c:pt>
                <c:pt idx="3834">
                  <c:v>3.3865999999999997E-5</c:v>
                </c:pt>
                <c:pt idx="3835">
                  <c:v>3.3315999999999997E-5</c:v>
                </c:pt>
                <c:pt idx="3836">
                  <c:v>3.2772999999999999E-5</c:v>
                </c:pt>
                <c:pt idx="3837">
                  <c:v>3.2239000000000001E-5</c:v>
                </c:pt>
                <c:pt idx="3838">
                  <c:v>3.1711999999999997E-5</c:v>
                </c:pt>
                <c:pt idx="3839">
                  <c:v>3.1192000000000002E-5</c:v>
                </c:pt>
                <c:pt idx="3840">
                  <c:v>3.0679999999999998E-5</c:v>
                </c:pt>
                <c:pt idx="3841">
                  <c:v>3.0175000000000002E-5</c:v>
                </c:pt>
                <c:pt idx="3842">
                  <c:v>2.9677999999999999E-5</c:v>
                </c:pt>
                <c:pt idx="3843">
                  <c:v>2.9187E-5</c:v>
                </c:pt>
                <c:pt idx="3844">
                  <c:v>2.8704000000000002E-5</c:v>
                </c:pt>
                <c:pt idx="3845">
                  <c:v>2.8228000000000001E-5</c:v>
                </c:pt>
                <c:pt idx="3846">
                  <c:v>2.7758000000000001E-5</c:v>
                </c:pt>
                <c:pt idx="3847">
                  <c:v>2.7294999999999999E-5</c:v>
                </c:pt>
                <c:pt idx="3848">
                  <c:v>2.6838999999999998E-5</c:v>
                </c:pt>
                <c:pt idx="3849">
                  <c:v>2.639E-5</c:v>
                </c:pt>
                <c:pt idx="3850">
                  <c:v>2.5947000000000001E-5</c:v>
                </c:pt>
                <c:pt idx="3851">
                  <c:v>2.5510000000000001E-5</c:v>
                </c:pt>
                <c:pt idx="3852">
                  <c:v>2.508E-5</c:v>
                </c:pt>
                <c:pt idx="3853">
                  <c:v>2.4655999999999999E-5</c:v>
                </c:pt>
                <c:pt idx="3854">
                  <c:v>2.4239E-5</c:v>
                </c:pt>
                <c:pt idx="3855">
                  <c:v>2.3828E-5</c:v>
                </c:pt>
                <c:pt idx="3856">
                  <c:v>2.3424000000000001E-5</c:v>
                </c:pt>
                <c:pt idx="3857">
                  <c:v>2.3025000000000001E-5</c:v>
                </c:pt>
                <c:pt idx="3858">
                  <c:v>2.2633000000000002E-5</c:v>
                </c:pt>
                <c:pt idx="3859">
                  <c:v>2.2246999999999999E-5</c:v>
                </c:pt>
                <c:pt idx="3860">
                  <c:v>2.1866999999999999E-5</c:v>
                </c:pt>
                <c:pt idx="3861">
                  <c:v>2.1492999999999999E-5</c:v>
                </c:pt>
                <c:pt idx="3862">
                  <c:v>2.1124E-5</c:v>
                </c:pt>
                <c:pt idx="3863">
                  <c:v>2.0761999999999999E-5</c:v>
                </c:pt>
                <c:pt idx="3864">
                  <c:v>2.0404999999999999E-5</c:v>
                </c:pt>
                <c:pt idx="3865">
                  <c:v>2.0054000000000001E-5</c:v>
                </c:pt>
                <c:pt idx="3866">
                  <c:v>1.9707999999999998E-5</c:v>
                </c:pt>
                <c:pt idx="3867">
                  <c:v>1.9368000000000002E-5</c:v>
                </c:pt>
                <c:pt idx="3868">
                  <c:v>1.9032E-5</c:v>
                </c:pt>
                <c:pt idx="3869">
                  <c:v>1.8703E-5</c:v>
                </c:pt>
                <c:pt idx="3870">
                  <c:v>1.8377999999999999E-5</c:v>
                </c:pt>
                <c:pt idx="3871">
                  <c:v>1.8059000000000001E-5</c:v>
                </c:pt>
                <c:pt idx="3872">
                  <c:v>1.7744000000000002E-5</c:v>
                </c:pt>
                <c:pt idx="3873">
                  <c:v>1.7435000000000002E-5</c:v>
                </c:pt>
                <c:pt idx="3874">
                  <c:v>1.713E-5</c:v>
                </c:pt>
                <c:pt idx="3875">
                  <c:v>1.683E-5</c:v>
                </c:pt>
                <c:pt idx="3876">
                  <c:v>1.6535999999999999E-5</c:v>
                </c:pt>
                <c:pt idx="3877">
                  <c:v>1.6246E-5</c:v>
                </c:pt>
                <c:pt idx="3878">
                  <c:v>1.596E-5</c:v>
                </c:pt>
                <c:pt idx="3879">
                  <c:v>1.5679999999999999E-5</c:v>
                </c:pt>
                <c:pt idx="3880">
                  <c:v>1.5404E-5</c:v>
                </c:pt>
                <c:pt idx="3881">
                  <c:v>1.5133000000000001E-5</c:v>
                </c:pt>
                <c:pt idx="3882">
                  <c:v>1.4867E-5</c:v>
                </c:pt>
                <c:pt idx="3883">
                  <c:v>1.4605E-5</c:v>
                </c:pt>
                <c:pt idx="3884">
                  <c:v>1.4348000000000001E-5</c:v>
                </c:pt>
                <c:pt idx="3885">
                  <c:v>1.4096E-5</c:v>
                </c:pt>
                <c:pt idx="3886">
                  <c:v>1.3847E-5</c:v>
                </c:pt>
                <c:pt idx="3887">
                  <c:v>1.3603E-5</c:v>
                </c:pt>
                <c:pt idx="3888">
                  <c:v>1.3363999999999999E-5</c:v>
                </c:pt>
                <c:pt idx="3889">
                  <c:v>1.3128E-5</c:v>
                </c:pt>
                <c:pt idx="3890">
                  <c:v>1.2897E-5</c:v>
                </c:pt>
                <c:pt idx="3891">
                  <c:v>1.2669E-5</c:v>
                </c:pt>
                <c:pt idx="3892">
                  <c:v>1.2446000000000001E-5</c:v>
                </c:pt>
                <c:pt idx="3893">
                  <c:v>1.2227E-5</c:v>
                </c:pt>
                <c:pt idx="3894">
                  <c:v>1.2011000000000001E-5</c:v>
                </c:pt>
                <c:pt idx="3895">
                  <c:v>1.1799E-5</c:v>
                </c:pt>
                <c:pt idx="3896">
                  <c:v>1.1591E-5</c:v>
                </c:pt>
                <c:pt idx="3897">
                  <c:v>1.1386000000000001E-5</c:v>
                </c:pt>
                <c:pt idx="3898">
                  <c:v>1.1185E-5</c:v>
                </c:pt>
                <c:pt idx="3899">
                  <c:v>1.0988000000000001E-5</c:v>
                </c:pt>
                <c:pt idx="3900">
                  <c:v>1.0794E-5</c:v>
                </c:pt>
                <c:pt idx="3901">
                  <c:v>1.0603E-5</c:v>
                </c:pt>
                <c:pt idx="3902">
                  <c:v>1.0416E-5</c:v>
                </c:pt>
                <c:pt idx="3903">
                  <c:v>1.0232E-5</c:v>
                </c:pt>
                <c:pt idx="3904">
                  <c:v>1.0051000000000001E-5</c:v>
                </c:pt>
                <c:pt idx="3905">
                  <c:v>9.8735999999999998E-6</c:v>
                </c:pt>
                <c:pt idx="3906">
                  <c:v>9.6989999999999998E-6</c:v>
                </c:pt>
                <c:pt idx="3907">
                  <c:v>9.5273999999999996E-6</c:v>
                </c:pt>
                <c:pt idx="3908">
                  <c:v>9.3588999999999995E-6</c:v>
                </c:pt>
                <c:pt idx="3909">
                  <c:v>9.1933000000000006E-6</c:v>
                </c:pt>
                <c:pt idx="3910">
                  <c:v>9.0305999999999996E-6</c:v>
                </c:pt>
                <c:pt idx="3911">
                  <c:v>8.8707999999999998E-6</c:v>
                </c:pt>
                <c:pt idx="3912">
                  <c:v>8.7138999999999997E-6</c:v>
                </c:pt>
                <c:pt idx="3913">
                  <c:v>8.5598000000000006E-6</c:v>
                </c:pt>
                <c:pt idx="3914">
                  <c:v>8.4085999999999994E-6</c:v>
                </c:pt>
                <c:pt idx="3915">
                  <c:v>8.2601999999999993E-6</c:v>
                </c:pt>
                <c:pt idx="3916">
                  <c:v>8.1146000000000002E-6</c:v>
                </c:pt>
                <c:pt idx="3917">
                  <c:v>7.9717000000000003E-6</c:v>
                </c:pt>
                <c:pt idx="3918">
                  <c:v>7.8315999999999997E-6</c:v>
                </c:pt>
                <c:pt idx="3919">
                  <c:v>7.6943000000000002E-6</c:v>
                </c:pt>
                <c:pt idx="3920">
                  <c:v>7.5595000000000002E-6</c:v>
                </c:pt>
                <c:pt idx="3921">
                  <c:v>7.4274000000000002E-6</c:v>
                </c:pt>
                <c:pt idx="3922">
                  <c:v>7.2979E-6</c:v>
                </c:pt>
                <c:pt idx="3923">
                  <c:v>7.1708E-6</c:v>
                </c:pt>
                <c:pt idx="3924">
                  <c:v>7.0462999999999998E-6</c:v>
                </c:pt>
                <c:pt idx="3925">
                  <c:v>6.9241999999999997E-6</c:v>
                </c:pt>
                <c:pt idx="3926">
                  <c:v>6.8043999999999996E-6</c:v>
                </c:pt>
                <c:pt idx="3927">
                  <c:v>6.6869999999999997E-6</c:v>
                </c:pt>
                <c:pt idx="3928">
                  <c:v>6.5718999999999997E-6</c:v>
                </c:pt>
                <c:pt idx="3929">
                  <c:v>6.4590000000000003E-6</c:v>
                </c:pt>
                <c:pt idx="3930">
                  <c:v>6.3481999999999996E-6</c:v>
                </c:pt>
                <c:pt idx="3931">
                  <c:v>6.2396000000000004E-6</c:v>
                </c:pt>
                <c:pt idx="3932">
                  <c:v>6.1330999999999998E-6</c:v>
                </c:pt>
                <c:pt idx="3933">
                  <c:v>6.0286000000000002E-6</c:v>
                </c:pt>
                <c:pt idx="3934">
                  <c:v>5.9259999999999997E-6</c:v>
                </c:pt>
                <c:pt idx="3935">
                  <c:v>5.8254000000000002E-6</c:v>
                </c:pt>
                <c:pt idx="3936">
                  <c:v>5.7266999999999997E-6</c:v>
                </c:pt>
                <c:pt idx="3937">
                  <c:v>5.6297999999999999E-6</c:v>
                </c:pt>
                <c:pt idx="3938">
                  <c:v>5.5346000000000003E-6</c:v>
                </c:pt>
                <c:pt idx="3939">
                  <c:v>5.4412999999999999E-6</c:v>
                </c:pt>
                <c:pt idx="3940">
                  <c:v>5.3496000000000004E-6</c:v>
                </c:pt>
                <c:pt idx="3941">
                  <c:v>5.2595999999999996E-6</c:v>
                </c:pt>
                <c:pt idx="3942">
                  <c:v>5.1712999999999999E-6</c:v>
                </c:pt>
                <c:pt idx="3943">
                  <c:v>5.0846000000000004E-6</c:v>
                </c:pt>
                <c:pt idx="3944">
                  <c:v>4.9995000000000002E-6</c:v>
                </c:pt>
                <c:pt idx="3945">
                  <c:v>4.916E-6</c:v>
                </c:pt>
                <c:pt idx="3946">
                  <c:v>4.8339999999999998E-6</c:v>
                </c:pt>
                <c:pt idx="3947">
                  <c:v>4.7535999999999997E-6</c:v>
                </c:pt>
                <c:pt idx="3948">
                  <c:v>4.6746000000000001E-6</c:v>
                </c:pt>
                <c:pt idx="3949">
                  <c:v>4.5971000000000004E-6</c:v>
                </c:pt>
                <c:pt idx="3950">
                  <c:v>4.5210000000000004E-6</c:v>
                </c:pt>
                <c:pt idx="3951">
                  <c:v>4.4464000000000003E-6</c:v>
                </c:pt>
                <c:pt idx="3952">
                  <c:v>4.3730999999999997E-6</c:v>
                </c:pt>
                <c:pt idx="3953">
                  <c:v>4.3011000000000002E-6</c:v>
                </c:pt>
                <c:pt idx="3954">
                  <c:v>4.2305000000000004E-6</c:v>
                </c:pt>
                <c:pt idx="3955">
                  <c:v>4.1612000000000001E-6</c:v>
                </c:pt>
                <c:pt idx="3956">
                  <c:v>4.0930999999999998E-6</c:v>
                </c:pt>
                <c:pt idx="3957">
                  <c:v>4.0262999999999999E-6</c:v>
                </c:pt>
                <c:pt idx="3958">
                  <c:v>3.9607E-6</c:v>
                </c:pt>
                <c:pt idx="3959">
                  <c:v>3.8963000000000003E-6</c:v>
                </c:pt>
                <c:pt idx="3960">
                  <c:v>3.8330000000000004E-6</c:v>
                </c:pt>
                <c:pt idx="3961">
                  <c:v>3.7709000000000002E-6</c:v>
                </c:pt>
                <c:pt idx="3962">
                  <c:v>3.7098999999999998E-6</c:v>
                </c:pt>
                <c:pt idx="3963">
                  <c:v>3.6500000000000002E-6</c:v>
                </c:pt>
                <c:pt idx="3964">
                  <c:v>3.5912E-6</c:v>
                </c:pt>
                <c:pt idx="3965">
                  <c:v>3.5335000000000001E-6</c:v>
                </c:pt>
                <c:pt idx="3966">
                  <c:v>3.4769000000000001E-6</c:v>
                </c:pt>
                <c:pt idx="3967">
                  <c:v>3.4213000000000002E-6</c:v>
                </c:pt>
                <c:pt idx="3968">
                  <c:v>3.3668000000000001E-6</c:v>
                </c:pt>
                <c:pt idx="3969">
                  <c:v>3.3133000000000001E-6</c:v>
                </c:pt>
                <c:pt idx="3970">
                  <c:v>3.2608000000000002E-6</c:v>
                </c:pt>
                <c:pt idx="3971">
                  <c:v>3.2092999999999999E-6</c:v>
                </c:pt>
                <c:pt idx="3972">
                  <c:v>3.1588999999999999E-6</c:v>
                </c:pt>
                <c:pt idx="3973">
                  <c:v>3.1093E-6</c:v>
                </c:pt>
                <c:pt idx="3974">
                  <c:v>3.0608E-6</c:v>
                </c:pt>
                <c:pt idx="3975">
                  <c:v>3.0131999999999998E-6</c:v>
                </c:pt>
                <c:pt idx="3976">
                  <c:v>2.9664999999999999E-6</c:v>
                </c:pt>
                <c:pt idx="3977">
                  <c:v>2.9206999999999998E-6</c:v>
                </c:pt>
                <c:pt idx="3978">
                  <c:v>2.8758000000000001E-6</c:v>
                </c:pt>
                <c:pt idx="3979">
                  <c:v>2.8316999999999999E-6</c:v>
                </c:pt>
                <c:pt idx="3980">
                  <c:v>2.7885000000000001E-6</c:v>
                </c:pt>
                <c:pt idx="3981">
                  <c:v>2.7462000000000001E-6</c:v>
                </c:pt>
                <c:pt idx="3982">
                  <c:v>2.7045999999999999E-6</c:v>
                </c:pt>
                <c:pt idx="3983">
                  <c:v>2.6637999999999998E-6</c:v>
                </c:pt>
                <c:pt idx="3984">
                  <c:v>7.6090000000000001E-4</c:v>
                </c:pt>
                <c:pt idx="3985">
                  <c:v>1.5841E-3</c:v>
                </c:pt>
                <c:pt idx="3986">
                  <c:v>1.6941E-3</c:v>
                </c:pt>
                <c:pt idx="3987">
                  <c:v>1.6689999999999999E-3</c:v>
                </c:pt>
                <c:pt idx="3988">
                  <c:v>1.6443E-3</c:v>
                </c:pt>
                <c:pt idx="3989">
                  <c:v>1.6201E-3</c:v>
                </c:pt>
                <c:pt idx="3990">
                  <c:v>1.7811000000000001E-3</c:v>
                </c:pt>
                <c:pt idx="3991">
                  <c:v>2.3476999999999999E-3</c:v>
                </c:pt>
                <c:pt idx="3992">
                  <c:v>2.3135999999999999E-3</c:v>
                </c:pt>
                <c:pt idx="3993">
                  <c:v>2.2799999999999999E-3</c:v>
                </c:pt>
                <c:pt idx="3994">
                  <c:v>2.2471000000000001E-3</c:v>
                </c:pt>
                <c:pt idx="3995">
                  <c:v>2.2147999999999998E-3</c:v>
                </c:pt>
                <c:pt idx="3996">
                  <c:v>2.1830999999999999E-3</c:v>
                </c:pt>
                <c:pt idx="3997">
                  <c:v>2.1519E-3</c:v>
                </c:pt>
                <c:pt idx="3998">
                  <c:v>2.1212000000000002E-3</c:v>
                </c:pt>
                <c:pt idx="3999">
                  <c:v>2.0910999999999998E-3</c:v>
                </c:pt>
                <c:pt idx="4000">
                  <c:v>2.0615999999999998E-3</c:v>
                </c:pt>
                <c:pt idx="4001">
                  <c:v>2.0325E-3</c:v>
                </c:pt>
                <c:pt idx="4002">
                  <c:v>2.0038999999999999E-3</c:v>
                </c:pt>
                <c:pt idx="4003">
                  <c:v>9.1407999999999993E-3</c:v>
                </c:pt>
                <c:pt idx="4004">
                  <c:v>3.057E-2</c:v>
                </c:pt>
                <c:pt idx="4005">
                  <c:v>4.0836999999999998E-2</c:v>
                </c:pt>
                <c:pt idx="4006">
                  <c:v>4.027E-2</c:v>
                </c:pt>
                <c:pt idx="4007">
                  <c:v>3.9712999999999998E-2</c:v>
                </c:pt>
                <c:pt idx="4008">
                  <c:v>3.9163999999999997E-2</c:v>
                </c:pt>
                <c:pt idx="4009">
                  <c:v>3.8626000000000001E-2</c:v>
                </c:pt>
                <c:pt idx="4010">
                  <c:v>3.8095999999999998E-2</c:v>
                </c:pt>
                <c:pt idx="4011">
                  <c:v>3.7574999999999997E-2</c:v>
                </c:pt>
                <c:pt idx="4012">
                  <c:v>3.7061999999999998E-2</c:v>
                </c:pt>
                <c:pt idx="4013">
                  <c:v>3.6559000000000001E-2</c:v>
                </c:pt>
                <c:pt idx="4014">
                  <c:v>3.6062999999999998E-2</c:v>
                </c:pt>
                <c:pt idx="4015">
                  <c:v>3.5575000000000002E-2</c:v>
                </c:pt>
                <c:pt idx="4016">
                  <c:v>3.5096000000000002E-2</c:v>
                </c:pt>
                <c:pt idx="4017">
                  <c:v>3.4624000000000002E-2</c:v>
                </c:pt>
              </c:numCache>
            </c:numRef>
          </c:yVal>
          <c:smooth val="1"/>
          <c:extLst>
            <c:ext xmlns:c16="http://schemas.microsoft.com/office/drawing/2014/chart" uri="{C3380CC4-5D6E-409C-BE32-E72D297353CC}">
              <c16:uniqueId val="{00000004-C952-4586-A16E-47B19BE740E7}"/>
            </c:ext>
          </c:extLst>
        </c:ser>
        <c:dLbls>
          <c:showLegendKey val="0"/>
          <c:showVal val="0"/>
          <c:showCatName val="0"/>
          <c:showSerName val="0"/>
          <c:showPercent val="0"/>
          <c:showBubbleSize val="0"/>
        </c:dLbls>
        <c:axId val="538278687"/>
        <c:axId val="438834799"/>
      </c:scatterChart>
      <c:valAx>
        <c:axId val="538278687"/>
        <c:scaling>
          <c:orientation val="minMax"/>
          <c:max val="42500"/>
          <c:min val="38718"/>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Time (day)</a:t>
                </a:r>
              </a:p>
            </c:rich>
          </c:tx>
          <c:layout>
            <c:manualLayout>
              <c:xMode val="edge"/>
              <c:yMode val="edge"/>
              <c:x val="0.87571555822199321"/>
              <c:y val="0.9231339736775365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m/d/yyyy" sourceLinked="0"/>
        <c:majorTickMark val="none"/>
        <c:minorTickMark val="none"/>
        <c:tickLblPos val="nextTo"/>
        <c:spPr>
          <a:noFill/>
          <a:ln>
            <a:solidFill>
              <a:schemeClr val="tx2">
                <a:lumMod val="40000"/>
                <a:lumOff val="60000"/>
              </a:schemeClr>
            </a:solidFill>
          </a:ln>
          <a:effectLst/>
        </c:spPr>
        <c:txPr>
          <a:bodyPr rot="-27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38834799"/>
        <c:crosses val="autoZero"/>
        <c:crossBetween val="midCat"/>
        <c:majorUnit val="365"/>
      </c:valAx>
      <c:valAx>
        <c:axId val="438834799"/>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Concentration (ppb)</a:t>
                </a:r>
              </a:p>
            </c:rich>
          </c:tx>
          <c:layout>
            <c:manualLayout>
              <c:xMode val="edge"/>
              <c:yMode val="edge"/>
              <c:x val="7.1144567206959811E-3"/>
              <c:y val="0.23752244070418047"/>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8278687"/>
        <c:crosses val="autoZero"/>
        <c:crossBetween val="midCat"/>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a:ln>
          <a:noFill/>
        </a:ln>
        <a:effectLst/>
      </c:spPr>
    </c:plotArea>
    <c:legend>
      <c:legendPos val="b"/>
      <c:layout>
        <c:manualLayout>
          <c:xMode val="edge"/>
          <c:yMode val="edge"/>
          <c:x val="8.5064339124686389E-2"/>
          <c:y val="3.2566555455032065E-2"/>
          <c:w val="0.19923776497299214"/>
          <c:h val="0.46649498353214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1" dirty="0">
                <a:solidFill>
                  <a:schemeClr val="tx1"/>
                </a:solidFill>
              </a:rPr>
              <a:t>Chlorpyrifos concentration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86777556419906"/>
          <c:y val="9.6628880434918601E-2"/>
          <c:w val="0.83908020533577876"/>
          <c:h val="0.61626140804112739"/>
        </c:manualLayout>
      </c:layout>
      <c:lineChart>
        <c:grouping val="standard"/>
        <c:varyColors val="0"/>
        <c:ser>
          <c:idx val="0"/>
          <c:order val="0"/>
          <c:tx>
            <c:v>Standar scenario</c:v>
          </c:tx>
          <c:spPr>
            <a:ln w="28575" cap="rnd">
              <a:solidFill>
                <a:srgbClr val="BED600"/>
              </a:solidFill>
              <a:round/>
            </a:ln>
            <a:effectLst/>
          </c:spPr>
          <c:marker>
            <c:symbol val="none"/>
          </c:marker>
          <c:cat>
            <c:numRef>
              <c:f>thickness!$B$5:$B$4022</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cat>
          <c:val>
            <c:numRef>
              <c:f>thickness!$I$5:$I$4022</c:f>
              <c:numCache>
                <c:formatCode>0.00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1.8114999999999999E-13</c:v>
                </c:pt>
                <c:pt idx="91">
                  <c:v>1.1837000000000001E-12</c:v>
                </c:pt>
                <c:pt idx="92">
                  <c:v>4.2239000000000002E-12</c:v>
                </c:pt>
                <c:pt idx="93">
                  <c:v>1.0977999999999999E-11</c:v>
                </c:pt>
                <c:pt idx="94">
                  <c:v>2.3783000000000001E-11</c:v>
                </c:pt>
                <c:pt idx="95">
                  <c:v>4.6049999999999999E-11</c:v>
                </c:pt>
                <c:pt idx="96">
                  <c:v>8.2321000000000002E-11</c:v>
                </c:pt>
                <c:pt idx="97">
                  <c:v>1.3713E-10</c:v>
                </c:pt>
                <c:pt idx="98">
                  <c:v>2.1532000000000001E-10</c:v>
                </c:pt>
                <c:pt idx="99">
                  <c:v>3.2172E-10</c:v>
                </c:pt>
                <c:pt idx="100">
                  <c:v>4.5998999999999998E-10</c:v>
                </c:pt>
                <c:pt idx="101">
                  <c:v>6.3385000000000004E-10</c:v>
                </c:pt>
                <c:pt idx="102">
                  <c:v>8.4764999999999996E-10</c:v>
                </c:pt>
                <c:pt idx="103">
                  <c:v>1.1069E-9</c:v>
                </c:pt>
                <c:pt idx="104">
                  <c:v>1.4212E-9</c:v>
                </c:pt>
                <c:pt idx="105">
                  <c:v>1.8016000000000001E-9</c:v>
                </c:pt>
                <c:pt idx="106">
                  <c:v>2.2522000000000001E-9</c:v>
                </c:pt>
                <c:pt idx="107">
                  <c:v>2.7792000000000001E-9</c:v>
                </c:pt>
                <c:pt idx="108">
                  <c:v>3.3897E-9</c:v>
                </c:pt>
                <c:pt idx="109">
                  <c:v>4.0895999999999996E-9</c:v>
                </c:pt>
                <c:pt idx="110">
                  <c:v>4.8892999999999996E-9</c:v>
                </c:pt>
                <c:pt idx="111">
                  <c:v>5.7937E-9</c:v>
                </c:pt>
                <c:pt idx="112">
                  <c:v>6.8118E-9</c:v>
                </c:pt>
                <c:pt idx="113">
                  <c:v>7.9619E-9</c:v>
                </c:pt>
                <c:pt idx="114">
                  <c:v>9.2599999999999999E-9</c:v>
                </c:pt>
                <c:pt idx="115">
                  <c:v>1.0731E-8</c:v>
                </c:pt>
                <c:pt idx="116">
                  <c:v>1.2399000000000001E-8</c:v>
                </c:pt>
                <c:pt idx="117">
                  <c:v>1.4286E-8</c:v>
                </c:pt>
                <c:pt idx="118">
                  <c:v>1.6402E-8</c:v>
                </c:pt>
                <c:pt idx="119">
                  <c:v>1.8762E-8</c:v>
                </c:pt>
                <c:pt idx="120">
                  <c:v>2.1395000000000001E-8</c:v>
                </c:pt>
                <c:pt idx="121">
                  <c:v>2.4343999999999999E-8</c:v>
                </c:pt>
                <c:pt idx="122">
                  <c:v>2.7643000000000001E-8</c:v>
                </c:pt>
                <c:pt idx="123">
                  <c:v>3.1289000000000003E-8</c:v>
                </c:pt>
                <c:pt idx="124">
                  <c:v>3.5275000000000003E-8</c:v>
                </c:pt>
                <c:pt idx="125">
                  <c:v>3.9656000000000001E-8</c:v>
                </c:pt>
                <c:pt idx="126">
                  <c:v>4.4496999999999998E-8</c:v>
                </c:pt>
                <c:pt idx="127">
                  <c:v>4.9882999999999997E-8</c:v>
                </c:pt>
                <c:pt idx="128">
                  <c:v>5.5800999999999998E-8</c:v>
                </c:pt>
                <c:pt idx="129">
                  <c:v>6.2211E-8</c:v>
                </c:pt>
                <c:pt idx="130">
                  <c:v>6.9109E-8</c:v>
                </c:pt>
                <c:pt idx="131">
                  <c:v>7.6518999999999998E-8</c:v>
                </c:pt>
                <c:pt idx="132">
                  <c:v>8.4509000000000006E-8</c:v>
                </c:pt>
                <c:pt idx="133">
                  <c:v>9.3181000000000006E-8</c:v>
                </c:pt>
                <c:pt idx="134">
                  <c:v>1.0264E-7</c:v>
                </c:pt>
                <c:pt idx="135">
                  <c:v>1.1305999999999999E-7</c:v>
                </c:pt>
                <c:pt idx="136">
                  <c:v>1.2463E-7</c:v>
                </c:pt>
                <c:pt idx="137">
                  <c:v>1.377E-7</c:v>
                </c:pt>
                <c:pt idx="138">
                  <c:v>1.5246E-7</c:v>
                </c:pt>
                <c:pt idx="139">
                  <c:v>1.6915E-7</c:v>
                </c:pt>
                <c:pt idx="140">
                  <c:v>1.8790000000000001E-7</c:v>
                </c:pt>
                <c:pt idx="141">
                  <c:v>2.0877999999999999E-7</c:v>
                </c:pt>
                <c:pt idx="142">
                  <c:v>2.3127999999999999E-7</c:v>
                </c:pt>
                <c:pt idx="143">
                  <c:v>2.5493000000000002E-7</c:v>
                </c:pt>
                <c:pt idx="144">
                  <c:v>2.7972000000000002E-7</c:v>
                </c:pt>
                <c:pt idx="145">
                  <c:v>3.0606999999999999E-7</c:v>
                </c:pt>
                <c:pt idx="146">
                  <c:v>3.3482999999999999E-7</c:v>
                </c:pt>
                <c:pt idx="147">
                  <c:v>3.6707999999999998E-7</c:v>
                </c:pt>
                <c:pt idx="148">
                  <c:v>4.0361E-7</c:v>
                </c:pt>
                <c:pt idx="149">
                  <c:v>4.4392999999999998E-7</c:v>
                </c:pt>
                <c:pt idx="150">
                  <c:v>4.8650999999999998E-7</c:v>
                </c:pt>
                <c:pt idx="151">
                  <c:v>5.3055000000000005E-7</c:v>
                </c:pt>
                <c:pt idx="152">
                  <c:v>5.7607E-7</c:v>
                </c:pt>
                <c:pt idx="153">
                  <c:v>6.2338000000000001E-7</c:v>
                </c:pt>
                <c:pt idx="154">
                  <c:v>6.7304999999999996E-7</c:v>
                </c:pt>
                <c:pt idx="155">
                  <c:v>7.2597000000000003E-7</c:v>
                </c:pt>
                <c:pt idx="156">
                  <c:v>7.8243E-7</c:v>
                </c:pt>
                <c:pt idx="157">
                  <c:v>8.4270999999999995E-7</c:v>
                </c:pt>
                <c:pt idx="158">
                  <c:v>9.0663999999999997E-7</c:v>
                </c:pt>
                <c:pt idx="159">
                  <c:v>9.7393000000000009E-7</c:v>
                </c:pt>
                <c:pt idx="160">
                  <c:v>1.0446999999999999E-6</c:v>
                </c:pt>
                <c:pt idx="161">
                  <c:v>1.1192E-6</c:v>
                </c:pt>
                <c:pt idx="162">
                  <c:v>1.1970999999999999E-6</c:v>
                </c:pt>
                <c:pt idx="163">
                  <c:v>1.2783999999999999E-6</c:v>
                </c:pt>
                <c:pt idx="164">
                  <c:v>1.364E-6</c:v>
                </c:pt>
                <c:pt idx="165">
                  <c:v>1.4543E-6</c:v>
                </c:pt>
                <c:pt idx="166">
                  <c:v>1.5501E-6</c:v>
                </c:pt>
                <c:pt idx="167">
                  <c:v>1.6533999999999999E-6</c:v>
                </c:pt>
                <c:pt idx="168">
                  <c:v>1.7654000000000001E-6</c:v>
                </c:pt>
                <c:pt idx="169">
                  <c:v>1.8870999999999999E-6</c:v>
                </c:pt>
                <c:pt idx="170">
                  <c:v>2.0198000000000001E-6</c:v>
                </c:pt>
                <c:pt idx="171">
                  <c:v>2.1650999999999998E-6</c:v>
                </c:pt>
                <c:pt idx="172">
                  <c:v>2.3253E-6</c:v>
                </c:pt>
                <c:pt idx="173">
                  <c:v>2.5017000000000001E-6</c:v>
                </c:pt>
                <c:pt idx="174">
                  <c:v>2.6962000000000001E-6</c:v>
                </c:pt>
                <c:pt idx="175">
                  <c:v>2.9121E-6</c:v>
                </c:pt>
                <c:pt idx="176">
                  <c:v>3.1518E-6</c:v>
                </c:pt>
                <c:pt idx="177">
                  <c:v>3.4176999999999999E-6</c:v>
                </c:pt>
                <c:pt idx="178">
                  <c:v>3.7129999999999999E-6</c:v>
                </c:pt>
                <c:pt idx="179">
                  <c:v>4.0403000000000001E-6</c:v>
                </c:pt>
                <c:pt idx="180">
                  <c:v>4.4024999999999998E-6</c:v>
                </c:pt>
                <c:pt idx="181">
                  <c:v>4.8055E-6</c:v>
                </c:pt>
                <c:pt idx="182">
                  <c:v>5.2518000000000003E-6</c:v>
                </c:pt>
                <c:pt idx="183">
                  <c:v>5.7478999999999996E-6</c:v>
                </c:pt>
                <c:pt idx="184">
                  <c:v>6.2944999999999996E-6</c:v>
                </c:pt>
                <c:pt idx="185">
                  <c:v>6.8924999999999997E-6</c:v>
                </c:pt>
                <c:pt idx="186">
                  <c:v>7.5378000000000001E-6</c:v>
                </c:pt>
                <c:pt idx="187">
                  <c:v>8.2287999999999999E-6</c:v>
                </c:pt>
                <c:pt idx="188">
                  <c:v>8.9686999999999994E-6</c:v>
                </c:pt>
                <c:pt idx="189">
                  <c:v>9.7658000000000006E-6</c:v>
                </c:pt>
                <c:pt idx="190">
                  <c:v>1.0627E-5</c:v>
                </c:pt>
                <c:pt idx="191">
                  <c:v>1.1556000000000001E-5</c:v>
                </c:pt>
                <c:pt idx="192">
                  <c:v>1.2559E-5</c:v>
                </c:pt>
                <c:pt idx="193">
                  <c:v>1.3641E-5</c:v>
                </c:pt>
                <c:pt idx="194">
                  <c:v>1.4810000000000001E-5</c:v>
                </c:pt>
                <c:pt idx="195">
                  <c:v>1.6076E-5</c:v>
                </c:pt>
                <c:pt idx="196">
                  <c:v>1.7441000000000001E-5</c:v>
                </c:pt>
                <c:pt idx="197">
                  <c:v>1.8907E-5</c:v>
                </c:pt>
                <c:pt idx="198">
                  <c:v>2.0477000000000001E-5</c:v>
                </c:pt>
                <c:pt idx="199">
                  <c:v>2.2150999999999998E-5</c:v>
                </c:pt>
                <c:pt idx="200">
                  <c:v>2.3918999999999999E-5</c:v>
                </c:pt>
                <c:pt idx="201">
                  <c:v>2.5772999999999999E-5</c:v>
                </c:pt>
                <c:pt idx="202">
                  <c:v>2.7725E-5</c:v>
                </c:pt>
                <c:pt idx="203">
                  <c:v>2.9776000000000001E-5</c:v>
                </c:pt>
                <c:pt idx="204">
                  <c:v>3.1928999999999999E-5</c:v>
                </c:pt>
                <c:pt idx="205">
                  <c:v>3.4196000000000003E-5</c:v>
                </c:pt>
                <c:pt idx="206">
                  <c:v>3.6572999999999997E-5</c:v>
                </c:pt>
                <c:pt idx="207">
                  <c:v>3.9048000000000003E-5</c:v>
                </c:pt>
                <c:pt idx="208">
                  <c:v>4.1607000000000003E-5</c:v>
                </c:pt>
                <c:pt idx="209">
                  <c:v>4.4251E-5</c:v>
                </c:pt>
                <c:pt idx="210">
                  <c:v>4.7012000000000003E-5</c:v>
                </c:pt>
                <c:pt idx="211">
                  <c:v>4.9894E-5</c:v>
                </c:pt>
                <c:pt idx="212">
                  <c:v>5.2886999999999997E-5</c:v>
                </c:pt>
                <c:pt idx="213">
                  <c:v>5.5968999999999999E-5</c:v>
                </c:pt>
                <c:pt idx="214">
                  <c:v>5.9137E-5</c:v>
                </c:pt>
                <c:pt idx="215">
                  <c:v>6.2378999999999993E-5</c:v>
                </c:pt>
                <c:pt idx="216">
                  <c:v>6.5667999999999995E-5</c:v>
                </c:pt>
                <c:pt idx="217">
                  <c:v>6.8992999999999995E-5</c:v>
                </c:pt>
                <c:pt idx="218">
                  <c:v>7.2366000000000005E-5</c:v>
                </c:pt>
                <c:pt idx="219">
                  <c:v>7.5784999999999994E-5</c:v>
                </c:pt>
                <c:pt idx="220">
                  <c:v>7.9258999999999994E-5</c:v>
                </c:pt>
                <c:pt idx="221">
                  <c:v>8.2769000000000007E-5</c:v>
                </c:pt>
                <c:pt idx="222">
                  <c:v>8.6280999999999996E-5</c:v>
                </c:pt>
                <c:pt idx="223">
                  <c:v>8.9781E-5</c:v>
                </c:pt>
                <c:pt idx="224">
                  <c:v>9.3270000000000007E-5</c:v>
                </c:pt>
                <c:pt idx="225">
                  <c:v>9.6756000000000007E-5</c:v>
                </c:pt>
                <c:pt idx="226">
                  <c:v>1.0028E-4</c:v>
                </c:pt>
                <c:pt idx="227">
                  <c:v>1.0387000000000001E-4</c:v>
                </c:pt>
                <c:pt idx="228">
                  <c:v>1.0745E-4</c:v>
                </c:pt>
                <c:pt idx="229">
                  <c:v>1.11E-4</c:v>
                </c:pt>
                <c:pt idx="230">
                  <c:v>1.1451999999999999E-4</c:v>
                </c:pt>
                <c:pt idx="231">
                  <c:v>1.1802E-4</c:v>
                </c:pt>
                <c:pt idx="232">
                  <c:v>1.215E-4</c:v>
                </c:pt>
                <c:pt idx="233">
                  <c:v>1.2496E-4</c:v>
                </c:pt>
                <c:pt idx="234">
                  <c:v>1.284E-4</c:v>
                </c:pt>
                <c:pt idx="235">
                  <c:v>1.3186E-4</c:v>
                </c:pt>
                <c:pt idx="236">
                  <c:v>1.3540000000000001E-4</c:v>
                </c:pt>
                <c:pt idx="237">
                  <c:v>1.3903E-4</c:v>
                </c:pt>
                <c:pt idx="238">
                  <c:v>1.4270999999999999E-4</c:v>
                </c:pt>
                <c:pt idx="239">
                  <c:v>1.4642E-4</c:v>
                </c:pt>
                <c:pt idx="240">
                  <c:v>1.5016000000000001E-4</c:v>
                </c:pt>
                <c:pt idx="241">
                  <c:v>1.5391999999999999E-4</c:v>
                </c:pt>
                <c:pt idx="242">
                  <c:v>1.5766E-4</c:v>
                </c:pt>
                <c:pt idx="243">
                  <c:v>1.6138E-4</c:v>
                </c:pt>
                <c:pt idx="244">
                  <c:v>1.6508000000000001E-4</c:v>
                </c:pt>
                <c:pt idx="245">
                  <c:v>1.6877E-4</c:v>
                </c:pt>
                <c:pt idx="246">
                  <c:v>1.7247000000000001E-4</c:v>
                </c:pt>
                <c:pt idx="247">
                  <c:v>1.7616999999999999E-4</c:v>
                </c:pt>
                <c:pt idx="248">
                  <c:v>1.7981E-4</c:v>
                </c:pt>
                <c:pt idx="249">
                  <c:v>1.8340000000000001E-4</c:v>
                </c:pt>
                <c:pt idx="250">
                  <c:v>1.8693E-4</c:v>
                </c:pt>
                <c:pt idx="251">
                  <c:v>1.9040999999999999E-4</c:v>
                </c:pt>
                <c:pt idx="252">
                  <c:v>1.9384E-4</c:v>
                </c:pt>
                <c:pt idx="253">
                  <c:v>1.9719E-4</c:v>
                </c:pt>
                <c:pt idx="254">
                  <c:v>2.0040999999999999E-4</c:v>
                </c:pt>
                <c:pt idx="255">
                  <c:v>2.0348999999999999E-4</c:v>
                </c:pt>
                <c:pt idx="256">
                  <c:v>2.0642999999999999E-4</c:v>
                </c:pt>
                <c:pt idx="257">
                  <c:v>2.0919999999999999E-4</c:v>
                </c:pt>
                <c:pt idx="258">
                  <c:v>2.1181999999999999E-4</c:v>
                </c:pt>
                <c:pt idx="259">
                  <c:v>2.1436E-4</c:v>
                </c:pt>
                <c:pt idx="260">
                  <c:v>2.1686000000000001E-4</c:v>
                </c:pt>
                <c:pt idx="261">
                  <c:v>2.1932000000000001E-4</c:v>
                </c:pt>
                <c:pt idx="262">
                  <c:v>2.2175E-4</c:v>
                </c:pt>
                <c:pt idx="263">
                  <c:v>2.2410999999999999E-4</c:v>
                </c:pt>
                <c:pt idx="264">
                  <c:v>2.2646E-4</c:v>
                </c:pt>
                <c:pt idx="265">
                  <c:v>2.2875E-4</c:v>
                </c:pt>
                <c:pt idx="266">
                  <c:v>2.3097999999999999E-4</c:v>
                </c:pt>
                <c:pt idx="267">
                  <c:v>2.3316E-4</c:v>
                </c:pt>
                <c:pt idx="268">
                  <c:v>2.3529000000000001E-4</c:v>
                </c:pt>
                <c:pt idx="269">
                  <c:v>2.3735999999999999E-4</c:v>
                </c:pt>
                <c:pt idx="270">
                  <c:v>2.3937000000000001E-4</c:v>
                </c:pt>
                <c:pt idx="271">
                  <c:v>2.4138E-4</c:v>
                </c:pt>
                <c:pt idx="272">
                  <c:v>2.4340000000000001E-4</c:v>
                </c:pt>
                <c:pt idx="273">
                  <c:v>2.4546000000000002E-4</c:v>
                </c:pt>
                <c:pt idx="274">
                  <c:v>2.4753999999999998E-4</c:v>
                </c:pt>
                <c:pt idx="275">
                  <c:v>2.4966000000000002E-4</c:v>
                </c:pt>
                <c:pt idx="276">
                  <c:v>2.5175000000000002E-4</c:v>
                </c:pt>
                <c:pt idx="277">
                  <c:v>2.5378999999999999E-4</c:v>
                </c:pt>
                <c:pt idx="278">
                  <c:v>2.5574000000000001E-4</c:v>
                </c:pt>
                <c:pt idx="279">
                  <c:v>2.5763000000000001E-4</c:v>
                </c:pt>
                <c:pt idx="280">
                  <c:v>2.5944999999999999E-4</c:v>
                </c:pt>
                <c:pt idx="281">
                  <c:v>2.6121E-4</c:v>
                </c:pt>
                <c:pt idx="282">
                  <c:v>2.6290999999999999E-4</c:v>
                </c:pt>
                <c:pt idx="283">
                  <c:v>2.6457E-4</c:v>
                </c:pt>
                <c:pt idx="284">
                  <c:v>2.6616999999999998E-4</c:v>
                </c:pt>
                <c:pt idx="285">
                  <c:v>2.677E-4</c:v>
                </c:pt>
                <c:pt idx="286">
                  <c:v>2.6910999999999998E-4</c:v>
                </c:pt>
                <c:pt idx="287">
                  <c:v>2.7041000000000001E-4</c:v>
                </c:pt>
                <c:pt idx="288">
                  <c:v>2.7161999999999998E-4</c:v>
                </c:pt>
                <c:pt idx="289">
                  <c:v>2.7273999999999999E-4</c:v>
                </c:pt>
                <c:pt idx="290">
                  <c:v>2.7380999999999998E-4</c:v>
                </c:pt>
                <c:pt idx="291">
                  <c:v>2.7480000000000001E-4</c:v>
                </c:pt>
                <c:pt idx="292">
                  <c:v>2.7575000000000001E-4</c:v>
                </c:pt>
                <c:pt idx="293">
                  <c:v>2.7664999999999998E-4</c:v>
                </c:pt>
                <c:pt idx="294">
                  <c:v>2.7751000000000002E-4</c:v>
                </c:pt>
                <c:pt idx="295">
                  <c:v>2.7837000000000001E-4</c:v>
                </c:pt>
                <c:pt idx="296">
                  <c:v>2.7922999999999999E-4</c:v>
                </c:pt>
                <c:pt idx="297">
                  <c:v>2.8008999999999998E-4</c:v>
                </c:pt>
                <c:pt idx="298">
                  <c:v>2.8096000000000002E-4</c:v>
                </c:pt>
                <c:pt idx="299">
                  <c:v>2.8183E-4</c:v>
                </c:pt>
                <c:pt idx="300">
                  <c:v>2.8268999999999999E-4</c:v>
                </c:pt>
                <c:pt idx="301">
                  <c:v>2.8355999999999998E-4</c:v>
                </c:pt>
                <c:pt idx="302">
                  <c:v>2.8443000000000001E-4</c:v>
                </c:pt>
                <c:pt idx="303">
                  <c:v>2.853E-4</c:v>
                </c:pt>
                <c:pt idx="304">
                  <c:v>2.8613E-4</c:v>
                </c:pt>
                <c:pt idx="305">
                  <c:v>2.8687E-4</c:v>
                </c:pt>
                <c:pt idx="306">
                  <c:v>2.8748000000000001E-4</c:v>
                </c:pt>
                <c:pt idx="307">
                  <c:v>3.9512E-4</c:v>
                </c:pt>
                <c:pt idx="308">
                  <c:v>3.9492999999999999E-4</c:v>
                </c:pt>
                <c:pt idx="309">
                  <c:v>3.9460999999999999E-4</c:v>
                </c:pt>
                <c:pt idx="310">
                  <c:v>3.2632000000000001E-2</c:v>
                </c:pt>
                <c:pt idx="311">
                  <c:v>4.3520000000000003E-2</c:v>
                </c:pt>
                <c:pt idx="312">
                  <c:v>4.3150000000000001E-2</c:v>
                </c:pt>
                <c:pt idx="313">
                  <c:v>4.2786999999999999E-2</c:v>
                </c:pt>
                <c:pt idx="314">
                  <c:v>4.2432999999999998E-2</c:v>
                </c:pt>
                <c:pt idx="315">
                  <c:v>4.2085999999999998E-2</c:v>
                </c:pt>
                <c:pt idx="316">
                  <c:v>4.1744999999999997E-2</c:v>
                </c:pt>
                <c:pt idx="317">
                  <c:v>4.1411000000000003E-2</c:v>
                </c:pt>
                <c:pt idx="318">
                  <c:v>4.1083000000000001E-2</c:v>
                </c:pt>
                <c:pt idx="319">
                  <c:v>4.0762E-2</c:v>
                </c:pt>
                <c:pt idx="320">
                  <c:v>4.0446999999999997E-2</c:v>
                </c:pt>
                <c:pt idx="321">
                  <c:v>4.0136999999999999E-2</c:v>
                </c:pt>
                <c:pt idx="322">
                  <c:v>3.9834000000000001E-2</c:v>
                </c:pt>
                <c:pt idx="323">
                  <c:v>3.9536000000000002E-2</c:v>
                </c:pt>
                <c:pt idx="324">
                  <c:v>3.9241999999999999E-2</c:v>
                </c:pt>
                <c:pt idx="325">
                  <c:v>3.8952000000000001E-2</c:v>
                </c:pt>
                <c:pt idx="326">
                  <c:v>3.8664999999999998E-2</c:v>
                </c:pt>
                <c:pt idx="327">
                  <c:v>3.8380999999999998E-2</c:v>
                </c:pt>
                <c:pt idx="328">
                  <c:v>3.8100000000000002E-2</c:v>
                </c:pt>
                <c:pt idx="329">
                  <c:v>3.7821E-2</c:v>
                </c:pt>
                <c:pt idx="330">
                  <c:v>3.7545000000000002E-2</c:v>
                </c:pt>
                <c:pt idx="331">
                  <c:v>3.7272E-2</c:v>
                </c:pt>
                <c:pt idx="332">
                  <c:v>3.7003000000000001E-2</c:v>
                </c:pt>
                <c:pt idx="333">
                  <c:v>3.6738E-2</c:v>
                </c:pt>
                <c:pt idx="334">
                  <c:v>3.6477999999999997E-2</c:v>
                </c:pt>
                <c:pt idx="335">
                  <c:v>3.6221999999999997E-2</c:v>
                </c:pt>
                <c:pt idx="336">
                  <c:v>3.5970000000000002E-2</c:v>
                </c:pt>
                <c:pt idx="337">
                  <c:v>3.5721000000000003E-2</c:v>
                </c:pt>
                <c:pt idx="338">
                  <c:v>3.5476000000000001E-2</c:v>
                </c:pt>
                <c:pt idx="339">
                  <c:v>3.5233E-2</c:v>
                </c:pt>
                <c:pt idx="340">
                  <c:v>3.4993000000000003E-2</c:v>
                </c:pt>
                <c:pt idx="341">
                  <c:v>3.4756000000000002E-2</c:v>
                </c:pt>
                <c:pt idx="342">
                  <c:v>3.4521999999999997E-2</c:v>
                </c:pt>
                <c:pt idx="343">
                  <c:v>3.4292000000000003E-2</c:v>
                </c:pt>
                <c:pt idx="344">
                  <c:v>3.4067E-2</c:v>
                </c:pt>
                <c:pt idx="345">
                  <c:v>3.3846000000000001E-2</c:v>
                </c:pt>
                <c:pt idx="346">
                  <c:v>3.363E-2</c:v>
                </c:pt>
                <c:pt idx="347">
                  <c:v>3.3418999999999997E-2</c:v>
                </c:pt>
                <c:pt idx="348">
                  <c:v>3.3211999999999998E-2</c:v>
                </c:pt>
                <c:pt idx="349">
                  <c:v>3.3008999999999997E-2</c:v>
                </c:pt>
                <c:pt idx="350">
                  <c:v>3.2808999999999998E-2</c:v>
                </c:pt>
                <c:pt idx="351">
                  <c:v>3.2612000000000002E-2</c:v>
                </c:pt>
                <c:pt idx="352">
                  <c:v>3.2419000000000003E-2</c:v>
                </c:pt>
                <c:pt idx="353">
                  <c:v>3.2482999999999998E-2</c:v>
                </c:pt>
                <c:pt idx="354">
                  <c:v>3.2294000000000003E-2</c:v>
                </c:pt>
                <c:pt idx="355">
                  <c:v>3.211E-2</c:v>
                </c:pt>
                <c:pt idx="356">
                  <c:v>3.1928999999999999E-2</c:v>
                </c:pt>
                <c:pt idx="357">
                  <c:v>3.1752000000000002E-2</c:v>
                </c:pt>
                <c:pt idx="358">
                  <c:v>3.1578000000000002E-2</c:v>
                </c:pt>
                <c:pt idx="359">
                  <c:v>3.1406000000000003E-2</c:v>
                </c:pt>
                <c:pt idx="360">
                  <c:v>3.1237000000000001E-2</c:v>
                </c:pt>
                <c:pt idx="361">
                  <c:v>3.1071000000000001E-2</c:v>
                </c:pt>
                <c:pt idx="362">
                  <c:v>3.0907E-2</c:v>
                </c:pt>
                <c:pt idx="363">
                  <c:v>3.0745000000000001E-2</c:v>
                </c:pt>
                <c:pt idx="364">
                  <c:v>3.0584E-2</c:v>
                </c:pt>
                <c:pt idx="365">
                  <c:v>3.0424E-2</c:v>
                </c:pt>
                <c:pt idx="366">
                  <c:v>3.0265E-2</c:v>
                </c:pt>
                <c:pt idx="367">
                  <c:v>3.0106999999999998E-2</c:v>
                </c:pt>
                <c:pt idx="368">
                  <c:v>2.9949E-2</c:v>
                </c:pt>
                <c:pt idx="369">
                  <c:v>2.9791000000000002E-2</c:v>
                </c:pt>
                <c:pt idx="370">
                  <c:v>2.9634000000000001E-2</c:v>
                </c:pt>
                <c:pt idx="371">
                  <c:v>2.9477E-2</c:v>
                </c:pt>
                <c:pt idx="372">
                  <c:v>2.9321E-2</c:v>
                </c:pt>
                <c:pt idx="373">
                  <c:v>2.9166000000000001E-2</c:v>
                </c:pt>
                <c:pt idx="374">
                  <c:v>2.9010999999999999E-2</c:v>
                </c:pt>
                <c:pt idx="375">
                  <c:v>2.8858000000000002E-2</c:v>
                </c:pt>
                <c:pt idx="376">
                  <c:v>2.8705000000000001E-2</c:v>
                </c:pt>
                <c:pt idx="377">
                  <c:v>2.8554E-2</c:v>
                </c:pt>
                <c:pt idx="378">
                  <c:v>2.8403000000000001E-2</c:v>
                </c:pt>
                <c:pt idx="379">
                  <c:v>2.8254000000000001E-2</c:v>
                </c:pt>
                <c:pt idx="380">
                  <c:v>2.8105000000000002E-2</c:v>
                </c:pt>
                <c:pt idx="381">
                  <c:v>2.7956999999999999E-2</c:v>
                </c:pt>
                <c:pt idx="382">
                  <c:v>2.7810000000000001E-2</c:v>
                </c:pt>
                <c:pt idx="383">
                  <c:v>2.7664000000000001E-2</c:v>
                </c:pt>
                <c:pt idx="384">
                  <c:v>2.7517E-2</c:v>
                </c:pt>
                <c:pt idx="385">
                  <c:v>2.7370999999999999E-2</c:v>
                </c:pt>
                <c:pt idx="386">
                  <c:v>2.7224999999999999E-2</c:v>
                </c:pt>
                <c:pt idx="387">
                  <c:v>2.7078999999999999E-2</c:v>
                </c:pt>
                <c:pt idx="388">
                  <c:v>2.6934E-2</c:v>
                </c:pt>
                <c:pt idx="389">
                  <c:v>2.6790999999999999E-2</c:v>
                </c:pt>
                <c:pt idx="390">
                  <c:v>3.8072000000000002E-2</c:v>
                </c:pt>
                <c:pt idx="391">
                  <c:v>3.7871000000000002E-2</c:v>
                </c:pt>
                <c:pt idx="392">
                  <c:v>3.7672999999999998E-2</c:v>
                </c:pt>
                <c:pt idx="393">
                  <c:v>3.7478999999999998E-2</c:v>
                </c:pt>
                <c:pt idx="394">
                  <c:v>3.7289000000000003E-2</c:v>
                </c:pt>
                <c:pt idx="395">
                  <c:v>3.7101000000000002E-2</c:v>
                </c:pt>
                <c:pt idx="396">
                  <c:v>3.6915000000000003E-2</c:v>
                </c:pt>
                <c:pt idx="397">
                  <c:v>3.6732000000000001E-2</c:v>
                </c:pt>
                <c:pt idx="398">
                  <c:v>3.6549999999999999E-2</c:v>
                </c:pt>
                <c:pt idx="399">
                  <c:v>3.7953000000000001E-2</c:v>
                </c:pt>
                <c:pt idx="400">
                  <c:v>3.7766000000000001E-2</c:v>
                </c:pt>
                <c:pt idx="401">
                  <c:v>3.7579000000000001E-2</c:v>
                </c:pt>
                <c:pt idx="402">
                  <c:v>3.7393000000000003E-2</c:v>
                </c:pt>
                <c:pt idx="403">
                  <c:v>3.9064000000000002E-2</c:v>
                </c:pt>
                <c:pt idx="404">
                  <c:v>3.8892000000000003E-2</c:v>
                </c:pt>
                <c:pt idx="405">
                  <c:v>3.8695E-2</c:v>
                </c:pt>
                <c:pt idx="406">
                  <c:v>3.8497999999999998E-2</c:v>
                </c:pt>
                <c:pt idx="407">
                  <c:v>3.8300000000000001E-2</c:v>
                </c:pt>
                <c:pt idx="408">
                  <c:v>3.8100000000000002E-2</c:v>
                </c:pt>
                <c:pt idx="409">
                  <c:v>3.7898000000000001E-2</c:v>
                </c:pt>
                <c:pt idx="410">
                  <c:v>3.7694999999999999E-2</c:v>
                </c:pt>
                <c:pt idx="411">
                  <c:v>3.7490999999999997E-2</c:v>
                </c:pt>
                <c:pt idx="412">
                  <c:v>3.7286E-2</c:v>
                </c:pt>
                <c:pt idx="413">
                  <c:v>3.7080000000000002E-2</c:v>
                </c:pt>
                <c:pt idx="414">
                  <c:v>3.6874999999999998E-2</c:v>
                </c:pt>
                <c:pt idx="415">
                  <c:v>3.6670000000000001E-2</c:v>
                </c:pt>
                <c:pt idx="416">
                  <c:v>3.6465999999999998E-2</c:v>
                </c:pt>
                <c:pt idx="417">
                  <c:v>3.6262999999999997E-2</c:v>
                </c:pt>
                <c:pt idx="418">
                  <c:v>3.6061000000000003E-2</c:v>
                </c:pt>
                <c:pt idx="419">
                  <c:v>3.5859000000000002E-2</c:v>
                </c:pt>
                <c:pt idx="420">
                  <c:v>3.5657000000000001E-2</c:v>
                </c:pt>
                <c:pt idx="421">
                  <c:v>3.5456000000000001E-2</c:v>
                </c:pt>
                <c:pt idx="422">
                  <c:v>3.5254000000000001E-2</c:v>
                </c:pt>
                <c:pt idx="423">
                  <c:v>3.5053000000000001E-2</c:v>
                </c:pt>
                <c:pt idx="424">
                  <c:v>3.4849999999999999E-2</c:v>
                </c:pt>
                <c:pt idx="425">
                  <c:v>3.4645000000000002E-2</c:v>
                </c:pt>
                <c:pt idx="426">
                  <c:v>3.4438000000000003E-2</c:v>
                </c:pt>
                <c:pt idx="427">
                  <c:v>3.4229999999999997E-2</c:v>
                </c:pt>
                <c:pt idx="428">
                  <c:v>3.4019000000000001E-2</c:v>
                </c:pt>
                <c:pt idx="429">
                  <c:v>3.3806999999999997E-2</c:v>
                </c:pt>
                <c:pt idx="430">
                  <c:v>3.3593999999999999E-2</c:v>
                </c:pt>
                <c:pt idx="431">
                  <c:v>3.3381000000000001E-2</c:v>
                </c:pt>
                <c:pt idx="432">
                  <c:v>3.3168000000000003E-2</c:v>
                </c:pt>
                <c:pt idx="433">
                  <c:v>3.2953999999999997E-2</c:v>
                </c:pt>
                <c:pt idx="434">
                  <c:v>3.2740999999999999E-2</c:v>
                </c:pt>
                <c:pt idx="435">
                  <c:v>3.2530000000000003E-2</c:v>
                </c:pt>
                <c:pt idx="436">
                  <c:v>3.2320000000000002E-2</c:v>
                </c:pt>
                <c:pt idx="437">
                  <c:v>3.2113000000000003E-2</c:v>
                </c:pt>
                <c:pt idx="438">
                  <c:v>3.1907999999999999E-2</c:v>
                </c:pt>
                <c:pt idx="439">
                  <c:v>3.1704999999999997E-2</c:v>
                </c:pt>
                <c:pt idx="440">
                  <c:v>3.1503000000000003E-2</c:v>
                </c:pt>
                <c:pt idx="441">
                  <c:v>3.1303999999999998E-2</c:v>
                </c:pt>
                <c:pt idx="442">
                  <c:v>3.1105000000000001E-2</c:v>
                </c:pt>
                <c:pt idx="443">
                  <c:v>3.0905999999999999E-2</c:v>
                </c:pt>
                <c:pt idx="444">
                  <c:v>3.0710000000000001E-2</c:v>
                </c:pt>
                <c:pt idx="445">
                  <c:v>3.0515E-2</c:v>
                </c:pt>
                <c:pt idx="446">
                  <c:v>3.0322000000000002E-2</c:v>
                </c:pt>
                <c:pt idx="447">
                  <c:v>3.0129E-2</c:v>
                </c:pt>
                <c:pt idx="448">
                  <c:v>2.9937999999999999E-2</c:v>
                </c:pt>
                <c:pt idx="449">
                  <c:v>2.9748E-2</c:v>
                </c:pt>
                <c:pt idx="450">
                  <c:v>2.9558999999999998E-2</c:v>
                </c:pt>
                <c:pt idx="451">
                  <c:v>2.998E-2</c:v>
                </c:pt>
                <c:pt idx="452">
                  <c:v>2.9790000000000001E-2</c:v>
                </c:pt>
                <c:pt idx="453">
                  <c:v>2.9603000000000001E-2</c:v>
                </c:pt>
                <c:pt idx="454">
                  <c:v>2.9416999999999999E-2</c:v>
                </c:pt>
                <c:pt idx="455">
                  <c:v>2.9232999999999999E-2</c:v>
                </c:pt>
                <c:pt idx="456">
                  <c:v>2.9049999999999999E-2</c:v>
                </c:pt>
                <c:pt idx="457">
                  <c:v>2.8868999999999999E-2</c:v>
                </c:pt>
                <c:pt idx="458">
                  <c:v>2.8688000000000002E-2</c:v>
                </c:pt>
                <c:pt idx="459">
                  <c:v>2.8507999999999999E-2</c:v>
                </c:pt>
                <c:pt idx="460">
                  <c:v>2.9287000000000001E-2</c:v>
                </c:pt>
                <c:pt idx="461">
                  <c:v>3.2965000000000001E-2</c:v>
                </c:pt>
                <c:pt idx="462">
                  <c:v>3.2766000000000003E-2</c:v>
                </c:pt>
                <c:pt idx="463">
                  <c:v>3.2570000000000002E-2</c:v>
                </c:pt>
                <c:pt idx="464">
                  <c:v>3.2375000000000001E-2</c:v>
                </c:pt>
                <c:pt idx="465">
                  <c:v>3.2182000000000002E-2</c:v>
                </c:pt>
                <c:pt idx="466">
                  <c:v>3.1989999999999998E-2</c:v>
                </c:pt>
                <c:pt idx="467">
                  <c:v>3.1800000000000002E-2</c:v>
                </c:pt>
                <c:pt idx="468">
                  <c:v>3.1612000000000001E-2</c:v>
                </c:pt>
                <c:pt idx="469">
                  <c:v>3.1425000000000002E-2</c:v>
                </c:pt>
                <c:pt idx="470">
                  <c:v>3.124E-2</c:v>
                </c:pt>
                <c:pt idx="471">
                  <c:v>3.1057000000000001E-2</c:v>
                </c:pt>
                <c:pt idx="472">
                  <c:v>3.0875E-2</c:v>
                </c:pt>
                <c:pt idx="473">
                  <c:v>3.0693999999999999E-2</c:v>
                </c:pt>
                <c:pt idx="474">
                  <c:v>3.0513999999999999E-2</c:v>
                </c:pt>
                <c:pt idx="475">
                  <c:v>3.0332000000000001E-2</c:v>
                </c:pt>
                <c:pt idx="476">
                  <c:v>3.015E-2</c:v>
                </c:pt>
                <c:pt idx="477">
                  <c:v>2.9967000000000001E-2</c:v>
                </c:pt>
                <c:pt idx="478">
                  <c:v>2.9781999999999999E-2</c:v>
                </c:pt>
                <c:pt idx="479">
                  <c:v>2.9597999999999999E-2</c:v>
                </c:pt>
                <c:pt idx="480">
                  <c:v>2.9412000000000001E-2</c:v>
                </c:pt>
                <c:pt idx="481">
                  <c:v>2.9225999999999999E-2</c:v>
                </c:pt>
                <c:pt idx="482">
                  <c:v>2.9041000000000001E-2</c:v>
                </c:pt>
                <c:pt idx="483">
                  <c:v>2.8854999999999999E-2</c:v>
                </c:pt>
                <c:pt idx="484">
                  <c:v>2.8670000000000001E-2</c:v>
                </c:pt>
                <c:pt idx="485">
                  <c:v>2.8485E-2</c:v>
                </c:pt>
                <c:pt idx="486">
                  <c:v>2.8301E-2</c:v>
                </c:pt>
                <c:pt idx="487">
                  <c:v>2.8117E-2</c:v>
                </c:pt>
                <c:pt idx="488">
                  <c:v>2.7932999999999999E-2</c:v>
                </c:pt>
                <c:pt idx="489">
                  <c:v>2.775E-2</c:v>
                </c:pt>
                <c:pt idx="490">
                  <c:v>2.7567000000000001E-2</c:v>
                </c:pt>
                <c:pt idx="491">
                  <c:v>2.7385E-2</c:v>
                </c:pt>
                <c:pt idx="492">
                  <c:v>2.7200999999999999E-2</c:v>
                </c:pt>
                <c:pt idx="493">
                  <c:v>2.7016999999999999E-2</c:v>
                </c:pt>
                <c:pt idx="494">
                  <c:v>2.6831000000000001E-2</c:v>
                </c:pt>
                <c:pt idx="495">
                  <c:v>2.6643E-2</c:v>
                </c:pt>
                <c:pt idx="496">
                  <c:v>2.6453000000000001E-2</c:v>
                </c:pt>
                <c:pt idx="497">
                  <c:v>2.6261E-2</c:v>
                </c:pt>
                <c:pt idx="498">
                  <c:v>2.6065999999999999E-2</c:v>
                </c:pt>
                <c:pt idx="499">
                  <c:v>2.5871999999999999E-2</c:v>
                </c:pt>
                <c:pt idx="500">
                  <c:v>2.5676999999999998E-2</c:v>
                </c:pt>
                <c:pt idx="501">
                  <c:v>2.5482000000000001E-2</c:v>
                </c:pt>
                <c:pt idx="502">
                  <c:v>2.5288000000000001E-2</c:v>
                </c:pt>
                <c:pt idx="503">
                  <c:v>2.5093000000000001E-2</c:v>
                </c:pt>
                <c:pt idx="504">
                  <c:v>2.4898E-2</c:v>
                </c:pt>
                <c:pt idx="505">
                  <c:v>2.4704E-2</c:v>
                </c:pt>
                <c:pt idx="506">
                  <c:v>2.4510000000000001E-2</c:v>
                </c:pt>
                <c:pt idx="507">
                  <c:v>2.4316999999999998E-2</c:v>
                </c:pt>
                <c:pt idx="508">
                  <c:v>2.4125000000000001E-2</c:v>
                </c:pt>
                <c:pt idx="509">
                  <c:v>2.3934E-2</c:v>
                </c:pt>
                <c:pt idx="510">
                  <c:v>2.3744000000000001E-2</c:v>
                </c:pt>
                <c:pt idx="511">
                  <c:v>2.3553999999999999E-2</c:v>
                </c:pt>
                <c:pt idx="512">
                  <c:v>2.3363999999999999E-2</c:v>
                </c:pt>
                <c:pt idx="513">
                  <c:v>2.3175000000000001E-2</c:v>
                </c:pt>
                <c:pt idx="514">
                  <c:v>2.2985999999999999E-2</c:v>
                </c:pt>
                <c:pt idx="515">
                  <c:v>2.2797000000000001E-2</c:v>
                </c:pt>
                <c:pt idx="516">
                  <c:v>2.2608E-2</c:v>
                </c:pt>
                <c:pt idx="517">
                  <c:v>2.2419000000000001E-2</c:v>
                </c:pt>
                <c:pt idx="518">
                  <c:v>2.223E-2</c:v>
                </c:pt>
                <c:pt idx="519">
                  <c:v>2.2041000000000002E-2</c:v>
                </c:pt>
                <c:pt idx="520">
                  <c:v>2.1853000000000001E-2</c:v>
                </c:pt>
                <c:pt idx="521">
                  <c:v>2.1665E-2</c:v>
                </c:pt>
                <c:pt idx="522">
                  <c:v>2.1478000000000001E-2</c:v>
                </c:pt>
                <c:pt idx="523">
                  <c:v>2.1291999999999998E-2</c:v>
                </c:pt>
                <c:pt idx="524">
                  <c:v>2.1106E-2</c:v>
                </c:pt>
                <c:pt idx="525">
                  <c:v>2.0920000000000001E-2</c:v>
                </c:pt>
                <c:pt idx="526">
                  <c:v>2.0736000000000001E-2</c:v>
                </c:pt>
                <c:pt idx="527">
                  <c:v>2.0552000000000001E-2</c:v>
                </c:pt>
                <c:pt idx="528">
                  <c:v>2.0369000000000002E-2</c:v>
                </c:pt>
                <c:pt idx="529">
                  <c:v>2.0185999999999999E-2</c:v>
                </c:pt>
                <c:pt idx="530">
                  <c:v>2.0003E-2</c:v>
                </c:pt>
                <c:pt idx="531">
                  <c:v>1.9820000000000001E-2</c:v>
                </c:pt>
                <c:pt idx="532">
                  <c:v>1.9637999999999999E-2</c:v>
                </c:pt>
                <c:pt idx="533">
                  <c:v>1.9455E-2</c:v>
                </c:pt>
                <c:pt idx="534">
                  <c:v>1.9272000000000001E-2</c:v>
                </c:pt>
                <c:pt idx="535">
                  <c:v>1.9088999999999998E-2</c:v>
                </c:pt>
                <c:pt idx="536">
                  <c:v>1.8905999999999999E-2</c:v>
                </c:pt>
                <c:pt idx="537">
                  <c:v>1.8723E-2</c:v>
                </c:pt>
                <c:pt idx="538">
                  <c:v>1.8540999999999998E-2</c:v>
                </c:pt>
                <c:pt idx="539">
                  <c:v>1.8360000000000001E-2</c:v>
                </c:pt>
                <c:pt idx="540">
                  <c:v>1.8180000000000002E-2</c:v>
                </c:pt>
                <c:pt idx="541">
                  <c:v>1.8001E-2</c:v>
                </c:pt>
                <c:pt idx="542">
                  <c:v>1.7824E-2</c:v>
                </c:pt>
                <c:pt idx="543">
                  <c:v>1.7648E-2</c:v>
                </c:pt>
                <c:pt idx="544">
                  <c:v>1.7475000000000001E-2</c:v>
                </c:pt>
                <c:pt idx="545">
                  <c:v>1.7302000000000001E-2</c:v>
                </c:pt>
                <c:pt idx="546">
                  <c:v>1.7131E-2</c:v>
                </c:pt>
                <c:pt idx="547">
                  <c:v>1.6959999999999999E-2</c:v>
                </c:pt>
                <c:pt idx="548">
                  <c:v>1.6791E-2</c:v>
                </c:pt>
                <c:pt idx="549">
                  <c:v>1.6622000000000001E-2</c:v>
                </c:pt>
                <c:pt idx="550">
                  <c:v>1.6455000000000001E-2</c:v>
                </c:pt>
                <c:pt idx="551">
                  <c:v>1.6288E-2</c:v>
                </c:pt>
                <c:pt idx="552">
                  <c:v>1.6122999999999998E-2</c:v>
                </c:pt>
                <c:pt idx="553">
                  <c:v>1.5959000000000001E-2</c:v>
                </c:pt>
                <c:pt idx="554">
                  <c:v>1.5796000000000001E-2</c:v>
                </c:pt>
                <c:pt idx="555">
                  <c:v>1.5635E-2</c:v>
                </c:pt>
                <c:pt idx="556">
                  <c:v>1.5474999999999999E-2</c:v>
                </c:pt>
                <c:pt idx="557">
                  <c:v>1.5317000000000001E-2</c:v>
                </c:pt>
                <c:pt idx="558">
                  <c:v>1.5161000000000001E-2</c:v>
                </c:pt>
                <c:pt idx="559">
                  <c:v>1.5006E-2</c:v>
                </c:pt>
                <c:pt idx="560">
                  <c:v>1.4853E-2</c:v>
                </c:pt>
                <c:pt idx="561">
                  <c:v>1.4701000000000001E-2</c:v>
                </c:pt>
                <c:pt idx="562">
                  <c:v>1.455E-2</c:v>
                </c:pt>
                <c:pt idx="563">
                  <c:v>1.4401000000000001E-2</c:v>
                </c:pt>
                <c:pt idx="564">
                  <c:v>1.4252000000000001E-2</c:v>
                </c:pt>
                <c:pt idx="565">
                  <c:v>1.4104E-2</c:v>
                </c:pt>
                <c:pt idx="566">
                  <c:v>1.3957000000000001E-2</c:v>
                </c:pt>
                <c:pt idx="567">
                  <c:v>1.3811E-2</c:v>
                </c:pt>
                <c:pt idx="568">
                  <c:v>1.3665999999999999E-2</c:v>
                </c:pt>
                <c:pt idx="569">
                  <c:v>1.3521999999999999E-2</c:v>
                </c:pt>
                <c:pt idx="570">
                  <c:v>1.3379E-2</c:v>
                </c:pt>
                <c:pt idx="571">
                  <c:v>1.3237000000000001E-2</c:v>
                </c:pt>
                <c:pt idx="572">
                  <c:v>1.3095000000000001E-2</c:v>
                </c:pt>
                <c:pt idx="573">
                  <c:v>1.2955E-2</c:v>
                </c:pt>
                <c:pt idx="574">
                  <c:v>1.2815999999999999E-2</c:v>
                </c:pt>
                <c:pt idx="575">
                  <c:v>1.2677000000000001E-2</c:v>
                </c:pt>
                <c:pt idx="576">
                  <c:v>1.2540000000000001E-2</c:v>
                </c:pt>
                <c:pt idx="577">
                  <c:v>1.2404E-2</c:v>
                </c:pt>
                <c:pt idx="578">
                  <c:v>1.2267999999999999E-2</c:v>
                </c:pt>
                <c:pt idx="579">
                  <c:v>1.2134000000000001E-2</c:v>
                </c:pt>
                <c:pt idx="580">
                  <c:v>1.2001E-2</c:v>
                </c:pt>
                <c:pt idx="581">
                  <c:v>1.187E-2</c:v>
                </c:pt>
                <c:pt idx="582">
                  <c:v>1.1741E-2</c:v>
                </c:pt>
                <c:pt idx="583">
                  <c:v>1.1613E-2</c:v>
                </c:pt>
                <c:pt idx="584">
                  <c:v>1.1487000000000001E-2</c:v>
                </c:pt>
                <c:pt idx="585">
                  <c:v>1.1363E-2</c:v>
                </c:pt>
                <c:pt idx="586">
                  <c:v>1.1240999999999999E-2</c:v>
                </c:pt>
                <c:pt idx="587">
                  <c:v>1.1121000000000001E-2</c:v>
                </c:pt>
                <c:pt idx="588">
                  <c:v>1.1002E-2</c:v>
                </c:pt>
                <c:pt idx="589">
                  <c:v>1.0884E-2</c:v>
                </c:pt>
                <c:pt idx="590">
                  <c:v>1.0768E-2</c:v>
                </c:pt>
                <c:pt idx="591">
                  <c:v>1.0652999999999999E-2</c:v>
                </c:pt>
                <c:pt idx="592">
                  <c:v>1.0539E-2</c:v>
                </c:pt>
                <c:pt idx="593">
                  <c:v>1.0427000000000001E-2</c:v>
                </c:pt>
                <c:pt idx="594">
                  <c:v>1.0315E-2</c:v>
                </c:pt>
                <c:pt idx="595">
                  <c:v>1.0204E-2</c:v>
                </c:pt>
                <c:pt idx="596">
                  <c:v>1.0095E-2</c:v>
                </c:pt>
                <c:pt idx="597">
                  <c:v>9.9874000000000004E-3</c:v>
                </c:pt>
                <c:pt idx="598">
                  <c:v>9.8811000000000003E-3</c:v>
                </c:pt>
                <c:pt idx="599">
                  <c:v>9.7765000000000005E-3</c:v>
                </c:pt>
                <c:pt idx="600">
                  <c:v>9.6735999999999992E-3</c:v>
                </c:pt>
                <c:pt idx="601">
                  <c:v>9.5724999999999994E-3</c:v>
                </c:pt>
                <c:pt idx="602">
                  <c:v>9.4733000000000005E-3</c:v>
                </c:pt>
                <c:pt idx="603">
                  <c:v>9.3757000000000007E-3</c:v>
                </c:pt>
                <c:pt idx="604">
                  <c:v>9.2794999999999996E-3</c:v>
                </c:pt>
                <c:pt idx="605">
                  <c:v>9.1842999999999994E-3</c:v>
                </c:pt>
                <c:pt idx="606">
                  <c:v>9.0900000000000009E-3</c:v>
                </c:pt>
                <c:pt idx="607">
                  <c:v>8.9963999999999999E-3</c:v>
                </c:pt>
                <c:pt idx="608">
                  <c:v>8.9038999999999993E-3</c:v>
                </c:pt>
                <c:pt idx="609">
                  <c:v>8.8123999999999997E-3</c:v>
                </c:pt>
                <c:pt idx="610">
                  <c:v>8.7221999999999994E-3</c:v>
                </c:pt>
                <c:pt idx="611">
                  <c:v>8.6332000000000006E-3</c:v>
                </c:pt>
                <c:pt idx="612">
                  <c:v>8.5454999999999993E-3</c:v>
                </c:pt>
                <c:pt idx="613">
                  <c:v>8.4592000000000001E-3</c:v>
                </c:pt>
                <c:pt idx="614">
                  <c:v>8.3742E-3</c:v>
                </c:pt>
                <c:pt idx="615">
                  <c:v>8.2903999999999999E-3</c:v>
                </c:pt>
                <c:pt idx="616">
                  <c:v>8.2077999999999995E-3</c:v>
                </c:pt>
                <c:pt idx="617">
                  <c:v>8.1264000000000006E-3</c:v>
                </c:pt>
                <c:pt idx="618">
                  <c:v>8.0459999999999993E-3</c:v>
                </c:pt>
                <c:pt idx="619">
                  <c:v>7.9667999999999996E-3</c:v>
                </c:pt>
                <c:pt idx="620">
                  <c:v>7.8886000000000008E-3</c:v>
                </c:pt>
                <c:pt idx="621">
                  <c:v>1.1308E-2</c:v>
                </c:pt>
                <c:pt idx="622">
                  <c:v>1.1207E-2</c:v>
                </c:pt>
                <c:pt idx="623">
                  <c:v>1.1108E-2</c:v>
                </c:pt>
                <c:pt idx="624">
                  <c:v>1.1009E-2</c:v>
                </c:pt>
                <c:pt idx="625">
                  <c:v>1.0912E-2</c:v>
                </c:pt>
                <c:pt idx="626">
                  <c:v>1.0815999999999999E-2</c:v>
                </c:pt>
                <c:pt idx="627">
                  <c:v>1.0721E-2</c:v>
                </c:pt>
                <c:pt idx="628">
                  <c:v>1.5925000000000002E-2</c:v>
                </c:pt>
                <c:pt idx="629">
                  <c:v>1.8459E-2</c:v>
                </c:pt>
                <c:pt idx="630">
                  <c:v>1.83E-2</c:v>
                </c:pt>
                <c:pt idx="631">
                  <c:v>1.8141999999999998E-2</c:v>
                </c:pt>
                <c:pt idx="632">
                  <c:v>1.7987E-2</c:v>
                </c:pt>
                <c:pt idx="633">
                  <c:v>1.7833000000000002E-2</c:v>
                </c:pt>
                <c:pt idx="634">
                  <c:v>1.7680999999999999E-2</c:v>
                </c:pt>
                <c:pt idx="635">
                  <c:v>1.7531000000000001E-2</c:v>
                </c:pt>
                <c:pt idx="636">
                  <c:v>1.7384E-2</c:v>
                </c:pt>
                <c:pt idx="637">
                  <c:v>1.7239000000000001E-2</c:v>
                </c:pt>
                <c:pt idx="638">
                  <c:v>1.7096E-2</c:v>
                </c:pt>
                <c:pt idx="639">
                  <c:v>1.6955000000000001E-2</c:v>
                </c:pt>
                <c:pt idx="640">
                  <c:v>1.6815E-2</c:v>
                </c:pt>
                <c:pt idx="641">
                  <c:v>1.6676E-2</c:v>
                </c:pt>
                <c:pt idx="642">
                  <c:v>1.6539000000000002E-2</c:v>
                </c:pt>
                <c:pt idx="643">
                  <c:v>1.6403000000000001E-2</c:v>
                </c:pt>
                <c:pt idx="644">
                  <c:v>1.6268000000000001E-2</c:v>
                </c:pt>
                <c:pt idx="645">
                  <c:v>1.6133999999999999E-2</c:v>
                </c:pt>
                <c:pt idx="646">
                  <c:v>1.6001999999999999E-2</c:v>
                </c:pt>
                <c:pt idx="647">
                  <c:v>1.5869999999999999E-2</c:v>
                </c:pt>
                <c:pt idx="648">
                  <c:v>3.1953000000000002E-2</c:v>
                </c:pt>
                <c:pt idx="649">
                  <c:v>0.13591</c:v>
                </c:pt>
                <c:pt idx="650">
                  <c:v>0.13464000000000001</c:v>
                </c:pt>
                <c:pt idx="651">
                  <c:v>0.13341</c:v>
                </c:pt>
                <c:pt idx="652">
                  <c:v>0.13220000000000001</c:v>
                </c:pt>
                <c:pt idx="653">
                  <c:v>0.13719999999999999</c:v>
                </c:pt>
                <c:pt idx="654">
                  <c:v>0.13597999999999999</c:v>
                </c:pt>
                <c:pt idx="655">
                  <c:v>0.15956000000000001</c:v>
                </c:pt>
                <c:pt idx="656">
                  <c:v>0.15816</c:v>
                </c:pt>
                <c:pt idx="657">
                  <c:v>0.15678</c:v>
                </c:pt>
                <c:pt idx="658">
                  <c:v>0.15543000000000001</c:v>
                </c:pt>
                <c:pt idx="659">
                  <c:v>0.15409999999999999</c:v>
                </c:pt>
                <c:pt idx="660">
                  <c:v>0.15278</c:v>
                </c:pt>
                <c:pt idx="661">
                  <c:v>0.15149000000000001</c:v>
                </c:pt>
                <c:pt idx="662">
                  <c:v>0.1842</c:v>
                </c:pt>
                <c:pt idx="663">
                  <c:v>0.18265999999999999</c:v>
                </c:pt>
                <c:pt idx="664">
                  <c:v>0.18114</c:v>
                </c:pt>
                <c:pt idx="665">
                  <c:v>0.17965999999999999</c:v>
                </c:pt>
                <c:pt idx="666">
                  <c:v>0.1782</c:v>
                </c:pt>
                <c:pt idx="667">
                  <c:v>0.17677000000000001</c:v>
                </c:pt>
                <c:pt idx="668">
                  <c:v>0.17537</c:v>
                </c:pt>
                <c:pt idx="669">
                  <c:v>0.17398</c:v>
                </c:pt>
                <c:pt idx="670">
                  <c:v>0.17262</c:v>
                </c:pt>
                <c:pt idx="671">
                  <c:v>0.17129</c:v>
                </c:pt>
                <c:pt idx="672">
                  <c:v>0.16997999999999999</c:v>
                </c:pt>
                <c:pt idx="673">
                  <c:v>0.16869000000000001</c:v>
                </c:pt>
                <c:pt idx="674">
                  <c:v>0.16742000000000001</c:v>
                </c:pt>
                <c:pt idx="675">
                  <c:v>0.16617999999999999</c:v>
                </c:pt>
                <c:pt idx="676">
                  <c:v>0.16495000000000001</c:v>
                </c:pt>
                <c:pt idx="677">
                  <c:v>0.16374</c:v>
                </c:pt>
                <c:pt idx="678">
                  <c:v>0.16253999999999999</c:v>
                </c:pt>
                <c:pt idx="679">
                  <c:v>0.16136</c:v>
                </c:pt>
                <c:pt idx="680">
                  <c:v>0.16020999999999999</c:v>
                </c:pt>
                <c:pt idx="681">
                  <c:v>0.15906999999999999</c:v>
                </c:pt>
                <c:pt idx="682">
                  <c:v>0.15794</c:v>
                </c:pt>
                <c:pt idx="683">
                  <c:v>0.15683</c:v>
                </c:pt>
                <c:pt idx="684">
                  <c:v>0.15575</c:v>
                </c:pt>
                <c:pt idx="685">
                  <c:v>0.15468000000000001</c:v>
                </c:pt>
                <c:pt idx="686">
                  <c:v>0.15362999999999999</c:v>
                </c:pt>
                <c:pt idx="687">
                  <c:v>0.15260000000000001</c:v>
                </c:pt>
                <c:pt idx="688">
                  <c:v>0.15160000000000001</c:v>
                </c:pt>
                <c:pt idx="689">
                  <c:v>0.15060999999999999</c:v>
                </c:pt>
                <c:pt idx="690">
                  <c:v>0.14963000000000001</c:v>
                </c:pt>
                <c:pt idx="691">
                  <c:v>0.14865999999999999</c:v>
                </c:pt>
                <c:pt idx="692">
                  <c:v>0.14771000000000001</c:v>
                </c:pt>
                <c:pt idx="693">
                  <c:v>0.14677000000000001</c:v>
                </c:pt>
                <c:pt idx="694">
                  <c:v>0.14584</c:v>
                </c:pt>
                <c:pt idx="695">
                  <c:v>0.14491999999999999</c:v>
                </c:pt>
                <c:pt idx="696">
                  <c:v>0.14402000000000001</c:v>
                </c:pt>
                <c:pt idx="697">
                  <c:v>0.14313000000000001</c:v>
                </c:pt>
                <c:pt idx="698">
                  <c:v>0.14226</c:v>
                </c:pt>
                <c:pt idx="699">
                  <c:v>0.14138999999999999</c:v>
                </c:pt>
                <c:pt idx="700">
                  <c:v>0.14054</c:v>
                </c:pt>
                <c:pt idx="701">
                  <c:v>0.13969000000000001</c:v>
                </c:pt>
                <c:pt idx="702">
                  <c:v>0.13885</c:v>
                </c:pt>
                <c:pt idx="703">
                  <c:v>0.13802</c:v>
                </c:pt>
                <c:pt idx="704">
                  <c:v>0.13719000000000001</c:v>
                </c:pt>
                <c:pt idx="705">
                  <c:v>0.13636000000000001</c:v>
                </c:pt>
                <c:pt idx="706">
                  <c:v>0.13553999999999999</c:v>
                </c:pt>
                <c:pt idx="707">
                  <c:v>0.13472000000000001</c:v>
                </c:pt>
                <c:pt idx="708">
                  <c:v>0.13391</c:v>
                </c:pt>
                <c:pt idx="709">
                  <c:v>0.1331</c:v>
                </c:pt>
                <c:pt idx="710">
                  <c:v>0.1323</c:v>
                </c:pt>
                <c:pt idx="711">
                  <c:v>0.13150999999999999</c:v>
                </c:pt>
                <c:pt idx="712">
                  <c:v>0.13073000000000001</c:v>
                </c:pt>
                <c:pt idx="713">
                  <c:v>0.12997</c:v>
                </c:pt>
                <c:pt idx="714">
                  <c:v>0.12923000000000001</c:v>
                </c:pt>
                <c:pt idx="715">
                  <c:v>0.1285</c:v>
                </c:pt>
                <c:pt idx="716">
                  <c:v>0.12778</c:v>
                </c:pt>
                <c:pt idx="717">
                  <c:v>0.12787999999999999</c:v>
                </c:pt>
                <c:pt idx="718">
                  <c:v>0.13914000000000001</c:v>
                </c:pt>
                <c:pt idx="719">
                  <c:v>0.14465</c:v>
                </c:pt>
                <c:pt idx="720">
                  <c:v>0.14928</c:v>
                </c:pt>
                <c:pt idx="721">
                  <c:v>0.14849000000000001</c:v>
                </c:pt>
                <c:pt idx="722">
                  <c:v>0.1477</c:v>
                </c:pt>
                <c:pt idx="723">
                  <c:v>0.14691000000000001</c:v>
                </c:pt>
                <c:pt idx="724">
                  <c:v>0.14613000000000001</c:v>
                </c:pt>
                <c:pt idx="725">
                  <c:v>0.14537</c:v>
                </c:pt>
                <c:pt idx="726">
                  <c:v>0.14460000000000001</c:v>
                </c:pt>
                <c:pt idx="727">
                  <c:v>0.14385000000000001</c:v>
                </c:pt>
                <c:pt idx="728">
                  <c:v>0.1431</c:v>
                </c:pt>
                <c:pt idx="729">
                  <c:v>0.14237</c:v>
                </c:pt>
                <c:pt idx="730">
                  <c:v>0.14163999999999999</c:v>
                </c:pt>
                <c:pt idx="731">
                  <c:v>0.14091999999999999</c:v>
                </c:pt>
                <c:pt idx="732">
                  <c:v>0.14021</c:v>
                </c:pt>
                <c:pt idx="733">
                  <c:v>0.13950000000000001</c:v>
                </c:pt>
                <c:pt idx="734">
                  <c:v>0.13879</c:v>
                </c:pt>
                <c:pt idx="735">
                  <c:v>0.13808000000000001</c:v>
                </c:pt>
                <c:pt idx="736">
                  <c:v>0.13738</c:v>
                </c:pt>
                <c:pt idx="737">
                  <c:v>0.13668</c:v>
                </c:pt>
                <c:pt idx="738">
                  <c:v>0.13597000000000001</c:v>
                </c:pt>
                <c:pt idx="739">
                  <c:v>0.13527</c:v>
                </c:pt>
                <c:pt idx="740">
                  <c:v>0.13457</c:v>
                </c:pt>
                <c:pt idx="741">
                  <c:v>0.13386999999999999</c:v>
                </c:pt>
                <c:pt idx="742">
                  <c:v>0.13317999999999999</c:v>
                </c:pt>
                <c:pt idx="743">
                  <c:v>0.13249</c:v>
                </c:pt>
                <c:pt idx="744">
                  <c:v>0.1318</c:v>
                </c:pt>
                <c:pt idx="745">
                  <c:v>0.13111999999999999</c:v>
                </c:pt>
                <c:pt idx="746">
                  <c:v>0.13044</c:v>
                </c:pt>
                <c:pt idx="747">
                  <c:v>0.12975999999999999</c:v>
                </c:pt>
                <c:pt idx="748">
                  <c:v>0.12908</c:v>
                </c:pt>
                <c:pt idx="749">
                  <c:v>0.12839999999999999</c:v>
                </c:pt>
                <c:pt idx="750">
                  <c:v>0.12773000000000001</c:v>
                </c:pt>
                <c:pt idx="751">
                  <c:v>0.12705</c:v>
                </c:pt>
                <c:pt idx="752">
                  <c:v>0.12637999999999999</c:v>
                </c:pt>
                <c:pt idx="753">
                  <c:v>0.12570999999999999</c:v>
                </c:pt>
                <c:pt idx="754">
                  <c:v>0.12504000000000001</c:v>
                </c:pt>
                <c:pt idx="755">
                  <c:v>0.12436999999999999</c:v>
                </c:pt>
                <c:pt idx="756">
                  <c:v>0.12371</c:v>
                </c:pt>
                <c:pt idx="757">
                  <c:v>0.12305000000000001</c:v>
                </c:pt>
                <c:pt idx="758">
                  <c:v>0.12239999999999999</c:v>
                </c:pt>
                <c:pt idx="759">
                  <c:v>0.12175</c:v>
                </c:pt>
                <c:pt idx="760">
                  <c:v>0.12111</c:v>
                </c:pt>
                <c:pt idx="761">
                  <c:v>0.12048</c:v>
                </c:pt>
                <c:pt idx="762">
                  <c:v>0.11985</c:v>
                </c:pt>
                <c:pt idx="763">
                  <c:v>0.11922000000000001</c:v>
                </c:pt>
                <c:pt idx="764">
                  <c:v>0.11859</c:v>
                </c:pt>
                <c:pt idx="765">
                  <c:v>0.11797000000000001</c:v>
                </c:pt>
                <c:pt idx="766">
                  <c:v>0.11734</c:v>
                </c:pt>
                <c:pt idx="767">
                  <c:v>0.11672</c:v>
                </c:pt>
                <c:pt idx="768">
                  <c:v>0.11609</c:v>
                </c:pt>
                <c:pt idx="769">
                  <c:v>0.11547</c:v>
                </c:pt>
                <c:pt idx="770">
                  <c:v>0.11486</c:v>
                </c:pt>
                <c:pt idx="771">
                  <c:v>0.11423999999999999</c:v>
                </c:pt>
                <c:pt idx="772">
                  <c:v>0.11362999999999999</c:v>
                </c:pt>
                <c:pt idx="773">
                  <c:v>0.11302</c:v>
                </c:pt>
                <c:pt idx="774">
                  <c:v>0.11242000000000001</c:v>
                </c:pt>
                <c:pt idx="775">
                  <c:v>0.11183</c:v>
                </c:pt>
                <c:pt idx="776">
                  <c:v>0.11123</c:v>
                </c:pt>
                <c:pt idx="777">
                  <c:v>0.11064</c:v>
                </c:pt>
                <c:pt idx="778">
                  <c:v>0.11498999999999999</c:v>
                </c:pt>
                <c:pt idx="779">
                  <c:v>0.11892</c:v>
                </c:pt>
                <c:pt idx="780">
                  <c:v>0.11938</c:v>
                </c:pt>
                <c:pt idx="781">
                  <c:v>0.11874999999999999</c:v>
                </c:pt>
                <c:pt idx="782">
                  <c:v>0.11812</c:v>
                </c:pt>
                <c:pt idx="783">
                  <c:v>0.11749</c:v>
                </c:pt>
                <c:pt idx="784">
                  <c:v>0.11884</c:v>
                </c:pt>
                <c:pt idx="785">
                  <c:v>0.11821</c:v>
                </c:pt>
                <c:pt idx="786">
                  <c:v>0.11758</c:v>
                </c:pt>
                <c:pt idx="787">
                  <c:v>0.11695</c:v>
                </c:pt>
                <c:pt idx="788">
                  <c:v>0.11632000000000001</c:v>
                </c:pt>
                <c:pt idx="789">
                  <c:v>0.11568000000000001</c:v>
                </c:pt>
                <c:pt idx="790">
                  <c:v>0.11505</c:v>
                </c:pt>
                <c:pt idx="791">
                  <c:v>0.11441999999999999</c:v>
                </c:pt>
                <c:pt idx="792">
                  <c:v>0.11378000000000001</c:v>
                </c:pt>
                <c:pt idx="793">
                  <c:v>0.11314</c:v>
                </c:pt>
                <c:pt idx="794">
                  <c:v>0.1125</c:v>
                </c:pt>
                <c:pt idx="795">
                  <c:v>0.11185</c:v>
                </c:pt>
                <c:pt idx="796">
                  <c:v>0.11121</c:v>
                </c:pt>
                <c:pt idx="797">
                  <c:v>0.11057</c:v>
                </c:pt>
                <c:pt idx="798">
                  <c:v>0.10993</c:v>
                </c:pt>
                <c:pt idx="799">
                  <c:v>0.10929</c:v>
                </c:pt>
                <c:pt idx="800">
                  <c:v>0.10864</c:v>
                </c:pt>
                <c:pt idx="801">
                  <c:v>0.108</c:v>
                </c:pt>
                <c:pt idx="802">
                  <c:v>0.10735</c:v>
                </c:pt>
                <c:pt idx="803">
                  <c:v>0.1067</c:v>
                </c:pt>
                <c:pt idx="804">
                  <c:v>0.10604</c:v>
                </c:pt>
                <c:pt idx="805">
                  <c:v>0.10538</c:v>
                </c:pt>
                <c:pt idx="806">
                  <c:v>0.10471</c:v>
                </c:pt>
                <c:pt idx="807">
                  <c:v>0.10403999999999999</c:v>
                </c:pt>
                <c:pt idx="808">
                  <c:v>0.10337</c:v>
                </c:pt>
                <c:pt idx="809">
                  <c:v>0.10271</c:v>
                </c:pt>
                <c:pt idx="810">
                  <c:v>0.10204000000000001</c:v>
                </c:pt>
                <c:pt idx="811">
                  <c:v>0.10138</c:v>
                </c:pt>
                <c:pt idx="812">
                  <c:v>0.10072</c:v>
                </c:pt>
                <c:pt idx="813">
                  <c:v>0.10007000000000001</c:v>
                </c:pt>
                <c:pt idx="814">
                  <c:v>9.9422999999999997E-2</c:v>
                </c:pt>
                <c:pt idx="815">
                  <c:v>9.8780999999999994E-2</c:v>
                </c:pt>
                <c:pt idx="816">
                  <c:v>9.8142999999999994E-2</c:v>
                </c:pt>
                <c:pt idx="817">
                  <c:v>9.7505999999999995E-2</c:v>
                </c:pt>
                <c:pt idx="818">
                  <c:v>9.6870999999999999E-2</c:v>
                </c:pt>
                <c:pt idx="819">
                  <c:v>9.6236000000000002E-2</c:v>
                </c:pt>
                <c:pt idx="820">
                  <c:v>9.5601000000000005E-2</c:v>
                </c:pt>
                <c:pt idx="821">
                  <c:v>9.4965999999999995E-2</c:v>
                </c:pt>
                <c:pt idx="822">
                  <c:v>9.4330999999999998E-2</c:v>
                </c:pt>
                <c:pt idx="823">
                  <c:v>9.3695000000000001E-2</c:v>
                </c:pt>
                <c:pt idx="824">
                  <c:v>9.3057000000000001E-2</c:v>
                </c:pt>
                <c:pt idx="825">
                  <c:v>9.2419000000000001E-2</c:v>
                </c:pt>
                <c:pt idx="826">
                  <c:v>9.178E-2</c:v>
                </c:pt>
                <c:pt idx="827">
                  <c:v>9.1138999999999998E-2</c:v>
                </c:pt>
                <c:pt idx="828">
                  <c:v>9.0498999999999996E-2</c:v>
                </c:pt>
                <c:pt idx="829">
                  <c:v>8.9857000000000006E-2</c:v>
                </c:pt>
                <c:pt idx="830">
                  <c:v>8.9214000000000002E-2</c:v>
                </c:pt>
                <c:pt idx="831">
                  <c:v>8.8570999999999997E-2</c:v>
                </c:pt>
                <c:pt idx="832">
                  <c:v>8.7929999999999994E-2</c:v>
                </c:pt>
                <c:pt idx="833">
                  <c:v>8.7290000000000006E-2</c:v>
                </c:pt>
                <c:pt idx="834">
                  <c:v>8.6652999999999994E-2</c:v>
                </c:pt>
                <c:pt idx="835">
                  <c:v>8.6019999999999999E-2</c:v>
                </c:pt>
                <c:pt idx="836">
                  <c:v>8.5392999999999997E-2</c:v>
                </c:pt>
                <c:pt idx="837">
                  <c:v>8.4769999999999998E-2</c:v>
                </c:pt>
                <c:pt idx="838">
                  <c:v>8.4153000000000006E-2</c:v>
                </c:pt>
                <c:pt idx="839">
                  <c:v>8.3539000000000002E-2</c:v>
                </c:pt>
                <c:pt idx="840">
                  <c:v>8.2928000000000002E-2</c:v>
                </c:pt>
                <c:pt idx="841">
                  <c:v>8.2321000000000005E-2</c:v>
                </c:pt>
                <c:pt idx="842">
                  <c:v>8.1717999999999999E-2</c:v>
                </c:pt>
                <c:pt idx="843">
                  <c:v>8.1116999999999995E-2</c:v>
                </c:pt>
                <c:pt idx="844">
                  <c:v>8.0517000000000005E-2</c:v>
                </c:pt>
                <c:pt idx="845">
                  <c:v>7.9917000000000002E-2</c:v>
                </c:pt>
                <c:pt idx="846">
                  <c:v>7.9315999999999998E-2</c:v>
                </c:pt>
                <c:pt idx="847">
                  <c:v>7.8715999999999994E-2</c:v>
                </c:pt>
                <c:pt idx="848">
                  <c:v>7.8116000000000005E-2</c:v>
                </c:pt>
                <c:pt idx="849">
                  <c:v>7.7516000000000002E-2</c:v>
                </c:pt>
                <c:pt idx="850">
                  <c:v>7.6916999999999999E-2</c:v>
                </c:pt>
                <c:pt idx="851">
                  <c:v>7.6319999999999999E-2</c:v>
                </c:pt>
                <c:pt idx="852">
                  <c:v>7.5724E-2</c:v>
                </c:pt>
                <c:pt idx="853">
                  <c:v>7.5131000000000003E-2</c:v>
                </c:pt>
                <c:pt idx="854">
                  <c:v>7.4537999999999993E-2</c:v>
                </c:pt>
                <c:pt idx="855">
                  <c:v>7.3945999999999998E-2</c:v>
                </c:pt>
                <c:pt idx="856">
                  <c:v>7.3355000000000004E-2</c:v>
                </c:pt>
                <c:pt idx="857">
                  <c:v>7.2767999999999999E-2</c:v>
                </c:pt>
                <c:pt idx="858">
                  <c:v>7.2183999999999998E-2</c:v>
                </c:pt>
                <c:pt idx="859">
                  <c:v>7.1606000000000003E-2</c:v>
                </c:pt>
                <c:pt idx="860">
                  <c:v>7.1693000000000007E-2</c:v>
                </c:pt>
                <c:pt idx="861">
                  <c:v>7.2315000000000004E-2</c:v>
                </c:pt>
                <c:pt idx="862">
                  <c:v>7.1747000000000005E-2</c:v>
                </c:pt>
                <c:pt idx="863">
                  <c:v>7.1185999999999999E-2</c:v>
                </c:pt>
                <c:pt idx="864">
                  <c:v>7.0629999999999998E-2</c:v>
                </c:pt>
                <c:pt idx="865">
                  <c:v>7.0080000000000003E-2</c:v>
                </c:pt>
                <c:pt idx="866">
                  <c:v>6.9532999999999998E-2</c:v>
                </c:pt>
                <c:pt idx="867">
                  <c:v>6.8987999999999994E-2</c:v>
                </c:pt>
                <c:pt idx="868">
                  <c:v>6.8767999999999996E-2</c:v>
                </c:pt>
                <c:pt idx="869">
                  <c:v>6.8228999999999998E-2</c:v>
                </c:pt>
                <c:pt idx="870">
                  <c:v>6.7695000000000005E-2</c:v>
                </c:pt>
                <c:pt idx="871">
                  <c:v>6.7161999999999999E-2</c:v>
                </c:pt>
                <c:pt idx="872">
                  <c:v>6.6630999999999996E-2</c:v>
                </c:pt>
                <c:pt idx="873">
                  <c:v>6.6098000000000004E-2</c:v>
                </c:pt>
                <c:pt idx="874">
                  <c:v>6.5565999999999999E-2</c:v>
                </c:pt>
                <c:pt idx="875">
                  <c:v>6.5034999999999996E-2</c:v>
                </c:pt>
                <c:pt idx="876">
                  <c:v>6.4506999999999995E-2</c:v>
                </c:pt>
                <c:pt idx="877">
                  <c:v>6.3982999999999998E-2</c:v>
                </c:pt>
                <c:pt idx="878">
                  <c:v>6.3463000000000006E-2</c:v>
                </c:pt>
                <c:pt idx="879">
                  <c:v>6.2947000000000003E-2</c:v>
                </c:pt>
                <c:pt idx="880">
                  <c:v>6.2434000000000003E-2</c:v>
                </c:pt>
                <c:pt idx="881">
                  <c:v>6.1924E-2</c:v>
                </c:pt>
                <c:pt idx="882">
                  <c:v>6.1416999999999999E-2</c:v>
                </c:pt>
                <c:pt idx="883">
                  <c:v>6.0912000000000001E-2</c:v>
                </c:pt>
                <c:pt idx="884">
                  <c:v>6.0408999999999997E-2</c:v>
                </c:pt>
                <c:pt idx="885">
                  <c:v>5.9908000000000003E-2</c:v>
                </c:pt>
                <c:pt idx="886">
                  <c:v>5.9408000000000002E-2</c:v>
                </c:pt>
                <c:pt idx="887">
                  <c:v>5.8909000000000003E-2</c:v>
                </c:pt>
                <c:pt idx="888">
                  <c:v>5.8411999999999999E-2</c:v>
                </c:pt>
                <c:pt idx="889">
                  <c:v>5.7917999999999997E-2</c:v>
                </c:pt>
                <c:pt idx="890">
                  <c:v>7.9080999999999999E-2</c:v>
                </c:pt>
                <c:pt idx="891">
                  <c:v>7.8466999999999995E-2</c:v>
                </c:pt>
                <c:pt idx="892">
                  <c:v>7.7857999999999997E-2</c:v>
                </c:pt>
                <c:pt idx="893">
                  <c:v>7.7256000000000005E-2</c:v>
                </c:pt>
                <c:pt idx="894">
                  <c:v>7.6656000000000002E-2</c:v>
                </c:pt>
                <c:pt idx="895">
                  <c:v>7.6057E-2</c:v>
                </c:pt>
                <c:pt idx="896">
                  <c:v>7.5459999999999999E-2</c:v>
                </c:pt>
                <c:pt idx="897">
                  <c:v>7.4862999999999999E-2</c:v>
                </c:pt>
                <c:pt idx="898">
                  <c:v>7.4265999999999999E-2</c:v>
                </c:pt>
                <c:pt idx="899">
                  <c:v>7.3669999999999999E-2</c:v>
                </c:pt>
                <c:pt idx="900">
                  <c:v>7.3072999999999999E-2</c:v>
                </c:pt>
                <c:pt idx="901">
                  <c:v>7.2474999999999998E-2</c:v>
                </c:pt>
                <c:pt idx="902">
                  <c:v>7.1874999999999994E-2</c:v>
                </c:pt>
                <c:pt idx="903">
                  <c:v>7.1273000000000003E-2</c:v>
                </c:pt>
                <c:pt idx="904">
                  <c:v>7.0670999999999998E-2</c:v>
                </c:pt>
                <c:pt idx="905">
                  <c:v>7.0067000000000004E-2</c:v>
                </c:pt>
                <c:pt idx="906">
                  <c:v>6.9463999999999998E-2</c:v>
                </c:pt>
                <c:pt idx="907">
                  <c:v>6.8860000000000005E-2</c:v>
                </c:pt>
                <c:pt idx="908">
                  <c:v>6.8256999999999998E-2</c:v>
                </c:pt>
                <c:pt idx="909">
                  <c:v>6.7655000000000007E-2</c:v>
                </c:pt>
                <c:pt idx="910">
                  <c:v>6.7054000000000002E-2</c:v>
                </c:pt>
                <c:pt idx="911">
                  <c:v>6.6452999999999998E-2</c:v>
                </c:pt>
                <c:pt idx="912">
                  <c:v>6.5852999999999995E-2</c:v>
                </c:pt>
                <c:pt idx="913">
                  <c:v>6.5253000000000005E-2</c:v>
                </c:pt>
                <c:pt idx="914">
                  <c:v>6.4654000000000003E-2</c:v>
                </c:pt>
                <c:pt idx="915">
                  <c:v>6.4055000000000001E-2</c:v>
                </c:pt>
                <c:pt idx="916">
                  <c:v>6.3457E-2</c:v>
                </c:pt>
                <c:pt idx="917">
                  <c:v>6.2858999999999998E-2</c:v>
                </c:pt>
                <c:pt idx="918">
                  <c:v>6.2260999999999997E-2</c:v>
                </c:pt>
                <c:pt idx="919">
                  <c:v>6.1663999999999997E-2</c:v>
                </c:pt>
                <c:pt idx="920">
                  <c:v>6.1067000000000003E-2</c:v>
                </c:pt>
                <c:pt idx="921">
                  <c:v>6.0472999999999999E-2</c:v>
                </c:pt>
                <c:pt idx="922">
                  <c:v>5.9880000000000003E-2</c:v>
                </c:pt>
                <c:pt idx="923">
                  <c:v>5.9289000000000001E-2</c:v>
                </c:pt>
                <c:pt idx="924">
                  <c:v>5.8701000000000003E-2</c:v>
                </c:pt>
                <c:pt idx="925">
                  <c:v>5.8117000000000002E-2</c:v>
                </c:pt>
                <c:pt idx="926">
                  <c:v>5.7540000000000001E-2</c:v>
                </c:pt>
                <c:pt idx="927">
                  <c:v>5.697E-2</c:v>
                </c:pt>
                <c:pt idx="928">
                  <c:v>5.6409000000000001E-2</c:v>
                </c:pt>
                <c:pt idx="929">
                  <c:v>5.5856000000000003E-2</c:v>
                </c:pt>
                <c:pt idx="930">
                  <c:v>5.5309999999999998E-2</c:v>
                </c:pt>
                <c:pt idx="931">
                  <c:v>5.4768999999999998E-2</c:v>
                </c:pt>
                <c:pt idx="932">
                  <c:v>5.4232000000000002E-2</c:v>
                </c:pt>
                <c:pt idx="933">
                  <c:v>5.3698999999999997E-2</c:v>
                </c:pt>
                <c:pt idx="934">
                  <c:v>5.3169000000000001E-2</c:v>
                </c:pt>
                <c:pt idx="935">
                  <c:v>5.2642000000000001E-2</c:v>
                </c:pt>
                <c:pt idx="936">
                  <c:v>5.2116999999999997E-2</c:v>
                </c:pt>
                <c:pt idx="937">
                  <c:v>5.1594000000000001E-2</c:v>
                </c:pt>
                <c:pt idx="938">
                  <c:v>5.1073E-2</c:v>
                </c:pt>
                <c:pt idx="939">
                  <c:v>5.0555000000000003E-2</c:v>
                </c:pt>
                <c:pt idx="940">
                  <c:v>5.0037999999999999E-2</c:v>
                </c:pt>
                <c:pt idx="941">
                  <c:v>4.9523999999999999E-2</c:v>
                </c:pt>
                <c:pt idx="942">
                  <c:v>4.9014000000000002E-2</c:v>
                </c:pt>
                <c:pt idx="943">
                  <c:v>4.8507000000000002E-2</c:v>
                </c:pt>
                <c:pt idx="944">
                  <c:v>4.8003999999999998E-2</c:v>
                </c:pt>
                <c:pt idx="945">
                  <c:v>4.7504999999999999E-2</c:v>
                </c:pt>
                <c:pt idx="946">
                  <c:v>4.7010999999999997E-2</c:v>
                </c:pt>
                <c:pt idx="947">
                  <c:v>4.6519999999999999E-2</c:v>
                </c:pt>
                <c:pt idx="948">
                  <c:v>4.6032999999999998E-2</c:v>
                </c:pt>
                <c:pt idx="949">
                  <c:v>4.555E-2</c:v>
                </c:pt>
                <c:pt idx="950">
                  <c:v>4.5069999999999999E-2</c:v>
                </c:pt>
                <c:pt idx="951">
                  <c:v>4.4593000000000001E-2</c:v>
                </c:pt>
                <c:pt idx="952">
                  <c:v>4.4121E-2</c:v>
                </c:pt>
                <c:pt idx="953">
                  <c:v>4.3652999999999997E-2</c:v>
                </c:pt>
                <c:pt idx="954">
                  <c:v>4.3187000000000003E-2</c:v>
                </c:pt>
                <c:pt idx="955">
                  <c:v>4.2723999999999998E-2</c:v>
                </c:pt>
                <c:pt idx="956">
                  <c:v>4.2264000000000003E-2</c:v>
                </c:pt>
                <c:pt idx="957">
                  <c:v>4.1808999999999999E-2</c:v>
                </c:pt>
                <c:pt idx="958">
                  <c:v>4.1357999999999999E-2</c:v>
                </c:pt>
                <c:pt idx="959">
                  <c:v>4.0911999999999997E-2</c:v>
                </c:pt>
                <c:pt idx="960">
                  <c:v>4.0473000000000002E-2</c:v>
                </c:pt>
                <c:pt idx="961">
                  <c:v>4.0038999999999998E-2</c:v>
                </c:pt>
                <c:pt idx="962">
                  <c:v>3.9611E-2</c:v>
                </c:pt>
                <c:pt idx="963">
                  <c:v>3.9188000000000001E-2</c:v>
                </c:pt>
                <c:pt idx="964">
                  <c:v>3.8769999999999999E-2</c:v>
                </c:pt>
                <c:pt idx="965">
                  <c:v>3.8357000000000002E-2</c:v>
                </c:pt>
                <c:pt idx="966">
                  <c:v>3.7948000000000003E-2</c:v>
                </c:pt>
                <c:pt idx="967">
                  <c:v>3.7544000000000001E-2</c:v>
                </c:pt>
                <c:pt idx="968">
                  <c:v>3.7144000000000003E-2</c:v>
                </c:pt>
                <c:pt idx="969">
                  <c:v>3.6748000000000003E-2</c:v>
                </c:pt>
                <c:pt idx="970">
                  <c:v>3.6357E-2</c:v>
                </c:pt>
                <c:pt idx="971">
                  <c:v>3.5971999999999997E-2</c:v>
                </c:pt>
                <c:pt idx="972">
                  <c:v>3.5590999999999998E-2</c:v>
                </c:pt>
                <c:pt idx="973">
                  <c:v>3.5215000000000003E-2</c:v>
                </c:pt>
                <c:pt idx="974">
                  <c:v>3.4844E-2</c:v>
                </c:pt>
                <c:pt idx="975">
                  <c:v>3.4477000000000001E-2</c:v>
                </c:pt>
                <c:pt idx="976">
                  <c:v>3.4113999999999998E-2</c:v>
                </c:pt>
                <c:pt idx="977">
                  <c:v>3.3755E-2</c:v>
                </c:pt>
                <c:pt idx="978">
                  <c:v>3.3397999999999997E-2</c:v>
                </c:pt>
                <c:pt idx="979">
                  <c:v>3.3045999999999999E-2</c:v>
                </c:pt>
                <c:pt idx="980">
                  <c:v>3.2696999999999997E-2</c:v>
                </c:pt>
                <c:pt idx="981">
                  <c:v>3.2351999999999999E-2</c:v>
                </c:pt>
                <c:pt idx="982">
                  <c:v>3.2011999999999999E-2</c:v>
                </c:pt>
                <c:pt idx="983">
                  <c:v>3.1676999999999997E-2</c:v>
                </c:pt>
                <c:pt idx="984">
                  <c:v>3.1347E-2</c:v>
                </c:pt>
                <c:pt idx="985">
                  <c:v>3.1019999999999999E-2</c:v>
                </c:pt>
                <c:pt idx="986">
                  <c:v>3.0698E-2</c:v>
                </c:pt>
                <c:pt idx="987">
                  <c:v>3.0380000000000001E-2</c:v>
                </c:pt>
                <c:pt idx="988">
                  <c:v>3.0067E-2</c:v>
                </c:pt>
                <c:pt idx="989">
                  <c:v>2.9759000000000001E-2</c:v>
                </c:pt>
                <c:pt idx="990">
                  <c:v>2.9457000000000001E-2</c:v>
                </c:pt>
                <c:pt idx="991">
                  <c:v>2.9159999999999998E-2</c:v>
                </c:pt>
                <c:pt idx="992">
                  <c:v>2.8868000000000001E-2</c:v>
                </c:pt>
                <c:pt idx="993">
                  <c:v>2.8580000000000001E-2</c:v>
                </c:pt>
                <c:pt idx="994">
                  <c:v>2.8296000000000002E-2</c:v>
                </c:pt>
                <c:pt idx="995">
                  <c:v>2.8015000000000002E-2</c:v>
                </c:pt>
                <c:pt idx="996">
                  <c:v>2.7737999999999999E-2</c:v>
                </c:pt>
                <c:pt idx="997">
                  <c:v>2.7465E-2</c:v>
                </c:pt>
                <c:pt idx="998">
                  <c:v>2.7196999999999999E-2</c:v>
                </c:pt>
                <c:pt idx="999">
                  <c:v>2.6935000000000001E-2</c:v>
                </c:pt>
                <c:pt idx="1000">
                  <c:v>2.6678E-2</c:v>
                </c:pt>
                <c:pt idx="1001">
                  <c:v>2.6426000000000002E-2</c:v>
                </c:pt>
                <c:pt idx="1002">
                  <c:v>2.6179000000000001E-2</c:v>
                </c:pt>
                <c:pt idx="1003">
                  <c:v>2.5937999999999999E-2</c:v>
                </c:pt>
                <c:pt idx="1004">
                  <c:v>2.5701000000000002E-2</c:v>
                </c:pt>
                <c:pt idx="1005">
                  <c:v>2.5468999999999999E-2</c:v>
                </c:pt>
                <c:pt idx="1006">
                  <c:v>2.5241E-2</c:v>
                </c:pt>
                <c:pt idx="1007">
                  <c:v>2.5016E-2</c:v>
                </c:pt>
                <c:pt idx="1008">
                  <c:v>2.4795999999999999E-2</c:v>
                </c:pt>
                <c:pt idx="1009">
                  <c:v>2.4577999999999999E-2</c:v>
                </c:pt>
                <c:pt idx="1010">
                  <c:v>2.4365000000000001E-2</c:v>
                </c:pt>
                <c:pt idx="1011">
                  <c:v>2.4153999999999998E-2</c:v>
                </c:pt>
                <c:pt idx="1012">
                  <c:v>4.3099999999999999E-2</c:v>
                </c:pt>
                <c:pt idx="1013">
                  <c:v>4.2729999999999997E-2</c:v>
                </c:pt>
                <c:pt idx="1014">
                  <c:v>4.2366000000000001E-2</c:v>
                </c:pt>
                <c:pt idx="1015">
                  <c:v>5.2544E-2</c:v>
                </c:pt>
                <c:pt idx="1016">
                  <c:v>8.0098000000000003E-2</c:v>
                </c:pt>
                <c:pt idx="1017">
                  <c:v>7.9405000000000003E-2</c:v>
                </c:pt>
                <c:pt idx="1018">
                  <c:v>7.8720999999999999E-2</c:v>
                </c:pt>
                <c:pt idx="1019">
                  <c:v>7.8044000000000002E-2</c:v>
                </c:pt>
                <c:pt idx="1020">
                  <c:v>7.7374999999999999E-2</c:v>
                </c:pt>
                <c:pt idx="1021">
                  <c:v>0.10009</c:v>
                </c:pt>
                <c:pt idx="1022">
                  <c:v>9.9557000000000007E-2</c:v>
                </c:pt>
                <c:pt idx="1023">
                  <c:v>9.8697999999999994E-2</c:v>
                </c:pt>
                <c:pt idx="1024">
                  <c:v>9.7848000000000004E-2</c:v>
                </c:pt>
                <c:pt idx="1025">
                  <c:v>9.7008999999999998E-2</c:v>
                </c:pt>
                <c:pt idx="1026">
                  <c:v>9.6181000000000003E-2</c:v>
                </c:pt>
                <c:pt idx="1027">
                  <c:v>0.1045</c:v>
                </c:pt>
                <c:pt idx="1028">
                  <c:v>0.10362</c:v>
                </c:pt>
                <c:pt idx="1029">
                  <c:v>0.10276</c:v>
                </c:pt>
                <c:pt idx="1030">
                  <c:v>0.10191</c:v>
                </c:pt>
                <c:pt idx="1031">
                  <c:v>0.10754</c:v>
                </c:pt>
                <c:pt idx="1032">
                  <c:v>0.11676</c:v>
                </c:pt>
                <c:pt idx="1033">
                  <c:v>0.11582000000000001</c:v>
                </c:pt>
                <c:pt idx="1034">
                  <c:v>0.11489000000000001</c:v>
                </c:pt>
                <c:pt idx="1035">
                  <c:v>0.12486</c:v>
                </c:pt>
                <c:pt idx="1036">
                  <c:v>0.13750000000000001</c:v>
                </c:pt>
                <c:pt idx="1037">
                  <c:v>0.13643</c:v>
                </c:pt>
                <c:pt idx="1038">
                  <c:v>0.13539000000000001</c:v>
                </c:pt>
                <c:pt idx="1039">
                  <c:v>0.13436999999999999</c:v>
                </c:pt>
                <c:pt idx="1040">
                  <c:v>0.13336999999999999</c:v>
                </c:pt>
                <c:pt idx="1041">
                  <c:v>0.13239999999999999</c:v>
                </c:pt>
                <c:pt idx="1042">
                  <c:v>0.13142999999999999</c:v>
                </c:pt>
                <c:pt idx="1043">
                  <c:v>0.13048999999999999</c:v>
                </c:pt>
                <c:pt idx="1044">
                  <c:v>0.12955</c:v>
                </c:pt>
                <c:pt idx="1045">
                  <c:v>0.12864</c:v>
                </c:pt>
                <c:pt idx="1046">
                  <c:v>0.12773000000000001</c:v>
                </c:pt>
                <c:pt idx="1047">
                  <c:v>0.12684000000000001</c:v>
                </c:pt>
                <c:pt idx="1048">
                  <c:v>0.12595999999999999</c:v>
                </c:pt>
                <c:pt idx="1049">
                  <c:v>0.12509999999999999</c:v>
                </c:pt>
                <c:pt idx="1050">
                  <c:v>0.12425</c:v>
                </c:pt>
                <c:pt idx="1051">
                  <c:v>0.12342</c:v>
                </c:pt>
                <c:pt idx="1052">
                  <c:v>0.1226</c:v>
                </c:pt>
                <c:pt idx="1053">
                  <c:v>0.12180000000000001</c:v>
                </c:pt>
                <c:pt idx="1054">
                  <c:v>0.12101000000000001</c:v>
                </c:pt>
                <c:pt idx="1055">
                  <c:v>0.12023</c:v>
                </c:pt>
                <c:pt idx="1056">
                  <c:v>0.11946</c:v>
                </c:pt>
                <c:pt idx="1057">
                  <c:v>0.1187</c:v>
                </c:pt>
                <c:pt idx="1058">
                  <c:v>0.11795</c:v>
                </c:pt>
                <c:pt idx="1059">
                  <c:v>0.1172</c:v>
                </c:pt>
                <c:pt idx="1060">
                  <c:v>0.11647</c:v>
                </c:pt>
                <c:pt idx="1061">
                  <c:v>0.11574</c:v>
                </c:pt>
                <c:pt idx="1062">
                  <c:v>0.11504</c:v>
                </c:pt>
                <c:pt idx="1063">
                  <c:v>0.11434</c:v>
                </c:pt>
                <c:pt idx="1064">
                  <c:v>0.11366</c:v>
                </c:pt>
                <c:pt idx="1065">
                  <c:v>0.11298</c:v>
                </c:pt>
                <c:pt idx="1066">
                  <c:v>0.11232</c:v>
                </c:pt>
                <c:pt idx="1067">
                  <c:v>0.11168</c:v>
                </c:pt>
                <c:pt idx="1068">
                  <c:v>0.11104</c:v>
                </c:pt>
                <c:pt idx="1069">
                  <c:v>0.11040999999999999</c:v>
                </c:pt>
                <c:pt idx="1070">
                  <c:v>0.10978</c:v>
                </c:pt>
                <c:pt idx="1071">
                  <c:v>0.10915999999999999</c:v>
                </c:pt>
                <c:pt idx="1072">
                  <c:v>0.12914</c:v>
                </c:pt>
                <c:pt idx="1073">
                  <c:v>0.13724</c:v>
                </c:pt>
                <c:pt idx="1074">
                  <c:v>0.13644999999999999</c:v>
                </c:pt>
                <c:pt idx="1075">
                  <c:v>0.13568</c:v>
                </c:pt>
                <c:pt idx="1076">
                  <c:v>0.13491</c:v>
                </c:pt>
                <c:pt idx="1077">
                  <c:v>0.13416</c:v>
                </c:pt>
                <c:pt idx="1078">
                  <c:v>0.13341</c:v>
                </c:pt>
                <c:pt idx="1079">
                  <c:v>0.13267999999999999</c:v>
                </c:pt>
                <c:pt idx="1080">
                  <c:v>0.13195999999999999</c:v>
                </c:pt>
                <c:pt idx="1081">
                  <c:v>0.13125000000000001</c:v>
                </c:pt>
                <c:pt idx="1082">
                  <c:v>0.13055</c:v>
                </c:pt>
                <c:pt idx="1083">
                  <c:v>0.12986</c:v>
                </c:pt>
                <c:pt idx="1084">
                  <c:v>0.12917000000000001</c:v>
                </c:pt>
                <c:pt idx="1085">
                  <c:v>0.12848999999999999</c:v>
                </c:pt>
                <c:pt idx="1086">
                  <c:v>0.12781000000000001</c:v>
                </c:pt>
                <c:pt idx="1087">
                  <c:v>0.12714</c:v>
                </c:pt>
                <c:pt idx="1088">
                  <c:v>0.12648000000000001</c:v>
                </c:pt>
                <c:pt idx="1089">
                  <c:v>0.12581999999999999</c:v>
                </c:pt>
                <c:pt idx="1090">
                  <c:v>0.12518000000000001</c:v>
                </c:pt>
                <c:pt idx="1091">
                  <c:v>0.12454</c:v>
                </c:pt>
                <c:pt idx="1092">
                  <c:v>0.12391000000000001</c:v>
                </c:pt>
                <c:pt idx="1093">
                  <c:v>0.12328</c:v>
                </c:pt>
                <c:pt idx="1094">
                  <c:v>0.12266000000000001</c:v>
                </c:pt>
                <c:pt idx="1095">
                  <c:v>0.12205000000000001</c:v>
                </c:pt>
                <c:pt idx="1096">
                  <c:v>0.12144000000000001</c:v>
                </c:pt>
                <c:pt idx="1097">
                  <c:v>0.12084</c:v>
                </c:pt>
                <c:pt idx="1098">
                  <c:v>0.12023</c:v>
                </c:pt>
                <c:pt idx="1099">
                  <c:v>0.13406000000000001</c:v>
                </c:pt>
                <c:pt idx="1100">
                  <c:v>0.13339000000000001</c:v>
                </c:pt>
                <c:pt idx="1101">
                  <c:v>0.13272999999999999</c:v>
                </c:pt>
                <c:pt idx="1102">
                  <c:v>0.13206999999999999</c:v>
                </c:pt>
                <c:pt idx="1103">
                  <c:v>0.13142000000000001</c:v>
                </c:pt>
                <c:pt idx="1104">
                  <c:v>0.13078000000000001</c:v>
                </c:pt>
                <c:pt idx="1105">
                  <c:v>0.13014999999999999</c:v>
                </c:pt>
                <c:pt idx="1106">
                  <c:v>0.12953000000000001</c:v>
                </c:pt>
                <c:pt idx="1107">
                  <c:v>0.12892000000000001</c:v>
                </c:pt>
                <c:pt idx="1108">
                  <c:v>0.12831999999999999</c:v>
                </c:pt>
                <c:pt idx="1109">
                  <c:v>0.12773000000000001</c:v>
                </c:pt>
                <c:pt idx="1110">
                  <c:v>0.12712999999999999</c:v>
                </c:pt>
                <c:pt idx="1111">
                  <c:v>0.12655</c:v>
                </c:pt>
                <c:pt idx="1112">
                  <c:v>0.12595999999999999</c:v>
                </c:pt>
                <c:pt idx="1113">
                  <c:v>0.12537999999999999</c:v>
                </c:pt>
                <c:pt idx="1114">
                  <c:v>0.12479999999999999</c:v>
                </c:pt>
                <c:pt idx="1115">
                  <c:v>0.12422</c:v>
                </c:pt>
                <c:pt idx="1116">
                  <c:v>0.12364</c:v>
                </c:pt>
                <c:pt idx="1117">
                  <c:v>0.12306</c:v>
                </c:pt>
                <c:pt idx="1118">
                  <c:v>0.12248000000000001</c:v>
                </c:pt>
                <c:pt idx="1119">
                  <c:v>0.12189</c:v>
                </c:pt>
                <c:pt idx="1120">
                  <c:v>0.12130000000000001</c:v>
                </c:pt>
                <c:pt idx="1121">
                  <c:v>0.12071</c:v>
                </c:pt>
                <c:pt idx="1122">
                  <c:v>0.12010999999999999</c:v>
                </c:pt>
                <c:pt idx="1123">
                  <c:v>0.11952</c:v>
                </c:pt>
                <c:pt idx="1124">
                  <c:v>0.11892999999999999</c:v>
                </c:pt>
                <c:pt idx="1125">
                  <c:v>0.11833</c:v>
                </c:pt>
                <c:pt idx="1126">
                  <c:v>0.11773</c:v>
                </c:pt>
                <c:pt idx="1127">
                  <c:v>0.11713</c:v>
                </c:pt>
                <c:pt idx="1128">
                  <c:v>0.11654</c:v>
                </c:pt>
                <c:pt idx="1129">
                  <c:v>0.11594</c:v>
                </c:pt>
                <c:pt idx="1130">
                  <c:v>0.11536</c:v>
                </c:pt>
                <c:pt idx="1131">
                  <c:v>0.11477</c:v>
                </c:pt>
                <c:pt idx="1132">
                  <c:v>0.11419</c:v>
                </c:pt>
                <c:pt idx="1133">
                  <c:v>0.11361</c:v>
                </c:pt>
                <c:pt idx="1134">
                  <c:v>0.11304</c:v>
                </c:pt>
                <c:pt idx="1135">
                  <c:v>0.11247</c:v>
                </c:pt>
                <c:pt idx="1136">
                  <c:v>0.1119</c:v>
                </c:pt>
                <c:pt idx="1137">
                  <c:v>0.11133</c:v>
                </c:pt>
                <c:pt idx="1138">
                  <c:v>0.11076</c:v>
                </c:pt>
                <c:pt idx="1139">
                  <c:v>0.11019</c:v>
                </c:pt>
                <c:pt idx="1140">
                  <c:v>0.10962</c:v>
                </c:pt>
                <c:pt idx="1141">
                  <c:v>0.10904999999999999</c:v>
                </c:pt>
                <c:pt idx="1142">
                  <c:v>0.10847999999999999</c:v>
                </c:pt>
                <c:pt idx="1143">
                  <c:v>0.10792</c:v>
                </c:pt>
                <c:pt idx="1144">
                  <c:v>0.10736</c:v>
                </c:pt>
                <c:pt idx="1145">
                  <c:v>0.10680000000000001</c:v>
                </c:pt>
                <c:pt idx="1146">
                  <c:v>0.10625</c:v>
                </c:pt>
                <c:pt idx="1147">
                  <c:v>0.10569000000000001</c:v>
                </c:pt>
                <c:pt idx="1148">
                  <c:v>0.10514999999999999</c:v>
                </c:pt>
                <c:pt idx="1149">
                  <c:v>0.1046</c:v>
                </c:pt>
                <c:pt idx="1150">
                  <c:v>0.10405</c:v>
                </c:pt>
                <c:pt idx="1151">
                  <c:v>0.10351</c:v>
                </c:pt>
                <c:pt idx="1152">
                  <c:v>0.10296</c:v>
                </c:pt>
                <c:pt idx="1153">
                  <c:v>0.10242</c:v>
                </c:pt>
                <c:pt idx="1154">
                  <c:v>0.10188</c:v>
                </c:pt>
                <c:pt idx="1155">
                  <c:v>0.10134</c:v>
                </c:pt>
                <c:pt idx="1156">
                  <c:v>0.10081</c:v>
                </c:pt>
                <c:pt idx="1157">
                  <c:v>0.11287</c:v>
                </c:pt>
                <c:pt idx="1158">
                  <c:v>0.11226999999999999</c:v>
                </c:pt>
                <c:pt idx="1159">
                  <c:v>0.11168</c:v>
                </c:pt>
                <c:pt idx="1160">
                  <c:v>0.11108</c:v>
                </c:pt>
                <c:pt idx="1161">
                  <c:v>0.11049</c:v>
                </c:pt>
                <c:pt idx="1162">
                  <c:v>0.10989</c:v>
                </c:pt>
                <c:pt idx="1163">
                  <c:v>0.10929</c:v>
                </c:pt>
                <c:pt idx="1164">
                  <c:v>0.10868999999999999</c:v>
                </c:pt>
                <c:pt idx="1165">
                  <c:v>0.10808</c:v>
                </c:pt>
                <c:pt idx="1166">
                  <c:v>0.10748000000000001</c:v>
                </c:pt>
                <c:pt idx="1167">
                  <c:v>0.10687000000000001</c:v>
                </c:pt>
                <c:pt idx="1168">
                  <c:v>0.10625999999999999</c:v>
                </c:pt>
                <c:pt idx="1169">
                  <c:v>0.10564999999999999</c:v>
                </c:pt>
                <c:pt idx="1170">
                  <c:v>0.10503</c:v>
                </c:pt>
                <c:pt idx="1171">
                  <c:v>0.10442</c:v>
                </c:pt>
                <c:pt idx="1172">
                  <c:v>0.1038</c:v>
                </c:pt>
                <c:pt idx="1173">
                  <c:v>0.10319</c:v>
                </c:pt>
                <c:pt idx="1174">
                  <c:v>0.10256999999999999</c:v>
                </c:pt>
                <c:pt idx="1175">
                  <c:v>0.10196</c:v>
                </c:pt>
                <c:pt idx="1176">
                  <c:v>0.10135</c:v>
                </c:pt>
                <c:pt idx="1177">
                  <c:v>0.10073</c:v>
                </c:pt>
                <c:pt idx="1178">
                  <c:v>0.10012</c:v>
                </c:pt>
                <c:pt idx="1179">
                  <c:v>9.9511000000000002E-2</c:v>
                </c:pt>
                <c:pt idx="1180">
                  <c:v>9.8902000000000004E-2</c:v>
                </c:pt>
                <c:pt idx="1181">
                  <c:v>9.8294000000000006E-2</c:v>
                </c:pt>
                <c:pt idx="1182">
                  <c:v>9.7687999999999997E-2</c:v>
                </c:pt>
                <c:pt idx="1183">
                  <c:v>9.7083000000000003E-2</c:v>
                </c:pt>
                <c:pt idx="1184">
                  <c:v>0.10296</c:v>
                </c:pt>
                <c:pt idx="1185">
                  <c:v>0.10255</c:v>
                </c:pt>
                <c:pt idx="1186">
                  <c:v>0.10192</c:v>
                </c:pt>
                <c:pt idx="1187">
                  <c:v>0.1013</c:v>
                </c:pt>
                <c:pt idx="1188">
                  <c:v>0.10068000000000001</c:v>
                </c:pt>
                <c:pt idx="1189">
                  <c:v>0.10006</c:v>
                </c:pt>
                <c:pt idx="1190">
                  <c:v>9.9440000000000001E-2</c:v>
                </c:pt>
                <c:pt idx="1191">
                  <c:v>9.8823999999999995E-2</c:v>
                </c:pt>
                <c:pt idx="1192">
                  <c:v>9.8207000000000003E-2</c:v>
                </c:pt>
                <c:pt idx="1193">
                  <c:v>9.7590999999999997E-2</c:v>
                </c:pt>
                <c:pt idx="1194">
                  <c:v>9.6976000000000007E-2</c:v>
                </c:pt>
                <c:pt idx="1195">
                  <c:v>9.6363000000000004E-2</c:v>
                </c:pt>
                <c:pt idx="1196">
                  <c:v>9.5753000000000005E-2</c:v>
                </c:pt>
                <c:pt idx="1197">
                  <c:v>9.5146999999999995E-2</c:v>
                </c:pt>
                <c:pt idx="1198">
                  <c:v>9.4546000000000005E-2</c:v>
                </c:pt>
                <c:pt idx="1199">
                  <c:v>9.3946000000000002E-2</c:v>
                </c:pt>
                <c:pt idx="1200">
                  <c:v>9.3346999999999999E-2</c:v>
                </c:pt>
                <c:pt idx="1201">
                  <c:v>9.2747999999999997E-2</c:v>
                </c:pt>
                <c:pt idx="1202">
                  <c:v>9.2149999999999996E-2</c:v>
                </c:pt>
                <c:pt idx="1203">
                  <c:v>9.1552999999999995E-2</c:v>
                </c:pt>
                <c:pt idx="1204">
                  <c:v>9.0957999999999997E-2</c:v>
                </c:pt>
                <c:pt idx="1205">
                  <c:v>9.0366000000000002E-2</c:v>
                </c:pt>
                <c:pt idx="1206">
                  <c:v>8.9775999999999995E-2</c:v>
                </c:pt>
                <c:pt idx="1207">
                  <c:v>8.9187000000000002E-2</c:v>
                </c:pt>
                <c:pt idx="1208">
                  <c:v>8.8596999999999995E-2</c:v>
                </c:pt>
                <c:pt idx="1209">
                  <c:v>8.8005E-2</c:v>
                </c:pt>
                <c:pt idx="1210">
                  <c:v>8.7411000000000003E-2</c:v>
                </c:pt>
                <c:pt idx="1211">
                  <c:v>8.6816000000000004E-2</c:v>
                </c:pt>
                <c:pt idx="1212">
                  <c:v>8.6221999999999993E-2</c:v>
                </c:pt>
                <c:pt idx="1213">
                  <c:v>8.5628999999999997E-2</c:v>
                </c:pt>
                <c:pt idx="1214">
                  <c:v>8.5036E-2</c:v>
                </c:pt>
                <c:pt idx="1215">
                  <c:v>8.4444000000000005E-2</c:v>
                </c:pt>
                <c:pt idx="1216">
                  <c:v>8.3850999999999995E-2</c:v>
                </c:pt>
                <c:pt idx="1217">
                  <c:v>8.3259E-2</c:v>
                </c:pt>
                <c:pt idx="1218">
                  <c:v>8.2667000000000004E-2</c:v>
                </c:pt>
                <c:pt idx="1219">
                  <c:v>8.2073999999999994E-2</c:v>
                </c:pt>
                <c:pt idx="1220">
                  <c:v>8.1481999999999999E-2</c:v>
                </c:pt>
                <c:pt idx="1221">
                  <c:v>8.0890000000000004E-2</c:v>
                </c:pt>
                <c:pt idx="1222">
                  <c:v>8.0296000000000006E-2</c:v>
                </c:pt>
                <c:pt idx="1223">
                  <c:v>7.9699999999999993E-2</c:v>
                </c:pt>
                <c:pt idx="1224">
                  <c:v>7.9104999999999995E-2</c:v>
                </c:pt>
                <c:pt idx="1225">
                  <c:v>7.8510999999999997E-2</c:v>
                </c:pt>
                <c:pt idx="1226">
                  <c:v>7.7918000000000001E-2</c:v>
                </c:pt>
                <c:pt idx="1227">
                  <c:v>7.7327000000000007E-2</c:v>
                </c:pt>
                <c:pt idx="1228">
                  <c:v>7.6734999999999998E-2</c:v>
                </c:pt>
                <c:pt idx="1229">
                  <c:v>7.6144000000000003E-2</c:v>
                </c:pt>
                <c:pt idx="1230">
                  <c:v>7.5552999999999995E-2</c:v>
                </c:pt>
                <c:pt idx="1231">
                  <c:v>7.4962000000000001E-2</c:v>
                </c:pt>
                <c:pt idx="1232">
                  <c:v>7.4371999999999994E-2</c:v>
                </c:pt>
                <c:pt idx="1233">
                  <c:v>7.3782E-2</c:v>
                </c:pt>
                <c:pt idx="1234">
                  <c:v>7.3192999999999994E-2</c:v>
                </c:pt>
                <c:pt idx="1235">
                  <c:v>7.2605000000000003E-2</c:v>
                </c:pt>
                <c:pt idx="1236">
                  <c:v>7.2017999999999999E-2</c:v>
                </c:pt>
                <c:pt idx="1237">
                  <c:v>7.1431999999999995E-2</c:v>
                </c:pt>
                <c:pt idx="1238">
                  <c:v>7.0846000000000006E-2</c:v>
                </c:pt>
                <c:pt idx="1239">
                  <c:v>7.0261000000000004E-2</c:v>
                </c:pt>
                <c:pt idx="1240">
                  <c:v>6.9675000000000001E-2</c:v>
                </c:pt>
                <c:pt idx="1241">
                  <c:v>6.9088999999999998E-2</c:v>
                </c:pt>
                <c:pt idx="1242">
                  <c:v>6.8502999999999994E-2</c:v>
                </c:pt>
                <c:pt idx="1243">
                  <c:v>6.7918000000000006E-2</c:v>
                </c:pt>
                <c:pt idx="1244">
                  <c:v>6.7335000000000006E-2</c:v>
                </c:pt>
                <c:pt idx="1245">
                  <c:v>6.6753000000000007E-2</c:v>
                </c:pt>
                <c:pt idx="1246">
                  <c:v>6.6173999999999997E-2</c:v>
                </c:pt>
                <c:pt idx="1247">
                  <c:v>6.5597000000000003E-2</c:v>
                </c:pt>
                <c:pt idx="1248">
                  <c:v>6.5023999999999998E-2</c:v>
                </c:pt>
                <c:pt idx="1249">
                  <c:v>6.4451999999999995E-2</c:v>
                </c:pt>
                <c:pt idx="1250">
                  <c:v>6.3880999999999993E-2</c:v>
                </c:pt>
                <c:pt idx="1251">
                  <c:v>6.3311000000000006E-2</c:v>
                </c:pt>
                <c:pt idx="1252">
                  <c:v>6.2739000000000003E-2</c:v>
                </c:pt>
                <c:pt idx="1253">
                  <c:v>6.2169000000000002E-2</c:v>
                </c:pt>
                <c:pt idx="1254">
                  <c:v>6.1600000000000002E-2</c:v>
                </c:pt>
                <c:pt idx="1255">
                  <c:v>6.1032999999999997E-2</c:v>
                </c:pt>
                <c:pt idx="1256">
                  <c:v>6.0467E-2</c:v>
                </c:pt>
                <c:pt idx="1257">
                  <c:v>5.9901999999999997E-2</c:v>
                </c:pt>
                <c:pt idx="1258">
                  <c:v>5.9337000000000001E-2</c:v>
                </c:pt>
                <c:pt idx="1259">
                  <c:v>5.8772999999999999E-2</c:v>
                </c:pt>
                <c:pt idx="1260">
                  <c:v>5.8209999999999998E-2</c:v>
                </c:pt>
                <c:pt idx="1261">
                  <c:v>5.7647999999999998E-2</c:v>
                </c:pt>
                <c:pt idx="1262">
                  <c:v>5.7088E-2</c:v>
                </c:pt>
                <c:pt idx="1263">
                  <c:v>5.6529999999999997E-2</c:v>
                </c:pt>
                <c:pt idx="1264">
                  <c:v>5.5973000000000002E-2</c:v>
                </c:pt>
                <c:pt idx="1265">
                  <c:v>5.5417000000000001E-2</c:v>
                </c:pt>
                <c:pt idx="1266">
                  <c:v>5.4862000000000001E-2</c:v>
                </c:pt>
                <c:pt idx="1267">
                  <c:v>5.4309000000000003E-2</c:v>
                </c:pt>
                <c:pt idx="1268">
                  <c:v>5.3760000000000002E-2</c:v>
                </c:pt>
                <c:pt idx="1269">
                  <c:v>5.3215999999999999E-2</c:v>
                </c:pt>
                <c:pt idx="1270">
                  <c:v>5.2675E-2</c:v>
                </c:pt>
                <c:pt idx="1271">
                  <c:v>5.2137999999999997E-2</c:v>
                </c:pt>
                <c:pt idx="1272">
                  <c:v>5.1603000000000003E-2</c:v>
                </c:pt>
                <c:pt idx="1273">
                  <c:v>5.1070999999999998E-2</c:v>
                </c:pt>
                <c:pt idx="1274">
                  <c:v>5.0541999999999997E-2</c:v>
                </c:pt>
                <c:pt idx="1275">
                  <c:v>5.0015999999999998E-2</c:v>
                </c:pt>
                <c:pt idx="1276">
                  <c:v>4.9491E-2</c:v>
                </c:pt>
                <c:pt idx="1277">
                  <c:v>4.8968999999999999E-2</c:v>
                </c:pt>
                <c:pt idx="1278">
                  <c:v>4.8446999999999997E-2</c:v>
                </c:pt>
                <c:pt idx="1279">
                  <c:v>4.7926000000000003E-2</c:v>
                </c:pt>
                <c:pt idx="1280">
                  <c:v>4.7405999999999997E-2</c:v>
                </c:pt>
                <c:pt idx="1281">
                  <c:v>4.6885999999999997E-2</c:v>
                </c:pt>
                <c:pt idx="1282">
                  <c:v>4.6367999999999999E-2</c:v>
                </c:pt>
                <c:pt idx="1283">
                  <c:v>4.5852999999999998E-2</c:v>
                </c:pt>
                <c:pt idx="1284">
                  <c:v>7.0928000000000005E-2</c:v>
                </c:pt>
                <c:pt idx="1285">
                  <c:v>7.0231000000000002E-2</c:v>
                </c:pt>
                <c:pt idx="1286">
                  <c:v>6.9539000000000004E-2</c:v>
                </c:pt>
                <c:pt idx="1287">
                  <c:v>6.8850999999999996E-2</c:v>
                </c:pt>
                <c:pt idx="1288">
                  <c:v>6.8168000000000006E-2</c:v>
                </c:pt>
                <c:pt idx="1289">
                  <c:v>6.7487000000000005E-2</c:v>
                </c:pt>
                <c:pt idx="1290">
                  <c:v>6.6808000000000006E-2</c:v>
                </c:pt>
                <c:pt idx="1291">
                  <c:v>6.6132999999999997E-2</c:v>
                </c:pt>
                <c:pt idx="1292">
                  <c:v>6.5460000000000004E-2</c:v>
                </c:pt>
                <c:pt idx="1293">
                  <c:v>6.4791000000000001E-2</c:v>
                </c:pt>
                <c:pt idx="1294">
                  <c:v>6.4127000000000003E-2</c:v>
                </c:pt>
                <c:pt idx="1295">
                  <c:v>6.3466999999999996E-2</c:v>
                </c:pt>
                <c:pt idx="1296">
                  <c:v>6.2813999999999995E-2</c:v>
                </c:pt>
                <c:pt idx="1297">
                  <c:v>6.2167E-2</c:v>
                </c:pt>
                <c:pt idx="1298">
                  <c:v>6.1525999999999997E-2</c:v>
                </c:pt>
                <c:pt idx="1299">
                  <c:v>6.0891000000000001E-2</c:v>
                </c:pt>
                <c:pt idx="1300">
                  <c:v>6.0260000000000001E-2</c:v>
                </c:pt>
                <c:pt idx="1301">
                  <c:v>5.9631000000000003E-2</c:v>
                </c:pt>
                <c:pt idx="1302">
                  <c:v>5.9005000000000002E-2</c:v>
                </c:pt>
                <c:pt idx="1303">
                  <c:v>5.8383999999999998E-2</c:v>
                </c:pt>
                <c:pt idx="1304">
                  <c:v>5.7768E-2</c:v>
                </c:pt>
                <c:pt idx="1305">
                  <c:v>5.7155999999999998E-2</c:v>
                </c:pt>
                <c:pt idx="1306">
                  <c:v>5.6549000000000002E-2</c:v>
                </c:pt>
                <c:pt idx="1307">
                  <c:v>5.5946999999999997E-2</c:v>
                </c:pt>
                <c:pt idx="1308">
                  <c:v>5.5348000000000001E-2</c:v>
                </c:pt>
                <c:pt idx="1309">
                  <c:v>5.4753000000000003E-2</c:v>
                </c:pt>
                <c:pt idx="1310">
                  <c:v>5.4163000000000003E-2</c:v>
                </c:pt>
                <c:pt idx="1311">
                  <c:v>5.3577E-2</c:v>
                </c:pt>
                <c:pt idx="1312">
                  <c:v>5.2997000000000002E-2</c:v>
                </c:pt>
                <c:pt idx="1313">
                  <c:v>5.2422999999999997E-2</c:v>
                </c:pt>
                <c:pt idx="1314">
                  <c:v>5.1853999999999997E-2</c:v>
                </c:pt>
                <c:pt idx="1315">
                  <c:v>5.1291000000000003E-2</c:v>
                </c:pt>
                <c:pt idx="1316">
                  <c:v>5.0734000000000001E-2</c:v>
                </c:pt>
                <c:pt idx="1317">
                  <c:v>5.0185E-2</c:v>
                </c:pt>
                <c:pt idx="1318">
                  <c:v>4.9645000000000002E-2</c:v>
                </c:pt>
                <c:pt idx="1319">
                  <c:v>4.9112999999999997E-2</c:v>
                </c:pt>
                <c:pt idx="1320">
                  <c:v>4.8590000000000001E-2</c:v>
                </c:pt>
                <c:pt idx="1321">
                  <c:v>4.8073999999999999E-2</c:v>
                </c:pt>
                <c:pt idx="1322">
                  <c:v>4.7565000000000003E-2</c:v>
                </c:pt>
                <c:pt idx="1323">
                  <c:v>4.7062E-2</c:v>
                </c:pt>
                <c:pt idx="1324">
                  <c:v>4.6563E-2</c:v>
                </c:pt>
                <c:pt idx="1325">
                  <c:v>4.6068999999999999E-2</c:v>
                </c:pt>
                <c:pt idx="1326">
                  <c:v>4.5580000000000002E-2</c:v>
                </c:pt>
                <c:pt idx="1327">
                  <c:v>4.5094000000000002E-2</c:v>
                </c:pt>
                <c:pt idx="1328">
                  <c:v>4.4611999999999999E-2</c:v>
                </c:pt>
                <c:pt idx="1329">
                  <c:v>4.4134E-2</c:v>
                </c:pt>
                <c:pt idx="1330">
                  <c:v>4.3660999999999998E-2</c:v>
                </c:pt>
                <c:pt idx="1331">
                  <c:v>4.3192000000000001E-2</c:v>
                </c:pt>
                <c:pt idx="1332">
                  <c:v>4.2726E-2</c:v>
                </c:pt>
                <c:pt idx="1333">
                  <c:v>4.2264999999999997E-2</c:v>
                </c:pt>
                <c:pt idx="1334">
                  <c:v>4.1807999999999998E-2</c:v>
                </c:pt>
                <c:pt idx="1335">
                  <c:v>4.1355999999999997E-2</c:v>
                </c:pt>
                <c:pt idx="1336">
                  <c:v>4.0908E-2</c:v>
                </c:pt>
                <c:pt idx="1337">
                  <c:v>4.0465000000000001E-2</c:v>
                </c:pt>
                <c:pt idx="1338">
                  <c:v>4.0025999999999999E-2</c:v>
                </c:pt>
                <c:pt idx="1339">
                  <c:v>3.9592000000000002E-2</c:v>
                </c:pt>
                <c:pt idx="1340">
                  <c:v>3.9162000000000002E-2</c:v>
                </c:pt>
                <c:pt idx="1341">
                  <c:v>3.8738000000000002E-2</c:v>
                </c:pt>
                <c:pt idx="1342">
                  <c:v>3.8317999999999998E-2</c:v>
                </c:pt>
                <c:pt idx="1343">
                  <c:v>3.7902999999999999E-2</c:v>
                </c:pt>
                <c:pt idx="1344">
                  <c:v>3.7492999999999999E-2</c:v>
                </c:pt>
                <c:pt idx="1345">
                  <c:v>3.7089999999999998E-2</c:v>
                </c:pt>
                <c:pt idx="1346">
                  <c:v>3.6693999999999997E-2</c:v>
                </c:pt>
                <c:pt idx="1347">
                  <c:v>3.6304000000000003E-2</c:v>
                </c:pt>
                <c:pt idx="1348">
                  <c:v>3.5920000000000001E-2</c:v>
                </c:pt>
                <c:pt idx="1349">
                  <c:v>3.5542999999999998E-2</c:v>
                </c:pt>
                <c:pt idx="1350">
                  <c:v>3.5171000000000001E-2</c:v>
                </c:pt>
                <c:pt idx="1351">
                  <c:v>3.4805000000000003E-2</c:v>
                </c:pt>
                <c:pt idx="1352">
                  <c:v>3.4444000000000002E-2</c:v>
                </c:pt>
                <c:pt idx="1353">
                  <c:v>3.4089000000000001E-2</c:v>
                </c:pt>
                <c:pt idx="1354">
                  <c:v>3.3741E-2</c:v>
                </c:pt>
                <c:pt idx="1355">
                  <c:v>3.3401E-2</c:v>
                </c:pt>
                <c:pt idx="1356">
                  <c:v>3.3069000000000001E-2</c:v>
                </c:pt>
                <c:pt idx="1357">
                  <c:v>3.2744000000000002E-2</c:v>
                </c:pt>
                <c:pt idx="1358">
                  <c:v>3.2426999999999997E-2</c:v>
                </c:pt>
                <c:pt idx="1359">
                  <c:v>3.2115999999999999E-2</c:v>
                </c:pt>
                <c:pt idx="1360">
                  <c:v>3.1810999999999999E-2</c:v>
                </c:pt>
                <c:pt idx="1361">
                  <c:v>0.16818</c:v>
                </c:pt>
                <c:pt idx="1362">
                  <c:v>0.16650999999999999</c:v>
                </c:pt>
                <c:pt idx="1363">
                  <c:v>0.16486000000000001</c:v>
                </c:pt>
                <c:pt idx="1364">
                  <c:v>0.16322999999999999</c:v>
                </c:pt>
                <c:pt idx="1365">
                  <c:v>0.18328</c:v>
                </c:pt>
                <c:pt idx="1366">
                  <c:v>0.23891999999999999</c:v>
                </c:pt>
                <c:pt idx="1367">
                  <c:v>0.31673000000000001</c:v>
                </c:pt>
                <c:pt idx="1368">
                  <c:v>0.31361</c:v>
                </c:pt>
                <c:pt idx="1369">
                  <c:v>0.31053999999999998</c:v>
                </c:pt>
                <c:pt idx="1370">
                  <c:v>0.30752000000000002</c:v>
                </c:pt>
                <c:pt idx="1371">
                  <c:v>0.30453000000000002</c:v>
                </c:pt>
                <c:pt idx="1372">
                  <c:v>0.30159000000000002</c:v>
                </c:pt>
                <c:pt idx="1373">
                  <c:v>0.29866999999999999</c:v>
                </c:pt>
                <c:pt idx="1374">
                  <c:v>0.29577999999999999</c:v>
                </c:pt>
                <c:pt idx="1375">
                  <c:v>0.29292000000000001</c:v>
                </c:pt>
                <c:pt idx="1376">
                  <c:v>0.29008</c:v>
                </c:pt>
                <c:pt idx="1377">
                  <c:v>0.28726000000000002</c:v>
                </c:pt>
                <c:pt idx="1378">
                  <c:v>0.28445999999999999</c:v>
                </c:pt>
                <c:pt idx="1379">
                  <c:v>0.28167999999999999</c:v>
                </c:pt>
                <c:pt idx="1380">
                  <c:v>0.27892</c:v>
                </c:pt>
                <c:pt idx="1381">
                  <c:v>0.2762</c:v>
                </c:pt>
                <c:pt idx="1382">
                  <c:v>0.27350999999999998</c:v>
                </c:pt>
                <c:pt idx="1383">
                  <c:v>0.27084999999999998</c:v>
                </c:pt>
                <c:pt idx="1384">
                  <c:v>0.26823000000000002</c:v>
                </c:pt>
                <c:pt idx="1385">
                  <c:v>0.26567000000000002</c:v>
                </c:pt>
                <c:pt idx="1386">
                  <c:v>0.26316000000000001</c:v>
                </c:pt>
                <c:pt idx="1387">
                  <c:v>0.26069999999999999</c:v>
                </c:pt>
                <c:pt idx="1388">
                  <c:v>0.25829999999999997</c:v>
                </c:pt>
                <c:pt idx="1389">
                  <c:v>0.25595000000000001</c:v>
                </c:pt>
                <c:pt idx="1390">
                  <c:v>0.25363999999999998</c:v>
                </c:pt>
                <c:pt idx="1391">
                  <c:v>0.25137999999999999</c:v>
                </c:pt>
                <c:pt idx="1392">
                  <c:v>0.24915000000000001</c:v>
                </c:pt>
                <c:pt idx="1393">
                  <c:v>0.24695</c:v>
                </c:pt>
                <c:pt idx="1394">
                  <c:v>0.24476999999999999</c:v>
                </c:pt>
                <c:pt idx="1395">
                  <c:v>0.24260999999999999</c:v>
                </c:pt>
                <c:pt idx="1396">
                  <c:v>0.24046999999999999</c:v>
                </c:pt>
                <c:pt idx="1397">
                  <c:v>0.23834</c:v>
                </c:pt>
                <c:pt idx="1398">
                  <c:v>0.23624000000000001</c:v>
                </c:pt>
                <c:pt idx="1399">
                  <c:v>0.23415</c:v>
                </c:pt>
                <c:pt idx="1400">
                  <c:v>0.23208000000000001</c:v>
                </c:pt>
                <c:pt idx="1401">
                  <c:v>0.23003000000000001</c:v>
                </c:pt>
                <c:pt idx="1402">
                  <c:v>0.22799</c:v>
                </c:pt>
                <c:pt idx="1403">
                  <c:v>0.22597999999999999</c:v>
                </c:pt>
                <c:pt idx="1404">
                  <c:v>0.22398999999999999</c:v>
                </c:pt>
                <c:pt idx="1405">
                  <c:v>0.22203999999999999</c:v>
                </c:pt>
                <c:pt idx="1406">
                  <c:v>0.22011</c:v>
                </c:pt>
                <c:pt idx="1407">
                  <c:v>0.21822</c:v>
                </c:pt>
                <c:pt idx="1408">
                  <c:v>0.21636</c:v>
                </c:pt>
                <c:pt idx="1409">
                  <c:v>0.21454000000000001</c:v>
                </c:pt>
                <c:pt idx="1410">
                  <c:v>0.21274999999999999</c:v>
                </c:pt>
                <c:pt idx="1411">
                  <c:v>0.21099000000000001</c:v>
                </c:pt>
                <c:pt idx="1412">
                  <c:v>0.20926</c:v>
                </c:pt>
                <c:pt idx="1413">
                  <c:v>0.20755999999999999</c:v>
                </c:pt>
                <c:pt idx="1414">
                  <c:v>0.20588000000000001</c:v>
                </c:pt>
                <c:pt idx="1415">
                  <c:v>0.20422999999999999</c:v>
                </c:pt>
                <c:pt idx="1416">
                  <c:v>0.2026</c:v>
                </c:pt>
                <c:pt idx="1417">
                  <c:v>0.20099</c:v>
                </c:pt>
                <c:pt idx="1418">
                  <c:v>0.19939999999999999</c:v>
                </c:pt>
                <c:pt idx="1419">
                  <c:v>0.19783000000000001</c:v>
                </c:pt>
                <c:pt idx="1420">
                  <c:v>0.19628999999999999</c:v>
                </c:pt>
                <c:pt idx="1421">
                  <c:v>0.19477</c:v>
                </c:pt>
                <c:pt idx="1422">
                  <c:v>0.19325999999999999</c:v>
                </c:pt>
                <c:pt idx="1423">
                  <c:v>0.19178000000000001</c:v>
                </c:pt>
                <c:pt idx="1424">
                  <c:v>0.19031999999999999</c:v>
                </c:pt>
                <c:pt idx="1425">
                  <c:v>0.18889</c:v>
                </c:pt>
                <c:pt idx="1426">
                  <c:v>0.18747</c:v>
                </c:pt>
                <c:pt idx="1427">
                  <c:v>0.18607000000000001</c:v>
                </c:pt>
                <c:pt idx="1428">
                  <c:v>0.18468000000000001</c:v>
                </c:pt>
                <c:pt idx="1429">
                  <c:v>0.18332000000000001</c:v>
                </c:pt>
                <c:pt idx="1430">
                  <c:v>0.18199000000000001</c:v>
                </c:pt>
                <c:pt idx="1431">
                  <c:v>0.18068000000000001</c:v>
                </c:pt>
                <c:pt idx="1432">
                  <c:v>0.17938999999999999</c:v>
                </c:pt>
                <c:pt idx="1433">
                  <c:v>0.17812</c:v>
                </c:pt>
                <c:pt idx="1434">
                  <c:v>0.17688000000000001</c:v>
                </c:pt>
                <c:pt idx="1435">
                  <c:v>0.17565</c:v>
                </c:pt>
                <c:pt idx="1436">
                  <c:v>0.17444000000000001</c:v>
                </c:pt>
                <c:pt idx="1437">
                  <c:v>0.17324999999999999</c:v>
                </c:pt>
                <c:pt idx="1438">
                  <c:v>0.17208000000000001</c:v>
                </c:pt>
                <c:pt idx="1439">
                  <c:v>0.17091999999999999</c:v>
                </c:pt>
                <c:pt idx="1440">
                  <c:v>0.16977999999999999</c:v>
                </c:pt>
                <c:pt idx="1441">
                  <c:v>0.16864999999999999</c:v>
                </c:pt>
                <c:pt idx="1442">
                  <c:v>0.16753999999999999</c:v>
                </c:pt>
                <c:pt idx="1443">
                  <c:v>0.18848999999999999</c:v>
                </c:pt>
                <c:pt idx="1444">
                  <c:v>0.18728</c:v>
                </c:pt>
                <c:pt idx="1445">
                  <c:v>0.18611</c:v>
                </c:pt>
                <c:pt idx="1446">
                  <c:v>0.18496000000000001</c:v>
                </c:pt>
                <c:pt idx="1447">
                  <c:v>0.18382999999999999</c:v>
                </c:pt>
                <c:pt idx="1448">
                  <c:v>0.18273</c:v>
                </c:pt>
                <c:pt idx="1449">
                  <c:v>0.18165999999999999</c:v>
                </c:pt>
                <c:pt idx="1450">
                  <c:v>0.18060999999999999</c:v>
                </c:pt>
                <c:pt idx="1451">
                  <c:v>0.17957999999999999</c:v>
                </c:pt>
                <c:pt idx="1452">
                  <c:v>0.17863000000000001</c:v>
                </c:pt>
                <c:pt idx="1453">
                  <c:v>0.18012</c:v>
                </c:pt>
                <c:pt idx="1454">
                  <c:v>0.18154000000000001</c:v>
                </c:pt>
                <c:pt idx="1455">
                  <c:v>0.18234</c:v>
                </c:pt>
                <c:pt idx="1456">
                  <c:v>0.18131</c:v>
                </c:pt>
                <c:pt idx="1457">
                  <c:v>0.18029999999999999</c:v>
                </c:pt>
                <c:pt idx="1458">
                  <c:v>0.17929</c:v>
                </c:pt>
                <c:pt idx="1459">
                  <c:v>0.17827000000000001</c:v>
                </c:pt>
                <c:pt idx="1460">
                  <c:v>0.17726</c:v>
                </c:pt>
                <c:pt idx="1461">
                  <c:v>0.17624000000000001</c:v>
                </c:pt>
                <c:pt idx="1462">
                  <c:v>0.17523</c:v>
                </c:pt>
                <c:pt idx="1463">
                  <c:v>0.17422000000000001</c:v>
                </c:pt>
                <c:pt idx="1464">
                  <c:v>0.17788999999999999</c:v>
                </c:pt>
                <c:pt idx="1465">
                  <c:v>0.18582000000000001</c:v>
                </c:pt>
                <c:pt idx="1466">
                  <c:v>0.18475</c:v>
                </c:pt>
                <c:pt idx="1467">
                  <c:v>0.20216000000000001</c:v>
                </c:pt>
                <c:pt idx="1468">
                  <c:v>0.20624000000000001</c:v>
                </c:pt>
                <c:pt idx="1469">
                  <c:v>0.20508000000000001</c:v>
                </c:pt>
                <c:pt idx="1470">
                  <c:v>0.20394999999999999</c:v>
                </c:pt>
                <c:pt idx="1471">
                  <c:v>0.20283000000000001</c:v>
                </c:pt>
                <c:pt idx="1472">
                  <c:v>0.20174</c:v>
                </c:pt>
                <c:pt idx="1473">
                  <c:v>0.20066999999999999</c:v>
                </c:pt>
                <c:pt idx="1474">
                  <c:v>0.19961999999999999</c:v>
                </c:pt>
                <c:pt idx="1475">
                  <c:v>0.19857</c:v>
                </c:pt>
                <c:pt idx="1476">
                  <c:v>0.19753000000000001</c:v>
                </c:pt>
                <c:pt idx="1477">
                  <c:v>0.19650000000000001</c:v>
                </c:pt>
                <c:pt idx="1478">
                  <c:v>0.19547</c:v>
                </c:pt>
                <c:pt idx="1479">
                  <c:v>0.19444</c:v>
                </c:pt>
                <c:pt idx="1480">
                  <c:v>0.19342000000000001</c:v>
                </c:pt>
                <c:pt idx="1481">
                  <c:v>0.19239999999999999</c:v>
                </c:pt>
                <c:pt idx="1482">
                  <c:v>0.19137000000000001</c:v>
                </c:pt>
                <c:pt idx="1483">
                  <c:v>0.19036</c:v>
                </c:pt>
                <c:pt idx="1484">
                  <c:v>0.18934999999999999</c:v>
                </c:pt>
                <c:pt idx="1485">
                  <c:v>0.18834000000000001</c:v>
                </c:pt>
                <c:pt idx="1486">
                  <c:v>0.18734000000000001</c:v>
                </c:pt>
                <c:pt idx="1487">
                  <c:v>0.18636</c:v>
                </c:pt>
                <c:pt idx="1488">
                  <c:v>0.18539</c:v>
                </c:pt>
                <c:pt idx="1489">
                  <c:v>0.18443000000000001</c:v>
                </c:pt>
                <c:pt idx="1490">
                  <c:v>0.18348</c:v>
                </c:pt>
                <c:pt idx="1491">
                  <c:v>0.18254999999999999</c:v>
                </c:pt>
                <c:pt idx="1492">
                  <c:v>0.18160999999999999</c:v>
                </c:pt>
                <c:pt idx="1493">
                  <c:v>0.18068999999999999</c:v>
                </c:pt>
                <c:pt idx="1494">
                  <c:v>0.17977000000000001</c:v>
                </c:pt>
                <c:pt idx="1495">
                  <c:v>0.17885999999999999</c:v>
                </c:pt>
                <c:pt idx="1496">
                  <c:v>0.17795</c:v>
                </c:pt>
                <c:pt idx="1497">
                  <c:v>0.17705000000000001</c:v>
                </c:pt>
                <c:pt idx="1498">
                  <c:v>0.17615</c:v>
                </c:pt>
                <c:pt idx="1499">
                  <c:v>0.17524999999999999</c:v>
                </c:pt>
                <c:pt idx="1500">
                  <c:v>0.17433999999999999</c:v>
                </c:pt>
                <c:pt idx="1501">
                  <c:v>0.17344000000000001</c:v>
                </c:pt>
                <c:pt idx="1502">
                  <c:v>0.17255000000000001</c:v>
                </c:pt>
                <c:pt idx="1503">
                  <c:v>0.17165</c:v>
                </c:pt>
                <c:pt idx="1504">
                  <c:v>0.17077000000000001</c:v>
                </c:pt>
                <c:pt idx="1505">
                  <c:v>0.16989000000000001</c:v>
                </c:pt>
                <c:pt idx="1506">
                  <c:v>0.16903000000000001</c:v>
                </c:pt>
                <c:pt idx="1507">
                  <c:v>0.16818</c:v>
                </c:pt>
                <c:pt idx="1508">
                  <c:v>0.16733000000000001</c:v>
                </c:pt>
                <c:pt idx="1509">
                  <c:v>0.16650000000000001</c:v>
                </c:pt>
                <c:pt idx="1510">
                  <c:v>0.16567000000000001</c:v>
                </c:pt>
                <c:pt idx="1511">
                  <c:v>0.16485</c:v>
                </c:pt>
                <c:pt idx="1512">
                  <c:v>0.16403000000000001</c:v>
                </c:pt>
                <c:pt idx="1513">
                  <c:v>0.16322</c:v>
                </c:pt>
                <c:pt idx="1514">
                  <c:v>0.16241</c:v>
                </c:pt>
                <c:pt idx="1515">
                  <c:v>0.16159999999999999</c:v>
                </c:pt>
                <c:pt idx="1516">
                  <c:v>0.16078999999999999</c:v>
                </c:pt>
                <c:pt idx="1517">
                  <c:v>0.15997</c:v>
                </c:pt>
                <c:pt idx="1518">
                  <c:v>0.15915000000000001</c:v>
                </c:pt>
                <c:pt idx="1519">
                  <c:v>0.15833</c:v>
                </c:pt>
                <c:pt idx="1520">
                  <c:v>0.15748999999999999</c:v>
                </c:pt>
                <c:pt idx="1521">
                  <c:v>0.15665999999999999</c:v>
                </c:pt>
                <c:pt idx="1522">
                  <c:v>0.15581999999999999</c:v>
                </c:pt>
                <c:pt idx="1523">
                  <c:v>0.15498000000000001</c:v>
                </c:pt>
                <c:pt idx="1524">
                  <c:v>0.15673000000000001</c:v>
                </c:pt>
                <c:pt idx="1525">
                  <c:v>0.15587999999999999</c:v>
                </c:pt>
                <c:pt idx="1526">
                  <c:v>0.15562999999999999</c:v>
                </c:pt>
                <c:pt idx="1527">
                  <c:v>0.15643000000000001</c:v>
                </c:pt>
                <c:pt idx="1528">
                  <c:v>0.15557000000000001</c:v>
                </c:pt>
                <c:pt idx="1529">
                  <c:v>0.15472</c:v>
                </c:pt>
                <c:pt idx="1530">
                  <c:v>0.15387999999999999</c:v>
                </c:pt>
                <c:pt idx="1531">
                  <c:v>0.15304000000000001</c:v>
                </c:pt>
                <c:pt idx="1532">
                  <c:v>0.15221999999999999</c:v>
                </c:pt>
                <c:pt idx="1533">
                  <c:v>0.15140000000000001</c:v>
                </c:pt>
                <c:pt idx="1534">
                  <c:v>0.15059</c:v>
                </c:pt>
                <c:pt idx="1535">
                  <c:v>0.14978</c:v>
                </c:pt>
                <c:pt idx="1536">
                  <c:v>0.14898</c:v>
                </c:pt>
                <c:pt idx="1537">
                  <c:v>0.14818000000000001</c:v>
                </c:pt>
                <c:pt idx="1538">
                  <c:v>0.14738000000000001</c:v>
                </c:pt>
                <c:pt idx="1539">
                  <c:v>0.14657999999999999</c:v>
                </c:pt>
                <c:pt idx="1540">
                  <c:v>0.14577999999999999</c:v>
                </c:pt>
                <c:pt idx="1541">
                  <c:v>0.14496999999999999</c:v>
                </c:pt>
                <c:pt idx="1542">
                  <c:v>0.14416000000000001</c:v>
                </c:pt>
                <c:pt idx="1543">
                  <c:v>0.14334</c:v>
                </c:pt>
                <c:pt idx="1544">
                  <c:v>0.14252999999999999</c:v>
                </c:pt>
                <c:pt idx="1545">
                  <c:v>0.14171</c:v>
                </c:pt>
                <c:pt idx="1546">
                  <c:v>0.14088000000000001</c:v>
                </c:pt>
                <c:pt idx="1547">
                  <c:v>0.14005999999999999</c:v>
                </c:pt>
                <c:pt idx="1548">
                  <c:v>0.13922999999999999</c:v>
                </c:pt>
                <c:pt idx="1549">
                  <c:v>0.1384</c:v>
                </c:pt>
                <c:pt idx="1550">
                  <c:v>0.13755999999999999</c:v>
                </c:pt>
                <c:pt idx="1551">
                  <c:v>0.13672999999999999</c:v>
                </c:pt>
                <c:pt idx="1552">
                  <c:v>0.13589000000000001</c:v>
                </c:pt>
                <c:pt idx="1553">
                  <c:v>0.13505</c:v>
                </c:pt>
                <c:pt idx="1554">
                  <c:v>0.13421</c:v>
                </c:pt>
                <c:pt idx="1555">
                  <c:v>0.13336999999999999</c:v>
                </c:pt>
                <c:pt idx="1556">
                  <c:v>0.13253999999999999</c:v>
                </c:pt>
                <c:pt idx="1557">
                  <c:v>0.13170000000000001</c:v>
                </c:pt>
                <c:pt idx="1558">
                  <c:v>0.13088</c:v>
                </c:pt>
                <c:pt idx="1559">
                  <c:v>0.13005</c:v>
                </c:pt>
                <c:pt idx="1560">
                  <c:v>0.12923000000000001</c:v>
                </c:pt>
                <c:pt idx="1561">
                  <c:v>0.12841</c:v>
                </c:pt>
                <c:pt idx="1562">
                  <c:v>0.12759999999999999</c:v>
                </c:pt>
                <c:pt idx="1563">
                  <c:v>0.12679000000000001</c:v>
                </c:pt>
                <c:pt idx="1564">
                  <c:v>0.12598999999999999</c:v>
                </c:pt>
                <c:pt idx="1565">
                  <c:v>0.12520000000000001</c:v>
                </c:pt>
                <c:pt idx="1566">
                  <c:v>0.12441000000000001</c:v>
                </c:pt>
                <c:pt idx="1567">
                  <c:v>0.12363</c:v>
                </c:pt>
                <c:pt idx="1568">
                  <c:v>0.12285</c:v>
                </c:pt>
                <c:pt idx="1569">
                  <c:v>0.12207999999999999</c:v>
                </c:pt>
                <c:pt idx="1570">
                  <c:v>0.12131</c:v>
                </c:pt>
                <c:pt idx="1571">
                  <c:v>0.12053999999999999</c:v>
                </c:pt>
                <c:pt idx="1572">
                  <c:v>0.11977</c:v>
                </c:pt>
                <c:pt idx="1573">
                  <c:v>0.11899999999999999</c:v>
                </c:pt>
                <c:pt idx="1574">
                  <c:v>0.11823</c:v>
                </c:pt>
                <c:pt idx="1575">
                  <c:v>0.11745999999999999</c:v>
                </c:pt>
                <c:pt idx="1576">
                  <c:v>0.11669</c:v>
                </c:pt>
                <c:pt idx="1577">
                  <c:v>0.11591</c:v>
                </c:pt>
                <c:pt idx="1578">
                  <c:v>0.11513</c:v>
                </c:pt>
                <c:pt idx="1579">
                  <c:v>0.11434999999999999</c:v>
                </c:pt>
                <c:pt idx="1580">
                  <c:v>0.11355999999999999</c:v>
                </c:pt>
                <c:pt idx="1581">
                  <c:v>0.11277</c:v>
                </c:pt>
                <c:pt idx="1582">
                  <c:v>0.11198</c:v>
                </c:pt>
                <c:pt idx="1583">
                  <c:v>0.11179</c:v>
                </c:pt>
                <c:pt idx="1584">
                  <c:v>0.11099000000000001</c:v>
                </c:pt>
                <c:pt idx="1585">
                  <c:v>0.11020000000000001</c:v>
                </c:pt>
                <c:pt idx="1586">
                  <c:v>0.10940999999999999</c:v>
                </c:pt>
                <c:pt idx="1587">
                  <c:v>0.10863</c:v>
                </c:pt>
                <c:pt idx="1588">
                  <c:v>0.10785</c:v>
                </c:pt>
                <c:pt idx="1589">
                  <c:v>0.10707</c:v>
                </c:pt>
                <c:pt idx="1590">
                  <c:v>0.10630000000000001</c:v>
                </c:pt>
                <c:pt idx="1591">
                  <c:v>0.10553</c:v>
                </c:pt>
                <c:pt idx="1592">
                  <c:v>0.10477</c:v>
                </c:pt>
                <c:pt idx="1593">
                  <c:v>0.104</c:v>
                </c:pt>
                <c:pt idx="1594">
                  <c:v>0.10324</c:v>
                </c:pt>
                <c:pt idx="1595">
                  <c:v>0.10249</c:v>
                </c:pt>
                <c:pt idx="1596">
                  <c:v>0.10174</c:v>
                </c:pt>
                <c:pt idx="1597">
                  <c:v>0.10099</c:v>
                </c:pt>
                <c:pt idx="1598">
                  <c:v>0.10025000000000001</c:v>
                </c:pt>
                <c:pt idx="1599">
                  <c:v>9.9511000000000002E-2</c:v>
                </c:pt>
                <c:pt idx="1600">
                  <c:v>9.8770999999999998E-2</c:v>
                </c:pt>
                <c:pt idx="1601">
                  <c:v>9.8031999999999994E-2</c:v>
                </c:pt>
                <c:pt idx="1602">
                  <c:v>9.7291000000000002E-2</c:v>
                </c:pt>
                <c:pt idx="1603">
                  <c:v>9.6549999999999997E-2</c:v>
                </c:pt>
                <c:pt idx="1604">
                  <c:v>9.5807000000000003E-2</c:v>
                </c:pt>
                <c:pt idx="1605">
                  <c:v>9.5061999999999994E-2</c:v>
                </c:pt>
                <c:pt idx="1606">
                  <c:v>9.4314999999999996E-2</c:v>
                </c:pt>
                <c:pt idx="1607">
                  <c:v>9.3565999999999996E-2</c:v>
                </c:pt>
                <c:pt idx="1608">
                  <c:v>9.2818999999999999E-2</c:v>
                </c:pt>
                <c:pt idx="1609">
                  <c:v>9.2073000000000002E-2</c:v>
                </c:pt>
                <c:pt idx="1610">
                  <c:v>9.1328000000000006E-2</c:v>
                </c:pt>
                <c:pt idx="1611">
                  <c:v>9.0581999999999996E-2</c:v>
                </c:pt>
                <c:pt idx="1612">
                  <c:v>8.9832999999999996E-2</c:v>
                </c:pt>
                <c:pt idx="1613">
                  <c:v>8.9080999999999994E-2</c:v>
                </c:pt>
                <c:pt idx="1614">
                  <c:v>8.8326000000000002E-2</c:v>
                </c:pt>
                <c:pt idx="1615">
                  <c:v>8.7570999999999996E-2</c:v>
                </c:pt>
                <c:pt idx="1616">
                  <c:v>8.6816000000000004E-2</c:v>
                </c:pt>
                <c:pt idx="1617">
                  <c:v>8.6062E-2</c:v>
                </c:pt>
                <c:pt idx="1618">
                  <c:v>8.5308999999999996E-2</c:v>
                </c:pt>
                <c:pt idx="1619">
                  <c:v>8.4558999999999995E-2</c:v>
                </c:pt>
                <c:pt idx="1620">
                  <c:v>8.3810999999999997E-2</c:v>
                </c:pt>
                <c:pt idx="1621">
                  <c:v>8.3066000000000001E-2</c:v>
                </c:pt>
                <c:pt idx="1622">
                  <c:v>8.2325999999999996E-2</c:v>
                </c:pt>
                <c:pt idx="1623">
                  <c:v>8.1591999999999998E-2</c:v>
                </c:pt>
                <c:pt idx="1624">
                  <c:v>8.0863000000000004E-2</c:v>
                </c:pt>
                <c:pt idx="1625">
                  <c:v>8.0141000000000004E-2</c:v>
                </c:pt>
                <c:pt idx="1626">
                  <c:v>7.9424999999999996E-2</c:v>
                </c:pt>
                <c:pt idx="1627">
                  <c:v>7.8715999999999994E-2</c:v>
                </c:pt>
                <c:pt idx="1628">
                  <c:v>7.8015000000000001E-2</c:v>
                </c:pt>
                <c:pt idx="1629">
                  <c:v>7.7321000000000001E-2</c:v>
                </c:pt>
                <c:pt idx="1630">
                  <c:v>7.6633000000000007E-2</c:v>
                </c:pt>
                <c:pt idx="1631">
                  <c:v>7.5950000000000004E-2</c:v>
                </c:pt>
                <c:pt idx="1632">
                  <c:v>7.5273000000000007E-2</c:v>
                </c:pt>
                <c:pt idx="1633">
                  <c:v>7.4601000000000001E-2</c:v>
                </c:pt>
                <c:pt idx="1634">
                  <c:v>7.3935000000000001E-2</c:v>
                </c:pt>
                <c:pt idx="1635">
                  <c:v>7.3273000000000005E-2</c:v>
                </c:pt>
                <c:pt idx="1636">
                  <c:v>7.2614999999999999E-2</c:v>
                </c:pt>
                <c:pt idx="1637">
                  <c:v>7.1959999999999996E-2</c:v>
                </c:pt>
                <c:pt idx="1638">
                  <c:v>7.1305999999999994E-2</c:v>
                </c:pt>
                <c:pt idx="1639">
                  <c:v>7.0653999999999995E-2</c:v>
                </c:pt>
                <c:pt idx="1640">
                  <c:v>7.0002999999999996E-2</c:v>
                </c:pt>
                <c:pt idx="1641">
                  <c:v>6.9351999999999997E-2</c:v>
                </c:pt>
                <c:pt idx="1642">
                  <c:v>6.8699999999999997E-2</c:v>
                </c:pt>
                <c:pt idx="1643">
                  <c:v>6.8045999999999995E-2</c:v>
                </c:pt>
                <c:pt idx="1644">
                  <c:v>6.7391000000000006E-2</c:v>
                </c:pt>
                <c:pt idx="1645">
                  <c:v>6.6737000000000005E-2</c:v>
                </c:pt>
                <c:pt idx="1646">
                  <c:v>6.6085000000000005E-2</c:v>
                </c:pt>
                <c:pt idx="1647">
                  <c:v>6.5434000000000006E-2</c:v>
                </c:pt>
                <c:pt idx="1648">
                  <c:v>6.4782999999999993E-2</c:v>
                </c:pt>
                <c:pt idx="1649">
                  <c:v>6.4132999999999996E-2</c:v>
                </c:pt>
                <c:pt idx="1650">
                  <c:v>6.3482999999999998E-2</c:v>
                </c:pt>
                <c:pt idx="1651">
                  <c:v>6.2834000000000001E-2</c:v>
                </c:pt>
                <c:pt idx="1652">
                  <c:v>6.2186999999999999E-2</c:v>
                </c:pt>
                <c:pt idx="1653">
                  <c:v>6.1543E-2</c:v>
                </c:pt>
                <c:pt idx="1654">
                  <c:v>6.0900999999999997E-2</c:v>
                </c:pt>
                <c:pt idx="1655">
                  <c:v>6.0260000000000001E-2</c:v>
                </c:pt>
                <c:pt idx="1656">
                  <c:v>5.9619999999999999E-2</c:v>
                </c:pt>
                <c:pt idx="1657">
                  <c:v>5.8980999999999999E-2</c:v>
                </c:pt>
                <c:pt idx="1658">
                  <c:v>5.8344E-2</c:v>
                </c:pt>
                <c:pt idx="1659">
                  <c:v>5.7709999999999997E-2</c:v>
                </c:pt>
                <c:pt idx="1660">
                  <c:v>5.7078999999999998E-2</c:v>
                </c:pt>
                <c:pt idx="1661">
                  <c:v>5.6453000000000003E-2</c:v>
                </c:pt>
                <c:pt idx="1662">
                  <c:v>5.5830999999999999E-2</c:v>
                </c:pt>
                <c:pt idx="1663">
                  <c:v>5.5213999999999999E-2</c:v>
                </c:pt>
                <c:pt idx="1664">
                  <c:v>5.4601999999999998E-2</c:v>
                </c:pt>
                <c:pt idx="1665">
                  <c:v>5.3996000000000002E-2</c:v>
                </c:pt>
                <c:pt idx="1666">
                  <c:v>5.3394999999999998E-2</c:v>
                </c:pt>
                <c:pt idx="1667">
                  <c:v>5.28E-2</c:v>
                </c:pt>
                <c:pt idx="1668">
                  <c:v>5.2209999999999999E-2</c:v>
                </c:pt>
                <c:pt idx="1669">
                  <c:v>5.1625999999999998E-2</c:v>
                </c:pt>
                <c:pt idx="1670">
                  <c:v>5.1047000000000002E-2</c:v>
                </c:pt>
                <c:pt idx="1671">
                  <c:v>5.0472000000000003E-2</c:v>
                </c:pt>
                <c:pt idx="1672">
                  <c:v>4.9903000000000003E-2</c:v>
                </c:pt>
                <c:pt idx="1673">
                  <c:v>4.9336999999999999E-2</c:v>
                </c:pt>
                <c:pt idx="1674">
                  <c:v>4.8777000000000001E-2</c:v>
                </c:pt>
                <c:pt idx="1675">
                  <c:v>4.8223000000000002E-2</c:v>
                </c:pt>
                <c:pt idx="1676">
                  <c:v>4.7673E-2</c:v>
                </c:pt>
                <c:pt idx="1677">
                  <c:v>4.7128999999999997E-2</c:v>
                </c:pt>
                <c:pt idx="1678">
                  <c:v>4.6589999999999999E-2</c:v>
                </c:pt>
                <c:pt idx="1679">
                  <c:v>4.6058000000000002E-2</c:v>
                </c:pt>
                <c:pt idx="1680">
                  <c:v>4.5532999999999997E-2</c:v>
                </c:pt>
                <c:pt idx="1681">
                  <c:v>4.5012999999999997E-2</c:v>
                </c:pt>
                <c:pt idx="1682">
                  <c:v>4.4498000000000003E-2</c:v>
                </c:pt>
                <c:pt idx="1683">
                  <c:v>4.3989E-2</c:v>
                </c:pt>
                <c:pt idx="1684">
                  <c:v>4.3485999999999997E-2</c:v>
                </c:pt>
                <c:pt idx="1685">
                  <c:v>4.2988999999999999E-2</c:v>
                </c:pt>
                <c:pt idx="1686">
                  <c:v>4.2500000000000003E-2</c:v>
                </c:pt>
                <c:pt idx="1687">
                  <c:v>4.2019000000000001E-2</c:v>
                </c:pt>
                <c:pt idx="1688">
                  <c:v>4.1547000000000001E-2</c:v>
                </c:pt>
                <c:pt idx="1689">
                  <c:v>4.1082E-2</c:v>
                </c:pt>
                <c:pt idx="1690">
                  <c:v>4.0624E-2</c:v>
                </c:pt>
                <c:pt idx="1691">
                  <c:v>4.0173E-2</c:v>
                </c:pt>
                <c:pt idx="1692">
                  <c:v>3.9727999999999999E-2</c:v>
                </c:pt>
                <c:pt idx="1693">
                  <c:v>3.9288999999999998E-2</c:v>
                </c:pt>
                <c:pt idx="1694">
                  <c:v>3.8854E-2</c:v>
                </c:pt>
                <c:pt idx="1695">
                  <c:v>3.8424E-2</c:v>
                </c:pt>
                <c:pt idx="1696">
                  <c:v>3.7996000000000002E-2</c:v>
                </c:pt>
                <c:pt idx="1697">
                  <c:v>3.7571E-2</c:v>
                </c:pt>
                <c:pt idx="1698">
                  <c:v>3.7146999999999999E-2</c:v>
                </c:pt>
                <c:pt idx="1699">
                  <c:v>3.6724E-2</c:v>
                </c:pt>
                <c:pt idx="1700">
                  <c:v>3.6303000000000002E-2</c:v>
                </c:pt>
                <c:pt idx="1701">
                  <c:v>3.5882999999999998E-2</c:v>
                </c:pt>
                <c:pt idx="1702">
                  <c:v>3.5466999999999999E-2</c:v>
                </c:pt>
                <c:pt idx="1703">
                  <c:v>3.5054000000000002E-2</c:v>
                </c:pt>
                <c:pt idx="1704">
                  <c:v>3.4646000000000003E-2</c:v>
                </c:pt>
                <c:pt idx="1705">
                  <c:v>3.4244999999999998E-2</c:v>
                </c:pt>
                <c:pt idx="1706">
                  <c:v>3.3849999999999998E-2</c:v>
                </c:pt>
                <c:pt idx="1707">
                  <c:v>3.3460999999999998E-2</c:v>
                </c:pt>
                <c:pt idx="1708">
                  <c:v>3.3078999999999997E-2</c:v>
                </c:pt>
                <c:pt idx="1709">
                  <c:v>3.2703000000000003E-2</c:v>
                </c:pt>
                <c:pt idx="1710">
                  <c:v>3.2330999999999999E-2</c:v>
                </c:pt>
                <c:pt idx="1711">
                  <c:v>3.1963999999999999E-2</c:v>
                </c:pt>
                <c:pt idx="1712">
                  <c:v>3.1601999999999998E-2</c:v>
                </c:pt>
                <c:pt idx="1713">
                  <c:v>3.1244999999999998E-2</c:v>
                </c:pt>
                <c:pt idx="1714">
                  <c:v>3.0894999999999999E-2</c:v>
                </c:pt>
                <c:pt idx="1715">
                  <c:v>3.0550999999999998E-2</c:v>
                </c:pt>
                <c:pt idx="1716">
                  <c:v>3.0213E-2</c:v>
                </c:pt>
                <c:pt idx="1717">
                  <c:v>2.9881000000000001E-2</c:v>
                </c:pt>
                <c:pt idx="1718">
                  <c:v>2.9554E-2</c:v>
                </c:pt>
                <c:pt idx="1719">
                  <c:v>2.9232000000000001E-2</c:v>
                </c:pt>
                <c:pt idx="1720">
                  <c:v>3.5326999999999997E-2</c:v>
                </c:pt>
                <c:pt idx="1721">
                  <c:v>3.4965000000000003E-2</c:v>
                </c:pt>
                <c:pt idx="1722">
                  <c:v>3.4609000000000001E-2</c:v>
                </c:pt>
                <c:pt idx="1723">
                  <c:v>3.4258999999999998E-2</c:v>
                </c:pt>
                <c:pt idx="1724">
                  <c:v>3.3912999999999999E-2</c:v>
                </c:pt>
                <c:pt idx="1725">
                  <c:v>3.3572999999999999E-2</c:v>
                </c:pt>
                <c:pt idx="1726">
                  <c:v>3.3237999999999997E-2</c:v>
                </c:pt>
                <c:pt idx="1727">
                  <c:v>3.2908E-2</c:v>
                </c:pt>
                <c:pt idx="1728">
                  <c:v>3.2583000000000001E-2</c:v>
                </c:pt>
                <c:pt idx="1729">
                  <c:v>3.2261999999999999E-2</c:v>
                </c:pt>
                <c:pt idx="1730">
                  <c:v>3.1947000000000003E-2</c:v>
                </c:pt>
                <c:pt idx="1731">
                  <c:v>3.1637999999999999E-2</c:v>
                </c:pt>
                <c:pt idx="1732">
                  <c:v>3.1333E-2</c:v>
                </c:pt>
                <c:pt idx="1733">
                  <c:v>3.1033000000000002E-2</c:v>
                </c:pt>
                <c:pt idx="1734">
                  <c:v>3.0737E-2</c:v>
                </c:pt>
                <c:pt idx="1735">
                  <c:v>3.0445E-2</c:v>
                </c:pt>
                <c:pt idx="1736">
                  <c:v>3.0155999999999999E-2</c:v>
                </c:pt>
                <c:pt idx="1737">
                  <c:v>2.9870000000000001E-2</c:v>
                </c:pt>
                <c:pt idx="1738">
                  <c:v>2.9586999999999999E-2</c:v>
                </c:pt>
                <c:pt idx="1739">
                  <c:v>2.9307E-2</c:v>
                </c:pt>
                <c:pt idx="1740">
                  <c:v>2.903E-2</c:v>
                </c:pt>
                <c:pt idx="1741">
                  <c:v>2.8756E-2</c:v>
                </c:pt>
                <c:pt idx="1742">
                  <c:v>2.8486000000000001E-2</c:v>
                </c:pt>
                <c:pt idx="1743">
                  <c:v>2.8219999999999999E-2</c:v>
                </c:pt>
                <c:pt idx="1744">
                  <c:v>2.7956999999999999E-2</c:v>
                </c:pt>
                <c:pt idx="1745">
                  <c:v>4.0018999999999999E-2</c:v>
                </c:pt>
                <c:pt idx="1746">
                  <c:v>4.1418000000000003E-2</c:v>
                </c:pt>
                <c:pt idx="1747">
                  <c:v>4.1043000000000003E-2</c:v>
                </c:pt>
                <c:pt idx="1748">
                  <c:v>4.0675000000000003E-2</c:v>
                </c:pt>
                <c:pt idx="1749">
                  <c:v>4.0313000000000002E-2</c:v>
                </c:pt>
                <c:pt idx="1750">
                  <c:v>3.9956999999999999E-2</c:v>
                </c:pt>
                <c:pt idx="1751">
                  <c:v>3.9607999999999997E-2</c:v>
                </c:pt>
                <c:pt idx="1752">
                  <c:v>3.9265000000000001E-2</c:v>
                </c:pt>
                <c:pt idx="1753">
                  <c:v>3.8927999999999997E-2</c:v>
                </c:pt>
                <c:pt idx="1754">
                  <c:v>3.8596999999999999E-2</c:v>
                </c:pt>
                <c:pt idx="1755">
                  <c:v>3.8272E-2</c:v>
                </c:pt>
                <c:pt idx="1756">
                  <c:v>3.7953000000000001E-2</c:v>
                </c:pt>
                <c:pt idx="1757">
                  <c:v>3.7637999999999998E-2</c:v>
                </c:pt>
                <c:pt idx="1758">
                  <c:v>3.7328E-2</c:v>
                </c:pt>
                <c:pt idx="1759">
                  <c:v>3.7021999999999999E-2</c:v>
                </c:pt>
                <c:pt idx="1760">
                  <c:v>3.6720999999999997E-2</c:v>
                </c:pt>
                <c:pt idx="1761">
                  <c:v>3.6423999999999998E-2</c:v>
                </c:pt>
                <c:pt idx="1762">
                  <c:v>3.6131999999999997E-2</c:v>
                </c:pt>
                <c:pt idx="1763">
                  <c:v>3.5845000000000002E-2</c:v>
                </c:pt>
                <c:pt idx="1764">
                  <c:v>3.5561000000000002E-2</c:v>
                </c:pt>
                <c:pt idx="1765">
                  <c:v>3.5282000000000001E-2</c:v>
                </c:pt>
                <c:pt idx="1766">
                  <c:v>3.5006000000000002E-2</c:v>
                </c:pt>
                <c:pt idx="1767">
                  <c:v>3.4733E-2</c:v>
                </c:pt>
                <c:pt idx="1768">
                  <c:v>3.4465000000000003E-2</c:v>
                </c:pt>
                <c:pt idx="1769">
                  <c:v>3.4200000000000001E-2</c:v>
                </c:pt>
                <c:pt idx="1770">
                  <c:v>3.3938999999999997E-2</c:v>
                </c:pt>
                <c:pt idx="1771">
                  <c:v>3.3681999999999997E-2</c:v>
                </c:pt>
                <c:pt idx="1772">
                  <c:v>3.3429E-2</c:v>
                </c:pt>
                <c:pt idx="1773">
                  <c:v>3.3179E-2</c:v>
                </c:pt>
                <c:pt idx="1774">
                  <c:v>3.2932999999999997E-2</c:v>
                </c:pt>
                <c:pt idx="1775">
                  <c:v>3.2689999999999997E-2</c:v>
                </c:pt>
                <c:pt idx="1776">
                  <c:v>3.2451000000000001E-2</c:v>
                </c:pt>
                <c:pt idx="1777">
                  <c:v>3.2215000000000001E-2</c:v>
                </c:pt>
                <c:pt idx="1778">
                  <c:v>3.1981999999999997E-2</c:v>
                </c:pt>
                <c:pt idx="1779">
                  <c:v>3.1752000000000002E-2</c:v>
                </c:pt>
                <c:pt idx="1780">
                  <c:v>3.1524000000000003E-2</c:v>
                </c:pt>
                <c:pt idx="1781">
                  <c:v>3.1300000000000001E-2</c:v>
                </c:pt>
                <c:pt idx="1782">
                  <c:v>3.1078000000000001E-2</c:v>
                </c:pt>
                <c:pt idx="1783">
                  <c:v>3.0859999999999999E-2</c:v>
                </c:pt>
                <c:pt idx="1784">
                  <c:v>3.0647000000000001E-2</c:v>
                </c:pt>
                <c:pt idx="1785">
                  <c:v>3.0436999999999999E-2</c:v>
                </c:pt>
                <c:pt idx="1786">
                  <c:v>3.0231000000000001E-2</c:v>
                </c:pt>
                <c:pt idx="1787">
                  <c:v>3.0027999999999999E-2</c:v>
                </c:pt>
                <c:pt idx="1788">
                  <c:v>2.9829000000000001E-2</c:v>
                </c:pt>
                <c:pt idx="1789">
                  <c:v>2.9634000000000001E-2</c:v>
                </c:pt>
                <c:pt idx="1790">
                  <c:v>2.9440999999999998E-2</c:v>
                </c:pt>
                <c:pt idx="1791">
                  <c:v>2.9252E-2</c:v>
                </c:pt>
                <c:pt idx="1792">
                  <c:v>2.9066000000000002E-2</c:v>
                </c:pt>
                <c:pt idx="1793">
                  <c:v>2.8884E-2</c:v>
                </c:pt>
                <c:pt idx="1794">
                  <c:v>2.8705000000000001E-2</c:v>
                </c:pt>
                <c:pt idx="1795">
                  <c:v>2.8528999999999999E-2</c:v>
                </c:pt>
                <c:pt idx="1796">
                  <c:v>2.8357E-2</c:v>
                </c:pt>
                <c:pt idx="1797">
                  <c:v>2.8188999999999999E-2</c:v>
                </c:pt>
                <c:pt idx="1798">
                  <c:v>2.8024E-2</c:v>
                </c:pt>
                <c:pt idx="1799">
                  <c:v>2.7862000000000001E-2</c:v>
                </c:pt>
                <c:pt idx="1800">
                  <c:v>2.7702999999999998E-2</c:v>
                </c:pt>
                <c:pt idx="1801">
                  <c:v>2.7546000000000001E-2</c:v>
                </c:pt>
                <c:pt idx="1802">
                  <c:v>2.7390000000000001E-2</c:v>
                </c:pt>
                <c:pt idx="1803">
                  <c:v>2.7236E-2</c:v>
                </c:pt>
                <c:pt idx="1804">
                  <c:v>2.7081999999999998E-2</c:v>
                </c:pt>
                <c:pt idx="1805">
                  <c:v>2.6929000000000002E-2</c:v>
                </c:pt>
                <c:pt idx="1806">
                  <c:v>2.6776999999999999E-2</c:v>
                </c:pt>
                <c:pt idx="1807">
                  <c:v>2.6626E-2</c:v>
                </c:pt>
                <c:pt idx="1808">
                  <c:v>2.6476E-2</c:v>
                </c:pt>
                <c:pt idx="1809">
                  <c:v>2.6328000000000001E-2</c:v>
                </c:pt>
                <c:pt idx="1810">
                  <c:v>2.6182E-2</c:v>
                </c:pt>
                <c:pt idx="1811">
                  <c:v>2.6037999999999999E-2</c:v>
                </c:pt>
                <c:pt idx="1812">
                  <c:v>2.5897E-2</c:v>
                </c:pt>
                <c:pt idx="1813">
                  <c:v>2.5756999999999999E-2</c:v>
                </c:pt>
                <c:pt idx="1814">
                  <c:v>2.562E-2</c:v>
                </c:pt>
                <c:pt idx="1815">
                  <c:v>2.5485000000000001E-2</c:v>
                </c:pt>
                <c:pt idx="1816">
                  <c:v>2.5350999999999999E-2</c:v>
                </c:pt>
                <c:pt idx="1817">
                  <c:v>2.5218999999999998E-2</c:v>
                </c:pt>
                <c:pt idx="1818">
                  <c:v>2.5087999999999999E-2</c:v>
                </c:pt>
                <c:pt idx="1819">
                  <c:v>2.4958999999999999E-2</c:v>
                </c:pt>
                <c:pt idx="1820">
                  <c:v>2.4830999999999999E-2</c:v>
                </c:pt>
                <c:pt idx="1821">
                  <c:v>2.4705000000000001E-2</c:v>
                </c:pt>
                <c:pt idx="1822">
                  <c:v>2.4580000000000001E-2</c:v>
                </c:pt>
                <c:pt idx="1823">
                  <c:v>2.4457E-2</c:v>
                </c:pt>
                <c:pt idx="1824">
                  <c:v>2.4336E-2</c:v>
                </c:pt>
                <c:pt idx="1825">
                  <c:v>2.4216000000000001E-2</c:v>
                </c:pt>
                <c:pt idx="1826">
                  <c:v>2.4098000000000001E-2</c:v>
                </c:pt>
                <c:pt idx="1827">
                  <c:v>2.3980000000000001E-2</c:v>
                </c:pt>
                <c:pt idx="1828">
                  <c:v>2.3862999999999999E-2</c:v>
                </c:pt>
                <c:pt idx="1829">
                  <c:v>2.3747000000000001E-2</c:v>
                </c:pt>
                <c:pt idx="1830">
                  <c:v>2.3630999999999999E-2</c:v>
                </c:pt>
                <c:pt idx="1831">
                  <c:v>2.3515999999999999E-2</c:v>
                </c:pt>
                <c:pt idx="1832">
                  <c:v>2.3401000000000002E-2</c:v>
                </c:pt>
                <c:pt idx="1833">
                  <c:v>2.3285E-2</c:v>
                </c:pt>
                <c:pt idx="1834">
                  <c:v>2.317E-2</c:v>
                </c:pt>
                <c:pt idx="1835">
                  <c:v>2.3054000000000002E-2</c:v>
                </c:pt>
                <c:pt idx="1836">
                  <c:v>2.2938E-2</c:v>
                </c:pt>
                <c:pt idx="1837">
                  <c:v>2.2821999999999999E-2</c:v>
                </c:pt>
                <c:pt idx="1838">
                  <c:v>2.2704999999999999E-2</c:v>
                </c:pt>
                <c:pt idx="1839">
                  <c:v>2.2589000000000001E-2</c:v>
                </c:pt>
                <c:pt idx="1840">
                  <c:v>2.2473E-2</c:v>
                </c:pt>
                <c:pt idx="1841">
                  <c:v>2.2356999999999998E-2</c:v>
                </c:pt>
                <c:pt idx="1842">
                  <c:v>2.2241E-2</c:v>
                </c:pt>
                <c:pt idx="1843">
                  <c:v>2.2127000000000001E-2</c:v>
                </c:pt>
                <c:pt idx="1844">
                  <c:v>2.2013000000000001E-2</c:v>
                </c:pt>
                <c:pt idx="1845">
                  <c:v>2.1901E-2</c:v>
                </c:pt>
                <c:pt idx="1846">
                  <c:v>2.1788999999999999E-2</c:v>
                </c:pt>
                <c:pt idx="1847">
                  <c:v>2.1679E-2</c:v>
                </c:pt>
                <c:pt idx="1848">
                  <c:v>2.1569999999999999E-2</c:v>
                </c:pt>
                <c:pt idx="1849">
                  <c:v>2.1462999999999999E-2</c:v>
                </c:pt>
                <c:pt idx="1850">
                  <c:v>2.1357999999999999E-2</c:v>
                </c:pt>
                <c:pt idx="1851">
                  <c:v>2.1255E-2</c:v>
                </c:pt>
                <c:pt idx="1852">
                  <c:v>2.1153999999999999E-2</c:v>
                </c:pt>
                <c:pt idx="1853">
                  <c:v>2.1052999999999999E-2</c:v>
                </c:pt>
                <c:pt idx="1854">
                  <c:v>2.0954E-2</c:v>
                </c:pt>
                <c:pt idx="1855">
                  <c:v>2.0856E-2</c:v>
                </c:pt>
                <c:pt idx="1856">
                  <c:v>2.0757999999999999E-2</c:v>
                </c:pt>
                <c:pt idx="1857">
                  <c:v>2.0662E-2</c:v>
                </c:pt>
                <c:pt idx="1858">
                  <c:v>2.0566000000000001E-2</c:v>
                </c:pt>
                <c:pt idx="1859">
                  <c:v>2.0469999999999999E-2</c:v>
                </c:pt>
                <c:pt idx="1860">
                  <c:v>2.0375999999999998E-2</c:v>
                </c:pt>
                <c:pt idx="1861">
                  <c:v>2.0281E-2</c:v>
                </c:pt>
                <c:pt idx="1862">
                  <c:v>2.0185999999999999E-2</c:v>
                </c:pt>
                <c:pt idx="1863">
                  <c:v>2.0091999999999999E-2</c:v>
                </c:pt>
                <c:pt idx="1864">
                  <c:v>1.9997000000000001E-2</c:v>
                </c:pt>
                <c:pt idx="1865">
                  <c:v>1.9903000000000001E-2</c:v>
                </c:pt>
                <c:pt idx="1866">
                  <c:v>1.9809E-2</c:v>
                </c:pt>
                <c:pt idx="1867">
                  <c:v>1.9715E-2</c:v>
                </c:pt>
                <c:pt idx="1868">
                  <c:v>1.9622000000000001E-2</c:v>
                </c:pt>
                <c:pt idx="1869">
                  <c:v>1.9529000000000001E-2</c:v>
                </c:pt>
                <c:pt idx="1870">
                  <c:v>1.9435999999999998E-2</c:v>
                </c:pt>
                <c:pt idx="1871">
                  <c:v>1.9342000000000002E-2</c:v>
                </c:pt>
                <c:pt idx="1872">
                  <c:v>1.9248999999999999E-2</c:v>
                </c:pt>
                <c:pt idx="1873">
                  <c:v>1.9154999999999998E-2</c:v>
                </c:pt>
                <c:pt idx="1874">
                  <c:v>1.9061999999999999E-2</c:v>
                </c:pt>
                <c:pt idx="1875">
                  <c:v>1.8967999999999999E-2</c:v>
                </c:pt>
                <c:pt idx="1876">
                  <c:v>1.8874999999999999E-2</c:v>
                </c:pt>
                <c:pt idx="1877">
                  <c:v>1.8780000000000002E-2</c:v>
                </c:pt>
                <c:pt idx="1878">
                  <c:v>1.8686000000000001E-2</c:v>
                </c:pt>
                <c:pt idx="1879">
                  <c:v>1.8591E-2</c:v>
                </c:pt>
                <c:pt idx="1880">
                  <c:v>1.8495000000000001E-2</c:v>
                </c:pt>
                <c:pt idx="1881">
                  <c:v>1.8398999999999999E-2</c:v>
                </c:pt>
                <c:pt idx="1882">
                  <c:v>1.8301999999999999E-2</c:v>
                </c:pt>
                <c:pt idx="1883">
                  <c:v>1.8206E-2</c:v>
                </c:pt>
                <c:pt idx="1884">
                  <c:v>1.8109E-2</c:v>
                </c:pt>
                <c:pt idx="1885">
                  <c:v>1.8013000000000001E-2</c:v>
                </c:pt>
                <c:pt idx="1886">
                  <c:v>1.7916000000000001E-2</c:v>
                </c:pt>
                <c:pt idx="1887">
                  <c:v>1.7821E-2</c:v>
                </c:pt>
                <c:pt idx="1888">
                  <c:v>1.7725999999999999E-2</c:v>
                </c:pt>
                <c:pt idx="1889">
                  <c:v>1.7631999999999998E-2</c:v>
                </c:pt>
                <c:pt idx="1890">
                  <c:v>1.7538000000000002E-2</c:v>
                </c:pt>
                <c:pt idx="1891">
                  <c:v>1.7446E-2</c:v>
                </c:pt>
                <c:pt idx="1892">
                  <c:v>1.7354000000000001E-2</c:v>
                </c:pt>
                <c:pt idx="1893">
                  <c:v>1.7263000000000001E-2</c:v>
                </c:pt>
                <c:pt idx="1894">
                  <c:v>1.7172E-2</c:v>
                </c:pt>
                <c:pt idx="1895">
                  <c:v>1.7082E-2</c:v>
                </c:pt>
                <c:pt idx="1896">
                  <c:v>1.966E-2</c:v>
                </c:pt>
                <c:pt idx="1897">
                  <c:v>1.9556E-2</c:v>
                </c:pt>
                <c:pt idx="1898">
                  <c:v>1.9452000000000001E-2</c:v>
                </c:pt>
                <c:pt idx="1899">
                  <c:v>1.9348000000000001E-2</c:v>
                </c:pt>
                <c:pt idx="1900">
                  <c:v>1.9244000000000001E-2</c:v>
                </c:pt>
                <c:pt idx="1901">
                  <c:v>1.9140000000000001E-2</c:v>
                </c:pt>
                <c:pt idx="1902">
                  <c:v>1.9036999999999998E-2</c:v>
                </c:pt>
                <c:pt idx="1903">
                  <c:v>1.8932999999999998E-2</c:v>
                </c:pt>
                <c:pt idx="1904">
                  <c:v>1.8828999999999999E-2</c:v>
                </c:pt>
                <c:pt idx="1905">
                  <c:v>1.8724000000000001E-2</c:v>
                </c:pt>
                <c:pt idx="1906">
                  <c:v>1.8620000000000001E-2</c:v>
                </c:pt>
                <c:pt idx="1907">
                  <c:v>2.0107E-2</c:v>
                </c:pt>
                <c:pt idx="1908">
                  <c:v>2.1127E-2</c:v>
                </c:pt>
                <c:pt idx="1909">
                  <c:v>2.1007999999999999E-2</c:v>
                </c:pt>
                <c:pt idx="1910">
                  <c:v>2.0889999999999999E-2</c:v>
                </c:pt>
                <c:pt idx="1911">
                  <c:v>2.0771999999999999E-2</c:v>
                </c:pt>
                <c:pt idx="1912">
                  <c:v>2.0655E-2</c:v>
                </c:pt>
                <c:pt idx="1913">
                  <c:v>2.0535999999999999E-2</c:v>
                </c:pt>
                <c:pt idx="1914">
                  <c:v>2.0417999999999999E-2</c:v>
                </c:pt>
                <c:pt idx="1915">
                  <c:v>2.0298E-2</c:v>
                </c:pt>
                <c:pt idx="1916">
                  <c:v>2.0178000000000001E-2</c:v>
                </c:pt>
                <c:pt idx="1917">
                  <c:v>2.0056000000000001E-2</c:v>
                </c:pt>
                <c:pt idx="1918">
                  <c:v>1.9934E-2</c:v>
                </c:pt>
                <c:pt idx="1919">
                  <c:v>1.9810000000000001E-2</c:v>
                </c:pt>
                <c:pt idx="1920">
                  <c:v>1.9685000000000001E-2</c:v>
                </c:pt>
                <c:pt idx="1921">
                  <c:v>1.9559E-2</c:v>
                </c:pt>
                <c:pt idx="1922">
                  <c:v>1.9432999999999999E-2</c:v>
                </c:pt>
                <c:pt idx="1923">
                  <c:v>1.9306E-2</c:v>
                </c:pt>
                <c:pt idx="1924">
                  <c:v>1.9178000000000001E-2</c:v>
                </c:pt>
                <c:pt idx="1925">
                  <c:v>1.9049E-2</c:v>
                </c:pt>
                <c:pt idx="1926">
                  <c:v>1.8918999999999998E-2</c:v>
                </c:pt>
                <c:pt idx="1927">
                  <c:v>1.8787999999999999E-2</c:v>
                </c:pt>
                <c:pt idx="1928">
                  <c:v>1.8655999999999999E-2</c:v>
                </c:pt>
                <c:pt idx="1929">
                  <c:v>1.8525E-2</c:v>
                </c:pt>
                <c:pt idx="1930">
                  <c:v>1.8394000000000001E-2</c:v>
                </c:pt>
                <c:pt idx="1931">
                  <c:v>1.8263000000000001E-2</c:v>
                </c:pt>
                <c:pt idx="1932">
                  <c:v>1.8134000000000001E-2</c:v>
                </c:pt>
                <c:pt idx="1933">
                  <c:v>1.8006000000000001E-2</c:v>
                </c:pt>
                <c:pt idx="1934">
                  <c:v>1.788E-2</c:v>
                </c:pt>
                <c:pt idx="1935">
                  <c:v>1.7753999999999999E-2</c:v>
                </c:pt>
                <c:pt idx="1936">
                  <c:v>1.763E-2</c:v>
                </c:pt>
                <c:pt idx="1937">
                  <c:v>1.8048999999999999E-2</c:v>
                </c:pt>
                <c:pt idx="1938">
                  <c:v>2.2554999999999999E-2</c:v>
                </c:pt>
                <c:pt idx="1939">
                  <c:v>2.2402999999999999E-2</c:v>
                </c:pt>
                <c:pt idx="1940">
                  <c:v>2.2252999999999998E-2</c:v>
                </c:pt>
                <c:pt idx="1941">
                  <c:v>2.2103999999999999E-2</c:v>
                </c:pt>
                <c:pt idx="1942">
                  <c:v>2.1956E-2</c:v>
                </c:pt>
                <c:pt idx="1943">
                  <c:v>2.1808000000000001E-2</c:v>
                </c:pt>
                <c:pt idx="1944">
                  <c:v>2.1661E-2</c:v>
                </c:pt>
                <c:pt idx="1945">
                  <c:v>2.1513999999999998E-2</c:v>
                </c:pt>
                <c:pt idx="1946">
                  <c:v>2.1368000000000002E-2</c:v>
                </c:pt>
                <c:pt idx="1947">
                  <c:v>2.1222000000000001E-2</c:v>
                </c:pt>
                <c:pt idx="1948">
                  <c:v>2.1076999999999999E-2</c:v>
                </c:pt>
                <c:pt idx="1949">
                  <c:v>2.0931999999999999E-2</c:v>
                </c:pt>
                <c:pt idx="1950">
                  <c:v>2.0787E-2</c:v>
                </c:pt>
                <c:pt idx="1951">
                  <c:v>2.0643000000000002E-2</c:v>
                </c:pt>
                <c:pt idx="1952">
                  <c:v>2.0497999999999999E-2</c:v>
                </c:pt>
                <c:pt idx="1953">
                  <c:v>2.0355000000000002E-2</c:v>
                </c:pt>
                <c:pt idx="1954">
                  <c:v>2.0212000000000001E-2</c:v>
                </c:pt>
                <c:pt idx="1955">
                  <c:v>2.0069E-2</c:v>
                </c:pt>
                <c:pt idx="1956">
                  <c:v>1.9927E-2</c:v>
                </c:pt>
                <c:pt idx="1957">
                  <c:v>1.9785000000000001E-2</c:v>
                </c:pt>
                <c:pt idx="1958">
                  <c:v>1.9642E-2</c:v>
                </c:pt>
                <c:pt idx="1959">
                  <c:v>1.95E-2</c:v>
                </c:pt>
                <c:pt idx="1960">
                  <c:v>1.9358E-2</c:v>
                </c:pt>
                <c:pt idx="1961">
                  <c:v>1.9216E-2</c:v>
                </c:pt>
                <c:pt idx="1962">
                  <c:v>1.9075000000000002E-2</c:v>
                </c:pt>
                <c:pt idx="1963">
                  <c:v>1.8935E-2</c:v>
                </c:pt>
                <c:pt idx="1964">
                  <c:v>1.8796E-2</c:v>
                </c:pt>
                <c:pt idx="1965">
                  <c:v>1.8657E-2</c:v>
                </c:pt>
                <c:pt idx="1966">
                  <c:v>1.8519000000000001E-2</c:v>
                </c:pt>
                <c:pt idx="1967">
                  <c:v>1.8381000000000002E-2</c:v>
                </c:pt>
                <c:pt idx="1968">
                  <c:v>1.8244E-2</c:v>
                </c:pt>
                <c:pt idx="1969">
                  <c:v>1.8107000000000002E-2</c:v>
                </c:pt>
                <c:pt idx="1970">
                  <c:v>1.7968999999999999E-2</c:v>
                </c:pt>
                <c:pt idx="1971">
                  <c:v>1.7831E-2</c:v>
                </c:pt>
                <c:pt idx="1972">
                  <c:v>1.7690999999999998E-2</c:v>
                </c:pt>
                <c:pt idx="1973">
                  <c:v>1.7552000000000002E-2</c:v>
                </c:pt>
                <c:pt idx="1974">
                  <c:v>1.7412E-2</c:v>
                </c:pt>
                <c:pt idx="1975">
                  <c:v>1.7271999999999999E-2</c:v>
                </c:pt>
                <c:pt idx="1976">
                  <c:v>1.7132000000000001E-2</c:v>
                </c:pt>
                <c:pt idx="1977">
                  <c:v>1.6992E-2</c:v>
                </c:pt>
                <c:pt idx="1978">
                  <c:v>1.6853E-2</c:v>
                </c:pt>
                <c:pt idx="1979">
                  <c:v>1.6715000000000001E-2</c:v>
                </c:pt>
                <c:pt idx="1980">
                  <c:v>1.6577999999999999E-2</c:v>
                </c:pt>
                <c:pt idx="1981">
                  <c:v>1.6441999999999998E-2</c:v>
                </c:pt>
                <c:pt idx="1982">
                  <c:v>1.6308E-2</c:v>
                </c:pt>
                <c:pt idx="1983">
                  <c:v>1.6174999999999998E-2</c:v>
                </c:pt>
                <c:pt idx="1984">
                  <c:v>1.6043000000000002E-2</c:v>
                </c:pt>
                <c:pt idx="1985">
                  <c:v>1.5911999999999999E-2</c:v>
                </c:pt>
                <c:pt idx="1986">
                  <c:v>1.5781E-2</c:v>
                </c:pt>
                <c:pt idx="1987">
                  <c:v>1.5651000000000002E-2</c:v>
                </c:pt>
                <c:pt idx="1988">
                  <c:v>1.5521E-2</c:v>
                </c:pt>
                <c:pt idx="1989">
                  <c:v>1.5391999999999999E-2</c:v>
                </c:pt>
                <c:pt idx="1990">
                  <c:v>1.5262E-2</c:v>
                </c:pt>
                <c:pt idx="1991">
                  <c:v>1.5132E-2</c:v>
                </c:pt>
                <c:pt idx="1992">
                  <c:v>1.5003000000000001E-2</c:v>
                </c:pt>
                <c:pt idx="1993">
                  <c:v>1.4873000000000001E-2</c:v>
                </c:pt>
                <c:pt idx="1994">
                  <c:v>1.4744E-2</c:v>
                </c:pt>
                <c:pt idx="1995">
                  <c:v>1.4614E-2</c:v>
                </c:pt>
                <c:pt idx="1996">
                  <c:v>1.4484E-2</c:v>
                </c:pt>
                <c:pt idx="1997">
                  <c:v>1.4354E-2</c:v>
                </c:pt>
                <c:pt idx="1998">
                  <c:v>1.4225E-2</c:v>
                </c:pt>
                <c:pt idx="1999">
                  <c:v>1.4095E-2</c:v>
                </c:pt>
                <c:pt idx="2000">
                  <c:v>1.3965999999999999E-2</c:v>
                </c:pt>
                <c:pt idx="2001">
                  <c:v>1.3838E-2</c:v>
                </c:pt>
                <c:pt idx="2002">
                  <c:v>1.371E-2</c:v>
                </c:pt>
                <c:pt idx="2003">
                  <c:v>1.3582E-2</c:v>
                </c:pt>
                <c:pt idx="2004">
                  <c:v>1.3454000000000001E-2</c:v>
                </c:pt>
                <c:pt idx="2005">
                  <c:v>1.3327E-2</c:v>
                </c:pt>
                <c:pt idx="2006">
                  <c:v>1.32E-2</c:v>
                </c:pt>
                <c:pt idx="2007">
                  <c:v>1.3073E-2</c:v>
                </c:pt>
                <c:pt idx="2008">
                  <c:v>1.2947E-2</c:v>
                </c:pt>
                <c:pt idx="2009">
                  <c:v>1.2821000000000001E-2</c:v>
                </c:pt>
                <c:pt idx="2010">
                  <c:v>1.2696000000000001E-2</c:v>
                </c:pt>
                <c:pt idx="2011">
                  <c:v>1.2571000000000001E-2</c:v>
                </c:pt>
                <c:pt idx="2012">
                  <c:v>1.2446E-2</c:v>
                </c:pt>
                <c:pt idx="2013">
                  <c:v>1.2321E-2</c:v>
                </c:pt>
                <c:pt idx="2014">
                  <c:v>1.2197E-2</c:v>
                </c:pt>
                <c:pt idx="2015">
                  <c:v>1.2073E-2</c:v>
                </c:pt>
                <c:pt idx="2016">
                  <c:v>1.1949E-2</c:v>
                </c:pt>
                <c:pt idx="2017">
                  <c:v>1.1827000000000001E-2</c:v>
                </c:pt>
                <c:pt idx="2018">
                  <c:v>1.1705E-2</c:v>
                </c:pt>
                <c:pt idx="2019">
                  <c:v>1.1584000000000001E-2</c:v>
                </c:pt>
                <c:pt idx="2020">
                  <c:v>1.1464E-2</c:v>
                </c:pt>
                <c:pt idx="2021">
                  <c:v>1.1346E-2</c:v>
                </c:pt>
                <c:pt idx="2022">
                  <c:v>1.1228E-2</c:v>
                </c:pt>
                <c:pt idx="2023">
                  <c:v>1.1112E-2</c:v>
                </c:pt>
                <c:pt idx="2024">
                  <c:v>1.0996000000000001E-2</c:v>
                </c:pt>
                <c:pt idx="2025">
                  <c:v>1.0881E-2</c:v>
                </c:pt>
                <c:pt idx="2026">
                  <c:v>1.0768E-2</c:v>
                </c:pt>
                <c:pt idx="2027">
                  <c:v>1.0655E-2</c:v>
                </c:pt>
                <c:pt idx="2028">
                  <c:v>1.0544E-2</c:v>
                </c:pt>
                <c:pt idx="2029">
                  <c:v>1.0434000000000001E-2</c:v>
                </c:pt>
                <c:pt idx="2030">
                  <c:v>1.0326E-2</c:v>
                </c:pt>
                <c:pt idx="2031">
                  <c:v>1.0219000000000001E-2</c:v>
                </c:pt>
                <c:pt idx="2032">
                  <c:v>1.0113E-2</c:v>
                </c:pt>
                <c:pt idx="2033">
                  <c:v>1.0008E-2</c:v>
                </c:pt>
                <c:pt idx="2034">
                  <c:v>9.9044000000000007E-3</c:v>
                </c:pt>
                <c:pt idx="2035">
                  <c:v>9.8014999999999994E-3</c:v>
                </c:pt>
                <c:pt idx="2036">
                  <c:v>9.6995999999999992E-3</c:v>
                </c:pt>
                <c:pt idx="2037">
                  <c:v>9.5986000000000005E-3</c:v>
                </c:pt>
                <c:pt idx="2038">
                  <c:v>9.4985999999999994E-3</c:v>
                </c:pt>
                <c:pt idx="2039">
                  <c:v>9.3994999999999999E-3</c:v>
                </c:pt>
                <c:pt idx="2040">
                  <c:v>9.3013000000000002E-3</c:v>
                </c:pt>
                <c:pt idx="2041">
                  <c:v>9.2040999999999998E-3</c:v>
                </c:pt>
                <c:pt idx="2042">
                  <c:v>9.1076999999999998E-3</c:v>
                </c:pt>
                <c:pt idx="2043">
                  <c:v>9.0119999999999992E-3</c:v>
                </c:pt>
                <c:pt idx="2044">
                  <c:v>8.9169999999999996E-3</c:v>
                </c:pt>
                <c:pt idx="2045">
                  <c:v>8.8225000000000005E-3</c:v>
                </c:pt>
                <c:pt idx="2046">
                  <c:v>8.7287000000000007E-3</c:v>
                </c:pt>
                <c:pt idx="2047">
                  <c:v>8.6358000000000008E-3</c:v>
                </c:pt>
                <c:pt idx="2048">
                  <c:v>8.5439000000000001E-3</c:v>
                </c:pt>
                <c:pt idx="2049">
                  <c:v>8.4531999999999993E-3</c:v>
                </c:pt>
                <c:pt idx="2050">
                  <c:v>8.3634999999999994E-3</c:v>
                </c:pt>
                <c:pt idx="2051">
                  <c:v>8.2749999999999994E-3</c:v>
                </c:pt>
                <c:pt idx="2052">
                  <c:v>8.1875999999999997E-3</c:v>
                </c:pt>
                <c:pt idx="2053">
                  <c:v>8.1011E-3</c:v>
                </c:pt>
                <c:pt idx="2054">
                  <c:v>8.0155000000000001E-3</c:v>
                </c:pt>
                <c:pt idx="2055">
                  <c:v>7.9308E-3</c:v>
                </c:pt>
                <c:pt idx="2056">
                  <c:v>7.8469000000000004E-3</c:v>
                </c:pt>
                <c:pt idx="2057">
                  <c:v>7.7638999999999998E-3</c:v>
                </c:pt>
                <c:pt idx="2058">
                  <c:v>7.6817999999999999E-3</c:v>
                </c:pt>
                <c:pt idx="2059">
                  <c:v>7.6004999999999996E-3</c:v>
                </c:pt>
                <c:pt idx="2060">
                  <c:v>7.5199999999999998E-3</c:v>
                </c:pt>
                <c:pt idx="2061">
                  <c:v>7.4405000000000001E-3</c:v>
                </c:pt>
                <c:pt idx="2062">
                  <c:v>7.3616999999999997E-3</c:v>
                </c:pt>
                <c:pt idx="2063">
                  <c:v>7.2836000000000003E-3</c:v>
                </c:pt>
                <c:pt idx="2064">
                  <c:v>7.2062999999999997E-3</c:v>
                </c:pt>
                <c:pt idx="2065">
                  <c:v>7.1297000000000001E-3</c:v>
                </c:pt>
                <c:pt idx="2066">
                  <c:v>7.0537999999999998E-3</c:v>
                </c:pt>
                <c:pt idx="2067">
                  <c:v>6.9788999999999997E-3</c:v>
                </c:pt>
                <c:pt idx="2068">
                  <c:v>6.9046999999999997E-3</c:v>
                </c:pt>
                <c:pt idx="2069">
                  <c:v>6.8313999999999996E-3</c:v>
                </c:pt>
                <c:pt idx="2070">
                  <c:v>6.7590999999999997E-3</c:v>
                </c:pt>
                <c:pt idx="2071">
                  <c:v>6.6877999999999998E-3</c:v>
                </c:pt>
                <c:pt idx="2072">
                  <c:v>6.6178000000000001E-3</c:v>
                </c:pt>
                <c:pt idx="2073">
                  <c:v>6.5488999999999999E-3</c:v>
                </c:pt>
                <c:pt idx="2074">
                  <c:v>6.4811000000000001E-3</c:v>
                </c:pt>
                <c:pt idx="2075">
                  <c:v>6.4142000000000001E-3</c:v>
                </c:pt>
                <c:pt idx="2076">
                  <c:v>6.3480999999999997E-3</c:v>
                </c:pt>
                <c:pt idx="2077">
                  <c:v>6.2827999999999998E-3</c:v>
                </c:pt>
                <c:pt idx="2078">
                  <c:v>6.2182000000000001E-3</c:v>
                </c:pt>
                <c:pt idx="2079">
                  <c:v>6.1544E-3</c:v>
                </c:pt>
                <c:pt idx="2080">
                  <c:v>6.0913E-3</c:v>
                </c:pt>
                <c:pt idx="2081">
                  <c:v>6.0289000000000002E-3</c:v>
                </c:pt>
                <c:pt idx="2082">
                  <c:v>5.9674000000000003E-3</c:v>
                </c:pt>
                <c:pt idx="2083">
                  <c:v>5.9067E-3</c:v>
                </c:pt>
                <c:pt idx="2084">
                  <c:v>5.8469000000000004E-3</c:v>
                </c:pt>
                <c:pt idx="2085">
                  <c:v>5.7879000000000003E-3</c:v>
                </c:pt>
                <c:pt idx="2086">
                  <c:v>5.7296999999999999E-3</c:v>
                </c:pt>
                <c:pt idx="2087">
                  <c:v>5.6722999999999999E-3</c:v>
                </c:pt>
                <c:pt idx="2088">
                  <c:v>5.6157000000000004E-3</c:v>
                </c:pt>
                <c:pt idx="2089">
                  <c:v>5.5599999999999998E-3</c:v>
                </c:pt>
                <c:pt idx="2090">
                  <c:v>5.5052E-3</c:v>
                </c:pt>
                <c:pt idx="2091">
                  <c:v>5.4513000000000001E-3</c:v>
                </c:pt>
                <c:pt idx="2092">
                  <c:v>5.3984000000000002E-3</c:v>
                </c:pt>
                <c:pt idx="2093">
                  <c:v>5.3461999999999997E-3</c:v>
                </c:pt>
                <c:pt idx="2094">
                  <c:v>5.2949E-3</c:v>
                </c:pt>
                <c:pt idx="2095">
                  <c:v>5.2445E-3</c:v>
                </c:pt>
                <c:pt idx="2096">
                  <c:v>5.1948000000000003E-3</c:v>
                </c:pt>
                <c:pt idx="2097">
                  <c:v>5.1457999999999999E-3</c:v>
                </c:pt>
                <c:pt idx="2098">
                  <c:v>5.0975999999999999E-3</c:v>
                </c:pt>
                <c:pt idx="2099">
                  <c:v>5.0501000000000001E-3</c:v>
                </c:pt>
                <c:pt idx="2100">
                  <c:v>5.0033999999999999E-3</c:v>
                </c:pt>
                <c:pt idx="2101">
                  <c:v>4.9573000000000004E-3</c:v>
                </c:pt>
                <c:pt idx="2102">
                  <c:v>4.9119000000000003E-3</c:v>
                </c:pt>
                <c:pt idx="2103">
                  <c:v>4.8671000000000001E-3</c:v>
                </c:pt>
                <c:pt idx="2104">
                  <c:v>4.8228999999999998E-3</c:v>
                </c:pt>
                <c:pt idx="2105">
                  <c:v>4.7791999999999999E-3</c:v>
                </c:pt>
                <c:pt idx="2106">
                  <c:v>4.7359999999999998E-3</c:v>
                </c:pt>
                <c:pt idx="2107">
                  <c:v>4.6934000000000003E-3</c:v>
                </c:pt>
                <c:pt idx="2108">
                  <c:v>4.6514E-3</c:v>
                </c:pt>
                <c:pt idx="2109">
                  <c:v>4.6099000000000001E-3</c:v>
                </c:pt>
                <c:pt idx="2110">
                  <c:v>4.5688999999999999E-3</c:v>
                </c:pt>
                <c:pt idx="2111">
                  <c:v>4.5282999999999999E-3</c:v>
                </c:pt>
                <c:pt idx="2112">
                  <c:v>4.4882000000000003E-3</c:v>
                </c:pt>
                <c:pt idx="2113">
                  <c:v>4.4485000000000002E-3</c:v>
                </c:pt>
                <c:pt idx="2114">
                  <c:v>4.4092000000000003E-3</c:v>
                </c:pt>
                <c:pt idx="2115">
                  <c:v>4.3702999999999997E-3</c:v>
                </c:pt>
                <c:pt idx="2116">
                  <c:v>4.3318000000000002E-3</c:v>
                </c:pt>
                <c:pt idx="2117">
                  <c:v>4.2938000000000004E-3</c:v>
                </c:pt>
                <c:pt idx="2118">
                  <c:v>4.2563000000000002E-3</c:v>
                </c:pt>
                <c:pt idx="2119">
                  <c:v>4.2192999999999996E-3</c:v>
                </c:pt>
                <c:pt idx="2120">
                  <c:v>4.1828999999999998E-3</c:v>
                </c:pt>
                <c:pt idx="2121">
                  <c:v>4.1469999999999996E-3</c:v>
                </c:pt>
                <c:pt idx="2122">
                  <c:v>4.1116E-3</c:v>
                </c:pt>
                <c:pt idx="2123">
                  <c:v>4.0766999999999999E-3</c:v>
                </c:pt>
                <c:pt idx="2124">
                  <c:v>4.0423999999999998E-3</c:v>
                </c:pt>
                <c:pt idx="2125">
                  <c:v>4.0086999999999996E-3</c:v>
                </c:pt>
                <c:pt idx="2126">
                  <c:v>3.9754999999999999E-3</c:v>
                </c:pt>
                <c:pt idx="2127">
                  <c:v>3.9430000000000003E-3</c:v>
                </c:pt>
                <c:pt idx="2128">
                  <c:v>3.9110000000000004E-3</c:v>
                </c:pt>
                <c:pt idx="2129">
                  <c:v>3.8795000000000001E-3</c:v>
                </c:pt>
                <c:pt idx="2130">
                  <c:v>3.8484999999999999E-3</c:v>
                </c:pt>
                <c:pt idx="2131">
                  <c:v>3.8180000000000002E-3</c:v>
                </c:pt>
                <c:pt idx="2132">
                  <c:v>3.7878999999999999E-3</c:v>
                </c:pt>
                <c:pt idx="2133">
                  <c:v>3.7583999999999998E-3</c:v>
                </c:pt>
                <c:pt idx="2134">
                  <c:v>3.7293999999999999E-3</c:v>
                </c:pt>
                <c:pt idx="2135">
                  <c:v>3.7009E-3</c:v>
                </c:pt>
                <c:pt idx="2136">
                  <c:v>3.673E-3</c:v>
                </c:pt>
                <c:pt idx="2137">
                  <c:v>3.6456000000000001E-3</c:v>
                </c:pt>
                <c:pt idx="2138">
                  <c:v>3.6188000000000001E-3</c:v>
                </c:pt>
                <c:pt idx="2139">
                  <c:v>3.5923999999999999E-3</c:v>
                </c:pt>
                <c:pt idx="2140">
                  <c:v>3.5664999999999998E-3</c:v>
                </c:pt>
                <c:pt idx="2141">
                  <c:v>3.5409999999999999E-3</c:v>
                </c:pt>
                <c:pt idx="2142">
                  <c:v>3.5159000000000002E-3</c:v>
                </c:pt>
                <c:pt idx="2143">
                  <c:v>3.4911E-3</c:v>
                </c:pt>
                <c:pt idx="2144">
                  <c:v>3.4665999999999998E-3</c:v>
                </c:pt>
                <c:pt idx="2145">
                  <c:v>3.4424999999999998E-3</c:v>
                </c:pt>
                <c:pt idx="2146">
                  <c:v>3.4185999999999999E-3</c:v>
                </c:pt>
                <c:pt idx="2147">
                  <c:v>3.395E-3</c:v>
                </c:pt>
                <c:pt idx="2148">
                  <c:v>3.3717999999999999E-3</c:v>
                </c:pt>
                <c:pt idx="2149">
                  <c:v>3.349E-3</c:v>
                </c:pt>
                <c:pt idx="2150">
                  <c:v>3.5975E-3</c:v>
                </c:pt>
                <c:pt idx="2151">
                  <c:v>5.1693999999999997E-2</c:v>
                </c:pt>
                <c:pt idx="2152">
                  <c:v>5.1589999999999997E-2</c:v>
                </c:pt>
                <c:pt idx="2153">
                  <c:v>5.1220000000000002E-2</c:v>
                </c:pt>
                <c:pt idx="2154">
                  <c:v>5.0854999999999997E-2</c:v>
                </c:pt>
                <c:pt idx="2155">
                  <c:v>5.0495999999999999E-2</c:v>
                </c:pt>
                <c:pt idx="2156">
                  <c:v>5.0143E-2</c:v>
                </c:pt>
                <c:pt idx="2157">
                  <c:v>4.9796E-2</c:v>
                </c:pt>
                <c:pt idx="2158">
                  <c:v>4.9452999999999997E-2</c:v>
                </c:pt>
                <c:pt idx="2159">
                  <c:v>4.9116E-2</c:v>
                </c:pt>
                <c:pt idx="2160">
                  <c:v>4.8783E-2</c:v>
                </c:pt>
                <c:pt idx="2161">
                  <c:v>4.8454999999999998E-2</c:v>
                </c:pt>
                <c:pt idx="2162">
                  <c:v>4.8133000000000002E-2</c:v>
                </c:pt>
                <c:pt idx="2163">
                  <c:v>4.7815999999999997E-2</c:v>
                </c:pt>
                <c:pt idx="2164">
                  <c:v>4.7502999999999997E-2</c:v>
                </c:pt>
                <c:pt idx="2165">
                  <c:v>4.7195000000000001E-2</c:v>
                </c:pt>
                <c:pt idx="2166">
                  <c:v>4.6891000000000002E-2</c:v>
                </c:pt>
                <c:pt idx="2167">
                  <c:v>4.6591E-2</c:v>
                </c:pt>
                <c:pt idx="2168">
                  <c:v>4.6295000000000003E-2</c:v>
                </c:pt>
                <c:pt idx="2169">
                  <c:v>4.6003000000000002E-2</c:v>
                </c:pt>
                <c:pt idx="2170">
                  <c:v>4.5714999999999999E-2</c:v>
                </c:pt>
                <c:pt idx="2171">
                  <c:v>4.5432E-2</c:v>
                </c:pt>
                <c:pt idx="2172">
                  <c:v>4.5150999999999997E-2</c:v>
                </c:pt>
                <c:pt idx="2173">
                  <c:v>4.4873999999999997E-2</c:v>
                </c:pt>
                <c:pt idx="2174">
                  <c:v>4.4599E-2</c:v>
                </c:pt>
                <c:pt idx="2175">
                  <c:v>4.4325999999999997E-2</c:v>
                </c:pt>
                <c:pt idx="2176">
                  <c:v>4.4055999999999998E-2</c:v>
                </c:pt>
                <c:pt idx="2177">
                  <c:v>4.3788000000000001E-2</c:v>
                </c:pt>
                <c:pt idx="2178">
                  <c:v>4.3522999999999999E-2</c:v>
                </c:pt>
                <c:pt idx="2179">
                  <c:v>4.3262000000000002E-2</c:v>
                </c:pt>
                <c:pt idx="2180">
                  <c:v>4.3003E-2</c:v>
                </c:pt>
                <c:pt idx="2181">
                  <c:v>4.2747E-2</c:v>
                </c:pt>
                <c:pt idx="2182">
                  <c:v>4.2493000000000003E-2</c:v>
                </c:pt>
                <c:pt idx="2183">
                  <c:v>4.2242000000000002E-2</c:v>
                </c:pt>
                <c:pt idx="2184">
                  <c:v>4.1993000000000003E-2</c:v>
                </c:pt>
                <c:pt idx="2185">
                  <c:v>4.1746999999999999E-2</c:v>
                </c:pt>
                <c:pt idx="2186">
                  <c:v>4.1505E-2</c:v>
                </c:pt>
                <c:pt idx="2187">
                  <c:v>4.1265999999999997E-2</c:v>
                </c:pt>
                <c:pt idx="2188">
                  <c:v>4.1030999999999998E-2</c:v>
                </c:pt>
                <c:pt idx="2189">
                  <c:v>4.0798000000000001E-2</c:v>
                </c:pt>
                <c:pt idx="2190">
                  <c:v>4.0569000000000001E-2</c:v>
                </c:pt>
                <c:pt idx="2191">
                  <c:v>4.0341000000000002E-2</c:v>
                </c:pt>
                <c:pt idx="2192">
                  <c:v>4.0114999999999998E-2</c:v>
                </c:pt>
                <c:pt idx="2193">
                  <c:v>3.9890000000000002E-2</c:v>
                </c:pt>
                <c:pt idx="2194">
                  <c:v>3.9666E-2</c:v>
                </c:pt>
                <c:pt idx="2195">
                  <c:v>3.9442999999999999E-2</c:v>
                </c:pt>
                <c:pt idx="2196">
                  <c:v>3.9219999999999998E-2</c:v>
                </c:pt>
                <c:pt idx="2197">
                  <c:v>3.8997999999999998E-2</c:v>
                </c:pt>
                <c:pt idx="2198">
                  <c:v>3.8775999999999998E-2</c:v>
                </c:pt>
                <c:pt idx="2199">
                  <c:v>3.8556E-2</c:v>
                </c:pt>
                <c:pt idx="2200">
                  <c:v>3.8337999999999997E-2</c:v>
                </c:pt>
                <c:pt idx="2201">
                  <c:v>3.8122999999999997E-2</c:v>
                </c:pt>
                <c:pt idx="2202">
                  <c:v>3.7909999999999999E-2</c:v>
                </c:pt>
                <c:pt idx="2203">
                  <c:v>3.7699999999999997E-2</c:v>
                </c:pt>
                <c:pt idx="2204">
                  <c:v>3.7491999999999998E-2</c:v>
                </c:pt>
                <c:pt idx="2205">
                  <c:v>3.7287000000000001E-2</c:v>
                </c:pt>
                <c:pt idx="2206">
                  <c:v>4.0167000000000001E-2</c:v>
                </c:pt>
                <c:pt idx="2207">
                  <c:v>3.9947999999999997E-2</c:v>
                </c:pt>
                <c:pt idx="2208">
                  <c:v>3.9731000000000002E-2</c:v>
                </c:pt>
                <c:pt idx="2209">
                  <c:v>3.9516000000000003E-2</c:v>
                </c:pt>
                <c:pt idx="2210">
                  <c:v>3.9302999999999998E-2</c:v>
                </c:pt>
                <c:pt idx="2211">
                  <c:v>3.9092000000000002E-2</c:v>
                </c:pt>
                <c:pt idx="2212">
                  <c:v>3.8883000000000001E-2</c:v>
                </c:pt>
                <c:pt idx="2213">
                  <c:v>3.8675000000000001E-2</c:v>
                </c:pt>
                <c:pt idx="2214">
                  <c:v>3.8469000000000003E-2</c:v>
                </c:pt>
                <c:pt idx="2215">
                  <c:v>3.8265E-2</c:v>
                </c:pt>
                <c:pt idx="2216">
                  <c:v>3.8061999999999999E-2</c:v>
                </c:pt>
                <c:pt idx="2217">
                  <c:v>3.7860999999999999E-2</c:v>
                </c:pt>
                <c:pt idx="2218">
                  <c:v>3.7662000000000001E-2</c:v>
                </c:pt>
                <c:pt idx="2219">
                  <c:v>3.7464999999999998E-2</c:v>
                </c:pt>
                <c:pt idx="2220">
                  <c:v>3.7270999999999999E-2</c:v>
                </c:pt>
                <c:pt idx="2221">
                  <c:v>3.7078E-2</c:v>
                </c:pt>
                <c:pt idx="2222">
                  <c:v>3.6887999999999997E-2</c:v>
                </c:pt>
                <c:pt idx="2223">
                  <c:v>3.6699000000000002E-2</c:v>
                </c:pt>
                <c:pt idx="2224">
                  <c:v>3.6511000000000002E-2</c:v>
                </c:pt>
                <c:pt idx="2225">
                  <c:v>3.6325000000000003E-2</c:v>
                </c:pt>
                <c:pt idx="2226">
                  <c:v>3.6141E-2</c:v>
                </c:pt>
                <c:pt idx="2227">
                  <c:v>3.5958999999999998E-2</c:v>
                </c:pt>
                <c:pt idx="2228">
                  <c:v>3.5778999999999998E-2</c:v>
                </c:pt>
                <c:pt idx="2229">
                  <c:v>3.5598999999999999E-2</c:v>
                </c:pt>
                <c:pt idx="2230">
                  <c:v>3.5422000000000002E-2</c:v>
                </c:pt>
                <c:pt idx="2231">
                  <c:v>3.5246E-2</c:v>
                </c:pt>
                <c:pt idx="2232">
                  <c:v>3.5071999999999999E-2</c:v>
                </c:pt>
                <c:pt idx="2233">
                  <c:v>3.49E-2</c:v>
                </c:pt>
                <c:pt idx="2234">
                  <c:v>3.4729000000000003E-2</c:v>
                </c:pt>
                <c:pt idx="2235">
                  <c:v>3.4561000000000001E-2</c:v>
                </c:pt>
                <c:pt idx="2236">
                  <c:v>3.4394000000000001E-2</c:v>
                </c:pt>
                <c:pt idx="2237">
                  <c:v>3.4229000000000002E-2</c:v>
                </c:pt>
                <c:pt idx="2238">
                  <c:v>3.4064999999999998E-2</c:v>
                </c:pt>
                <c:pt idx="2239">
                  <c:v>3.3901000000000001E-2</c:v>
                </c:pt>
                <c:pt idx="2240">
                  <c:v>3.3738999999999998E-2</c:v>
                </c:pt>
                <c:pt idx="2241">
                  <c:v>3.3577000000000003E-2</c:v>
                </c:pt>
                <c:pt idx="2242">
                  <c:v>3.3416000000000001E-2</c:v>
                </c:pt>
                <c:pt idx="2243">
                  <c:v>3.3255E-2</c:v>
                </c:pt>
                <c:pt idx="2244">
                  <c:v>3.3096E-2</c:v>
                </c:pt>
                <c:pt idx="2245">
                  <c:v>3.2936E-2</c:v>
                </c:pt>
                <c:pt idx="2246">
                  <c:v>3.2777000000000001E-2</c:v>
                </c:pt>
                <c:pt idx="2247">
                  <c:v>3.2618000000000001E-2</c:v>
                </c:pt>
                <c:pt idx="2248">
                  <c:v>3.2458000000000001E-2</c:v>
                </c:pt>
                <c:pt idx="2249">
                  <c:v>3.2296999999999999E-2</c:v>
                </c:pt>
                <c:pt idx="2250">
                  <c:v>3.2136999999999999E-2</c:v>
                </c:pt>
                <c:pt idx="2251">
                  <c:v>3.1975000000000003E-2</c:v>
                </c:pt>
                <c:pt idx="2252">
                  <c:v>3.1814000000000002E-2</c:v>
                </c:pt>
                <c:pt idx="2253">
                  <c:v>3.1652E-2</c:v>
                </c:pt>
                <c:pt idx="2254">
                  <c:v>3.1489000000000003E-2</c:v>
                </c:pt>
                <c:pt idx="2255">
                  <c:v>3.1324999999999999E-2</c:v>
                </c:pt>
                <c:pt idx="2256">
                  <c:v>3.116E-2</c:v>
                </c:pt>
                <c:pt idx="2257">
                  <c:v>3.0995000000000002E-2</c:v>
                </c:pt>
                <c:pt idx="2258">
                  <c:v>3.0828999999999999E-2</c:v>
                </c:pt>
                <c:pt idx="2259">
                  <c:v>3.0664E-2</c:v>
                </c:pt>
                <c:pt idx="2260">
                  <c:v>3.0498000000000001E-2</c:v>
                </c:pt>
                <c:pt idx="2261">
                  <c:v>3.0332999999999999E-2</c:v>
                </c:pt>
                <c:pt idx="2262">
                  <c:v>3.0169000000000001E-2</c:v>
                </c:pt>
                <c:pt idx="2263">
                  <c:v>3.0003999999999999E-2</c:v>
                </c:pt>
                <c:pt idx="2264">
                  <c:v>2.9839000000000001E-2</c:v>
                </c:pt>
                <c:pt idx="2265">
                  <c:v>2.9673999999999999E-2</c:v>
                </c:pt>
                <c:pt idx="2266">
                  <c:v>2.9509000000000001E-2</c:v>
                </c:pt>
                <c:pt idx="2267">
                  <c:v>2.9343000000000001E-2</c:v>
                </c:pt>
                <c:pt idx="2268">
                  <c:v>2.9177000000000002E-2</c:v>
                </c:pt>
                <c:pt idx="2269">
                  <c:v>2.9010000000000001E-2</c:v>
                </c:pt>
                <c:pt idx="2270">
                  <c:v>3.3083000000000001E-2</c:v>
                </c:pt>
                <c:pt idx="2271">
                  <c:v>3.2892999999999999E-2</c:v>
                </c:pt>
                <c:pt idx="2272">
                  <c:v>3.2703000000000003E-2</c:v>
                </c:pt>
                <c:pt idx="2273">
                  <c:v>3.2515000000000002E-2</c:v>
                </c:pt>
                <c:pt idx="2274">
                  <c:v>3.2328000000000003E-2</c:v>
                </c:pt>
                <c:pt idx="2275">
                  <c:v>3.2141999999999997E-2</c:v>
                </c:pt>
                <c:pt idx="2276">
                  <c:v>3.1955999999999998E-2</c:v>
                </c:pt>
                <c:pt idx="2277">
                  <c:v>3.1771000000000001E-2</c:v>
                </c:pt>
                <c:pt idx="2278">
                  <c:v>3.1586999999999997E-2</c:v>
                </c:pt>
                <c:pt idx="2279">
                  <c:v>3.1401999999999999E-2</c:v>
                </c:pt>
                <c:pt idx="2280">
                  <c:v>3.1217999999999999E-2</c:v>
                </c:pt>
                <c:pt idx="2281">
                  <c:v>3.1033000000000002E-2</c:v>
                </c:pt>
                <c:pt idx="2282">
                  <c:v>3.0848E-2</c:v>
                </c:pt>
                <c:pt idx="2283">
                  <c:v>3.0661999999999998E-2</c:v>
                </c:pt>
                <c:pt idx="2284">
                  <c:v>3.0476E-2</c:v>
                </c:pt>
                <c:pt idx="2285">
                  <c:v>3.0287999999999999E-2</c:v>
                </c:pt>
                <c:pt idx="2286">
                  <c:v>3.0099999999999998E-2</c:v>
                </c:pt>
                <c:pt idx="2287">
                  <c:v>2.9911E-2</c:v>
                </c:pt>
                <c:pt idx="2288">
                  <c:v>2.9721999999999998E-2</c:v>
                </c:pt>
                <c:pt idx="2289">
                  <c:v>2.9533E-2</c:v>
                </c:pt>
                <c:pt idx="2290">
                  <c:v>2.9345E-2</c:v>
                </c:pt>
                <c:pt idx="2291">
                  <c:v>2.9156000000000001E-2</c:v>
                </c:pt>
                <c:pt idx="2292">
                  <c:v>2.8967E-2</c:v>
                </c:pt>
                <c:pt idx="2293">
                  <c:v>2.8778000000000001E-2</c:v>
                </c:pt>
                <c:pt idx="2294">
                  <c:v>2.8589E-2</c:v>
                </c:pt>
                <c:pt idx="2295">
                  <c:v>2.8400000000000002E-2</c:v>
                </c:pt>
                <c:pt idx="2296">
                  <c:v>2.8212999999999998E-2</c:v>
                </c:pt>
                <c:pt idx="2297">
                  <c:v>2.8025999999999999E-2</c:v>
                </c:pt>
                <c:pt idx="2298">
                  <c:v>2.784E-2</c:v>
                </c:pt>
                <c:pt idx="2299">
                  <c:v>2.7654999999999999E-2</c:v>
                </c:pt>
                <c:pt idx="2300">
                  <c:v>2.7470000000000001E-2</c:v>
                </c:pt>
                <c:pt idx="2301">
                  <c:v>2.7285E-2</c:v>
                </c:pt>
                <c:pt idx="2302">
                  <c:v>2.7099999999999999E-2</c:v>
                </c:pt>
                <c:pt idx="2303">
                  <c:v>2.6915000000000001E-2</c:v>
                </c:pt>
                <c:pt idx="2304">
                  <c:v>2.6728999999999999E-2</c:v>
                </c:pt>
                <c:pt idx="2305">
                  <c:v>2.6543000000000001E-2</c:v>
                </c:pt>
                <c:pt idx="2306">
                  <c:v>2.6356999999999998E-2</c:v>
                </c:pt>
                <c:pt idx="2307">
                  <c:v>2.6171E-2</c:v>
                </c:pt>
                <c:pt idx="2308">
                  <c:v>2.5984E-2</c:v>
                </c:pt>
                <c:pt idx="2309">
                  <c:v>2.5797E-2</c:v>
                </c:pt>
                <c:pt idx="2310">
                  <c:v>2.5610000000000001E-2</c:v>
                </c:pt>
                <c:pt idx="2311">
                  <c:v>2.5426000000000001E-2</c:v>
                </c:pt>
                <c:pt idx="2312">
                  <c:v>2.5243000000000002E-2</c:v>
                </c:pt>
                <c:pt idx="2313">
                  <c:v>2.5061E-2</c:v>
                </c:pt>
                <c:pt idx="2314">
                  <c:v>2.4881E-2</c:v>
                </c:pt>
                <c:pt idx="2315">
                  <c:v>2.4701000000000001E-2</c:v>
                </c:pt>
                <c:pt idx="2316">
                  <c:v>2.4521999999999999E-2</c:v>
                </c:pt>
                <c:pt idx="2317">
                  <c:v>2.4343E-2</c:v>
                </c:pt>
                <c:pt idx="2318">
                  <c:v>2.4163E-2</c:v>
                </c:pt>
                <c:pt idx="2319">
                  <c:v>2.3983999999999998E-2</c:v>
                </c:pt>
                <c:pt idx="2320">
                  <c:v>2.3803000000000001E-2</c:v>
                </c:pt>
                <c:pt idx="2321">
                  <c:v>2.3621E-2</c:v>
                </c:pt>
                <c:pt idx="2322">
                  <c:v>2.3436999999999999E-2</c:v>
                </c:pt>
                <c:pt idx="2323">
                  <c:v>2.3252999999999999E-2</c:v>
                </c:pt>
                <c:pt idx="2324">
                  <c:v>2.3067000000000001E-2</c:v>
                </c:pt>
                <c:pt idx="2325">
                  <c:v>2.2880000000000001E-2</c:v>
                </c:pt>
                <c:pt idx="2326">
                  <c:v>2.2692E-2</c:v>
                </c:pt>
                <c:pt idx="2327">
                  <c:v>2.2505000000000001E-2</c:v>
                </c:pt>
                <c:pt idx="2328">
                  <c:v>2.2318999999999999E-2</c:v>
                </c:pt>
                <c:pt idx="2329">
                  <c:v>2.2133E-2</c:v>
                </c:pt>
                <c:pt idx="2330">
                  <c:v>2.1947999999999999E-2</c:v>
                </c:pt>
                <c:pt idx="2331">
                  <c:v>2.1763999999999999E-2</c:v>
                </c:pt>
                <c:pt idx="2332">
                  <c:v>2.1582E-2</c:v>
                </c:pt>
                <c:pt idx="2333">
                  <c:v>2.1401E-2</c:v>
                </c:pt>
                <c:pt idx="2334">
                  <c:v>2.1221E-2</c:v>
                </c:pt>
                <c:pt idx="2335">
                  <c:v>2.1042000000000002E-2</c:v>
                </c:pt>
                <c:pt idx="2336">
                  <c:v>2.0864000000000001E-2</c:v>
                </c:pt>
                <c:pt idx="2337">
                  <c:v>2.0686E-2</c:v>
                </c:pt>
                <c:pt idx="2338">
                  <c:v>2.0508999999999999E-2</c:v>
                </c:pt>
                <c:pt idx="2339">
                  <c:v>2.0331999999999999E-2</c:v>
                </c:pt>
                <c:pt idx="2340">
                  <c:v>2.0157000000000001E-2</c:v>
                </c:pt>
                <c:pt idx="2341">
                  <c:v>1.9982E-2</c:v>
                </c:pt>
                <c:pt idx="2342">
                  <c:v>1.9807999999999999E-2</c:v>
                </c:pt>
                <c:pt idx="2343">
                  <c:v>1.9633999999999999E-2</c:v>
                </c:pt>
                <c:pt idx="2344">
                  <c:v>1.9460000000000002E-2</c:v>
                </c:pt>
                <c:pt idx="2345">
                  <c:v>1.9285E-2</c:v>
                </c:pt>
                <c:pt idx="2346">
                  <c:v>1.9111E-2</c:v>
                </c:pt>
                <c:pt idx="2347">
                  <c:v>1.8936000000000001E-2</c:v>
                </c:pt>
                <c:pt idx="2348">
                  <c:v>1.8761E-2</c:v>
                </c:pt>
                <c:pt idx="2349">
                  <c:v>1.8585999999999998E-2</c:v>
                </c:pt>
                <c:pt idx="2350">
                  <c:v>1.8409999999999999E-2</c:v>
                </c:pt>
                <c:pt idx="2351">
                  <c:v>1.8234E-2</c:v>
                </c:pt>
                <c:pt idx="2352">
                  <c:v>1.8058000000000001E-2</c:v>
                </c:pt>
                <c:pt idx="2353">
                  <c:v>1.7881999999999999E-2</c:v>
                </c:pt>
                <c:pt idx="2354">
                  <c:v>1.7704999999999999E-2</c:v>
                </c:pt>
                <c:pt idx="2355">
                  <c:v>1.7528999999999999E-2</c:v>
                </c:pt>
                <c:pt idx="2356">
                  <c:v>1.7354999999999999E-2</c:v>
                </c:pt>
                <c:pt idx="2357">
                  <c:v>1.7180999999999998E-2</c:v>
                </c:pt>
                <c:pt idx="2358">
                  <c:v>1.7009E-2</c:v>
                </c:pt>
                <c:pt idx="2359">
                  <c:v>1.6837999999999999E-2</c:v>
                </c:pt>
                <c:pt idx="2360">
                  <c:v>1.6669E-2</c:v>
                </c:pt>
                <c:pt idx="2361">
                  <c:v>1.6500999999999998E-2</c:v>
                </c:pt>
                <c:pt idx="2362">
                  <c:v>1.6334000000000001E-2</c:v>
                </c:pt>
                <c:pt idx="2363">
                  <c:v>1.6167999999999998E-2</c:v>
                </c:pt>
                <c:pt idx="2364">
                  <c:v>1.6001999999999999E-2</c:v>
                </c:pt>
                <c:pt idx="2365">
                  <c:v>1.5838000000000001E-2</c:v>
                </c:pt>
                <c:pt idx="2366">
                  <c:v>1.5674E-2</c:v>
                </c:pt>
                <c:pt idx="2367">
                  <c:v>1.5512E-2</c:v>
                </c:pt>
                <c:pt idx="2368">
                  <c:v>1.5350000000000001E-2</c:v>
                </c:pt>
                <c:pt idx="2369">
                  <c:v>1.519E-2</c:v>
                </c:pt>
                <c:pt idx="2370">
                  <c:v>1.5030999999999999E-2</c:v>
                </c:pt>
                <c:pt idx="2371">
                  <c:v>1.4871000000000001E-2</c:v>
                </c:pt>
                <c:pt idx="2372">
                  <c:v>1.4711E-2</c:v>
                </c:pt>
                <c:pt idx="2373">
                  <c:v>1.4552000000000001E-2</c:v>
                </c:pt>
                <c:pt idx="2374">
                  <c:v>1.4394000000000001E-2</c:v>
                </c:pt>
                <c:pt idx="2375">
                  <c:v>1.4237E-2</c:v>
                </c:pt>
                <c:pt idx="2376">
                  <c:v>1.4081E-2</c:v>
                </c:pt>
                <c:pt idx="2377">
                  <c:v>1.3927E-2</c:v>
                </c:pt>
                <c:pt idx="2378">
                  <c:v>1.3774E-2</c:v>
                </c:pt>
                <c:pt idx="2379">
                  <c:v>1.3623E-2</c:v>
                </c:pt>
                <c:pt idx="2380">
                  <c:v>1.3474E-2</c:v>
                </c:pt>
                <c:pt idx="2381">
                  <c:v>1.3325999999999999E-2</c:v>
                </c:pt>
                <c:pt idx="2382">
                  <c:v>1.3179E-2</c:v>
                </c:pt>
                <c:pt idx="2383">
                  <c:v>1.3034E-2</c:v>
                </c:pt>
                <c:pt idx="2384">
                  <c:v>1.289E-2</c:v>
                </c:pt>
                <c:pt idx="2385">
                  <c:v>1.2746E-2</c:v>
                </c:pt>
                <c:pt idx="2386">
                  <c:v>1.2604000000000001E-2</c:v>
                </c:pt>
                <c:pt idx="2387">
                  <c:v>1.2462000000000001E-2</c:v>
                </c:pt>
                <c:pt idx="2388">
                  <c:v>1.2322E-2</c:v>
                </c:pt>
                <c:pt idx="2389">
                  <c:v>1.2182999999999999E-2</c:v>
                </c:pt>
                <c:pt idx="2390">
                  <c:v>1.2045E-2</c:v>
                </c:pt>
                <c:pt idx="2391">
                  <c:v>1.1908E-2</c:v>
                </c:pt>
                <c:pt idx="2392">
                  <c:v>1.1771999999999999E-2</c:v>
                </c:pt>
                <c:pt idx="2393">
                  <c:v>1.1637E-2</c:v>
                </c:pt>
                <c:pt idx="2394">
                  <c:v>1.1504E-2</c:v>
                </c:pt>
                <c:pt idx="2395">
                  <c:v>1.1370999999999999E-2</c:v>
                </c:pt>
                <c:pt idx="2396">
                  <c:v>1.124E-2</c:v>
                </c:pt>
                <c:pt idx="2397">
                  <c:v>1.111E-2</c:v>
                </c:pt>
                <c:pt idx="2398">
                  <c:v>1.0982E-2</c:v>
                </c:pt>
                <c:pt idx="2399">
                  <c:v>1.0855999999999999E-2</c:v>
                </c:pt>
                <c:pt idx="2400">
                  <c:v>1.0732E-2</c:v>
                </c:pt>
                <c:pt idx="2401">
                  <c:v>1.0609E-2</c:v>
                </c:pt>
                <c:pt idx="2402">
                  <c:v>1.0487E-2</c:v>
                </c:pt>
                <c:pt idx="2403">
                  <c:v>1.0366999999999999E-2</c:v>
                </c:pt>
                <c:pt idx="2404">
                  <c:v>1.0248E-2</c:v>
                </c:pt>
                <c:pt idx="2405">
                  <c:v>1.013E-2</c:v>
                </c:pt>
                <c:pt idx="2406">
                  <c:v>1.0014E-2</c:v>
                </c:pt>
                <c:pt idx="2407">
                  <c:v>9.8993999999999992E-3</c:v>
                </c:pt>
                <c:pt idx="2408">
                  <c:v>9.7859000000000002E-3</c:v>
                </c:pt>
                <c:pt idx="2409">
                  <c:v>9.6737000000000004E-3</c:v>
                </c:pt>
                <c:pt idx="2410">
                  <c:v>9.5630000000000003E-3</c:v>
                </c:pt>
                <c:pt idx="2411">
                  <c:v>9.4538000000000001E-3</c:v>
                </c:pt>
                <c:pt idx="2412">
                  <c:v>9.3460000000000001E-3</c:v>
                </c:pt>
                <c:pt idx="2413">
                  <c:v>9.2396000000000006E-3</c:v>
                </c:pt>
                <c:pt idx="2414">
                  <c:v>9.1344000000000009E-3</c:v>
                </c:pt>
                <c:pt idx="2415">
                  <c:v>9.0302000000000004E-3</c:v>
                </c:pt>
                <c:pt idx="2416">
                  <c:v>8.9269999999999992E-3</c:v>
                </c:pt>
                <c:pt idx="2417">
                  <c:v>8.8248000000000007E-3</c:v>
                </c:pt>
                <c:pt idx="2418">
                  <c:v>8.7235999999999998E-3</c:v>
                </c:pt>
                <c:pt idx="2419">
                  <c:v>8.6233000000000004E-3</c:v>
                </c:pt>
                <c:pt idx="2420">
                  <c:v>8.5241999999999991E-3</c:v>
                </c:pt>
                <c:pt idx="2421">
                  <c:v>8.4261000000000006E-3</c:v>
                </c:pt>
                <c:pt idx="2422">
                  <c:v>8.3291000000000007E-3</c:v>
                </c:pt>
                <c:pt idx="2423">
                  <c:v>8.2331999999999995E-3</c:v>
                </c:pt>
                <c:pt idx="2424">
                  <c:v>8.1382999999999994E-3</c:v>
                </c:pt>
                <c:pt idx="2425">
                  <c:v>8.0444000000000002E-3</c:v>
                </c:pt>
                <c:pt idx="2426">
                  <c:v>7.9514000000000008E-3</c:v>
                </c:pt>
                <c:pt idx="2427">
                  <c:v>7.8594000000000008E-3</c:v>
                </c:pt>
                <c:pt idx="2428">
                  <c:v>7.7682999999999997E-3</c:v>
                </c:pt>
                <c:pt idx="2429">
                  <c:v>7.6779999999999999E-3</c:v>
                </c:pt>
                <c:pt idx="2430">
                  <c:v>7.5887000000000003E-3</c:v>
                </c:pt>
                <c:pt idx="2431">
                  <c:v>7.5005000000000002E-3</c:v>
                </c:pt>
                <c:pt idx="2432">
                  <c:v>7.4133000000000003E-3</c:v>
                </c:pt>
                <c:pt idx="2433">
                  <c:v>7.3274000000000004E-3</c:v>
                </c:pt>
                <c:pt idx="2434">
                  <c:v>7.2429E-3</c:v>
                </c:pt>
                <c:pt idx="2435">
                  <c:v>7.1598E-3</c:v>
                </c:pt>
                <c:pt idx="2436">
                  <c:v>7.0783E-3</c:v>
                </c:pt>
                <c:pt idx="2437">
                  <c:v>6.9987000000000001E-3</c:v>
                </c:pt>
                <c:pt idx="2438">
                  <c:v>6.9208000000000004E-3</c:v>
                </c:pt>
                <c:pt idx="2439">
                  <c:v>6.8446000000000002E-3</c:v>
                </c:pt>
                <c:pt idx="2440">
                  <c:v>6.77E-3</c:v>
                </c:pt>
                <c:pt idx="2441">
                  <c:v>6.6969000000000004E-3</c:v>
                </c:pt>
                <c:pt idx="2442">
                  <c:v>6.6252000000000004E-3</c:v>
                </c:pt>
                <c:pt idx="2443">
                  <c:v>6.5547000000000001E-3</c:v>
                </c:pt>
                <c:pt idx="2444">
                  <c:v>6.4853999999999997E-3</c:v>
                </c:pt>
                <c:pt idx="2445">
                  <c:v>6.4172999999999999E-3</c:v>
                </c:pt>
                <c:pt idx="2446">
                  <c:v>6.3501E-3</c:v>
                </c:pt>
                <c:pt idx="2447">
                  <c:v>6.2839999999999997E-3</c:v>
                </c:pt>
                <c:pt idx="2448">
                  <c:v>6.2188E-3</c:v>
                </c:pt>
                <c:pt idx="2449">
                  <c:v>6.1545000000000002E-3</c:v>
                </c:pt>
                <c:pt idx="2450">
                  <c:v>6.0911000000000003E-3</c:v>
                </c:pt>
                <c:pt idx="2451">
                  <c:v>6.0286000000000003E-3</c:v>
                </c:pt>
                <c:pt idx="2452">
                  <c:v>5.9670000000000001E-3</c:v>
                </c:pt>
                <c:pt idx="2453">
                  <c:v>5.9062000000000003E-3</c:v>
                </c:pt>
                <c:pt idx="2454">
                  <c:v>5.8462999999999996E-3</c:v>
                </c:pt>
                <c:pt idx="2455">
                  <c:v>5.7873000000000004E-3</c:v>
                </c:pt>
                <c:pt idx="2456">
                  <c:v>5.7291E-3</c:v>
                </c:pt>
                <c:pt idx="2457">
                  <c:v>5.6718000000000003E-3</c:v>
                </c:pt>
                <c:pt idx="2458">
                  <c:v>5.6151999999999999E-3</c:v>
                </c:pt>
                <c:pt idx="2459">
                  <c:v>5.5592999999999997E-3</c:v>
                </c:pt>
                <c:pt idx="2460">
                  <c:v>5.5040999999999996E-3</c:v>
                </c:pt>
                <c:pt idx="2461">
                  <c:v>5.4497E-3</c:v>
                </c:pt>
                <c:pt idx="2462">
                  <c:v>4.8079999999999998E-2</c:v>
                </c:pt>
                <c:pt idx="2463">
                  <c:v>5.6307999999999997E-2</c:v>
                </c:pt>
                <c:pt idx="2464">
                  <c:v>5.5738000000000003E-2</c:v>
                </c:pt>
                <c:pt idx="2465">
                  <c:v>5.5181000000000001E-2</c:v>
                </c:pt>
                <c:pt idx="2466">
                  <c:v>5.4635999999999997E-2</c:v>
                </c:pt>
                <c:pt idx="2467">
                  <c:v>5.4100000000000002E-2</c:v>
                </c:pt>
                <c:pt idx="2468">
                  <c:v>5.3573999999999997E-2</c:v>
                </c:pt>
                <c:pt idx="2469">
                  <c:v>5.3057E-2</c:v>
                </c:pt>
                <c:pt idx="2470">
                  <c:v>5.2547999999999997E-2</c:v>
                </c:pt>
                <c:pt idx="2471">
                  <c:v>5.2044E-2</c:v>
                </c:pt>
                <c:pt idx="2472">
                  <c:v>5.1546000000000002E-2</c:v>
                </c:pt>
                <c:pt idx="2473">
                  <c:v>5.1049999999999998E-2</c:v>
                </c:pt>
                <c:pt idx="2474">
                  <c:v>5.0556999999999998E-2</c:v>
                </c:pt>
                <c:pt idx="2475">
                  <c:v>5.0065999999999999E-2</c:v>
                </c:pt>
                <c:pt idx="2476">
                  <c:v>5.5315000000000003E-2</c:v>
                </c:pt>
                <c:pt idx="2477">
                  <c:v>5.4771E-2</c:v>
                </c:pt>
                <c:pt idx="2478">
                  <c:v>5.4233000000000003E-2</c:v>
                </c:pt>
                <c:pt idx="2479">
                  <c:v>5.3702E-2</c:v>
                </c:pt>
                <c:pt idx="2480">
                  <c:v>5.3179999999999998E-2</c:v>
                </c:pt>
                <c:pt idx="2481">
                  <c:v>5.2668E-2</c:v>
                </c:pt>
                <c:pt idx="2482">
                  <c:v>5.2165999999999997E-2</c:v>
                </c:pt>
                <c:pt idx="2483">
                  <c:v>5.1672000000000003E-2</c:v>
                </c:pt>
                <c:pt idx="2484">
                  <c:v>5.1186000000000002E-2</c:v>
                </c:pt>
                <c:pt idx="2485">
                  <c:v>5.5565000000000003E-2</c:v>
                </c:pt>
                <c:pt idx="2486">
                  <c:v>5.5050000000000002E-2</c:v>
                </c:pt>
                <c:pt idx="2487">
                  <c:v>5.4544000000000002E-2</c:v>
                </c:pt>
                <c:pt idx="2488">
                  <c:v>5.4047999999999999E-2</c:v>
                </c:pt>
                <c:pt idx="2489">
                  <c:v>5.5864999999999998E-2</c:v>
                </c:pt>
                <c:pt idx="2490">
                  <c:v>5.5365999999999999E-2</c:v>
                </c:pt>
                <c:pt idx="2491">
                  <c:v>5.4873999999999999E-2</c:v>
                </c:pt>
                <c:pt idx="2492">
                  <c:v>5.4392000000000003E-2</c:v>
                </c:pt>
                <c:pt idx="2493">
                  <c:v>5.3919000000000002E-2</c:v>
                </c:pt>
                <c:pt idx="2494">
                  <c:v>5.3457999999999999E-2</c:v>
                </c:pt>
                <c:pt idx="2495">
                  <c:v>5.3008E-2</c:v>
                </c:pt>
                <c:pt idx="2496">
                  <c:v>5.2569999999999999E-2</c:v>
                </c:pt>
                <c:pt idx="2497">
                  <c:v>5.2141E-2</c:v>
                </c:pt>
                <c:pt idx="2498">
                  <c:v>5.1721000000000003E-2</c:v>
                </c:pt>
                <c:pt idx="2499">
                  <c:v>5.1306999999999998E-2</c:v>
                </c:pt>
                <c:pt idx="2500">
                  <c:v>5.0900000000000001E-2</c:v>
                </c:pt>
                <c:pt idx="2501">
                  <c:v>5.0499000000000002E-2</c:v>
                </c:pt>
                <c:pt idx="2502">
                  <c:v>5.0104999999999997E-2</c:v>
                </c:pt>
                <c:pt idx="2503">
                  <c:v>4.9717999999999998E-2</c:v>
                </c:pt>
                <c:pt idx="2504">
                  <c:v>4.9338E-2</c:v>
                </c:pt>
                <c:pt idx="2505">
                  <c:v>4.8966000000000003E-2</c:v>
                </c:pt>
                <c:pt idx="2506">
                  <c:v>5.1061000000000002E-2</c:v>
                </c:pt>
                <c:pt idx="2507">
                  <c:v>5.0685000000000001E-2</c:v>
                </c:pt>
                <c:pt idx="2508">
                  <c:v>5.3526999999999998E-2</c:v>
                </c:pt>
                <c:pt idx="2509">
                  <c:v>5.3143000000000003E-2</c:v>
                </c:pt>
                <c:pt idx="2510">
                  <c:v>5.2767000000000001E-2</c:v>
                </c:pt>
                <c:pt idx="2511">
                  <c:v>5.2396999999999999E-2</c:v>
                </c:pt>
                <c:pt idx="2512">
                  <c:v>5.7354000000000002E-2</c:v>
                </c:pt>
                <c:pt idx="2513">
                  <c:v>6.1992999999999999E-2</c:v>
                </c:pt>
                <c:pt idx="2514">
                  <c:v>6.1563E-2</c:v>
                </c:pt>
                <c:pt idx="2515">
                  <c:v>6.1136999999999997E-2</c:v>
                </c:pt>
                <c:pt idx="2516">
                  <c:v>6.0715999999999999E-2</c:v>
                </c:pt>
                <c:pt idx="2517">
                  <c:v>6.0299999999999999E-2</c:v>
                </c:pt>
                <c:pt idx="2518">
                  <c:v>5.9888999999999998E-2</c:v>
                </c:pt>
                <c:pt idx="2519">
                  <c:v>5.9483000000000001E-2</c:v>
                </c:pt>
                <c:pt idx="2520">
                  <c:v>5.9083999999999998E-2</c:v>
                </c:pt>
                <c:pt idx="2521">
                  <c:v>5.8689999999999999E-2</c:v>
                </c:pt>
                <c:pt idx="2522">
                  <c:v>5.8302E-2</c:v>
                </c:pt>
                <c:pt idx="2523">
                  <c:v>5.7918999999999998E-2</c:v>
                </c:pt>
                <c:pt idx="2524">
                  <c:v>5.7542000000000003E-2</c:v>
                </c:pt>
                <c:pt idx="2525">
                  <c:v>5.7172000000000001E-2</c:v>
                </c:pt>
                <c:pt idx="2526">
                  <c:v>5.6808999999999998E-2</c:v>
                </c:pt>
                <c:pt idx="2527">
                  <c:v>5.6453000000000003E-2</c:v>
                </c:pt>
                <c:pt idx="2528">
                  <c:v>5.6104000000000001E-2</c:v>
                </c:pt>
                <c:pt idx="2529">
                  <c:v>5.5761999999999999E-2</c:v>
                </c:pt>
                <c:pt idx="2530">
                  <c:v>5.5426000000000003E-2</c:v>
                </c:pt>
                <c:pt idx="2531">
                  <c:v>5.5094999999999998E-2</c:v>
                </c:pt>
                <c:pt idx="2532">
                  <c:v>5.4769999999999999E-2</c:v>
                </c:pt>
                <c:pt idx="2533">
                  <c:v>5.4448000000000003E-2</c:v>
                </c:pt>
                <c:pt idx="2534">
                  <c:v>5.4130999999999999E-2</c:v>
                </c:pt>
                <c:pt idx="2535">
                  <c:v>5.3817999999999998E-2</c:v>
                </c:pt>
                <c:pt idx="2536">
                  <c:v>5.3509000000000001E-2</c:v>
                </c:pt>
                <c:pt idx="2537">
                  <c:v>5.3206000000000003E-2</c:v>
                </c:pt>
                <c:pt idx="2538">
                  <c:v>5.2906000000000002E-2</c:v>
                </c:pt>
                <c:pt idx="2539">
                  <c:v>5.2610999999999998E-2</c:v>
                </c:pt>
                <c:pt idx="2540">
                  <c:v>5.2318000000000003E-2</c:v>
                </c:pt>
                <c:pt idx="2541">
                  <c:v>5.2026000000000003E-2</c:v>
                </c:pt>
                <c:pt idx="2542">
                  <c:v>5.1735000000000003E-2</c:v>
                </c:pt>
                <c:pt idx="2543">
                  <c:v>5.1443999999999997E-2</c:v>
                </c:pt>
                <c:pt idx="2544">
                  <c:v>5.1152999999999997E-2</c:v>
                </c:pt>
                <c:pt idx="2545">
                  <c:v>5.0861999999999997E-2</c:v>
                </c:pt>
                <c:pt idx="2546">
                  <c:v>5.0571999999999999E-2</c:v>
                </c:pt>
                <c:pt idx="2547">
                  <c:v>5.0280999999999999E-2</c:v>
                </c:pt>
                <c:pt idx="2548">
                  <c:v>4.9991000000000001E-2</c:v>
                </c:pt>
                <c:pt idx="2549">
                  <c:v>4.9701000000000002E-2</c:v>
                </c:pt>
                <c:pt idx="2550">
                  <c:v>4.9411999999999998E-2</c:v>
                </c:pt>
                <c:pt idx="2551">
                  <c:v>4.9124000000000001E-2</c:v>
                </c:pt>
                <c:pt idx="2552">
                  <c:v>4.8837999999999999E-2</c:v>
                </c:pt>
                <c:pt idx="2553">
                  <c:v>4.8555000000000001E-2</c:v>
                </c:pt>
                <c:pt idx="2554">
                  <c:v>4.8273999999999997E-2</c:v>
                </c:pt>
                <c:pt idx="2555">
                  <c:v>4.7996999999999998E-2</c:v>
                </c:pt>
                <c:pt idx="2556">
                  <c:v>4.7723000000000002E-2</c:v>
                </c:pt>
                <c:pt idx="2557">
                  <c:v>4.7452000000000001E-2</c:v>
                </c:pt>
                <c:pt idx="2558">
                  <c:v>4.7184999999999998E-2</c:v>
                </c:pt>
                <c:pt idx="2559">
                  <c:v>4.6921999999999998E-2</c:v>
                </c:pt>
                <c:pt idx="2560">
                  <c:v>4.6662000000000002E-2</c:v>
                </c:pt>
                <c:pt idx="2561">
                  <c:v>4.6404000000000001E-2</c:v>
                </c:pt>
                <c:pt idx="2562">
                  <c:v>4.6149000000000003E-2</c:v>
                </c:pt>
                <c:pt idx="2563">
                  <c:v>4.5894999999999998E-2</c:v>
                </c:pt>
                <c:pt idx="2564">
                  <c:v>4.5643000000000003E-2</c:v>
                </c:pt>
                <c:pt idx="2565">
                  <c:v>4.5393000000000003E-2</c:v>
                </c:pt>
                <c:pt idx="2566">
                  <c:v>4.5143999999999997E-2</c:v>
                </c:pt>
                <c:pt idx="2567">
                  <c:v>4.4896999999999999E-2</c:v>
                </c:pt>
                <c:pt idx="2568">
                  <c:v>4.4651000000000003E-2</c:v>
                </c:pt>
                <c:pt idx="2569">
                  <c:v>4.4406000000000001E-2</c:v>
                </c:pt>
                <c:pt idx="2570">
                  <c:v>4.4162E-2</c:v>
                </c:pt>
                <c:pt idx="2571">
                  <c:v>4.3920000000000001E-2</c:v>
                </c:pt>
                <c:pt idx="2572">
                  <c:v>4.3679000000000003E-2</c:v>
                </c:pt>
                <c:pt idx="2573">
                  <c:v>4.3441E-2</c:v>
                </c:pt>
                <c:pt idx="2574">
                  <c:v>4.3202999999999998E-2</c:v>
                </c:pt>
                <c:pt idx="2575">
                  <c:v>4.2965999999999997E-2</c:v>
                </c:pt>
                <c:pt idx="2576">
                  <c:v>4.2729000000000003E-2</c:v>
                </c:pt>
                <c:pt idx="2577">
                  <c:v>4.2493000000000003E-2</c:v>
                </c:pt>
                <c:pt idx="2578">
                  <c:v>4.2258999999999998E-2</c:v>
                </c:pt>
                <c:pt idx="2579">
                  <c:v>4.2026000000000001E-2</c:v>
                </c:pt>
                <c:pt idx="2580">
                  <c:v>4.1796E-2</c:v>
                </c:pt>
                <c:pt idx="2581">
                  <c:v>4.1567E-2</c:v>
                </c:pt>
                <c:pt idx="2582">
                  <c:v>4.1340000000000002E-2</c:v>
                </c:pt>
                <c:pt idx="2583">
                  <c:v>4.1114999999999999E-2</c:v>
                </c:pt>
                <c:pt idx="2584">
                  <c:v>4.0890000000000003E-2</c:v>
                </c:pt>
                <c:pt idx="2585">
                  <c:v>4.0666000000000001E-2</c:v>
                </c:pt>
                <c:pt idx="2586">
                  <c:v>4.0443E-2</c:v>
                </c:pt>
                <c:pt idx="2587">
                  <c:v>4.0219999999999999E-2</c:v>
                </c:pt>
                <c:pt idx="2588">
                  <c:v>3.9995999999999997E-2</c:v>
                </c:pt>
                <c:pt idx="2589">
                  <c:v>3.9772000000000002E-2</c:v>
                </c:pt>
                <c:pt idx="2590">
                  <c:v>3.9548E-2</c:v>
                </c:pt>
                <c:pt idx="2591">
                  <c:v>3.9323999999999998E-2</c:v>
                </c:pt>
                <c:pt idx="2592">
                  <c:v>3.9100999999999997E-2</c:v>
                </c:pt>
                <c:pt idx="2593">
                  <c:v>3.8878000000000003E-2</c:v>
                </c:pt>
                <c:pt idx="2594">
                  <c:v>3.8656999999999997E-2</c:v>
                </c:pt>
                <c:pt idx="2595">
                  <c:v>3.8435999999999998E-2</c:v>
                </c:pt>
                <c:pt idx="2596">
                  <c:v>3.8218000000000002E-2</c:v>
                </c:pt>
                <c:pt idx="2597">
                  <c:v>3.8001E-2</c:v>
                </c:pt>
                <c:pt idx="2598">
                  <c:v>3.7786E-2</c:v>
                </c:pt>
                <c:pt idx="2599">
                  <c:v>3.7573000000000002E-2</c:v>
                </c:pt>
                <c:pt idx="2600">
                  <c:v>3.7363E-2</c:v>
                </c:pt>
                <c:pt idx="2601">
                  <c:v>3.7152999999999999E-2</c:v>
                </c:pt>
                <c:pt idx="2602">
                  <c:v>3.6944999999999999E-2</c:v>
                </c:pt>
                <c:pt idx="2603">
                  <c:v>3.6736999999999999E-2</c:v>
                </c:pt>
                <c:pt idx="2604">
                  <c:v>3.653E-2</c:v>
                </c:pt>
                <c:pt idx="2605">
                  <c:v>3.6324000000000002E-2</c:v>
                </c:pt>
                <c:pt idx="2606">
                  <c:v>3.6118999999999998E-2</c:v>
                </c:pt>
                <c:pt idx="2607">
                  <c:v>3.5915000000000002E-2</c:v>
                </c:pt>
                <c:pt idx="2608">
                  <c:v>3.5712000000000001E-2</c:v>
                </c:pt>
                <c:pt idx="2609">
                  <c:v>3.5508999999999999E-2</c:v>
                </c:pt>
                <c:pt idx="2610">
                  <c:v>3.5306999999999998E-2</c:v>
                </c:pt>
                <c:pt idx="2611">
                  <c:v>3.5105999999999998E-2</c:v>
                </c:pt>
                <c:pt idx="2612">
                  <c:v>3.4907000000000001E-2</c:v>
                </c:pt>
                <c:pt idx="2613">
                  <c:v>3.4710999999999999E-2</c:v>
                </c:pt>
                <c:pt idx="2614">
                  <c:v>3.4518E-2</c:v>
                </c:pt>
                <c:pt idx="2615">
                  <c:v>4.2882999999999998E-2</c:v>
                </c:pt>
                <c:pt idx="2616">
                  <c:v>4.4421000000000002E-2</c:v>
                </c:pt>
                <c:pt idx="2617">
                  <c:v>4.4179000000000003E-2</c:v>
                </c:pt>
                <c:pt idx="2618">
                  <c:v>4.394E-2</c:v>
                </c:pt>
                <c:pt idx="2619">
                  <c:v>4.6257E-2</c:v>
                </c:pt>
                <c:pt idx="2620">
                  <c:v>4.8590000000000001E-2</c:v>
                </c:pt>
                <c:pt idx="2621">
                  <c:v>4.8326000000000001E-2</c:v>
                </c:pt>
                <c:pt idx="2622">
                  <c:v>4.8063000000000002E-2</c:v>
                </c:pt>
                <c:pt idx="2623">
                  <c:v>4.7799000000000001E-2</c:v>
                </c:pt>
                <c:pt idx="2624">
                  <c:v>4.7532999999999999E-2</c:v>
                </c:pt>
                <c:pt idx="2625">
                  <c:v>4.7266000000000002E-2</c:v>
                </c:pt>
                <c:pt idx="2626">
                  <c:v>4.6996000000000003E-2</c:v>
                </c:pt>
                <c:pt idx="2627">
                  <c:v>4.6725999999999997E-2</c:v>
                </c:pt>
                <c:pt idx="2628">
                  <c:v>4.6455000000000003E-2</c:v>
                </c:pt>
                <c:pt idx="2629">
                  <c:v>4.6184000000000003E-2</c:v>
                </c:pt>
                <c:pt idx="2630">
                  <c:v>4.5914000000000003E-2</c:v>
                </c:pt>
                <c:pt idx="2631">
                  <c:v>4.5643999999999997E-2</c:v>
                </c:pt>
                <c:pt idx="2632">
                  <c:v>4.5373999999999998E-2</c:v>
                </c:pt>
                <c:pt idx="2633">
                  <c:v>4.5104999999999999E-2</c:v>
                </c:pt>
                <c:pt idx="2634">
                  <c:v>4.4836000000000001E-2</c:v>
                </c:pt>
                <c:pt idx="2635">
                  <c:v>4.4568000000000003E-2</c:v>
                </c:pt>
                <c:pt idx="2636">
                  <c:v>4.4298999999999998E-2</c:v>
                </c:pt>
                <c:pt idx="2637">
                  <c:v>4.4028999999999999E-2</c:v>
                </c:pt>
                <c:pt idx="2638">
                  <c:v>4.3758999999999999E-2</c:v>
                </c:pt>
                <c:pt idx="2639">
                  <c:v>4.3486999999999998E-2</c:v>
                </c:pt>
                <c:pt idx="2640">
                  <c:v>4.3215999999999997E-2</c:v>
                </c:pt>
                <c:pt idx="2641">
                  <c:v>4.2944999999999997E-2</c:v>
                </c:pt>
                <c:pt idx="2642">
                  <c:v>4.2672000000000002E-2</c:v>
                </c:pt>
                <c:pt idx="2643">
                  <c:v>4.2398999999999999E-2</c:v>
                </c:pt>
                <c:pt idx="2644">
                  <c:v>4.2124000000000002E-2</c:v>
                </c:pt>
                <c:pt idx="2645">
                  <c:v>4.1848000000000003E-2</c:v>
                </c:pt>
                <c:pt idx="2646">
                  <c:v>4.1570000000000003E-2</c:v>
                </c:pt>
                <c:pt idx="2647">
                  <c:v>4.1291000000000001E-2</c:v>
                </c:pt>
                <c:pt idx="2648">
                  <c:v>4.1012E-2</c:v>
                </c:pt>
                <c:pt idx="2649">
                  <c:v>4.0731999999999997E-2</c:v>
                </c:pt>
                <c:pt idx="2650">
                  <c:v>4.0453000000000003E-2</c:v>
                </c:pt>
                <c:pt idx="2651">
                  <c:v>4.0174000000000001E-2</c:v>
                </c:pt>
                <c:pt idx="2652">
                  <c:v>3.9896000000000001E-2</c:v>
                </c:pt>
                <c:pt idx="2653">
                  <c:v>3.9620000000000002E-2</c:v>
                </c:pt>
                <c:pt idx="2654">
                  <c:v>3.9347E-2</c:v>
                </c:pt>
                <c:pt idx="2655">
                  <c:v>3.9073999999999998E-2</c:v>
                </c:pt>
                <c:pt idx="2656">
                  <c:v>3.8802999999999997E-2</c:v>
                </c:pt>
                <c:pt idx="2657">
                  <c:v>3.8531999999999997E-2</c:v>
                </c:pt>
                <c:pt idx="2658">
                  <c:v>3.8260000000000002E-2</c:v>
                </c:pt>
                <c:pt idx="2659">
                  <c:v>3.7988000000000001E-2</c:v>
                </c:pt>
                <c:pt idx="2660">
                  <c:v>3.7714999999999999E-2</c:v>
                </c:pt>
                <c:pt idx="2661">
                  <c:v>3.7442999999999997E-2</c:v>
                </c:pt>
                <c:pt idx="2662">
                  <c:v>3.7171000000000003E-2</c:v>
                </c:pt>
                <c:pt idx="2663">
                  <c:v>3.6901000000000003E-2</c:v>
                </c:pt>
                <c:pt idx="2664">
                  <c:v>3.6631999999999998E-2</c:v>
                </c:pt>
                <c:pt idx="2665">
                  <c:v>3.6364E-2</c:v>
                </c:pt>
                <c:pt idx="2666">
                  <c:v>3.6096999999999997E-2</c:v>
                </c:pt>
                <c:pt idx="2667">
                  <c:v>3.5832999999999997E-2</c:v>
                </c:pt>
                <c:pt idx="2668">
                  <c:v>3.5569999999999997E-2</c:v>
                </c:pt>
                <c:pt idx="2669">
                  <c:v>3.5311000000000002E-2</c:v>
                </c:pt>
                <c:pt idx="2670">
                  <c:v>3.5054000000000002E-2</c:v>
                </c:pt>
                <c:pt idx="2671">
                  <c:v>3.5909999999999997E-2</c:v>
                </c:pt>
                <c:pt idx="2672">
                  <c:v>3.5729999999999998E-2</c:v>
                </c:pt>
                <c:pt idx="2673">
                  <c:v>5.3643999999999997E-2</c:v>
                </c:pt>
                <c:pt idx="2674">
                  <c:v>6.1008E-2</c:v>
                </c:pt>
                <c:pt idx="2675">
                  <c:v>6.5598000000000004E-2</c:v>
                </c:pt>
                <c:pt idx="2676">
                  <c:v>7.3446999999999998E-2</c:v>
                </c:pt>
                <c:pt idx="2677">
                  <c:v>7.2984999999999994E-2</c:v>
                </c:pt>
                <c:pt idx="2678">
                  <c:v>7.2527999999999995E-2</c:v>
                </c:pt>
                <c:pt idx="2679">
                  <c:v>7.2077000000000002E-2</c:v>
                </c:pt>
                <c:pt idx="2680">
                  <c:v>7.1627999999999997E-2</c:v>
                </c:pt>
                <c:pt idx="2681">
                  <c:v>7.1180999999999994E-2</c:v>
                </c:pt>
                <c:pt idx="2682">
                  <c:v>7.0733000000000004E-2</c:v>
                </c:pt>
                <c:pt idx="2683">
                  <c:v>7.0281999999999997E-2</c:v>
                </c:pt>
                <c:pt idx="2684">
                  <c:v>6.9828000000000001E-2</c:v>
                </c:pt>
                <c:pt idx="2685">
                  <c:v>6.9367999999999999E-2</c:v>
                </c:pt>
                <c:pt idx="2686">
                  <c:v>6.8904000000000007E-2</c:v>
                </c:pt>
                <c:pt idx="2687">
                  <c:v>6.8435999999999997E-2</c:v>
                </c:pt>
                <c:pt idx="2688">
                  <c:v>6.7965999999999999E-2</c:v>
                </c:pt>
                <c:pt idx="2689">
                  <c:v>6.7493999999999998E-2</c:v>
                </c:pt>
                <c:pt idx="2690">
                  <c:v>6.7022999999999999E-2</c:v>
                </c:pt>
                <c:pt idx="2691">
                  <c:v>6.6553000000000001E-2</c:v>
                </c:pt>
                <c:pt idx="2692">
                  <c:v>6.6084000000000004E-2</c:v>
                </c:pt>
                <c:pt idx="2693">
                  <c:v>6.5618999999999997E-2</c:v>
                </c:pt>
                <c:pt idx="2694">
                  <c:v>6.5157000000000007E-2</c:v>
                </c:pt>
                <c:pt idx="2695">
                  <c:v>6.4699000000000007E-2</c:v>
                </c:pt>
                <c:pt idx="2696">
                  <c:v>6.4244999999999997E-2</c:v>
                </c:pt>
                <c:pt idx="2697">
                  <c:v>6.3796000000000005E-2</c:v>
                </c:pt>
                <c:pt idx="2698">
                  <c:v>6.3352000000000006E-2</c:v>
                </c:pt>
                <c:pt idx="2699">
                  <c:v>6.2909999999999994E-2</c:v>
                </c:pt>
                <c:pt idx="2700">
                  <c:v>6.2470999999999999E-2</c:v>
                </c:pt>
                <c:pt idx="2701">
                  <c:v>6.2035E-2</c:v>
                </c:pt>
                <c:pt idx="2702">
                  <c:v>6.1600000000000002E-2</c:v>
                </c:pt>
                <c:pt idx="2703">
                  <c:v>6.1169000000000001E-2</c:v>
                </c:pt>
                <c:pt idx="2704">
                  <c:v>6.0740000000000002E-2</c:v>
                </c:pt>
                <c:pt idx="2705">
                  <c:v>6.0312999999999999E-2</c:v>
                </c:pt>
                <c:pt idx="2706">
                  <c:v>5.9888999999999998E-2</c:v>
                </c:pt>
                <c:pt idx="2707">
                  <c:v>5.9465999999999998E-2</c:v>
                </c:pt>
                <c:pt idx="2708">
                  <c:v>5.9045E-2</c:v>
                </c:pt>
                <c:pt idx="2709">
                  <c:v>5.8624000000000002E-2</c:v>
                </c:pt>
                <c:pt idx="2710">
                  <c:v>5.8203999999999999E-2</c:v>
                </c:pt>
                <c:pt idx="2711">
                  <c:v>5.7783000000000001E-2</c:v>
                </c:pt>
                <c:pt idx="2712">
                  <c:v>5.7363999999999998E-2</c:v>
                </c:pt>
                <c:pt idx="2713">
                  <c:v>5.6944000000000002E-2</c:v>
                </c:pt>
                <c:pt idx="2714">
                  <c:v>5.6524999999999999E-2</c:v>
                </c:pt>
                <c:pt idx="2715">
                  <c:v>5.6106999999999997E-2</c:v>
                </c:pt>
                <c:pt idx="2716">
                  <c:v>5.5689000000000002E-2</c:v>
                </c:pt>
                <c:pt idx="2717">
                  <c:v>5.5271000000000001E-2</c:v>
                </c:pt>
                <c:pt idx="2718">
                  <c:v>5.4851999999999998E-2</c:v>
                </c:pt>
                <c:pt idx="2719">
                  <c:v>5.4432000000000001E-2</c:v>
                </c:pt>
                <c:pt idx="2720">
                  <c:v>5.4009000000000001E-2</c:v>
                </c:pt>
                <c:pt idx="2721">
                  <c:v>5.3582999999999999E-2</c:v>
                </c:pt>
                <c:pt idx="2722">
                  <c:v>5.3155000000000001E-2</c:v>
                </c:pt>
                <c:pt idx="2723">
                  <c:v>5.2726000000000002E-2</c:v>
                </c:pt>
                <c:pt idx="2724">
                  <c:v>1.5048999999999999</c:v>
                </c:pt>
                <c:pt idx="2725">
                  <c:v>1.4983</c:v>
                </c:pt>
                <c:pt idx="2726">
                  <c:v>1.4850000000000001</c:v>
                </c:pt>
                <c:pt idx="2727">
                  <c:v>1.4716</c:v>
                </c:pt>
                <c:pt idx="2728">
                  <c:v>1.4583999999999999</c:v>
                </c:pt>
                <c:pt idx="2729">
                  <c:v>1.4453</c:v>
                </c:pt>
                <c:pt idx="2730">
                  <c:v>1.4322999999999999</c:v>
                </c:pt>
                <c:pt idx="2731">
                  <c:v>1.4193</c:v>
                </c:pt>
                <c:pt idx="2732">
                  <c:v>1.4065000000000001</c:v>
                </c:pt>
                <c:pt idx="2733">
                  <c:v>1.3936999999999999</c:v>
                </c:pt>
                <c:pt idx="2734">
                  <c:v>1.3811</c:v>
                </c:pt>
                <c:pt idx="2735">
                  <c:v>1.3685</c:v>
                </c:pt>
                <c:pt idx="2736">
                  <c:v>1.3559000000000001</c:v>
                </c:pt>
                <c:pt idx="2737">
                  <c:v>1.3433999999999999</c:v>
                </c:pt>
                <c:pt idx="2738">
                  <c:v>1.331</c:v>
                </c:pt>
                <c:pt idx="2739">
                  <c:v>1.3185</c:v>
                </c:pt>
                <c:pt idx="2740">
                  <c:v>1.3061</c:v>
                </c:pt>
                <c:pt idx="2741">
                  <c:v>1.2937000000000001</c:v>
                </c:pt>
                <c:pt idx="2742">
                  <c:v>1.2814000000000001</c:v>
                </c:pt>
                <c:pt idx="2743">
                  <c:v>1.2689999999999999</c:v>
                </c:pt>
                <c:pt idx="2744">
                  <c:v>1.2565999999999999</c:v>
                </c:pt>
                <c:pt idx="2745">
                  <c:v>1.2443</c:v>
                </c:pt>
                <c:pt idx="2746">
                  <c:v>1.232</c:v>
                </c:pt>
                <c:pt idx="2747">
                  <c:v>1.2197</c:v>
                </c:pt>
                <c:pt idx="2748">
                  <c:v>1.2074</c:v>
                </c:pt>
                <c:pt idx="2749">
                  <c:v>1.1952</c:v>
                </c:pt>
                <c:pt idx="2750">
                  <c:v>1.1831</c:v>
                </c:pt>
                <c:pt idx="2751">
                  <c:v>1.1709000000000001</c:v>
                </c:pt>
                <c:pt idx="2752">
                  <c:v>1.1588000000000001</c:v>
                </c:pt>
                <c:pt idx="2753">
                  <c:v>1.1467000000000001</c:v>
                </c:pt>
                <c:pt idx="2754">
                  <c:v>1.1347</c:v>
                </c:pt>
                <c:pt idx="2755">
                  <c:v>1.1227</c:v>
                </c:pt>
                <c:pt idx="2756">
                  <c:v>1.1107</c:v>
                </c:pt>
                <c:pt idx="2757">
                  <c:v>1.0989</c:v>
                </c:pt>
                <c:pt idx="2758">
                  <c:v>1.0871</c:v>
                </c:pt>
                <c:pt idx="2759">
                  <c:v>1.0753999999999999</c:v>
                </c:pt>
                <c:pt idx="2760">
                  <c:v>1.0637000000000001</c:v>
                </c:pt>
                <c:pt idx="2761">
                  <c:v>1.0521</c:v>
                </c:pt>
                <c:pt idx="2762">
                  <c:v>1.0406</c:v>
                </c:pt>
                <c:pt idx="2763">
                  <c:v>1.0290999999999999</c:v>
                </c:pt>
                <c:pt idx="2764">
                  <c:v>1.0177</c:v>
                </c:pt>
                <c:pt idx="2765">
                  <c:v>1.0064</c:v>
                </c:pt>
                <c:pt idx="2766">
                  <c:v>0.99514000000000002</c:v>
                </c:pt>
                <c:pt idx="2767">
                  <c:v>0.98395999999999995</c:v>
                </c:pt>
                <c:pt idx="2768">
                  <c:v>0.97285999999999995</c:v>
                </c:pt>
                <c:pt idx="2769">
                  <c:v>0.96182999999999996</c:v>
                </c:pt>
                <c:pt idx="2770">
                  <c:v>0.95087999999999995</c:v>
                </c:pt>
                <c:pt idx="2771">
                  <c:v>0.94001999999999997</c:v>
                </c:pt>
                <c:pt idx="2772">
                  <c:v>0.92925999999999997</c:v>
                </c:pt>
                <c:pt idx="2773">
                  <c:v>0.91857999999999995</c:v>
                </c:pt>
                <c:pt idx="2774">
                  <c:v>0.90798999999999996</c:v>
                </c:pt>
                <c:pt idx="2775">
                  <c:v>0.89749000000000001</c:v>
                </c:pt>
                <c:pt idx="2776">
                  <c:v>0.88709000000000005</c:v>
                </c:pt>
                <c:pt idx="2777">
                  <c:v>0.87678999999999996</c:v>
                </c:pt>
                <c:pt idx="2778">
                  <c:v>0.86665000000000003</c:v>
                </c:pt>
                <c:pt idx="2779">
                  <c:v>0.85668999999999995</c:v>
                </c:pt>
                <c:pt idx="2780">
                  <c:v>0.84692000000000001</c:v>
                </c:pt>
                <c:pt idx="2781">
                  <c:v>0.83733000000000002</c:v>
                </c:pt>
                <c:pt idx="2782">
                  <c:v>0.82791000000000003</c:v>
                </c:pt>
                <c:pt idx="2783">
                  <c:v>0.81864000000000003</c:v>
                </c:pt>
                <c:pt idx="2784">
                  <c:v>0.80949000000000004</c:v>
                </c:pt>
                <c:pt idx="2785">
                  <c:v>0.80044000000000004</c:v>
                </c:pt>
                <c:pt idx="2786">
                  <c:v>0.79146000000000005</c:v>
                </c:pt>
                <c:pt idx="2787">
                  <c:v>0.78256000000000003</c:v>
                </c:pt>
                <c:pt idx="2788">
                  <c:v>0.77373000000000003</c:v>
                </c:pt>
                <c:pt idx="2789">
                  <c:v>0.76495999999999997</c:v>
                </c:pt>
                <c:pt idx="2790">
                  <c:v>0.75626000000000004</c:v>
                </c:pt>
                <c:pt idx="2791">
                  <c:v>0.74763999999999997</c:v>
                </c:pt>
                <c:pt idx="2792">
                  <c:v>0.73909000000000002</c:v>
                </c:pt>
                <c:pt idx="2793">
                  <c:v>0.73063999999999996</c:v>
                </c:pt>
                <c:pt idx="2794">
                  <c:v>0.72230000000000005</c:v>
                </c:pt>
                <c:pt idx="2795">
                  <c:v>0.71409</c:v>
                </c:pt>
                <c:pt idx="2796">
                  <c:v>0.70601999999999998</c:v>
                </c:pt>
                <c:pt idx="2797">
                  <c:v>0.69810000000000005</c:v>
                </c:pt>
                <c:pt idx="2798">
                  <c:v>0.69035999999999997</c:v>
                </c:pt>
                <c:pt idx="2799">
                  <c:v>0.68276000000000003</c:v>
                </c:pt>
                <c:pt idx="2800">
                  <c:v>0.67530999999999997</c:v>
                </c:pt>
                <c:pt idx="2801">
                  <c:v>0.66798000000000002</c:v>
                </c:pt>
                <c:pt idx="2802">
                  <c:v>0.66076000000000001</c:v>
                </c:pt>
                <c:pt idx="2803">
                  <c:v>0.65364999999999995</c:v>
                </c:pt>
                <c:pt idx="2804">
                  <c:v>0.64664999999999995</c:v>
                </c:pt>
                <c:pt idx="2805">
                  <c:v>0.63975000000000004</c:v>
                </c:pt>
                <c:pt idx="2806">
                  <c:v>0.63292999999999999</c:v>
                </c:pt>
                <c:pt idx="2807">
                  <c:v>0.62619000000000002</c:v>
                </c:pt>
                <c:pt idx="2808">
                  <c:v>0.61951999999999996</c:v>
                </c:pt>
                <c:pt idx="2809">
                  <c:v>0.61292999999999997</c:v>
                </c:pt>
                <c:pt idx="2810">
                  <c:v>0.60641999999999996</c:v>
                </c:pt>
                <c:pt idx="2811">
                  <c:v>0.6</c:v>
                </c:pt>
                <c:pt idx="2812">
                  <c:v>0.59367000000000003</c:v>
                </c:pt>
                <c:pt idx="2813">
                  <c:v>0.58742000000000005</c:v>
                </c:pt>
                <c:pt idx="2814">
                  <c:v>0.58126</c:v>
                </c:pt>
                <c:pt idx="2815">
                  <c:v>0.57518000000000002</c:v>
                </c:pt>
                <c:pt idx="2816">
                  <c:v>0.56916</c:v>
                </c:pt>
                <c:pt idx="2817">
                  <c:v>0.56320999999999999</c:v>
                </c:pt>
                <c:pt idx="2818">
                  <c:v>0.55732000000000004</c:v>
                </c:pt>
                <c:pt idx="2819">
                  <c:v>0.55147999999999997</c:v>
                </c:pt>
                <c:pt idx="2820">
                  <c:v>0.54571999999999998</c:v>
                </c:pt>
                <c:pt idx="2821">
                  <c:v>0.54003000000000001</c:v>
                </c:pt>
                <c:pt idx="2822">
                  <c:v>0.53441000000000005</c:v>
                </c:pt>
                <c:pt idx="2823">
                  <c:v>0.52886999999999995</c:v>
                </c:pt>
                <c:pt idx="2824">
                  <c:v>0.52339999999999998</c:v>
                </c:pt>
                <c:pt idx="2825">
                  <c:v>0.51800000000000002</c:v>
                </c:pt>
                <c:pt idx="2826">
                  <c:v>0.51266</c:v>
                </c:pt>
                <c:pt idx="2827">
                  <c:v>0.50738000000000005</c:v>
                </c:pt>
                <c:pt idx="2828">
                  <c:v>0.50216000000000005</c:v>
                </c:pt>
                <c:pt idx="2829">
                  <c:v>0.49697999999999998</c:v>
                </c:pt>
                <c:pt idx="2830">
                  <c:v>0.49185000000000001</c:v>
                </c:pt>
                <c:pt idx="2831">
                  <c:v>0.48675000000000002</c:v>
                </c:pt>
                <c:pt idx="2832">
                  <c:v>0.48168</c:v>
                </c:pt>
                <c:pt idx="2833">
                  <c:v>0.47664000000000001</c:v>
                </c:pt>
                <c:pt idx="2834">
                  <c:v>0.47162999999999999</c:v>
                </c:pt>
                <c:pt idx="2835">
                  <c:v>0.46666000000000002</c:v>
                </c:pt>
                <c:pt idx="2836">
                  <c:v>0.46173999999999998</c:v>
                </c:pt>
                <c:pt idx="2837">
                  <c:v>0.45687</c:v>
                </c:pt>
                <c:pt idx="2838">
                  <c:v>0.45206000000000002</c:v>
                </c:pt>
                <c:pt idx="2839">
                  <c:v>0.44732</c:v>
                </c:pt>
                <c:pt idx="2840">
                  <c:v>0.44264999999999999</c:v>
                </c:pt>
                <c:pt idx="2841">
                  <c:v>0.43804999999999999</c:v>
                </c:pt>
                <c:pt idx="2842">
                  <c:v>0.43353000000000003</c:v>
                </c:pt>
                <c:pt idx="2843">
                  <c:v>0.42907000000000001</c:v>
                </c:pt>
                <c:pt idx="2844">
                  <c:v>0.42468</c:v>
                </c:pt>
                <c:pt idx="2845">
                  <c:v>0.42033999999999999</c:v>
                </c:pt>
                <c:pt idx="2846">
                  <c:v>0.41604999999999998</c:v>
                </c:pt>
                <c:pt idx="2847">
                  <c:v>0.41181000000000001</c:v>
                </c:pt>
                <c:pt idx="2848">
                  <c:v>0.40761999999999998</c:v>
                </c:pt>
                <c:pt idx="2849">
                  <c:v>0.40348000000000001</c:v>
                </c:pt>
                <c:pt idx="2850">
                  <c:v>0.39938000000000001</c:v>
                </c:pt>
                <c:pt idx="2851">
                  <c:v>0.39534000000000002</c:v>
                </c:pt>
                <c:pt idx="2852">
                  <c:v>0.39134999999999998</c:v>
                </c:pt>
                <c:pt idx="2853">
                  <c:v>0.38741999999999999</c:v>
                </c:pt>
                <c:pt idx="2854">
                  <c:v>0.38352999999999998</c:v>
                </c:pt>
                <c:pt idx="2855">
                  <c:v>0.37969000000000003</c:v>
                </c:pt>
                <c:pt idx="2856">
                  <c:v>0.37589</c:v>
                </c:pt>
                <c:pt idx="2857">
                  <c:v>0.37213000000000002</c:v>
                </c:pt>
                <c:pt idx="2858">
                  <c:v>0.36841000000000002</c:v>
                </c:pt>
                <c:pt idx="2859">
                  <c:v>0.36474000000000001</c:v>
                </c:pt>
                <c:pt idx="2860">
                  <c:v>0.36113000000000001</c:v>
                </c:pt>
                <c:pt idx="2861">
                  <c:v>0.35759999999999997</c:v>
                </c:pt>
                <c:pt idx="2862">
                  <c:v>0.35414000000000001</c:v>
                </c:pt>
                <c:pt idx="2863">
                  <c:v>0.35076000000000002</c:v>
                </c:pt>
                <c:pt idx="2864">
                  <c:v>0.34743000000000002</c:v>
                </c:pt>
                <c:pt idx="2865">
                  <c:v>0.34416000000000002</c:v>
                </c:pt>
                <c:pt idx="2866">
                  <c:v>0.34094000000000002</c:v>
                </c:pt>
                <c:pt idx="2867">
                  <c:v>0.33777000000000001</c:v>
                </c:pt>
                <c:pt idx="2868">
                  <c:v>0.33463999999999999</c:v>
                </c:pt>
                <c:pt idx="2869">
                  <c:v>0.33155000000000001</c:v>
                </c:pt>
                <c:pt idx="2870">
                  <c:v>0.32851000000000002</c:v>
                </c:pt>
                <c:pt idx="2871">
                  <c:v>0.32551999999999998</c:v>
                </c:pt>
                <c:pt idx="2872">
                  <c:v>0.32257000000000002</c:v>
                </c:pt>
                <c:pt idx="2873">
                  <c:v>0.31967000000000001</c:v>
                </c:pt>
                <c:pt idx="2874">
                  <c:v>0.31683</c:v>
                </c:pt>
                <c:pt idx="2875">
                  <c:v>0.31402999999999998</c:v>
                </c:pt>
                <c:pt idx="2876">
                  <c:v>0.31130999999999998</c:v>
                </c:pt>
                <c:pt idx="2877">
                  <c:v>0.30864999999999998</c:v>
                </c:pt>
                <c:pt idx="2878">
                  <c:v>0.30606</c:v>
                </c:pt>
                <c:pt idx="2879">
                  <c:v>0.30354999999999999</c:v>
                </c:pt>
                <c:pt idx="2880">
                  <c:v>0.30109000000000002</c:v>
                </c:pt>
                <c:pt idx="2881">
                  <c:v>0.29870000000000002</c:v>
                </c:pt>
                <c:pt idx="2882">
                  <c:v>0.29637000000000002</c:v>
                </c:pt>
                <c:pt idx="2883">
                  <c:v>0.29409000000000002</c:v>
                </c:pt>
                <c:pt idx="2884">
                  <c:v>0.29186000000000001</c:v>
                </c:pt>
                <c:pt idx="2885">
                  <c:v>0.28967999999999999</c:v>
                </c:pt>
                <c:pt idx="2886">
                  <c:v>0.28755999999999998</c:v>
                </c:pt>
                <c:pt idx="2887">
                  <c:v>0.28548000000000001</c:v>
                </c:pt>
                <c:pt idx="2888">
                  <c:v>0.28344999999999998</c:v>
                </c:pt>
                <c:pt idx="2889">
                  <c:v>0.28147</c:v>
                </c:pt>
                <c:pt idx="2890">
                  <c:v>0.27955000000000002</c:v>
                </c:pt>
                <c:pt idx="2891">
                  <c:v>0.27766999999999997</c:v>
                </c:pt>
                <c:pt idx="2892">
                  <c:v>0.27583000000000002</c:v>
                </c:pt>
                <c:pt idx="2893">
                  <c:v>0.27404000000000001</c:v>
                </c:pt>
                <c:pt idx="2894">
                  <c:v>0.27228000000000002</c:v>
                </c:pt>
                <c:pt idx="2895">
                  <c:v>0.27055000000000001</c:v>
                </c:pt>
                <c:pt idx="2896">
                  <c:v>0.26885999999999999</c:v>
                </c:pt>
                <c:pt idx="2897">
                  <c:v>0.26718999999999998</c:v>
                </c:pt>
                <c:pt idx="2898">
                  <c:v>0.26556000000000002</c:v>
                </c:pt>
                <c:pt idx="2899">
                  <c:v>0.26395000000000002</c:v>
                </c:pt>
                <c:pt idx="2900">
                  <c:v>0.26236999999999999</c:v>
                </c:pt>
                <c:pt idx="2901">
                  <c:v>0.26080999999999999</c:v>
                </c:pt>
                <c:pt idx="2902">
                  <c:v>0.25927</c:v>
                </c:pt>
                <c:pt idx="2903">
                  <c:v>0.25775999999999999</c:v>
                </c:pt>
                <c:pt idx="2904">
                  <c:v>0.25625999999999999</c:v>
                </c:pt>
                <c:pt idx="2905">
                  <c:v>0.25479000000000002</c:v>
                </c:pt>
                <c:pt idx="2906">
                  <c:v>0.25333</c:v>
                </c:pt>
                <c:pt idx="2907">
                  <c:v>0.25189</c:v>
                </c:pt>
                <c:pt idx="2908">
                  <c:v>0.25047000000000003</c:v>
                </c:pt>
                <c:pt idx="2909">
                  <c:v>0.24907000000000001</c:v>
                </c:pt>
                <c:pt idx="2910">
                  <c:v>0.24767</c:v>
                </c:pt>
                <c:pt idx="2911">
                  <c:v>0.24629000000000001</c:v>
                </c:pt>
                <c:pt idx="2912">
                  <c:v>0.24492</c:v>
                </c:pt>
                <c:pt idx="2913">
                  <c:v>0.24356</c:v>
                </c:pt>
                <c:pt idx="2914">
                  <c:v>0.24221999999999999</c:v>
                </c:pt>
                <c:pt idx="2915">
                  <c:v>0.24088999999999999</c:v>
                </c:pt>
                <c:pt idx="2916">
                  <c:v>0.23956</c:v>
                </c:pt>
                <c:pt idx="2917">
                  <c:v>0.23824999999999999</c:v>
                </c:pt>
                <c:pt idx="2918">
                  <c:v>0.23694999999999999</c:v>
                </c:pt>
                <c:pt idx="2919">
                  <c:v>0.23566000000000001</c:v>
                </c:pt>
                <c:pt idx="2920">
                  <c:v>0.23436999999999999</c:v>
                </c:pt>
                <c:pt idx="2921">
                  <c:v>0.2331</c:v>
                </c:pt>
                <c:pt idx="2922">
                  <c:v>0.23183000000000001</c:v>
                </c:pt>
                <c:pt idx="2923">
                  <c:v>0.23057</c:v>
                </c:pt>
                <c:pt idx="2924">
                  <c:v>0.22931000000000001</c:v>
                </c:pt>
                <c:pt idx="2925">
                  <c:v>0.22806000000000001</c:v>
                </c:pt>
                <c:pt idx="2926">
                  <c:v>0.2268</c:v>
                </c:pt>
                <c:pt idx="2927">
                  <c:v>0.22555</c:v>
                </c:pt>
                <c:pt idx="2928">
                  <c:v>0.22428999999999999</c:v>
                </c:pt>
                <c:pt idx="2929">
                  <c:v>0.22303999999999999</c:v>
                </c:pt>
                <c:pt idx="2930">
                  <c:v>0.2218</c:v>
                </c:pt>
                <c:pt idx="2931">
                  <c:v>0.22056999999999999</c:v>
                </c:pt>
                <c:pt idx="2932">
                  <c:v>0.21934999999999999</c:v>
                </c:pt>
                <c:pt idx="2933">
                  <c:v>0.21814</c:v>
                </c:pt>
                <c:pt idx="2934">
                  <c:v>0.21693999999999999</c:v>
                </c:pt>
                <c:pt idx="2935">
                  <c:v>0.21575</c:v>
                </c:pt>
                <c:pt idx="2936">
                  <c:v>0.21457000000000001</c:v>
                </c:pt>
                <c:pt idx="2937">
                  <c:v>0.21339</c:v>
                </c:pt>
                <c:pt idx="2938">
                  <c:v>0.21223</c:v>
                </c:pt>
                <c:pt idx="2939">
                  <c:v>0.21107000000000001</c:v>
                </c:pt>
                <c:pt idx="2940">
                  <c:v>0.20992</c:v>
                </c:pt>
                <c:pt idx="2941">
                  <c:v>0.20877999999999999</c:v>
                </c:pt>
                <c:pt idx="2942">
                  <c:v>0.20765</c:v>
                </c:pt>
                <c:pt idx="2943">
                  <c:v>0.20652999999999999</c:v>
                </c:pt>
                <c:pt idx="2944">
                  <c:v>0.20541999999999999</c:v>
                </c:pt>
                <c:pt idx="2945">
                  <c:v>0.20430999999999999</c:v>
                </c:pt>
                <c:pt idx="2946">
                  <c:v>0.20321</c:v>
                </c:pt>
                <c:pt idx="2947">
                  <c:v>0.20211999999999999</c:v>
                </c:pt>
                <c:pt idx="2948">
                  <c:v>0.20102</c:v>
                </c:pt>
                <c:pt idx="2949">
                  <c:v>0.19993</c:v>
                </c:pt>
                <c:pt idx="2950">
                  <c:v>0.19883999999999999</c:v>
                </c:pt>
                <c:pt idx="2951">
                  <c:v>0.19775000000000001</c:v>
                </c:pt>
                <c:pt idx="2952">
                  <c:v>0.19667000000000001</c:v>
                </c:pt>
                <c:pt idx="2953">
                  <c:v>0.1956</c:v>
                </c:pt>
                <c:pt idx="2954">
                  <c:v>0.19453000000000001</c:v>
                </c:pt>
                <c:pt idx="2955">
                  <c:v>0.19347</c:v>
                </c:pt>
                <c:pt idx="2956">
                  <c:v>0.19242000000000001</c:v>
                </c:pt>
                <c:pt idx="2957">
                  <c:v>0.19137000000000001</c:v>
                </c:pt>
                <c:pt idx="2958">
                  <c:v>0.19033</c:v>
                </c:pt>
                <c:pt idx="2959">
                  <c:v>0.18928</c:v>
                </c:pt>
                <c:pt idx="2960">
                  <c:v>0.18823000000000001</c:v>
                </c:pt>
                <c:pt idx="2961">
                  <c:v>0.18719</c:v>
                </c:pt>
                <c:pt idx="2962">
                  <c:v>0.18614</c:v>
                </c:pt>
                <c:pt idx="2963">
                  <c:v>0.18509999999999999</c:v>
                </c:pt>
                <c:pt idx="2964">
                  <c:v>0.18407000000000001</c:v>
                </c:pt>
                <c:pt idx="2965">
                  <c:v>0.18303</c:v>
                </c:pt>
                <c:pt idx="2966">
                  <c:v>0.182</c:v>
                </c:pt>
                <c:pt idx="2967">
                  <c:v>0.18096999999999999</c:v>
                </c:pt>
                <c:pt idx="2968">
                  <c:v>0.17993000000000001</c:v>
                </c:pt>
                <c:pt idx="2969">
                  <c:v>0.17888999999999999</c:v>
                </c:pt>
                <c:pt idx="2970">
                  <c:v>0.17785999999999999</c:v>
                </c:pt>
                <c:pt idx="2971">
                  <c:v>0.17682999999999999</c:v>
                </c:pt>
                <c:pt idx="2972">
                  <c:v>0.17580999999999999</c:v>
                </c:pt>
                <c:pt idx="2973">
                  <c:v>0.17480000000000001</c:v>
                </c:pt>
                <c:pt idx="2974">
                  <c:v>0.17377999999999999</c:v>
                </c:pt>
                <c:pt idx="2975">
                  <c:v>0.17277999999999999</c:v>
                </c:pt>
                <c:pt idx="2976">
                  <c:v>0.17177999999999999</c:v>
                </c:pt>
                <c:pt idx="2977">
                  <c:v>0.17079</c:v>
                </c:pt>
                <c:pt idx="2978">
                  <c:v>0.16980999999999999</c:v>
                </c:pt>
                <c:pt idx="2979">
                  <c:v>0.16883000000000001</c:v>
                </c:pt>
                <c:pt idx="2980">
                  <c:v>0.16786000000000001</c:v>
                </c:pt>
                <c:pt idx="2981">
                  <c:v>0.16689000000000001</c:v>
                </c:pt>
                <c:pt idx="2982">
                  <c:v>0.16592999999999999</c:v>
                </c:pt>
                <c:pt idx="2983">
                  <c:v>0.16496</c:v>
                </c:pt>
                <c:pt idx="2984">
                  <c:v>0.16399</c:v>
                </c:pt>
                <c:pt idx="2985">
                  <c:v>0.16302</c:v>
                </c:pt>
                <c:pt idx="2986">
                  <c:v>0.16205</c:v>
                </c:pt>
                <c:pt idx="2987">
                  <c:v>0.16106999999999999</c:v>
                </c:pt>
                <c:pt idx="2988">
                  <c:v>0.16009999999999999</c:v>
                </c:pt>
                <c:pt idx="2989">
                  <c:v>0.15912999999999999</c:v>
                </c:pt>
                <c:pt idx="2990">
                  <c:v>0.15816</c:v>
                </c:pt>
                <c:pt idx="2991">
                  <c:v>0.15720000000000001</c:v>
                </c:pt>
                <c:pt idx="2992">
                  <c:v>0.15625</c:v>
                </c:pt>
                <c:pt idx="2993">
                  <c:v>0.15529999999999999</c:v>
                </c:pt>
                <c:pt idx="2994">
                  <c:v>0.15436</c:v>
                </c:pt>
                <c:pt idx="2995">
                  <c:v>0.15342</c:v>
                </c:pt>
                <c:pt idx="2996">
                  <c:v>0.15248999999999999</c:v>
                </c:pt>
                <c:pt idx="2997">
                  <c:v>0.15157000000000001</c:v>
                </c:pt>
                <c:pt idx="2998">
                  <c:v>0.15064</c:v>
                </c:pt>
                <c:pt idx="2999">
                  <c:v>0.14971000000000001</c:v>
                </c:pt>
                <c:pt idx="3000">
                  <c:v>0.14878</c:v>
                </c:pt>
                <c:pt idx="3001">
                  <c:v>0.14785000000000001</c:v>
                </c:pt>
                <c:pt idx="3002">
                  <c:v>0.14692</c:v>
                </c:pt>
                <c:pt idx="3003">
                  <c:v>0.14599000000000001</c:v>
                </c:pt>
                <c:pt idx="3004">
                  <c:v>0.14505999999999999</c:v>
                </c:pt>
                <c:pt idx="3005">
                  <c:v>0.14413000000000001</c:v>
                </c:pt>
                <c:pt idx="3006">
                  <c:v>0.14319999999999999</c:v>
                </c:pt>
                <c:pt idx="3007">
                  <c:v>0.14227999999999999</c:v>
                </c:pt>
                <c:pt idx="3008">
                  <c:v>0.14137</c:v>
                </c:pt>
                <c:pt idx="3009">
                  <c:v>0.14046</c:v>
                </c:pt>
                <c:pt idx="3010">
                  <c:v>0.13955999999999999</c:v>
                </c:pt>
                <c:pt idx="3011">
                  <c:v>0.13866999999999999</c:v>
                </c:pt>
                <c:pt idx="3012">
                  <c:v>0.13778000000000001</c:v>
                </c:pt>
                <c:pt idx="3013">
                  <c:v>0.13689000000000001</c:v>
                </c:pt>
                <c:pt idx="3014">
                  <c:v>0.13600999999999999</c:v>
                </c:pt>
                <c:pt idx="3015">
                  <c:v>0.13513</c:v>
                </c:pt>
                <c:pt idx="3016">
                  <c:v>0.13425000000000001</c:v>
                </c:pt>
                <c:pt idx="3017">
                  <c:v>0.13336999999999999</c:v>
                </c:pt>
                <c:pt idx="3018">
                  <c:v>0.13249</c:v>
                </c:pt>
                <c:pt idx="3019">
                  <c:v>0.13161</c:v>
                </c:pt>
                <c:pt idx="3020">
                  <c:v>0.13072</c:v>
                </c:pt>
                <c:pt idx="3021">
                  <c:v>0.12981999999999999</c:v>
                </c:pt>
                <c:pt idx="3022">
                  <c:v>0.12892999999999999</c:v>
                </c:pt>
                <c:pt idx="3023">
                  <c:v>0.12801999999999999</c:v>
                </c:pt>
                <c:pt idx="3024">
                  <c:v>0.12712000000000001</c:v>
                </c:pt>
                <c:pt idx="3025">
                  <c:v>0.12620999999999999</c:v>
                </c:pt>
                <c:pt idx="3026">
                  <c:v>0.12529999999999999</c:v>
                </c:pt>
                <c:pt idx="3027">
                  <c:v>0.12439</c:v>
                </c:pt>
                <c:pt idx="3028">
                  <c:v>0.12347</c:v>
                </c:pt>
                <c:pt idx="3029">
                  <c:v>0.12256</c:v>
                </c:pt>
                <c:pt idx="3030">
                  <c:v>0.12164</c:v>
                </c:pt>
                <c:pt idx="3031">
                  <c:v>0.12073</c:v>
                </c:pt>
                <c:pt idx="3032">
                  <c:v>0.11982</c:v>
                </c:pt>
                <c:pt idx="3033">
                  <c:v>0.11891</c:v>
                </c:pt>
                <c:pt idx="3034">
                  <c:v>0.11799999999999999</c:v>
                </c:pt>
                <c:pt idx="3035">
                  <c:v>0.11709</c:v>
                </c:pt>
                <c:pt idx="3036">
                  <c:v>0.11619</c:v>
                </c:pt>
                <c:pt idx="3037">
                  <c:v>0.11529</c:v>
                </c:pt>
                <c:pt idx="3038">
                  <c:v>0.11439000000000001</c:v>
                </c:pt>
                <c:pt idx="3039">
                  <c:v>0.11348999999999999</c:v>
                </c:pt>
                <c:pt idx="3040">
                  <c:v>0.11260000000000001</c:v>
                </c:pt>
                <c:pt idx="3041">
                  <c:v>0.11171</c:v>
                </c:pt>
                <c:pt idx="3042">
                  <c:v>0.11082</c:v>
                </c:pt>
                <c:pt idx="3043">
                  <c:v>0.10994</c:v>
                </c:pt>
                <c:pt idx="3044">
                  <c:v>0.10906</c:v>
                </c:pt>
                <c:pt idx="3045">
                  <c:v>0.10818999999999999</c:v>
                </c:pt>
                <c:pt idx="3046">
                  <c:v>0.10732</c:v>
                </c:pt>
                <c:pt idx="3047">
                  <c:v>0.10646</c:v>
                </c:pt>
                <c:pt idx="3048">
                  <c:v>0.1056</c:v>
                </c:pt>
                <c:pt idx="3049">
                  <c:v>0.10475</c:v>
                </c:pt>
                <c:pt idx="3050">
                  <c:v>0.10390000000000001</c:v>
                </c:pt>
                <c:pt idx="3051">
                  <c:v>0.10305</c:v>
                </c:pt>
                <c:pt idx="3052">
                  <c:v>0.1022</c:v>
                </c:pt>
                <c:pt idx="3053">
                  <c:v>0.10135</c:v>
                </c:pt>
                <c:pt idx="3054">
                  <c:v>0.10051</c:v>
                </c:pt>
                <c:pt idx="3055">
                  <c:v>9.9664000000000003E-2</c:v>
                </c:pt>
                <c:pt idx="3056">
                  <c:v>9.8827999999999999E-2</c:v>
                </c:pt>
                <c:pt idx="3057">
                  <c:v>9.7998000000000002E-2</c:v>
                </c:pt>
                <c:pt idx="3058">
                  <c:v>9.7173999999999996E-2</c:v>
                </c:pt>
                <c:pt idx="3059">
                  <c:v>9.6355999999999997E-2</c:v>
                </c:pt>
                <c:pt idx="3060">
                  <c:v>9.5542000000000002E-2</c:v>
                </c:pt>
                <c:pt idx="3061">
                  <c:v>9.4731999999999997E-2</c:v>
                </c:pt>
                <c:pt idx="3062">
                  <c:v>9.3923999999999994E-2</c:v>
                </c:pt>
                <c:pt idx="3063">
                  <c:v>9.3118000000000006E-2</c:v>
                </c:pt>
                <c:pt idx="3064">
                  <c:v>9.2314999999999994E-2</c:v>
                </c:pt>
                <c:pt idx="3065">
                  <c:v>9.1517000000000001E-2</c:v>
                </c:pt>
                <c:pt idx="3066">
                  <c:v>9.0723999999999999E-2</c:v>
                </c:pt>
                <c:pt idx="3067">
                  <c:v>8.9938000000000004E-2</c:v>
                </c:pt>
                <c:pt idx="3068">
                  <c:v>8.9159000000000002E-2</c:v>
                </c:pt>
                <c:pt idx="3069">
                  <c:v>8.8388999999999995E-2</c:v>
                </c:pt>
                <c:pt idx="3070">
                  <c:v>8.7624999999999995E-2</c:v>
                </c:pt>
                <c:pt idx="3071">
                  <c:v>8.6869000000000002E-2</c:v>
                </c:pt>
                <c:pt idx="3072">
                  <c:v>8.6120000000000002E-2</c:v>
                </c:pt>
                <c:pt idx="3073">
                  <c:v>8.5378999999999997E-2</c:v>
                </c:pt>
                <c:pt idx="3074">
                  <c:v>8.4642999999999996E-2</c:v>
                </c:pt>
                <c:pt idx="3075">
                  <c:v>8.3910999999999999E-2</c:v>
                </c:pt>
                <c:pt idx="3076">
                  <c:v>8.3182000000000006E-2</c:v>
                </c:pt>
                <c:pt idx="3077">
                  <c:v>8.2452999999999999E-2</c:v>
                </c:pt>
                <c:pt idx="3078">
                  <c:v>8.1725000000000006E-2</c:v>
                </c:pt>
                <c:pt idx="3079">
                  <c:v>8.0997E-2</c:v>
                </c:pt>
                <c:pt idx="3080">
                  <c:v>8.0269999999999994E-2</c:v>
                </c:pt>
                <c:pt idx="3081">
                  <c:v>7.9543000000000003E-2</c:v>
                </c:pt>
                <c:pt idx="3082">
                  <c:v>7.8817999999999999E-2</c:v>
                </c:pt>
                <c:pt idx="3083">
                  <c:v>7.8092999999999996E-2</c:v>
                </c:pt>
                <c:pt idx="3084">
                  <c:v>7.7368000000000006E-2</c:v>
                </c:pt>
                <c:pt idx="3085">
                  <c:v>7.6642000000000002E-2</c:v>
                </c:pt>
                <c:pt idx="3086">
                  <c:v>7.5913999999999995E-2</c:v>
                </c:pt>
                <c:pt idx="3087">
                  <c:v>7.5186000000000003E-2</c:v>
                </c:pt>
                <c:pt idx="3088">
                  <c:v>7.4459999999999998E-2</c:v>
                </c:pt>
                <c:pt idx="3089">
                  <c:v>7.3737999999999998E-2</c:v>
                </c:pt>
                <c:pt idx="3090">
                  <c:v>7.3022000000000004E-2</c:v>
                </c:pt>
                <c:pt idx="3091">
                  <c:v>7.2313000000000002E-2</c:v>
                </c:pt>
                <c:pt idx="3092">
                  <c:v>7.1609000000000006E-2</c:v>
                </c:pt>
                <c:pt idx="3093">
                  <c:v>7.0911000000000002E-2</c:v>
                </c:pt>
                <c:pt idx="3094">
                  <c:v>7.0218000000000003E-2</c:v>
                </c:pt>
                <c:pt idx="3095">
                  <c:v>6.9529999999999995E-2</c:v>
                </c:pt>
                <c:pt idx="3096">
                  <c:v>6.8847000000000005E-2</c:v>
                </c:pt>
                <c:pt idx="3097">
                  <c:v>6.8170999999999995E-2</c:v>
                </c:pt>
                <c:pt idx="3098">
                  <c:v>6.7501000000000005E-2</c:v>
                </c:pt>
                <c:pt idx="3099">
                  <c:v>6.6834000000000005E-2</c:v>
                </c:pt>
                <c:pt idx="3100">
                  <c:v>6.6168000000000005E-2</c:v>
                </c:pt>
                <c:pt idx="3101">
                  <c:v>6.5503000000000006E-2</c:v>
                </c:pt>
                <c:pt idx="3102">
                  <c:v>6.4838999999999994E-2</c:v>
                </c:pt>
                <c:pt idx="3103">
                  <c:v>6.4177999999999999E-2</c:v>
                </c:pt>
                <c:pt idx="3104">
                  <c:v>6.3519000000000006E-2</c:v>
                </c:pt>
                <c:pt idx="3105">
                  <c:v>6.4798999999999995E-2</c:v>
                </c:pt>
                <c:pt idx="3106">
                  <c:v>6.4144999999999994E-2</c:v>
                </c:pt>
                <c:pt idx="3107">
                  <c:v>6.3493999999999995E-2</c:v>
                </c:pt>
                <c:pt idx="3108">
                  <c:v>6.2844999999999998E-2</c:v>
                </c:pt>
                <c:pt idx="3109">
                  <c:v>6.2197000000000002E-2</c:v>
                </c:pt>
                <c:pt idx="3110">
                  <c:v>6.1552000000000003E-2</c:v>
                </c:pt>
                <c:pt idx="3111">
                  <c:v>6.0911E-2</c:v>
                </c:pt>
                <c:pt idx="3112">
                  <c:v>6.0274000000000001E-2</c:v>
                </c:pt>
                <c:pt idx="3113">
                  <c:v>5.9644000000000003E-2</c:v>
                </c:pt>
                <c:pt idx="3114">
                  <c:v>5.9020000000000003E-2</c:v>
                </c:pt>
                <c:pt idx="3115">
                  <c:v>5.8403999999999998E-2</c:v>
                </c:pt>
                <c:pt idx="3116">
                  <c:v>5.7792999999999997E-2</c:v>
                </c:pt>
                <c:pt idx="3117">
                  <c:v>5.7188000000000003E-2</c:v>
                </c:pt>
                <c:pt idx="3118">
                  <c:v>5.6587999999999999E-2</c:v>
                </c:pt>
                <c:pt idx="3119">
                  <c:v>5.5993000000000001E-2</c:v>
                </c:pt>
                <c:pt idx="3120">
                  <c:v>5.5402E-2</c:v>
                </c:pt>
                <c:pt idx="3121">
                  <c:v>5.4814000000000002E-2</c:v>
                </c:pt>
                <c:pt idx="3122">
                  <c:v>5.423E-2</c:v>
                </c:pt>
                <c:pt idx="3123">
                  <c:v>5.3648000000000001E-2</c:v>
                </c:pt>
                <c:pt idx="3124">
                  <c:v>5.3068999999999998E-2</c:v>
                </c:pt>
                <c:pt idx="3125">
                  <c:v>5.2493999999999999E-2</c:v>
                </c:pt>
                <c:pt idx="3126">
                  <c:v>5.1923999999999998E-2</c:v>
                </c:pt>
                <c:pt idx="3127">
                  <c:v>5.1359000000000002E-2</c:v>
                </c:pt>
                <c:pt idx="3128">
                  <c:v>5.0798999999999997E-2</c:v>
                </c:pt>
                <c:pt idx="3129">
                  <c:v>5.0244999999999998E-2</c:v>
                </c:pt>
                <c:pt idx="3130">
                  <c:v>4.9695000000000003E-2</c:v>
                </c:pt>
                <c:pt idx="3131">
                  <c:v>4.9149999999999999E-2</c:v>
                </c:pt>
                <c:pt idx="3132">
                  <c:v>4.8611000000000001E-2</c:v>
                </c:pt>
                <c:pt idx="3133">
                  <c:v>4.8077000000000002E-2</c:v>
                </c:pt>
                <c:pt idx="3134">
                  <c:v>4.7548E-2</c:v>
                </c:pt>
                <c:pt idx="3135">
                  <c:v>4.7023000000000002E-2</c:v>
                </c:pt>
                <c:pt idx="3136">
                  <c:v>4.6503000000000003E-2</c:v>
                </c:pt>
                <c:pt idx="3137">
                  <c:v>4.5987E-2</c:v>
                </c:pt>
                <c:pt idx="3138">
                  <c:v>4.5476999999999997E-2</c:v>
                </c:pt>
                <c:pt idx="3139">
                  <c:v>4.4971999999999998E-2</c:v>
                </c:pt>
                <c:pt idx="3140">
                  <c:v>4.4472999999999999E-2</c:v>
                </c:pt>
                <c:pt idx="3141">
                  <c:v>4.3979999999999998E-2</c:v>
                </c:pt>
                <c:pt idx="3142">
                  <c:v>4.3492000000000003E-2</c:v>
                </c:pt>
                <c:pt idx="3143">
                  <c:v>4.3008999999999999E-2</c:v>
                </c:pt>
                <c:pt idx="3144">
                  <c:v>4.2530999999999999E-2</c:v>
                </c:pt>
                <c:pt idx="3145">
                  <c:v>4.2057999999999998E-2</c:v>
                </c:pt>
                <c:pt idx="3146">
                  <c:v>4.1589000000000001E-2</c:v>
                </c:pt>
                <c:pt idx="3147">
                  <c:v>4.1125000000000002E-2</c:v>
                </c:pt>
                <c:pt idx="3148">
                  <c:v>4.0667000000000002E-2</c:v>
                </c:pt>
                <c:pt idx="3149">
                  <c:v>4.0215000000000001E-2</c:v>
                </c:pt>
                <c:pt idx="3150">
                  <c:v>3.9768999999999999E-2</c:v>
                </c:pt>
                <c:pt idx="3151">
                  <c:v>3.9329999999999997E-2</c:v>
                </c:pt>
                <c:pt idx="3152">
                  <c:v>3.8898000000000002E-2</c:v>
                </c:pt>
                <c:pt idx="3153">
                  <c:v>3.8471999999999999E-2</c:v>
                </c:pt>
                <c:pt idx="3154">
                  <c:v>3.8051000000000001E-2</c:v>
                </c:pt>
                <c:pt idx="3155">
                  <c:v>3.7636000000000003E-2</c:v>
                </c:pt>
                <c:pt idx="3156">
                  <c:v>3.7226000000000002E-2</c:v>
                </c:pt>
                <c:pt idx="3157">
                  <c:v>3.6819999999999999E-2</c:v>
                </c:pt>
                <c:pt idx="3158">
                  <c:v>3.6419E-2</c:v>
                </c:pt>
                <c:pt idx="3159">
                  <c:v>3.6021999999999998E-2</c:v>
                </c:pt>
                <c:pt idx="3160">
                  <c:v>3.5626999999999999E-2</c:v>
                </c:pt>
                <c:pt idx="3161">
                  <c:v>3.5236000000000003E-2</c:v>
                </c:pt>
                <c:pt idx="3162">
                  <c:v>3.4847999999999997E-2</c:v>
                </c:pt>
                <c:pt idx="3163">
                  <c:v>3.4464000000000002E-2</c:v>
                </c:pt>
                <c:pt idx="3164">
                  <c:v>3.4084000000000003E-2</c:v>
                </c:pt>
                <c:pt idx="3165">
                  <c:v>3.3709000000000003E-2</c:v>
                </c:pt>
                <c:pt idx="3166">
                  <c:v>3.3339000000000001E-2</c:v>
                </c:pt>
                <c:pt idx="3167">
                  <c:v>3.2973000000000002E-2</c:v>
                </c:pt>
                <c:pt idx="3168">
                  <c:v>3.2612000000000002E-2</c:v>
                </c:pt>
                <c:pt idx="3169">
                  <c:v>3.2254999999999999E-2</c:v>
                </c:pt>
                <c:pt idx="3170">
                  <c:v>3.1902E-2</c:v>
                </c:pt>
                <c:pt idx="3171">
                  <c:v>3.1552999999999998E-2</c:v>
                </c:pt>
                <c:pt idx="3172">
                  <c:v>3.1208E-2</c:v>
                </c:pt>
                <c:pt idx="3173">
                  <c:v>3.0868E-2</c:v>
                </c:pt>
                <c:pt idx="3174">
                  <c:v>3.0532E-2</c:v>
                </c:pt>
                <c:pt idx="3175">
                  <c:v>3.0200000000000001E-2</c:v>
                </c:pt>
                <c:pt idx="3176">
                  <c:v>2.9871000000000002E-2</c:v>
                </c:pt>
                <c:pt idx="3177">
                  <c:v>2.9545999999999999E-2</c:v>
                </c:pt>
                <c:pt idx="3178">
                  <c:v>2.9225000000000001E-2</c:v>
                </c:pt>
                <c:pt idx="3179">
                  <c:v>2.8906999999999999E-2</c:v>
                </c:pt>
                <c:pt idx="3180">
                  <c:v>2.8593E-2</c:v>
                </c:pt>
                <c:pt idx="3181">
                  <c:v>2.8282999999999999E-2</c:v>
                </c:pt>
                <c:pt idx="3182">
                  <c:v>2.7976999999999998E-2</c:v>
                </c:pt>
                <c:pt idx="3183">
                  <c:v>2.7674000000000001E-2</c:v>
                </c:pt>
                <c:pt idx="3184">
                  <c:v>2.7376000000000001E-2</c:v>
                </c:pt>
                <c:pt idx="3185">
                  <c:v>2.7081999999999998E-2</c:v>
                </c:pt>
                <c:pt idx="3186">
                  <c:v>2.6793000000000001E-2</c:v>
                </c:pt>
                <c:pt idx="3187">
                  <c:v>2.6508E-2</c:v>
                </c:pt>
                <c:pt idx="3188">
                  <c:v>2.6228000000000001E-2</c:v>
                </c:pt>
                <c:pt idx="3189">
                  <c:v>2.5954000000000001E-2</c:v>
                </c:pt>
                <c:pt idx="3190">
                  <c:v>2.5684999999999999E-2</c:v>
                </c:pt>
                <c:pt idx="3191">
                  <c:v>2.5420999999999999E-2</c:v>
                </c:pt>
                <c:pt idx="3192">
                  <c:v>2.5163000000000001E-2</c:v>
                </c:pt>
                <c:pt idx="3193">
                  <c:v>2.4910000000000002E-2</c:v>
                </c:pt>
                <c:pt idx="3194">
                  <c:v>2.4660999999999999E-2</c:v>
                </c:pt>
                <c:pt idx="3195">
                  <c:v>2.4416E-2</c:v>
                </c:pt>
                <c:pt idx="3196">
                  <c:v>2.4174999999999999E-2</c:v>
                </c:pt>
                <c:pt idx="3197">
                  <c:v>2.3938000000000001E-2</c:v>
                </c:pt>
                <c:pt idx="3198">
                  <c:v>2.3705E-2</c:v>
                </c:pt>
                <c:pt idx="3199">
                  <c:v>2.3474999999999999E-2</c:v>
                </c:pt>
                <c:pt idx="3200">
                  <c:v>2.3248999999999999E-2</c:v>
                </c:pt>
                <c:pt idx="3201">
                  <c:v>2.3026999999999999E-2</c:v>
                </c:pt>
                <c:pt idx="3202">
                  <c:v>2.2807000000000001E-2</c:v>
                </c:pt>
                <c:pt idx="3203">
                  <c:v>2.2589000000000001E-2</c:v>
                </c:pt>
                <c:pt idx="3204">
                  <c:v>2.2374000000000002E-2</c:v>
                </c:pt>
                <c:pt idx="3205">
                  <c:v>2.2161E-2</c:v>
                </c:pt>
                <c:pt idx="3206">
                  <c:v>2.1950000000000001E-2</c:v>
                </c:pt>
                <c:pt idx="3207">
                  <c:v>2.1741E-2</c:v>
                </c:pt>
                <c:pt idx="3208">
                  <c:v>2.1534999999999999E-2</c:v>
                </c:pt>
                <c:pt idx="3209">
                  <c:v>2.1330999999999999E-2</c:v>
                </c:pt>
                <c:pt idx="3210">
                  <c:v>2.1128999999999998E-2</c:v>
                </c:pt>
                <c:pt idx="3211">
                  <c:v>2.0930000000000001E-2</c:v>
                </c:pt>
                <c:pt idx="3212">
                  <c:v>2.0733000000000001E-2</c:v>
                </c:pt>
                <c:pt idx="3213">
                  <c:v>2.0539000000000002E-2</c:v>
                </c:pt>
                <c:pt idx="3214">
                  <c:v>2.0346E-2</c:v>
                </c:pt>
                <c:pt idx="3215">
                  <c:v>2.0156E-2</c:v>
                </c:pt>
                <c:pt idx="3216">
                  <c:v>1.9968E-2</c:v>
                </c:pt>
                <c:pt idx="3217">
                  <c:v>1.9781E-2</c:v>
                </c:pt>
                <c:pt idx="3218">
                  <c:v>1.9597E-2</c:v>
                </c:pt>
                <c:pt idx="3219">
                  <c:v>1.9414000000000001E-2</c:v>
                </c:pt>
                <c:pt idx="3220">
                  <c:v>1.9234000000000001E-2</c:v>
                </c:pt>
                <c:pt idx="3221">
                  <c:v>1.9054999999999999E-2</c:v>
                </c:pt>
                <c:pt idx="3222">
                  <c:v>1.8879E-2</c:v>
                </c:pt>
                <c:pt idx="3223">
                  <c:v>1.8704999999999999E-2</c:v>
                </c:pt>
                <c:pt idx="3224">
                  <c:v>1.8533000000000001E-2</c:v>
                </c:pt>
                <c:pt idx="3225">
                  <c:v>1.8363999999999998E-2</c:v>
                </c:pt>
                <c:pt idx="3226">
                  <c:v>1.8196E-2</c:v>
                </c:pt>
                <c:pt idx="3227">
                  <c:v>1.8030999999999998E-2</c:v>
                </c:pt>
                <c:pt idx="3228">
                  <c:v>1.7868999999999999E-2</c:v>
                </c:pt>
                <c:pt idx="3229">
                  <c:v>1.7708999999999999E-2</c:v>
                </c:pt>
                <c:pt idx="3230">
                  <c:v>1.7552000000000002E-2</c:v>
                </c:pt>
                <c:pt idx="3231">
                  <c:v>1.7398E-2</c:v>
                </c:pt>
                <c:pt idx="3232">
                  <c:v>1.7247999999999999E-2</c:v>
                </c:pt>
                <c:pt idx="3233">
                  <c:v>1.7100000000000001E-2</c:v>
                </c:pt>
                <c:pt idx="3234">
                  <c:v>1.6955000000000001E-2</c:v>
                </c:pt>
                <c:pt idx="3235">
                  <c:v>1.6813000000000002E-2</c:v>
                </c:pt>
                <c:pt idx="3236">
                  <c:v>1.6674000000000001E-2</c:v>
                </c:pt>
                <c:pt idx="3237">
                  <c:v>1.6539000000000002E-2</c:v>
                </c:pt>
                <c:pt idx="3238">
                  <c:v>1.6406E-2</c:v>
                </c:pt>
                <c:pt idx="3239">
                  <c:v>1.6275999999999999E-2</c:v>
                </c:pt>
                <c:pt idx="3240">
                  <c:v>1.6149E-2</c:v>
                </c:pt>
                <c:pt idx="3241">
                  <c:v>1.6024E-2</c:v>
                </c:pt>
                <c:pt idx="3242">
                  <c:v>1.5900999999999998E-2</c:v>
                </c:pt>
                <c:pt idx="3243">
                  <c:v>1.5781E-2</c:v>
                </c:pt>
                <c:pt idx="3244">
                  <c:v>1.5661999999999999E-2</c:v>
                </c:pt>
                <c:pt idx="3245">
                  <c:v>1.5545E-2</c:v>
                </c:pt>
                <c:pt idx="3246">
                  <c:v>1.5429999999999999E-2</c:v>
                </c:pt>
                <c:pt idx="3247">
                  <c:v>1.5317000000000001E-2</c:v>
                </c:pt>
                <c:pt idx="3248">
                  <c:v>1.5205E-2</c:v>
                </c:pt>
                <c:pt idx="3249">
                  <c:v>1.5095000000000001E-2</c:v>
                </c:pt>
                <c:pt idx="3250">
                  <c:v>1.4985999999999999E-2</c:v>
                </c:pt>
                <c:pt idx="3251">
                  <c:v>1.4877E-2</c:v>
                </c:pt>
                <c:pt idx="3252">
                  <c:v>1.477E-2</c:v>
                </c:pt>
                <c:pt idx="3253">
                  <c:v>1.4664E-2</c:v>
                </c:pt>
                <c:pt idx="3254">
                  <c:v>1.9060000000000001E-2</c:v>
                </c:pt>
                <c:pt idx="3255">
                  <c:v>3.1845999999999999E-2</c:v>
                </c:pt>
                <c:pt idx="3256">
                  <c:v>3.2060999999999999E-2</c:v>
                </c:pt>
                <c:pt idx="3257">
                  <c:v>3.1836999999999997E-2</c:v>
                </c:pt>
                <c:pt idx="3258">
                  <c:v>3.1618E-2</c:v>
                </c:pt>
                <c:pt idx="3259">
                  <c:v>3.1401999999999999E-2</c:v>
                </c:pt>
                <c:pt idx="3260">
                  <c:v>3.1189999999999999E-2</c:v>
                </c:pt>
                <c:pt idx="3261">
                  <c:v>3.0981999999999999E-2</c:v>
                </c:pt>
                <c:pt idx="3262">
                  <c:v>3.0778E-2</c:v>
                </c:pt>
                <c:pt idx="3263">
                  <c:v>3.0578000000000001E-2</c:v>
                </c:pt>
                <c:pt idx="3264">
                  <c:v>3.0381999999999999E-2</c:v>
                </c:pt>
                <c:pt idx="3265">
                  <c:v>3.0190000000000002E-2</c:v>
                </c:pt>
                <c:pt idx="3266">
                  <c:v>3.0002999999999998E-2</c:v>
                </c:pt>
                <c:pt idx="3267">
                  <c:v>2.9818999999999998E-2</c:v>
                </c:pt>
                <c:pt idx="3268">
                  <c:v>2.9638999999999999E-2</c:v>
                </c:pt>
                <c:pt idx="3269">
                  <c:v>3.1463999999999999E-2</c:v>
                </c:pt>
                <c:pt idx="3270">
                  <c:v>3.1815999999999997E-2</c:v>
                </c:pt>
                <c:pt idx="3271">
                  <c:v>3.1629999999999998E-2</c:v>
                </c:pt>
                <c:pt idx="3272">
                  <c:v>3.1447000000000003E-2</c:v>
                </c:pt>
                <c:pt idx="3273">
                  <c:v>3.1266000000000002E-2</c:v>
                </c:pt>
                <c:pt idx="3274">
                  <c:v>3.1085999999999999E-2</c:v>
                </c:pt>
                <c:pt idx="3275">
                  <c:v>3.0908000000000001E-2</c:v>
                </c:pt>
                <c:pt idx="3276">
                  <c:v>3.0731999999999999E-2</c:v>
                </c:pt>
                <c:pt idx="3277">
                  <c:v>3.0557000000000001E-2</c:v>
                </c:pt>
                <c:pt idx="3278">
                  <c:v>3.0384999999999999E-2</c:v>
                </c:pt>
                <c:pt idx="3279">
                  <c:v>3.0214000000000001E-2</c:v>
                </c:pt>
                <c:pt idx="3280">
                  <c:v>3.0047000000000001E-2</c:v>
                </c:pt>
                <c:pt idx="3281">
                  <c:v>2.9881000000000001E-2</c:v>
                </c:pt>
                <c:pt idx="3282">
                  <c:v>2.9718000000000001E-2</c:v>
                </c:pt>
                <c:pt idx="3283">
                  <c:v>2.9557E-2</c:v>
                </c:pt>
                <c:pt idx="3284">
                  <c:v>2.9398000000000001E-2</c:v>
                </c:pt>
                <c:pt idx="3285">
                  <c:v>2.9241E-2</c:v>
                </c:pt>
                <c:pt idx="3286">
                  <c:v>2.9086000000000001E-2</c:v>
                </c:pt>
                <c:pt idx="3287">
                  <c:v>2.8933E-2</c:v>
                </c:pt>
                <c:pt idx="3288">
                  <c:v>2.8781999999999999E-2</c:v>
                </c:pt>
                <c:pt idx="3289">
                  <c:v>2.8632999999999999E-2</c:v>
                </c:pt>
                <c:pt idx="3290">
                  <c:v>2.8483999999999999E-2</c:v>
                </c:pt>
                <c:pt idx="3291">
                  <c:v>2.8336E-2</c:v>
                </c:pt>
                <c:pt idx="3292">
                  <c:v>2.8188999999999999E-2</c:v>
                </c:pt>
                <c:pt idx="3293">
                  <c:v>2.8042999999999998E-2</c:v>
                </c:pt>
                <c:pt idx="3294">
                  <c:v>2.7897999999999999E-2</c:v>
                </c:pt>
                <c:pt idx="3295">
                  <c:v>2.7754000000000001E-2</c:v>
                </c:pt>
                <c:pt idx="3296">
                  <c:v>2.7611E-2</c:v>
                </c:pt>
                <c:pt idx="3297">
                  <c:v>2.7469E-2</c:v>
                </c:pt>
                <c:pt idx="3298">
                  <c:v>2.7327000000000001E-2</c:v>
                </c:pt>
                <c:pt idx="3299">
                  <c:v>2.7185000000000001E-2</c:v>
                </c:pt>
                <c:pt idx="3300">
                  <c:v>2.7043999999999999E-2</c:v>
                </c:pt>
                <c:pt idx="3301">
                  <c:v>2.6903E-2</c:v>
                </c:pt>
                <c:pt idx="3302">
                  <c:v>2.6762000000000001E-2</c:v>
                </c:pt>
                <c:pt idx="3303">
                  <c:v>2.6622E-2</c:v>
                </c:pt>
                <c:pt idx="3304">
                  <c:v>2.6481999999999999E-2</c:v>
                </c:pt>
                <c:pt idx="3305">
                  <c:v>2.6343999999999999E-2</c:v>
                </c:pt>
                <c:pt idx="3306">
                  <c:v>2.6207000000000001E-2</c:v>
                </c:pt>
                <c:pt idx="3307">
                  <c:v>2.6072000000000001E-2</c:v>
                </c:pt>
                <c:pt idx="3308">
                  <c:v>2.5939E-2</c:v>
                </c:pt>
                <c:pt idx="3309">
                  <c:v>2.5807E-2</c:v>
                </c:pt>
                <c:pt idx="3310">
                  <c:v>2.5676999999999998E-2</c:v>
                </c:pt>
                <c:pt idx="3311">
                  <c:v>2.5548000000000001E-2</c:v>
                </c:pt>
                <c:pt idx="3312">
                  <c:v>2.5420000000000002E-2</c:v>
                </c:pt>
                <c:pt idx="3313">
                  <c:v>2.5293E-2</c:v>
                </c:pt>
                <c:pt idx="3314">
                  <c:v>2.5166999999999998E-2</c:v>
                </c:pt>
                <c:pt idx="3315">
                  <c:v>2.5041999999999998E-2</c:v>
                </c:pt>
                <c:pt idx="3316">
                  <c:v>2.4916000000000001E-2</c:v>
                </c:pt>
                <c:pt idx="3317">
                  <c:v>2.4791000000000001E-2</c:v>
                </c:pt>
                <c:pt idx="3318">
                  <c:v>2.4664999999999999E-2</c:v>
                </c:pt>
                <c:pt idx="3319">
                  <c:v>2.4539999999999999E-2</c:v>
                </c:pt>
                <c:pt idx="3320">
                  <c:v>2.4414999999999999E-2</c:v>
                </c:pt>
                <c:pt idx="3321">
                  <c:v>2.4289999999999999E-2</c:v>
                </c:pt>
                <c:pt idx="3322">
                  <c:v>2.4167000000000001E-2</c:v>
                </c:pt>
                <c:pt idx="3323">
                  <c:v>2.4043999999999999E-2</c:v>
                </c:pt>
                <c:pt idx="3324">
                  <c:v>2.3923E-2</c:v>
                </c:pt>
                <c:pt idx="3325">
                  <c:v>2.3803000000000001E-2</c:v>
                </c:pt>
                <c:pt idx="3326">
                  <c:v>2.3685000000000001E-2</c:v>
                </c:pt>
                <c:pt idx="3327">
                  <c:v>2.3567999999999999E-2</c:v>
                </c:pt>
                <c:pt idx="3328">
                  <c:v>2.3452000000000001E-2</c:v>
                </c:pt>
                <c:pt idx="3329">
                  <c:v>2.3337E-2</c:v>
                </c:pt>
                <c:pt idx="3330">
                  <c:v>2.3223000000000001E-2</c:v>
                </c:pt>
                <c:pt idx="3331">
                  <c:v>2.3109000000000001E-2</c:v>
                </c:pt>
                <c:pt idx="3332">
                  <c:v>2.2995999999999999E-2</c:v>
                </c:pt>
                <c:pt idx="3333">
                  <c:v>2.2882E-2</c:v>
                </c:pt>
                <c:pt idx="3334">
                  <c:v>2.2768E-2</c:v>
                </c:pt>
                <c:pt idx="3335">
                  <c:v>2.2655000000000002E-2</c:v>
                </c:pt>
                <c:pt idx="3336">
                  <c:v>2.2540999999999999E-2</c:v>
                </c:pt>
                <c:pt idx="3337">
                  <c:v>2.2426999999999999E-2</c:v>
                </c:pt>
                <c:pt idx="3338">
                  <c:v>2.2314000000000001E-2</c:v>
                </c:pt>
                <c:pt idx="3339">
                  <c:v>2.2200999999999999E-2</c:v>
                </c:pt>
                <c:pt idx="3340">
                  <c:v>2.2089000000000001E-2</c:v>
                </c:pt>
                <c:pt idx="3341">
                  <c:v>2.1975999999999999E-2</c:v>
                </c:pt>
                <c:pt idx="3342">
                  <c:v>2.1864000000000001E-2</c:v>
                </c:pt>
                <c:pt idx="3343">
                  <c:v>2.1752000000000001E-2</c:v>
                </c:pt>
                <c:pt idx="3344">
                  <c:v>2.1638999999999999E-2</c:v>
                </c:pt>
                <c:pt idx="3345">
                  <c:v>2.1526E-2</c:v>
                </c:pt>
                <c:pt idx="3346">
                  <c:v>2.1412E-2</c:v>
                </c:pt>
                <c:pt idx="3347">
                  <c:v>2.1298000000000001E-2</c:v>
                </c:pt>
                <c:pt idx="3348">
                  <c:v>2.1181999999999999E-2</c:v>
                </c:pt>
                <c:pt idx="3349">
                  <c:v>2.1065E-2</c:v>
                </c:pt>
                <c:pt idx="3350">
                  <c:v>2.0947E-2</c:v>
                </c:pt>
                <c:pt idx="3351">
                  <c:v>2.0829E-2</c:v>
                </c:pt>
                <c:pt idx="3352">
                  <c:v>2.0709999999999999E-2</c:v>
                </c:pt>
                <c:pt idx="3353">
                  <c:v>2.0591999999999999E-2</c:v>
                </c:pt>
                <c:pt idx="3354">
                  <c:v>2.0473999999999999E-2</c:v>
                </c:pt>
                <c:pt idx="3355">
                  <c:v>2.0355999999999999E-2</c:v>
                </c:pt>
                <c:pt idx="3356">
                  <c:v>2.0239E-2</c:v>
                </c:pt>
                <c:pt idx="3357">
                  <c:v>2.0121E-2</c:v>
                </c:pt>
                <c:pt idx="3358">
                  <c:v>2.0003E-2</c:v>
                </c:pt>
                <c:pt idx="3359">
                  <c:v>1.9883999999999999E-2</c:v>
                </c:pt>
                <c:pt idx="3360">
                  <c:v>1.9765999999999999E-2</c:v>
                </c:pt>
                <c:pt idx="3361">
                  <c:v>1.9647999999999999E-2</c:v>
                </c:pt>
                <c:pt idx="3362">
                  <c:v>1.9531E-2</c:v>
                </c:pt>
                <c:pt idx="3363">
                  <c:v>1.9415000000000002E-2</c:v>
                </c:pt>
                <c:pt idx="3364">
                  <c:v>1.9300000000000001E-2</c:v>
                </c:pt>
                <c:pt idx="3365">
                  <c:v>1.9186000000000002E-2</c:v>
                </c:pt>
                <c:pt idx="3366">
                  <c:v>2.0094999999999998E-2</c:v>
                </c:pt>
                <c:pt idx="3367">
                  <c:v>2.0611999999999998E-2</c:v>
                </c:pt>
                <c:pt idx="3368">
                  <c:v>2.2388000000000002E-2</c:v>
                </c:pt>
                <c:pt idx="3369">
                  <c:v>2.3699999999999999E-2</c:v>
                </c:pt>
                <c:pt idx="3370">
                  <c:v>2.3605999999999999E-2</c:v>
                </c:pt>
                <c:pt idx="3371">
                  <c:v>2.3466999999999998E-2</c:v>
                </c:pt>
                <c:pt idx="3372">
                  <c:v>2.3328000000000002E-2</c:v>
                </c:pt>
                <c:pt idx="3373">
                  <c:v>2.3189000000000001E-2</c:v>
                </c:pt>
                <c:pt idx="3374">
                  <c:v>2.3049E-2</c:v>
                </c:pt>
                <c:pt idx="3375">
                  <c:v>2.2908000000000001E-2</c:v>
                </c:pt>
                <c:pt idx="3376">
                  <c:v>2.2765000000000001E-2</c:v>
                </c:pt>
                <c:pt idx="3377">
                  <c:v>2.2619E-2</c:v>
                </c:pt>
                <c:pt idx="3378">
                  <c:v>2.2471999999999999E-2</c:v>
                </c:pt>
                <c:pt idx="3379">
                  <c:v>2.2322999999999999E-2</c:v>
                </c:pt>
                <c:pt idx="3380">
                  <c:v>2.2172000000000001E-2</c:v>
                </c:pt>
                <c:pt idx="3381">
                  <c:v>2.2020999999999999E-2</c:v>
                </c:pt>
                <c:pt idx="3382">
                  <c:v>2.1870000000000001E-2</c:v>
                </c:pt>
                <c:pt idx="3383">
                  <c:v>2.1718999999999999E-2</c:v>
                </c:pt>
                <c:pt idx="3384">
                  <c:v>2.1569999999999999E-2</c:v>
                </c:pt>
                <c:pt idx="3385">
                  <c:v>2.1422E-2</c:v>
                </c:pt>
                <c:pt idx="3386">
                  <c:v>2.1274999999999999E-2</c:v>
                </c:pt>
                <c:pt idx="3387">
                  <c:v>2.1129999999999999E-2</c:v>
                </c:pt>
                <c:pt idx="3388">
                  <c:v>2.0986999999999999E-2</c:v>
                </c:pt>
                <c:pt idx="3389">
                  <c:v>2.0844999999999999E-2</c:v>
                </c:pt>
                <c:pt idx="3390">
                  <c:v>2.0705000000000001E-2</c:v>
                </c:pt>
                <c:pt idx="3391">
                  <c:v>2.0566000000000001E-2</c:v>
                </c:pt>
                <c:pt idx="3392">
                  <c:v>2.0427000000000001E-2</c:v>
                </c:pt>
                <c:pt idx="3393">
                  <c:v>2.0289000000000001E-2</c:v>
                </c:pt>
                <c:pt idx="3394">
                  <c:v>2.0150999999999999E-2</c:v>
                </c:pt>
                <c:pt idx="3395">
                  <c:v>2.0011999999999999E-2</c:v>
                </c:pt>
                <c:pt idx="3396">
                  <c:v>1.9872999999999998E-2</c:v>
                </c:pt>
                <c:pt idx="3397">
                  <c:v>1.9734000000000002E-2</c:v>
                </c:pt>
                <c:pt idx="3398">
                  <c:v>1.9594E-2</c:v>
                </c:pt>
                <c:pt idx="3399">
                  <c:v>1.9455E-2</c:v>
                </c:pt>
                <c:pt idx="3400">
                  <c:v>1.9314999999999999E-2</c:v>
                </c:pt>
                <c:pt idx="3401">
                  <c:v>1.9175000000000001E-2</c:v>
                </c:pt>
                <c:pt idx="3402">
                  <c:v>1.9033999999999999E-2</c:v>
                </c:pt>
                <c:pt idx="3403">
                  <c:v>1.8894000000000001E-2</c:v>
                </c:pt>
                <c:pt idx="3404">
                  <c:v>1.8752999999999999E-2</c:v>
                </c:pt>
                <c:pt idx="3405">
                  <c:v>1.8612E-2</c:v>
                </c:pt>
                <c:pt idx="3406">
                  <c:v>1.8471000000000001E-2</c:v>
                </c:pt>
                <c:pt idx="3407">
                  <c:v>1.8329000000000002E-2</c:v>
                </c:pt>
                <c:pt idx="3408">
                  <c:v>1.8187999999999999E-2</c:v>
                </c:pt>
                <c:pt idx="3409">
                  <c:v>1.8044999999999999E-2</c:v>
                </c:pt>
                <c:pt idx="3410">
                  <c:v>1.7902999999999999E-2</c:v>
                </c:pt>
                <c:pt idx="3411">
                  <c:v>1.7760000000000001E-2</c:v>
                </c:pt>
                <c:pt idx="3412">
                  <c:v>1.7616E-2</c:v>
                </c:pt>
                <c:pt idx="3413">
                  <c:v>1.7472000000000001E-2</c:v>
                </c:pt>
                <c:pt idx="3414">
                  <c:v>1.7326000000000001E-2</c:v>
                </c:pt>
                <c:pt idx="3415">
                  <c:v>1.7180000000000001E-2</c:v>
                </c:pt>
                <c:pt idx="3416">
                  <c:v>1.7031999999999999E-2</c:v>
                </c:pt>
                <c:pt idx="3417">
                  <c:v>1.6885000000000001E-2</c:v>
                </c:pt>
                <c:pt idx="3418">
                  <c:v>1.6737999999999999E-2</c:v>
                </c:pt>
                <c:pt idx="3419">
                  <c:v>1.6590000000000001E-2</c:v>
                </c:pt>
                <c:pt idx="3420">
                  <c:v>1.6441999999999998E-2</c:v>
                </c:pt>
                <c:pt idx="3421">
                  <c:v>1.6292999999999998E-2</c:v>
                </c:pt>
                <c:pt idx="3422">
                  <c:v>1.6143000000000001E-2</c:v>
                </c:pt>
                <c:pt idx="3423">
                  <c:v>1.5994000000000001E-2</c:v>
                </c:pt>
                <c:pt idx="3424">
                  <c:v>1.5845999999999999E-2</c:v>
                </c:pt>
                <c:pt idx="3425">
                  <c:v>1.5699000000000001E-2</c:v>
                </c:pt>
                <c:pt idx="3426">
                  <c:v>1.5554E-2</c:v>
                </c:pt>
                <c:pt idx="3427">
                  <c:v>1.5410999999999999E-2</c:v>
                </c:pt>
                <c:pt idx="3428">
                  <c:v>1.5271E-2</c:v>
                </c:pt>
                <c:pt idx="3429">
                  <c:v>1.5133000000000001E-2</c:v>
                </c:pt>
                <c:pt idx="3430">
                  <c:v>1.4997E-2</c:v>
                </c:pt>
                <c:pt idx="3431">
                  <c:v>1.4862999999999999E-2</c:v>
                </c:pt>
                <c:pt idx="3432">
                  <c:v>1.4730999999999999E-2</c:v>
                </c:pt>
                <c:pt idx="3433">
                  <c:v>1.46E-2</c:v>
                </c:pt>
                <c:pt idx="3434">
                  <c:v>1.447E-2</c:v>
                </c:pt>
                <c:pt idx="3435">
                  <c:v>1.4341E-2</c:v>
                </c:pt>
                <c:pt idx="3436">
                  <c:v>1.4213E-2</c:v>
                </c:pt>
                <c:pt idx="3437">
                  <c:v>1.4086E-2</c:v>
                </c:pt>
                <c:pt idx="3438">
                  <c:v>1.3958999999999999E-2</c:v>
                </c:pt>
                <c:pt idx="3439">
                  <c:v>1.3833E-2</c:v>
                </c:pt>
                <c:pt idx="3440">
                  <c:v>1.3707E-2</c:v>
                </c:pt>
                <c:pt idx="3441">
                  <c:v>1.3582E-2</c:v>
                </c:pt>
                <c:pt idx="3442">
                  <c:v>1.3457E-2</c:v>
                </c:pt>
                <c:pt idx="3443">
                  <c:v>1.3332999999999999E-2</c:v>
                </c:pt>
                <c:pt idx="3444">
                  <c:v>1.3207999999999999E-2</c:v>
                </c:pt>
                <c:pt idx="3445">
                  <c:v>1.3084E-2</c:v>
                </c:pt>
                <c:pt idx="3446">
                  <c:v>1.2959999999999999E-2</c:v>
                </c:pt>
                <c:pt idx="3447">
                  <c:v>1.2836E-2</c:v>
                </c:pt>
                <c:pt idx="3448">
                  <c:v>1.2711999999999999E-2</c:v>
                </c:pt>
                <c:pt idx="3449">
                  <c:v>1.2588999999999999E-2</c:v>
                </c:pt>
                <c:pt idx="3450">
                  <c:v>1.2466E-2</c:v>
                </c:pt>
                <c:pt idx="3451">
                  <c:v>1.2345E-2</c:v>
                </c:pt>
                <c:pt idx="3452">
                  <c:v>1.2224E-2</c:v>
                </c:pt>
                <c:pt idx="3453">
                  <c:v>1.2104999999999999E-2</c:v>
                </c:pt>
                <c:pt idx="3454">
                  <c:v>1.1986999999999999E-2</c:v>
                </c:pt>
                <c:pt idx="3455">
                  <c:v>1.1871E-2</c:v>
                </c:pt>
                <c:pt idx="3456">
                  <c:v>1.1755E-2</c:v>
                </c:pt>
                <c:pt idx="3457">
                  <c:v>1.1639999999999999E-2</c:v>
                </c:pt>
                <c:pt idx="3458">
                  <c:v>1.1526E-2</c:v>
                </c:pt>
                <c:pt idx="3459">
                  <c:v>1.1410999999999999E-2</c:v>
                </c:pt>
                <c:pt idx="3460">
                  <c:v>1.1297E-2</c:v>
                </c:pt>
                <c:pt idx="3461">
                  <c:v>1.1183E-2</c:v>
                </c:pt>
                <c:pt idx="3462">
                  <c:v>1.107E-2</c:v>
                </c:pt>
                <c:pt idx="3463">
                  <c:v>1.0958000000000001E-2</c:v>
                </c:pt>
                <c:pt idx="3464">
                  <c:v>1.0845E-2</c:v>
                </c:pt>
                <c:pt idx="3465">
                  <c:v>1.0732999999999999E-2</c:v>
                </c:pt>
                <c:pt idx="3466">
                  <c:v>1.0621E-2</c:v>
                </c:pt>
                <c:pt idx="3467">
                  <c:v>1.0508E-2</c:v>
                </c:pt>
                <c:pt idx="3468">
                  <c:v>1.0396000000000001E-2</c:v>
                </c:pt>
                <c:pt idx="3469">
                  <c:v>1.0284E-2</c:v>
                </c:pt>
                <c:pt idx="3470">
                  <c:v>1.0173E-2</c:v>
                </c:pt>
                <c:pt idx="3471">
                  <c:v>1.0062E-2</c:v>
                </c:pt>
                <c:pt idx="3472">
                  <c:v>9.9523000000000007E-3</c:v>
                </c:pt>
                <c:pt idx="3473">
                  <c:v>9.8428000000000005E-3</c:v>
                </c:pt>
                <c:pt idx="3474">
                  <c:v>9.7335000000000008E-3</c:v>
                </c:pt>
                <c:pt idx="3475">
                  <c:v>9.6243000000000006E-3</c:v>
                </c:pt>
                <c:pt idx="3476">
                  <c:v>9.5154000000000002E-3</c:v>
                </c:pt>
                <c:pt idx="3477">
                  <c:v>9.4070999999999998E-3</c:v>
                </c:pt>
                <c:pt idx="3478">
                  <c:v>9.2993999999999993E-3</c:v>
                </c:pt>
                <c:pt idx="3479">
                  <c:v>9.1924999999999993E-3</c:v>
                </c:pt>
                <c:pt idx="3480">
                  <c:v>9.0866999999999996E-3</c:v>
                </c:pt>
                <c:pt idx="3481">
                  <c:v>8.9817999999999999E-3</c:v>
                </c:pt>
                <c:pt idx="3482">
                  <c:v>8.8778999999999993E-3</c:v>
                </c:pt>
                <c:pt idx="3483">
                  <c:v>8.7749000000000004E-3</c:v>
                </c:pt>
                <c:pt idx="3484">
                  <c:v>8.6727999999999996E-3</c:v>
                </c:pt>
                <c:pt idx="3485">
                  <c:v>8.5714999999999993E-3</c:v>
                </c:pt>
                <c:pt idx="3486">
                  <c:v>8.4709E-3</c:v>
                </c:pt>
                <c:pt idx="3487">
                  <c:v>8.3710999999999994E-3</c:v>
                </c:pt>
                <c:pt idx="3488">
                  <c:v>8.2722000000000004E-3</c:v>
                </c:pt>
                <c:pt idx="3489">
                  <c:v>8.1741000000000001E-3</c:v>
                </c:pt>
                <c:pt idx="3490">
                  <c:v>8.0770000000000008E-3</c:v>
                </c:pt>
                <c:pt idx="3491">
                  <c:v>7.9805999999999992E-3</c:v>
                </c:pt>
                <c:pt idx="3492">
                  <c:v>7.8849000000000002E-3</c:v>
                </c:pt>
                <c:pt idx="3493">
                  <c:v>7.7898999999999998E-3</c:v>
                </c:pt>
                <c:pt idx="3494">
                  <c:v>7.6953999999999998E-3</c:v>
                </c:pt>
                <c:pt idx="3495">
                  <c:v>7.6016E-3</c:v>
                </c:pt>
                <c:pt idx="3496">
                  <c:v>7.5085999999999998E-3</c:v>
                </c:pt>
                <c:pt idx="3497">
                  <c:v>7.4165999999999998E-3</c:v>
                </c:pt>
                <c:pt idx="3498">
                  <c:v>7.3257000000000001E-3</c:v>
                </c:pt>
                <c:pt idx="3499">
                  <c:v>7.2363000000000002E-3</c:v>
                </c:pt>
                <c:pt idx="3500">
                  <c:v>7.1485000000000003E-3</c:v>
                </c:pt>
                <c:pt idx="3501">
                  <c:v>7.0622999999999997E-3</c:v>
                </c:pt>
                <c:pt idx="3502">
                  <c:v>6.9775000000000002E-3</c:v>
                </c:pt>
                <c:pt idx="3503">
                  <c:v>6.8941000000000002E-3</c:v>
                </c:pt>
                <c:pt idx="3504">
                  <c:v>6.8119000000000001E-3</c:v>
                </c:pt>
                <c:pt idx="3505">
                  <c:v>6.731E-3</c:v>
                </c:pt>
                <c:pt idx="3506">
                  <c:v>6.6512999999999997E-3</c:v>
                </c:pt>
                <c:pt idx="3507">
                  <c:v>6.5728000000000002E-3</c:v>
                </c:pt>
                <c:pt idx="3508">
                  <c:v>6.4957000000000001E-3</c:v>
                </c:pt>
                <c:pt idx="3509">
                  <c:v>6.4197999999999998E-3</c:v>
                </c:pt>
                <c:pt idx="3510">
                  <c:v>6.3449999999999999E-3</c:v>
                </c:pt>
                <c:pt idx="3511">
                  <c:v>6.2712999999999996E-3</c:v>
                </c:pt>
                <c:pt idx="3512">
                  <c:v>6.1986000000000003E-3</c:v>
                </c:pt>
                <c:pt idx="3513">
                  <c:v>6.1269000000000002E-3</c:v>
                </c:pt>
                <c:pt idx="3514">
                  <c:v>6.0562999999999997E-3</c:v>
                </c:pt>
                <c:pt idx="3515">
                  <c:v>5.9868999999999999E-3</c:v>
                </c:pt>
                <c:pt idx="3516">
                  <c:v>5.9186999999999998E-3</c:v>
                </c:pt>
                <c:pt idx="3517">
                  <c:v>5.8516999999999996E-3</c:v>
                </c:pt>
                <c:pt idx="3518">
                  <c:v>5.7857999999999998E-3</c:v>
                </c:pt>
                <c:pt idx="3519">
                  <c:v>5.7210000000000004E-3</c:v>
                </c:pt>
                <c:pt idx="3520">
                  <c:v>5.6571E-3</c:v>
                </c:pt>
                <c:pt idx="3521">
                  <c:v>5.5941000000000003E-3</c:v>
                </c:pt>
                <c:pt idx="3522">
                  <c:v>5.5317999999999999E-3</c:v>
                </c:pt>
                <c:pt idx="3523">
                  <c:v>5.4703E-3</c:v>
                </c:pt>
                <c:pt idx="3524">
                  <c:v>5.4095999999999997E-3</c:v>
                </c:pt>
                <c:pt idx="3525">
                  <c:v>5.3496999999999998E-3</c:v>
                </c:pt>
                <c:pt idx="3526">
                  <c:v>5.2906000000000003E-3</c:v>
                </c:pt>
                <c:pt idx="3527">
                  <c:v>5.2323999999999999E-3</c:v>
                </c:pt>
                <c:pt idx="3528">
                  <c:v>5.1751000000000002E-3</c:v>
                </c:pt>
                <c:pt idx="3529">
                  <c:v>5.1184999999999998E-3</c:v>
                </c:pt>
                <c:pt idx="3530">
                  <c:v>5.0629000000000004E-3</c:v>
                </c:pt>
                <c:pt idx="3531">
                  <c:v>5.0080000000000003E-3</c:v>
                </c:pt>
                <c:pt idx="3532">
                  <c:v>4.9540000000000001E-3</c:v>
                </c:pt>
                <c:pt idx="3533">
                  <c:v>4.901E-3</c:v>
                </c:pt>
                <c:pt idx="3534">
                  <c:v>4.849E-3</c:v>
                </c:pt>
                <c:pt idx="3535">
                  <c:v>4.7980000000000002E-3</c:v>
                </c:pt>
                <c:pt idx="3536">
                  <c:v>5.7419000000000003E-3</c:v>
                </c:pt>
                <c:pt idx="3537">
                  <c:v>9.0679999999999997E-3</c:v>
                </c:pt>
                <c:pt idx="3538">
                  <c:v>8.9931000000000004E-3</c:v>
                </c:pt>
                <c:pt idx="3539">
                  <c:v>8.9195999999999998E-3</c:v>
                </c:pt>
                <c:pt idx="3540">
                  <c:v>8.8471999999999995E-3</c:v>
                </c:pt>
                <c:pt idx="3541">
                  <c:v>8.7760000000000008E-3</c:v>
                </c:pt>
                <c:pt idx="3542">
                  <c:v>8.7057000000000002E-3</c:v>
                </c:pt>
                <c:pt idx="3543">
                  <c:v>8.6361000000000007E-3</c:v>
                </c:pt>
                <c:pt idx="3544">
                  <c:v>8.5672999999999999E-3</c:v>
                </c:pt>
                <c:pt idx="3545">
                  <c:v>8.4991000000000008E-3</c:v>
                </c:pt>
                <c:pt idx="3546">
                  <c:v>8.4314000000000004E-3</c:v>
                </c:pt>
                <c:pt idx="3547">
                  <c:v>8.3640999999999993E-3</c:v>
                </c:pt>
                <c:pt idx="3548">
                  <c:v>8.2973000000000005E-3</c:v>
                </c:pt>
                <c:pt idx="3549">
                  <c:v>8.2311999999999993E-3</c:v>
                </c:pt>
                <c:pt idx="3550">
                  <c:v>8.1658000000000008E-3</c:v>
                </c:pt>
                <c:pt idx="3551">
                  <c:v>8.1013000000000005E-3</c:v>
                </c:pt>
                <c:pt idx="3552">
                  <c:v>8.0376000000000006E-3</c:v>
                </c:pt>
                <c:pt idx="3553">
                  <c:v>7.9743000000000001E-3</c:v>
                </c:pt>
                <c:pt idx="3554">
                  <c:v>7.9112999999999996E-3</c:v>
                </c:pt>
                <c:pt idx="3555">
                  <c:v>7.8487000000000001E-3</c:v>
                </c:pt>
                <c:pt idx="3556">
                  <c:v>7.7865E-3</c:v>
                </c:pt>
                <c:pt idx="3557">
                  <c:v>7.7248999999999998E-3</c:v>
                </c:pt>
                <c:pt idx="3558">
                  <c:v>7.6639999999999998E-3</c:v>
                </c:pt>
                <c:pt idx="3559">
                  <c:v>7.6039000000000002E-3</c:v>
                </c:pt>
                <c:pt idx="3560">
                  <c:v>7.5446999999999997E-3</c:v>
                </c:pt>
                <c:pt idx="3561">
                  <c:v>7.4863000000000004E-3</c:v>
                </c:pt>
                <c:pt idx="3562">
                  <c:v>7.4288000000000002E-3</c:v>
                </c:pt>
                <c:pt idx="3563">
                  <c:v>7.3721000000000004E-3</c:v>
                </c:pt>
                <c:pt idx="3564">
                  <c:v>7.3159999999999996E-3</c:v>
                </c:pt>
                <c:pt idx="3565">
                  <c:v>7.2605999999999999E-3</c:v>
                </c:pt>
                <c:pt idx="3566">
                  <c:v>7.2056000000000004E-3</c:v>
                </c:pt>
                <c:pt idx="3567">
                  <c:v>7.1509E-3</c:v>
                </c:pt>
                <c:pt idx="3568">
                  <c:v>7.0965000000000004E-3</c:v>
                </c:pt>
                <c:pt idx="3569">
                  <c:v>7.0426000000000004E-3</c:v>
                </c:pt>
                <c:pt idx="3570">
                  <c:v>6.9892000000000001E-3</c:v>
                </c:pt>
                <c:pt idx="3571">
                  <c:v>6.9363999999999997E-3</c:v>
                </c:pt>
                <c:pt idx="3572">
                  <c:v>6.8840999999999998E-3</c:v>
                </c:pt>
                <c:pt idx="3573">
                  <c:v>6.8323000000000004E-3</c:v>
                </c:pt>
                <c:pt idx="3574">
                  <c:v>6.7809999999999997E-3</c:v>
                </c:pt>
                <c:pt idx="3575">
                  <c:v>6.7302999999999998E-3</c:v>
                </c:pt>
                <c:pt idx="3576">
                  <c:v>6.6803000000000001E-3</c:v>
                </c:pt>
                <c:pt idx="3577">
                  <c:v>6.6309999999999997E-3</c:v>
                </c:pt>
                <c:pt idx="3578">
                  <c:v>6.5823000000000001E-3</c:v>
                </c:pt>
                <c:pt idx="3579">
                  <c:v>6.5342999999999998E-3</c:v>
                </c:pt>
                <c:pt idx="3580">
                  <c:v>6.4868E-3</c:v>
                </c:pt>
                <c:pt idx="3581">
                  <c:v>6.4399000000000001E-3</c:v>
                </c:pt>
                <c:pt idx="3582">
                  <c:v>6.3937000000000004E-3</c:v>
                </c:pt>
                <c:pt idx="3583">
                  <c:v>6.3482E-3</c:v>
                </c:pt>
                <c:pt idx="3584">
                  <c:v>6.3033000000000004E-3</c:v>
                </c:pt>
                <c:pt idx="3585">
                  <c:v>6.2591000000000001E-3</c:v>
                </c:pt>
                <c:pt idx="3586">
                  <c:v>6.2154999999999997E-3</c:v>
                </c:pt>
                <c:pt idx="3587">
                  <c:v>6.1723000000000004E-3</c:v>
                </c:pt>
                <c:pt idx="3588">
                  <c:v>6.1297000000000001E-3</c:v>
                </c:pt>
                <c:pt idx="3589">
                  <c:v>6.0873999999999998E-3</c:v>
                </c:pt>
                <c:pt idx="3590">
                  <c:v>6.0455999999999999E-3</c:v>
                </c:pt>
                <c:pt idx="3591">
                  <c:v>6.0042000000000003E-3</c:v>
                </c:pt>
                <c:pt idx="3592">
                  <c:v>5.4774000000000003E-2</c:v>
                </c:pt>
                <c:pt idx="3593">
                  <c:v>5.4331999999999998E-2</c:v>
                </c:pt>
                <c:pt idx="3594">
                  <c:v>5.3898000000000001E-2</c:v>
                </c:pt>
                <c:pt idx="3595">
                  <c:v>5.3469999999999997E-2</c:v>
                </c:pt>
                <c:pt idx="3596">
                  <c:v>5.3047999999999998E-2</c:v>
                </c:pt>
                <c:pt idx="3597">
                  <c:v>5.2631999999999998E-2</c:v>
                </c:pt>
                <c:pt idx="3598">
                  <c:v>5.2220999999999997E-2</c:v>
                </c:pt>
                <c:pt idx="3599">
                  <c:v>5.1816000000000001E-2</c:v>
                </c:pt>
                <c:pt idx="3600">
                  <c:v>5.1416999999999997E-2</c:v>
                </c:pt>
                <c:pt idx="3601">
                  <c:v>5.1024E-2</c:v>
                </c:pt>
                <c:pt idx="3602">
                  <c:v>5.0637000000000001E-2</c:v>
                </c:pt>
                <c:pt idx="3603">
                  <c:v>5.0257000000000003E-2</c:v>
                </c:pt>
                <c:pt idx="3604">
                  <c:v>4.9882999999999997E-2</c:v>
                </c:pt>
                <c:pt idx="3605">
                  <c:v>4.9515000000000003E-2</c:v>
                </c:pt>
                <c:pt idx="3606">
                  <c:v>4.9154000000000003E-2</c:v>
                </c:pt>
                <c:pt idx="3607">
                  <c:v>4.8798000000000001E-2</c:v>
                </c:pt>
                <c:pt idx="3608">
                  <c:v>4.8447999999999998E-2</c:v>
                </c:pt>
                <c:pt idx="3609">
                  <c:v>4.8101999999999999E-2</c:v>
                </c:pt>
                <c:pt idx="3610">
                  <c:v>4.7760999999999998E-2</c:v>
                </c:pt>
                <c:pt idx="3611">
                  <c:v>4.7424000000000001E-2</c:v>
                </c:pt>
                <c:pt idx="3612">
                  <c:v>4.709E-2</c:v>
                </c:pt>
                <c:pt idx="3613">
                  <c:v>4.6760000000000003E-2</c:v>
                </c:pt>
                <c:pt idx="3614">
                  <c:v>4.6436999999999999E-2</c:v>
                </c:pt>
                <c:pt idx="3615">
                  <c:v>4.6119E-2</c:v>
                </c:pt>
                <c:pt idx="3616">
                  <c:v>4.5805999999999999E-2</c:v>
                </c:pt>
                <c:pt idx="3617">
                  <c:v>4.5497000000000003E-2</c:v>
                </c:pt>
                <c:pt idx="3618">
                  <c:v>4.5191000000000002E-2</c:v>
                </c:pt>
                <c:pt idx="3619">
                  <c:v>4.4889999999999999E-2</c:v>
                </c:pt>
                <c:pt idx="3620">
                  <c:v>4.4593000000000001E-2</c:v>
                </c:pt>
                <c:pt idx="3621">
                  <c:v>4.4299999999999999E-2</c:v>
                </c:pt>
                <c:pt idx="3622">
                  <c:v>4.4012000000000003E-2</c:v>
                </c:pt>
                <c:pt idx="3623">
                  <c:v>4.3729999999999998E-2</c:v>
                </c:pt>
                <c:pt idx="3624">
                  <c:v>4.3452999999999999E-2</c:v>
                </c:pt>
                <c:pt idx="3625">
                  <c:v>4.3180999999999997E-2</c:v>
                </c:pt>
                <c:pt idx="3626">
                  <c:v>4.2913E-2</c:v>
                </c:pt>
                <c:pt idx="3627">
                  <c:v>4.2648999999999999E-2</c:v>
                </c:pt>
                <c:pt idx="3628">
                  <c:v>4.2388000000000002E-2</c:v>
                </c:pt>
                <c:pt idx="3629">
                  <c:v>4.2130000000000001E-2</c:v>
                </c:pt>
                <c:pt idx="3630">
                  <c:v>4.1875999999999997E-2</c:v>
                </c:pt>
                <c:pt idx="3631">
                  <c:v>4.1624000000000001E-2</c:v>
                </c:pt>
                <c:pt idx="3632">
                  <c:v>4.1376000000000003E-2</c:v>
                </c:pt>
                <c:pt idx="3633">
                  <c:v>4.113E-2</c:v>
                </c:pt>
                <c:pt idx="3634">
                  <c:v>4.0888000000000001E-2</c:v>
                </c:pt>
                <c:pt idx="3635">
                  <c:v>4.0647999999999997E-2</c:v>
                </c:pt>
                <c:pt idx="3636">
                  <c:v>4.0411000000000002E-2</c:v>
                </c:pt>
                <c:pt idx="3637">
                  <c:v>4.0175000000000002E-2</c:v>
                </c:pt>
                <c:pt idx="3638">
                  <c:v>3.9940999999999997E-2</c:v>
                </c:pt>
                <c:pt idx="3639">
                  <c:v>3.9708E-2</c:v>
                </c:pt>
                <c:pt idx="3640">
                  <c:v>3.9476999999999998E-2</c:v>
                </c:pt>
                <c:pt idx="3641">
                  <c:v>3.9246999999999997E-2</c:v>
                </c:pt>
                <c:pt idx="3642">
                  <c:v>3.9019999999999999E-2</c:v>
                </c:pt>
                <c:pt idx="3643">
                  <c:v>3.8795000000000003E-2</c:v>
                </c:pt>
                <c:pt idx="3644">
                  <c:v>3.8573000000000003E-2</c:v>
                </c:pt>
                <c:pt idx="3645">
                  <c:v>3.8353999999999999E-2</c:v>
                </c:pt>
                <c:pt idx="3646">
                  <c:v>3.8137999999999998E-2</c:v>
                </c:pt>
                <c:pt idx="3647">
                  <c:v>3.7923999999999999E-2</c:v>
                </c:pt>
                <c:pt idx="3648">
                  <c:v>3.7712000000000002E-2</c:v>
                </c:pt>
                <c:pt idx="3649">
                  <c:v>3.7503000000000002E-2</c:v>
                </c:pt>
                <c:pt idx="3650">
                  <c:v>3.7296000000000003E-2</c:v>
                </c:pt>
                <c:pt idx="3651">
                  <c:v>3.7089999999999998E-2</c:v>
                </c:pt>
                <c:pt idx="3652">
                  <c:v>3.6885000000000001E-2</c:v>
                </c:pt>
                <c:pt idx="3653">
                  <c:v>3.6679999999999997E-2</c:v>
                </c:pt>
                <c:pt idx="3654">
                  <c:v>3.6475E-2</c:v>
                </c:pt>
                <c:pt idx="3655">
                  <c:v>3.6270999999999998E-2</c:v>
                </c:pt>
                <c:pt idx="3656">
                  <c:v>3.6067000000000002E-2</c:v>
                </c:pt>
                <c:pt idx="3657">
                  <c:v>3.5862999999999999E-2</c:v>
                </c:pt>
                <c:pt idx="3658">
                  <c:v>3.5659999999999997E-2</c:v>
                </c:pt>
                <c:pt idx="3659">
                  <c:v>3.5457000000000002E-2</c:v>
                </c:pt>
                <c:pt idx="3660">
                  <c:v>3.5254000000000001E-2</c:v>
                </c:pt>
                <c:pt idx="3661">
                  <c:v>3.5049999999999998E-2</c:v>
                </c:pt>
                <c:pt idx="3662">
                  <c:v>3.4847000000000003E-2</c:v>
                </c:pt>
                <c:pt idx="3663">
                  <c:v>3.4643E-2</c:v>
                </c:pt>
                <c:pt idx="3664">
                  <c:v>3.4440999999999999E-2</c:v>
                </c:pt>
                <c:pt idx="3665">
                  <c:v>3.424E-2</c:v>
                </c:pt>
                <c:pt idx="3666">
                  <c:v>3.4041000000000002E-2</c:v>
                </c:pt>
                <c:pt idx="3667">
                  <c:v>3.3842999999999998E-2</c:v>
                </c:pt>
                <c:pt idx="3668">
                  <c:v>3.3648999999999998E-2</c:v>
                </c:pt>
                <c:pt idx="3669">
                  <c:v>3.3457000000000001E-2</c:v>
                </c:pt>
                <c:pt idx="3670">
                  <c:v>3.3267999999999999E-2</c:v>
                </c:pt>
                <c:pt idx="3671">
                  <c:v>3.3080999999999999E-2</c:v>
                </c:pt>
                <c:pt idx="3672">
                  <c:v>3.2896000000000002E-2</c:v>
                </c:pt>
                <c:pt idx="3673">
                  <c:v>3.2711999999999998E-2</c:v>
                </c:pt>
                <c:pt idx="3674">
                  <c:v>3.2530999999999997E-2</c:v>
                </c:pt>
                <c:pt idx="3675">
                  <c:v>3.2349999999999997E-2</c:v>
                </c:pt>
                <c:pt idx="3676">
                  <c:v>3.2170999999999998E-2</c:v>
                </c:pt>
                <c:pt idx="3677">
                  <c:v>3.1993000000000001E-2</c:v>
                </c:pt>
                <c:pt idx="3678">
                  <c:v>3.1815999999999997E-2</c:v>
                </c:pt>
                <c:pt idx="3679">
                  <c:v>3.1640000000000001E-2</c:v>
                </c:pt>
                <c:pt idx="3680">
                  <c:v>3.1465E-2</c:v>
                </c:pt>
                <c:pt idx="3681">
                  <c:v>3.1290999999999999E-2</c:v>
                </c:pt>
                <c:pt idx="3682">
                  <c:v>3.1118E-2</c:v>
                </c:pt>
                <c:pt idx="3683">
                  <c:v>3.0945E-2</c:v>
                </c:pt>
                <c:pt idx="3684">
                  <c:v>3.0772000000000001E-2</c:v>
                </c:pt>
                <c:pt idx="3685">
                  <c:v>3.0599999999999999E-2</c:v>
                </c:pt>
                <c:pt idx="3686">
                  <c:v>3.0428E-2</c:v>
                </c:pt>
                <c:pt idx="3687">
                  <c:v>3.0256999999999999E-2</c:v>
                </c:pt>
                <c:pt idx="3688">
                  <c:v>3.0086999999999999E-2</c:v>
                </c:pt>
                <c:pt idx="3689">
                  <c:v>2.9918E-2</c:v>
                </c:pt>
                <c:pt idx="3690">
                  <c:v>2.9749999999999999E-2</c:v>
                </c:pt>
                <c:pt idx="3691">
                  <c:v>2.9582000000000001E-2</c:v>
                </c:pt>
                <c:pt idx="3692">
                  <c:v>2.9413999999999999E-2</c:v>
                </c:pt>
                <c:pt idx="3693">
                  <c:v>2.9245E-2</c:v>
                </c:pt>
                <c:pt idx="3694">
                  <c:v>2.9076000000000001E-2</c:v>
                </c:pt>
                <c:pt idx="3695">
                  <c:v>2.8906000000000001E-2</c:v>
                </c:pt>
                <c:pt idx="3696">
                  <c:v>2.8735E-2</c:v>
                </c:pt>
                <c:pt idx="3697">
                  <c:v>2.8565E-2</c:v>
                </c:pt>
                <c:pt idx="3698">
                  <c:v>2.8393999999999999E-2</c:v>
                </c:pt>
                <c:pt idx="3699">
                  <c:v>2.8226000000000001E-2</c:v>
                </c:pt>
                <c:pt idx="3700">
                  <c:v>2.8058E-2</c:v>
                </c:pt>
                <c:pt idx="3701">
                  <c:v>2.7893000000000001E-2</c:v>
                </c:pt>
                <c:pt idx="3702">
                  <c:v>2.7730000000000001E-2</c:v>
                </c:pt>
                <c:pt idx="3703">
                  <c:v>2.7569E-2</c:v>
                </c:pt>
                <c:pt idx="3704">
                  <c:v>2.7408999999999999E-2</c:v>
                </c:pt>
                <c:pt idx="3705">
                  <c:v>2.7251000000000001E-2</c:v>
                </c:pt>
                <c:pt idx="3706">
                  <c:v>2.7094E-2</c:v>
                </c:pt>
                <c:pt idx="3707">
                  <c:v>2.6936999999999999E-2</c:v>
                </c:pt>
                <c:pt idx="3708">
                  <c:v>2.6780999999999999E-2</c:v>
                </c:pt>
                <c:pt idx="3709">
                  <c:v>2.6624999999999999E-2</c:v>
                </c:pt>
                <c:pt idx="3710">
                  <c:v>2.647E-2</c:v>
                </c:pt>
                <c:pt idx="3711">
                  <c:v>2.6315999999999999E-2</c:v>
                </c:pt>
                <c:pt idx="3712">
                  <c:v>2.6162999999999999E-2</c:v>
                </c:pt>
                <c:pt idx="3713">
                  <c:v>2.6010999999999999E-2</c:v>
                </c:pt>
                <c:pt idx="3714">
                  <c:v>2.5859E-2</c:v>
                </c:pt>
                <c:pt idx="3715">
                  <c:v>2.5707000000000001E-2</c:v>
                </c:pt>
                <c:pt idx="3716">
                  <c:v>2.5554E-2</c:v>
                </c:pt>
                <c:pt idx="3717">
                  <c:v>2.5401E-2</c:v>
                </c:pt>
                <c:pt idx="3718">
                  <c:v>2.5249000000000001E-2</c:v>
                </c:pt>
                <c:pt idx="3719">
                  <c:v>2.5097000000000001E-2</c:v>
                </c:pt>
                <c:pt idx="3720">
                  <c:v>2.4945999999999999E-2</c:v>
                </c:pt>
                <c:pt idx="3721">
                  <c:v>2.4797E-2</c:v>
                </c:pt>
                <c:pt idx="3722">
                  <c:v>2.4649000000000001E-2</c:v>
                </c:pt>
                <c:pt idx="3723">
                  <c:v>2.4503E-2</c:v>
                </c:pt>
                <c:pt idx="3724">
                  <c:v>2.4357E-2</c:v>
                </c:pt>
                <c:pt idx="3725">
                  <c:v>2.4212000000000001E-2</c:v>
                </c:pt>
                <c:pt idx="3726">
                  <c:v>2.4069E-2</c:v>
                </c:pt>
                <c:pt idx="3727">
                  <c:v>2.3925999999999999E-2</c:v>
                </c:pt>
                <c:pt idx="3728">
                  <c:v>2.3784E-2</c:v>
                </c:pt>
                <c:pt idx="3729">
                  <c:v>2.3642E-2</c:v>
                </c:pt>
                <c:pt idx="3730">
                  <c:v>2.3501999999999999E-2</c:v>
                </c:pt>
                <c:pt idx="3731">
                  <c:v>2.3361E-2</c:v>
                </c:pt>
                <c:pt idx="3732">
                  <c:v>2.3222E-2</c:v>
                </c:pt>
                <c:pt idx="3733">
                  <c:v>2.3082999999999999E-2</c:v>
                </c:pt>
                <c:pt idx="3734">
                  <c:v>2.2945E-2</c:v>
                </c:pt>
                <c:pt idx="3735">
                  <c:v>2.2807000000000001E-2</c:v>
                </c:pt>
                <c:pt idx="3736">
                  <c:v>2.2669000000000002E-2</c:v>
                </c:pt>
                <c:pt idx="3737">
                  <c:v>2.2530999999999999E-2</c:v>
                </c:pt>
                <c:pt idx="3738">
                  <c:v>2.2391000000000001E-2</c:v>
                </c:pt>
                <c:pt idx="3739">
                  <c:v>2.2251E-2</c:v>
                </c:pt>
                <c:pt idx="3740">
                  <c:v>2.2110000000000001E-2</c:v>
                </c:pt>
                <c:pt idx="3741">
                  <c:v>2.1968000000000001E-2</c:v>
                </c:pt>
                <c:pt idx="3742">
                  <c:v>2.1825000000000001E-2</c:v>
                </c:pt>
                <c:pt idx="3743">
                  <c:v>2.1680999999999999E-2</c:v>
                </c:pt>
                <c:pt idx="3744">
                  <c:v>2.1538000000000002E-2</c:v>
                </c:pt>
                <c:pt idx="3745">
                  <c:v>2.1395000000000001E-2</c:v>
                </c:pt>
                <c:pt idx="3746">
                  <c:v>2.1252E-2</c:v>
                </c:pt>
                <c:pt idx="3747">
                  <c:v>2.1108999999999999E-2</c:v>
                </c:pt>
                <c:pt idx="3748">
                  <c:v>2.0965999999999999E-2</c:v>
                </c:pt>
                <c:pt idx="3749">
                  <c:v>2.0823999999999999E-2</c:v>
                </c:pt>
                <c:pt idx="3750">
                  <c:v>2.0681999999999999E-2</c:v>
                </c:pt>
                <c:pt idx="3751">
                  <c:v>2.0541E-2</c:v>
                </c:pt>
                <c:pt idx="3752">
                  <c:v>2.0400999999999999E-2</c:v>
                </c:pt>
                <c:pt idx="3753">
                  <c:v>2.0261000000000001E-2</c:v>
                </c:pt>
                <c:pt idx="3754">
                  <c:v>2.0122000000000001E-2</c:v>
                </c:pt>
                <c:pt idx="3755">
                  <c:v>1.9983000000000001E-2</c:v>
                </c:pt>
                <c:pt idx="3756">
                  <c:v>1.9844000000000001E-2</c:v>
                </c:pt>
                <c:pt idx="3757">
                  <c:v>1.9703999999999999E-2</c:v>
                </c:pt>
                <c:pt idx="3758">
                  <c:v>1.9564000000000002E-2</c:v>
                </c:pt>
                <c:pt idx="3759">
                  <c:v>1.9422999999999999E-2</c:v>
                </c:pt>
                <c:pt idx="3760">
                  <c:v>1.9281E-2</c:v>
                </c:pt>
                <c:pt idx="3761">
                  <c:v>1.9140000000000001E-2</c:v>
                </c:pt>
                <c:pt idx="3762">
                  <c:v>1.9E-2</c:v>
                </c:pt>
                <c:pt idx="3763">
                  <c:v>1.8859999999999998E-2</c:v>
                </c:pt>
                <c:pt idx="3764">
                  <c:v>1.8721999999999999E-2</c:v>
                </c:pt>
                <c:pt idx="3765">
                  <c:v>1.8582999999999999E-2</c:v>
                </c:pt>
                <c:pt idx="3766">
                  <c:v>1.8446000000000001E-2</c:v>
                </c:pt>
                <c:pt idx="3767">
                  <c:v>1.8308999999999999E-2</c:v>
                </c:pt>
                <c:pt idx="3768">
                  <c:v>1.8173000000000002E-2</c:v>
                </c:pt>
                <c:pt idx="3769">
                  <c:v>1.8037000000000001E-2</c:v>
                </c:pt>
                <c:pt idx="3770">
                  <c:v>1.7902999999999999E-2</c:v>
                </c:pt>
                <c:pt idx="3771">
                  <c:v>1.7770000000000001E-2</c:v>
                </c:pt>
                <c:pt idx="3772">
                  <c:v>1.7638000000000001E-2</c:v>
                </c:pt>
                <c:pt idx="3773">
                  <c:v>1.7507000000000002E-2</c:v>
                </c:pt>
                <c:pt idx="3774">
                  <c:v>1.7378000000000001E-2</c:v>
                </c:pt>
                <c:pt idx="3775">
                  <c:v>1.7249E-2</c:v>
                </c:pt>
                <c:pt idx="3776">
                  <c:v>1.712E-2</c:v>
                </c:pt>
                <c:pt idx="3777">
                  <c:v>1.6992E-2</c:v>
                </c:pt>
                <c:pt idx="3778">
                  <c:v>1.6864000000000001E-2</c:v>
                </c:pt>
                <c:pt idx="3779">
                  <c:v>1.6736000000000001E-2</c:v>
                </c:pt>
                <c:pt idx="3780">
                  <c:v>1.6608999999999999E-2</c:v>
                </c:pt>
                <c:pt idx="3781">
                  <c:v>1.6482E-2</c:v>
                </c:pt>
                <c:pt idx="3782">
                  <c:v>1.6357E-2</c:v>
                </c:pt>
                <c:pt idx="3783">
                  <c:v>1.6232E-2</c:v>
                </c:pt>
                <c:pt idx="3784">
                  <c:v>1.6108999999999998E-2</c:v>
                </c:pt>
                <c:pt idx="3785">
                  <c:v>1.5987000000000001E-2</c:v>
                </c:pt>
                <c:pt idx="3786">
                  <c:v>1.5865000000000001E-2</c:v>
                </c:pt>
                <c:pt idx="3787">
                  <c:v>1.5744000000000001E-2</c:v>
                </c:pt>
                <c:pt idx="3788">
                  <c:v>1.5623E-2</c:v>
                </c:pt>
                <c:pt idx="3789">
                  <c:v>1.5502E-2</c:v>
                </c:pt>
                <c:pt idx="3790">
                  <c:v>1.5382E-2</c:v>
                </c:pt>
                <c:pt idx="3791">
                  <c:v>1.5262E-2</c:v>
                </c:pt>
                <c:pt idx="3792">
                  <c:v>1.5141999999999999E-2</c:v>
                </c:pt>
                <c:pt idx="3793">
                  <c:v>1.5022000000000001E-2</c:v>
                </c:pt>
                <c:pt idx="3794">
                  <c:v>1.4902E-2</c:v>
                </c:pt>
                <c:pt idx="3795">
                  <c:v>1.4782E-2</c:v>
                </c:pt>
                <c:pt idx="3796">
                  <c:v>1.4663000000000001E-2</c:v>
                </c:pt>
                <c:pt idx="3797">
                  <c:v>1.4543E-2</c:v>
                </c:pt>
                <c:pt idx="3798">
                  <c:v>1.4423999999999999E-2</c:v>
                </c:pt>
                <c:pt idx="3799">
                  <c:v>1.4304000000000001E-2</c:v>
                </c:pt>
                <c:pt idx="3800">
                  <c:v>1.4184E-2</c:v>
                </c:pt>
                <c:pt idx="3801">
                  <c:v>1.4063000000000001E-2</c:v>
                </c:pt>
                <c:pt idx="3802">
                  <c:v>1.3942E-2</c:v>
                </c:pt>
                <c:pt idx="3803">
                  <c:v>1.3820000000000001E-2</c:v>
                </c:pt>
                <c:pt idx="3804">
                  <c:v>1.3698999999999999E-2</c:v>
                </c:pt>
                <c:pt idx="3805">
                  <c:v>1.3578E-2</c:v>
                </c:pt>
                <c:pt idx="3806">
                  <c:v>1.3457999999999999E-2</c:v>
                </c:pt>
                <c:pt idx="3807">
                  <c:v>1.3337999999999999E-2</c:v>
                </c:pt>
                <c:pt idx="3808">
                  <c:v>1.3219E-2</c:v>
                </c:pt>
                <c:pt idx="3809">
                  <c:v>1.3100000000000001E-2</c:v>
                </c:pt>
                <c:pt idx="3810">
                  <c:v>1.2980999999999999E-2</c:v>
                </c:pt>
                <c:pt idx="3811">
                  <c:v>1.2862999999999999E-2</c:v>
                </c:pt>
                <c:pt idx="3812">
                  <c:v>1.2744999999999999E-2</c:v>
                </c:pt>
                <c:pt idx="3813">
                  <c:v>1.2626E-2</c:v>
                </c:pt>
                <c:pt idx="3814">
                  <c:v>1.2507000000000001E-2</c:v>
                </c:pt>
                <c:pt idx="3815">
                  <c:v>1.2388E-2</c:v>
                </c:pt>
                <c:pt idx="3816">
                  <c:v>1.2269E-2</c:v>
                </c:pt>
                <c:pt idx="3817">
                  <c:v>1.2149999999999999E-2</c:v>
                </c:pt>
                <c:pt idx="3818">
                  <c:v>1.2030000000000001E-2</c:v>
                </c:pt>
                <c:pt idx="3819">
                  <c:v>1.191E-2</c:v>
                </c:pt>
                <c:pt idx="3820">
                  <c:v>1.179E-2</c:v>
                </c:pt>
                <c:pt idx="3821">
                  <c:v>1.1671000000000001E-2</c:v>
                </c:pt>
                <c:pt idx="3822">
                  <c:v>1.1553000000000001E-2</c:v>
                </c:pt>
                <c:pt idx="3823">
                  <c:v>1.1436E-2</c:v>
                </c:pt>
                <c:pt idx="3824">
                  <c:v>1.132E-2</c:v>
                </c:pt>
                <c:pt idx="3825">
                  <c:v>1.1206000000000001E-2</c:v>
                </c:pt>
                <c:pt idx="3826">
                  <c:v>1.1091999999999999E-2</c:v>
                </c:pt>
                <c:pt idx="3827">
                  <c:v>1.098E-2</c:v>
                </c:pt>
                <c:pt idx="3828">
                  <c:v>1.0867999999999999E-2</c:v>
                </c:pt>
                <c:pt idx="3829">
                  <c:v>1.0756E-2</c:v>
                </c:pt>
                <c:pt idx="3830">
                  <c:v>1.0645999999999999E-2</c:v>
                </c:pt>
                <c:pt idx="3831">
                  <c:v>1.0536E-2</c:v>
                </c:pt>
                <c:pt idx="3832">
                  <c:v>1.0426E-2</c:v>
                </c:pt>
                <c:pt idx="3833">
                  <c:v>1.0318000000000001E-2</c:v>
                </c:pt>
                <c:pt idx="3834">
                  <c:v>1.0208999999999999E-2</c:v>
                </c:pt>
                <c:pt idx="3835">
                  <c:v>1.0102E-2</c:v>
                </c:pt>
                <c:pt idx="3836">
                  <c:v>9.9948999999999993E-3</c:v>
                </c:pt>
                <c:pt idx="3837">
                  <c:v>9.8886000000000009E-3</c:v>
                </c:pt>
                <c:pt idx="3838">
                  <c:v>9.7829000000000006E-3</c:v>
                </c:pt>
                <c:pt idx="3839">
                  <c:v>9.6776999999999992E-3</c:v>
                </c:pt>
                <c:pt idx="3840">
                  <c:v>9.5732000000000005E-3</c:v>
                </c:pt>
                <c:pt idx="3841">
                  <c:v>9.4690999999999994E-3</c:v>
                </c:pt>
                <c:pt idx="3842">
                  <c:v>9.3655000000000006E-3</c:v>
                </c:pt>
                <c:pt idx="3843">
                  <c:v>9.2621999999999999E-3</c:v>
                </c:pt>
                <c:pt idx="3844">
                  <c:v>9.1590000000000005E-3</c:v>
                </c:pt>
                <c:pt idx="3845">
                  <c:v>9.0559999999999998E-3</c:v>
                </c:pt>
                <c:pt idx="3846">
                  <c:v>8.9534999999999997E-3</c:v>
                </c:pt>
                <c:pt idx="3847">
                  <c:v>8.8518999999999994E-3</c:v>
                </c:pt>
                <c:pt idx="3848">
                  <c:v>8.7515000000000006E-3</c:v>
                </c:pt>
                <c:pt idx="3849">
                  <c:v>8.6522999999999999E-3</c:v>
                </c:pt>
                <c:pt idx="3850">
                  <c:v>8.5544000000000002E-3</c:v>
                </c:pt>
                <c:pt idx="3851">
                  <c:v>8.4577999999999997E-3</c:v>
                </c:pt>
                <c:pt idx="3852">
                  <c:v>8.3622999999999996E-3</c:v>
                </c:pt>
                <c:pt idx="3853">
                  <c:v>8.2679999999999993E-3</c:v>
                </c:pt>
                <c:pt idx="3854">
                  <c:v>8.1747E-3</c:v>
                </c:pt>
                <c:pt idx="3855">
                  <c:v>8.0823000000000006E-3</c:v>
                </c:pt>
                <c:pt idx="3856">
                  <c:v>7.9907999999999993E-3</c:v>
                </c:pt>
                <c:pt idx="3857">
                  <c:v>7.9001999999999996E-3</c:v>
                </c:pt>
                <c:pt idx="3858">
                  <c:v>7.8104000000000003E-3</c:v>
                </c:pt>
                <c:pt idx="3859">
                  <c:v>7.7212000000000001E-3</c:v>
                </c:pt>
                <c:pt idx="3860">
                  <c:v>7.6327000000000001E-3</c:v>
                </c:pt>
                <c:pt idx="3861">
                  <c:v>7.5449999999999996E-3</c:v>
                </c:pt>
                <c:pt idx="3862">
                  <c:v>7.4580999999999996E-3</c:v>
                </c:pt>
                <c:pt idx="3863">
                  <c:v>7.3718999999999998E-3</c:v>
                </c:pt>
                <c:pt idx="3864">
                  <c:v>7.2859999999999999E-3</c:v>
                </c:pt>
                <c:pt idx="3865">
                  <c:v>7.2005999999999997E-3</c:v>
                </c:pt>
                <c:pt idx="3866">
                  <c:v>7.1157E-3</c:v>
                </c:pt>
                <c:pt idx="3867">
                  <c:v>7.0317000000000001E-3</c:v>
                </c:pt>
                <c:pt idx="3868">
                  <c:v>6.9484000000000004E-3</c:v>
                </c:pt>
                <c:pt idx="3869">
                  <c:v>6.8661E-3</c:v>
                </c:pt>
                <c:pt idx="3870">
                  <c:v>6.7847000000000003E-3</c:v>
                </c:pt>
                <c:pt idx="3871">
                  <c:v>6.7044000000000001E-3</c:v>
                </c:pt>
                <c:pt idx="3872">
                  <c:v>6.6249999999999998E-3</c:v>
                </c:pt>
                <c:pt idx="3873">
                  <c:v>6.5465999999999996E-3</c:v>
                </c:pt>
                <c:pt idx="3874">
                  <c:v>6.4695000000000004E-3</c:v>
                </c:pt>
                <c:pt idx="3875">
                  <c:v>6.3937000000000004E-3</c:v>
                </c:pt>
                <c:pt idx="3876">
                  <c:v>6.3192999999999999E-3</c:v>
                </c:pt>
                <c:pt idx="3877">
                  <c:v>6.2464E-3</c:v>
                </c:pt>
                <c:pt idx="3878">
                  <c:v>6.1747E-3</c:v>
                </c:pt>
                <c:pt idx="3879">
                  <c:v>6.1043E-3</c:v>
                </c:pt>
                <c:pt idx="3880">
                  <c:v>6.0350999999999998E-3</c:v>
                </c:pt>
                <c:pt idx="3881">
                  <c:v>5.9668999999999998E-3</c:v>
                </c:pt>
                <c:pt idx="3882">
                  <c:v>5.8996999999999999E-3</c:v>
                </c:pt>
                <c:pt idx="3883">
                  <c:v>5.8330999999999999E-3</c:v>
                </c:pt>
                <c:pt idx="3884">
                  <c:v>5.7672000000000001E-3</c:v>
                </c:pt>
                <c:pt idx="3885">
                  <c:v>5.7019000000000002E-3</c:v>
                </c:pt>
                <c:pt idx="3886">
                  <c:v>5.6372999999999996E-3</c:v>
                </c:pt>
                <c:pt idx="3887">
                  <c:v>5.5735000000000003E-3</c:v>
                </c:pt>
                <c:pt idx="3888">
                  <c:v>5.5104000000000004E-3</c:v>
                </c:pt>
                <c:pt idx="3889">
                  <c:v>5.4481E-3</c:v>
                </c:pt>
                <c:pt idx="3890">
                  <c:v>5.3864999999999998E-3</c:v>
                </c:pt>
                <c:pt idx="3891">
                  <c:v>5.3258000000000003E-3</c:v>
                </c:pt>
                <c:pt idx="3892">
                  <c:v>5.2659999999999998E-3</c:v>
                </c:pt>
                <c:pt idx="3893">
                  <c:v>5.2069000000000004E-3</c:v>
                </c:pt>
                <c:pt idx="3894">
                  <c:v>5.1485999999999997E-3</c:v>
                </c:pt>
                <c:pt idx="3895">
                  <c:v>5.0911000000000003E-3</c:v>
                </c:pt>
                <c:pt idx="3896">
                  <c:v>5.0343000000000002E-3</c:v>
                </c:pt>
                <c:pt idx="3897">
                  <c:v>4.9782999999999997E-3</c:v>
                </c:pt>
                <c:pt idx="3898">
                  <c:v>4.9230999999999997E-3</c:v>
                </c:pt>
                <c:pt idx="3899">
                  <c:v>4.8685999999999998E-3</c:v>
                </c:pt>
                <c:pt idx="3900">
                  <c:v>4.8145000000000002E-3</c:v>
                </c:pt>
                <c:pt idx="3901">
                  <c:v>4.7609000000000002E-3</c:v>
                </c:pt>
                <c:pt idx="3902">
                  <c:v>4.7079000000000001E-3</c:v>
                </c:pt>
                <c:pt idx="3903">
                  <c:v>4.6553999999999996E-3</c:v>
                </c:pt>
                <c:pt idx="3904">
                  <c:v>4.6036000000000002E-3</c:v>
                </c:pt>
                <c:pt idx="3905">
                  <c:v>4.5525000000000001E-3</c:v>
                </c:pt>
                <c:pt idx="3906">
                  <c:v>4.5021999999999996E-3</c:v>
                </c:pt>
                <c:pt idx="3907">
                  <c:v>4.4526000000000001E-3</c:v>
                </c:pt>
                <c:pt idx="3908">
                  <c:v>4.4038999999999997E-3</c:v>
                </c:pt>
                <c:pt idx="3909">
                  <c:v>4.3559999999999996E-3</c:v>
                </c:pt>
                <c:pt idx="3910">
                  <c:v>4.3092E-3</c:v>
                </c:pt>
                <c:pt idx="3911">
                  <c:v>4.2633999999999997E-3</c:v>
                </c:pt>
                <c:pt idx="3912">
                  <c:v>4.2186000000000003E-3</c:v>
                </c:pt>
                <c:pt idx="3913">
                  <c:v>4.1748000000000002E-3</c:v>
                </c:pt>
                <c:pt idx="3914">
                  <c:v>4.1320000000000003E-3</c:v>
                </c:pt>
                <c:pt idx="3915">
                  <c:v>4.0902000000000004E-3</c:v>
                </c:pt>
                <c:pt idx="3916">
                  <c:v>4.0492000000000002E-3</c:v>
                </c:pt>
                <c:pt idx="3917">
                  <c:v>4.0090000000000004E-3</c:v>
                </c:pt>
                <c:pt idx="3918">
                  <c:v>3.9694999999999999E-3</c:v>
                </c:pt>
                <c:pt idx="3919">
                  <c:v>3.9306000000000002E-3</c:v>
                </c:pt>
                <c:pt idx="3920">
                  <c:v>3.8923E-3</c:v>
                </c:pt>
                <c:pt idx="3921">
                  <c:v>3.8547E-3</c:v>
                </c:pt>
                <c:pt idx="3922">
                  <c:v>3.8176E-3</c:v>
                </c:pt>
                <c:pt idx="3923">
                  <c:v>3.7810000000000001E-3</c:v>
                </c:pt>
                <c:pt idx="3924">
                  <c:v>3.7450000000000001E-3</c:v>
                </c:pt>
                <c:pt idx="3925">
                  <c:v>3.7095000000000001E-3</c:v>
                </c:pt>
                <c:pt idx="3926">
                  <c:v>3.6744999999999998E-3</c:v>
                </c:pt>
                <c:pt idx="3927">
                  <c:v>3.6400999999999998E-3</c:v>
                </c:pt>
                <c:pt idx="3928">
                  <c:v>3.6062999999999998E-3</c:v>
                </c:pt>
                <c:pt idx="3929">
                  <c:v>3.5728999999999999E-3</c:v>
                </c:pt>
                <c:pt idx="3930">
                  <c:v>3.5400000000000002E-3</c:v>
                </c:pt>
                <c:pt idx="3931">
                  <c:v>3.5073999999999999E-3</c:v>
                </c:pt>
                <c:pt idx="3932">
                  <c:v>3.4751999999999999E-3</c:v>
                </c:pt>
                <c:pt idx="3933">
                  <c:v>3.4432999999999998E-3</c:v>
                </c:pt>
                <c:pt idx="3934">
                  <c:v>3.4117000000000001E-3</c:v>
                </c:pt>
                <c:pt idx="3935">
                  <c:v>3.3804999999999998E-3</c:v>
                </c:pt>
                <c:pt idx="3936">
                  <c:v>3.3495999999999999E-3</c:v>
                </c:pt>
                <c:pt idx="3937">
                  <c:v>3.3191000000000002E-3</c:v>
                </c:pt>
                <c:pt idx="3938">
                  <c:v>3.2889E-3</c:v>
                </c:pt>
                <c:pt idx="3939">
                  <c:v>3.2591999999999999E-3</c:v>
                </c:pt>
                <c:pt idx="3940">
                  <c:v>3.2299999999999998E-3</c:v>
                </c:pt>
                <c:pt idx="3941">
                  <c:v>3.2012E-3</c:v>
                </c:pt>
                <c:pt idx="3942">
                  <c:v>3.1729000000000002E-3</c:v>
                </c:pt>
                <c:pt idx="3943">
                  <c:v>3.1451000000000001E-3</c:v>
                </c:pt>
                <c:pt idx="3944">
                  <c:v>3.1175999999999999E-3</c:v>
                </c:pt>
                <c:pt idx="3945">
                  <c:v>3.0906000000000002E-3</c:v>
                </c:pt>
                <c:pt idx="3946">
                  <c:v>3.0639999999999999E-3</c:v>
                </c:pt>
                <c:pt idx="3947">
                  <c:v>3.0379000000000001E-3</c:v>
                </c:pt>
                <c:pt idx="3948">
                  <c:v>3.0121000000000002E-3</c:v>
                </c:pt>
                <c:pt idx="3949">
                  <c:v>2.9868E-3</c:v>
                </c:pt>
                <c:pt idx="3950">
                  <c:v>2.9618000000000001E-3</c:v>
                </c:pt>
                <c:pt idx="3951">
                  <c:v>2.9372000000000001E-3</c:v>
                </c:pt>
                <c:pt idx="3952">
                  <c:v>2.9129E-3</c:v>
                </c:pt>
                <c:pt idx="3953">
                  <c:v>2.8888999999999998E-3</c:v>
                </c:pt>
                <c:pt idx="3954">
                  <c:v>2.8652E-3</c:v>
                </c:pt>
                <c:pt idx="3955">
                  <c:v>2.8417999999999998E-3</c:v>
                </c:pt>
                <c:pt idx="3956">
                  <c:v>2.8186000000000001E-3</c:v>
                </c:pt>
                <c:pt idx="3957">
                  <c:v>2.7959E-3</c:v>
                </c:pt>
                <c:pt idx="3958">
                  <c:v>2.7734000000000001E-3</c:v>
                </c:pt>
                <c:pt idx="3959">
                  <c:v>2.7512999999999999E-3</c:v>
                </c:pt>
                <c:pt idx="3960">
                  <c:v>2.7295000000000002E-3</c:v>
                </c:pt>
                <c:pt idx="3961">
                  <c:v>2.7079999999999999E-3</c:v>
                </c:pt>
                <c:pt idx="3962">
                  <c:v>2.6868E-3</c:v>
                </c:pt>
                <c:pt idx="3963">
                  <c:v>2.666E-3</c:v>
                </c:pt>
                <c:pt idx="3964">
                  <c:v>2.6454E-3</c:v>
                </c:pt>
                <c:pt idx="3965">
                  <c:v>2.6253000000000001E-3</c:v>
                </c:pt>
                <c:pt idx="3966">
                  <c:v>2.6056E-3</c:v>
                </c:pt>
                <c:pt idx="3967">
                  <c:v>2.5863000000000001E-3</c:v>
                </c:pt>
                <c:pt idx="3968">
                  <c:v>2.5672999999999998E-3</c:v>
                </c:pt>
                <c:pt idx="3969">
                  <c:v>2.5487000000000001E-3</c:v>
                </c:pt>
                <c:pt idx="3970">
                  <c:v>2.5305000000000002E-3</c:v>
                </c:pt>
                <c:pt idx="3971">
                  <c:v>2.5125E-3</c:v>
                </c:pt>
                <c:pt idx="3972">
                  <c:v>2.4949E-3</c:v>
                </c:pt>
                <c:pt idx="3973">
                  <c:v>2.4775999999999999E-3</c:v>
                </c:pt>
                <c:pt idx="3974">
                  <c:v>2.4605999999999999E-3</c:v>
                </c:pt>
                <c:pt idx="3975">
                  <c:v>2.4439000000000002E-3</c:v>
                </c:pt>
                <c:pt idx="3976">
                  <c:v>2.4274000000000001E-3</c:v>
                </c:pt>
                <c:pt idx="3977">
                  <c:v>2.4110999999999998E-3</c:v>
                </c:pt>
                <c:pt idx="3978">
                  <c:v>2.395E-3</c:v>
                </c:pt>
                <c:pt idx="3979">
                  <c:v>2.3790999999999999E-3</c:v>
                </c:pt>
                <c:pt idx="3980">
                  <c:v>2.3633999999999999E-3</c:v>
                </c:pt>
                <c:pt idx="3981">
                  <c:v>2.3479999999999998E-3</c:v>
                </c:pt>
                <c:pt idx="3982">
                  <c:v>2.3329000000000002E-3</c:v>
                </c:pt>
                <c:pt idx="3983">
                  <c:v>2.3180000000000002E-3</c:v>
                </c:pt>
                <c:pt idx="3984">
                  <c:v>2.0757999999999999E-2</c:v>
                </c:pt>
                <c:pt idx="3985">
                  <c:v>2.7653E-2</c:v>
                </c:pt>
                <c:pt idx="3986">
                  <c:v>2.8552000000000001E-2</c:v>
                </c:pt>
                <c:pt idx="3987">
                  <c:v>2.8368000000000001E-2</c:v>
                </c:pt>
                <c:pt idx="3988">
                  <c:v>2.8188000000000001E-2</c:v>
                </c:pt>
                <c:pt idx="3989">
                  <c:v>2.801E-2</c:v>
                </c:pt>
                <c:pt idx="3990">
                  <c:v>2.9270999999999998E-2</c:v>
                </c:pt>
                <c:pt idx="3991">
                  <c:v>3.2916000000000001E-2</c:v>
                </c:pt>
                <c:pt idx="3992">
                  <c:v>3.2712999999999999E-2</c:v>
                </c:pt>
                <c:pt idx="3993">
                  <c:v>3.2511999999999999E-2</c:v>
                </c:pt>
                <c:pt idx="3994">
                  <c:v>3.2313000000000001E-2</c:v>
                </c:pt>
                <c:pt idx="3995">
                  <c:v>3.2117E-2</c:v>
                </c:pt>
                <c:pt idx="3996">
                  <c:v>3.1923E-2</c:v>
                </c:pt>
                <c:pt idx="3997">
                  <c:v>3.1730000000000001E-2</c:v>
                </c:pt>
                <c:pt idx="3998">
                  <c:v>3.1538999999999998E-2</c:v>
                </c:pt>
                <c:pt idx="3999">
                  <c:v>3.1350999999999997E-2</c:v>
                </c:pt>
                <c:pt idx="4000">
                  <c:v>3.1165999999999999E-2</c:v>
                </c:pt>
                <c:pt idx="4001">
                  <c:v>3.0983E-2</c:v>
                </c:pt>
                <c:pt idx="4002">
                  <c:v>3.0802E-2</c:v>
                </c:pt>
                <c:pt idx="4003">
                  <c:v>4.9730000000000003E-2</c:v>
                </c:pt>
                <c:pt idx="4004">
                  <c:v>7.4075000000000002E-2</c:v>
                </c:pt>
                <c:pt idx="4005">
                  <c:v>8.3113000000000006E-2</c:v>
                </c:pt>
                <c:pt idx="4006">
                  <c:v>8.2626000000000005E-2</c:v>
                </c:pt>
                <c:pt idx="4007">
                  <c:v>8.2146999999999998E-2</c:v>
                </c:pt>
                <c:pt idx="4008">
                  <c:v>8.1673999999999997E-2</c:v>
                </c:pt>
                <c:pt idx="4009">
                  <c:v>8.1206E-2</c:v>
                </c:pt>
                <c:pt idx="4010">
                  <c:v>8.0742999999999995E-2</c:v>
                </c:pt>
                <c:pt idx="4011">
                  <c:v>8.0285999999999996E-2</c:v>
                </c:pt>
                <c:pt idx="4012">
                  <c:v>7.9833000000000001E-2</c:v>
                </c:pt>
                <c:pt idx="4013">
                  <c:v>7.9384999999999997E-2</c:v>
                </c:pt>
                <c:pt idx="4014">
                  <c:v>7.8941999999999998E-2</c:v>
                </c:pt>
                <c:pt idx="4015">
                  <c:v>7.8505000000000005E-2</c:v>
                </c:pt>
                <c:pt idx="4016">
                  <c:v>7.8072000000000003E-2</c:v>
                </c:pt>
                <c:pt idx="4017">
                  <c:v>7.7644000000000005E-2</c:v>
                </c:pt>
              </c:numCache>
            </c:numRef>
          </c:val>
          <c:smooth val="0"/>
          <c:extLst>
            <c:ext xmlns:c16="http://schemas.microsoft.com/office/drawing/2014/chart" uri="{C3380CC4-5D6E-409C-BE32-E72D297353CC}">
              <c16:uniqueId val="{00000000-8C10-40CD-9DBC-53ADC5EDCD73}"/>
            </c:ext>
          </c:extLst>
        </c:ser>
        <c:ser>
          <c:idx val="1"/>
          <c:order val="1"/>
          <c:tx>
            <c:v>Scenario B</c:v>
          </c:tx>
          <c:spPr>
            <a:ln w="28575" cap="rnd">
              <a:solidFill>
                <a:srgbClr val="002060"/>
              </a:solidFill>
              <a:round/>
            </a:ln>
            <a:effectLst/>
          </c:spPr>
          <c:marker>
            <c:symbol val="none"/>
          </c:marker>
          <c:val>
            <c:numRef>
              <c:f>thickness!$Y$5:$Y$4022</c:f>
              <c:numCache>
                <c:formatCode>0.00E+00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1.0719000000000001E-20</c:v>
                </c:pt>
                <c:pt idx="91">
                  <c:v>1.2667E-19</c:v>
                </c:pt>
                <c:pt idx="92">
                  <c:v>7.4396999999999996E-19</c:v>
                </c:pt>
                <c:pt idx="93">
                  <c:v>2.9446000000000001E-18</c:v>
                </c:pt>
                <c:pt idx="94">
                  <c:v>9.219E-18</c:v>
                </c:pt>
                <c:pt idx="95">
                  <c:v>2.4948E-17</c:v>
                </c:pt>
                <c:pt idx="96">
                  <c:v>6.0834999999999994E-17</c:v>
                </c:pt>
                <c:pt idx="97">
                  <c:v>1.3486000000000001E-16</c:v>
                </c:pt>
                <c:pt idx="98">
                  <c:v>2.7520999999999999E-16</c:v>
                </c:pt>
                <c:pt idx="99">
                  <c:v>5.2381000000000003E-16</c:v>
                </c:pt>
                <c:pt idx="100">
                  <c:v>9.3606000000000007E-16</c:v>
                </c:pt>
                <c:pt idx="101">
                  <c:v>1.5825E-15</c:v>
                </c:pt>
                <c:pt idx="102">
                  <c:v>2.5534E-15</c:v>
                </c:pt>
                <c:pt idx="103">
                  <c:v>3.9661999999999996E-15</c:v>
                </c:pt>
                <c:pt idx="104">
                  <c:v>5.994E-15</c:v>
                </c:pt>
                <c:pt idx="105">
                  <c:v>8.8764999999999998E-15</c:v>
                </c:pt>
                <c:pt idx="106">
                  <c:v>1.2866E-14</c:v>
                </c:pt>
                <c:pt idx="107">
                  <c:v>1.8280999999999999E-14</c:v>
                </c:pt>
                <c:pt idx="108">
                  <c:v>2.5516999999999999E-14</c:v>
                </c:pt>
                <c:pt idx="109">
                  <c:v>3.5033E-14</c:v>
                </c:pt>
                <c:pt idx="110">
                  <c:v>4.7437999999999998E-14</c:v>
                </c:pt>
                <c:pt idx="111">
                  <c:v>6.3376000000000004E-14</c:v>
                </c:pt>
                <c:pt idx="112">
                  <c:v>8.3655999999999995E-14</c:v>
                </c:pt>
                <c:pt idx="113">
                  <c:v>1.0942E-13</c:v>
                </c:pt>
                <c:pt idx="114">
                  <c:v>1.4205000000000001E-13</c:v>
                </c:pt>
                <c:pt idx="115">
                  <c:v>1.8338E-13</c:v>
                </c:pt>
                <c:pt idx="116">
                  <c:v>2.3576E-13</c:v>
                </c:pt>
                <c:pt idx="117">
                  <c:v>3.0185999999999999E-13</c:v>
                </c:pt>
                <c:pt idx="118">
                  <c:v>3.8452000000000001E-13</c:v>
                </c:pt>
                <c:pt idx="119">
                  <c:v>4.8717000000000003E-13</c:v>
                </c:pt>
                <c:pt idx="120">
                  <c:v>6.1436000000000002E-13</c:v>
                </c:pt>
                <c:pt idx="121">
                  <c:v>7.7231999999999998E-13</c:v>
                </c:pt>
                <c:pt idx="122">
                  <c:v>9.6811E-13</c:v>
                </c:pt>
                <c:pt idx="123">
                  <c:v>1.2075000000000001E-12</c:v>
                </c:pt>
                <c:pt idx="124">
                  <c:v>1.4964999999999999E-12</c:v>
                </c:pt>
                <c:pt idx="125">
                  <c:v>1.8452999999999998E-12</c:v>
                </c:pt>
                <c:pt idx="126">
                  <c:v>2.2678000000000001E-12</c:v>
                </c:pt>
                <c:pt idx="127">
                  <c:v>2.7826999999999998E-12</c:v>
                </c:pt>
                <c:pt idx="128">
                  <c:v>3.4036000000000002E-12</c:v>
                </c:pt>
                <c:pt idx="129">
                  <c:v>4.1408999999999999E-12</c:v>
                </c:pt>
                <c:pt idx="130">
                  <c:v>5.0081E-12</c:v>
                </c:pt>
                <c:pt idx="131">
                  <c:v>6.0231000000000001E-12</c:v>
                </c:pt>
                <c:pt idx="132">
                  <c:v>7.2113000000000002E-12</c:v>
                </c:pt>
                <c:pt idx="133">
                  <c:v>8.6081E-12</c:v>
                </c:pt>
                <c:pt idx="134">
                  <c:v>1.0256E-11</c:v>
                </c:pt>
                <c:pt idx="135">
                  <c:v>1.2216E-11</c:v>
                </c:pt>
                <c:pt idx="136">
                  <c:v>1.4565999999999999E-11</c:v>
                </c:pt>
                <c:pt idx="137">
                  <c:v>1.7428999999999999E-11</c:v>
                </c:pt>
                <c:pt idx="138">
                  <c:v>2.0923999999999999E-11</c:v>
                </c:pt>
                <c:pt idx="139">
                  <c:v>2.5207E-11</c:v>
                </c:pt>
                <c:pt idx="140">
                  <c:v>3.0429999999999999E-11</c:v>
                </c:pt>
                <c:pt idx="141">
                  <c:v>3.6747000000000002E-11</c:v>
                </c:pt>
                <c:pt idx="142">
                  <c:v>4.4158999999999997E-11</c:v>
                </c:pt>
                <c:pt idx="143">
                  <c:v>5.2626999999999997E-11</c:v>
                </c:pt>
                <c:pt idx="144">
                  <c:v>6.2215999999999997E-11</c:v>
                </c:pt>
                <c:pt idx="145">
                  <c:v>7.3171E-11</c:v>
                </c:pt>
                <c:pt idx="146">
                  <c:v>8.5960000000000006E-11</c:v>
                </c:pt>
                <c:pt idx="147">
                  <c:v>1.0128E-10</c:v>
                </c:pt>
                <c:pt idx="148">
                  <c:v>1.1984E-10</c:v>
                </c:pt>
                <c:pt idx="149">
                  <c:v>1.4192000000000001E-10</c:v>
                </c:pt>
                <c:pt idx="150">
                  <c:v>1.6711999999999999E-10</c:v>
                </c:pt>
                <c:pt idx="151">
                  <c:v>1.9522E-10</c:v>
                </c:pt>
                <c:pt idx="152">
                  <c:v>2.2639000000000001E-10</c:v>
                </c:pt>
                <c:pt idx="153">
                  <c:v>2.6098000000000001E-10</c:v>
                </c:pt>
                <c:pt idx="154">
                  <c:v>2.9965999999999998E-10</c:v>
                </c:pt>
                <c:pt idx="155">
                  <c:v>3.4341000000000001E-10</c:v>
                </c:pt>
                <c:pt idx="156">
                  <c:v>3.9302E-10</c:v>
                </c:pt>
                <c:pt idx="157">
                  <c:v>4.4929999999999999E-10</c:v>
                </c:pt>
                <c:pt idx="158">
                  <c:v>5.1280000000000003E-10</c:v>
                </c:pt>
                <c:pt idx="159">
                  <c:v>5.8391999999999999E-10</c:v>
                </c:pt>
                <c:pt idx="160">
                  <c:v>6.6338000000000004E-10</c:v>
                </c:pt>
                <c:pt idx="161">
                  <c:v>7.5218999999999996E-10</c:v>
                </c:pt>
                <c:pt idx="162">
                  <c:v>8.5063999999999997E-10</c:v>
                </c:pt>
                <c:pt idx="163">
                  <c:v>9.5948999999999996E-10</c:v>
                </c:pt>
                <c:pt idx="164">
                  <c:v>1.0801E-9</c:v>
                </c:pt>
                <c:pt idx="165">
                  <c:v>1.2138999999999999E-9</c:v>
                </c:pt>
                <c:pt idx="166">
                  <c:v>1.3626E-9</c:v>
                </c:pt>
                <c:pt idx="167">
                  <c:v>1.5297E-9</c:v>
                </c:pt>
                <c:pt idx="168">
                  <c:v>1.7184E-9</c:v>
                </c:pt>
                <c:pt idx="169">
                  <c:v>1.9319999999999999E-9</c:v>
                </c:pt>
                <c:pt idx="170">
                  <c:v>2.1738000000000001E-9</c:v>
                </c:pt>
                <c:pt idx="171">
                  <c:v>2.4485E-9</c:v>
                </c:pt>
                <c:pt idx="172">
                  <c:v>2.7623999999999999E-9</c:v>
                </c:pt>
                <c:pt idx="173">
                  <c:v>3.1207000000000002E-9</c:v>
                </c:pt>
                <c:pt idx="174">
                  <c:v>3.5304000000000001E-9</c:v>
                </c:pt>
                <c:pt idx="175">
                  <c:v>4.0015999999999999E-9</c:v>
                </c:pt>
                <c:pt idx="176">
                  <c:v>4.5448000000000003E-9</c:v>
                </c:pt>
                <c:pt idx="177">
                  <c:v>5.1715000000000002E-9</c:v>
                </c:pt>
                <c:pt idx="178">
                  <c:v>5.8963999999999996E-9</c:v>
                </c:pt>
                <c:pt idx="179">
                  <c:v>6.7359000000000003E-9</c:v>
                </c:pt>
                <c:pt idx="180">
                  <c:v>7.7084999999999992E-9</c:v>
                </c:pt>
                <c:pt idx="181">
                  <c:v>8.8438999999999992E-9</c:v>
                </c:pt>
                <c:pt idx="182">
                  <c:v>1.0168E-8</c:v>
                </c:pt>
                <c:pt idx="183">
                  <c:v>1.1721E-8</c:v>
                </c:pt>
                <c:pt idx="184">
                  <c:v>1.3532999999999999E-8</c:v>
                </c:pt>
                <c:pt idx="185">
                  <c:v>1.5638999999999999E-8</c:v>
                </c:pt>
                <c:pt idx="186">
                  <c:v>1.8060000000000001E-8</c:v>
                </c:pt>
                <c:pt idx="187">
                  <c:v>2.0821000000000002E-8</c:v>
                </c:pt>
                <c:pt idx="188">
                  <c:v>2.3969999999999999E-8</c:v>
                </c:pt>
                <c:pt idx="189">
                  <c:v>2.7578000000000001E-8</c:v>
                </c:pt>
                <c:pt idx="190">
                  <c:v>3.1726999999999997E-8</c:v>
                </c:pt>
                <c:pt idx="191">
                  <c:v>3.6492E-8</c:v>
                </c:pt>
                <c:pt idx="192">
                  <c:v>4.1970999999999999E-8</c:v>
                </c:pt>
                <c:pt idx="193">
                  <c:v>4.8266999999999998E-8</c:v>
                </c:pt>
                <c:pt idx="194">
                  <c:v>5.5509999999999999E-8</c:v>
                </c:pt>
                <c:pt idx="195">
                  <c:v>6.3859000000000003E-8</c:v>
                </c:pt>
                <c:pt idx="196">
                  <c:v>7.3456000000000006E-8</c:v>
                </c:pt>
                <c:pt idx="197">
                  <c:v>8.4441999999999996E-8</c:v>
                </c:pt>
                <c:pt idx="198">
                  <c:v>9.6986000000000006E-8</c:v>
                </c:pt>
                <c:pt idx="199">
                  <c:v>1.1124E-7</c:v>
                </c:pt>
                <c:pt idx="200">
                  <c:v>1.2728000000000001E-7</c:v>
                </c:pt>
                <c:pt idx="201">
                  <c:v>1.4520999999999999E-7</c:v>
                </c:pt>
                <c:pt idx="202">
                  <c:v>1.6526000000000001E-7</c:v>
                </c:pt>
                <c:pt idx="203">
                  <c:v>1.8764E-7</c:v>
                </c:pt>
                <c:pt idx="204">
                  <c:v>2.1255000000000001E-7</c:v>
                </c:pt>
                <c:pt idx="205">
                  <c:v>2.4035E-7</c:v>
                </c:pt>
                <c:pt idx="206">
                  <c:v>2.7123999999999999E-7</c:v>
                </c:pt>
                <c:pt idx="207">
                  <c:v>3.0531000000000003E-7</c:v>
                </c:pt>
                <c:pt idx="208">
                  <c:v>3.4261000000000002E-7</c:v>
                </c:pt>
                <c:pt idx="209">
                  <c:v>3.8335E-7</c:v>
                </c:pt>
                <c:pt idx="210">
                  <c:v>4.2818000000000001E-7</c:v>
                </c:pt>
                <c:pt idx="211">
                  <c:v>4.7754000000000003E-7</c:v>
                </c:pt>
                <c:pt idx="212">
                  <c:v>5.3158E-7</c:v>
                </c:pt>
                <c:pt idx="213">
                  <c:v>5.9029000000000003E-7</c:v>
                </c:pt>
                <c:pt idx="214">
                  <c:v>6.5385E-7</c:v>
                </c:pt>
                <c:pt idx="215">
                  <c:v>7.2233999999999999E-7</c:v>
                </c:pt>
                <c:pt idx="216">
                  <c:v>7.9550000000000005E-7</c:v>
                </c:pt>
                <c:pt idx="217">
                  <c:v>8.7321999999999998E-7</c:v>
                </c:pt>
                <c:pt idx="218">
                  <c:v>9.558799999999999E-7</c:v>
                </c:pt>
                <c:pt idx="219">
                  <c:v>1.0437000000000001E-6</c:v>
                </c:pt>
                <c:pt idx="220">
                  <c:v>1.1369000000000001E-6</c:v>
                </c:pt>
                <c:pt idx="221">
                  <c:v>1.2355000000000001E-6</c:v>
                </c:pt>
                <c:pt idx="222">
                  <c:v>1.3386E-6</c:v>
                </c:pt>
                <c:pt idx="223">
                  <c:v>1.446E-6</c:v>
                </c:pt>
                <c:pt idx="224">
                  <c:v>1.5574999999999999E-6</c:v>
                </c:pt>
                <c:pt idx="225">
                  <c:v>1.6734999999999999E-6</c:v>
                </c:pt>
                <c:pt idx="226">
                  <c:v>1.7951E-6</c:v>
                </c:pt>
                <c:pt idx="227">
                  <c:v>1.9230000000000001E-6</c:v>
                </c:pt>
                <c:pt idx="228">
                  <c:v>2.0561000000000001E-6</c:v>
                </c:pt>
                <c:pt idx="229">
                  <c:v>2.1928E-6</c:v>
                </c:pt>
                <c:pt idx="230">
                  <c:v>2.3337000000000002E-6</c:v>
                </c:pt>
                <c:pt idx="231">
                  <c:v>2.4785000000000001E-6</c:v>
                </c:pt>
                <c:pt idx="232">
                  <c:v>2.6274999999999998E-6</c:v>
                </c:pt>
                <c:pt idx="233">
                  <c:v>2.7802999999999999E-6</c:v>
                </c:pt>
                <c:pt idx="234">
                  <c:v>2.9374E-6</c:v>
                </c:pt>
                <c:pt idx="235">
                  <c:v>3.0998E-6</c:v>
                </c:pt>
                <c:pt idx="236">
                  <c:v>3.2698999999999998E-6</c:v>
                </c:pt>
                <c:pt idx="237">
                  <c:v>3.4491000000000001E-6</c:v>
                </c:pt>
                <c:pt idx="238">
                  <c:v>3.6357000000000002E-6</c:v>
                </c:pt>
                <c:pt idx="239">
                  <c:v>3.8295000000000004E-6</c:v>
                </c:pt>
                <c:pt idx="240">
                  <c:v>4.0304999999999998E-6</c:v>
                </c:pt>
                <c:pt idx="241">
                  <c:v>4.2378999999999997E-6</c:v>
                </c:pt>
                <c:pt idx="242">
                  <c:v>4.4510000000000002E-6</c:v>
                </c:pt>
                <c:pt idx="243">
                  <c:v>4.6689000000000003E-6</c:v>
                </c:pt>
                <c:pt idx="244">
                  <c:v>4.8915999999999999E-6</c:v>
                </c:pt>
                <c:pt idx="245">
                  <c:v>5.1201999999999997E-6</c:v>
                </c:pt>
                <c:pt idx="246">
                  <c:v>5.3552E-6</c:v>
                </c:pt>
                <c:pt idx="247">
                  <c:v>5.5959000000000001E-6</c:v>
                </c:pt>
                <c:pt idx="248">
                  <c:v>5.8402999999999998E-6</c:v>
                </c:pt>
                <c:pt idx="249">
                  <c:v>6.0878999999999998E-6</c:v>
                </c:pt>
                <c:pt idx="250">
                  <c:v>6.3380000000000001E-6</c:v>
                </c:pt>
                <c:pt idx="251">
                  <c:v>6.5910000000000001E-6</c:v>
                </c:pt>
                <c:pt idx="252">
                  <c:v>6.8472000000000003E-6</c:v>
                </c:pt>
                <c:pt idx="253">
                  <c:v>7.1045999999999997E-6</c:v>
                </c:pt>
                <c:pt idx="254">
                  <c:v>7.3594999999999996E-6</c:v>
                </c:pt>
                <c:pt idx="255">
                  <c:v>7.6117000000000003E-6</c:v>
                </c:pt>
                <c:pt idx="256">
                  <c:v>7.8592999999999994E-6</c:v>
                </c:pt>
                <c:pt idx="257">
                  <c:v>8.1010999999999994E-6</c:v>
                </c:pt>
                <c:pt idx="258">
                  <c:v>8.3374999999999994E-6</c:v>
                </c:pt>
                <c:pt idx="259">
                  <c:v>8.5715999999999994E-6</c:v>
                </c:pt>
                <c:pt idx="260">
                  <c:v>8.8063999999999992E-6</c:v>
                </c:pt>
                <c:pt idx="261">
                  <c:v>9.0421999999999996E-6</c:v>
                </c:pt>
                <c:pt idx="262">
                  <c:v>9.2790000000000004E-6</c:v>
                </c:pt>
                <c:pt idx="263">
                  <c:v>9.5158999999999998E-6</c:v>
                </c:pt>
                <c:pt idx="264">
                  <c:v>9.7543999999999993E-6</c:v>
                </c:pt>
                <c:pt idx="265">
                  <c:v>9.9931999999999995E-6</c:v>
                </c:pt>
                <c:pt idx="266">
                  <c:v>1.0231000000000001E-5</c:v>
                </c:pt>
                <c:pt idx="267">
                  <c:v>1.047E-5</c:v>
                </c:pt>
                <c:pt idx="268">
                  <c:v>1.0708E-5</c:v>
                </c:pt>
                <c:pt idx="269">
                  <c:v>1.0944000000000001E-5</c:v>
                </c:pt>
                <c:pt idx="270">
                  <c:v>1.118E-5</c:v>
                </c:pt>
                <c:pt idx="271">
                  <c:v>1.1416999999999999E-5</c:v>
                </c:pt>
                <c:pt idx="272">
                  <c:v>1.166E-5</c:v>
                </c:pt>
                <c:pt idx="273">
                  <c:v>1.1909000000000001E-5</c:v>
                </c:pt>
                <c:pt idx="274">
                  <c:v>1.2164000000000001E-5</c:v>
                </c:pt>
                <c:pt idx="275">
                  <c:v>1.2425999999999999E-5</c:v>
                </c:pt>
                <c:pt idx="276">
                  <c:v>1.2690999999999999E-5</c:v>
                </c:pt>
                <c:pt idx="277">
                  <c:v>1.2955999999999999E-5</c:v>
                </c:pt>
                <c:pt idx="278">
                  <c:v>1.3217999999999999E-5</c:v>
                </c:pt>
                <c:pt idx="279">
                  <c:v>1.3478999999999999E-5</c:v>
                </c:pt>
                <c:pt idx="280">
                  <c:v>1.3737000000000001E-5</c:v>
                </c:pt>
                <c:pt idx="281">
                  <c:v>1.3993E-5</c:v>
                </c:pt>
                <c:pt idx="282">
                  <c:v>1.4248E-5</c:v>
                </c:pt>
                <c:pt idx="283">
                  <c:v>1.4501999999999999E-5</c:v>
                </c:pt>
                <c:pt idx="284">
                  <c:v>1.4755E-5</c:v>
                </c:pt>
                <c:pt idx="285">
                  <c:v>1.5003E-5</c:v>
                </c:pt>
                <c:pt idx="286">
                  <c:v>1.5245000000000001E-5</c:v>
                </c:pt>
                <c:pt idx="287">
                  <c:v>1.5478E-5</c:v>
                </c:pt>
                <c:pt idx="288">
                  <c:v>1.5704000000000001E-5</c:v>
                </c:pt>
                <c:pt idx="289">
                  <c:v>1.5923999999999999E-5</c:v>
                </c:pt>
                <c:pt idx="290">
                  <c:v>1.6140000000000001E-5</c:v>
                </c:pt>
                <c:pt idx="291">
                  <c:v>1.6351E-5</c:v>
                </c:pt>
                <c:pt idx="292">
                  <c:v>1.6558E-5</c:v>
                </c:pt>
                <c:pt idx="293">
                  <c:v>1.6761000000000001E-5</c:v>
                </c:pt>
                <c:pt idx="294">
                  <c:v>1.6963E-5</c:v>
                </c:pt>
                <c:pt idx="295">
                  <c:v>1.7164999999999999E-5</c:v>
                </c:pt>
                <c:pt idx="296">
                  <c:v>1.7368999999999999E-5</c:v>
                </c:pt>
                <c:pt idx="297">
                  <c:v>1.7577000000000001E-5</c:v>
                </c:pt>
                <c:pt idx="298">
                  <c:v>1.7787000000000001E-5</c:v>
                </c:pt>
                <c:pt idx="299">
                  <c:v>1.8E-5</c:v>
                </c:pt>
                <c:pt idx="300">
                  <c:v>1.8216E-5</c:v>
                </c:pt>
                <c:pt idx="301">
                  <c:v>1.8434999999999999E-5</c:v>
                </c:pt>
                <c:pt idx="302">
                  <c:v>1.8655999999999999E-5</c:v>
                </c:pt>
                <c:pt idx="303">
                  <c:v>1.8881000000000001E-5</c:v>
                </c:pt>
                <c:pt idx="304">
                  <c:v>1.9103999999999999E-5</c:v>
                </c:pt>
                <c:pt idx="305">
                  <c:v>1.9320000000000001E-5</c:v>
                </c:pt>
                <c:pt idx="306">
                  <c:v>2.0318000000000001E-5</c:v>
                </c:pt>
                <c:pt idx="307">
                  <c:v>1.053E-4</c:v>
                </c:pt>
                <c:pt idx="308">
                  <c:v>1.0519E-4</c:v>
                </c:pt>
                <c:pt idx="309">
                  <c:v>1.0505000000000001E-4</c:v>
                </c:pt>
                <c:pt idx="310">
                  <c:v>2.6693000000000001E-2</c:v>
                </c:pt>
                <c:pt idx="311">
                  <c:v>3.6426E-2</c:v>
                </c:pt>
                <c:pt idx="312">
                  <c:v>3.6119999999999999E-2</c:v>
                </c:pt>
                <c:pt idx="313">
                  <c:v>3.5822E-2</c:v>
                </c:pt>
                <c:pt idx="314">
                  <c:v>3.5528999999999998E-2</c:v>
                </c:pt>
                <c:pt idx="315">
                  <c:v>3.5242000000000002E-2</c:v>
                </c:pt>
                <c:pt idx="316">
                  <c:v>3.4960999999999999E-2</c:v>
                </c:pt>
                <c:pt idx="317">
                  <c:v>3.4685000000000001E-2</c:v>
                </c:pt>
                <c:pt idx="318">
                  <c:v>3.4414E-2</c:v>
                </c:pt>
                <c:pt idx="319">
                  <c:v>3.4147999999999998E-2</c:v>
                </c:pt>
                <c:pt idx="320">
                  <c:v>3.3888000000000001E-2</c:v>
                </c:pt>
                <c:pt idx="321">
                  <c:v>3.3632000000000002E-2</c:v>
                </c:pt>
                <c:pt idx="322">
                  <c:v>3.3381000000000001E-2</c:v>
                </c:pt>
                <c:pt idx="323">
                  <c:v>3.3133999999999997E-2</c:v>
                </c:pt>
                <c:pt idx="324">
                  <c:v>3.2890000000000003E-2</c:v>
                </c:pt>
                <c:pt idx="325">
                  <c:v>3.2649999999999998E-2</c:v>
                </c:pt>
                <c:pt idx="326">
                  <c:v>3.2412999999999997E-2</c:v>
                </c:pt>
                <c:pt idx="327">
                  <c:v>3.2176999999999997E-2</c:v>
                </c:pt>
                <c:pt idx="328">
                  <c:v>3.1944E-2</c:v>
                </c:pt>
                <c:pt idx="329">
                  <c:v>3.1712999999999998E-2</c:v>
                </c:pt>
                <c:pt idx="330">
                  <c:v>3.1483999999999998E-2</c:v>
                </c:pt>
                <c:pt idx="331">
                  <c:v>3.1258000000000001E-2</c:v>
                </c:pt>
                <c:pt idx="332">
                  <c:v>3.1035E-2</c:v>
                </c:pt>
                <c:pt idx="333">
                  <c:v>3.0814999999999999E-2</c:v>
                </c:pt>
                <c:pt idx="334">
                  <c:v>3.0599000000000001E-2</c:v>
                </c:pt>
                <c:pt idx="335">
                  <c:v>3.0387000000000001E-2</c:v>
                </c:pt>
                <c:pt idx="336">
                  <c:v>3.0176999999999999E-2</c:v>
                </c:pt>
                <c:pt idx="337">
                  <c:v>2.9971000000000001E-2</c:v>
                </c:pt>
                <c:pt idx="338">
                  <c:v>2.9766999999999998E-2</c:v>
                </c:pt>
                <c:pt idx="339">
                  <c:v>2.9565999999999999E-2</c:v>
                </c:pt>
                <c:pt idx="340">
                  <c:v>2.9367000000000001E-2</c:v>
                </c:pt>
                <c:pt idx="341">
                  <c:v>2.9170000000000001E-2</c:v>
                </c:pt>
                <c:pt idx="342">
                  <c:v>2.8975999999999998E-2</c:v>
                </c:pt>
                <c:pt idx="343">
                  <c:v>2.8785000000000002E-2</c:v>
                </c:pt>
                <c:pt idx="344">
                  <c:v>2.8597999999999998E-2</c:v>
                </c:pt>
                <c:pt idx="345">
                  <c:v>2.8413999999999998E-2</c:v>
                </c:pt>
                <c:pt idx="346">
                  <c:v>2.8235E-2</c:v>
                </c:pt>
                <c:pt idx="347">
                  <c:v>2.8059000000000001E-2</c:v>
                </c:pt>
                <c:pt idx="348">
                  <c:v>2.7886999999999999E-2</c:v>
                </c:pt>
                <c:pt idx="349">
                  <c:v>2.7718E-2</c:v>
                </c:pt>
                <c:pt idx="350">
                  <c:v>2.7550999999999999E-2</c:v>
                </c:pt>
                <c:pt idx="351">
                  <c:v>2.7387999999999999E-2</c:v>
                </c:pt>
                <c:pt idx="352">
                  <c:v>2.7227000000000001E-2</c:v>
                </c:pt>
                <c:pt idx="353">
                  <c:v>2.9108999999999999E-2</c:v>
                </c:pt>
                <c:pt idx="354">
                  <c:v>2.8941999999999999E-2</c:v>
                </c:pt>
                <c:pt idx="355">
                  <c:v>2.8778000000000001E-2</c:v>
                </c:pt>
                <c:pt idx="356">
                  <c:v>2.8617E-2</c:v>
                </c:pt>
                <c:pt idx="357">
                  <c:v>2.8459999999999999E-2</c:v>
                </c:pt>
                <c:pt idx="358">
                  <c:v>2.8305E-2</c:v>
                </c:pt>
                <c:pt idx="359">
                  <c:v>2.8153000000000001E-2</c:v>
                </c:pt>
                <c:pt idx="360">
                  <c:v>2.8001999999999999E-2</c:v>
                </c:pt>
                <c:pt idx="361">
                  <c:v>2.7855000000000001E-2</c:v>
                </c:pt>
                <c:pt idx="362">
                  <c:v>2.7709000000000001E-2</c:v>
                </c:pt>
                <c:pt idx="363">
                  <c:v>2.7564999999999999E-2</c:v>
                </c:pt>
                <c:pt idx="364">
                  <c:v>2.7421999999999998E-2</c:v>
                </c:pt>
                <c:pt idx="365">
                  <c:v>2.7279999999999999E-2</c:v>
                </c:pt>
                <c:pt idx="366">
                  <c:v>2.7137999999999999E-2</c:v>
                </c:pt>
                <c:pt idx="367">
                  <c:v>2.6997E-2</c:v>
                </c:pt>
                <c:pt idx="368">
                  <c:v>2.6856999999999999E-2</c:v>
                </c:pt>
                <c:pt idx="369">
                  <c:v>2.6716E-2</c:v>
                </c:pt>
                <c:pt idx="370">
                  <c:v>2.6575999999999999E-2</c:v>
                </c:pt>
                <c:pt idx="371">
                  <c:v>2.6436999999999999E-2</c:v>
                </c:pt>
                <c:pt idx="372">
                  <c:v>2.6297999999999998E-2</c:v>
                </c:pt>
                <c:pt idx="373">
                  <c:v>2.6159999999999999E-2</c:v>
                </c:pt>
                <c:pt idx="374">
                  <c:v>2.6022E-2</c:v>
                </c:pt>
                <c:pt idx="375">
                  <c:v>2.5884999999999998E-2</c:v>
                </c:pt>
                <c:pt idx="376">
                  <c:v>2.5749000000000001E-2</c:v>
                </c:pt>
                <c:pt idx="377">
                  <c:v>2.5614000000000001E-2</c:v>
                </c:pt>
                <c:pt idx="378">
                  <c:v>2.5479999999999999E-2</c:v>
                </c:pt>
                <c:pt idx="379">
                  <c:v>2.5347000000000001E-2</c:v>
                </c:pt>
                <c:pt idx="380">
                  <c:v>2.5215000000000001E-2</c:v>
                </c:pt>
                <c:pt idx="381">
                  <c:v>2.5083000000000001E-2</c:v>
                </c:pt>
                <c:pt idx="382">
                  <c:v>2.4951999999999998E-2</c:v>
                </c:pt>
                <c:pt idx="383">
                  <c:v>2.4822E-2</c:v>
                </c:pt>
                <c:pt idx="384">
                  <c:v>2.4691000000000001E-2</c:v>
                </c:pt>
                <c:pt idx="385">
                  <c:v>2.4560999999999999E-2</c:v>
                </c:pt>
                <c:pt idx="386">
                  <c:v>2.4431000000000001E-2</c:v>
                </c:pt>
                <c:pt idx="387">
                  <c:v>2.4301E-2</c:v>
                </c:pt>
                <c:pt idx="388">
                  <c:v>2.4171999999999999E-2</c:v>
                </c:pt>
                <c:pt idx="389">
                  <c:v>2.4043999999999999E-2</c:v>
                </c:pt>
                <c:pt idx="390">
                  <c:v>3.7411E-2</c:v>
                </c:pt>
                <c:pt idx="391">
                  <c:v>3.7213999999999997E-2</c:v>
                </c:pt>
                <c:pt idx="392">
                  <c:v>3.7020999999999998E-2</c:v>
                </c:pt>
                <c:pt idx="393">
                  <c:v>3.6831000000000003E-2</c:v>
                </c:pt>
                <c:pt idx="394">
                  <c:v>3.6644000000000003E-2</c:v>
                </c:pt>
                <c:pt idx="395">
                  <c:v>3.6461E-2</c:v>
                </c:pt>
                <c:pt idx="396">
                  <c:v>3.6278999999999999E-2</c:v>
                </c:pt>
                <c:pt idx="397">
                  <c:v>3.61E-2</c:v>
                </c:pt>
                <c:pt idx="398">
                  <c:v>3.5922000000000003E-2</c:v>
                </c:pt>
                <c:pt idx="399">
                  <c:v>3.7432E-2</c:v>
                </c:pt>
                <c:pt idx="400">
                  <c:v>3.7248000000000003E-2</c:v>
                </c:pt>
                <c:pt idx="401">
                  <c:v>3.7065000000000001E-2</c:v>
                </c:pt>
                <c:pt idx="402">
                  <c:v>3.6881999999999998E-2</c:v>
                </c:pt>
                <c:pt idx="403">
                  <c:v>3.8703000000000001E-2</c:v>
                </c:pt>
                <c:pt idx="404">
                  <c:v>3.8536000000000001E-2</c:v>
                </c:pt>
                <c:pt idx="405">
                  <c:v>3.8342000000000001E-2</c:v>
                </c:pt>
                <c:pt idx="406">
                  <c:v>3.8148000000000001E-2</c:v>
                </c:pt>
                <c:pt idx="407">
                  <c:v>3.7952E-2</c:v>
                </c:pt>
                <c:pt idx="408">
                  <c:v>3.7754999999999997E-2</c:v>
                </c:pt>
                <c:pt idx="409">
                  <c:v>3.7557E-2</c:v>
                </c:pt>
                <c:pt idx="410">
                  <c:v>3.7356E-2</c:v>
                </c:pt>
                <c:pt idx="411">
                  <c:v>3.7155000000000001E-2</c:v>
                </c:pt>
                <c:pt idx="412">
                  <c:v>3.6953E-2</c:v>
                </c:pt>
                <c:pt idx="413">
                  <c:v>3.6749999999999998E-2</c:v>
                </c:pt>
                <c:pt idx="414">
                  <c:v>3.6547999999999997E-2</c:v>
                </c:pt>
                <c:pt idx="415">
                  <c:v>3.6346000000000003E-2</c:v>
                </c:pt>
                <c:pt idx="416">
                  <c:v>3.6144000000000003E-2</c:v>
                </c:pt>
                <c:pt idx="417">
                  <c:v>3.5943999999999997E-2</c:v>
                </c:pt>
                <c:pt idx="418">
                  <c:v>3.5743999999999998E-2</c:v>
                </c:pt>
                <c:pt idx="419">
                  <c:v>3.5545E-2</c:v>
                </c:pt>
                <c:pt idx="420">
                  <c:v>3.5346000000000002E-2</c:v>
                </c:pt>
                <c:pt idx="421">
                  <c:v>3.5147999999999999E-2</c:v>
                </c:pt>
                <c:pt idx="422">
                  <c:v>3.4949000000000001E-2</c:v>
                </c:pt>
                <c:pt idx="423">
                  <c:v>3.4749000000000002E-2</c:v>
                </c:pt>
                <c:pt idx="424">
                  <c:v>3.4549000000000003E-2</c:v>
                </c:pt>
                <c:pt idx="425">
                  <c:v>3.4347000000000003E-2</c:v>
                </c:pt>
                <c:pt idx="426">
                  <c:v>3.4143E-2</c:v>
                </c:pt>
                <c:pt idx="427">
                  <c:v>3.3937000000000002E-2</c:v>
                </c:pt>
                <c:pt idx="428">
                  <c:v>3.3729000000000002E-2</c:v>
                </c:pt>
                <c:pt idx="429">
                  <c:v>3.3519E-2</c:v>
                </c:pt>
                <c:pt idx="430">
                  <c:v>3.3308999999999998E-2</c:v>
                </c:pt>
                <c:pt idx="431">
                  <c:v>3.3098000000000002E-2</c:v>
                </c:pt>
                <c:pt idx="432">
                  <c:v>3.2887E-2</c:v>
                </c:pt>
                <c:pt idx="433">
                  <c:v>3.2675999999999997E-2</c:v>
                </c:pt>
                <c:pt idx="434">
                  <c:v>3.2466000000000002E-2</c:v>
                </c:pt>
                <c:pt idx="435">
                  <c:v>3.2257000000000001E-2</c:v>
                </c:pt>
                <c:pt idx="436">
                  <c:v>3.2049000000000001E-2</c:v>
                </c:pt>
                <c:pt idx="437">
                  <c:v>3.1843999999999997E-2</c:v>
                </c:pt>
                <c:pt idx="438">
                  <c:v>3.1641000000000002E-2</c:v>
                </c:pt>
                <c:pt idx="439">
                  <c:v>3.1440999999999997E-2</c:v>
                </c:pt>
                <c:pt idx="440">
                  <c:v>3.1241999999999999E-2</c:v>
                </c:pt>
                <c:pt idx="441">
                  <c:v>3.1043999999999999E-2</c:v>
                </c:pt>
                <c:pt idx="442">
                  <c:v>3.0846999999999999E-2</c:v>
                </c:pt>
                <c:pt idx="443">
                  <c:v>3.0651999999999999E-2</c:v>
                </c:pt>
                <c:pt idx="444">
                  <c:v>3.0457000000000001E-2</c:v>
                </c:pt>
                <c:pt idx="445">
                  <c:v>3.0263999999999999E-2</c:v>
                </c:pt>
                <c:pt idx="446">
                  <c:v>3.0072999999999999E-2</c:v>
                </c:pt>
                <c:pt idx="447">
                  <c:v>2.9883E-2</c:v>
                </c:pt>
                <c:pt idx="448">
                  <c:v>2.9694000000000002E-2</c:v>
                </c:pt>
                <c:pt idx="449">
                  <c:v>2.9506000000000001E-2</c:v>
                </c:pt>
                <c:pt idx="450">
                  <c:v>2.9319000000000001E-2</c:v>
                </c:pt>
                <c:pt idx="451">
                  <c:v>3.0709E-2</c:v>
                </c:pt>
                <c:pt idx="452">
                  <c:v>3.0516000000000001E-2</c:v>
                </c:pt>
                <c:pt idx="453">
                  <c:v>3.0325000000000001E-2</c:v>
                </c:pt>
                <c:pt idx="454">
                  <c:v>3.0136E-2</c:v>
                </c:pt>
                <c:pt idx="455">
                  <c:v>2.9947999999999999E-2</c:v>
                </c:pt>
                <c:pt idx="456">
                  <c:v>2.9762E-2</c:v>
                </c:pt>
                <c:pt idx="457">
                  <c:v>2.9576000000000002E-2</c:v>
                </c:pt>
                <c:pt idx="458">
                  <c:v>2.9392000000000001E-2</c:v>
                </c:pt>
                <c:pt idx="459">
                  <c:v>2.9208000000000001E-2</c:v>
                </c:pt>
                <c:pt idx="460">
                  <c:v>3.0546E-2</c:v>
                </c:pt>
                <c:pt idx="461">
                  <c:v>3.2014000000000001E-2</c:v>
                </c:pt>
                <c:pt idx="462">
                  <c:v>3.1815999999999997E-2</c:v>
                </c:pt>
                <c:pt idx="463">
                  <c:v>3.1619000000000001E-2</c:v>
                </c:pt>
                <c:pt idx="464">
                  <c:v>3.1425000000000002E-2</c:v>
                </c:pt>
                <c:pt idx="465">
                  <c:v>3.1231999999999999E-2</c:v>
                </c:pt>
                <c:pt idx="466">
                  <c:v>3.1040999999999999E-2</c:v>
                </c:pt>
                <c:pt idx="467">
                  <c:v>3.0851E-2</c:v>
                </c:pt>
                <c:pt idx="468">
                  <c:v>3.0662999999999999E-2</c:v>
                </c:pt>
                <c:pt idx="469">
                  <c:v>3.0477000000000001E-2</c:v>
                </c:pt>
                <c:pt idx="470">
                  <c:v>3.0291999999999999E-2</c:v>
                </c:pt>
                <c:pt idx="471">
                  <c:v>3.0110000000000001E-2</c:v>
                </c:pt>
                <c:pt idx="472">
                  <c:v>2.9928E-2</c:v>
                </c:pt>
                <c:pt idx="473">
                  <c:v>2.9748E-2</c:v>
                </c:pt>
                <c:pt idx="474">
                  <c:v>2.9568000000000001E-2</c:v>
                </c:pt>
                <c:pt idx="475">
                  <c:v>2.9387E-2</c:v>
                </c:pt>
                <c:pt idx="476">
                  <c:v>2.9204999999999998E-2</c:v>
                </c:pt>
                <c:pt idx="477">
                  <c:v>2.9023E-2</c:v>
                </c:pt>
                <c:pt idx="478">
                  <c:v>2.8840000000000001E-2</c:v>
                </c:pt>
                <c:pt idx="479">
                  <c:v>2.8656000000000001E-2</c:v>
                </c:pt>
                <c:pt idx="480">
                  <c:v>2.8471E-2</c:v>
                </c:pt>
                <c:pt idx="481">
                  <c:v>2.8285999999999999E-2</c:v>
                </c:pt>
                <c:pt idx="482">
                  <c:v>2.8101000000000001E-2</c:v>
                </c:pt>
                <c:pt idx="483">
                  <c:v>2.7916E-2</c:v>
                </c:pt>
                <c:pt idx="484">
                  <c:v>2.7732E-2</c:v>
                </c:pt>
                <c:pt idx="485">
                  <c:v>2.7546999999999999E-2</c:v>
                </c:pt>
                <c:pt idx="486">
                  <c:v>2.7362999999999998E-2</c:v>
                </c:pt>
                <c:pt idx="487">
                  <c:v>2.7179999999999999E-2</c:v>
                </c:pt>
                <c:pt idx="488">
                  <c:v>2.6997E-2</c:v>
                </c:pt>
                <c:pt idx="489">
                  <c:v>2.6814000000000001E-2</c:v>
                </c:pt>
                <c:pt idx="490">
                  <c:v>2.6631999999999999E-2</c:v>
                </c:pt>
                <c:pt idx="491">
                  <c:v>2.6449E-2</c:v>
                </c:pt>
                <c:pt idx="492">
                  <c:v>2.6266000000000001E-2</c:v>
                </c:pt>
                <c:pt idx="493">
                  <c:v>2.6082000000000001E-2</c:v>
                </c:pt>
                <c:pt idx="494">
                  <c:v>2.5895999999999999E-2</c:v>
                </c:pt>
                <c:pt idx="495">
                  <c:v>2.5707000000000001E-2</c:v>
                </c:pt>
                <c:pt idx="496">
                  <c:v>2.5516E-2</c:v>
                </c:pt>
                <c:pt idx="497">
                  <c:v>2.5322999999999998E-2</c:v>
                </c:pt>
                <c:pt idx="498">
                  <c:v>2.5128000000000001E-2</c:v>
                </c:pt>
                <c:pt idx="499">
                  <c:v>2.4931999999999999E-2</c:v>
                </c:pt>
                <c:pt idx="500">
                  <c:v>2.4736000000000001E-2</c:v>
                </c:pt>
                <c:pt idx="501">
                  <c:v>2.4541E-2</c:v>
                </c:pt>
                <c:pt idx="502">
                  <c:v>2.4346E-2</c:v>
                </c:pt>
                <c:pt idx="503">
                  <c:v>2.4150000000000001E-2</c:v>
                </c:pt>
                <c:pt idx="504">
                  <c:v>2.3954E-2</c:v>
                </c:pt>
                <c:pt idx="505">
                  <c:v>2.3758999999999999E-2</c:v>
                </c:pt>
                <c:pt idx="506">
                  <c:v>2.3564999999999999E-2</c:v>
                </c:pt>
                <c:pt idx="507">
                  <c:v>2.3370999999999999E-2</c:v>
                </c:pt>
                <c:pt idx="508">
                  <c:v>2.3179000000000002E-2</c:v>
                </c:pt>
                <c:pt idx="509">
                  <c:v>2.2987E-2</c:v>
                </c:pt>
                <c:pt idx="510">
                  <c:v>2.2797000000000001E-2</c:v>
                </c:pt>
                <c:pt idx="511">
                  <c:v>2.2606000000000001E-2</c:v>
                </c:pt>
                <c:pt idx="512">
                  <c:v>2.2415999999999998E-2</c:v>
                </c:pt>
                <c:pt idx="513">
                  <c:v>2.2227E-2</c:v>
                </c:pt>
                <c:pt idx="514">
                  <c:v>2.2037000000000001E-2</c:v>
                </c:pt>
                <c:pt idx="515">
                  <c:v>2.1846999999999998E-2</c:v>
                </c:pt>
                <c:pt idx="516">
                  <c:v>2.1656999999999999E-2</c:v>
                </c:pt>
                <c:pt idx="517">
                  <c:v>2.1467E-2</c:v>
                </c:pt>
                <c:pt idx="518">
                  <c:v>2.1277999999999998E-2</c:v>
                </c:pt>
                <c:pt idx="519">
                  <c:v>2.1087999999999999E-2</c:v>
                </c:pt>
                <c:pt idx="520">
                  <c:v>2.0899000000000001E-2</c:v>
                </c:pt>
                <c:pt idx="521">
                  <c:v>2.0711E-2</c:v>
                </c:pt>
                <c:pt idx="522">
                  <c:v>2.0523E-2</c:v>
                </c:pt>
                <c:pt idx="523">
                  <c:v>2.0336E-2</c:v>
                </c:pt>
                <c:pt idx="524">
                  <c:v>2.0150000000000001E-2</c:v>
                </c:pt>
                <c:pt idx="525">
                  <c:v>1.9963999999999999E-2</c:v>
                </c:pt>
                <c:pt idx="526">
                  <c:v>1.9779000000000001E-2</c:v>
                </c:pt>
                <c:pt idx="527">
                  <c:v>1.9595000000000001E-2</c:v>
                </c:pt>
                <c:pt idx="528">
                  <c:v>1.9411999999999999E-2</c:v>
                </c:pt>
                <c:pt idx="529">
                  <c:v>1.9229E-2</c:v>
                </c:pt>
                <c:pt idx="530">
                  <c:v>1.9046E-2</c:v>
                </c:pt>
                <c:pt idx="531">
                  <c:v>1.8863000000000001E-2</c:v>
                </c:pt>
                <c:pt idx="532">
                  <c:v>1.8679000000000001E-2</c:v>
                </c:pt>
                <c:pt idx="533">
                  <c:v>1.8495999999999999E-2</c:v>
                </c:pt>
                <c:pt idx="534">
                  <c:v>1.8311999999999998E-2</c:v>
                </c:pt>
                <c:pt idx="535">
                  <c:v>1.8128999999999999E-2</c:v>
                </c:pt>
                <c:pt idx="536">
                  <c:v>1.7944999999999999E-2</c:v>
                </c:pt>
                <c:pt idx="537">
                  <c:v>1.7762E-2</c:v>
                </c:pt>
                <c:pt idx="538">
                  <c:v>1.7579000000000001E-2</c:v>
                </c:pt>
                <c:pt idx="539">
                  <c:v>1.7398E-2</c:v>
                </c:pt>
                <c:pt idx="540">
                  <c:v>1.7218000000000001E-2</c:v>
                </c:pt>
                <c:pt idx="541">
                  <c:v>1.7038000000000001E-2</c:v>
                </c:pt>
                <c:pt idx="542">
                  <c:v>1.6861000000000001E-2</c:v>
                </c:pt>
                <c:pt idx="543">
                  <c:v>1.6684999999999998E-2</c:v>
                </c:pt>
                <c:pt idx="544">
                  <c:v>1.6511999999999999E-2</c:v>
                </c:pt>
                <c:pt idx="545">
                  <c:v>1.6338999999999999E-2</c:v>
                </c:pt>
                <c:pt idx="546">
                  <c:v>1.6167999999999998E-2</c:v>
                </c:pt>
                <c:pt idx="547">
                  <c:v>1.5997000000000001E-2</c:v>
                </c:pt>
                <c:pt idx="548">
                  <c:v>1.5827999999999998E-2</c:v>
                </c:pt>
                <c:pt idx="549">
                  <c:v>1.5658999999999999E-2</c:v>
                </c:pt>
                <c:pt idx="550">
                  <c:v>1.5491E-2</c:v>
                </c:pt>
                <c:pt idx="551">
                  <c:v>1.5324000000000001E-2</c:v>
                </c:pt>
                <c:pt idx="552">
                  <c:v>1.5159000000000001E-2</c:v>
                </c:pt>
                <c:pt idx="553">
                  <c:v>1.4995E-2</c:v>
                </c:pt>
                <c:pt idx="554">
                  <c:v>1.4832E-2</c:v>
                </c:pt>
                <c:pt idx="555">
                  <c:v>1.4671E-2</c:v>
                </c:pt>
                <c:pt idx="556">
                  <c:v>1.4511E-2</c:v>
                </c:pt>
                <c:pt idx="557">
                  <c:v>1.4354E-2</c:v>
                </c:pt>
                <c:pt idx="558">
                  <c:v>1.4198000000000001E-2</c:v>
                </c:pt>
                <c:pt idx="559">
                  <c:v>1.4043E-2</c:v>
                </c:pt>
                <c:pt idx="560">
                  <c:v>1.389E-2</c:v>
                </c:pt>
                <c:pt idx="561">
                  <c:v>1.3738E-2</c:v>
                </c:pt>
                <c:pt idx="562">
                  <c:v>1.3587999999999999E-2</c:v>
                </c:pt>
                <c:pt idx="563">
                  <c:v>1.3438E-2</c:v>
                </c:pt>
                <c:pt idx="564">
                  <c:v>1.3289E-2</c:v>
                </c:pt>
                <c:pt idx="565">
                  <c:v>1.3141E-2</c:v>
                </c:pt>
                <c:pt idx="566">
                  <c:v>1.2994E-2</c:v>
                </c:pt>
                <c:pt idx="567">
                  <c:v>1.2848E-2</c:v>
                </c:pt>
                <c:pt idx="568">
                  <c:v>1.2702E-2</c:v>
                </c:pt>
                <c:pt idx="569">
                  <c:v>1.2558E-2</c:v>
                </c:pt>
                <c:pt idx="570">
                  <c:v>1.2414E-2</c:v>
                </c:pt>
                <c:pt idx="571">
                  <c:v>1.2271000000000001E-2</c:v>
                </c:pt>
                <c:pt idx="572">
                  <c:v>1.2128999999999999E-2</c:v>
                </c:pt>
                <c:pt idx="573">
                  <c:v>1.1989E-2</c:v>
                </c:pt>
                <c:pt idx="574">
                  <c:v>1.1849E-2</c:v>
                </c:pt>
                <c:pt idx="575">
                  <c:v>1.171E-2</c:v>
                </c:pt>
                <c:pt idx="576">
                  <c:v>1.1571E-2</c:v>
                </c:pt>
                <c:pt idx="577">
                  <c:v>1.1434E-2</c:v>
                </c:pt>
                <c:pt idx="578">
                  <c:v>1.1298000000000001E-2</c:v>
                </c:pt>
                <c:pt idx="579">
                  <c:v>1.1162999999999999E-2</c:v>
                </c:pt>
                <c:pt idx="580">
                  <c:v>1.103E-2</c:v>
                </c:pt>
                <c:pt idx="581">
                  <c:v>1.0899000000000001E-2</c:v>
                </c:pt>
                <c:pt idx="582">
                  <c:v>1.0769000000000001E-2</c:v>
                </c:pt>
                <c:pt idx="583">
                  <c:v>1.0640999999999999E-2</c:v>
                </c:pt>
                <c:pt idx="584">
                  <c:v>1.0515E-2</c:v>
                </c:pt>
                <c:pt idx="585">
                  <c:v>1.0390999999999999E-2</c:v>
                </c:pt>
                <c:pt idx="586">
                  <c:v>1.0269E-2</c:v>
                </c:pt>
                <c:pt idx="587">
                  <c:v>1.0149E-2</c:v>
                </c:pt>
                <c:pt idx="588">
                  <c:v>1.0031E-2</c:v>
                </c:pt>
                <c:pt idx="589">
                  <c:v>9.9135000000000004E-3</c:v>
                </c:pt>
                <c:pt idx="590">
                  <c:v>9.7978000000000006E-3</c:v>
                </c:pt>
                <c:pt idx="591">
                  <c:v>9.6830000000000006E-3</c:v>
                </c:pt>
                <c:pt idx="592">
                  <c:v>9.5691000000000005E-3</c:v>
                </c:pt>
                <c:pt idx="593">
                  <c:v>9.4563000000000008E-3</c:v>
                </c:pt>
                <c:pt idx="594">
                  <c:v>9.3446999999999992E-3</c:v>
                </c:pt>
                <c:pt idx="595">
                  <c:v>9.2344999999999997E-3</c:v>
                </c:pt>
                <c:pt idx="596">
                  <c:v>9.1257000000000005E-3</c:v>
                </c:pt>
                <c:pt idx="597">
                  <c:v>9.0183999999999993E-3</c:v>
                </c:pt>
                <c:pt idx="598">
                  <c:v>8.9128000000000002E-3</c:v>
                </c:pt>
                <c:pt idx="599">
                  <c:v>8.8090000000000009E-3</c:v>
                </c:pt>
                <c:pt idx="600">
                  <c:v>8.7072999999999994E-3</c:v>
                </c:pt>
                <c:pt idx="601">
                  <c:v>8.6075000000000006E-3</c:v>
                </c:pt>
                <c:pt idx="602">
                  <c:v>8.5097999999999997E-3</c:v>
                </c:pt>
                <c:pt idx="603">
                  <c:v>8.4136000000000002E-3</c:v>
                </c:pt>
                <c:pt idx="604">
                  <c:v>8.3187000000000001E-3</c:v>
                </c:pt>
                <c:pt idx="605">
                  <c:v>8.2244999999999992E-3</c:v>
                </c:pt>
                <c:pt idx="606">
                  <c:v>8.1311000000000005E-3</c:v>
                </c:pt>
                <c:pt idx="607">
                  <c:v>8.0385999999999999E-3</c:v>
                </c:pt>
                <c:pt idx="608">
                  <c:v>7.9471000000000003E-3</c:v>
                </c:pt>
                <c:pt idx="609">
                  <c:v>7.8569999999999994E-3</c:v>
                </c:pt>
                <c:pt idx="610">
                  <c:v>7.7681E-3</c:v>
                </c:pt>
                <c:pt idx="611">
                  <c:v>7.6806000000000001E-3</c:v>
                </c:pt>
                <c:pt idx="612">
                  <c:v>7.5946E-3</c:v>
                </c:pt>
                <c:pt idx="613">
                  <c:v>7.5100000000000002E-3</c:v>
                </c:pt>
                <c:pt idx="614">
                  <c:v>7.4267999999999999E-3</c:v>
                </c:pt>
                <c:pt idx="615">
                  <c:v>7.3448999999999997E-3</c:v>
                </c:pt>
                <c:pt idx="616">
                  <c:v>7.2642000000000002E-3</c:v>
                </c:pt>
                <c:pt idx="617">
                  <c:v>7.1846999999999996E-3</c:v>
                </c:pt>
                <c:pt idx="618">
                  <c:v>7.1063000000000003E-3</c:v>
                </c:pt>
                <c:pt idx="619">
                  <c:v>7.0289999999999997E-3</c:v>
                </c:pt>
                <c:pt idx="620">
                  <c:v>6.9528000000000003E-3</c:v>
                </c:pt>
                <c:pt idx="621">
                  <c:v>8.8208000000000002E-3</c:v>
                </c:pt>
                <c:pt idx="622">
                  <c:v>8.7337999999999999E-3</c:v>
                </c:pt>
                <c:pt idx="623">
                  <c:v>8.6479999999999994E-3</c:v>
                </c:pt>
                <c:pt idx="624">
                  <c:v>8.5634999999999999E-3</c:v>
                </c:pt>
                <c:pt idx="625">
                  <c:v>8.4799999999999997E-3</c:v>
                </c:pt>
                <c:pt idx="626">
                  <c:v>8.3975999999999999E-3</c:v>
                </c:pt>
                <c:pt idx="627">
                  <c:v>8.3161999999999993E-3</c:v>
                </c:pt>
                <c:pt idx="628">
                  <c:v>1.0185E-2</c:v>
                </c:pt>
                <c:pt idx="629">
                  <c:v>1.1101E-2</c:v>
                </c:pt>
                <c:pt idx="630">
                  <c:v>1.1002E-2</c:v>
                </c:pt>
                <c:pt idx="631">
                  <c:v>1.0902999999999999E-2</c:v>
                </c:pt>
                <c:pt idx="632">
                  <c:v>1.0806E-2</c:v>
                </c:pt>
                <c:pt idx="633">
                  <c:v>1.0710000000000001E-2</c:v>
                </c:pt>
                <c:pt idx="634">
                  <c:v>1.0616E-2</c:v>
                </c:pt>
                <c:pt idx="635">
                  <c:v>1.0522999999999999E-2</c:v>
                </c:pt>
                <c:pt idx="636">
                  <c:v>1.0430999999999999E-2</c:v>
                </c:pt>
                <c:pt idx="637">
                  <c:v>1.0340999999999999E-2</c:v>
                </c:pt>
                <c:pt idx="638">
                  <c:v>1.0253E-2</c:v>
                </c:pt>
                <c:pt idx="639">
                  <c:v>1.0165E-2</c:v>
                </c:pt>
                <c:pt idx="640">
                  <c:v>1.0078E-2</c:v>
                </c:pt>
                <c:pt idx="641">
                  <c:v>9.9926000000000008E-3</c:v>
                </c:pt>
                <c:pt idx="642">
                  <c:v>9.9077000000000002E-3</c:v>
                </c:pt>
                <c:pt idx="643">
                  <c:v>9.8236999999999994E-3</c:v>
                </c:pt>
                <c:pt idx="644">
                  <c:v>9.7406999999999997E-3</c:v>
                </c:pt>
                <c:pt idx="645">
                  <c:v>9.6583999999999993E-3</c:v>
                </c:pt>
                <c:pt idx="646">
                  <c:v>9.5770999999999998E-3</c:v>
                </c:pt>
                <c:pt idx="647">
                  <c:v>9.4965999999999991E-3</c:v>
                </c:pt>
                <c:pt idx="648">
                  <c:v>2.0611000000000001E-2</c:v>
                </c:pt>
                <c:pt idx="649">
                  <c:v>0.11532000000000001</c:v>
                </c:pt>
                <c:pt idx="650">
                  <c:v>0.11426</c:v>
                </c:pt>
                <c:pt idx="651">
                  <c:v>0.11323</c:v>
                </c:pt>
                <c:pt idx="652">
                  <c:v>0.11222</c:v>
                </c:pt>
                <c:pt idx="653">
                  <c:v>0.11695</c:v>
                </c:pt>
                <c:pt idx="654">
                  <c:v>0.11593000000000001</c:v>
                </c:pt>
                <c:pt idx="655">
                  <c:v>0.13908000000000001</c:v>
                </c:pt>
                <c:pt idx="656">
                  <c:v>0.13788</c:v>
                </c:pt>
                <c:pt idx="657">
                  <c:v>0.13669999999999999</c:v>
                </c:pt>
                <c:pt idx="658">
                  <c:v>0.13553999999999999</c:v>
                </c:pt>
                <c:pt idx="659">
                  <c:v>0.13439999999999999</c:v>
                </c:pt>
                <c:pt idx="660">
                  <c:v>0.13327</c:v>
                </c:pt>
                <c:pt idx="661">
                  <c:v>0.13242999999999999</c:v>
                </c:pt>
                <c:pt idx="662">
                  <c:v>0.1676</c:v>
                </c:pt>
                <c:pt idx="663">
                  <c:v>0.16621</c:v>
                </c:pt>
                <c:pt idx="664">
                  <c:v>0.16486000000000001</c:v>
                </c:pt>
                <c:pt idx="665">
                  <c:v>0.16352</c:v>
                </c:pt>
                <c:pt idx="666">
                  <c:v>0.16222</c:v>
                </c:pt>
                <c:pt idx="667">
                  <c:v>0.16092999999999999</c:v>
                </c:pt>
                <c:pt idx="668">
                  <c:v>0.15967000000000001</c:v>
                </c:pt>
                <c:pt idx="669">
                  <c:v>0.15842999999999999</c:v>
                </c:pt>
                <c:pt idx="670">
                  <c:v>0.15720999999999999</c:v>
                </c:pt>
                <c:pt idx="671">
                  <c:v>0.15601000000000001</c:v>
                </c:pt>
                <c:pt idx="672">
                  <c:v>0.15483</c:v>
                </c:pt>
                <c:pt idx="673">
                  <c:v>0.15367</c:v>
                </c:pt>
                <c:pt idx="674">
                  <c:v>0.15253</c:v>
                </c:pt>
                <c:pt idx="675">
                  <c:v>0.15140000000000001</c:v>
                </c:pt>
                <c:pt idx="676">
                  <c:v>0.15029999999999999</c:v>
                </c:pt>
                <c:pt idx="677">
                  <c:v>0.1492</c:v>
                </c:pt>
                <c:pt idx="678">
                  <c:v>0.14813000000000001</c:v>
                </c:pt>
                <c:pt idx="679">
                  <c:v>0.14707000000000001</c:v>
                </c:pt>
                <c:pt idx="680">
                  <c:v>0.14602000000000001</c:v>
                </c:pt>
                <c:pt idx="681">
                  <c:v>0.14499000000000001</c:v>
                </c:pt>
                <c:pt idx="682">
                  <c:v>0.14398</c:v>
                </c:pt>
                <c:pt idx="683">
                  <c:v>0.14298</c:v>
                </c:pt>
                <c:pt idx="684">
                  <c:v>0.14199999999999999</c:v>
                </c:pt>
                <c:pt idx="685">
                  <c:v>0.14102999999999999</c:v>
                </c:pt>
                <c:pt idx="686">
                  <c:v>0.14008999999999999</c:v>
                </c:pt>
                <c:pt idx="687">
                  <c:v>0.13916000000000001</c:v>
                </c:pt>
                <c:pt idx="688">
                  <c:v>0.13825999999999999</c:v>
                </c:pt>
                <c:pt idx="689">
                  <c:v>0.13736000000000001</c:v>
                </c:pt>
                <c:pt idx="690">
                  <c:v>0.13647999999999999</c:v>
                </c:pt>
                <c:pt idx="691">
                  <c:v>0.13561000000000001</c:v>
                </c:pt>
                <c:pt idx="692">
                  <c:v>0.13474</c:v>
                </c:pt>
                <c:pt idx="693">
                  <c:v>0.13389000000000001</c:v>
                </c:pt>
                <c:pt idx="694">
                  <c:v>0.13306000000000001</c:v>
                </c:pt>
                <c:pt idx="695">
                  <c:v>0.13222999999999999</c:v>
                </c:pt>
                <c:pt idx="696">
                  <c:v>0.13141</c:v>
                </c:pt>
                <c:pt idx="697">
                  <c:v>0.13061</c:v>
                </c:pt>
                <c:pt idx="698">
                  <c:v>0.12981999999999999</c:v>
                </c:pt>
                <c:pt idx="699">
                  <c:v>0.12903999999999999</c:v>
                </c:pt>
                <c:pt idx="700">
                  <c:v>0.12826000000000001</c:v>
                </c:pt>
                <c:pt idx="701">
                  <c:v>0.1275</c:v>
                </c:pt>
                <c:pt idx="702">
                  <c:v>0.12673999999999999</c:v>
                </c:pt>
                <c:pt idx="703">
                  <c:v>0.12598000000000001</c:v>
                </c:pt>
                <c:pt idx="704">
                  <c:v>0.12523000000000001</c:v>
                </c:pt>
                <c:pt idx="705">
                  <c:v>0.12449</c:v>
                </c:pt>
                <c:pt idx="706">
                  <c:v>0.12374</c:v>
                </c:pt>
                <c:pt idx="707">
                  <c:v>0.123</c:v>
                </c:pt>
                <c:pt idx="708">
                  <c:v>0.12227</c:v>
                </c:pt>
                <c:pt idx="709">
                  <c:v>0.12154</c:v>
                </c:pt>
                <c:pt idx="710">
                  <c:v>0.12081</c:v>
                </c:pt>
                <c:pt idx="711">
                  <c:v>0.1201</c:v>
                </c:pt>
                <c:pt idx="712">
                  <c:v>0.11940000000000001</c:v>
                </c:pt>
                <c:pt idx="713">
                  <c:v>0.11871</c:v>
                </c:pt>
                <c:pt idx="714">
                  <c:v>0.11803</c:v>
                </c:pt>
                <c:pt idx="715">
                  <c:v>0.11737</c:v>
                </c:pt>
                <c:pt idx="716">
                  <c:v>0.11809</c:v>
                </c:pt>
                <c:pt idx="717">
                  <c:v>0.12291000000000001</c:v>
                </c:pt>
                <c:pt idx="718">
                  <c:v>0.13542999999999999</c:v>
                </c:pt>
                <c:pt idx="719">
                  <c:v>0.14172999999999999</c:v>
                </c:pt>
                <c:pt idx="720">
                  <c:v>0.14709</c:v>
                </c:pt>
                <c:pt idx="721">
                  <c:v>0.14631</c:v>
                </c:pt>
                <c:pt idx="722">
                  <c:v>0.14554</c:v>
                </c:pt>
                <c:pt idx="723">
                  <c:v>0.14477000000000001</c:v>
                </c:pt>
                <c:pt idx="724">
                  <c:v>0.14401</c:v>
                </c:pt>
                <c:pt idx="725">
                  <c:v>0.14326</c:v>
                </c:pt>
                <c:pt idx="726">
                  <c:v>0.14252000000000001</c:v>
                </c:pt>
                <c:pt idx="727">
                  <c:v>0.14177999999999999</c:v>
                </c:pt>
                <c:pt idx="728">
                  <c:v>0.14105000000000001</c:v>
                </c:pt>
                <c:pt idx="729">
                  <c:v>0.14033000000000001</c:v>
                </c:pt>
                <c:pt idx="730">
                  <c:v>0.13961999999999999</c:v>
                </c:pt>
                <c:pt idx="731">
                  <c:v>0.13891999999999999</c:v>
                </c:pt>
                <c:pt idx="732">
                  <c:v>0.13822000000000001</c:v>
                </c:pt>
                <c:pt idx="733">
                  <c:v>0.13752</c:v>
                </c:pt>
                <c:pt idx="734">
                  <c:v>0.13683000000000001</c:v>
                </c:pt>
                <c:pt idx="735">
                  <c:v>0.13614999999999999</c:v>
                </c:pt>
                <c:pt idx="736">
                  <c:v>0.13546</c:v>
                </c:pt>
                <c:pt idx="737">
                  <c:v>0.13477</c:v>
                </c:pt>
                <c:pt idx="738">
                  <c:v>0.13408</c:v>
                </c:pt>
                <c:pt idx="739">
                  <c:v>0.13339000000000001</c:v>
                </c:pt>
                <c:pt idx="740">
                  <c:v>0.13270999999999999</c:v>
                </c:pt>
                <c:pt idx="741">
                  <c:v>0.13202</c:v>
                </c:pt>
                <c:pt idx="742">
                  <c:v>0.13134000000000001</c:v>
                </c:pt>
                <c:pt idx="743">
                  <c:v>0.13067000000000001</c:v>
                </c:pt>
                <c:pt idx="744">
                  <c:v>0.12998999999999999</c:v>
                </c:pt>
                <c:pt idx="745">
                  <c:v>0.12933</c:v>
                </c:pt>
                <c:pt idx="746">
                  <c:v>0.12866</c:v>
                </c:pt>
                <c:pt idx="747">
                  <c:v>0.12798999999999999</c:v>
                </c:pt>
                <c:pt idx="748">
                  <c:v>0.12733</c:v>
                </c:pt>
                <c:pt idx="749">
                  <c:v>0.12665999999999999</c:v>
                </c:pt>
                <c:pt idx="750">
                  <c:v>0.126</c:v>
                </c:pt>
                <c:pt idx="751">
                  <c:v>0.12534000000000001</c:v>
                </c:pt>
                <c:pt idx="752">
                  <c:v>0.12468</c:v>
                </c:pt>
                <c:pt idx="753">
                  <c:v>0.12402000000000001</c:v>
                </c:pt>
                <c:pt idx="754">
                  <c:v>0.12336</c:v>
                </c:pt>
                <c:pt idx="755">
                  <c:v>0.1227</c:v>
                </c:pt>
                <c:pt idx="756">
                  <c:v>0.12205000000000001</c:v>
                </c:pt>
                <c:pt idx="757">
                  <c:v>0.12141</c:v>
                </c:pt>
                <c:pt idx="758">
                  <c:v>0.12077</c:v>
                </c:pt>
                <c:pt idx="759">
                  <c:v>0.12014</c:v>
                </c:pt>
                <c:pt idx="760">
                  <c:v>0.11951000000000001</c:v>
                </c:pt>
                <c:pt idx="761">
                  <c:v>0.11888</c:v>
                </c:pt>
                <c:pt idx="762">
                  <c:v>0.11826</c:v>
                </c:pt>
                <c:pt idx="763">
                  <c:v>0.11765</c:v>
                </c:pt>
                <c:pt idx="764">
                  <c:v>0.11703</c:v>
                </c:pt>
                <c:pt idx="765">
                  <c:v>0.11642</c:v>
                </c:pt>
                <c:pt idx="766">
                  <c:v>0.1158</c:v>
                </c:pt>
                <c:pt idx="767">
                  <c:v>0.11519</c:v>
                </c:pt>
                <c:pt idx="768">
                  <c:v>0.11458</c:v>
                </c:pt>
                <c:pt idx="769">
                  <c:v>0.11397</c:v>
                </c:pt>
                <c:pt idx="770">
                  <c:v>0.11336</c:v>
                </c:pt>
                <c:pt idx="771">
                  <c:v>0.11276</c:v>
                </c:pt>
                <c:pt idx="772">
                  <c:v>0.11216</c:v>
                </c:pt>
                <c:pt idx="773">
                  <c:v>0.11156000000000001</c:v>
                </c:pt>
                <c:pt idx="774">
                  <c:v>0.11097</c:v>
                </c:pt>
                <c:pt idx="775">
                  <c:v>0.11038000000000001</c:v>
                </c:pt>
                <c:pt idx="776">
                  <c:v>0.10979999999999999</c:v>
                </c:pt>
                <c:pt idx="777">
                  <c:v>0.10922</c:v>
                </c:pt>
                <c:pt idx="778">
                  <c:v>0.11763999999999999</c:v>
                </c:pt>
                <c:pt idx="779">
                  <c:v>0.12222</c:v>
                </c:pt>
                <c:pt idx="780">
                  <c:v>0.12282</c:v>
                </c:pt>
                <c:pt idx="781">
                  <c:v>0.12217</c:v>
                </c:pt>
                <c:pt idx="782">
                  <c:v>0.12153</c:v>
                </c:pt>
                <c:pt idx="783">
                  <c:v>0.12088</c:v>
                </c:pt>
                <c:pt idx="784">
                  <c:v>0.12252</c:v>
                </c:pt>
                <c:pt idx="785">
                  <c:v>0.12187000000000001</c:v>
                </c:pt>
                <c:pt idx="786">
                  <c:v>0.12123</c:v>
                </c:pt>
                <c:pt idx="787">
                  <c:v>0.12058000000000001</c:v>
                </c:pt>
                <c:pt idx="788">
                  <c:v>0.11992999999999999</c:v>
                </c:pt>
                <c:pt idx="789">
                  <c:v>0.11928</c:v>
                </c:pt>
                <c:pt idx="790">
                  <c:v>0.11863</c:v>
                </c:pt>
                <c:pt idx="791">
                  <c:v>0.11798</c:v>
                </c:pt>
                <c:pt idx="792">
                  <c:v>0.11733</c:v>
                </c:pt>
                <c:pt idx="793">
                  <c:v>0.11667</c:v>
                </c:pt>
                <c:pt idx="794">
                  <c:v>0.11601</c:v>
                </c:pt>
                <c:pt idx="795">
                  <c:v>0.11534999999999999</c:v>
                </c:pt>
                <c:pt idx="796">
                  <c:v>0.11469</c:v>
                </c:pt>
                <c:pt idx="797">
                  <c:v>0.11403000000000001</c:v>
                </c:pt>
                <c:pt idx="798">
                  <c:v>0.11337</c:v>
                </c:pt>
                <c:pt idx="799">
                  <c:v>0.11271</c:v>
                </c:pt>
                <c:pt idx="800">
                  <c:v>0.11205</c:v>
                </c:pt>
                <c:pt idx="801">
                  <c:v>0.11139</c:v>
                </c:pt>
                <c:pt idx="802">
                  <c:v>0.11072</c:v>
                </c:pt>
                <c:pt idx="803">
                  <c:v>0.11004</c:v>
                </c:pt>
                <c:pt idx="804">
                  <c:v>0.10936999999999999</c:v>
                </c:pt>
                <c:pt idx="805">
                  <c:v>0.10868999999999999</c:v>
                </c:pt>
                <c:pt idx="806">
                  <c:v>0.108</c:v>
                </c:pt>
                <c:pt idx="807">
                  <c:v>0.10731</c:v>
                </c:pt>
                <c:pt idx="808">
                  <c:v>0.10662000000000001</c:v>
                </c:pt>
                <c:pt idx="809">
                  <c:v>0.10593</c:v>
                </c:pt>
                <c:pt idx="810">
                  <c:v>0.10525</c:v>
                </c:pt>
                <c:pt idx="811">
                  <c:v>0.10456</c:v>
                </c:pt>
                <c:pt idx="812">
                  <c:v>0.10389</c:v>
                </c:pt>
                <c:pt idx="813">
                  <c:v>0.10322000000000001</c:v>
                </c:pt>
                <c:pt idx="814">
                  <c:v>0.10255</c:v>
                </c:pt>
                <c:pt idx="815">
                  <c:v>0.10188999999999999</c:v>
                </c:pt>
                <c:pt idx="816">
                  <c:v>0.10123</c:v>
                </c:pt>
                <c:pt idx="817">
                  <c:v>0.10058</c:v>
                </c:pt>
                <c:pt idx="818">
                  <c:v>9.9922999999999998E-2</c:v>
                </c:pt>
                <c:pt idx="819">
                  <c:v>9.9268999999999996E-2</c:v>
                </c:pt>
                <c:pt idx="820">
                  <c:v>9.8614999999999994E-2</c:v>
                </c:pt>
                <c:pt idx="821">
                  <c:v>9.7961000000000006E-2</c:v>
                </c:pt>
                <c:pt idx="822">
                  <c:v>9.7306000000000004E-2</c:v>
                </c:pt>
                <c:pt idx="823">
                  <c:v>9.6648999999999999E-2</c:v>
                </c:pt>
                <c:pt idx="824">
                  <c:v>9.5991999999999994E-2</c:v>
                </c:pt>
                <c:pt idx="825">
                  <c:v>9.5334000000000002E-2</c:v>
                </c:pt>
                <c:pt idx="826">
                  <c:v>9.4672999999999993E-2</c:v>
                </c:pt>
                <c:pt idx="827">
                  <c:v>9.4011999999999998E-2</c:v>
                </c:pt>
                <c:pt idx="828">
                  <c:v>9.3350000000000002E-2</c:v>
                </c:pt>
                <c:pt idx="829">
                  <c:v>9.2687000000000005E-2</c:v>
                </c:pt>
                <c:pt idx="830">
                  <c:v>9.2023999999999995E-2</c:v>
                </c:pt>
                <c:pt idx="831">
                  <c:v>9.1360999999999998E-2</c:v>
                </c:pt>
                <c:pt idx="832">
                  <c:v>9.0700000000000003E-2</c:v>
                </c:pt>
                <c:pt idx="833">
                  <c:v>9.0040999999999996E-2</c:v>
                </c:pt>
                <c:pt idx="834">
                  <c:v>8.9385000000000006E-2</c:v>
                </c:pt>
                <c:pt idx="835">
                  <c:v>8.8733999999999993E-2</c:v>
                </c:pt>
                <c:pt idx="836">
                  <c:v>8.8086999999999999E-2</c:v>
                </c:pt>
                <c:pt idx="837">
                  <c:v>8.7445999999999996E-2</c:v>
                </c:pt>
                <c:pt idx="838">
                  <c:v>8.6809999999999998E-2</c:v>
                </c:pt>
                <c:pt idx="839">
                  <c:v>8.6177000000000004E-2</c:v>
                </c:pt>
                <c:pt idx="840">
                  <c:v>8.5547999999999999E-2</c:v>
                </c:pt>
                <c:pt idx="841">
                  <c:v>8.4921999999999997E-2</c:v>
                </c:pt>
                <c:pt idx="842">
                  <c:v>8.43E-2</c:v>
                </c:pt>
                <c:pt idx="843">
                  <c:v>8.3681000000000005E-2</c:v>
                </c:pt>
                <c:pt idx="844">
                  <c:v>8.3061999999999997E-2</c:v>
                </c:pt>
                <c:pt idx="845">
                  <c:v>8.2444000000000003E-2</c:v>
                </c:pt>
                <c:pt idx="846">
                  <c:v>8.1823999999999994E-2</c:v>
                </c:pt>
                <c:pt idx="847">
                  <c:v>8.1203999999999998E-2</c:v>
                </c:pt>
                <c:pt idx="848">
                  <c:v>8.0585000000000004E-2</c:v>
                </c:pt>
                <c:pt idx="849">
                  <c:v>7.9965999999999995E-2</c:v>
                </c:pt>
                <c:pt idx="850">
                  <c:v>7.9348000000000002E-2</c:v>
                </c:pt>
                <c:pt idx="851">
                  <c:v>7.8730999999999995E-2</c:v>
                </c:pt>
                <c:pt idx="852">
                  <c:v>7.8116000000000005E-2</c:v>
                </c:pt>
                <c:pt idx="853">
                  <c:v>7.7502000000000001E-2</c:v>
                </c:pt>
                <c:pt idx="854">
                  <c:v>7.689E-2</c:v>
                </c:pt>
                <c:pt idx="855">
                  <c:v>7.6277999999999999E-2</c:v>
                </c:pt>
                <c:pt idx="856">
                  <c:v>7.5667999999999999E-2</c:v>
                </c:pt>
                <c:pt idx="857">
                  <c:v>7.5061000000000003E-2</c:v>
                </c:pt>
                <c:pt idx="858">
                  <c:v>7.5643000000000002E-2</c:v>
                </c:pt>
                <c:pt idx="859">
                  <c:v>7.5052999999999995E-2</c:v>
                </c:pt>
                <c:pt idx="860">
                  <c:v>7.5864000000000001E-2</c:v>
                </c:pt>
                <c:pt idx="861">
                  <c:v>7.6422000000000004E-2</c:v>
                </c:pt>
                <c:pt idx="862">
                  <c:v>7.5818999999999998E-2</c:v>
                </c:pt>
                <c:pt idx="863">
                  <c:v>7.5223999999999999E-2</c:v>
                </c:pt>
                <c:pt idx="864">
                  <c:v>7.4635000000000007E-2</c:v>
                </c:pt>
                <c:pt idx="865">
                  <c:v>7.4051000000000006E-2</c:v>
                </c:pt>
                <c:pt idx="866">
                  <c:v>7.3470999999999995E-2</c:v>
                </c:pt>
                <c:pt idx="867">
                  <c:v>7.2894E-2</c:v>
                </c:pt>
                <c:pt idx="868">
                  <c:v>7.3072999999999999E-2</c:v>
                </c:pt>
                <c:pt idx="869">
                  <c:v>7.2497000000000006E-2</c:v>
                </c:pt>
                <c:pt idx="870">
                  <c:v>7.1927000000000005E-2</c:v>
                </c:pt>
                <c:pt idx="871">
                  <c:v>7.1359000000000006E-2</c:v>
                </c:pt>
                <c:pt idx="872">
                  <c:v>7.0791000000000007E-2</c:v>
                </c:pt>
                <c:pt idx="873">
                  <c:v>7.0222999999999994E-2</c:v>
                </c:pt>
                <c:pt idx="874">
                  <c:v>6.9653999999999994E-2</c:v>
                </c:pt>
                <c:pt idx="875">
                  <c:v>6.9086999999999996E-2</c:v>
                </c:pt>
                <c:pt idx="876">
                  <c:v>6.8524000000000002E-2</c:v>
                </c:pt>
                <c:pt idx="877">
                  <c:v>6.7964999999999998E-2</c:v>
                </c:pt>
                <c:pt idx="878">
                  <c:v>6.7409999999999998E-2</c:v>
                </c:pt>
                <c:pt idx="879">
                  <c:v>6.6859000000000002E-2</c:v>
                </c:pt>
                <c:pt idx="880">
                  <c:v>6.6310999999999995E-2</c:v>
                </c:pt>
                <c:pt idx="881">
                  <c:v>6.5767000000000006E-2</c:v>
                </c:pt>
                <c:pt idx="882">
                  <c:v>6.5225000000000005E-2</c:v>
                </c:pt>
                <c:pt idx="883">
                  <c:v>6.4686999999999995E-2</c:v>
                </c:pt>
                <c:pt idx="884">
                  <c:v>6.4149999999999999E-2</c:v>
                </c:pt>
                <c:pt idx="885">
                  <c:v>6.3615000000000005E-2</c:v>
                </c:pt>
                <c:pt idx="886">
                  <c:v>6.3080999999999998E-2</c:v>
                </c:pt>
                <c:pt idx="887">
                  <c:v>6.2548000000000006E-2</c:v>
                </c:pt>
                <c:pt idx="888">
                  <c:v>6.2017000000000003E-2</c:v>
                </c:pt>
                <c:pt idx="889">
                  <c:v>6.1490000000000003E-2</c:v>
                </c:pt>
                <c:pt idx="890">
                  <c:v>6.6802E-2</c:v>
                </c:pt>
                <c:pt idx="891">
                  <c:v>6.6249000000000002E-2</c:v>
                </c:pt>
                <c:pt idx="892">
                  <c:v>6.5702999999999998E-2</c:v>
                </c:pt>
                <c:pt idx="893">
                  <c:v>6.5161999999999998E-2</c:v>
                </c:pt>
                <c:pt idx="894">
                  <c:v>6.4623E-2</c:v>
                </c:pt>
                <c:pt idx="895">
                  <c:v>6.4085000000000003E-2</c:v>
                </c:pt>
                <c:pt idx="896">
                  <c:v>6.3547999999999993E-2</c:v>
                </c:pt>
                <c:pt idx="897">
                  <c:v>6.3011999999999999E-2</c:v>
                </c:pt>
                <c:pt idx="898">
                  <c:v>6.2475000000000003E-2</c:v>
                </c:pt>
                <c:pt idx="899">
                  <c:v>6.1939000000000001E-2</c:v>
                </c:pt>
                <c:pt idx="900">
                  <c:v>6.1401999999999998E-2</c:v>
                </c:pt>
                <c:pt idx="901">
                  <c:v>6.0864000000000001E-2</c:v>
                </c:pt>
                <c:pt idx="902">
                  <c:v>6.0324000000000003E-2</c:v>
                </c:pt>
                <c:pt idx="903">
                  <c:v>5.9782000000000002E-2</c:v>
                </c:pt>
                <c:pt idx="904">
                  <c:v>5.9240000000000001E-2</c:v>
                </c:pt>
                <c:pt idx="905">
                  <c:v>5.8696999999999999E-2</c:v>
                </c:pt>
                <c:pt idx="906">
                  <c:v>5.8153999999999997E-2</c:v>
                </c:pt>
                <c:pt idx="907">
                  <c:v>5.7611000000000002E-2</c:v>
                </c:pt>
                <c:pt idx="908">
                  <c:v>5.7069000000000002E-2</c:v>
                </c:pt>
                <c:pt idx="909">
                  <c:v>5.6527000000000001E-2</c:v>
                </c:pt>
                <c:pt idx="910">
                  <c:v>5.5987000000000002E-2</c:v>
                </c:pt>
                <c:pt idx="911">
                  <c:v>5.5447000000000003E-2</c:v>
                </c:pt>
                <c:pt idx="912">
                  <c:v>5.4906999999999997E-2</c:v>
                </c:pt>
                <c:pt idx="913">
                  <c:v>5.4368E-2</c:v>
                </c:pt>
                <c:pt idx="914">
                  <c:v>5.3829000000000002E-2</c:v>
                </c:pt>
                <c:pt idx="915">
                  <c:v>5.3290999999999998E-2</c:v>
                </c:pt>
                <c:pt idx="916">
                  <c:v>5.2753000000000001E-2</c:v>
                </c:pt>
                <c:pt idx="917">
                  <c:v>5.2215999999999999E-2</c:v>
                </c:pt>
                <c:pt idx="918">
                  <c:v>5.1678000000000002E-2</c:v>
                </c:pt>
                <c:pt idx="919">
                  <c:v>5.1140999999999999E-2</c:v>
                </c:pt>
                <c:pt idx="920">
                  <c:v>5.0604999999999997E-2</c:v>
                </c:pt>
                <c:pt idx="921">
                  <c:v>5.0070999999999997E-2</c:v>
                </c:pt>
                <c:pt idx="922">
                  <c:v>4.9539E-2</c:v>
                </c:pt>
                <c:pt idx="923">
                  <c:v>4.9008999999999997E-2</c:v>
                </c:pt>
                <c:pt idx="924">
                  <c:v>4.8481999999999997E-2</c:v>
                </c:pt>
                <c:pt idx="925">
                  <c:v>4.7960999999999997E-2</c:v>
                </c:pt>
                <c:pt idx="926">
                  <c:v>4.7447000000000003E-2</c:v>
                </c:pt>
                <c:pt idx="927">
                  <c:v>4.6940000000000003E-2</c:v>
                </c:pt>
                <c:pt idx="928">
                  <c:v>4.6442999999999998E-2</c:v>
                </c:pt>
                <c:pt idx="929">
                  <c:v>4.5953000000000001E-2</c:v>
                </c:pt>
                <c:pt idx="930">
                  <c:v>4.5469999999999997E-2</c:v>
                </c:pt>
                <c:pt idx="931">
                  <c:v>4.4991000000000003E-2</c:v>
                </c:pt>
                <c:pt idx="932">
                  <c:v>4.4514999999999999E-2</c:v>
                </c:pt>
                <c:pt idx="933">
                  <c:v>4.4041999999999998E-2</c:v>
                </c:pt>
                <c:pt idx="934">
                  <c:v>4.3572E-2</c:v>
                </c:pt>
                <c:pt idx="935">
                  <c:v>4.3104999999999997E-2</c:v>
                </c:pt>
                <c:pt idx="936">
                  <c:v>4.2639999999999997E-2</c:v>
                </c:pt>
                <c:pt idx="937">
                  <c:v>4.2176999999999999E-2</c:v>
                </c:pt>
                <c:pt idx="938">
                  <c:v>4.1716000000000003E-2</c:v>
                </c:pt>
                <c:pt idx="939">
                  <c:v>4.1256000000000001E-2</c:v>
                </c:pt>
                <c:pt idx="940">
                  <c:v>4.0799000000000002E-2</c:v>
                </c:pt>
                <c:pt idx="941">
                  <c:v>4.0344999999999999E-2</c:v>
                </c:pt>
                <c:pt idx="942">
                  <c:v>3.9893999999999999E-2</c:v>
                </c:pt>
                <c:pt idx="943">
                  <c:v>3.9447000000000003E-2</c:v>
                </c:pt>
                <c:pt idx="944">
                  <c:v>3.9003999999999997E-2</c:v>
                </c:pt>
                <c:pt idx="945">
                  <c:v>3.8565000000000002E-2</c:v>
                </c:pt>
                <c:pt idx="946">
                  <c:v>3.8129999999999997E-2</c:v>
                </c:pt>
                <c:pt idx="947">
                  <c:v>3.7698000000000002E-2</c:v>
                </c:pt>
                <c:pt idx="948">
                  <c:v>3.7269999999999998E-2</c:v>
                </c:pt>
                <c:pt idx="949">
                  <c:v>3.6845999999999997E-2</c:v>
                </c:pt>
                <c:pt idx="950">
                  <c:v>3.6424999999999999E-2</c:v>
                </c:pt>
                <c:pt idx="951">
                  <c:v>3.6007999999999998E-2</c:v>
                </c:pt>
                <c:pt idx="952">
                  <c:v>3.5594000000000001E-2</c:v>
                </c:pt>
                <c:pt idx="953">
                  <c:v>3.5184E-2</c:v>
                </c:pt>
                <c:pt idx="954">
                  <c:v>3.4777000000000002E-2</c:v>
                </c:pt>
                <c:pt idx="955">
                  <c:v>3.4370999999999999E-2</c:v>
                </c:pt>
                <c:pt idx="956">
                  <c:v>3.397E-2</c:v>
                </c:pt>
                <c:pt idx="957">
                  <c:v>3.3571999999999998E-2</c:v>
                </c:pt>
                <c:pt idx="958">
                  <c:v>3.3180000000000001E-2</c:v>
                </c:pt>
                <c:pt idx="959">
                  <c:v>3.2793999999999997E-2</c:v>
                </c:pt>
                <c:pt idx="960">
                  <c:v>3.2412999999999997E-2</c:v>
                </c:pt>
                <c:pt idx="961">
                  <c:v>3.2037000000000003E-2</c:v>
                </c:pt>
                <c:pt idx="962">
                  <c:v>3.1667000000000001E-2</c:v>
                </c:pt>
                <c:pt idx="963">
                  <c:v>3.1302000000000003E-2</c:v>
                </c:pt>
                <c:pt idx="964">
                  <c:v>3.0942000000000001E-2</c:v>
                </c:pt>
                <c:pt idx="965">
                  <c:v>3.0585000000000001E-2</c:v>
                </c:pt>
                <c:pt idx="966">
                  <c:v>3.0232999999999999E-2</c:v>
                </c:pt>
                <c:pt idx="967">
                  <c:v>2.9885999999999999E-2</c:v>
                </c:pt>
                <c:pt idx="968">
                  <c:v>2.9541999999999999E-2</c:v>
                </c:pt>
                <c:pt idx="969">
                  <c:v>2.9203E-2</c:v>
                </c:pt>
                <c:pt idx="970">
                  <c:v>2.8868000000000001E-2</c:v>
                </c:pt>
                <c:pt idx="971">
                  <c:v>2.8538000000000001E-2</c:v>
                </c:pt>
                <c:pt idx="972">
                  <c:v>2.8212999999999998E-2</c:v>
                </c:pt>
                <c:pt idx="973">
                  <c:v>2.7892E-2</c:v>
                </c:pt>
                <c:pt idx="974">
                  <c:v>2.7576E-2</c:v>
                </c:pt>
                <c:pt idx="975">
                  <c:v>2.7264E-2</c:v>
                </c:pt>
                <c:pt idx="976">
                  <c:v>2.6955E-2</c:v>
                </c:pt>
                <c:pt idx="977">
                  <c:v>2.6648999999999999E-2</c:v>
                </c:pt>
                <c:pt idx="978">
                  <c:v>2.6346000000000001E-2</c:v>
                </c:pt>
                <c:pt idx="979">
                  <c:v>2.6047000000000001E-2</c:v>
                </c:pt>
                <c:pt idx="980">
                  <c:v>2.5751E-2</c:v>
                </c:pt>
                <c:pt idx="981">
                  <c:v>2.546E-2</c:v>
                </c:pt>
                <c:pt idx="982">
                  <c:v>2.5173000000000001E-2</c:v>
                </c:pt>
                <c:pt idx="983">
                  <c:v>2.4891E-2</c:v>
                </c:pt>
                <c:pt idx="984">
                  <c:v>2.4611999999999998E-2</c:v>
                </c:pt>
                <c:pt idx="985">
                  <c:v>2.4337999999999999E-2</c:v>
                </c:pt>
                <c:pt idx="986">
                  <c:v>2.4067000000000002E-2</c:v>
                </c:pt>
                <c:pt idx="987">
                  <c:v>2.3800000000000002E-2</c:v>
                </c:pt>
                <c:pt idx="988">
                  <c:v>2.3538E-2</c:v>
                </c:pt>
                <c:pt idx="989">
                  <c:v>2.3281E-2</c:v>
                </c:pt>
                <c:pt idx="990">
                  <c:v>2.3029000000000001E-2</c:v>
                </c:pt>
                <c:pt idx="991">
                  <c:v>2.2782E-2</c:v>
                </c:pt>
                <c:pt idx="992">
                  <c:v>2.2537999999999999E-2</c:v>
                </c:pt>
                <c:pt idx="993">
                  <c:v>2.2298999999999999E-2</c:v>
                </c:pt>
                <c:pt idx="994">
                  <c:v>2.2061999999999998E-2</c:v>
                </c:pt>
                <c:pt idx="995">
                  <c:v>2.1829000000000001E-2</c:v>
                </c:pt>
                <c:pt idx="996">
                  <c:v>2.1599E-2</c:v>
                </c:pt>
                <c:pt idx="997">
                  <c:v>2.1373E-2</c:v>
                </c:pt>
                <c:pt idx="998">
                  <c:v>2.1152000000000001E-2</c:v>
                </c:pt>
                <c:pt idx="999">
                  <c:v>2.0936E-2</c:v>
                </c:pt>
                <c:pt idx="1000">
                  <c:v>2.0723999999999999E-2</c:v>
                </c:pt>
                <c:pt idx="1001">
                  <c:v>2.0517000000000001E-2</c:v>
                </c:pt>
                <c:pt idx="1002">
                  <c:v>2.0313999999999999E-2</c:v>
                </c:pt>
                <c:pt idx="1003">
                  <c:v>2.0115999999999998E-2</c:v>
                </c:pt>
                <c:pt idx="1004">
                  <c:v>1.9921999999999999E-2</c:v>
                </c:pt>
                <c:pt idx="1005">
                  <c:v>1.9730999999999999E-2</c:v>
                </c:pt>
                <c:pt idx="1006">
                  <c:v>1.9543999999999999E-2</c:v>
                </c:pt>
                <c:pt idx="1007">
                  <c:v>1.9361E-2</c:v>
                </c:pt>
                <c:pt idx="1008">
                  <c:v>1.9179999999999999E-2</c:v>
                </c:pt>
                <c:pt idx="1009">
                  <c:v>1.9002999999999999E-2</c:v>
                </c:pt>
                <c:pt idx="1010">
                  <c:v>1.8828000000000001E-2</c:v>
                </c:pt>
                <c:pt idx="1011">
                  <c:v>1.8655999999999999E-2</c:v>
                </c:pt>
                <c:pt idx="1012">
                  <c:v>2.9590999999999999E-2</c:v>
                </c:pt>
                <c:pt idx="1013">
                  <c:v>2.9335E-2</c:v>
                </c:pt>
                <c:pt idx="1014">
                  <c:v>2.9083000000000001E-2</c:v>
                </c:pt>
                <c:pt idx="1015">
                  <c:v>3.4342999999999999E-2</c:v>
                </c:pt>
                <c:pt idx="1016">
                  <c:v>5.2214999999999998E-2</c:v>
                </c:pt>
                <c:pt idx="1017">
                  <c:v>5.1776000000000003E-2</c:v>
                </c:pt>
                <c:pt idx="1018">
                  <c:v>5.1340999999999998E-2</c:v>
                </c:pt>
                <c:pt idx="1019">
                  <c:v>5.0911999999999999E-2</c:v>
                </c:pt>
                <c:pt idx="1020">
                  <c:v>5.0487999999999998E-2</c:v>
                </c:pt>
                <c:pt idx="1021">
                  <c:v>6.9114999999999996E-2</c:v>
                </c:pt>
                <c:pt idx="1022">
                  <c:v>6.8786E-2</c:v>
                </c:pt>
                <c:pt idx="1023">
                  <c:v>6.8210000000000007E-2</c:v>
                </c:pt>
                <c:pt idx="1024">
                  <c:v>6.7641000000000007E-2</c:v>
                </c:pt>
                <c:pt idx="1025">
                  <c:v>6.7077999999999999E-2</c:v>
                </c:pt>
                <c:pt idx="1026">
                  <c:v>6.6522999999999999E-2</c:v>
                </c:pt>
                <c:pt idx="1027">
                  <c:v>7.3213E-2</c:v>
                </c:pt>
                <c:pt idx="1028">
                  <c:v>7.2614999999999999E-2</c:v>
                </c:pt>
                <c:pt idx="1029">
                  <c:v>7.2026999999999994E-2</c:v>
                </c:pt>
                <c:pt idx="1030">
                  <c:v>7.1448999999999999E-2</c:v>
                </c:pt>
                <c:pt idx="1031">
                  <c:v>7.6259999999999994E-2</c:v>
                </c:pt>
                <c:pt idx="1032">
                  <c:v>8.4289000000000003E-2</c:v>
                </c:pt>
                <c:pt idx="1033">
                  <c:v>8.3626000000000006E-2</c:v>
                </c:pt>
                <c:pt idx="1034">
                  <c:v>8.2974999999999993E-2</c:v>
                </c:pt>
                <c:pt idx="1035">
                  <c:v>9.2050999999999994E-2</c:v>
                </c:pt>
                <c:pt idx="1036">
                  <c:v>0.10412</c:v>
                </c:pt>
                <c:pt idx="1037">
                  <c:v>0.10333000000000001</c:v>
                </c:pt>
                <c:pt idx="1038">
                  <c:v>0.10256</c:v>
                </c:pt>
                <c:pt idx="1039">
                  <c:v>0.1018</c:v>
                </c:pt>
                <c:pt idx="1040">
                  <c:v>0.10106999999999999</c:v>
                </c:pt>
                <c:pt idx="1041">
                  <c:v>0.10034</c:v>
                </c:pt>
                <c:pt idx="1042">
                  <c:v>9.9627999999999994E-2</c:v>
                </c:pt>
                <c:pt idx="1043">
                  <c:v>9.8926E-2</c:v>
                </c:pt>
                <c:pt idx="1044">
                  <c:v>9.8235000000000003E-2</c:v>
                </c:pt>
                <c:pt idx="1045">
                  <c:v>9.7553000000000001E-2</c:v>
                </c:pt>
                <c:pt idx="1046">
                  <c:v>9.6880999999999995E-2</c:v>
                </c:pt>
                <c:pt idx="1047">
                  <c:v>9.6217999999999998E-2</c:v>
                </c:pt>
                <c:pt idx="1048">
                  <c:v>9.5565999999999998E-2</c:v>
                </c:pt>
                <c:pt idx="1049">
                  <c:v>9.4923999999999994E-2</c:v>
                </c:pt>
                <c:pt idx="1050">
                  <c:v>9.4293000000000002E-2</c:v>
                </c:pt>
                <c:pt idx="1051">
                  <c:v>9.3673999999999993E-2</c:v>
                </c:pt>
                <c:pt idx="1052">
                  <c:v>9.3063999999999994E-2</c:v>
                </c:pt>
                <c:pt idx="1053">
                  <c:v>9.2465000000000006E-2</c:v>
                </c:pt>
                <c:pt idx="1054">
                  <c:v>9.1874999999999998E-2</c:v>
                </c:pt>
                <c:pt idx="1055">
                  <c:v>9.1294E-2</c:v>
                </c:pt>
                <c:pt idx="1056">
                  <c:v>9.0719999999999995E-2</c:v>
                </c:pt>
                <c:pt idx="1057">
                  <c:v>9.0151999999999996E-2</c:v>
                </c:pt>
                <c:pt idx="1058">
                  <c:v>8.9590000000000003E-2</c:v>
                </c:pt>
                <c:pt idx="1059">
                  <c:v>8.9033000000000001E-2</c:v>
                </c:pt>
                <c:pt idx="1060">
                  <c:v>8.8483999999999993E-2</c:v>
                </c:pt>
                <c:pt idx="1061">
                  <c:v>8.7943999999999994E-2</c:v>
                </c:pt>
                <c:pt idx="1062">
                  <c:v>8.7414000000000006E-2</c:v>
                </c:pt>
                <c:pt idx="1063">
                  <c:v>8.6893999999999999E-2</c:v>
                </c:pt>
                <c:pt idx="1064">
                  <c:v>8.6382E-2</c:v>
                </c:pt>
                <c:pt idx="1065">
                  <c:v>8.5879999999999998E-2</c:v>
                </c:pt>
                <c:pt idx="1066">
                  <c:v>8.5385000000000003E-2</c:v>
                </c:pt>
                <c:pt idx="1067">
                  <c:v>8.4899000000000002E-2</c:v>
                </c:pt>
                <c:pt idx="1068">
                  <c:v>8.4420999999999996E-2</c:v>
                </c:pt>
                <c:pt idx="1069">
                  <c:v>8.3947999999999995E-2</c:v>
                </c:pt>
                <c:pt idx="1070">
                  <c:v>8.3479999999999999E-2</c:v>
                </c:pt>
                <c:pt idx="1071">
                  <c:v>8.3014000000000004E-2</c:v>
                </c:pt>
                <c:pt idx="1072">
                  <c:v>0.10895000000000001</c:v>
                </c:pt>
                <c:pt idx="1073">
                  <c:v>0.11762</c:v>
                </c:pt>
                <c:pt idx="1074">
                  <c:v>0.11695</c:v>
                </c:pt>
                <c:pt idx="1075">
                  <c:v>0.11629</c:v>
                </c:pt>
                <c:pt idx="1076">
                  <c:v>0.11564000000000001</c:v>
                </c:pt>
                <c:pt idx="1077">
                  <c:v>0.115</c:v>
                </c:pt>
                <c:pt idx="1078">
                  <c:v>0.11437</c:v>
                </c:pt>
                <c:pt idx="1079">
                  <c:v>0.11375</c:v>
                </c:pt>
                <c:pt idx="1080">
                  <c:v>0.11314</c:v>
                </c:pt>
                <c:pt idx="1081">
                  <c:v>0.11254</c:v>
                </c:pt>
                <c:pt idx="1082">
                  <c:v>0.11194</c:v>
                </c:pt>
                <c:pt idx="1083">
                  <c:v>0.11135</c:v>
                </c:pt>
                <c:pt idx="1084">
                  <c:v>0.11076999999999999</c:v>
                </c:pt>
                <c:pt idx="1085">
                  <c:v>0.11019</c:v>
                </c:pt>
                <c:pt idx="1086">
                  <c:v>0.10961</c:v>
                </c:pt>
                <c:pt idx="1087">
                  <c:v>0.10904</c:v>
                </c:pt>
                <c:pt idx="1088">
                  <c:v>0.10847999999999999</c:v>
                </c:pt>
                <c:pt idx="1089">
                  <c:v>0.10792</c:v>
                </c:pt>
                <c:pt idx="1090">
                  <c:v>0.10736999999999999</c:v>
                </c:pt>
                <c:pt idx="1091">
                  <c:v>0.10682999999999999</c:v>
                </c:pt>
                <c:pt idx="1092">
                  <c:v>0.10629</c:v>
                </c:pt>
                <c:pt idx="1093">
                  <c:v>0.10576000000000001</c:v>
                </c:pt>
                <c:pt idx="1094">
                  <c:v>0.10524</c:v>
                </c:pt>
                <c:pt idx="1095">
                  <c:v>0.10471999999999999</c:v>
                </c:pt>
                <c:pt idx="1096">
                  <c:v>0.1042</c:v>
                </c:pt>
                <c:pt idx="1097">
                  <c:v>0.10367999999999999</c:v>
                </c:pt>
                <c:pt idx="1098">
                  <c:v>0.10609</c:v>
                </c:pt>
                <c:pt idx="1099">
                  <c:v>0.12144000000000001</c:v>
                </c:pt>
                <c:pt idx="1100">
                  <c:v>0.12083000000000001</c:v>
                </c:pt>
                <c:pt idx="1101">
                  <c:v>0.12023</c:v>
                </c:pt>
                <c:pt idx="1102">
                  <c:v>0.11964</c:v>
                </c:pt>
                <c:pt idx="1103">
                  <c:v>0.11905</c:v>
                </c:pt>
                <c:pt idx="1104">
                  <c:v>0.11848</c:v>
                </c:pt>
                <c:pt idx="1105">
                  <c:v>0.11792</c:v>
                </c:pt>
                <c:pt idx="1106">
                  <c:v>0.11736000000000001</c:v>
                </c:pt>
                <c:pt idx="1107">
                  <c:v>0.11681</c:v>
                </c:pt>
                <c:pt idx="1108">
                  <c:v>0.11627</c:v>
                </c:pt>
                <c:pt idx="1109">
                  <c:v>0.11573</c:v>
                </c:pt>
                <c:pt idx="1110">
                  <c:v>0.1152</c:v>
                </c:pt>
                <c:pt idx="1111">
                  <c:v>0.11466999999999999</c:v>
                </c:pt>
                <c:pt idx="1112">
                  <c:v>0.11415</c:v>
                </c:pt>
                <c:pt idx="1113">
                  <c:v>0.11362999999999999</c:v>
                </c:pt>
                <c:pt idx="1114">
                  <c:v>0.11310000000000001</c:v>
                </c:pt>
                <c:pt idx="1115">
                  <c:v>0.11258</c:v>
                </c:pt>
                <c:pt idx="1116">
                  <c:v>0.11206000000000001</c:v>
                </c:pt>
                <c:pt idx="1117">
                  <c:v>0.11153</c:v>
                </c:pt>
                <c:pt idx="1118">
                  <c:v>0.11101</c:v>
                </c:pt>
                <c:pt idx="1119">
                  <c:v>0.11047999999999999</c:v>
                </c:pt>
                <c:pt idx="1120">
                  <c:v>0.10995000000000001</c:v>
                </c:pt>
                <c:pt idx="1121">
                  <c:v>0.10940999999999999</c:v>
                </c:pt>
                <c:pt idx="1122">
                  <c:v>0.10888</c:v>
                </c:pt>
                <c:pt idx="1123">
                  <c:v>0.10834000000000001</c:v>
                </c:pt>
                <c:pt idx="1124">
                  <c:v>0.10780000000000001</c:v>
                </c:pt>
                <c:pt idx="1125">
                  <c:v>0.10727</c:v>
                </c:pt>
                <c:pt idx="1126">
                  <c:v>0.10673000000000001</c:v>
                </c:pt>
                <c:pt idx="1127">
                  <c:v>0.10619000000000001</c:v>
                </c:pt>
                <c:pt idx="1128">
                  <c:v>0.10564999999999999</c:v>
                </c:pt>
                <c:pt idx="1129">
                  <c:v>0.10512000000000001</c:v>
                </c:pt>
                <c:pt idx="1130">
                  <c:v>0.10459</c:v>
                </c:pt>
                <c:pt idx="1131">
                  <c:v>0.10406</c:v>
                </c:pt>
                <c:pt idx="1132">
                  <c:v>0.10353</c:v>
                </c:pt>
                <c:pt idx="1133">
                  <c:v>0.10301</c:v>
                </c:pt>
                <c:pt idx="1134">
                  <c:v>0.10249999999999999</c:v>
                </c:pt>
                <c:pt idx="1135">
                  <c:v>0.10198</c:v>
                </c:pt>
                <c:pt idx="1136">
                  <c:v>0.10147</c:v>
                </c:pt>
                <c:pt idx="1137">
                  <c:v>0.10095</c:v>
                </c:pt>
                <c:pt idx="1138">
                  <c:v>0.10044</c:v>
                </c:pt>
                <c:pt idx="1139">
                  <c:v>9.9922999999999998E-2</c:v>
                </c:pt>
                <c:pt idx="1140">
                  <c:v>9.9407999999999996E-2</c:v>
                </c:pt>
                <c:pt idx="1141">
                  <c:v>9.8894999999999997E-2</c:v>
                </c:pt>
                <c:pt idx="1142">
                  <c:v>9.8382999999999998E-2</c:v>
                </c:pt>
                <c:pt idx="1143">
                  <c:v>9.7875000000000004E-2</c:v>
                </c:pt>
                <c:pt idx="1144">
                  <c:v>9.7368999999999997E-2</c:v>
                </c:pt>
                <c:pt idx="1145">
                  <c:v>9.6865999999999994E-2</c:v>
                </c:pt>
                <c:pt idx="1146">
                  <c:v>9.6365000000000006E-2</c:v>
                </c:pt>
                <c:pt idx="1147">
                  <c:v>9.5867999999999995E-2</c:v>
                </c:pt>
                <c:pt idx="1148">
                  <c:v>9.5371999999999998E-2</c:v>
                </c:pt>
                <c:pt idx="1149">
                  <c:v>9.4877000000000003E-2</c:v>
                </c:pt>
                <c:pt idx="1150">
                  <c:v>9.4382999999999995E-2</c:v>
                </c:pt>
                <c:pt idx="1151">
                  <c:v>9.3891000000000002E-2</c:v>
                </c:pt>
                <c:pt idx="1152">
                  <c:v>9.3399999999999997E-2</c:v>
                </c:pt>
                <c:pt idx="1153">
                  <c:v>9.2910000000000006E-2</c:v>
                </c:pt>
                <c:pt idx="1154">
                  <c:v>9.2423000000000005E-2</c:v>
                </c:pt>
                <c:pt idx="1155">
                  <c:v>9.1939000000000007E-2</c:v>
                </c:pt>
                <c:pt idx="1156">
                  <c:v>9.1455999999999996E-2</c:v>
                </c:pt>
                <c:pt idx="1157">
                  <c:v>0.10748000000000001</c:v>
                </c:pt>
                <c:pt idx="1158">
                  <c:v>0.10691000000000001</c:v>
                </c:pt>
                <c:pt idx="1159">
                  <c:v>0.10634</c:v>
                </c:pt>
                <c:pt idx="1160">
                  <c:v>0.10578</c:v>
                </c:pt>
                <c:pt idx="1161">
                  <c:v>0.10521</c:v>
                </c:pt>
                <c:pt idx="1162">
                  <c:v>0.10464</c:v>
                </c:pt>
                <c:pt idx="1163">
                  <c:v>0.10407</c:v>
                </c:pt>
                <c:pt idx="1164">
                  <c:v>0.10349999999999999</c:v>
                </c:pt>
                <c:pt idx="1165">
                  <c:v>0.10292999999999999</c:v>
                </c:pt>
                <c:pt idx="1166">
                  <c:v>0.10235</c:v>
                </c:pt>
                <c:pt idx="1167">
                  <c:v>0.10178</c:v>
                </c:pt>
                <c:pt idx="1168">
                  <c:v>0.1012</c:v>
                </c:pt>
                <c:pt idx="1169">
                  <c:v>0.10062</c:v>
                </c:pt>
                <c:pt idx="1170">
                  <c:v>0.10002999999999999</c:v>
                </c:pt>
                <c:pt idx="1171">
                  <c:v>9.9447999999999995E-2</c:v>
                </c:pt>
                <c:pt idx="1172">
                  <c:v>9.8862000000000005E-2</c:v>
                </c:pt>
                <c:pt idx="1173">
                  <c:v>9.8277000000000003E-2</c:v>
                </c:pt>
                <c:pt idx="1174">
                  <c:v>9.7692000000000001E-2</c:v>
                </c:pt>
                <c:pt idx="1175">
                  <c:v>9.7108E-2</c:v>
                </c:pt>
                <c:pt idx="1176">
                  <c:v>9.6525E-2</c:v>
                </c:pt>
                <c:pt idx="1177">
                  <c:v>9.5943000000000001E-2</c:v>
                </c:pt>
                <c:pt idx="1178">
                  <c:v>9.5361000000000001E-2</c:v>
                </c:pt>
                <c:pt idx="1179">
                  <c:v>9.4781000000000004E-2</c:v>
                </c:pt>
                <c:pt idx="1180">
                  <c:v>9.4200999999999993E-2</c:v>
                </c:pt>
                <c:pt idx="1181">
                  <c:v>9.3622999999999998E-2</c:v>
                </c:pt>
                <c:pt idx="1182">
                  <c:v>9.3047000000000005E-2</c:v>
                </c:pt>
                <c:pt idx="1183">
                  <c:v>9.2471999999999999E-2</c:v>
                </c:pt>
                <c:pt idx="1184">
                  <c:v>0.10097</c:v>
                </c:pt>
                <c:pt idx="1185">
                  <c:v>0.10059999999999999</c:v>
                </c:pt>
                <c:pt idx="1186">
                  <c:v>9.9978999999999998E-2</c:v>
                </c:pt>
                <c:pt idx="1187">
                  <c:v>9.9366999999999997E-2</c:v>
                </c:pt>
                <c:pt idx="1188">
                  <c:v>9.8760000000000001E-2</c:v>
                </c:pt>
                <c:pt idx="1189">
                  <c:v>9.8154000000000005E-2</c:v>
                </c:pt>
                <c:pt idx="1190">
                  <c:v>9.7549999999999998E-2</c:v>
                </c:pt>
                <c:pt idx="1191">
                  <c:v>9.6947000000000005E-2</c:v>
                </c:pt>
                <c:pt idx="1192">
                  <c:v>9.6343999999999999E-2</c:v>
                </c:pt>
                <c:pt idx="1193">
                  <c:v>9.5741999999999994E-2</c:v>
                </c:pt>
                <c:pt idx="1194">
                  <c:v>9.5141000000000003E-2</c:v>
                </c:pt>
                <c:pt idx="1195">
                  <c:v>9.4542000000000001E-2</c:v>
                </c:pt>
                <c:pt idx="1196">
                  <c:v>9.3947000000000003E-2</c:v>
                </c:pt>
                <c:pt idx="1197">
                  <c:v>9.3355999999999995E-2</c:v>
                </c:pt>
                <c:pt idx="1198">
                  <c:v>9.2768000000000003E-2</c:v>
                </c:pt>
                <c:pt idx="1199">
                  <c:v>9.2183000000000001E-2</c:v>
                </c:pt>
                <c:pt idx="1200">
                  <c:v>9.1597999999999999E-2</c:v>
                </c:pt>
                <c:pt idx="1201">
                  <c:v>9.1011999999999996E-2</c:v>
                </c:pt>
                <c:pt idx="1202">
                  <c:v>9.0426999999999993E-2</c:v>
                </c:pt>
                <c:pt idx="1203">
                  <c:v>8.9843000000000006E-2</c:v>
                </c:pt>
                <c:pt idx="1204">
                  <c:v>8.9261999999999994E-2</c:v>
                </c:pt>
                <c:pt idx="1205">
                  <c:v>8.8682999999999998E-2</c:v>
                </c:pt>
                <c:pt idx="1206">
                  <c:v>8.8105000000000003E-2</c:v>
                </c:pt>
                <c:pt idx="1207">
                  <c:v>8.7528999999999996E-2</c:v>
                </c:pt>
                <c:pt idx="1208">
                  <c:v>8.6951000000000001E-2</c:v>
                </c:pt>
                <c:pt idx="1209">
                  <c:v>8.6371000000000003E-2</c:v>
                </c:pt>
                <c:pt idx="1210">
                  <c:v>8.5789000000000004E-2</c:v>
                </c:pt>
                <c:pt idx="1211">
                  <c:v>8.5206000000000004E-2</c:v>
                </c:pt>
                <c:pt idx="1212">
                  <c:v>8.4624000000000005E-2</c:v>
                </c:pt>
                <c:pt idx="1213">
                  <c:v>8.4043000000000007E-2</c:v>
                </c:pt>
                <c:pt idx="1214">
                  <c:v>8.3461999999999995E-2</c:v>
                </c:pt>
                <c:pt idx="1215">
                  <c:v>8.2880999999999996E-2</c:v>
                </c:pt>
                <c:pt idx="1216">
                  <c:v>8.2299999999999998E-2</c:v>
                </c:pt>
                <c:pt idx="1217">
                  <c:v>8.1719E-2</c:v>
                </c:pt>
                <c:pt idx="1218">
                  <c:v>8.1138000000000002E-2</c:v>
                </c:pt>
                <c:pt idx="1219">
                  <c:v>8.0557000000000004E-2</c:v>
                </c:pt>
                <c:pt idx="1220">
                  <c:v>7.9976000000000005E-2</c:v>
                </c:pt>
                <c:pt idx="1221">
                  <c:v>7.9394999999999993E-2</c:v>
                </c:pt>
                <c:pt idx="1222">
                  <c:v>7.8811999999999993E-2</c:v>
                </c:pt>
                <c:pt idx="1223">
                  <c:v>7.8227000000000005E-2</c:v>
                </c:pt>
                <c:pt idx="1224">
                  <c:v>7.7643000000000004E-2</c:v>
                </c:pt>
                <c:pt idx="1225">
                  <c:v>7.7059000000000002E-2</c:v>
                </c:pt>
                <c:pt idx="1226">
                  <c:v>7.6478000000000004E-2</c:v>
                </c:pt>
                <c:pt idx="1227">
                  <c:v>7.5897000000000006E-2</c:v>
                </c:pt>
                <c:pt idx="1228">
                  <c:v>7.5315999999999994E-2</c:v>
                </c:pt>
                <c:pt idx="1229">
                  <c:v>7.4734999999999996E-2</c:v>
                </c:pt>
                <c:pt idx="1230">
                  <c:v>7.4154999999999999E-2</c:v>
                </c:pt>
                <c:pt idx="1231">
                  <c:v>7.3574000000000001E-2</c:v>
                </c:pt>
                <c:pt idx="1232">
                  <c:v>7.2994000000000003E-2</c:v>
                </c:pt>
                <c:pt idx="1233">
                  <c:v>7.2414999999999993E-2</c:v>
                </c:pt>
                <c:pt idx="1234">
                  <c:v>7.1835999999999997E-2</c:v>
                </c:pt>
                <c:pt idx="1235">
                  <c:v>7.1259000000000003E-2</c:v>
                </c:pt>
                <c:pt idx="1236">
                  <c:v>7.0681999999999995E-2</c:v>
                </c:pt>
                <c:pt idx="1237">
                  <c:v>7.0106000000000002E-2</c:v>
                </c:pt>
                <c:pt idx="1238">
                  <c:v>6.9529999999999995E-2</c:v>
                </c:pt>
                <c:pt idx="1239">
                  <c:v>6.8955000000000002E-2</c:v>
                </c:pt>
                <c:pt idx="1240">
                  <c:v>6.8378999999999995E-2</c:v>
                </c:pt>
                <c:pt idx="1241">
                  <c:v>6.7803000000000002E-2</c:v>
                </c:pt>
                <c:pt idx="1242">
                  <c:v>6.7226999999999995E-2</c:v>
                </c:pt>
                <c:pt idx="1243">
                  <c:v>6.6652000000000003E-2</c:v>
                </c:pt>
                <c:pt idx="1244">
                  <c:v>6.6078999999999999E-2</c:v>
                </c:pt>
                <c:pt idx="1245">
                  <c:v>6.5506999999999996E-2</c:v>
                </c:pt>
                <c:pt idx="1246">
                  <c:v>6.4937999999999996E-2</c:v>
                </c:pt>
                <c:pt idx="1247">
                  <c:v>6.4370999999999998E-2</c:v>
                </c:pt>
                <c:pt idx="1248">
                  <c:v>6.3807000000000003E-2</c:v>
                </c:pt>
                <c:pt idx="1249">
                  <c:v>6.3244999999999996E-2</c:v>
                </c:pt>
                <c:pt idx="1250">
                  <c:v>6.2685000000000005E-2</c:v>
                </c:pt>
                <c:pt idx="1251">
                  <c:v>6.2123999999999999E-2</c:v>
                </c:pt>
                <c:pt idx="1252">
                  <c:v>6.1563E-2</c:v>
                </c:pt>
                <c:pt idx="1253">
                  <c:v>6.1002000000000001E-2</c:v>
                </c:pt>
                <c:pt idx="1254">
                  <c:v>6.0442999999999997E-2</c:v>
                </c:pt>
                <c:pt idx="1255">
                  <c:v>5.9886000000000002E-2</c:v>
                </c:pt>
                <c:pt idx="1256">
                  <c:v>5.9331000000000002E-2</c:v>
                </c:pt>
                <c:pt idx="1257">
                  <c:v>5.8776000000000002E-2</c:v>
                </c:pt>
                <c:pt idx="1258">
                  <c:v>5.8221000000000002E-2</c:v>
                </c:pt>
                <c:pt idx="1259">
                  <c:v>5.7667000000000003E-2</c:v>
                </c:pt>
                <c:pt idx="1260">
                  <c:v>5.7113999999999998E-2</c:v>
                </c:pt>
                <c:pt idx="1261">
                  <c:v>5.6562000000000001E-2</c:v>
                </c:pt>
                <c:pt idx="1262">
                  <c:v>5.6011999999999999E-2</c:v>
                </c:pt>
                <c:pt idx="1263">
                  <c:v>5.5462999999999998E-2</c:v>
                </c:pt>
                <c:pt idx="1264">
                  <c:v>5.4916E-2</c:v>
                </c:pt>
                <c:pt idx="1265">
                  <c:v>5.4369000000000001E-2</c:v>
                </c:pt>
                <c:pt idx="1266">
                  <c:v>5.3823999999999997E-2</c:v>
                </c:pt>
                <c:pt idx="1267">
                  <c:v>5.3281000000000002E-2</c:v>
                </c:pt>
                <c:pt idx="1268">
                  <c:v>5.2741999999999997E-2</c:v>
                </c:pt>
                <c:pt idx="1269">
                  <c:v>5.2207000000000003E-2</c:v>
                </c:pt>
                <c:pt idx="1270">
                  <c:v>5.1676E-2</c:v>
                </c:pt>
                <c:pt idx="1271">
                  <c:v>5.1146999999999998E-2</c:v>
                </c:pt>
                <c:pt idx="1272">
                  <c:v>5.0622E-2</c:v>
                </c:pt>
                <c:pt idx="1273">
                  <c:v>5.0098999999999998E-2</c:v>
                </c:pt>
                <c:pt idx="1274">
                  <c:v>4.9578999999999998E-2</c:v>
                </c:pt>
                <c:pt idx="1275">
                  <c:v>4.9061E-2</c:v>
                </c:pt>
                <c:pt idx="1276">
                  <c:v>4.8544999999999998E-2</c:v>
                </c:pt>
                <c:pt idx="1277">
                  <c:v>4.8030999999999997E-2</c:v>
                </c:pt>
                <c:pt idx="1278">
                  <c:v>4.7516999999999997E-2</c:v>
                </c:pt>
                <c:pt idx="1279">
                  <c:v>4.7004999999999998E-2</c:v>
                </c:pt>
                <c:pt idx="1280">
                  <c:v>4.6493E-2</c:v>
                </c:pt>
                <c:pt idx="1281">
                  <c:v>4.5981000000000001E-2</c:v>
                </c:pt>
                <c:pt idx="1282">
                  <c:v>4.5470999999999998E-2</c:v>
                </c:pt>
                <c:pt idx="1283">
                  <c:v>4.4963000000000003E-2</c:v>
                </c:pt>
                <c:pt idx="1284">
                  <c:v>6.0130000000000003E-2</c:v>
                </c:pt>
                <c:pt idx="1285">
                  <c:v>5.9506000000000003E-2</c:v>
                </c:pt>
                <c:pt idx="1286">
                  <c:v>5.8888000000000003E-2</c:v>
                </c:pt>
                <c:pt idx="1287">
                  <c:v>5.8273999999999999E-2</c:v>
                </c:pt>
                <c:pt idx="1288">
                  <c:v>5.7662999999999999E-2</c:v>
                </c:pt>
                <c:pt idx="1289">
                  <c:v>5.7055000000000002E-2</c:v>
                </c:pt>
                <c:pt idx="1290">
                  <c:v>5.645E-2</c:v>
                </c:pt>
                <c:pt idx="1291">
                  <c:v>5.5847000000000001E-2</c:v>
                </c:pt>
                <c:pt idx="1292">
                  <c:v>5.5247999999999998E-2</c:v>
                </c:pt>
                <c:pt idx="1293">
                  <c:v>5.4653E-2</c:v>
                </c:pt>
                <c:pt idx="1294">
                  <c:v>5.4061999999999999E-2</c:v>
                </c:pt>
                <c:pt idx="1295">
                  <c:v>5.3476999999999997E-2</c:v>
                </c:pt>
                <c:pt idx="1296">
                  <c:v>5.2898000000000001E-2</c:v>
                </c:pt>
                <c:pt idx="1297">
                  <c:v>5.2325999999999998E-2</c:v>
                </c:pt>
                <c:pt idx="1298">
                  <c:v>5.1758999999999999E-2</c:v>
                </c:pt>
                <c:pt idx="1299">
                  <c:v>5.1196999999999999E-2</c:v>
                </c:pt>
                <c:pt idx="1300">
                  <c:v>5.0637000000000001E-2</c:v>
                </c:pt>
                <c:pt idx="1301">
                  <c:v>5.008E-2</c:v>
                </c:pt>
                <c:pt idx="1302">
                  <c:v>4.9527000000000002E-2</c:v>
                </c:pt>
                <c:pt idx="1303">
                  <c:v>4.8978000000000001E-2</c:v>
                </c:pt>
                <c:pt idx="1304">
                  <c:v>4.8433999999999998E-2</c:v>
                </c:pt>
                <c:pt idx="1305">
                  <c:v>4.7893999999999999E-2</c:v>
                </c:pt>
                <c:pt idx="1306">
                  <c:v>4.7358999999999998E-2</c:v>
                </c:pt>
                <c:pt idx="1307">
                  <c:v>4.6827000000000001E-2</c:v>
                </c:pt>
                <c:pt idx="1308">
                  <c:v>4.6299E-2</c:v>
                </c:pt>
                <c:pt idx="1309">
                  <c:v>4.5775000000000003E-2</c:v>
                </c:pt>
                <c:pt idx="1310">
                  <c:v>4.5254999999999997E-2</c:v>
                </c:pt>
                <c:pt idx="1311">
                  <c:v>4.4740000000000002E-2</c:v>
                </c:pt>
                <c:pt idx="1312">
                  <c:v>4.4230999999999999E-2</c:v>
                </c:pt>
                <c:pt idx="1313">
                  <c:v>4.3726000000000001E-2</c:v>
                </c:pt>
                <c:pt idx="1314">
                  <c:v>4.3227000000000002E-2</c:v>
                </c:pt>
                <c:pt idx="1315">
                  <c:v>4.2734000000000001E-2</c:v>
                </c:pt>
                <c:pt idx="1316">
                  <c:v>4.2247E-2</c:v>
                </c:pt>
                <c:pt idx="1317">
                  <c:v>4.1768E-2</c:v>
                </c:pt>
                <c:pt idx="1318">
                  <c:v>4.1295999999999999E-2</c:v>
                </c:pt>
                <c:pt idx="1319">
                  <c:v>4.0833000000000001E-2</c:v>
                </c:pt>
                <c:pt idx="1320">
                  <c:v>4.0377999999999997E-2</c:v>
                </c:pt>
                <c:pt idx="1321">
                  <c:v>3.9928999999999999E-2</c:v>
                </c:pt>
                <c:pt idx="1322">
                  <c:v>3.9486E-2</c:v>
                </c:pt>
                <c:pt idx="1323">
                  <c:v>3.9047999999999999E-2</c:v>
                </c:pt>
                <c:pt idx="1324">
                  <c:v>3.8614999999999997E-2</c:v>
                </c:pt>
                <c:pt idx="1325">
                  <c:v>3.8184999999999997E-2</c:v>
                </c:pt>
                <c:pt idx="1326">
                  <c:v>3.7759000000000001E-2</c:v>
                </c:pt>
                <c:pt idx="1327">
                  <c:v>3.7337000000000002E-2</c:v>
                </c:pt>
                <c:pt idx="1328">
                  <c:v>3.6919E-2</c:v>
                </c:pt>
                <c:pt idx="1329">
                  <c:v>3.6504000000000002E-2</c:v>
                </c:pt>
                <c:pt idx="1330">
                  <c:v>3.6093E-2</c:v>
                </c:pt>
                <c:pt idx="1331">
                  <c:v>3.5686000000000002E-2</c:v>
                </c:pt>
                <c:pt idx="1332">
                  <c:v>3.5283000000000002E-2</c:v>
                </c:pt>
                <c:pt idx="1333">
                  <c:v>3.4883999999999998E-2</c:v>
                </c:pt>
                <c:pt idx="1334">
                  <c:v>3.4487999999999998E-2</c:v>
                </c:pt>
                <c:pt idx="1335">
                  <c:v>3.4097000000000002E-2</c:v>
                </c:pt>
                <c:pt idx="1336">
                  <c:v>3.3709999999999997E-2</c:v>
                </c:pt>
                <c:pt idx="1337">
                  <c:v>3.3327000000000002E-2</c:v>
                </c:pt>
                <c:pt idx="1338">
                  <c:v>3.2948999999999999E-2</c:v>
                </c:pt>
                <c:pt idx="1339">
                  <c:v>3.2575E-2</c:v>
                </c:pt>
                <c:pt idx="1340">
                  <c:v>3.2204999999999998E-2</c:v>
                </c:pt>
                <c:pt idx="1341">
                  <c:v>3.1838999999999999E-2</c:v>
                </c:pt>
                <c:pt idx="1342">
                  <c:v>3.1477999999999999E-2</c:v>
                </c:pt>
                <c:pt idx="1343">
                  <c:v>3.1120999999999999E-2</c:v>
                </c:pt>
                <c:pt idx="1344">
                  <c:v>3.0769999999999999E-2</c:v>
                </c:pt>
                <c:pt idx="1345">
                  <c:v>3.0425000000000001E-2</c:v>
                </c:pt>
                <c:pt idx="1346">
                  <c:v>3.0086000000000002E-2</c:v>
                </c:pt>
                <c:pt idx="1347">
                  <c:v>2.9753000000000002E-2</c:v>
                </c:pt>
                <c:pt idx="1348">
                  <c:v>2.9425E-2</c:v>
                </c:pt>
                <c:pt idx="1349">
                  <c:v>2.9103E-2</c:v>
                </c:pt>
                <c:pt idx="1350">
                  <c:v>2.8785999999999999E-2</c:v>
                </c:pt>
                <c:pt idx="1351">
                  <c:v>2.8472999999999998E-2</c:v>
                </c:pt>
                <c:pt idx="1352">
                  <c:v>2.8166E-2</c:v>
                </c:pt>
                <c:pt idx="1353">
                  <c:v>2.7864E-2</c:v>
                </c:pt>
                <c:pt idx="1354">
                  <c:v>2.7569E-2</c:v>
                </c:pt>
                <c:pt idx="1355">
                  <c:v>2.7279999999999999E-2</c:v>
                </c:pt>
                <c:pt idx="1356">
                  <c:v>2.6998999999999999E-2</c:v>
                </c:pt>
                <c:pt idx="1357">
                  <c:v>2.6724999999999999E-2</c:v>
                </c:pt>
                <c:pt idx="1358">
                  <c:v>2.6456E-2</c:v>
                </c:pt>
                <c:pt idx="1359">
                  <c:v>2.6193000000000001E-2</c:v>
                </c:pt>
                <c:pt idx="1360">
                  <c:v>2.5935E-2</c:v>
                </c:pt>
                <c:pt idx="1361">
                  <c:v>0.14274000000000001</c:v>
                </c:pt>
                <c:pt idx="1362">
                  <c:v>0.14133999999999999</c:v>
                </c:pt>
                <c:pt idx="1363">
                  <c:v>0.13994999999999999</c:v>
                </c:pt>
                <c:pt idx="1364">
                  <c:v>0.13858000000000001</c:v>
                </c:pt>
                <c:pt idx="1365">
                  <c:v>0.155</c:v>
                </c:pt>
                <c:pt idx="1366">
                  <c:v>0.20460999999999999</c:v>
                </c:pt>
                <c:pt idx="1367">
                  <c:v>0.28110000000000002</c:v>
                </c:pt>
                <c:pt idx="1368">
                  <c:v>0.27836</c:v>
                </c:pt>
                <c:pt idx="1369">
                  <c:v>0.27566000000000002</c:v>
                </c:pt>
                <c:pt idx="1370">
                  <c:v>0.27300999999999997</c:v>
                </c:pt>
                <c:pt idx="1371">
                  <c:v>0.27039000000000002</c:v>
                </c:pt>
                <c:pt idx="1372">
                  <c:v>0.26780999999999999</c:v>
                </c:pt>
                <c:pt idx="1373">
                  <c:v>0.26524999999999999</c:v>
                </c:pt>
                <c:pt idx="1374">
                  <c:v>0.26271</c:v>
                </c:pt>
                <c:pt idx="1375">
                  <c:v>0.26019999999999999</c:v>
                </c:pt>
                <c:pt idx="1376">
                  <c:v>0.25770999999999999</c:v>
                </c:pt>
                <c:pt idx="1377">
                  <c:v>0.25523000000000001</c:v>
                </c:pt>
                <c:pt idx="1378">
                  <c:v>0.25276999999999999</c:v>
                </c:pt>
                <c:pt idx="1379">
                  <c:v>0.25033</c:v>
                </c:pt>
                <c:pt idx="1380">
                  <c:v>0.24790999999999999</c:v>
                </c:pt>
                <c:pt idx="1381">
                  <c:v>0.24551000000000001</c:v>
                </c:pt>
                <c:pt idx="1382">
                  <c:v>0.24314</c:v>
                </c:pt>
                <c:pt idx="1383">
                  <c:v>0.24079999999999999</c:v>
                </c:pt>
                <c:pt idx="1384">
                  <c:v>0.23849999999999999</c:v>
                </c:pt>
                <c:pt idx="1385">
                  <c:v>0.23624999999999999</c:v>
                </c:pt>
                <c:pt idx="1386">
                  <c:v>0.23404</c:v>
                </c:pt>
                <c:pt idx="1387">
                  <c:v>0.23186999999999999</c:v>
                </c:pt>
                <c:pt idx="1388">
                  <c:v>0.22975999999999999</c:v>
                </c:pt>
                <c:pt idx="1389">
                  <c:v>0.22769</c:v>
                </c:pt>
                <c:pt idx="1390">
                  <c:v>0.22566</c:v>
                </c:pt>
                <c:pt idx="1391">
                  <c:v>0.22367000000000001</c:v>
                </c:pt>
                <c:pt idx="1392">
                  <c:v>0.22170000000000001</c:v>
                </c:pt>
                <c:pt idx="1393">
                  <c:v>0.21976000000000001</c:v>
                </c:pt>
                <c:pt idx="1394">
                  <c:v>0.21784000000000001</c:v>
                </c:pt>
                <c:pt idx="1395">
                  <c:v>0.21593999999999999</c:v>
                </c:pt>
                <c:pt idx="1396">
                  <c:v>0.21404999999999999</c:v>
                </c:pt>
                <c:pt idx="1397">
                  <c:v>0.21218000000000001</c:v>
                </c:pt>
                <c:pt idx="1398">
                  <c:v>0.21032999999999999</c:v>
                </c:pt>
                <c:pt idx="1399">
                  <c:v>0.20849000000000001</c:v>
                </c:pt>
                <c:pt idx="1400">
                  <c:v>0.20666000000000001</c:v>
                </c:pt>
                <c:pt idx="1401">
                  <c:v>0.20485</c:v>
                </c:pt>
                <c:pt idx="1402">
                  <c:v>0.20305000000000001</c:v>
                </c:pt>
                <c:pt idx="1403">
                  <c:v>0.20127999999999999</c:v>
                </c:pt>
                <c:pt idx="1404">
                  <c:v>0.19952</c:v>
                </c:pt>
                <c:pt idx="1405">
                  <c:v>0.19778999999999999</c:v>
                </c:pt>
                <c:pt idx="1406">
                  <c:v>0.19608999999999999</c:v>
                </c:pt>
                <c:pt idx="1407">
                  <c:v>0.19442000000000001</c:v>
                </c:pt>
                <c:pt idx="1408">
                  <c:v>0.19278000000000001</c:v>
                </c:pt>
                <c:pt idx="1409">
                  <c:v>0.19117000000000001</c:v>
                </c:pt>
                <c:pt idx="1410">
                  <c:v>0.18959000000000001</c:v>
                </c:pt>
                <c:pt idx="1411">
                  <c:v>0.18803</c:v>
                </c:pt>
                <c:pt idx="1412">
                  <c:v>0.1865</c:v>
                </c:pt>
                <c:pt idx="1413">
                  <c:v>0.185</c:v>
                </c:pt>
                <c:pt idx="1414">
                  <c:v>0.18351999999999999</c:v>
                </c:pt>
                <c:pt idx="1415">
                  <c:v>0.18204999999999999</c:v>
                </c:pt>
                <c:pt idx="1416">
                  <c:v>0.18060999999999999</c:v>
                </c:pt>
                <c:pt idx="1417">
                  <c:v>0.17918999999999999</c:v>
                </c:pt>
                <c:pt idx="1418">
                  <c:v>0.17777999999999999</c:v>
                </c:pt>
                <c:pt idx="1419">
                  <c:v>0.1764</c:v>
                </c:pt>
                <c:pt idx="1420">
                  <c:v>0.17502999999999999</c:v>
                </c:pt>
                <c:pt idx="1421">
                  <c:v>0.17368</c:v>
                </c:pt>
                <c:pt idx="1422">
                  <c:v>0.17235</c:v>
                </c:pt>
                <c:pt idx="1423">
                  <c:v>0.17104</c:v>
                </c:pt>
                <c:pt idx="1424">
                  <c:v>0.16975000000000001</c:v>
                </c:pt>
                <c:pt idx="1425">
                  <c:v>0.16847999999999999</c:v>
                </c:pt>
                <c:pt idx="1426">
                  <c:v>0.16722000000000001</c:v>
                </c:pt>
                <c:pt idx="1427">
                  <c:v>0.16597999999999999</c:v>
                </c:pt>
                <c:pt idx="1428">
                  <c:v>0.16475999999999999</c:v>
                </c:pt>
                <c:pt idx="1429">
                  <c:v>0.16355</c:v>
                </c:pt>
                <c:pt idx="1430">
                  <c:v>0.16236999999999999</c:v>
                </c:pt>
                <c:pt idx="1431">
                  <c:v>0.16120999999999999</c:v>
                </c:pt>
                <c:pt idx="1432">
                  <c:v>0.16006999999999999</c:v>
                </c:pt>
                <c:pt idx="1433">
                  <c:v>0.15894</c:v>
                </c:pt>
                <c:pt idx="1434">
                  <c:v>0.15784000000000001</c:v>
                </c:pt>
                <c:pt idx="1435">
                  <c:v>0.15675</c:v>
                </c:pt>
                <c:pt idx="1436">
                  <c:v>0.15568000000000001</c:v>
                </c:pt>
                <c:pt idx="1437">
                  <c:v>0.15462999999999999</c:v>
                </c:pt>
                <c:pt idx="1438">
                  <c:v>0.15359</c:v>
                </c:pt>
                <c:pt idx="1439">
                  <c:v>0.15256</c:v>
                </c:pt>
                <c:pt idx="1440">
                  <c:v>0.15154999999999999</c:v>
                </c:pt>
                <c:pt idx="1441">
                  <c:v>0.15054999999999999</c:v>
                </c:pt>
                <c:pt idx="1442">
                  <c:v>0.14957000000000001</c:v>
                </c:pt>
                <c:pt idx="1443">
                  <c:v>0.17763000000000001</c:v>
                </c:pt>
                <c:pt idx="1444">
                  <c:v>0.17649999999999999</c:v>
                </c:pt>
                <c:pt idx="1445">
                  <c:v>0.17538999999999999</c:v>
                </c:pt>
                <c:pt idx="1446">
                  <c:v>0.17432</c:v>
                </c:pt>
                <c:pt idx="1447">
                  <c:v>0.17326</c:v>
                </c:pt>
                <c:pt idx="1448">
                  <c:v>0.17222999999999999</c:v>
                </c:pt>
                <c:pt idx="1449">
                  <c:v>0.17122000000000001</c:v>
                </c:pt>
                <c:pt idx="1450">
                  <c:v>0.17024</c:v>
                </c:pt>
                <c:pt idx="1451">
                  <c:v>0.16928000000000001</c:v>
                </c:pt>
                <c:pt idx="1452">
                  <c:v>0.16839999999999999</c:v>
                </c:pt>
                <c:pt idx="1453">
                  <c:v>0.17008999999999999</c:v>
                </c:pt>
                <c:pt idx="1454">
                  <c:v>0.17172999999999999</c:v>
                </c:pt>
                <c:pt idx="1455">
                  <c:v>0.17272000000000001</c:v>
                </c:pt>
                <c:pt idx="1456">
                  <c:v>0.17175000000000001</c:v>
                </c:pt>
                <c:pt idx="1457">
                  <c:v>0.17080000000000001</c:v>
                </c:pt>
                <c:pt idx="1458">
                  <c:v>0.16983999999999999</c:v>
                </c:pt>
                <c:pt idx="1459">
                  <c:v>0.16889000000000001</c:v>
                </c:pt>
                <c:pt idx="1460">
                  <c:v>0.16793</c:v>
                </c:pt>
                <c:pt idx="1461">
                  <c:v>0.16697999999999999</c:v>
                </c:pt>
                <c:pt idx="1462">
                  <c:v>0.16602</c:v>
                </c:pt>
                <c:pt idx="1463">
                  <c:v>0.16506999999999999</c:v>
                </c:pt>
                <c:pt idx="1464">
                  <c:v>0.16919000000000001</c:v>
                </c:pt>
                <c:pt idx="1465">
                  <c:v>0.17810000000000001</c:v>
                </c:pt>
                <c:pt idx="1466">
                  <c:v>0.17709</c:v>
                </c:pt>
                <c:pt idx="1467">
                  <c:v>0.19681999999999999</c:v>
                </c:pt>
                <c:pt idx="1468">
                  <c:v>0.2016</c:v>
                </c:pt>
                <c:pt idx="1469">
                  <c:v>0.20047000000000001</c:v>
                </c:pt>
                <c:pt idx="1470">
                  <c:v>0.19936999999999999</c:v>
                </c:pt>
                <c:pt idx="1471">
                  <c:v>0.19828999999999999</c:v>
                </c:pt>
                <c:pt idx="1472">
                  <c:v>0.19722999999999999</c:v>
                </c:pt>
                <c:pt idx="1473">
                  <c:v>0.19617999999999999</c:v>
                </c:pt>
                <c:pt idx="1474">
                  <c:v>0.19514999999999999</c:v>
                </c:pt>
                <c:pt idx="1475">
                  <c:v>0.19414000000000001</c:v>
                </c:pt>
                <c:pt idx="1476">
                  <c:v>0.19313</c:v>
                </c:pt>
                <c:pt idx="1477">
                  <c:v>0.19212000000000001</c:v>
                </c:pt>
                <c:pt idx="1478">
                  <c:v>0.19112000000000001</c:v>
                </c:pt>
                <c:pt idx="1479">
                  <c:v>0.19012000000000001</c:v>
                </c:pt>
                <c:pt idx="1480">
                  <c:v>0.18912000000000001</c:v>
                </c:pt>
                <c:pt idx="1481">
                  <c:v>0.18812999999999999</c:v>
                </c:pt>
                <c:pt idx="1482">
                  <c:v>0.18712999999999999</c:v>
                </c:pt>
                <c:pt idx="1483">
                  <c:v>0.18614</c:v>
                </c:pt>
                <c:pt idx="1484">
                  <c:v>0.18515999999999999</c:v>
                </c:pt>
                <c:pt idx="1485">
                  <c:v>0.18418000000000001</c:v>
                </c:pt>
                <c:pt idx="1486">
                  <c:v>0.18321000000000001</c:v>
                </c:pt>
                <c:pt idx="1487">
                  <c:v>0.18225</c:v>
                </c:pt>
                <c:pt idx="1488">
                  <c:v>0.18129999999999999</c:v>
                </c:pt>
                <c:pt idx="1489">
                  <c:v>0.18037</c:v>
                </c:pt>
                <c:pt idx="1490">
                  <c:v>0.17945</c:v>
                </c:pt>
                <c:pt idx="1491">
                  <c:v>0.17852999999999999</c:v>
                </c:pt>
                <c:pt idx="1492">
                  <c:v>0.17762</c:v>
                </c:pt>
                <c:pt idx="1493">
                  <c:v>0.17671999999999999</c:v>
                </c:pt>
                <c:pt idx="1494">
                  <c:v>0.17582999999999999</c:v>
                </c:pt>
                <c:pt idx="1495">
                  <c:v>0.17494000000000001</c:v>
                </c:pt>
                <c:pt idx="1496">
                  <c:v>0.17405000000000001</c:v>
                </c:pt>
                <c:pt idx="1497">
                  <c:v>0.17316999999999999</c:v>
                </c:pt>
                <c:pt idx="1498">
                  <c:v>0.17229</c:v>
                </c:pt>
                <c:pt idx="1499">
                  <c:v>0.17141000000000001</c:v>
                </c:pt>
                <c:pt idx="1500">
                  <c:v>0.17052999999999999</c:v>
                </c:pt>
                <c:pt idx="1501">
                  <c:v>0.16966000000000001</c:v>
                </c:pt>
                <c:pt idx="1502">
                  <c:v>0.16878000000000001</c:v>
                </c:pt>
                <c:pt idx="1503">
                  <c:v>0.16791</c:v>
                </c:pt>
                <c:pt idx="1504">
                  <c:v>0.16705</c:v>
                </c:pt>
                <c:pt idx="1505">
                  <c:v>0.16619</c:v>
                </c:pt>
                <c:pt idx="1506">
                  <c:v>0.16535</c:v>
                </c:pt>
                <c:pt idx="1507">
                  <c:v>0.16452</c:v>
                </c:pt>
                <c:pt idx="1508">
                  <c:v>0.16369</c:v>
                </c:pt>
                <c:pt idx="1509">
                  <c:v>0.16496</c:v>
                </c:pt>
                <c:pt idx="1510">
                  <c:v>0.16414000000000001</c:v>
                </c:pt>
                <c:pt idx="1511">
                  <c:v>0.16333</c:v>
                </c:pt>
                <c:pt idx="1512">
                  <c:v>0.16252</c:v>
                </c:pt>
                <c:pt idx="1513">
                  <c:v>0.16172</c:v>
                </c:pt>
                <c:pt idx="1514">
                  <c:v>0.16092000000000001</c:v>
                </c:pt>
                <c:pt idx="1515">
                  <c:v>0.16012000000000001</c:v>
                </c:pt>
                <c:pt idx="1516">
                  <c:v>0.15931999999999999</c:v>
                </c:pt>
                <c:pt idx="1517">
                  <c:v>0.15851000000000001</c:v>
                </c:pt>
                <c:pt idx="1518">
                  <c:v>0.15770000000000001</c:v>
                </c:pt>
                <c:pt idx="1519">
                  <c:v>0.15687999999999999</c:v>
                </c:pt>
                <c:pt idx="1520">
                  <c:v>0.15606</c:v>
                </c:pt>
                <c:pt idx="1521">
                  <c:v>0.15529999999999999</c:v>
                </c:pt>
                <c:pt idx="1522">
                  <c:v>0.15509000000000001</c:v>
                </c:pt>
                <c:pt idx="1523">
                  <c:v>0.15425</c:v>
                </c:pt>
                <c:pt idx="1524">
                  <c:v>0.15640000000000001</c:v>
                </c:pt>
                <c:pt idx="1525">
                  <c:v>0.15554999999999999</c:v>
                </c:pt>
                <c:pt idx="1526">
                  <c:v>0.15536</c:v>
                </c:pt>
                <c:pt idx="1527">
                  <c:v>0.15631999999999999</c:v>
                </c:pt>
                <c:pt idx="1528">
                  <c:v>0.15547</c:v>
                </c:pt>
                <c:pt idx="1529">
                  <c:v>0.15462000000000001</c:v>
                </c:pt>
                <c:pt idx="1530">
                  <c:v>0.15378</c:v>
                </c:pt>
                <c:pt idx="1531">
                  <c:v>0.15295</c:v>
                </c:pt>
                <c:pt idx="1532">
                  <c:v>0.15212000000000001</c:v>
                </c:pt>
                <c:pt idx="1533">
                  <c:v>0.15131</c:v>
                </c:pt>
                <c:pt idx="1534">
                  <c:v>0.15049999999999999</c:v>
                </c:pt>
                <c:pt idx="1535">
                  <c:v>0.14968999999999999</c:v>
                </c:pt>
                <c:pt idx="1536">
                  <c:v>0.14888999999999999</c:v>
                </c:pt>
                <c:pt idx="1537">
                  <c:v>0.14809</c:v>
                </c:pt>
                <c:pt idx="1538">
                  <c:v>0.14729</c:v>
                </c:pt>
                <c:pt idx="1539">
                  <c:v>0.14649999999999999</c:v>
                </c:pt>
                <c:pt idx="1540">
                  <c:v>0.14568999999999999</c:v>
                </c:pt>
                <c:pt idx="1541">
                  <c:v>0.14488999999999999</c:v>
                </c:pt>
                <c:pt idx="1542">
                  <c:v>0.14407</c:v>
                </c:pt>
                <c:pt idx="1543">
                  <c:v>0.14326</c:v>
                </c:pt>
                <c:pt idx="1544">
                  <c:v>0.14244000000000001</c:v>
                </c:pt>
                <c:pt idx="1545">
                  <c:v>0.14162</c:v>
                </c:pt>
                <c:pt idx="1546">
                  <c:v>0.14080000000000001</c:v>
                </c:pt>
                <c:pt idx="1547">
                  <c:v>0.13997999999999999</c:v>
                </c:pt>
                <c:pt idx="1548">
                  <c:v>0.13915</c:v>
                </c:pt>
                <c:pt idx="1549">
                  <c:v>0.13830999999999999</c:v>
                </c:pt>
                <c:pt idx="1550">
                  <c:v>0.13747999999999999</c:v>
                </c:pt>
                <c:pt idx="1551">
                  <c:v>0.13664000000000001</c:v>
                </c:pt>
                <c:pt idx="1552">
                  <c:v>0.13580999999999999</c:v>
                </c:pt>
                <c:pt idx="1553">
                  <c:v>0.13497000000000001</c:v>
                </c:pt>
                <c:pt idx="1554">
                  <c:v>0.13413</c:v>
                </c:pt>
                <c:pt idx="1555">
                  <c:v>0.13328999999999999</c:v>
                </c:pt>
                <c:pt idx="1556">
                  <c:v>0.13245000000000001</c:v>
                </c:pt>
                <c:pt idx="1557">
                  <c:v>0.13161999999999999</c:v>
                </c:pt>
                <c:pt idx="1558">
                  <c:v>0.13078999999999999</c:v>
                </c:pt>
                <c:pt idx="1559">
                  <c:v>0.12995999999999999</c:v>
                </c:pt>
                <c:pt idx="1560">
                  <c:v>0.12914</c:v>
                </c:pt>
                <c:pt idx="1561">
                  <c:v>0.12831999999999999</c:v>
                </c:pt>
                <c:pt idx="1562">
                  <c:v>0.12751000000000001</c:v>
                </c:pt>
                <c:pt idx="1563">
                  <c:v>0.12670000000000001</c:v>
                </c:pt>
                <c:pt idx="1564">
                  <c:v>0.12590000000000001</c:v>
                </c:pt>
                <c:pt idx="1565">
                  <c:v>0.12509999999999999</c:v>
                </c:pt>
                <c:pt idx="1566">
                  <c:v>0.12432</c:v>
                </c:pt>
                <c:pt idx="1567">
                  <c:v>0.12354</c:v>
                </c:pt>
                <c:pt idx="1568">
                  <c:v>0.12275999999999999</c:v>
                </c:pt>
                <c:pt idx="1569">
                  <c:v>0.12199</c:v>
                </c:pt>
                <c:pt idx="1570">
                  <c:v>0.12121999999999999</c:v>
                </c:pt>
                <c:pt idx="1571">
                  <c:v>0.12045</c:v>
                </c:pt>
                <c:pt idx="1572">
                  <c:v>0.11967999999999999</c:v>
                </c:pt>
                <c:pt idx="1573">
                  <c:v>0.11891</c:v>
                </c:pt>
                <c:pt idx="1574">
                  <c:v>0.11814</c:v>
                </c:pt>
                <c:pt idx="1575">
                  <c:v>0.11737</c:v>
                </c:pt>
                <c:pt idx="1576">
                  <c:v>0.1166</c:v>
                </c:pt>
                <c:pt idx="1577">
                  <c:v>0.11582000000000001</c:v>
                </c:pt>
                <c:pt idx="1578">
                  <c:v>0.11504</c:v>
                </c:pt>
                <c:pt idx="1579">
                  <c:v>0.11425</c:v>
                </c:pt>
                <c:pt idx="1580">
                  <c:v>0.11346000000000001</c:v>
                </c:pt>
                <c:pt idx="1581">
                  <c:v>0.11267000000000001</c:v>
                </c:pt>
                <c:pt idx="1582">
                  <c:v>0.11187999999999999</c:v>
                </c:pt>
                <c:pt idx="1583">
                  <c:v>0.11329</c:v>
                </c:pt>
                <c:pt idx="1584">
                  <c:v>0.11248</c:v>
                </c:pt>
                <c:pt idx="1585">
                  <c:v>0.11168</c:v>
                </c:pt>
                <c:pt idx="1586">
                  <c:v>0.11088000000000001</c:v>
                </c:pt>
                <c:pt idx="1587">
                  <c:v>0.11008999999999999</c:v>
                </c:pt>
                <c:pt idx="1588">
                  <c:v>0.10929999999999999</c:v>
                </c:pt>
                <c:pt idx="1589">
                  <c:v>0.10851</c:v>
                </c:pt>
                <c:pt idx="1590">
                  <c:v>0.10773000000000001</c:v>
                </c:pt>
                <c:pt idx="1591">
                  <c:v>0.10695</c:v>
                </c:pt>
                <c:pt idx="1592">
                  <c:v>0.10617</c:v>
                </c:pt>
                <c:pt idx="1593">
                  <c:v>0.10539</c:v>
                </c:pt>
                <c:pt idx="1594">
                  <c:v>0.10462</c:v>
                </c:pt>
                <c:pt idx="1595">
                  <c:v>0.10385999999999999</c:v>
                </c:pt>
                <c:pt idx="1596">
                  <c:v>0.1031</c:v>
                </c:pt>
                <c:pt idx="1597">
                  <c:v>0.10234</c:v>
                </c:pt>
                <c:pt idx="1598">
                  <c:v>0.10159</c:v>
                </c:pt>
                <c:pt idx="1599">
                  <c:v>0.10084</c:v>
                </c:pt>
                <c:pt idx="1600">
                  <c:v>0.10009</c:v>
                </c:pt>
                <c:pt idx="1601">
                  <c:v>9.9336999999999995E-2</c:v>
                </c:pt>
                <c:pt idx="1602">
                  <c:v>9.8585999999999993E-2</c:v>
                </c:pt>
                <c:pt idx="1603">
                  <c:v>9.7833000000000003E-2</c:v>
                </c:pt>
                <c:pt idx="1604">
                  <c:v>9.7078999999999999E-2</c:v>
                </c:pt>
                <c:pt idx="1605">
                  <c:v>9.6323000000000006E-2</c:v>
                </c:pt>
                <c:pt idx="1606">
                  <c:v>9.5563999999999996E-2</c:v>
                </c:pt>
                <c:pt idx="1607">
                  <c:v>9.4803999999999999E-2</c:v>
                </c:pt>
                <c:pt idx="1608">
                  <c:v>9.4046000000000005E-2</c:v>
                </c:pt>
                <c:pt idx="1609">
                  <c:v>9.3288999999999997E-2</c:v>
                </c:pt>
                <c:pt idx="1610">
                  <c:v>9.2533000000000004E-2</c:v>
                </c:pt>
                <c:pt idx="1611">
                  <c:v>9.1775999999999996E-2</c:v>
                </c:pt>
                <c:pt idx="1612">
                  <c:v>9.1016E-2</c:v>
                </c:pt>
                <c:pt idx="1613">
                  <c:v>9.0251999999999999E-2</c:v>
                </c:pt>
                <c:pt idx="1614">
                  <c:v>8.9486999999999997E-2</c:v>
                </c:pt>
                <c:pt idx="1615">
                  <c:v>8.8720999999999994E-2</c:v>
                </c:pt>
                <c:pt idx="1616">
                  <c:v>8.7954000000000004E-2</c:v>
                </c:pt>
                <c:pt idx="1617">
                  <c:v>8.7189000000000003E-2</c:v>
                </c:pt>
                <c:pt idx="1618">
                  <c:v>8.6426000000000003E-2</c:v>
                </c:pt>
                <c:pt idx="1619">
                  <c:v>8.5665000000000005E-2</c:v>
                </c:pt>
                <c:pt idx="1620">
                  <c:v>8.4905999999999995E-2</c:v>
                </c:pt>
                <c:pt idx="1621">
                  <c:v>8.4151000000000004E-2</c:v>
                </c:pt>
                <c:pt idx="1622">
                  <c:v>8.3400000000000002E-2</c:v>
                </c:pt>
                <c:pt idx="1623">
                  <c:v>8.2655999999999993E-2</c:v>
                </c:pt>
                <c:pt idx="1624">
                  <c:v>8.1917000000000004E-2</c:v>
                </c:pt>
                <c:pt idx="1625">
                  <c:v>8.1184000000000006E-2</c:v>
                </c:pt>
                <c:pt idx="1626">
                  <c:v>8.0458000000000002E-2</c:v>
                </c:pt>
                <c:pt idx="1627">
                  <c:v>7.9739000000000004E-2</c:v>
                </c:pt>
                <c:pt idx="1628">
                  <c:v>7.9029000000000002E-2</c:v>
                </c:pt>
                <c:pt idx="1629">
                  <c:v>7.8325000000000006E-2</c:v>
                </c:pt>
                <c:pt idx="1630">
                  <c:v>7.7627000000000002E-2</c:v>
                </c:pt>
                <c:pt idx="1631">
                  <c:v>7.6935000000000003E-2</c:v>
                </c:pt>
                <c:pt idx="1632">
                  <c:v>7.6247999999999996E-2</c:v>
                </c:pt>
                <c:pt idx="1633">
                  <c:v>7.5565999999999994E-2</c:v>
                </c:pt>
                <c:pt idx="1634">
                  <c:v>7.4889999999999998E-2</c:v>
                </c:pt>
                <c:pt idx="1635">
                  <c:v>7.4218999999999993E-2</c:v>
                </c:pt>
                <c:pt idx="1636">
                  <c:v>7.3552000000000006E-2</c:v>
                </c:pt>
                <c:pt idx="1637">
                  <c:v>7.2886999999999993E-2</c:v>
                </c:pt>
                <c:pt idx="1638">
                  <c:v>7.2222999999999996E-2</c:v>
                </c:pt>
                <c:pt idx="1639">
                  <c:v>7.1562000000000001E-2</c:v>
                </c:pt>
                <c:pt idx="1640">
                  <c:v>7.0901000000000006E-2</c:v>
                </c:pt>
                <c:pt idx="1641">
                  <c:v>7.0239999999999997E-2</c:v>
                </c:pt>
                <c:pt idx="1642">
                  <c:v>6.9577E-2</c:v>
                </c:pt>
                <c:pt idx="1643">
                  <c:v>6.8913000000000002E-2</c:v>
                </c:pt>
                <c:pt idx="1644">
                  <c:v>6.8248000000000003E-2</c:v>
                </c:pt>
                <c:pt idx="1645">
                  <c:v>6.7584000000000005E-2</c:v>
                </c:pt>
                <c:pt idx="1646">
                  <c:v>6.6920999999999994E-2</c:v>
                </c:pt>
                <c:pt idx="1647">
                  <c:v>6.6258999999999998E-2</c:v>
                </c:pt>
                <c:pt idx="1648">
                  <c:v>6.5598000000000004E-2</c:v>
                </c:pt>
                <c:pt idx="1649">
                  <c:v>6.4936999999999995E-2</c:v>
                </c:pt>
                <c:pt idx="1650">
                  <c:v>6.4276E-2</c:v>
                </c:pt>
                <c:pt idx="1651">
                  <c:v>6.3616000000000006E-2</c:v>
                </c:pt>
                <c:pt idx="1652">
                  <c:v>6.2958E-2</c:v>
                </c:pt>
                <c:pt idx="1653">
                  <c:v>6.2302000000000003E-2</c:v>
                </c:pt>
                <c:pt idx="1654">
                  <c:v>6.1649000000000002E-2</c:v>
                </c:pt>
                <c:pt idx="1655">
                  <c:v>6.0997000000000003E-2</c:v>
                </c:pt>
                <c:pt idx="1656">
                  <c:v>6.0345000000000003E-2</c:v>
                </c:pt>
                <c:pt idx="1657">
                  <c:v>5.9693999999999997E-2</c:v>
                </c:pt>
                <c:pt idx="1658">
                  <c:v>5.9046000000000001E-2</c:v>
                </c:pt>
                <c:pt idx="1659">
                  <c:v>5.8400000000000001E-2</c:v>
                </c:pt>
                <c:pt idx="1660">
                  <c:v>5.7757000000000003E-2</c:v>
                </c:pt>
                <c:pt idx="1661">
                  <c:v>5.7119000000000003E-2</c:v>
                </c:pt>
                <c:pt idx="1662">
                  <c:v>5.6485E-2</c:v>
                </c:pt>
                <c:pt idx="1663">
                  <c:v>5.5856000000000003E-2</c:v>
                </c:pt>
                <c:pt idx="1664">
                  <c:v>5.5232000000000003E-2</c:v>
                </c:pt>
                <c:pt idx="1665">
                  <c:v>5.4614000000000003E-2</c:v>
                </c:pt>
                <c:pt idx="1666">
                  <c:v>5.4001E-2</c:v>
                </c:pt>
                <c:pt idx="1667">
                  <c:v>5.3393999999999997E-2</c:v>
                </c:pt>
                <c:pt idx="1668">
                  <c:v>5.2793E-2</c:v>
                </c:pt>
                <c:pt idx="1669">
                  <c:v>5.2197E-2</c:v>
                </c:pt>
                <c:pt idx="1670">
                  <c:v>5.1605999999999999E-2</c:v>
                </c:pt>
                <c:pt idx="1671">
                  <c:v>5.1020000000000003E-2</c:v>
                </c:pt>
                <c:pt idx="1672">
                  <c:v>5.0437999999999997E-2</c:v>
                </c:pt>
                <c:pt idx="1673">
                  <c:v>4.9861000000000003E-2</c:v>
                </c:pt>
                <c:pt idx="1674">
                  <c:v>4.9288999999999999E-2</c:v>
                </c:pt>
                <c:pt idx="1675">
                  <c:v>4.8722000000000001E-2</c:v>
                </c:pt>
                <c:pt idx="1676">
                  <c:v>4.8161000000000002E-2</c:v>
                </c:pt>
                <c:pt idx="1677">
                  <c:v>4.7604E-2</c:v>
                </c:pt>
                <c:pt idx="1678">
                  <c:v>4.7053999999999999E-2</c:v>
                </c:pt>
                <c:pt idx="1679">
                  <c:v>4.6510000000000003E-2</c:v>
                </c:pt>
                <c:pt idx="1680">
                  <c:v>4.5973E-2</c:v>
                </c:pt>
                <c:pt idx="1681">
                  <c:v>4.5442000000000003E-2</c:v>
                </c:pt>
                <c:pt idx="1682">
                  <c:v>4.4915999999999998E-2</c:v>
                </c:pt>
                <c:pt idx="1683">
                  <c:v>4.4394999999999997E-2</c:v>
                </c:pt>
                <c:pt idx="1684">
                  <c:v>4.3881000000000003E-2</c:v>
                </c:pt>
                <c:pt idx="1685">
                  <c:v>4.3373000000000002E-2</c:v>
                </c:pt>
                <c:pt idx="1686">
                  <c:v>4.2872E-2</c:v>
                </c:pt>
                <c:pt idx="1687">
                  <c:v>4.2381000000000002E-2</c:v>
                </c:pt>
                <c:pt idx="1688">
                  <c:v>4.1897999999999998E-2</c:v>
                </c:pt>
                <c:pt idx="1689">
                  <c:v>4.1423000000000001E-2</c:v>
                </c:pt>
                <c:pt idx="1690">
                  <c:v>4.0954999999999998E-2</c:v>
                </c:pt>
                <c:pt idx="1691">
                  <c:v>4.0493000000000001E-2</c:v>
                </c:pt>
                <c:pt idx="1692">
                  <c:v>4.0038999999999998E-2</c:v>
                </c:pt>
                <c:pt idx="1693">
                  <c:v>3.959E-2</c:v>
                </c:pt>
                <c:pt idx="1694">
                  <c:v>3.9146E-2</c:v>
                </c:pt>
                <c:pt idx="1695">
                  <c:v>3.8705999999999997E-2</c:v>
                </c:pt>
                <c:pt idx="1696">
                  <c:v>3.8268000000000003E-2</c:v>
                </c:pt>
                <c:pt idx="1697">
                  <c:v>3.7831999999999998E-2</c:v>
                </c:pt>
                <c:pt idx="1698">
                  <c:v>3.7398000000000001E-2</c:v>
                </c:pt>
                <c:pt idx="1699">
                  <c:v>3.6963999999999997E-2</c:v>
                </c:pt>
                <c:pt idx="1700">
                  <c:v>3.6532000000000002E-2</c:v>
                </c:pt>
                <c:pt idx="1701">
                  <c:v>3.6101000000000001E-2</c:v>
                </c:pt>
                <c:pt idx="1702">
                  <c:v>3.5673000000000003E-2</c:v>
                </c:pt>
                <c:pt idx="1703">
                  <c:v>3.5249999999999997E-2</c:v>
                </c:pt>
                <c:pt idx="1704">
                  <c:v>3.4831000000000001E-2</c:v>
                </c:pt>
                <c:pt idx="1705">
                  <c:v>3.4418999999999998E-2</c:v>
                </c:pt>
                <c:pt idx="1706">
                  <c:v>3.4014999999999997E-2</c:v>
                </c:pt>
                <c:pt idx="1707">
                  <c:v>3.3617000000000001E-2</c:v>
                </c:pt>
                <c:pt idx="1708">
                  <c:v>3.3224999999999998E-2</c:v>
                </c:pt>
                <c:pt idx="1709">
                  <c:v>3.2839E-2</c:v>
                </c:pt>
                <c:pt idx="1710">
                  <c:v>3.2458000000000001E-2</c:v>
                </c:pt>
                <c:pt idx="1711">
                  <c:v>3.2081999999999999E-2</c:v>
                </c:pt>
                <c:pt idx="1712">
                  <c:v>3.1711000000000003E-2</c:v>
                </c:pt>
                <c:pt idx="1713">
                  <c:v>3.1345999999999999E-2</c:v>
                </c:pt>
                <c:pt idx="1714">
                  <c:v>3.0988000000000002E-2</c:v>
                </c:pt>
                <c:pt idx="1715">
                  <c:v>3.0634999999999999E-2</c:v>
                </c:pt>
                <c:pt idx="1716">
                  <c:v>3.0290000000000001E-2</c:v>
                </c:pt>
                <c:pt idx="1717">
                  <c:v>2.9950000000000001E-2</c:v>
                </c:pt>
                <c:pt idx="1718">
                  <c:v>2.9616E-2</c:v>
                </c:pt>
                <c:pt idx="1719">
                  <c:v>2.9287000000000001E-2</c:v>
                </c:pt>
                <c:pt idx="1720">
                  <c:v>3.3133999999999997E-2</c:v>
                </c:pt>
                <c:pt idx="1721">
                  <c:v>3.2785000000000002E-2</c:v>
                </c:pt>
                <c:pt idx="1722">
                  <c:v>3.2440999999999998E-2</c:v>
                </c:pt>
                <c:pt idx="1723">
                  <c:v>3.2103E-2</c:v>
                </c:pt>
                <c:pt idx="1724">
                  <c:v>3.177E-2</c:v>
                </c:pt>
                <c:pt idx="1725">
                  <c:v>3.1442999999999999E-2</c:v>
                </c:pt>
                <c:pt idx="1726">
                  <c:v>3.1119999999999998E-2</c:v>
                </c:pt>
                <c:pt idx="1727">
                  <c:v>3.0803000000000001E-2</c:v>
                </c:pt>
                <c:pt idx="1728">
                  <c:v>3.049E-2</c:v>
                </c:pt>
                <c:pt idx="1729">
                  <c:v>3.0182E-2</c:v>
                </c:pt>
                <c:pt idx="1730">
                  <c:v>2.988E-2</c:v>
                </c:pt>
                <c:pt idx="1731">
                  <c:v>2.9583000000000002E-2</c:v>
                </c:pt>
                <c:pt idx="1732">
                  <c:v>2.9291000000000001E-2</c:v>
                </c:pt>
                <c:pt idx="1733">
                  <c:v>2.9003000000000001E-2</c:v>
                </c:pt>
                <c:pt idx="1734">
                  <c:v>2.8719000000000001E-2</c:v>
                </c:pt>
                <c:pt idx="1735">
                  <c:v>2.8438999999999999E-2</c:v>
                </c:pt>
                <c:pt idx="1736">
                  <c:v>2.8162E-2</c:v>
                </c:pt>
                <c:pt idx="1737">
                  <c:v>2.7889000000000001E-2</c:v>
                </c:pt>
                <c:pt idx="1738">
                  <c:v>2.7618E-2</c:v>
                </c:pt>
                <c:pt idx="1739">
                  <c:v>2.7349999999999999E-2</c:v>
                </c:pt>
                <c:pt idx="1740">
                  <c:v>2.7085999999999999E-2</c:v>
                </c:pt>
                <c:pt idx="1741">
                  <c:v>2.6824000000000001E-2</c:v>
                </c:pt>
                <c:pt idx="1742">
                  <c:v>2.6567E-2</c:v>
                </c:pt>
                <c:pt idx="1743">
                  <c:v>2.6311999999999999E-2</c:v>
                </c:pt>
                <c:pt idx="1744">
                  <c:v>2.6061999999999998E-2</c:v>
                </c:pt>
                <c:pt idx="1745">
                  <c:v>3.542E-2</c:v>
                </c:pt>
                <c:pt idx="1746">
                  <c:v>3.6252E-2</c:v>
                </c:pt>
                <c:pt idx="1747">
                  <c:v>3.5924999999999999E-2</c:v>
                </c:pt>
                <c:pt idx="1748">
                  <c:v>3.5603000000000003E-2</c:v>
                </c:pt>
                <c:pt idx="1749">
                  <c:v>3.5285999999999998E-2</c:v>
                </c:pt>
                <c:pt idx="1750">
                  <c:v>3.4974999999999999E-2</c:v>
                </c:pt>
                <c:pt idx="1751">
                  <c:v>3.4669999999999999E-2</c:v>
                </c:pt>
                <c:pt idx="1752">
                  <c:v>3.4368999999999997E-2</c:v>
                </c:pt>
                <c:pt idx="1753">
                  <c:v>3.4075000000000001E-2</c:v>
                </c:pt>
                <c:pt idx="1754">
                  <c:v>3.3785000000000003E-2</c:v>
                </c:pt>
                <c:pt idx="1755">
                  <c:v>3.3500000000000002E-2</c:v>
                </c:pt>
                <c:pt idx="1756">
                  <c:v>3.3221000000000001E-2</c:v>
                </c:pt>
                <c:pt idx="1757">
                  <c:v>3.2945000000000002E-2</c:v>
                </c:pt>
                <c:pt idx="1758">
                  <c:v>3.2674000000000002E-2</c:v>
                </c:pt>
                <c:pt idx="1759">
                  <c:v>3.2405999999999997E-2</c:v>
                </c:pt>
                <c:pt idx="1760">
                  <c:v>3.2141999999999997E-2</c:v>
                </c:pt>
                <c:pt idx="1761">
                  <c:v>3.1882000000000001E-2</c:v>
                </c:pt>
                <c:pt idx="1762">
                  <c:v>3.1626000000000001E-2</c:v>
                </c:pt>
                <c:pt idx="1763">
                  <c:v>3.1373999999999999E-2</c:v>
                </c:pt>
                <c:pt idx="1764">
                  <c:v>3.1126000000000001E-2</c:v>
                </c:pt>
                <c:pt idx="1765">
                  <c:v>3.0880999999999999E-2</c:v>
                </c:pt>
                <c:pt idx="1766">
                  <c:v>3.0639E-2</c:v>
                </c:pt>
                <c:pt idx="1767">
                  <c:v>3.04E-2</c:v>
                </c:pt>
                <c:pt idx="1768">
                  <c:v>3.0165000000000001E-2</c:v>
                </c:pt>
                <c:pt idx="1769">
                  <c:v>2.9933000000000001E-2</c:v>
                </c:pt>
                <c:pt idx="1770">
                  <c:v>2.9704000000000001E-2</c:v>
                </c:pt>
                <c:pt idx="1771">
                  <c:v>2.9479000000000002E-2</c:v>
                </c:pt>
                <c:pt idx="1772">
                  <c:v>2.9256999999999998E-2</c:v>
                </c:pt>
                <c:pt idx="1773">
                  <c:v>2.9038000000000001E-2</c:v>
                </c:pt>
                <c:pt idx="1774">
                  <c:v>2.8822E-2</c:v>
                </c:pt>
                <c:pt idx="1775">
                  <c:v>2.861E-2</c:v>
                </c:pt>
                <c:pt idx="1776">
                  <c:v>2.8400000000000002E-2</c:v>
                </c:pt>
                <c:pt idx="1777">
                  <c:v>2.8192999999999999E-2</c:v>
                </c:pt>
                <c:pt idx="1778">
                  <c:v>2.7989E-2</c:v>
                </c:pt>
                <c:pt idx="1779">
                  <c:v>2.7786999999999999E-2</c:v>
                </c:pt>
                <c:pt idx="1780">
                  <c:v>2.7588000000000001E-2</c:v>
                </c:pt>
                <c:pt idx="1781">
                  <c:v>2.7390999999999999E-2</c:v>
                </c:pt>
                <c:pt idx="1782">
                  <c:v>2.7196999999999999E-2</c:v>
                </c:pt>
                <c:pt idx="1783">
                  <c:v>2.7005999999999999E-2</c:v>
                </c:pt>
                <c:pt idx="1784">
                  <c:v>2.6818000000000002E-2</c:v>
                </c:pt>
                <c:pt idx="1785">
                  <c:v>2.6634000000000001E-2</c:v>
                </c:pt>
                <c:pt idx="1786">
                  <c:v>2.6453000000000001E-2</c:v>
                </c:pt>
                <c:pt idx="1787">
                  <c:v>2.6275E-2</c:v>
                </c:pt>
                <c:pt idx="1788">
                  <c:v>2.6100000000000002E-2</c:v>
                </c:pt>
                <c:pt idx="1789">
                  <c:v>2.5928E-2</c:v>
                </c:pt>
                <c:pt idx="1790">
                  <c:v>2.5759000000000001E-2</c:v>
                </c:pt>
                <c:pt idx="1791">
                  <c:v>2.5593000000000001E-2</c:v>
                </c:pt>
                <c:pt idx="1792">
                  <c:v>2.5429E-2</c:v>
                </c:pt>
                <c:pt idx="1793">
                  <c:v>2.5269E-2</c:v>
                </c:pt>
                <c:pt idx="1794">
                  <c:v>2.5111000000000001E-2</c:v>
                </c:pt>
                <c:pt idx="1795">
                  <c:v>2.4957E-2</c:v>
                </c:pt>
                <c:pt idx="1796">
                  <c:v>2.4805000000000001E-2</c:v>
                </c:pt>
                <c:pt idx="1797">
                  <c:v>2.4656999999999998E-2</c:v>
                </c:pt>
                <c:pt idx="1798">
                  <c:v>2.4511000000000002E-2</c:v>
                </c:pt>
                <c:pt idx="1799">
                  <c:v>2.4368999999999998E-2</c:v>
                </c:pt>
                <c:pt idx="1800">
                  <c:v>2.4228E-2</c:v>
                </c:pt>
                <c:pt idx="1801">
                  <c:v>2.409E-2</c:v>
                </c:pt>
                <c:pt idx="1802">
                  <c:v>2.3952999999999999E-2</c:v>
                </c:pt>
                <c:pt idx="1803">
                  <c:v>2.3817000000000001E-2</c:v>
                </c:pt>
                <c:pt idx="1804">
                  <c:v>2.3682000000000002E-2</c:v>
                </c:pt>
                <c:pt idx="1805">
                  <c:v>2.3546999999999998E-2</c:v>
                </c:pt>
                <c:pt idx="1806">
                  <c:v>2.3414000000000001E-2</c:v>
                </c:pt>
                <c:pt idx="1807">
                  <c:v>2.3281E-2</c:v>
                </c:pt>
                <c:pt idx="1808">
                  <c:v>2.315E-2</c:v>
                </c:pt>
                <c:pt idx="1809">
                  <c:v>2.3019000000000001E-2</c:v>
                </c:pt>
                <c:pt idx="1810">
                  <c:v>2.2891000000000002E-2</c:v>
                </c:pt>
                <c:pt idx="1811">
                  <c:v>2.2764E-2</c:v>
                </c:pt>
                <c:pt idx="1812">
                  <c:v>2.264E-2</c:v>
                </c:pt>
                <c:pt idx="1813">
                  <c:v>2.2518E-2</c:v>
                </c:pt>
                <c:pt idx="1814">
                  <c:v>2.2397E-2</c:v>
                </c:pt>
                <c:pt idx="1815">
                  <c:v>2.2277999999999999E-2</c:v>
                </c:pt>
                <c:pt idx="1816">
                  <c:v>2.2159999999999999E-2</c:v>
                </c:pt>
                <c:pt idx="1817">
                  <c:v>2.2043E-2</c:v>
                </c:pt>
                <c:pt idx="1818">
                  <c:v>2.1928E-2</c:v>
                </c:pt>
                <c:pt idx="1819">
                  <c:v>2.1814E-2</c:v>
                </c:pt>
                <c:pt idx="1820">
                  <c:v>2.1701999999999999E-2</c:v>
                </c:pt>
                <c:pt idx="1821">
                  <c:v>2.1590999999999999E-2</c:v>
                </c:pt>
                <c:pt idx="1822">
                  <c:v>2.1481E-2</c:v>
                </c:pt>
                <c:pt idx="1823">
                  <c:v>2.1373E-2</c:v>
                </c:pt>
                <c:pt idx="1824">
                  <c:v>2.1266E-2</c:v>
                </c:pt>
                <c:pt idx="1825">
                  <c:v>2.1160999999999999E-2</c:v>
                </c:pt>
                <c:pt idx="1826">
                  <c:v>2.1055999999999998E-2</c:v>
                </c:pt>
                <c:pt idx="1827">
                  <c:v>2.0952999999999999E-2</c:v>
                </c:pt>
                <c:pt idx="1828">
                  <c:v>2.085E-2</c:v>
                </c:pt>
                <c:pt idx="1829">
                  <c:v>2.0747999999999999E-2</c:v>
                </c:pt>
                <c:pt idx="1830">
                  <c:v>2.0646000000000001E-2</c:v>
                </c:pt>
                <c:pt idx="1831">
                  <c:v>2.0544E-2</c:v>
                </c:pt>
                <c:pt idx="1832">
                  <c:v>2.0442999999999999E-2</c:v>
                </c:pt>
                <c:pt idx="1833">
                  <c:v>2.0341999999999999E-2</c:v>
                </c:pt>
                <c:pt idx="1834">
                  <c:v>2.0240000000000001E-2</c:v>
                </c:pt>
                <c:pt idx="1835">
                  <c:v>2.0139000000000001E-2</c:v>
                </c:pt>
                <c:pt idx="1836">
                  <c:v>2.0036999999999999E-2</c:v>
                </c:pt>
                <c:pt idx="1837">
                  <c:v>1.9935000000000001E-2</c:v>
                </c:pt>
                <c:pt idx="1838">
                  <c:v>1.9833E-2</c:v>
                </c:pt>
                <c:pt idx="1839">
                  <c:v>1.9730999999999999E-2</c:v>
                </c:pt>
                <c:pt idx="1840">
                  <c:v>1.9630000000000002E-2</c:v>
                </c:pt>
                <c:pt idx="1841">
                  <c:v>1.9528E-2</c:v>
                </c:pt>
                <c:pt idx="1842">
                  <c:v>1.9427E-2</c:v>
                </c:pt>
                <c:pt idx="1843">
                  <c:v>1.9327E-2</c:v>
                </c:pt>
                <c:pt idx="1844">
                  <c:v>1.9227000000000001E-2</c:v>
                </c:pt>
                <c:pt idx="1845">
                  <c:v>1.9129E-2</c:v>
                </c:pt>
                <c:pt idx="1846">
                  <c:v>1.9030999999999999E-2</c:v>
                </c:pt>
                <c:pt idx="1847">
                  <c:v>1.8933999999999999E-2</c:v>
                </c:pt>
                <c:pt idx="1848">
                  <c:v>1.8839000000000002E-2</c:v>
                </c:pt>
                <c:pt idx="1849">
                  <c:v>1.8745000000000001E-2</c:v>
                </c:pt>
                <c:pt idx="1850">
                  <c:v>1.8652999999999999E-2</c:v>
                </c:pt>
                <c:pt idx="1851">
                  <c:v>1.8561999999999999E-2</c:v>
                </c:pt>
                <c:pt idx="1852">
                  <c:v>1.8473E-2</c:v>
                </c:pt>
                <c:pt idx="1853">
                  <c:v>1.8384000000000001E-2</c:v>
                </c:pt>
                <c:pt idx="1854">
                  <c:v>1.8297000000000001E-2</c:v>
                </c:pt>
                <c:pt idx="1855">
                  <c:v>1.821E-2</c:v>
                </c:pt>
                <c:pt idx="1856">
                  <c:v>1.8124999999999999E-2</c:v>
                </c:pt>
                <c:pt idx="1857">
                  <c:v>1.804E-2</c:v>
                </c:pt>
                <c:pt idx="1858">
                  <c:v>1.7954999999999999E-2</c:v>
                </c:pt>
                <c:pt idx="1859">
                  <c:v>1.7871999999999999E-2</c:v>
                </c:pt>
                <c:pt idx="1860">
                  <c:v>1.7788000000000002E-2</c:v>
                </c:pt>
                <c:pt idx="1861">
                  <c:v>1.7704999999999999E-2</c:v>
                </c:pt>
                <c:pt idx="1862">
                  <c:v>1.7621999999999999E-2</c:v>
                </c:pt>
                <c:pt idx="1863">
                  <c:v>1.7538999999999999E-2</c:v>
                </c:pt>
                <c:pt idx="1864">
                  <c:v>1.7455999999999999E-2</c:v>
                </c:pt>
                <c:pt idx="1865">
                  <c:v>1.7374000000000001E-2</c:v>
                </c:pt>
                <c:pt idx="1866">
                  <c:v>1.7291000000000001E-2</c:v>
                </c:pt>
                <c:pt idx="1867">
                  <c:v>1.7208999999999999E-2</c:v>
                </c:pt>
                <c:pt idx="1868">
                  <c:v>1.7127E-2</c:v>
                </c:pt>
                <c:pt idx="1869">
                  <c:v>1.7045999999999999E-2</c:v>
                </c:pt>
                <c:pt idx="1870">
                  <c:v>1.6964E-2</c:v>
                </c:pt>
                <c:pt idx="1871">
                  <c:v>1.6882999999999999E-2</c:v>
                </c:pt>
                <c:pt idx="1872">
                  <c:v>1.6801E-2</c:v>
                </c:pt>
                <c:pt idx="1873">
                  <c:v>1.6719000000000001E-2</c:v>
                </c:pt>
                <c:pt idx="1874">
                  <c:v>1.6636999999999999E-2</c:v>
                </c:pt>
                <c:pt idx="1875">
                  <c:v>1.6556000000000001E-2</c:v>
                </c:pt>
                <c:pt idx="1876">
                  <c:v>1.6473999999999999E-2</c:v>
                </c:pt>
                <c:pt idx="1877">
                  <c:v>1.6390999999999999E-2</c:v>
                </c:pt>
                <c:pt idx="1878">
                  <c:v>1.6309000000000001E-2</c:v>
                </c:pt>
                <c:pt idx="1879">
                  <c:v>1.6226000000000001E-2</c:v>
                </c:pt>
                <c:pt idx="1880">
                  <c:v>1.6143000000000001E-2</c:v>
                </c:pt>
                <c:pt idx="1881">
                  <c:v>1.6059E-2</c:v>
                </c:pt>
                <c:pt idx="1882">
                  <c:v>1.5975E-2</c:v>
                </c:pt>
                <c:pt idx="1883">
                  <c:v>1.5890999999999999E-2</c:v>
                </c:pt>
                <c:pt idx="1884">
                  <c:v>1.5807000000000002E-2</c:v>
                </c:pt>
                <c:pt idx="1885">
                  <c:v>1.5723000000000001E-2</c:v>
                </c:pt>
                <c:pt idx="1886">
                  <c:v>1.5639E-2</c:v>
                </c:pt>
                <c:pt idx="1887">
                  <c:v>1.5556E-2</c:v>
                </c:pt>
                <c:pt idx="1888">
                  <c:v>1.5473000000000001E-2</c:v>
                </c:pt>
                <c:pt idx="1889">
                  <c:v>1.5391E-2</c:v>
                </c:pt>
                <c:pt idx="1890">
                  <c:v>1.5309E-2</c:v>
                </c:pt>
                <c:pt idx="1891">
                  <c:v>1.5228999999999999E-2</c:v>
                </c:pt>
                <c:pt idx="1892">
                  <c:v>1.5148E-2</c:v>
                </c:pt>
                <c:pt idx="1893">
                  <c:v>1.5069000000000001E-2</c:v>
                </c:pt>
                <c:pt idx="1894">
                  <c:v>1.499E-2</c:v>
                </c:pt>
                <c:pt idx="1895">
                  <c:v>1.4911000000000001E-2</c:v>
                </c:pt>
                <c:pt idx="1896">
                  <c:v>1.7863E-2</c:v>
                </c:pt>
                <c:pt idx="1897">
                  <c:v>1.7769E-2</c:v>
                </c:pt>
                <c:pt idx="1898">
                  <c:v>1.7675E-2</c:v>
                </c:pt>
                <c:pt idx="1899">
                  <c:v>1.7582E-2</c:v>
                </c:pt>
                <c:pt idx="1900">
                  <c:v>1.7488E-2</c:v>
                </c:pt>
                <c:pt idx="1901">
                  <c:v>1.7394E-2</c:v>
                </c:pt>
                <c:pt idx="1902">
                  <c:v>1.7301E-2</c:v>
                </c:pt>
                <c:pt idx="1903">
                  <c:v>1.7207E-2</c:v>
                </c:pt>
                <c:pt idx="1904">
                  <c:v>1.7113E-2</c:v>
                </c:pt>
                <c:pt idx="1905">
                  <c:v>1.7018999999999999E-2</c:v>
                </c:pt>
                <c:pt idx="1906">
                  <c:v>1.6924999999999999E-2</c:v>
                </c:pt>
                <c:pt idx="1907">
                  <c:v>1.8752999999999999E-2</c:v>
                </c:pt>
                <c:pt idx="1908">
                  <c:v>1.9665999999999999E-2</c:v>
                </c:pt>
                <c:pt idx="1909">
                  <c:v>1.9557000000000001E-2</c:v>
                </c:pt>
                <c:pt idx="1910">
                  <c:v>1.9448E-2</c:v>
                </c:pt>
                <c:pt idx="1911">
                  <c:v>1.934E-2</c:v>
                </c:pt>
                <c:pt idx="1912">
                  <c:v>1.9231000000000002E-2</c:v>
                </c:pt>
                <c:pt idx="1913">
                  <c:v>1.9122E-2</c:v>
                </c:pt>
                <c:pt idx="1914">
                  <c:v>1.9012999999999999E-2</c:v>
                </c:pt>
                <c:pt idx="1915">
                  <c:v>1.8903E-2</c:v>
                </c:pt>
                <c:pt idx="1916">
                  <c:v>1.8792E-2</c:v>
                </c:pt>
                <c:pt idx="1917">
                  <c:v>1.8681E-2</c:v>
                </c:pt>
                <c:pt idx="1918">
                  <c:v>1.8568000000000001E-2</c:v>
                </c:pt>
                <c:pt idx="1919">
                  <c:v>1.8454000000000002E-2</c:v>
                </c:pt>
                <c:pt idx="1920">
                  <c:v>1.8339000000000001E-2</c:v>
                </c:pt>
                <c:pt idx="1921">
                  <c:v>1.8224000000000001E-2</c:v>
                </c:pt>
                <c:pt idx="1922">
                  <c:v>1.8107999999999999E-2</c:v>
                </c:pt>
                <c:pt idx="1923">
                  <c:v>1.7992000000000001E-2</c:v>
                </c:pt>
                <c:pt idx="1924">
                  <c:v>1.7874000000000001E-2</c:v>
                </c:pt>
                <c:pt idx="1925">
                  <c:v>1.7756000000000001E-2</c:v>
                </c:pt>
                <c:pt idx="1926">
                  <c:v>1.7635999999999999E-2</c:v>
                </c:pt>
                <c:pt idx="1927">
                  <c:v>1.7516E-2</c:v>
                </c:pt>
                <c:pt idx="1928">
                  <c:v>1.7395999999999998E-2</c:v>
                </c:pt>
                <c:pt idx="1929">
                  <c:v>1.7274999999999999E-2</c:v>
                </c:pt>
                <c:pt idx="1930">
                  <c:v>1.7155E-2</c:v>
                </c:pt>
                <c:pt idx="1931">
                  <c:v>1.7035999999999999E-2</c:v>
                </c:pt>
                <c:pt idx="1932">
                  <c:v>1.6917000000000001E-2</c:v>
                </c:pt>
                <c:pt idx="1933">
                  <c:v>1.6799999999999999E-2</c:v>
                </c:pt>
                <c:pt idx="1934">
                  <c:v>1.6683E-2</c:v>
                </c:pt>
                <c:pt idx="1935">
                  <c:v>1.6567999999999999E-2</c:v>
                </c:pt>
                <c:pt idx="1936">
                  <c:v>1.6452999999999999E-2</c:v>
                </c:pt>
                <c:pt idx="1937">
                  <c:v>1.7786E-2</c:v>
                </c:pt>
                <c:pt idx="1938">
                  <c:v>2.0060000000000001E-2</c:v>
                </c:pt>
                <c:pt idx="1939">
                  <c:v>1.9921999999999999E-2</c:v>
                </c:pt>
                <c:pt idx="1940">
                  <c:v>1.9785000000000001E-2</c:v>
                </c:pt>
                <c:pt idx="1941">
                  <c:v>1.9650000000000001E-2</c:v>
                </c:pt>
                <c:pt idx="1942">
                  <c:v>1.9515000000000001E-2</c:v>
                </c:pt>
                <c:pt idx="1943">
                  <c:v>1.9380000000000001E-2</c:v>
                </c:pt>
                <c:pt idx="1944">
                  <c:v>1.9245999999999999E-2</c:v>
                </c:pt>
                <c:pt idx="1945">
                  <c:v>1.9113000000000002E-2</c:v>
                </c:pt>
                <c:pt idx="1946">
                  <c:v>1.8978999999999999E-2</c:v>
                </c:pt>
                <c:pt idx="1947">
                  <c:v>1.8846999999999999E-2</c:v>
                </c:pt>
                <c:pt idx="1948">
                  <c:v>1.8714000000000001E-2</c:v>
                </c:pt>
                <c:pt idx="1949">
                  <c:v>1.8582999999999999E-2</c:v>
                </c:pt>
                <c:pt idx="1950">
                  <c:v>1.8450999999999999E-2</c:v>
                </c:pt>
                <c:pt idx="1951">
                  <c:v>1.8318999999999998E-2</c:v>
                </c:pt>
                <c:pt idx="1952">
                  <c:v>1.8187999999999999E-2</c:v>
                </c:pt>
                <c:pt idx="1953">
                  <c:v>1.8058000000000001E-2</c:v>
                </c:pt>
                <c:pt idx="1954">
                  <c:v>1.7926999999999998E-2</c:v>
                </c:pt>
                <c:pt idx="1955">
                  <c:v>1.7798000000000001E-2</c:v>
                </c:pt>
                <c:pt idx="1956">
                  <c:v>1.7668E-2</c:v>
                </c:pt>
                <c:pt idx="1957">
                  <c:v>1.7538000000000002E-2</c:v>
                </c:pt>
                <c:pt idx="1958">
                  <c:v>1.7409000000000001E-2</c:v>
                </c:pt>
                <c:pt idx="1959">
                  <c:v>1.7278999999999999E-2</c:v>
                </c:pt>
                <c:pt idx="1960">
                  <c:v>1.7149999999999999E-2</c:v>
                </c:pt>
                <c:pt idx="1961">
                  <c:v>1.7021000000000001E-2</c:v>
                </c:pt>
                <c:pt idx="1962">
                  <c:v>1.6892999999999998E-2</c:v>
                </c:pt>
                <c:pt idx="1963">
                  <c:v>1.6766E-2</c:v>
                </c:pt>
                <c:pt idx="1964">
                  <c:v>1.6639000000000001E-2</c:v>
                </c:pt>
                <c:pt idx="1965">
                  <c:v>1.6513E-2</c:v>
                </c:pt>
                <c:pt idx="1966">
                  <c:v>1.6386999999999999E-2</c:v>
                </c:pt>
                <c:pt idx="1967">
                  <c:v>1.6261999999999999E-2</c:v>
                </c:pt>
                <c:pt idx="1968">
                  <c:v>1.6136999999999999E-2</c:v>
                </c:pt>
                <c:pt idx="1969">
                  <c:v>1.6011999999999998E-2</c:v>
                </c:pt>
                <c:pt idx="1970">
                  <c:v>1.5886999999999998E-2</c:v>
                </c:pt>
                <c:pt idx="1971">
                  <c:v>1.5761000000000001E-2</c:v>
                </c:pt>
                <c:pt idx="1972">
                  <c:v>1.5633999999999999E-2</c:v>
                </c:pt>
                <c:pt idx="1973">
                  <c:v>1.5507E-2</c:v>
                </c:pt>
                <c:pt idx="1974">
                  <c:v>1.538E-2</c:v>
                </c:pt>
                <c:pt idx="1975">
                  <c:v>1.5252E-2</c:v>
                </c:pt>
                <c:pt idx="1976">
                  <c:v>1.5125E-2</c:v>
                </c:pt>
                <c:pt idx="1977">
                  <c:v>1.4997999999999999E-2</c:v>
                </c:pt>
                <c:pt idx="1978">
                  <c:v>1.4872E-2</c:v>
                </c:pt>
                <c:pt idx="1979">
                  <c:v>1.4746E-2</c:v>
                </c:pt>
                <c:pt idx="1980">
                  <c:v>1.4622E-2</c:v>
                </c:pt>
                <c:pt idx="1981">
                  <c:v>1.4499E-2</c:v>
                </c:pt>
                <c:pt idx="1982">
                  <c:v>1.4376999999999999E-2</c:v>
                </c:pt>
                <c:pt idx="1983">
                  <c:v>1.4257000000000001E-2</c:v>
                </c:pt>
                <c:pt idx="1984">
                  <c:v>1.4137E-2</c:v>
                </c:pt>
                <c:pt idx="1985">
                  <c:v>1.4019E-2</c:v>
                </c:pt>
                <c:pt idx="1986">
                  <c:v>1.3899999999999999E-2</c:v>
                </c:pt>
                <c:pt idx="1987">
                  <c:v>1.3782000000000001E-2</c:v>
                </c:pt>
                <c:pt idx="1988">
                  <c:v>1.3665E-2</c:v>
                </c:pt>
                <c:pt idx="1989">
                  <c:v>1.3547E-2</c:v>
                </c:pt>
                <c:pt idx="1990">
                  <c:v>1.3429E-2</c:v>
                </c:pt>
                <c:pt idx="1991">
                  <c:v>1.3311999999999999E-2</c:v>
                </c:pt>
                <c:pt idx="1992">
                  <c:v>1.3194000000000001E-2</c:v>
                </c:pt>
                <c:pt idx="1993">
                  <c:v>1.3077E-2</c:v>
                </c:pt>
                <c:pt idx="1994">
                  <c:v>1.2959E-2</c:v>
                </c:pt>
                <c:pt idx="1995">
                  <c:v>1.2841999999999999E-2</c:v>
                </c:pt>
                <c:pt idx="1996">
                  <c:v>1.2723999999999999E-2</c:v>
                </c:pt>
                <c:pt idx="1997">
                  <c:v>1.2607E-2</c:v>
                </c:pt>
                <c:pt idx="1998">
                  <c:v>1.2489E-2</c:v>
                </c:pt>
                <c:pt idx="1999">
                  <c:v>1.2371999999999999E-2</c:v>
                </c:pt>
                <c:pt idx="2000">
                  <c:v>1.2255E-2</c:v>
                </c:pt>
                <c:pt idx="2001">
                  <c:v>1.2139E-2</c:v>
                </c:pt>
                <c:pt idx="2002">
                  <c:v>1.2022E-2</c:v>
                </c:pt>
                <c:pt idx="2003">
                  <c:v>1.1906E-2</c:v>
                </c:pt>
                <c:pt idx="2004">
                  <c:v>1.1790999999999999E-2</c:v>
                </c:pt>
                <c:pt idx="2005">
                  <c:v>1.1676000000000001E-2</c:v>
                </c:pt>
                <c:pt idx="2006">
                  <c:v>1.1560000000000001E-2</c:v>
                </c:pt>
                <c:pt idx="2007">
                  <c:v>1.1446E-2</c:v>
                </c:pt>
                <c:pt idx="2008">
                  <c:v>1.1331000000000001E-2</c:v>
                </c:pt>
                <c:pt idx="2009">
                  <c:v>1.1217E-2</c:v>
                </c:pt>
                <c:pt idx="2010">
                  <c:v>1.1103E-2</c:v>
                </c:pt>
                <c:pt idx="2011">
                  <c:v>1.0989000000000001E-2</c:v>
                </c:pt>
                <c:pt idx="2012">
                  <c:v>1.0876E-2</c:v>
                </c:pt>
                <c:pt idx="2013">
                  <c:v>1.0762000000000001E-2</c:v>
                </c:pt>
                <c:pt idx="2014">
                  <c:v>1.0649E-2</c:v>
                </c:pt>
                <c:pt idx="2015">
                  <c:v>1.0536999999999999E-2</c:v>
                </c:pt>
                <c:pt idx="2016">
                  <c:v>1.0423999999999999E-2</c:v>
                </c:pt>
                <c:pt idx="2017">
                  <c:v>1.0312999999999999E-2</c:v>
                </c:pt>
                <c:pt idx="2018">
                  <c:v>1.0201999999999999E-2</c:v>
                </c:pt>
                <c:pt idx="2019">
                  <c:v>1.0092E-2</c:v>
                </c:pt>
                <c:pt idx="2020">
                  <c:v>9.9833000000000005E-3</c:v>
                </c:pt>
                <c:pt idx="2021">
                  <c:v>9.8755000000000006E-3</c:v>
                </c:pt>
                <c:pt idx="2022">
                  <c:v>9.7686000000000005E-3</c:v>
                </c:pt>
                <c:pt idx="2023">
                  <c:v>9.6626000000000004E-3</c:v>
                </c:pt>
                <c:pt idx="2024">
                  <c:v>9.5572000000000001E-3</c:v>
                </c:pt>
                <c:pt idx="2025">
                  <c:v>9.4526000000000002E-3</c:v>
                </c:pt>
                <c:pt idx="2026">
                  <c:v>9.3489999999999997E-3</c:v>
                </c:pt>
                <c:pt idx="2027">
                  <c:v>9.2464999999999995E-3</c:v>
                </c:pt>
                <c:pt idx="2028">
                  <c:v>9.1453000000000003E-3</c:v>
                </c:pt>
                <c:pt idx="2029">
                  <c:v>9.0454999999999997E-3</c:v>
                </c:pt>
                <c:pt idx="2030">
                  <c:v>8.9470000000000001E-3</c:v>
                </c:pt>
                <c:pt idx="2031">
                  <c:v>8.8495999999999991E-3</c:v>
                </c:pt>
                <c:pt idx="2032">
                  <c:v>8.7531999999999992E-3</c:v>
                </c:pt>
                <c:pt idx="2033">
                  <c:v>8.6575999999999997E-3</c:v>
                </c:pt>
                <c:pt idx="2034">
                  <c:v>8.5628000000000006E-3</c:v>
                </c:pt>
                <c:pt idx="2035">
                  <c:v>8.4688999999999997E-3</c:v>
                </c:pt>
                <c:pt idx="2036">
                  <c:v>8.3759000000000004E-3</c:v>
                </c:pt>
                <c:pt idx="2037">
                  <c:v>8.2836999999999997E-3</c:v>
                </c:pt>
                <c:pt idx="2038">
                  <c:v>8.1922999999999996E-3</c:v>
                </c:pt>
                <c:pt idx="2039">
                  <c:v>8.1016999999999999E-3</c:v>
                </c:pt>
                <c:pt idx="2040">
                  <c:v>8.012E-3</c:v>
                </c:pt>
                <c:pt idx="2041">
                  <c:v>7.9229999999999995E-3</c:v>
                </c:pt>
                <c:pt idx="2042">
                  <c:v>7.8347999999999994E-3</c:v>
                </c:pt>
                <c:pt idx="2043">
                  <c:v>7.7472000000000001E-3</c:v>
                </c:pt>
                <c:pt idx="2044">
                  <c:v>7.6598999999999999E-3</c:v>
                </c:pt>
                <c:pt idx="2045">
                  <c:v>7.5731000000000001E-3</c:v>
                </c:pt>
                <c:pt idx="2046">
                  <c:v>7.4869999999999997E-3</c:v>
                </c:pt>
                <c:pt idx="2047">
                  <c:v>7.4016999999999998E-3</c:v>
                </c:pt>
                <c:pt idx="2048">
                  <c:v>7.3173999999999999E-3</c:v>
                </c:pt>
                <c:pt idx="2049">
                  <c:v>7.2341999999999997E-3</c:v>
                </c:pt>
                <c:pt idx="2050">
                  <c:v>7.1520000000000004E-3</c:v>
                </c:pt>
                <c:pt idx="2051">
                  <c:v>7.0708999999999998E-3</c:v>
                </c:pt>
                <c:pt idx="2052">
                  <c:v>6.9905999999999996E-3</c:v>
                </c:pt>
                <c:pt idx="2053">
                  <c:v>6.9112000000000002E-3</c:v>
                </c:pt>
                <c:pt idx="2054">
                  <c:v>6.8326000000000003E-3</c:v>
                </c:pt>
                <c:pt idx="2055">
                  <c:v>6.7546999999999998E-3</c:v>
                </c:pt>
                <c:pt idx="2056">
                  <c:v>6.6775999999999997E-3</c:v>
                </c:pt>
                <c:pt idx="2057">
                  <c:v>6.6011999999999998E-3</c:v>
                </c:pt>
                <c:pt idx="2058">
                  <c:v>6.5256000000000003E-3</c:v>
                </c:pt>
                <c:pt idx="2059">
                  <c:v>6.4507000000000002E-3</c:v>
                </c:pt>
                <c:pt idx="2060">
                  <c:v>6.3766999999999999E-3</c:v>
                </c:pt>
                <c:pt idx="2061">
                  <c:v>6.3033999999999998E-3</c:v>
                </c:pt>
                <c:pt idx="2062">
                  <c:v>6.2307999999999999E-3</c:v>
                </c:pt>
                <c:pt idx="2063">
                  <c:v>6.1586999999999996E-3</c:v>
                </c:pt>
                <c:pt idx="2064">
                  <c:v>6.0872000000000001E-3</c:v>
                </c:pt>
                <c:pt idx="2065">
                  <c:v>6.0163999999999999E-3</c:v>
                </c:pt>
                <c:pt idx="2066">
                  <c:v>5.9464000000000001E-3</c:v>
                </c:pt>
                <c:pt idx="2067">
                  <c:v>5.8772E-3</c:v>
                </c:pt>
                <c:pt idx="2068">
                  <c:v>5.8087E-3</c:v>
                </c:pt>
                <c:pt idx="2069">
                  <c:v>5.7409999999999996E-3</c:v>
                </c:pt>
                <c:pt idx="2070">
                  <c:v>5.6743000000000002E-3</c:v>
                </c:pt>
                <c:pt idx="2071">
                  <c:v>5.6089E-3</c:v>
                </c:pt>
                <c:pt idx="2072">
                  <c:v>5.5446000000000002E-3</c:v>
                </c:pt>
                <c:pt idx="2073">
                  <c:v>5.4814E-3</c:v>
                </c:pt>
                <c:pt idx="2074">
                  <c:v>5.4190999999999996E-3</c:v>
                </c:pt>
                <c:pt idx="2075">
                  <c:v>5.3577E-3</c:v>
                </c:pt>
                <c:pt idx="2076">
                  <c:v>5.2969000000000002E-3</c:v>
                </c:pt>
                <c:pt idx="2077">
                  <c:v>5.2369000000000001E-3</c:v>
                </c:pt>
                <c:pt idx="2078">
                  <c:v>5.1774999999999998E-3</c:v>
                </c:pt>
                <c:pt idx="2079">
                  <c:v>5.1187999999999997E-3</c:v>
                </c:pt>
                <c:pt idx="2080">
                  <c:v>5.0606999999999996E-3</c:v>
                </c:pt>
                <c:pt idx="2081">
                  <c:v>5.0035000000000001E-3</c:v>
                </c:pt>
                <c:pt idx="2082">
                  <c:v>4.9471000000000003E-3</c:v>
                </c:pt>
                <c:pt idx="2083">
                  <c:v>4.8915E-3</c:v>
                </c:pt>
                <c:pt idx="2084">
                  <c:v>4.8367999999999996E-3</c:v>
                </c:pt>
                <c:pt idx="2085">
                  <c:v>4.7828999999999997E-3</c:v>
                </c:pt>
                <c:pt idx="2086">
                  <c:v>4.7295999999999996E-3</c:v>
                </c:pt>
                <c:pt idx="2087">
                  <c:v>4.6772000000000003E-3</c:v>
                </c:pt>
                <c:pt idx="2088">
                  <c:v>4.6257E-3</c:v>
                </c:pt>
                <c:pt idx="2089">
                  <c:v>4.5750000000000001E-3</c:v>
                </c:pt>
                <c:pt idx="2090">
                  <c:v>4.5253000000000003E-3</c:v>
                </c:pt>
                <c:pt idx="2091">
                  <c:v>4.4764999999999996E-3</c:v>
                </c:pt>
                <c:pt idx="2092">
                  <c:v>4.4285000000000001E-3</c:v>
                </c:pt>
                <c:pt idx="2093">
                  <c:v>4.3813999999999997E-3</c:v>
                </c:pt>
                <c:pt idx="2094">
                  <c:v>4.3350999999999997E-3</c:v>
                </c:pt>
                <c:pt idx="2095">
                  <c:v>4.2894999999999999E-3</c:v>
                </c:pt>
                <c:pt idx="2096">
                  <c:v>4.2446999999999997E-3</c:v>
                </c:pt>
                <c:pt idx="2097">
                  <c:v>4.2005999999999996E-3</c:v>
                </c:pt>
                <c:pt idx="2098">
                  <c:v>4.1573000000000001E-3</c:v>
                </c:pt>
                <c:pt idx="2099">
                  <c:v>4.1146999999999998E-3</c:v>
                </c:pt>
                <c:pt idx="2100">
                  <c:v>4.0727999999999997E-3</c:v>
                </c:pt>
                <c:pt idx="2101">
                  <c:v>4.0315000000000004E-3</c:v>
                </c:pt>
                <c:pt idx="2102">
                  <c:v>3.9908000000000001E-3</c:v>
                </c:pt>
                <c:pt idx="2103">
                  <c:v>3.9506999999999997E-3</c:v>
                </c:pt>
                <c:pt idx="2104">
                  <c:v>3.9112000000000001E-3</c:v>
                </c:pt>
                <c:pt idx="2105">
                  <c:v>3.8720999999999998E-3</c:v>
                </c:pt>
                <c:pt idx="2106">
                  <c:v>3.8335000000000001E-3</c:v>
                </c:pt>
                <c:pt idx="2107">
                  <c:v>3.7954999999999998E-3</c:v>
                </c:pt>
                <c:pt idx="2108">
                  <c:v>3.7580999999999999E-3</c:v>
                </c:pt>
                <c:pt idx="2109">
                  <c:v>3.7212E-3</c:v>
                </c:pt>
                <c:pt idx="2110">
                  <c:v>3.6847E-3</c:v>
                </c:pt>
                <c:pt idx="2111">
                  <c:v>3.6486999999999999E-3</c:v>
                </c:pt>
                <c:pt idx="2112">
                  <c:v>3.6129999999999999E-3</c:v>
                </c:pt>
                <c:pt idx="2113">
                  <c:v>3.5777000000000001E-3</c:v>
                </c:pt>
                <c:pt idx="2114">
                  <c:v>3.5428E-3</c:v>
                </c:pt>
                <c:pt idx="2115">
                  <c:v>3.5082999999999998E-3</c:v>
                </c:pt>
                <c:pt idx="2116">
                  <c:v>3.4742000000000002E-3</c:v>
                </c:pt>
                <c:pt idx="2117">
                  <c:v>3.4405999999999998E-3</c:v>
                </c:pt>
                <c:pt idx="2118">
                  <c:v>3.4076000000000002E-3</c:v>
                </c:pt>
                <c:pt idx="2119">
                  <c:v>3.375E-3</c:v>
                </c:pt>
                <c:pt idx="2120">
                  <c:v>3.3429000000000002E-3</c:v>
                </c:pt>
                <c:pt idx="2121">
                  <c:v>3.3113999999999999E-3</c:v>
                </c:pt>
                <c:pt idx="2122">
                  <c:v>3.2804000000000002E-3</c:v>
                </c:pt>
                <c:pt idx="2123">
                  <c:v>3.2499999999999999E-3</c:v>
                </c:pt>
                <c:pt idx="2124">
                  <c:v>3.2200000000000002E-3</c:v>
                </c:pt>
                <c:pt idx="2125">
                  <c:v>3.1906999999999999E-3</c:v>
                </c:pt>
                <c:pt idx="2126">
                  <c:v>3.1619E-3</c:v>
                </c:pt>
                <c:pt idx="2127">
                  <c:v>3.1337000000000001E-3</c:v>
                </c:pt>
                <c:pt idx="2128">
                  <c:v>3.1059999999999998E-3</c:v>
                </c:pt>
                <c:pt idx="2129">
                  <c:v>3.0787000000000002E-3</c:v>
                </c:pt>
                <c:pt idx="2130">
                  <c:v>3.052E-3</c:v>
                </c:pt>
                <c:pt idx="2131">
                  <c:v>3.0257000000000001E-3</c:v>
                </c:pt>
                <c:pt idx="2132">
                  <c:v>2.9997999999999999E-3</c:v>
                </c:pt>
                <c:pt idx="2133">
                  <c:v>2.9743999999999999E-3</c:v>
                </c:pt>
                <c:pt idx="2134">
                  <c:v>2.9494999999999999E-3</c:v>
                </c:pt>
                <c:pt idx="2135">
                  <c:v>2.9250999999999999E-3</c:v>
                </c:pt>
                <c:pt idx="2136">
                  <c:v>2.9012E-3</c:v>
                </c:pt>
                <c:pt idx="2137">
                  <c:v>2.8779000000000001E-3</c:v>
                </c:pt>
                <c:pt idx="2138">
                  <c:v>2.8549999999999999E-3</c:v>
                </c:pt>
                <c:pt idx="2139">
                  <c:v>2.8325999999999998E-3</c:v>
                </c:pt>
                <c:pt idx="2140">
                  <c:v>2.8105000000000001E-3</c:v>
                </c:pt>
                <c:pt idx="2141">
                  <c:v>2.7888000000000001E-3</c:v>
                </c:pt>
                <c:pt idx="2142">
                  <c:v>2.7674000000000002E-3</c:v>
                </c:pt>
                <c:pt idx="2143">
                  <c:v>2.7463000000000001E-3</c:v>
                </c:pt>
                <c:pt idx="2144">
                  <c:v>2.7255000000000001E-3</c:v>
                </c:pt>
                <c:pt idx="2145">
                  <c:v>2.7049999999999999E-3</c:v>
                </c:pt>
                <c:pt idx="2146">
                  <c:v>2.6848000000000002E-3</c:v>
                </c:pt>
                <c:pt idx="2147">
                  <c:v>2.6649E-3</c:v>
                </c:pt>
                <c:pt idx="2148">
                  <c:v>2.6451999999999999E-3</c:v>
                </c:pt>
                <c:pt idx="2149">
                  <c:v>2.6259E-3</c:v>
                </c:pt>
                <c:pt idx="2150">
                  <c:v>2.8172000000000002E-3</c:v>
                </c:pt>
                <c:pt idx="2151">
                  <c:v>4.6278E-2</c:v>
                </c:pt>
                <c:pt idx="2152">
                  <c:v>4.6190000000000002E-2</c:v>
                </c:pt>
                <c:pt idx="2153">
                  <c:v>4.5859999999999998E-2</c:v>
                </c:pt>
                <c:pt idx="2154">
                  <c:v>4.5534999999999999E-2</c:v>
                </c:pt>
                <c:pt idx="2155">
                  <c:v>4.5215999999999999E-2</c:v>
                </c:pt>
                <c:pt idx="2156">
                  <c:v>4.4901000000000003E-2</c:v>
                </c:pt>
                <c:pt idx="2157">
                  <c:v>4.4590999999999999E-2</c:v>
                </c:pt>
                <c:pt idx="2158">
                  <c:v>4.4285999999999999E-2</c:v>
                </c:pt>
                <c:pt idx="2159">
                  <c:v>4.3985999999999997E-2</c:v>
                </c:pt>
                <c:pt idx="2160">
                  <c:v>4.3688999999999999E-2</c:v>
                </c:pt>
                <c:pt idx="2161">
                  <c:v>4.3397999999999999E-2</c:v>
                </c:pt>
                <c:pt idx="2162">
                  <c:v>4.3110000000000002E-2</c:v>
                </c:pt>
                <c:pt idx="2163">
                  <c:v>4.2826999999999997E-2</c:v>
                </c:pt>
                <c:pt idx="2164">
                  <c:v>4.2548999999999997E-2</c:v>
                </c:pt>
                <c:pt idx="2165">
                  <c:v>4.2273999999999999E-2</c:v>
                </c:pt>
                <c:pt idx="2166">
                  <c:v>4.2002999999999999E-2</c:v>
                </c:pt>
                <c:pt idx="2167">
                  <c:v>4.1735000000000001E-2</c:v>
                </c:pt>
                <c:pt idx="2168">
                  <c:v>4.1471000000000001E-2</c:v>
                </c:pt>
                <c:pt idx="2169">
                  <c:v>4.1210999999999998E-2</c:v>
                </c:pt>
                <c:pt idx="2170">
                  <c:v>4.0954999999999998E-2</c:v>
                </c:pt>
                <c:pt idx="2171">
                  <c:v>4.0702000000000002E-2</c:v>
                </c:pt>
                <c:pt idx="2172">
                  <c:v>4.0451000000000001E-2</c:v>
                </c:pt>
                <c:pt idx="2173">
                  <c:v>4.0203999999999997E-2</c:v>
                </c:pt>
                <c:pt idx="2174">
                  <c:v>3.9959000000000001E-2</c:v>
                </c:pt>
                <c:pt idx="2175">
                  <c:v>3.9715E-2</c:v>
                </c:pt>
                <c:pt idx="2176">
                  <c:v>3.9474000000000002E-2</c:v>
                </c:pt>
                <c:pt idx="2177">
                  <c:v>3.9234999999999999E-2</c:v>
                </c:pt>
                <c:pt idx="2178">
                  <c:v>3.8998999999999999E-2</c:v>
                </c:pt>
                <c:pt idx="2179">
                  <c:v>3.8765000000000001E-2</c:v>
                </c:pt>
                <c:pt idx="2180">
                  <c:v>3.8533999999999999E-2</c:v>
                </c:pt>
                <c:pt idx="2181">
                  <c:v>3.8304999999999999E-2</c:v>
                </c:pt>
                <c:pt idx="2182">
                  <c:v>3.8079000000000002E-2</c:v>
                </c:pt>
                <c:pt idx="2183">
                  <c:v>3.7853999999999999E-2</c:v>
                </c:pt>
                <c:pt idx="2184">
                  <c:v>3.7631999999999999E-2</c:v>
                </c:pt>
                <c:pt idx="2185">
                  <c:v>3.7412000000000001E-2</c:v>
                </c:pt>
                <c:pt idx="2186">
                  <c:v>3.7196E-2</c:v>
                </c:pt>
                <c:pt idx="2187">
                  <c:v>3.6982000000000001E-2</c:v>
                </c:pt>
                <c:pt idx="2188">
                  <c:v>3.6771999999999999E-2</c:v>
                </c:pt>
                <c:pt idx="2189">
                  <c:v>3.6563999999999999E-2</c:v>
                </c:pt>
                <c:pt idx="2190">
                  <c:v>3.6359000000000002E-2</c:v>
                </c:pt>
                <c:pt idx="2191">
                  <c:v>3.6156000000000001E-2</c:v>
                </c:pt>
                <c:pt idx="2192">
                  <c:v>3.5954E-2</c:v>
                </c:pt>
                <c:pt idx="2193">
                  <c:v>3.5753E-2</c:v>
                </c:pt>
                <c:pt idx="2194">
                  <c:v>3.5553000000000001E-2</c:v>
                </c:pt>
                <c:pt idx="2195">
                  <c:v>3.5353000000000002E-2</c:v>
                </c:pt>
                <c:pt idx="2196">
                  <c:v>3.5153999999999998E-2</c:v>
                </c:pt>
                <c:pt idx="2197">
                  <c:v>3.4955E-2</c:v>
                </c:pt>
                <c:pt idx="2198">
                  <c:v>3.4757000000000003E-2</c:v>
                </c:pt>
                <c:pt idx="2199">
                  <c:v>3.4561000000000001E-2</c:v>
                </c:pt>
                <c:pt idx="2200">
                  <c:v>3.4366000000000001E-2</c:v>
                </c:pt>
                <c:pt idx="2201">
                  <c:v>3.4174000000000003E-2</c:v>
                </c:pt>
                <c:pt idx="2202">
                  <c:v>3.3984E-2</c:v>
                </c:pt>
                <c:pt idx="2203">
                  <c:v>3.3796E-2</c:v>
                </c:pt>
                <c:pt idx="2204">
                  <c:v>3.3610000000000001E-2</c:v>
                </c:pt>
                <c:pt idx="2205">
                  <c:v>3.3425999999999997E-2</c:v>
                </c:pt>
                <c:pt idx="2206">
                  <c:v>3.7366000000000003E-2</c:v>
                </c:pt>
                <c:pt idx="2207">
                  <c:v>3.7163000000000002E-2</c:v>
                </c:pt>
                <c:pt idx="2208">
                  <c:v>3.6962000000000002E-2</c:v>
                </c:pt>
                <c:pt idx="2209">
                  <c:v>3.6762999999999997E-2</c:v>
                </c:pt>
                <c:pt idx="2210">
                  <c:v>3.6565E-2</c:v>
                </c:pt>
                <c:pt idx="2211">
                  <c:v>3.637E-2</c:v>
                </c:pt>
                <c:pt idx="2212">
                  <c:v>3.6176E-2</c:v>
                </c:pt>
                <c:pt idx="2213">
                  <c:v>3.5983000000000001E-2</c:v>
                </c:pt>
                <c:pt idx="2214">
                  <c:v>3.5791999999999997E-2</c:v>
                </c:pt>
                <c:pt idx="2215">
                  <c:v>3.5602000000000002E-2</c:v>
                </c:pt>
                <c:pt idx="2216">
                  <c:v>3.5414000000000001E-2</c:v>
                </c:pt>
                <c:pt idx="2217">
                  <c:v>3.5228000000000002E-2</c:v>
                </c:pt>
                <c:pt idx="2218">
                  <c:v>3.5042999999999998E-2</c:v>
                </c:pt>
                <c:pt idx="2219">
                  <c:v>3.4861000000000003E-2</c:v>
                </c:pt>
                <c:pt idx="2220">
                  <c:v>3.4680000000000002E-2</c:v>
                </c:pt>
                <c:pt idx="2221">
                  <c:v>3.4501999999999998E-2</c:v>
                </c:pt>
                <c:pt idx="2222">
                  <c:v>3.4325000000000001E-2</c:v>
                </c:pt>
                <c:pt idx="2223">
                  <c:v>3.4148999999999999E-2</c:v>
                </c:pt>
                <c:pt idx="2224">
                  <c:v>3.3974999999999998E-2</c:v>
                </c:pt>
                <c:pt idx="2225">
                  <c:v>3.3803E-2</c:v>
                </c:pt>
                <c:pt idx="2226">
                  <c:v>3.3632000000000002E-2</c:v>
                </c:pt>
                <c:pt idx="2227">
                  <c:v>3.3463E-2</c:v>
                </c:pt>
                <c:pt idx="2228">
                  <c:v>3.3294999999999998E-2</c:v>
                </c:pt>
                <c:pt idx="2229">
                  <c:v>3.3127999999999998E-2</c:v>
                </c:pt>
                <c:pt idx="2230">
                  <c:v>3.2962999999999999E-2</c:v>
                </c:pt>
                <c:pt idx="2231">
                  <c:v>3.2800000000000003E-2</c:v>
                </c:pt>
                <c:pt idx="2232">
                  <c:v>3.2638E-2</c:v>
                </c:pt>
                <c:pt idx="2233">
                  <c:v>3.2478E-2</c:v>
                </c:pt>
                <c:pt idx="2234">
                  <c:v>3.2320000000000002E-2</c:v>
                </c:pt>
                <c:pt idx="2235">
                  <c:v>3.2163999999999998E-2</c:v>
                </c:pt>
                <c:pt idx="2236">
                  <c:v>3.2009000000000003E-2</c:v>
                </c:pt>
                <c:pt idx="2237">
                  <c:v>3.1855000000000001E-2</c:v>
                </c:pt>
                <c:pt idx="2238">
                  <c:v>3.1702000000000001E-2</c:v>
                </c:pt>
                <c:pt idx="2239">
                  <c:v>3.1551000000000003E-2</c:v>
                </c:pt>
                <c:pt idx="2240">
                  <c:v>3.1399999999999997E-2</c:v>
                </c:pt>
                <c:pt idx="2241">
                  <c:v>3.1248999999999999E-2</c:v>
                </c:pt>
                <c:pt idx="2242">
                  <c:v>3.1099999999999999E-2</c:v>
                </c:pt>
                <c:pt idx="2243">
                  <c:v>3.0950999999999999E-2</c:v>
                </c:pt>
                <c:pt idx="2244">
                  <c:v>3.0802E-2</c:v>
                </c:pt>
                <c:pt idx="2245">
                  <c:v>3.0655000000000002E-2</c:v>
                </c:pt>
                <c:pt idx="2246">
                  <c:v>3.0506999999999999E-2</c:v>
                </c:pt>
                <c:pt idx="2247">
                  <c:v>3.0359000000000001E-2</c:v>
                </c:pt>
                <c:pt idx="2248">
                  <c:v>3.0210000000000001E-2</c:v>
                </c:pt>
                <c:pt idx="2249">
                  <c:v>3.0061000000000001E-2</c:v>
                </c:pt>
                <c:pt idx="2250">
                  <c:v>2.9912000000000001E-2</c:v>
                </c:pt>
                <c:pt idx="2251">
                  <c:v>2.9762E-2</c:v>
                </c:pt>
                <c:pt idx="2252">
                  <c:v>2.9611999999999999E-2</c:v>
                </c:pt>
                <c:pt idx="2253">
                  <c:v>2.9461000000000001E-2</c:v>
                </c:pt>
                <c:pt idx="2254">
                  <c:v>2.9309999999999999E-2</c:v>
                </c:pt>
                <c:pt idx="2255">
                  <c:v>2.9158E-2</c:v>
                </c:pt>
                <c:pt idx="2256">
                  <c:v>2.9005E-2</c:v>
                </c:pt>
                <c:pt idx="2257">
                  <c:v>2.8851000000000002E-2</c:v>
                </c:pt>
                <c:pt idx="2258">
                  <c:v>2.8698000000000001E-2</c:v>
                </c:pt>
                <c:pt idx="2259">
                  <c:v>2.8544E-2</c:v>
                </c:pt>
                <c:pt idx="2260">
                  <c:v>2.8389999999999999E-2</c:v>
                </c:pt>
                <c:pt idx="2261">
                  <c:v>2.8236000000000001E-2</c:v>
                </c:pt>
                <c:pt idx="2262">
                  <c:v>2.8083E-2</c:v>
                </c:pt>
                <c:pt idx="2263">
                  <c:v>2.793E-2</c:v>
                </c:pt>
                <c:pt idx="2264">
                  <c:v>2.7777E-2</c:v>
                </c:pt>
                <c:pt idx="2265">
                  <c:v>2.7623999999999999E-2</c:v>
                </c:pt>
                <c:pt idx="2266">
                  <c:v>2.7470000000000001E-2</c:v>
                </c:pt>
                <c:pt idx="2267">
                  <c:v>2.7316E-2</c:v>
                </c:pt>
                <c:pt idx="2268">
                  <c:v>2.7161999999999999E-2</c:v>
                </c:pt>
                <c:pt idx="2269">
                  <c:v>2.7007E-2</c:v>
                </c:pt>
                <c:pt idx="2270">
                  <c:v>3.2135999999999998E-2</c:v>
                </c:pt>
                <c:pt idx="2271">
                  <c:v>3.1951E-2</c:v>
                </c:pt>
                <c:pt idx="2272">
                  <c:v>3.1767999999999998E-2</c:v>
                </c:pt>
                <c:pt idx="2273">
                  <c:v>3.1585000000000002E-2</c:v>
                </c:pt>
                <c:pt idx="2274">
                  <c:v>3.1404000000000001E-2</c:v>
                </c:pt>
                <c:pt idx="2275">
                  <c:v>3.1223000000000001E-2</c:v>
                </c:pt>
                <c:pt idx="2276">
                  <c:v>3.1043000000000001E-2</c:v>
                </c:pt>
                <c:pt idx="2277">
                  <c:v>3.0863999999999999E-2</c:v>
                </c:pt>
                <c:pt idx="2278">
                  <c:v>3.0685E-2</c:v>
                </c:pt>
                <c:pt idx="2279">
                  <c:v>3.0505999999999998E-2</c:v>
                </c:pt>
                <c:pt idx="2280">
                  <c:v>3.0327E-2</c:v>
                </c:pt>
                <c:pt idx="2281">
                  <c:v>3.0148000000000001E-2</c:v>
                </c:pt>
                <c:pt idx="2282">
                  <c:v>2.9968999999999999E-2</c:v>
                </c:pt>
                <c:pt idx="2283">
                  <c:v>2.9789E-2</c:v>
                </c:pt>
                <c:pt idx="2284">
                  <c:v>2.9607999999999999E-2</c:v>
                </c:pt>
                <c:pt idx="2285">
                  <c:v>2.9426000000000001E-2</c:v>
                </c:pt>
                <c:pt idx="2286">
                  <c:v>2.9243000000000002E-2</c:v>
                </c:pt>
                <c:pt idx="2287">
                  <c:v>2.9059999999999999E-2</c:v>
                </c:pt>
                <c:pt idx="2288">
                  <c:v>2.8877E-2</c:v>
                </c:pt>
                <c:pt idx="2289">
                  <c:v>2.8694000000000001E-2</c:v>
                </c:pt>
                <c:pt idx="2290">
                  <c:v>2.8511000000000002E-2</c:v>
                </c:pt>
                <c:pt idx="2291">
                  <c:v>2.8327999999999999E-2</c:v>
                </c:pt>
                <c:pt idx="2292">
                  <c:v>2.8145E-2</c:v>
                </c:pt>
                <c:pt idx="2293">
                  <c:v>2.7961E-2</c:v>
                </c:pt>
                <c:pt idx="2294">
                  <c:v>2.7778000000000001E-2</c:v>
                </c:pt>
                <c:pt idx="2295">
                  <c:v>2.7595000000000001E-2</c:v>
                </c:pt>
                <c:pt idx="2296">
                  <c:v>2.7413E-2</c:v>
                </c:pt>
                <c:pt idx="2297">
                  <c:v>2.7231999999999999E-2</c:v>
                </c:pt>
                <c:pt idx="2298">
                  <c:v>2.7052E-2</c:v>
                </c:pt>
                <c:pt idx="2299">
                  <c:v>2.6872E-2</c:v>
                </c:pt>
                <c:pt idx="2300">
                  <c:v>2.6693000000000001E-2</c:v>
                </c:pt>
                <c:pt idx="2301">
                  <c:v>2.6513999999999999E-2</c:v>
                </c:pt>
                <c:pt idx="2302">
                  <c:v>2.6334E-2</c:v>
                </c:pt>
                <c:pt idx="2303">
                  <c:v>2.6154E-2</c:v>
                </c:pt>
                <c:pt idx="2304">
                  <c:v>2.5974000000000001E-2</c:v>
                </c:pt>
                <c:pt idx="2305">
                  <c:v>2.5794000000000001E-2</c:v>
                </c:pt>
                <c:pt idx="2306">
                  <c:v>2.5613E-2</c:v>
                </c:pt>
                <c:pt idx="2307">
                  <c:v>2.5432E-2</c:v>
                </c:pt>
                <c:pt idx="2308">
                  <c:v>2.5250000000000002E-2</c:v>
                </c:pt>
                <c:pt idx="2309">
                  <c:v>2.5069000000000001E-2</c:v>
                </c:pt>
                <c:pt idx="2310">
                  <c:v>2.4888E-2</c:v>
                </c:pt>
                <c:pt idx="2311">
                  <c:v>2.4708999999999998E-2</c:v>
                </c:pt>
                <c:pt idx="2312">
                  <c:v>2.4531000000000001E-2</c:v>
                </c:pt>
                <c:pt idx="2313">
                  <c:v>2.4355000000000002E-2</c:v>
                </c:pt>
                <c:pt idx="2314">
                  <c:v>2.418E-2</c:v>
                </c:pt>
                <c:pt idx="2315">
                  <c:v>2.4006E-2</c:v>
                </c:pt>
                <c:pt idx="2316">
                  <c:v>2.3831999999999999E-2</c:v>
                </c:pt>
                <c:pt idx="2317">
                  <c:v>2.3657999999999998E-2</c:v>
                </c:pt>
                <c:pt idx="2318">
                  <c:v>2.3484000000000001E-2</c:v>
                </c:pt>
                <c:pt idx="2319">
                  <c:v>2.3309E-2</c:v>
                </c:pt>
                <c:pt idx="2320">
                  <c:v>2.3133999999999998E-2</c:v>
                </c:pt>
                <c:pt idx="2321">
                  <c:v>2.2957000000000002E-2</c:v>
                </c:pt>
                <c:pt idx="2322">
                  <c:v>2.2779000000000001E-2</c:v>
                </c:pt>
                <c:pt idx="2323">
                  <c:v>2.2599999999999999E-2</c:v>
                </c:pt>
                <c:pt idx="2324">
                  <c:v>2.2419000000000001E-2</c:v>
                </c:pt>
                <c:pt idx="2325">
                  <c:v>2.2238000000000001E-2</c:v>
                </c:pt>
                <c:pt idx="2326">
                  <c:v>2.2055999999999999E-2</c:v>
                </c:pt>
                <c:pt idx="2327">
                  <c:v>2.1874000000000001E-2</c:v>
                </c:pt>
                <c:pt idx="2328">
                  <c:v>2.1691999999999999E-2</c:v>
                </c:pt>
                <c:pt idx="2329">
                  <c:v>2.1512E-2</c:v>
                </c:pt>
                <c:pt idx="2330">
                  <c:v>2.1332E-2</c:v>
                </c:pt>
                <c:pt idx="2331">
                  <c:v>2.1153999999999999E-2</c:v>
                </c:pt>
                <c:pt idx="2332">
                  <c:v>2.0976999999999999E-2</c:v>
                </c:pt>
                <c:pt idx="2333">
                  <c:v>2.0801E-2</c:v>
                </c:pt>
                <c:pt idx="2334">
                  <c:v>2.0625999999999999E-2</c:v>
                </c:pt>
                <c:pt idx="2335">
                  <c:v>2.0452000000000001E-2</c:v>
                </c:pt>
                <c:pt idx="2336">
                  <c:v>2.0278999999999998E-2</c:v>
                </c:pt>
                <c:pt idx="2337">
                  <c:v>2.0105999999999999E-2</c:v>
                </c:pt>
                <c:pt idx="2338">
                  <c:v>1.9934E-2</c:v>
                </c:pt>
                <c:pt idx="2339">
                  <c:v>1.9762999999999999E-2</c:v>
                </c:pt>
                <c:pt idx="2340">
                  <c:v>1.9591999999999998E-2</c:v>
                </c:pt>
                <c:pt idx="2341">
                  <c:v>1.9421999999999998E-2</c:v>
                </c:pt>
                <c:pt idx="2342">
                  <c:v>1.9252999999999999E-2</c:v>
                </c:pt>
                <c:pt idx="2343">
                  <c:v>1.9084E-2</c:v>
                </c:pt>
                <c:pt idx="2344">
                  <c:v>1.8915000000000001E-2</c:v>
                </c:pt>
                <c:pt idx="2345">
                  <c:v>1.8745999999999999E-2</c:v>
                </c:pt>
                <c:pt idx="2346">
                  <c:v>1.8575999999999999E-2</c:v>
                </c:pt>
                <c:pt idx="2347">
                  <c:v>1.8407E-2</c:v>
                </c:pt>
                <c:pt idx="2348">
                  <c:v>1.8237E-2</c:v>
                </c:pt>
                <c:pt idx="2349">
                  <c:v>1.8067E-2</c:v>
                </c:pt>
                <c:pt idx="2350">
                  <c:v>1.7895999999999999E-2</c:v>
                </c:pt>
                <c:pt idx="2351">
                  <c:v>1.7725000000000001E-2</c:v>
                </c:pt>
                <c:pt idx="2352">
                  <c:v>1.7554E-2</c:v>
                </c:pt>
                <c:pt idx="2353">
                  <c:v>1.7382999999999999E-2</c:v>
                </c:pt>
                <c:pt idx="2354">
                  <c:v>1.7211000000000001E-2</c:v>
                </c:pt>
                <c:pt idx="2355">
                  <c:v>1.704E-2</c:v>
                </c:pt>
                <c:pt idx="2356">
                  <c:v>1.6871000000000001E-2</c:v>
                </c:pt>
                <c:pt idx="2357">
                  <c:v>1.6702000000000002E-2</c:v>
                </c:pt>
                <c:pt idx="2358">
                  <c:v>1.6535000000000001E-2</c:v>
                </c:pt>
                <c:pt idx="2359">
                  <c:v>1.6369000000000002E-2</c:v>
                </c:pt>
                <c:pt idx="2360">
                  <c:v>1.6205000000000001E-2</c:v>
                </c:pt>
                <c:pt idx="2361">
                  <c:v>1.6041E-2</c:v>
                </c:pt>
                <c:pt idx="2362">
                  <c:v>1.5879000000000001E-2</c:v>
                </c:pt>
                <c:pt idx="2363">
                  <c:v>1.5716999999999998E-2</c:v>
                </c:pt>
                <c:pt idx="2364">
                  <c:v>1.5556E-2</c:v>
                </c:pt>
                <c:pt idx="2365">
                  <c:v>1.5396E-2</c:v>
                </c:pt>
                <c:pt idx="2366">
                  <c:v>1.5237000000000001E-2</c:v>
                </c:pt>
                <c:pt idx="2367">
                  <c:v>1.5079E-2</c:v>
                </c:pt>
                <c:pt idx="2368">
                  <c:v>1.4922E-2</c:v>
                </c:pt>
                <c:pt idx="2369">
                  <c:v>1.4766E-2</c:v>
                </c:pt>
                <c:pt idx="2370">
                  <c:v>1.461E-2</c:v>
                </c:pt>
                <c:pt idx="2371">
                  <c:v>1.4455000000000001E-2</c:v>
                </c:pt>
                <c:pt idx="2372">
                  <c:v>1.4298999999999999E-2</c:v>
                </c:pt>
                <c:pt idx="2373">
                  <c:v>1.4142999999999999E-2</c:v>
                </c:pt>
                <c:pt idx="2374">
                  <c:v>1.3989E-2</c:v>
                </c:pt>
                <c:pt idx="2375">
                  <c:v>1.3835E-2</c:v>
                </c:pt>
                <c:pt idx="2376">
                  <c:v>1.3683000000000001E-2</c:v>
                </c:pt>
                <c:pt idx="2377">
                  <c:v>1.3532000000000001E-2</c:v>
                </c:pt>
                <c:pt idx="2378">
                  <c:v>1.3383000000000001E-2</c:v>
                </c:pt>
                <c:pt idx="2379">
                  <c:v>1.3235E-2</c:v>
                </c:pt>
                <c:pt idx="2380">
                  <c:v>1.3089E-2</c:v>
                </c:pt>
                <c:pt idx="2381">
                  <c:v>1.2944000000000001E-2</c:v>
                </c:pt>
                <c:pt idx="2382">
                  <c:v>1.2800000000000001E-2</c:v>
                </c:pt>
                <c:pt idx="2383">
                  <c:v>1.2658000000000001E-2</c:v>
                </c:pt>
                <c:pt idx="2384">
                  <c:v>1.2517E-2</c:v>
                </c:pt>
                <c:pt idx="2385">
                  <c:v>1.2376E-2</c:v>
                </c:pt>
                <c:pt idx="2386">
                  <c:v>1.2236E-2</c:v>
                </c:pt>
                <c:pt idx="2387">
                  <c:v>1.2097E-2</c:v>
                </c:pt>
                <c:pt idx="2388">
                  <c:v>1.1958999999999999E-2</c:v>
                </c:pt>
                <c:pt idx="2389">
                  <c:v>1.1821999999999999E-2</c:v>
                </c:pt>
                <c:pt idx="2390">
                  <c:v>1.1686E-2</c:v>
                </c:pt>
                <c:pt idx="2391">
                  <c:v>1.1551000000000001E-2</c:v>
                </c:pt>
                <c:pt idx="2392">
                  <c:v>1.1417E-2</c:v>
                </c:pt>
                <c:pt idx="2393">
                  <c:v>1.1283E-2</c:v>
                </c:pt>
                <c:pt idx="2394">
                  <c:v>1.1150999999999999E-2</c:v>
                </c:pt>
                <c:pt idx="2395">
                  <c:v>1.102E-2</c:v>
                </c:pt>
                <c:pt idx="2396">
                  <c:v>1.089E-2</c:v>
                </c:pt>
                <c:pt idx="2397">
                  <c:v>1.0762000000000001E-2</c:v>
                </c:pt>
                <c:pt idx="2398">
                  <c:v>1.0635E-2</c:v>
                </c:pt>
                <c:pt idx="2399">
                  <c:v>1.051E-2</c:v>
                </c:pt>
                <c:pt idx="2400">
                  <c:v>1.0385999999999999E-2</c:v>
                </c:pt>
                <c:pt idx="2401">
                  <c:v>1.0264000000000001E-2</c:v>
                </c:pt>
                <c:pt idx="2402">
                  <c:v>1.0142999999999999E-2</c:v>
                </c:pt>
                <c:pt idx="2403">
                  <c:v>1.0024E-2</c:v>
                </c:pt>
                <c:pt idx="2404">
                  <c:v>9.9054E-3</c:v>
                </c:pt>
                <c:pt idx="2405">
                  <c:v>9.7882999999999998E-3</c:v>
                </c:pt>
                <c:pt idx="2406">
                  <c:v>9.6723999999999994E-3</c:v>
                </c:pt>
                <c:pt idx="2407">
                  <c:v>9.5578E-3</c:v>
                </c:pt>
                <c:pt idx="2408">
                  <c:v>9.4444999999999998E-3</c:v>
                </c:pt>
                <c:pt idx="2409">
                  <c:v>9.3323999999999994E-3</c:v>
                </c:pt>
                <c:pt idx="2410">
                  <c:v>9.2216999999999993E-3</c:v>
                </c:pt>
                <c:pt idx="2411">
                  <c:v>9.1125000000000008E-3</c:v>
                </c:pt>
                <c:pt idx="2412">
                  <c:v>9.0046999999999992E-3</c:v>
                </c:pt>
                <c:pt idx="2413">
                  <c:v>8.8981000000000008E-3</c:v>
                </c:pt>
                <c:pt idx="2414">
                  <c:v>8.7925999999999994E-3</c:v>
                </c:pt>
                <c:pt idx="2415">
                  <c:v>8.6879999999999995E-3</c:v>
                </c:pt>
                <c:pt idx="2416">
                  <c:v>8.5842000000000002E-3</c:v>
                </c:pt>
                <c:pt idx="2417">
                  <c:v>8.4813000000000006E-3</c:v>
                </c:pt>
                <c:pt idx="2418">
                  <c:v>8.3792999999999992E-3</c:v>
                </c:pt>
                <c:pt idx="2419">
                  <c:v>8.2781999999999994E-3</c:v>
                </c:pt>
                <c:pt idx="2420">
                  <c:v>8.1781000000000006E-3</c:v>
                </c:pt>
                <c:pt idx="2421">
                  <c:v>8.0789999999999994E-3</c:v>
                </c:pt>
                <c:pt idx="2422">
                  <c:v>7.9809000000000008E-3</c:v>
                </c:pt>
                <c:pt idx="2423">
                  <c:v>7.8838999999999992E-3</c:v>
                </c:pt>
                <c:pt idx="2424">
                  <c:v>7.7876000000000004E-3</c:v>
                </c:pt>
                <c:pt idx="2425">
                  <c:v>7.6921999999999997E-3</c:v>
                </c:pt>
                <c:pt idx="2426">
                  <c:v>7.5978E-3</c:v>
                </c:pt>
                <c:pt idx="2427">
                  <c:v>7.5040999999999997E-3</c:v>
                </c:pt>
                <c:pt idx="2428">
                  <c:v>7.4111000000000003E-3</c:v>
                </c:pt>
                <c:pt idx="2429">
                  <c:v>7.3188999999999997E-3</c:v>
                </c:pt>
                <c:pt idx="2430">
                  <c:v>7.2277000000000001E-3</c:v>
                </c:pt>
                <c:pt idx="2431">
                  <c:v>7.1374999999999997E-3</c:v>
                </c:pt>
                <c:pt idx="2432">
                  <c:v>7.0483999999999998E-3</c:v>
                </c:pt>
                <c:pt idx="2433">
                  <c:v>6.9605999999999999E-3</c:v>
                </c:pt>
                <c:pt idx="2434">
                  <c:v>6.8741999999999996E-3</c:v>
                </c:pt>
                <c:pt idx="2435">
                  <c:v>6.7895000000000004E-3</c:v>
                </c:pt>
                <c:pt idx="2436">
                  <c:v>6.7067999999999997E-3</c:v>
                </c:pt>
                <c:pt idx="2437">
                  <c:v>6.6259999999999999E-3</c:v>
                </c:pt>
                <c:pt idx="2438">
                  <c:v>6.5471000000000001E-3</c:v>
                </c:pt>
                <c:pt idx="2439">
                  <c:v>6.4700000000000001E-3</c:v>
                </c:pt>
                <c:pt idx="2440">
                  <c:v>6.3946000000000003E-3</c:v>
                </c:pt>
                <c:pt idx="2441">
                  <c:v>6.3207000000000003E-3</c:v>
                </c:pt>
                <c:pt idx="2442">
                  <c:v>6.2481999999999998E-3</c:v>
                </c:pt>
                <c:pt idx="2443">
                  <c:v>6.1768999999999999E-3</c:v>
                </c:pt>
                <c:pt idx="2444">
                  <c:v>6.1069000000000002E-3</c:v>
                </c:pt>
                <c:pt idx="2445">
                  <c:v>6.038E-3</c:v>
                </c:pt>
                <c:pt idx="2446">
                  <c:v>5.9700999999999999E-3</c:v>
                </c:pt>
                <c:pt idx="2447">
                  <c:v>5.9030999999999997E-3</c:v>
                </c:pt>
                <c:pt idx="2448">
                  <c:v>5.8370999999999996E-3</c:v>
                </c:pt>
                <c:pt idx="2449">
                  <c:v>5.7720999999999996E-3</c:v>
                </c:pt>
                <c:pt idx="2450">
                  <c:v>5.7079000000000001E-3</c:v>
                </c:pt>
                <c:pt idx="2451">
                  <c:v>5.6446999999999999E-3</c:v>
                </c:pt>
                <c:pt idx="2452">
                  <c:v>5.5823000000000001E-3</c:v>
                </c:pt>
                <c:pt idx="2453">
                  <c:v>5.5208000000000002E-3</c:v>
                </c:pt>
                <c:pt idx="2454">
                  <c:v>5.4603000000000004E-3</c:v>
                </c:pt>
                <c:pt idx="2455">
                  <c:v>5.4006999999999996E-3</c:v>
                </c:pt>
                <c:pt idx="2456">
                  <c:v>5.3420000000000004E-3</c:v>
                </c:pt>
                <c:pt idx="2457">
                  <c:v>5.2840999999999999E-3</c:v>
                </c:pt>
                <c:pt idx="2458">
                  <c:v>5.2268999999999996E-3</c:v>
                </c:pt>
                <c:pt idx="2459">
                  <c:v>5.1704000000000003E-3</c:v>
                </c:pt>
                <c:pt idx="2460">
                  <c:v>5.1146999999999998E-3</c:v>
                </c:pt>
                <c:pt idx="2461">
                  <c:v>5.0599E-3</c:v>
                </c:pt>
                <c:pt idx="2462">
                  <c:v>4.1276E-2</c:v>
                </c:pt>
                <c:pt idx="2463">
                  <c:v>4.7669000000000003E-2</c:v>
                </c:pt>
                <c:pt idx="2464">
                  <c:v>4.7191999999999998E-2</c:v>
                </c:pt>
                <c:pt idx="2465">
                  <c:v>4.6725999999999997E-2</c:v>
                </c:pt>
                <c:pt idx="2466">
                  <c:v>4.6268999999999998E-2</c:v>
                </c:pt>
                <c:pt idx="2467">
                  <c:v>4.5821000000000001E-2</c:v>
                </c:pt>
                <c:pt idx="2468">
                  <c:v>4.5380999999999998E-2</c:v>
                </c:pt>
                <c:pt idx="2469">
                  <c:v>4.4948000000000002E-2</c:v>
                </c:pt>
                <c:pt idx="2470">
                  <c:v>4.4521999999999999E-2</c:v>
                </c:pt>
                <c:pt idx="2471">
                  <c:v>4.41E-2</c:v>
                </c:pt>
                <c:pt idx="2472">
                  <c:v>4.3683E-2</c:v>
                </c:pt>
                <c:pt idx="2473">
                  <c:v>4.3268000000000001E-2</c:v>
                </c:pt>
                <c:pt idx="2474">
                  <c:v>4.2854999999999997E-2</c:v>
                </c:pt>
                <c:pt idx="2475">
                  <c:v>4.2444000000000003E-2</c:v>
                </c:pt>
                <c:pt idx="2476">
                  <c:v>4.8723000000000002E-2</c:v>
                </c:pt>
                <c:pt idx="2477">
                  <c:v>4.8251000000000002E-2</c:v>
                </c:pt>
                <c:pt idx="2478">
                  <c:v>4.7784E-2</c:v>
                </c:pt>
                <c:pt idx="2479">
                  <c:v>4.7322999999999997E-2</c:v>
                </c:pt>
                <c:pt idx="2480">
                  <c:v>4.6869000000000001E-2</c:v>
                </c:pt>
                <c:pt idx="2481">
                  <c:v>4.6425000000000001E-2</c:v>
                </c:pt>
                <c:pt idx="2482">
                  <c:v>4.5988000000000001E-2</c:v>
                </c:pt>
                <c:pt idx="2483">
                  <c:v>4.5559000000000002E-2</c:v>
                </c:pt>
                <c:pt idx="2484">
                  <c:v>4.5136000000000003E-2</c:v>
                </c:pt>
                <c:pt idx="2485">
                  <c:v>4.9159000000000001E-2</c:v>
                </c:pt>
                <c:pt idx="2486">
                  <c:v>4.8710999999999997E-2</c:v>
                </c:pt>
                <c:pt idx="2487">
                  <c:v>4.827E-2</c:v>
                </c:pt>
                <c:pt idx="2488">
                  <c:v>4.7837999999999999E-2</c:v>
                </c:pt>
                <c:pt idx="2489">
                  <c:v>4.9438999999999997E-2</c:v>
                </c:pt>
                <c:pt idx="2490">
                  <c:v>4.9002999999999998E-2</c:v>
                </c:pt>
                <c:pt idx="2491">
                  <c:v>4.8575E-2</c:v>
                </c:pt>
                <c:pt idx="2492">
                  <c:v>4.8154000000000002E-2</c:v>
                </c:pt>
                <c:pt idx="2493">
                  <c:v>4.7742E-2</c:v>
                </c:pt>
                <c:pt idx="2494">
                  <c:v>4.734E-2</c:v>
                </c:pt>
                <c:pt idx="2495">
                  <c:v>4.6947000000000003E-2</c:v>
                </c:pt>
                <c:pt idx="2496">
                  <c:v>4.6564000000000001E-2</c:v>
                </c:pt>
                <c:pt idx="2497">
                  <c:v>4.6189000000000001E-2</c:v>
                </c:pt>
                <c:pt idx="2498">
                  <c:v>4.5822000000000002E-2</c:v>
                </c:pt>
                <c:pt idx="2499">
                  <c:v>4.5461000000000001E-2</c:v>
                </c:pt>
                <c:pt idx="2500">
                  <c:v>4.5104999999999999E-2</c:v>
                </c:pt>
                <c:pt idx="2501">
                  <c:v>4.4754000000000002E-2</c:v>
                </c:pt>
                <c:pt idx="2502">
                  <c:v>4.4408999999999997E-2</c:v>
                </c:pt>
                <c:pt idx="2503">
                  <c:v>4.4069999999999998E-2</c:v>
                </c:pt>
                <c:pt idx="2504">
                  <c:v>4.3820999999999999E-2</c:v>
                </c:pt>
                <c:pt idx="2505">
                  <c:v>4.3493999999999998E-2</c:v>
                </c:pt>
                <c:pt idx="2506">
                  <c:v>4.6360999999999999E-2</c:v>
                </c:pt>
                <c:pt idx="2507">
                  <c:v>4.6024000000000002E-2</c:v>
                </c:pt>
                <c:pt idx="2508">
                  <c:v>4.8689999999999997E-2</c:v>
                </c:pt>
                <c:pt idx="2509">
                  <c:v>4.8344999999999999E-2</c:v>
                </c:pt>
                <c:pt idx="2510">
                  <c:v>4.8007000000000001E-2</c:v>
                </c:pt>
                <c:pt idx="2511">
                  <c:v>4.7674000000000001E-2</c:v>
                </c:pt>
                <c:pt idx="2512">
                  <c:v>5.2481E-2</c:v>
                </c:pt>
                <c:pt idx="2513">
                  <c:v>5.7118000000000002E-2</c:v>
                </c:pt>
                <c:pt idx="2514">
                  <c:v>5.6727E-2</c:v>
                </c:pt>
                <c:pt idx="2515">
                  <c:v>5.6339E-2</c:v>
                </c:pt>
                <c:pt idx="2516">
                  <c:v>5.5955999999999999E-2</c:v>
                </c:pt>
                <c:pt idx="2517">
                  <c:v>5.5578000000000002E-2</c:v>
                </c:pt>
                <c:pt idx="2518">
                  <c:v>5.5204000000000003E-2</c:v>
                </c:pt>
                <c:pt idx="2519">
                  <c:v>5.4835000000000002E-2</c:v>
                </c:pt>
                <c:pt idx="2520">
                  <c:v>5.4472E-2</c:v>
                </c:pt>
                <c:pt idx="2521">
                  <c:v>5.4113000000000001E-2</c:v>
                </c:pt>
                <c:pt idx="2522">
                  <c:v>5.3759000000000001E-2</c:v>
                </c:pt>
                <c:pt idx="2523">
                  <c:v>5.3411E-2</c:v>
                </c:pt>
                <c:pt idx="2524">
                  <c:v>5.3067999999999997E-2</c:v>
                </c:pt>
                <c:pt idx="2525">
                  <c:v>5.2729999999999999E-2</c:v>
                </c:pt>
                <c:pt idx="2526">
                  <c:v>5.2399000000000001E-2</c:v>
                </c:pt>
                <c:pt idx="2527">
                  <c:v>5.2074000000000002E-2</c:v>
                </c:pt>
                <c:pt idx="2528">
                  <c:v>5.1756999999999997E-2</c:v>
                </c:pt>
                <c:pt idx="2529">
                  <c:v>5.1444999999999998E-2</c:v>
                </c:pt>
                <c:pt idx="2530">
                  <c:v>5.1138000000000003E-2</c:v>
                </c:pt>
                <c:pt idx="2531">
                  <c:v>5.0837E-2</c:v>
                </c:pt>
                <c:pt idx="2532">
                  <c:v>5.0539000000000001E-2</c:v>
                </c:pt>
                <c:pt idx="2533">
                  <c:v>5.0245999999999999E-2</c:v>
                </c:pt>
                <c:pt idx="2534">
                  <c:v>4.9956E-2</c:v>
                </c:pt>
                <c:pt idx="2535">
                  <c:v>4.9669999999999999E-2</c:v>
                </c:pt>
                <c:pt idx="2536">
                  <c:v>4.9388000000000001E-2</c:v>
                </c:pt>
                <c:pt idx="2537">
                  <c:v>4.9110000000000001E-2</c:v>
                </c:pt>
                <c:pt idx="2538">
                  <c:v>4.8835999999999997E-2</c:v>
                </c:pt>
                <c:pt idx="2539">
                  <c:v>4.8565999999999998E-2</c:v>
                </c:pt>
                <c:pt idx="2540">
                  <c:v>4.8298000000000001E-2</c:v>
                </c:pt>
                <c:pt idx="2541">
                  <c:v>4.8030999999999997E-2</c:v>
                </c:pt>
                <c:pt idx="2542">
                  <c:v>4.7765000000000002E-2</c:v>
                </c:pt>
                <c:pt idx="2543">
                  <c:v>4.7499E-2</c:v>
                </c:pt>
                <c:pt idx="2544">
                  <c:v>4.7232999999999997E-2</c:v>
                </c:pt>
                <c:pt idx="2545">
                  <c:v>4.6967000000000002E-2</c:v>
                </c:pt>
                <c:pt idx="2546">
                  <c:v>4.6700999999999999E-2</c:v>
                </c:pt>
                <c:pt idx="2547">
                  <c:v>4.6434999999999997E-2</c:v>
                </c:pt>
                <c:pt idx="2548">
                  <c:v>4.6169000000000002E-2</c:v>
                </c:pt>
                <c:pt idx="2549">
                  <c:v>4.5904E-2</c:v>
                </c:pt>
                <c:pt idx="2550">
                  <c:v>4.564E-2</c:v>
                </c:pt>
                <c:pt idx="2551">
                  <c:v>4.5377000000000001E-2</c:v>
                </c:pt>
                <c:pt idx="2552">
                  <c:v>4.5116000000000003E-2</c:v>
                </c:pt>
                <c:pt idx="2553">
                  <c:v>4.4856E-2</c:v>
                </c:pt>
                <c:pt idx="2554">
                  <c:v>4.4599E-2</c:v>
                </c:pt>
                <c:pt idx="2555">
                  <c:v>4.4345000000000002E-2</c:v>
                </c:pt>
                <c:pt idx="2556">
                  <c:v>4.4094000000000001E-2</c:v>
                </c:pt>
                <c:pt idx="2557">
                  <c:v>4.3846000000000003E-2</c:v>
                </c:pt>
                <c:pt idx="2558">
                  <c:v>4.3601000000000001E-2</c:v>
                </c:pt>
                <c:pt idx="2559">
                  <c:v>4.3360000000000003E-2</c:v>
                </c:pt>
                <c:pt idx="2560">
                  <c:v>4.3121E-2</c:v>
                </c:pt>
                <c:pt idx="2561">
                  <c:v>4.2885E-2</c:v>
                </c:pt>
                <c:pt idx="2562">
                  <c:v>4.2651000000000001E-2</c:v>
                </c:pt>
                <c:pt idx="2563">
                  <c:v>4.2418999999999998E-2</c:v>
                </c:pt>
                <c:pt idx="2564">
                  <c:v>4.2188000000000003E-2</c:v>
                </c:pt>
                <c:pt idx="2565">
                  <c:v>4.1958000000000002E-2</c:v>
                </c:pt>
                <c:pt idx="2566">
                  <c:v>4.1730000000000003E-2</c:v>
                </c:pt>
                <c:pt idx="2567">
                  <c:v>4.1502999999999998E-2</c:v>
                </c:pt>
                <c:pt idx="2568">
                  <c:v>4.1277000000000001E-2</c:v>
                </c:pt>
                <c:pt idx="2569">
                  <c:v>4.1051999999999998E-2</c:v>
                </c:pt>
                <c:pt idx="2570">
                  <c:v>4.0828999999999997E-2</c:v>
                </c:pt>
                <c:pt idx="2571">
                  <c:v>4.0606999999999997E-2</c:v>
                </c:pt>
                <c:pt idx="2572">
                  <c:v>4.0385999999999998E-2</c:v>
                </c:pt>
                <c:pt idx="2573">
                  <c:v>4.0167000000000001E-2</c:v>
                </c:pt>
                <c:pt idx="2574">
                  <c:v>3.9948999999999998E-2</c:v>
                </c:pt>
                <c:pt idx="2575">
                  <c:v>3.9732000000000003E-2</c:v>
                </c:pt>
                <c:pt idx="2576">
                  <c:v>3.9515000000000002E-2</c:v>
                </c:pt>
                <c:pt idx="2577">
                  <c:v>3.9299000000000001E-2</c:v>
                </c:pt>
                <c:pt idx="2578">
                  <c:v>3.9084000000000001E-2</c:v>
                </c:pt>
                <c:pt idx="2579">
                  <c:v>3.8870000000000002E-2</c:v>
                </c:pt>
                <c:pt idx="2580">
                  <c:v>3.8658999999999999E-2</c:v>
                </c:pt>
                <c:pt idx="2581">
                  <c:v>3.8448999999999997E-2</c:v>
                </c:pt>
                <c:pt idx="2582">
                  <c:v>3.8240999999999997E-2</c:v>
                </c:pt>
                <c:pt idx="2583">
                  <c:v>3.8033999999999998E-2</c:v>
                </c:pt>
                <c:pt idx="2584">
                  <c:v>3.7828000000000001E-2</c:v>
                </c:pt>
                <c:pt idx="2585">
                  <c:v>3.7622000000000003E-2</c:v>
                </c:pt>
                <c:pt idx="2586">
                  <c:v>3.7416999999999999E-2</c:v>
                </c:pt>
                <c:pt idx="2587">
                  <c:v>3.7213000000000003E-2</c:v>
                </c:pt>
                <c:pt idx="2588">
                  <c:v>3.7007999999999999E-2</c:v>
                </c:pt>
                <c:pt idx="2589">
                  <c:v>3.6802000000000001E-2</c:v>
                </c:pt>
                <c:pt idx="2590">
                  <c:v>3.6596999999999998E-2</c:v>
                </c:pt>
                <c:pt idx="2591">
                  <c:v>3.6391E-2</c:v>
                </c:pt>
                <c:pt idx="2592">
                  <c:v>3.6186000000000003E-2</c:v>
                </c:pt>
                <c:pt idx="2593">
                  <c:v>3.5982E-2</c:v>
                </c:pt>
                <c:pt idx="2594">
                  <c:v>3.5778999999999998E-2</c:v>
                </c:pt>
                <c:pt idx="2595">
                  <c:v>3.5576999999999998E-2</c:v>
                </c:pt>
                <c:pt idx="2596">
                  <c:v>3.5375999999999998E-2</c:v>
                </c:pt>
                <c:pt idx="2597">
                  <c:v>3.5177E-2</c:v>
                </c:pt>
                <c:pt idx="2598">
                  <c:v>3.4979999999999997E-2</c:v>
                </c:pt>
                <c:pt idx="2599">
                  <c:v>3.4784000000000002E-2</c:v>
                </c:pt>
                <c:pt idx="2600">
                  <c:v>3.4590999999999997E-2</c:v>
                </c:pt>
                <c:pt idx="2601">
                  <c:v>3.4397999999999998E-2</c:v>
                </c:pt>
                <c:pt idx="2602">
                  <c:v>3.4207000000000001E-2</c:v>
                </c:pt>
                <c:pt idx="2603">
                  <c:v>3.4015999999999998E-2</c:v>
                </c:pt>
                <c:pt idx="2604">
                  <c:v>3.3826000000000002E-2</c:v>
                </c:pt>
                <c:pt idx="2605">
                  <c:v>3.3637E-2</c:v>
                </c:pt>
                <c:pt idx="2606">
                  <c:v>3.3447999999999999E-2</c:v>
                </c:pt>
                <c:pt idx="2607">
                  <c:v>3.3260999999999999E-2</c:v>
                </c:pt>
                <c:pt idx="2608">
                  <c:v>3.3073999999999999E-2</c:v>
                </c:pt>
                <c:pt idx="2609">
                  <c:v>3.2888000000000001E-2</c:v>
                </c:pt>
                <c:pt idx="2610">
                  <c:v>3.2702000000000002E-2</c:v>
                </c:pt>
                <c:pt idx="2611">
                  <c:v>3.2517999999999998E-2</c:v>
                </c:pt>
                <c:pt idx="2612">
                  <c:v>3.2335000000000003E-2</c:v>
                </c:pt>
                <c:pt idx="2613">
                  <c:v>3.2155000000000003E-2</c:v>
                </c:pt>
                <c:pt idx="2614">
                  <c:v>3.1977999999999999E-2</c:v>
                </c:pt>
                <c:pt idx="2615">
                  <c:v>4.2769000000000001E-2</c:v>
                </c:pt>
                <c:pt idx="2616">
                  <c:v>4.4498999999999997E-2</c:v>
                </c:pt>
                <c:pt idx="2617">
                  <c:v>4.4257999999999999E-2</c:v>
                </c:pt>
                <c:pt idx="2618">
                  <c:v>4.4019999999999997E-2</c:v>
                </c:pt>
                <c:pt idx="2619">
                  <c:v>4.666E-2</c:v>
                </c:pt>
                <c:pt idx="2620">
                  <c:v>4.9360000000000001E-2</c:v>
                </c:pt>
                <c:pt idx="2621">
                  <c:v>4.9093999999999999E-2</c:v>
                </c:pt>
                <c:pt idx="2622">
                  <c:v>4.8828999999999997E-2</c:v>
                </c:pt>
                <c:pt idx="2623">
                  <c:v>4.8562000000000001E-2</c:v>
                </c:pt>
                <c:pt idx="2624">
                  <c:v>4.8293999999999997E-2</c:v>
                </c:pt>
                <c:pt idx="2625">
                  <c:v>4.8023999999999997E-2</c:v>
                </c:pt>
                <c:pt idx="2626">
                  <c:v>4.7752000000000003E-2</c:v>
                </c:pt>
                <c:pt idx="2627">
                  <c:v>4.7479E-2</c:v>
                </c:pt>
                <c:pt idx="2628">
                  <c:v>4.7205999999999998E-2</c:v>
                </c:pt>
                <c:pt idx="2629">
                  <c:v>4.6932000000000001E-2</c:v>
                </c:pt>
                <c:pt idx="2630">
                  <c:v>4.6658999999999999E-2</c:v>
                </c:pt>
                <c:pt idx="2631">
                  <c:v>4.6385999999999997E-2</c:v>
                </c:pt>
                <c:pt idx="2632">
                  <c:v>4.6114000000000002E-2</c:v>
                </c:pt>
                <c:pt idx="2633">
                  <c:v>4.5841E-2</c:v>
                </c:pt>
                <c:pt idx="2634">
                  <c:v>4.5569999999999999E-2</c:v>
                </c:pt>
                <c:pt idx="2635">
                  <c:v>4.5297999999999998E-2</c:v>
                </c:pt>
                <c:pt idx="2636">
                  <c:v>4.5025999999999997E-2</c:v>
                </c:pt>
                <c:pt idx="2637">
                  <c:v>4.4753000000000001E-2</c:v>
                </c:pt>
                <c:pt idx="2638">
                  <c:v>4.4478999999999998E-2</c:v>
                </c:pt>
                <c:pt idx="2639">
                  <c:v>4.4205000000000001E-2</c:v>
                </c:pt>
                <c:pt idx="2640">
                  <c:v>4.3929999999999997E-2</c:v>
                </c:pt>
                <c:pt idx="2641">
                  <c:v>4.3654999999999999E-2</c:v>
                </c:pt>
                <c:pt idx="2642">
                  <c:v>4.3380000000000002E-2</c:v>
                </c:pt>
                <c:pt idx="2643">
                  <c:v>4.3103000000000002E-2</c:v>
                </c:pt>
                <c:pt idx="2644">
                  <c:v>4.2825000000000002E-2</c:v>
                </c:pt>
                <c:pt idx="2645">
                  <c:v>4.2544999999999999E-2</c:v>
                </c:pt>
                <c:pt idx="2646">
                  <c:v>4.2264000000000003E-2</c:v>
                </c:pt>
                <c:pt idx="2647">
                  <c:v>4.1980999999999997E-2</c:v>
                </c:pt>
                <c:pt idx="2648">
                  <c:v>4.1697999999999999E-2</c:v>
                </c:pt>
                <c:pt idx="2649">
                  <c:v>4.1415E-2</c:v>
                </c:pt>
                <c:pt idx="2650">
                  <c:v>4.1131000000000001E-2</c:v>
                </c:pt>
                <c:pt idx="2651">
                  <c:v>4.0849000000000003E-2</c:v>
                </c:pt>
                <c:pt idx="2652">
                  <c:v>4.0566999999999999E-2</c:v>
                </c:pt>
                <c:pt idx="2653">
                  <c:v>4.0287999999999997E-2</c:v>
                </c:pt>
                <c:pt idx="2654">
                  <c:v>4.0010999999999998E-2</c:v>
                </c:pt>
                <c:pt idx="2655">
                  <c:v>3.9734999999999999E-2</c:v>
                </c:pt>
                <c:pt idx="2656">
                  <c:v>3.9460000000000002E-2</c:v>
                </c:pt>
                <c:pt idx="2657">
                  <c:v>3.9184999999999998E-2</c:v>
                </c:pt>
                <c:pt idx="2658">
                  <c:v>3.891E-2</c:v>
                </c:pt>
                <c:pt idx="2659">
                  <c:v>3.8634000000000002E-2</c:v>
                </c:pt>
                <c:pt idx="2660">
                  <c:v>3.8357000000000002E-2</c:v>
                </c:pt>
                <c:pt idx="2661">
                  <c:v>3.8081999999999998E-2</c:v>
                </c:pt>
                <c:pt idx="2662">
                  <c:v>3.7807E-2</c:v>
                </c:pt>
                <c:pt idx="2663">
                  <c:v>3.7532999999999997E-2</c:v>
                </c:pt>
                <c:pt idx="2664">
                  <c:v>3.7260000000000001E-2</c:v>
                </c:pt>
                <c:pt idx="2665">
                  <c:v>3.6988E-2</c:v>
                </c:pt>
                <c:pt idx="2666">
                  <c:v>3.6718000000000001E-2</c:v>
                </c:pt>
                <c:pt idx="2667">
                  <c:v>3.6450000000000003E-2</c:v>
                </c:pt>
                <c:pt idx="2668">
                  <c:v>3.6184000000000001E-2</c:v>
                </c:pt>
                <c:pt idx="2669">
                  <c:v>3.5920000000000001E-2</c:v>
                </c:pt>
                <c:pt idx="2670">
                  <c:v>3.5659000000000003E-2</c:v>
                </c:pt>
                <c:pt idx="2671">
                  <c:v>3.7583999999999999E-2</c:v>
                </c:pt>
                <c:pt idx="2672">
                  <c:v>3.7391000000000001E-2</c:v>
                </c:pt>
                <c:pt idx="2673">
                  <c:v>4.3803000000000002E-2</c:v>
                </c:pt>
                <c:pt idx="2674">
                  <c:v>4.6087999999999997E-2</c:v>
                </c:pt>
                <c:pt idx="2675">
                  <c:v>4.7389000000000001E-2</c:v>
                </c:pt>
                <c:pt idx="2676">
                  <c:v>4.9674999999999997E-2</c:v>
                </c:pt>
                <c:pt idx="2677">
                  <c:v>4.9348000000000003E-2</c:v>
                </c:pt>
                <c:pt idx="2678">
                  <c:v>4.9023999999999998E-2</c:v>
                </c:pt>
                <c:pt idx="2679">
                  <c:v>4.8703999999999997E-2</c:v>
                </c:pt>
                <c:pt idx="2680">
                  <c:v>4.8385999999999998E-2</c:v>
                </c:pt>
                <c:pt idx="2681">
                  <c:v>4.8069000000000001E-2</c:v>
                </c:pt>
                <c:pt idx="2682">
                  <c:v>4.7751000000000002E-2</c:v>
                </c:pt>
                <c:pt idx="2683">
                  <c:v>4.7432000000000002E-2</c:v>
                </c:pt>
                <c:pt idx="2684">
                  <c:v>4.7109999999999999E-2</c:v>
                </c:pt>
                <c:pt idx="2685">
                  <c:v>4.6783999999999999E-2</c:v>
                </c:pt>
                <c:pt idx="2686">
                  <c:v>4.6455000000000003E-2</c:v>
                </c:pt>
                <c:pt idx="2687">
                  <c:v>4.6122999999999997E-2</c:v>
                </c:pt>
                <c:pt idx="2688">
                  <c:v>4.5790999999999998E-2</c:v>
                </c:pt>
                <c:pt idx="2689">
                  <c:v>4.5457999999999998E-2</c:v>
                </c:pt>
                <c:pt idx="2690">
                  <c:v>4.5124999999999998E-2</c:v>
                </c:pt>
                <c:pt idx="2691">
                  <c:v>4.4792999999999999E-2</c:v>
                </c:pt>
                <c:pt idx="2692">
                  <c:v>4.4463000000000003E-2</c:v>
                </c:pt>
                <c:pt idx="2693">
                  <c:v>4.4135000000000001E-2</c:v>
                </c:pt>
                <c:pt idx="2694">
                  <c:v>4.3810000000000002E-2</c:v>
                </c:pt>
                <c:pt idx="2695">
                  <c:v>4.3487999999999999E-2</c:v>
                </c:pt>
                <c:pt idx="2696">
                  <c:v>4.3168999999999999E-2</c:v>
                </c:pt>
                <c:pt idx="2697">
                  <c:v>4.2853000000000002E-2</c:v>
                </c:pt>
                <c:pt idx="2698">
                  <c:v>4.2541000000000002E-2</c:v>
                </c:pt>
                <c:pt idx="2699">
                  <c:v>4.2230999999999998E-2</c:v>
                </c:pt>
                <c:pt idx="2700">
                  <c:v>4.1923000000000002E-2</c:v>
                </c:pt>
                <c:pt idx="2701">
                  <c:v>4.1617000000000001E-2</c:v>
                </c:pt>
                <c:pt idx="2702">
                  <c:v>4.1312000000000001E-2</c:v>
                </c:pt>
                <c:pt idx="2703">
                  <c:v>4.1009999999999998E-2</c:v>
                </c:pt>
                <c:pt idx="2704">
                  <c:v>4.0709000000000002E-2</c:v>
                </c:pt>
                <c:pt idx="2705">
                  <c:v>4.0411000000000002E-2</c:v>
                </c:pt>
                <c:pt idx="2706">
                  <c:v>4.0113999999999997E-2</c:v>
                </c:pt>
                <c:pt idx="2707">
                  <c:v>3.9817999999999999E-2</c:v>
                </c:pt>
                <c:pt idx="2708">
                  <c:v>3.9523000000000003E-2</c:v>
                </c:pt>
                <c:pt idx="2709">
                  <c:v>3.9229E-2</c:v>
                </c:pt>
                <c:pt idx="2710">
                  <c:v>3.8935999999999998E-2</c:v>
                </c:pt>
                <c:pt idx="2711">
                  <c:v>3.8642000000000003E-2</c:v>
                </c:pt>
                <c:pt idx="2712">
                  <c:v>3.8349000000000001E-2</c:v>
                </c:pt>
                <c:pt idx="2713">
                  <c:v>3.8057000000000001E-2</c:v>
                </c:pt>
                <c:pt idx="2714">
                  <c:v>3.7765E-2</c:v>
                </c:pt>
                <c:pt idx="2715">
                  <c:v>3.7472999999999999E-2</c:v>
                </c:pt>
                <c:pt idx="2716">
                  <c:v>3.7182E-2</c:v>
                </c:pt>
                <c:pt idx="2717">
                  <c:v>3.6891E-2</c:v>
                </c:pt>
                <c:pt idx="2718">
                  <c:v>3.6600000000000001E-2</c:v>
                </c:pt>
                <c:pt idx="2719">
                  <c:v>3.6306999999999999E-2</c:v>
                </c:pt>
                <c:pt idx="2720">
                  <c:v>3.6013000000000003E-2</c:v>
                </c:pt>
                <c:pt idx="2721">
                  <c:v>3.5716999999999999E-2</c:v>
                </c:pt>
                <c:pt idx="2722">
                  <c:v>3.5418999999999999E-2</c:v>
                </c:pt>
                <c:pt idx="2723">
                  <c:v>3.5120999999999999E-2</c:v>
                </c:pt>
                <c:pt idx="2724">
                  <c:v>1.3329</c:v>
                </c:pt>
                <c:pt idx="2725">
                  <c:v>1.3270999999999999</c:v>
                </c:pt>
                <c:pt idx="2726">
                  <c:v>1.3152999999999999</c:v>
                </c:pt>
                <c:pt idx="2727">
                  <c:v>1.3036000000000001</c:v>
                </c:pt>
                <c:pt idx="2728">
                  <c:v>1.292</c:v>
                </c:pt>
                <c:pt idx="2729">
                  <c:v>1.2805</c:v>
                </c:pt>
                <c:pt idx="2730">
                  <c:v>1.2689999999999999</c:v>
                </c:pt>
                <c:pt idx="2731">
                  <c:v>1.2576000000000001</c:v>
                </c:pt>
                <c:pt idx="2732">
                  <c:v>1.2463</c:v>
                </c:pt>
                <c:pt idx="2733">
                  <c:v>1.2351000000000001</c:v>
                </c:pt>
                <c:pt idx="2734">
                  <c:v>1.224</c:v>
                </c:pt>
                <c:pt idx="2735">
                  <c:v>1.2129000000000001</c:v>
                </c:pt>
                <c:pt idx="2736">
                  <c:v>1.2019</c:v>
                </c:pt>
                <c:pt idx="2737">
                  <c:v>1.1909000000000001</c:v>
                </c:pt>
                <c:pt idx="2738">
                  <c:v>1.1798999999999999</c:v>
                </c:pt>
                <c:pt idx="2739">
                  <c:v>1.1689000000000001</c:v>
                </c:pt>
                <c:pt idx="2740">
                  <c:v>1.1579999999999999</c:v>
                </c:pt>
                <c:pt idx="2741">
                  <c:v>1.1471</c:v>
                </c:pt>
                <c:pt idx="2742">
                  <c:v>1.1362000000000001</c:v>
                </c:pt>
                <c:pt idx="2743">
                  <c:v>1.1253</c:v>
                </c:pt>
                <c:pt idx="2744">
                  <c:v>1.1145</c:v>
                </c:pt>
                <c:pt idx="2745">
                  <c:v>1.1035999999999999</c:v>
                </c:pt>
                <c:pt idx="2746">
                  <c:v>1.0927</c:v>
                </c:pt>
                <c:pt idx="2747">
                  <c:v>1.0819000000000001</c:v>
                </c:pt>
                <c:pt idx="2748">
                  <c:v>1.0710999999999999</c:v>
                </c:pt>
                <c:pt idx="2749">
                  <c:v>1.0604</c:v>
                </c:pt>
                <c:pt idx="2750">
                  <c:v>1.0496000000000001</c:v>
                </c:pt>
                <c:pt idx="2751">
                  <c:v>1.0388999999999999</c:v>
                </c:pt>
                <c:pt idx="2752">
                  <c:v>1.0283</c:v>
                </c:pt>
                <c:pt idx="2753">
                  <c:v>1.0176000000000001</c:v>
                </c:pt>
                <c:pt idx="2754">
                  <c:v>1.0069999999999999</c:v>
                </c:pt>
                <c:pt idx="2755">
                  <c:v>0.99641000000000002</c:v>
                </c:pt>
                <c:pt idx="2756">
                  <c:v>0.98589000000000004</c:v>
                </c:pt>
                <c:pt idx="2757">
                  <c:v>0.97541999999999995</c:v>
                </c:pt>
                <c:pt idx="2758">
                  <c:v>0.96501999999999999</c:v>
                </c:pt>
                <c:pt idx="2759">
                  <c:v>0.95467999999999997</c:v>
                </c:pt>
                <c:pt idx="2760">
                  <c:v>0.94438</c:v>
                </c:pt>
                <c:pt idx="2761">
                  <c:v>0.93413999999999997</c:v>
                </c:pt>
                <c:pt idx="2762">
                  <c:v>0.92395000000000005</c:v>
                </c:pt>
                <c:pt idx="2763">
                  <c:v>0.91383999999999999</c:v>
                </c:pt>
                <c:pt idx="2764">
                  <c:v>0.90378999999999998</c:v>
                </c:pt>
                <c:pt idx="2765">
                  <c:v>0.89380000000000004</c:v>
                </c:pt>
                <c:pt idx="2766">
                  <c:v>0.88387000000000004</c:v>
                </c:pt>
                <c:pt idx="2767">
                  <c:v>0.87399000000000004</c:v>
                </c:pt>
                <c:pt idx="2768">
                  <c:v>0.86417999999999995</c:v>
                </c:pt>
                <c:pt idx="2769">
                  <c:v>0.85443999999999998</c:v>
                </c:pt>
                <c:pt idx="2770">
                  <c:v>0.84477000000000002</c:v>
                </c:pt>
                <c:pt idx="2771">
                  <c:v>0.83518000000000003</c:v>
                </c:pt>
                <c:pt idx="2772">
                  <c:v>0.82565999999999995</c:v>
                </c:pt>
                <c:pt idx="2773">
                  <c:v>0.81621999999999995</c:v>
                </c:pt>
                <c:pt idx="2774">
                  <c:v>0.80686000000000002</c:v>
                </c:pt>
                <c:pt idx="2775">
                  <c:v>0.79757999999999996</c:v>
                </c:pt>
                <c:pt idx="2776">
                  <c:v>0.78837999999999997</c:v>
                </c:pt>
                <c:pt idx="2777">
                  <c:v>0.77927999999999997</c:v>
                </c:pt>
                <c:pt idx="2778">
                  <c:v>0.77029999999999998</c:v>
                </c:pt>
                <c:pt idx="2779">
                  <c:v>0.76149</c:v>
                </c:pt>
                <c:pt idx="2780">
                  <c:v>0.75285000000000002</c:v>
                </c:pt>
                <c:pt idx="2781">
                  <c:v>0.74436999999999998</c:v>
                </c:pt>
                <c:pt idx="2782">
                  <c:v>0.73602999999999996</c:v>
                </c:pt>
                <c:pt idx="2783">
                  <c:v>0.72782999999999998</c:v>
                </c:pt>
                <c:pt idx="2784">
                  <c:v>0.71972999999999998</c:v>
                </c:pt>
                <c:pt idx="2785">
                  <c:v>0.71172000000000002</c:v>
                </c:pt>
                <c:pt idx="2786">
                  <c:v>0.70377999999999996</c:v>
                </c:pt>
                <c:pt idx="2787">
                  <c:v>0.69589000000000001</c:v>
                </c:pt>
                <c:pt idx="2788">
                  <c:v>0.68806999999999996</c:v>
                </c:pt>
                <c:pt idx="2789">
                  <c:v>0.68030999999999997</c:v>
                </c:pt>
                <c:pt idx="2790">
                  <c:v>0.67261000000000004</c:v>
                </c:pt>
                <c:pt idx="2791">
                  <c:v>0.66496</c:v>
                </c:pt>
                <c:pt idx="2792">
                  <c:v>0.65739000000000003</c:v>
                </c:pt>
                <c:pt idx="2793">
                  <c:v>0.64990999999999999</c:v>
                </c:pt>
                <c:pt idx="2794">
                  <c:v>0.64251999999999998</c:v>
                </c:pt>
                <c:pt idx="2795">
                  <c:v>0.63524000000000003</c:v>
                </c:pt>
                <c:pt idx="2796">
                  <c:v>0.62809000000000004</c:v>
                </c:pt>
                <c:pt idx="2797">
                  <c:v>0.62107999999999997</c:v>
                </c:pt>
                <c:pt idx="2798">
                  <c:v>0.61421000000000003</c:v>
                </c:pt>
                <c:pt idx="2799">
                  <c:v>0.60748000000000002</c:v>
                </c:pt>
                <c:pt idx="2800">
                  <c:v>0.60087000000000002</c:v>
                </c:pt>
                <c:pt idx="2801">
                  <c:v>0.59436999999999995</c:v>
                </c:pt>
                <c:pt idx="2802">
                  <c:v>0.58796999999999999</c:v>
                </c:pt>
                <c:pt idx="2803">
                  <c:v>0.58167000000000002</c:v>
                </c:pt>
                <c:pt idx="2804">
                  <c:v>0.57545999999999997</c:v>
                </c:pt>
                <c:pt idx="2805">
                  <c:v>0.56933999999999996</c:v>
                </c:pt>
                <c:pt idx="2806">
                  <c:v>0.56328999999999996</c:v>
                </c:pt>
                <c:pt idx="2807">
                  <c:v>0.55730999999999997</c:v>
                </c:pt>
                <c:pt idx="2808">
                  <c:v>0.5514</c:v>
                </c:pt>
                <c:pt idx="2809">
                  <c:v>0.54554999999999998</c:v>
                </c:pt>
                <c:pt idx="2810">
                  <c:v>0.53978000000000004</c:v>
                </c:pt>
                <c:pt idx="2811">
                  <c:v>0.53408</c:v>
                </c:pt>
                <c:pt idx="2812">
                  <c:v>0.52846000000000004</c:v>
                </c:pt>
                <c:pt idx="2813">
                  <c:v>0.52292000000000005</c:v>
                </c:pt>
                <c:pt idx="2814">
                  <c:v>0.51744999999999997</c:v>
                </c:pt>
                <c:pt idx="2815">
                  <c:v>0.51205000000000001</c:v>
                </c:pt>
                <c:pt idx="2816">
                  <c:v>0.50670999999999999</c:v>
                </c:pt>
                <c:pt idx="2817">
                  <c:v>0.50143000000000004</c:v>
                </c:pt>
                <c:pt idx="2818">
                  <c:v>0.49619999999999997</c:v>
                </c:pt>
                <c:pt idx="2819">
                  <c:v>0.49102000000000001</c:v>
                </c:pt>
                <c:pt idx="2820">
                  <c:v>0.48591000000000001</c:v>
                </c:pt>
                <c:pt idx="2821">
                  <c:v>0.48085</c:v>
                </c:pt>
                <c:pt idx="2822">
                  <c:v>0.47586000000000001</c:v>
                </c:pt>
                <c:pt idx="2823">
                  <c:v>0.47094000000000003</c:v>
                </c:pt>
                <c:pt idx="2824">
                  <c:v>0.46609</c:v>
                </c:pt>
                <c:pt idx="2825">
                  <c:v>0.46128999999999998</c:v>
                </c:pt>
                <c:pt idx="2826">
                  <c:v>0.45655000000000001</c:v>
                </c:pt>
                <c:pt idx="2827">
                  <c:v>0.45185999999999998</c:v>
                </c:pt>
                <c:pt idx="2828">
                  <c:v>0.44722000000000001</c:v>
                </c:pt>
                <c:pt idx="2829">
                  <c:v>0.44263000000000002</c:v>
                </c:pt>
                <c:pt idx="2830">
                  <c:v>0.43807000000000001</c:v>
                </c:pt>
                <c:pt idx="2831">
                  <c:v>0.43353999999999998</c:v>
                </c:pt>
                <c:pt idx="2832">
                  <c:v>0.42903000000000002</c:v>
                </c:pt>
                <c:pt idx="2833">
                  <c:v>0.42454999999999998</c:v>
                </c:pt>
                <c:pt idx="2834">
                  <c:v>0.42009999999999997</c:v>
                </c:pt>
                <c:pt idx="2835">
                  <c:v>0.41567999999999999</c:v>
                </c:pt>
                <c:pt idx="2836">
                  <c:v>0.41131000000000001</c:v>
                </c:pt>
                <c:pt idx="2837">
                  <c:v>0.40698000000000001</c:v>
                </c:pt>
                <c:pt idx="2838">
                  <c:v>0.40271000000000001</c:v>
                </c:pt>
                <c:pt idx="2839">
                  <c:v>0.39850000000000002</c:v>
                </c:pt>
                <c:pt idx="2840">
                  <c:v>0.39434999999999998</c:v>
                </c:pt>
                <c:pt idx="2841">
                  <c:v>0.39026</c:v>
                </c:pt>
                <c:pt idx="2842">
                  <c:v>0.38624000000000003</c:v>
                </c:pt>
                <c:pt idx="2843">
                  <c:v>0.38227</c:v>
                </c:pt>
                <c:pt idx="2844">
                  <c:v>0.37836999999999998</c:v>
                </c:pt>
                <c:pt idx="2845">
                  <c:v>0.37451000000000001</c:v>
                </c:pt>
                <c:pt idx="2846">
                  <c:v>0.37069999999999997</c:v>
                </c:pt>
                <c:pt idx="2847">
                  <c:v>0.36692999999999998</c:v>
                </c:pt>
                <c:pt idx="2848">
                  <c:v>0.36320000000000002</c:v>
                </c:pt>
                <c:pt idx="2849">
                  <c:v>0.35952000000000001</c:v>
                </c:pt>
                <c:pt idx="2850">
                  <c:v>0.35587999999999997</c:v>
                </c:pt>
                <c:pt idx="2851">
                  <c:v>0.35227999999999998</c:v>
                </c:pt>
                <c:pt idx="2852">
                  <c:v>0.34872999999999998</c:v>
                </c:pt>
                <c:pt idx="2853">
                  <c:v>0.34522999999999998</c:v>
                </c:pt>
                <c:pt idx="2854">
                  <c:v>0.34177999999999997</c:v>
                </c:pt>
                <c:pt idx="2855">
                  <c:v>0.33835999999999999</c:v>
                </c:pt>
                <c:pt idx="2856">
                  <c:v>0.33498</c:v>
                </c:pt>
                <c:pt idx="2857">
                  <c:v>0.33162999999999998</c:v>
                </c:pt>
                <c:pt idx="2858">
                  <c:v>0.32832</c:v>
                </c:pt>
                <c:pt idx="2859">
                  <c:v>0.32506000000000002</c:v>
                </c:pt>
                <c:pt idx="2860">
                  <c:v>0.32185000000000002</c:v>
                </c:pt>
                <c:pt idx="2861">
                  <c:v>0.31870999999999999</c:v>
                </c:pt>
                <c:pt idx="2862">
                  <c:v>0.31563000000000002</c:v>
                </c:pt>
                <c:pt idx="2863">
                  <c:v>0.31262000000000001</c:v>
                </c:pt>
                <c:pt idx="2864">
                  <c:v>0.30965999999999999</c:v>
                </c:pt>
                <c:pt idx="2865">
                  <c:v>0.30675000000000002</c:v>
                </c:pt>
                <c:pt idx="2866">
                  <c:v>0.30388999999999999</c:v>
                </c:pt>
                <c:pt idx="2867">
                  <c:v>0.30105999999999999</c:v>
                </c:pt>
                <c:pt idx="2868">
                  <c:v>0.29827999999999999</c:v>
                </c:pt>
                <c:pt idx="2869">
                  <c:v>0.29553000000000001</c:v>
                </c:pt>
                <c:pt idx="2870">
                  <c:v>0.29282000000000002</c:v>
                </c:pt>
                <c:pt idx="2871">
                  <c:v>0.29015999999999997</c:v>
                </c:pt>
                <c:pt idx="2872">
                  <c:v>0.28753000000000001</c:v>
                </c:pt>
                <c:pt idx="2873">
                  <c:v>0.28494999999999998</c:v>
                </c:pt>
                <c:pt idx="2874">
                  <c:v>0.28242</c:v>
                </c:pt>
                <c:pt idx="2875">
                  <c:v>0.27994000000000002</c:v>
                </c:pt>
                <c:pt idx="2876">
                  <c:v>0.27750999999999998</c:v>
                </c:pt>
                <c:pt idx="2877">
                  <c:v>0.27514</c:v>
                </c:pt>
                <c:pt idx="2878">
                  <c:v>0.27284000000000003</c:v>
                </c:pt>
                <c:pt idx="2879">
                  <c:v>0.27060000000000001</c:v>
                </c:pt>
                <c:pt idx="2880">
                  <c:v>0.26841999999999999</c:v>
                </c:pt>
                <c:pt idx="2881">
                  <c:v>0.26629000000000003</c:v>
                </c:pt>
                <c:pt idx="2882">
                  <c:v>0.26421</c:v>
                </c:pt>
                <c:pt idx="2883">
                  <c:v>0.26218000000000002</c:v>
                </c:pt>
                <c:pt idx="2884">
                  <c:v>0.26019999999999999</c:v>
                </c:pt>
                <c:pt idx="2885">
                  <c:v>0.25825999999999999</c:v>
                </c:pt>
                <c:pt idx="2886">
                  <c:v>0.25636999999999999</c:v>
                </c:pt>
                <c:pt idx="2887">
                  <c:v>0.25452000000000002</c:v>
                </c:pt>
                <c:pt idx="2888">
                  <c:v>0.25272</c:v>
                </c:pt>
                <c:pt idx="2889">
                  <c:v>0.25096000000000002</c:v>
                </c:pt>
                <c:pt idx="2890">
                  <c:v>0.24923999999999999</c:v>
                </c:pt>
                <c:pt idx="2891">
                  <c:v>0.24757000000000001</c:v>
                </c:pt>
                <c:pt idx="2892">
                  <c:v>0.24593999999999999</c:v>
                </c:pt>
                <c:pt idx="2893">
                  <c:v>0.24434</c:v>
                </c:pt>
                <c:pt idx="2894">
                  <c:v>0.24278</c:v>
                </c:pt>
                <c:pt idx="2895">
                  <c:v>0.24124000000000001</c:v>
                </c:pt>
                <c:pt idx="2896">
                  <c:v>0.23974000000000001</c:v>
                </c:pt>
                <c:pt idx="2897">
                  <c:v>0.23826</c:v>
                </c:pt>
                <c:pt idx="2898">
                  <c:v>0.23680000000000001</c:v>
                </c:pt>
                <c:pt idx="2899">
                  <c:v>0.23537</c:v>
                </c:pt>
                <c:pt idx="2900">
                  <c:v>0.23396</c:v>
                </c:pt>
                <c:pt idx="2901">
                  <c:v>0.23257</c:v>
                </c:pt>
                <c:pt idx="2902">
                  <c:v>0.23119999999999999</c:v>
                </c:pt>
                <c:pt idx="2903">
                  <c:v>0.22985</c:v>
                </c:pt>
                <c:pt idx="2904">
                  <c:v>0.22852</c:v>
                </c:pt>
                <c:pt idx="2905">
                  <c:v>0.22721</c:v>
                </c:pt>
                <c:pt idx="2906">
                  <c:v>0.22591</c:v>
                </c:pt>
                <c:pt idx="2907">
                  <c:v>0.22463</c:v>
                </c:pt>
                <c:pt idx="2908">
                  <c:v>0.22336</c:v>
                </c:pt>
                <c:pt idx="2909">
                  <c:v>0.22211</c:v>
                </c:pt>
                <c:pt idx="2910">
                  <c:v>0.22087000000000001</c:v>
                </c:pt>
                <c:pt idx="2911">
                  <c:v>0.21964</c:v>
                </c:pt>
                <c:pt idx="2912">
                  <c:v>0.21842</c:v>
                </c:pt>
                <c:pt idx="2913">
                  <c:v>0.21720999999999999</c:v>
                </c:pt>
                <c:pt idx="2914">
                  <c:v>0.21601000000000001</c:v>
                </c:pt>
                <c:pt idx="2915">
                  <c:v>0.21482000000000001</c:v>
                </c:pt>
                <c:pt idx="2916">
                  <c:v>0.21364</c:v>
                </c:pt>
                <c:pt idx="2917">
                  <c:v>0.21248</c:v>
                </c:pt>
                <c:pt idx="2918">
                  <c:v>0.21132000000000001</c:v>
                </c:pt>
                <c:pt idx="2919">
                  <c:v>0.21016000000000001</c:v>
                </c:pt>
                <c:pt idx="2920">
                  <c:v>0.20902000000000001</c:v>
                </c:pt>
                <c:pt idx="2921">
                  <c:v>0.20788000000000001</c:v>
                </c:pt>
                <c:pt idx="2922">
                  <c:v>0.20676</c:v>
                </c:pt>
                <c:pt idx="2923">
                  <c:v>0.20563000000000001</c:v>
                </c:pt>
                <c:pt idx="2924">
                  <c:v>0.20452000000000001</c:v>
                </c:pt>
                <c:pt idx="2925">
                  <c:v>0.2034</c:v>
                </c:pt>
                <c:pt idx="2926">
                  <c:v>0.20227999999999999</c:v>
                </c:pt>
                <c:pt idx="2927">
                  <c:v>0.20116000000000001</c:v>
                </c:pt>
                <c:pt idx="2928">
                  <c:v>0.20005000000000001</c:v>
                </c:pt>
                <c:pt idx="2929">
                  <c:v>0.19893</c:v>
                </c:pt>
                <c:pt idx="2930">
                  <c:v>0.19783000000000001</c:v>
                </c:pt>
                <c:pt idx="2931">
                  <c:v>0.19672999999999999</c:v>
                </c:pt>
                <c:pt idx="2932">
                  <c:v>0.19564000000000001</c:v>
                </c:pt>
                <c:pt idx="2933">
                  <c:v>0.19456000000000001</c:v>
                </c:pt>
                <c:pt idx="2934">
                  <c:v>0.19349</c:v>
                </c:pt>
                <c:pt idx="2935">
                  <c:v>0.19242999999999999</c:v>
                </c:pt>
                <c:pt idx="2936">
                  <c:v>0.19137999999999999</c:v>
                </c:pt>
                <c:pt idx="2937">
                  <c:v>0.19033</c:v>
                </c:pt>
                <c:pt idx="2938">
                  <c:v>0.1893</c:v>
                </c:pt>
                <c:pt idx="2939">
                  <c:v>0.18826000000000001</c:v>
                </c:pt>
                <c:pt idx="2940">
                  <c:v>0.18723999999999999</c:v>
                </c:pt>
                <c:pt idx="2941">
                  <c:v>0.18622</c:v>
                </c:pt>
                <c:pt idx="2942">
                  <c:v>0.18522</c:v>
                </c:pt>
                <c:pt idx="2943">
                  <c:v>0.18421999999999999</c:v>
                </c:pt>
                <c:pt idx="2944">
                  <c:v>0.18323</c:v>
                </c:pt>
                <c:pt idx="2945">
                  <c:v>0.18224000000000001</c:v>
                </c:pt>
                <c:pt idx="2946">
                  <c:v>0.18126</c:v>
                </c:pt>
                <c:pt idx="2947">
                  <c:v>0.18028</c:v>
                </c:pt>
                <c:pt idx="2948">
                  <c:v>0.17931</c:v>
                </c:pt>
                <c:pt idx="2949">
                  <c:v>0.17832999999999999</c:v>
                </c:pt>
                <c:pt idx="2950">
                  <c:v>0.17735999999999999</c:v>
                </c:pt>
                <c:pt idx="2951">
                  <c:v>0.17638999999999999</c:v>
                </c:pt>
                <c:pt idx="2952">
                  <c:v>0.17543</c:v>
                </c:pt>
                <c:pt idx="2953">
                  <c:v>0.17448</c:v>
                </c:pt>
                <c:pt idx="2954">
                  <c:v>0.17352999999999999</c:v>
                </c:pt>
                <c:pt idx="2955">
                  <c:v>0.17258000000000001</c:v>
                </c:pt>
                <c:pt idx="2956">
                  <c:v>0.17163999999999999</c:v>
                </c:pt>
                <c:pt idx="2957">
                  <c:v>0.17071</c:v>
                </c:pt>
                <c:pt idx="2958">
                  <c:v>0.16977</c:v>
                </c:pt>
                <c:pt idx="2959">
                  <c:v>0.16883999999999999</c:v>
                </c:pt>
                <c:pt idx="2960">
                  <c:v>0.16791</c:v>
                </c:pt>
                <c:pt idx="2961">
                  <c:v>0.16697999999999999</c:v>
                </c:pt>
                <c:pt idx="2962">
                  <c:v>0.16603999999999999</c:v>
                </c:pt>
                <c:pt idx="2963">
                  <c:v>0.16511000000000001</c:v>
                </c:pt>
                <c:pt idx="2964">
                  <c:v>0.16419</c:v>
                </c:pt>
                <c:pt idx="2965">
                  <c:v>0.16327</c:v>
                </c:pt>
                <c:pt idx="2966">
                  <c:v>0.16234999999999999</c:v>
                </c:pt>
                <c:pt idx="2967">
                  <c:v>0.16142999999999999</c:v>
                </c:pt>
                <c:pt idx="2968">
                  <c:v>0.1605</c:v>
                </c:pt>
                <c:pt idx="2969">
                  <c:v>0.15958</c:v>
                </c:pt>
                <c:pt idx="2970">
                  <c:v>0.15866</c:v>
                </c:pt>
                <c:pt idx="2971">
                  <c:v>0.15773999999999999</c:v>
                </c:pt>
                <c:pt idx="2972">
                  <c:v>0.15683</c:v>
                </c:pt>
                <c:pt idx="2973">
                  <c:v>0.15593000000000001</c:v>
                </c:pt>
                <c:pt idx="2974">
                  <c:v>0.15503</c:v>
                </c:pt>
                <c:pt idx="2975">
                  <c:v>0.15412999999999999</c:v>
                </c:pt>
                <c:pt idx="2976">
                  <c:v>0.15323999999999999</c:v>
                </c:pt>
                <c:pt idx="2977">
                  <c:v>0.15236</c:v>
                </c:pt>
                <c:pt idx="2978">
                  <c:v>0.15148</c:v>
                </c:pt>
                <c:pt idx="2979">
                  <c:v>0.15060999999999999</c:v>
                </c:pt>
                <c:pt idx="2980">
                  <c:v>0.14974000000000001</c:v>
                </c:pt>
                <c:pt idx="2981">
                  <c:v>0.14888000000000001</c:v>
                </c:pt>
                <c:pt idx="2982">
                  <c:v>0.14802000000000001</c:v>
                </c:pt>
                <c:pt idx="2983">
                  <c:v>0.14716000000000001</c:v>
                </c:pt>
                <c:pt idx="2984">
                  <c:v>0.14629</c:v>
                </c:pt>
                <c:pt idx="2985">
                  <c:v>0.14543</c:v>
                </c:pt>
                <c:pt idx="2986">
                  <c:v>0.14455999999999999</c:v>
                </c:pt>
                <c:pt idx="2987">
                  <c:v>0.14369000000000001</c:v>
                </c:pt>
                <c:pt idx="2988">
                  <c:v>0.14282</c:v>
                </c:pt>
                <c:pt idx="2989">
                  <c:v>0.14196</c:v>
                </c:pt>
                <c:pt idx="2990">
                  <c:v>0.1411</c:v>
                </c:pt>
                <c:pt idx="2991">
                  <c:v>0.14024</c:v>
                </c:pt>
                <c:pt idx="2992">
                  <c:v>0.13938999999999999</c:v>
                </c:pt>
                <c:pt idx="2993">
                  <c:v>0.13854</c:v>
                </c:pt>
                <c:pt idx="2994">
                  <c:v>0.13769999999999999</c:v>
                </c:pt>
                <c:pt idx="2995">
                  <c:v>0.13686999999999999</c:v>
                </c:pt>
                <c:pt idx="2996">
                  <c:v>0.13603999999999999</c:v>
                </c:pt>
                <c:pt idx="2997">
                  <c:v>0.13521</c:v>
                </c:pt>
                <c:pt idx="2998">
                  <c:v>0.13438</c:v>
                </c:pt>
                <c:pt idx="2999">
                  <c:v>0.13355</c:v>
                </c:pt>
                <c:pt idx="3000">
                  <c:v>0.13272</c:v>
                </c:pt>
                <c:pt idx="3001">
                  <c:v>0.13189000000000001</c:v>
                </c:pt>
                <c:pt idx="3002">
                  <c:v>0.13106000000000001</c:v>
                </c:pt>
                <c:pt idx="3003">
                  <c:v>0.13023000000000001</c:v>
                </c:pt>
                <c:pt idx="3004">
                  <c:v>0.12939999999999999</c:v>
                </c:pt>
                <c:pt idx="3005">
                  <c:v>0.12856999999999999</c:v>
                </c:pt>
                <c:pt idx="3006">
                  <c:v>0.12775</c:v>
                </c:pt>
                <c:pt idx="3007">
                  <c:v>0.12692000000000001</c:v>
                </c:pt>
                <c:pt idx="3008">
                  <c:v>0.12611</c:v>
                </c:pt>
                <c:pt idx="3009">
                  <c:v>0.12529999999999999</c:v>
                </c:pt>
                <c:pt idx="3010">
                  <c:v>0.12449</c:v>
                </c:pt>
                <c:pt idx="3011">
                  <c:v>0.12368999999999999</c:v>
                </c:pt>
                <c:pt idx="3012">
                  <c:v>0.1229</c:v>
                </c:pt>
                <c:pt idx="3013">
                  <c:v>0.12211</c:v>
                </c:pt>
                <c:pt idx="3014">
                  <c:v>0.12132</c:v>
                </c:pt>
                <c:pt idx="3015">
                  <c:v>0.12053999999999999</c:v>
                </c:pt>
                <c:pt idx="3016">
                  <c:v>0.11976000000000001</c:v>
                </c:pt>
                <c:pt idx="3017">
                  <c:v>0.11897000000000001</c:v>
                </c:pt>
                <c:pt idx="3018">
                  <c:v>0.11817999999999999</c:v>
                </c:pt>
                <c:pt idx="3019">
                  <c:v>0.11738999999999999</c:v>
                </c:pt>
                <c:pt idx="3020">
                  <c:v>0.1166</c:v>
                </c:pt>
                <c:pt idx="3021">
                  <c:v>0.1158</c:v>
                </c:pt>
                <c:pt idx="3022">
                  <c:v>0.115</c:v>
                </c:pt>
                <c:pt idx="3023">
                  <c:v>0.1142</c:v>
                </c:pt>
                <c:pt idx="3024">
                  <c:v>0.11339</c:v>
                </c:pt>
                <c:pt idx="3025">
                  <c:v>0.11259</c:v>
                </c:pt>
                <c:pt idx="3026">
                  <c:v>0.11178</c:v>
                </c:pt>
                <c:pt idx="3027">
                  <c:v>0.11096</c:v>
                </c:pt>
                <c:pt idx="3028">
                  <c:v>0.11015</c:v>
                </c:pt>
                <c:pt idx="3029">
                  <c:v>0.10934000000000001</c:v>
                </c:pt>
                <c:pt idx="3030">
                  <c:v>0.10853</c:v>
                </c:pt>
                <c:pt idx="3031">
                  <c:v>0.10771</c:v>
                </c:pt>
                <c:pt idx="3032">
                  <c:v>0.1069</c:v>
                </c:pt>
                <c:pt idx="3033">
                  <c:v>0.10609</c:v>
                </c:pt>
                <c:pt idx="3034">
                  <c:v>0.10528</c:v>
                </c:pt>
                <c:pt idx="3035">
                  <c:v>0.10446999999999999</c:v>
                </c:pt>
                <c:pt idx="3036">
                  <c:v>0.10367</c:v>
                </c:pt>
                <c:pt idx="3037">
                  <c:v>0.10285999999999999</c:v>
                </c:pt>
                <c:pt idx="3038">
                  <c:v>0.10206</c:v>
                </c:pt>
                <c:pt idx="3039">
                  <c:v>0.10126</c:v>
                </c:pt>
                <c:pt idx="3040">
                  <c:v>0.10045999999999999</c:v>
                </c:pt>
                <c:pt idx="3041">
                  <c:v>9.9670999999999996E-2</c:v>
                </c:pt>
                <c:pt idx="3042">
                  <c:v>9.8879999999999996E-2</c:v>
                </c:pt>
                <c:pt idx="3043">
                  <c:v>9.8091999999999999E-2</c:v>
                </c:pt>
                <c:pt idx="3044">
                  <c:v>9.7307000000000005E-2</c:v>
                </c:pt>
                <c:pt idx="3045">
                  <c:v>9.6527000000000002E-2</c:v>
                </c:pt>
                <c:pt idx="3046">
                  <c:v>9.5753000000000005E-2</c:v>
                </c:pt>
                <c:pt idx="3047">
                  <c:v>9.4982999999999998E-2</c:v>
                </c:pt>
                <c:pt idx="3048">
                  <c:v>9.4218999999999997E-2</c:v>
                </c:pt>
                <c:pt idx="3049">
                  <c:v>9.3457999999999999E-2</c:v>
                </c:pt>
                <c:pt idx="3050">
                  <c:v>9.2700000000000005E-2</c:v>
                </c:pt>
                <c:pt idx="3051">
                  <c:v>9.1942999999999997E-2</c:v>
                </c:pt>
                <c:pt idx="3052">
                  <c:v>9.1186000000000003E-2</c:v>
                </c:pt>
                <c:pt idx="3053">
                  <c:v>9.0429999999999996E-2</c:v>
                </c:pt>
                <c:pt idx="3054">
                  <c:v>8.9675000000000005E-2</c:v>
                </c:pt>
                <c:pt idx="3055">
                  <c:v>8.8924000000000003E-2</c:v>
                </c:pt>
                <c:pt idx="3056">
                  <c:v>8.8178999999999993E-2</c:v>
                </c:pt>
                <c:pt idx="3057">
                  <c:v>8.7438000000000002E-2</c:v>
                </c:pt>
                <c:pt idx="3058">
                  <c:v>8.6703000000000002E-2</c:v>
                </c:pt>
                <c:pt idx="3059">
                  <c:v>8.5972999999999994E-2</c:v>
                </c:pt>
                <c:pt idx="3060">
                  <c:v>8.5247000000000003E-2</c:v>
                </c:pt>
                <c:pt idx="3061">
                  <c:v>8.4524000000000002E-2</c:v>
                </c:pt>
                <c:pt idx="3062">
                  <c:v>8.3802000000000001E-2</c:v>
                </c:pt>
                <c:pt idx="3063">
                  <c:v>8.3083000000000004E-2</c:v>
                </c:pt>
                <c:pt idx="3064">
                  <c:v>8.2364999999999994E-2</c:v>
                </c:pt>
                <c:pt idx="3065">
                  <c:v>8.1652000000000002E-2</c:v>
                </c:pt>
                <c:pt idx="3066">
                  <c:v>8.0944000000000002E-2</c:v>
                </c:pt>
                <c:pt idx="3067">
                  <c:v>8.0241000000000007E-2</c:v>
                </c:pt>
                <c:pt idx="3068">
                  <c:v>7.9546000000000006E-2</c:v>
                </c:pt>
                <c:pt idx="3069">
                  <c:v>7.8857999999999998E-2</c:v>
                </c:pt>
                <c:pt idx="3070">
                  <c:v>7.8176999999999996E-2</c:v>
                </c:pt>
                <c:pt idx="3071">
                  <c:v>7.7502000000000001E-2</c:v>
                </c:pt>
                <c:pt idx="3072">
                  <c:v>7.6832999999999999E-2</c:v>
                </c:pt>
                <c:pt idx="3073">
                  <c:v>7.6171000000000003E-2</c:v>
                </c:pt>
                <c:pt idx="3074">
                  <c:v>7.5513999999999998E-2</c:v>
                </c:pt>
                <c:pt idx="3075">
                  <c:v>7.4860999999999997E-2</c:v>
                </c:pt>
                <c:pt idx="3076">
                  <c:v>7.4209999999999998E-2</c:v>
                </c:pt>
                <c:pt idx="3077">
                  <c:v>7.3558999999999999E-2</c:v>
                </c:pt>
                <c:pt idx="3078">
                  <c:v>7.2908000000000001E-2</c:v>
                </c:pt>
                <c:pt idx="3079">
                  <c:v>7.2258000000000003E-2</c:v>
                </c:pt>
                <c:pt idx="3080">
                  <c:v>7.1608000000000005E-2</c:v>
                </c:pt>
                <c:pt idx="3081">
                  <c:v>7.0957999999999993E-2</c:v>
                </c:pt>
                <c:pt idx="3082">
                  <c:v>7.0308999999999996E-2</c:v>
                </c:pt>
                <c:pt idx="3083">
                  <c:v>6.9661000000000001E-2</c:v>
                </c:pt>
                <c:pt idx="3084">
                  <c:v>6.9013000000000005E-2</c:v>
                </c:pt>
                <c:pt idx="3085">
                  <c:v>6.8363999999999994E-2</c:v>
                </c:pt>
                <c:pt idx="3086">
                  <c:v>6.7712999999999995E-2</c:v>
                </c:pt>
                <c:pt idx="3087">
                  <c:v>6.7061999999999997E-2</c:v>
                </c:pt>
                <c:pt idx="3088">
                  <c:v>6.6413E-2</c:v>
                </c:pt>
                <c:pt idx="3089">
                  <c:v>6.5767999999999993E-2</c:v>
                </c:pt>
                <c:pt idx="3090">
                  <c:v>6.5128000000000005E-2</c:v>
                </c:pt>
                <c:pt idx="3091">
                  <c:v>6.4492999999999995E-2</c:v>
                </c:pt>
                <c:pt idx="3092">
                  <c:v>6.3864000000000004E-2</c:v>
                </c:pt>
                <c:pt idx="3093">
                  <c:v>6.3241000000000006E-2</c:v>
                </c:pt>
                <c:pt idx="3094">
                  <c:v>6.2620999999999996E-2</c:v>
                </c:pt>
                <c:pt idx="3095">
                  <c:v>6.2005999999999999E-2</c:v>
                </c:pt>
                <c:pt idx="3096">
                  <c:v>6.1397E-2</c:v>
                </c:pt>
                <c:pt idx="3097">
                  <c:v>6.0791999999999999E-2</c:v>
                </c:pt>
                <c:pt idx="3098">
                  <c:v>6.0193000000000003E-2</c:v>
                </c:pt>
                <c:pt idx="3099">
                  <c:v>5.9596999999999997E-2</c:v>
                </c:pt>
                <c:pt idx="3100">
                  <c:v>5.9001999999999999E-2</c:v>
                </c:pt>
                <c:pt idx="3101">
                  <c:v>5.8408000000000002E-2</c:v>
                </c:pt>
                <c:pt idx="3102">
                  <c:v>5.7814999999999998E-2</c:v>
                </c:pt>
                <c:pt idx="3103">
                  <c:v>5.7223999999999997E-2</c:v>
                </c:pt>
                <c:pt idx="3104">
                  <c:v>5.6635999999999999E-2</c:v>
                </c:pt>
                <c:pt idx="3105">
                  <c:v>5.8081000000000001E-2</c:v>
                </c:pt>
                <c:pt idx="3106">
                  <c:v>5.7486000000000002E-2</c:v>
                </c:pt>
                <c:pt idx="3107">
                  <c:v>5.6891999999999998E-2</c:v>
                </c:pt>
                <c:pt idx="3108">
                  <c:v>5.6300999999999997E-2</c:v>
                </c:pt>
                <c:pt idx="3109">
                  <c:v>5.5710000000000003E-2</c:v>
                </c:pt>
                <c:pt idx="3110">
                  <c:v>5.5121999999999997E-2</c:v>
                </c:pt>
                <c:pt idx="3111">
                  <c:v>5.4538000000000003E-2</c:v>
                </c:pt>
                <c:pt idx="3112">
                  <c:v>5.3956999999999998E-2</c:v>
                </c:pt>
                <c:pt idx="3113">
                  <c:v>5.3381999999999999E-2</c:v>
                </c:pt>
                <c:pt idx="3114">
                  <c:v>5.2814E-2</c:v>
                </c:pt>
                <c:pt idx="3115">
                  <c:v>5.2252E-2</c:v>
                </c:pt>
                <c:pt idx="3116">
                  <c:v>5.1694999999999998E-2</c:v>
                </c:pt>
                <c:pt idx="3117">
                  <c:v>5.1143000000000001E-2</c:v>
                </c:pt>
                <c:pt idx="3118">
                  <c:v>5.0596000000000002E-2</c:v>
                </c:pt>
                <c:pt idx="3119">
                  <c:v>5.0051999999999999E-2</c:v>
                </c:pt>
                <c:pt idx="3120">
                  <c:v>4.9513000000000001E-2</c:v>
                </c:pt>
                <c:pt idx="3121">
                  <c:v>4.8975999999999999E-2</c:v>
                </c:pt>
                <c:pt idx="3122">
                  <c:v>4.8441999999999999E-2</c:v>
                </c:pt>
                <c:pt idx="3123">
                  <c:v>4.7909E-2</c:v>
                </c:pt>
                <c:pt idx="3124">
                  <c:v>4.7379999999999999E-2</c:v>
                </c:pt>
                <c:pt idx="3125">
                  <c:v>4.6852999999999999E-2</c:v>
                </c:pt>
                <c:pt idx="3126">
                  <c:v>4.6330999999999997E-2</c:v>
                </c:pt>
                <c:pt idx="3127">
                  <c:v>4.5814000000000001E-2</c:v>
                </c:pt>
                <c:pt idx="3128">
                  <c:v>4.53E-2</c:v>
                </c:pt>
                <c:pt idx="3129">
                  <c:v>4.4791999999999998E-2</c:v>
                </c:pt>
                <c:pt idx="3130">
                  <c:v>4.4288000000000001E-2</c:v>
                </c:pt>
                <c:pt idx="3131">
                  <c:v>4.3788000000000001E-2</c:v>
                </c:pt>
                <c:pt idx="3132">
                  <c:v>4.3292999999999998E-2</c:v>
                </c:pt>
                <c:pt idx="3133">
                  <c:v>4.2803000000000001E-2</c:v>
                </c:pt>
                <c:pt idx="3134">
                  <c:v>4.2315999999999999E-2</c:v>
                </c:pt>
                <c:pt idx="3135">
                  <c:v>4.1834000000000003E-2</c:v>
                </c:pt>
                <c:pt idx="3136">
                  <c:v>4.1355000000000003E-2</c:v>
                </c:pt>
                <c:pt idx="3137">
                  <c:v>4.0881000000000001E-2</c:v>
                </c:pt>
                <c:pt idx="3138">
                  <c:v>4.0411999999999997E-2</c:v>
                </c:pt>
                <c:pt idx="3139">
                  <c:v>3.9947000000000003E-2</c:v>
                </c:pt>
                <c:pt idx="3140">
                  <c:v>3.9488000000000002E-2</c:v>
                </c:pt>
                <c:pt idx="3141">
                  <c:v>3.9032999999999998E-2</c:v>
                </c:pt>
                <c:pt idx="3142">
                  <c:v>3.8584E-2</c:v>
                </c:pt>
                <c:pt idx="3143">
                  <c:v>3.8138999999999999E-2</c:v>
                </c:pt>
                <c:pt idx="3144">
                  <c:v>3.7698000000000002E-2</c:v>
                </c:pt>
                <c:pt idx="3145">
                  <c:v>3.7261000000000002E-2</c:v>
                </c:pt>
                <c:pt idx="3146">
                  <c:v>3.6828E-2</c:v>
                </c:pt>
                <c:pt idx="3147">
                  <c:v>3.6400000000000002E-2</c:v>
                </c:pt>
                <c:pt idx="3148">
                  <c:v>3.5978000000000003E-2</c:v>
                </c:pt>
                <c:pt idx="3149">
                  <c:v>3.5561000000000002E-2</c:v>
                </c:pt>
                <c:pt idx="3150">
                  <c:v>3.5151000000000002E-2</c:v>
                </c:pt>
                <c:pt idx="3151">
                  <c:v>3.4745999999999999E-2</c:v>
                </c:pt>
                <c:pt idx="3152">
                  <c:v>3.4347999999999997E-2</c:v>
                </c:pt>
                <c:pt idx="3153">
                  <c:v>3.3954999999999999E-2</c:v>
                </c:pt>
                <c:pt idx="3154">
                  <c:v>3.3568000000000001E-2</c:v>
                </c:pt>
                <c:pt idx="3155">
                  <c:v>3.3184999999999999E-2</c:v>
                </c:pt>
                <c:pt idx="3156">
                  <c:v>3.2807000000000003E-2</c:v>
                </c:pt>
                <c:pt idx="3157">
                  <c:v>3.2432999999999997E-2</c:v>
                </c:pt>
                <c:pt idx="3158">
                  <c:v>3.2063000000000001E-2</c:v>
                </c:pt>
                <c:pt idx="3159">
                  <c:v>3.1696000000000002E-2</c:v>
                </c:pt>
                <c:pt idx="3160">
                  <c:v>3.1330999999999998E-2</c:v>
                </c:pt>
                <c:pt idx="3161">
                  <c:v>3.0970000000000001E-2</c:v>
                </c:pt>
                <c:pt idx="3162">
                  <c:v>3.0610999999999999E-2</c:v>
                </c:pt>
                <c:pt idx="3163">
                  <c:v>3.0256000000000002E-2</c:v>
                </c:pt>
                <c:pt idx="3164">
                  <c:v>2.9905999999999999E-2</c:v>
                </c:pt>
                <c:pt idx="3165">
                  <c:v>2.9558999999999998E-2</c:v>
                </c:pt>
                <c:pt idx="3166">
                  <c:v>2.9218000000000001E-2</c:v>
                </c:pt>
                <c:pt idx="3167">
                  <c:v>2.8879999999999999E-2</c:v>
                </c:pt>
                <c:pt idx="3168">
                  <c:v>2.8546999999999999E-2</c:v>
                </c:pt>
                <c:pt idx="3169">
                  <c:v>2.8216999999999999E-2</c:v>
                </c:pt>
                <c:pt idx="3170">
                  <c:v>2.7890999999999999E-2</c:v>
                </c:pt>
                <c:pt idx="3171">
                  <c:v>2.7570000000000001E-2</c:v>
                </c:pt>
                <c:pt idx="3172">
                  <c:v>2.7251999999999998E-2</c:v>
                </c:pt>
                <c:pt idx="3173">
                  <c:v>2.6938E-2</c:v>
                </c:pt>
                <c:pt idx="3174">
                  <c:v>2.6629E-2</c:v>
                </c:pt>
                <c:pt idx="3175">
                  <c:v>2.6322999999999999E-2</c:v>
                </c:pt>
                <c:pt idx="3176">
                  <c:v>2.6020999999999999E-2</c:v>
                </c:pt>
                <c:pt idx="3177">
                  <c:v>2.5721999999999998E-2</c:v>
                </c:pt>
                <c:pt idx="3178">
                  <c:v>2.5425E-2</c:v>
                </c:pt>
                <c:pt idx="3179">
                  <c:v>2.5132999999999999E-2</c:v>
                </c:pt>
                <c:pt idx="3180">
                  <c:v>2.4844000000000001E-2</c:v>
                </c:pt>
                <c:pt idx="3181">
                  <c:v>2.4559000000000001E-2</c:v>
                </c:pt>
                <c:pt idx="3182">
                  <c:v>2.4278000000000001E-2</c:v>
                </c:pt>
                <c:pt idx="3183">
                  <c:v>2.4001000000000001E-2</c:v>
                </c:pt>
                <c:pt idx="3184">
                  <c:v>2.3727000000000002E-2</c:v>
                </c:pt>
                <c:pt idx="3185">
                  <c:v>2.3458E-2</c:v>
                </c:pt>
                <c:pt idx="3186">
                  <c:v>2.3192999999999998E-2</c:v>
                </c:pt>
                <c:pt idx="3187">
                  <c:v>2.2932999999999999E-2</c:v>
                </c:pt>
                <c:pt idx="3188">
                  <c:v>2.2678E-2</c:v>
                </c:pt>
                <c:pt idx="3189">
                  <c:v>2.2428E-2</c:v>
                </c:pt>
                <c:pt idx="3190">
                  <c:v>2.2183999999999999E-2</c:v>
                </c:pt>
                <c:pt idx="3191">
                  <c:v>2.1944999999999999E-2</c:v>
                </c:pt>
                <c:pt idx="3192">
                  <c:v>2.1711000000000001E-2</c:v>
                </c:pt>
                <c:pt idx="3193">
                  <c:v>2.1731E-2</c:v>
                </c:pt>
                <c:pt idx="3194">
                  <c:v>2.1503999999999999E-2</c:v>
                </c:pt>
                <c:pt idx="3195">
                  <c:v>2.1281000000000001E-2</c:v>
                </c:pt>
                <c:pt idx="3196">
                  <c:v>2.1061E-2</c:v>
                </c:pt>
                <c:pt idx="3197">
                  <c:v>2.0844999999999999E-2</c:v>
                </c:pt>
                <c:pt idx="3198">
                  <c:v>2.0632999999999999E-2</c:v>
                </c:pt>
                <c:pt idx="3199">
                  <c:v>2.0424999999999999E-2</c:v>
                </c:pt>
                <c:pt idx="3200">
                  <c:v>2.0219999999999998E-2</c:v>
                </c:pt>
                <c:pt idx="3201">
                  <c:v>2.0017E-2</c:v>
                </c:pt>
                <c:pt idx="3202">
                  <c:v>1.9817999999999999E-2</c:v>
                </c:pt>
                <c:pt idx="3203">
                  <c:v>1.9619999999999999E-2</c:v>
                </c:pt>
                <c:pt idx="3204">
                  <c:v>1.9425000000000001E-2</c:v>
                </c:pt>
                <c:pt idx="3205">
                  <c:v>1.9231000000000002E-2</c:v>
                </c:pt>
                <c:pt idx="3206">
                  <c:v>1.9040000000000001E-2</c:v>
                </c:pt>
                <c:pt idx="3207">
                  <c:v>1.8849999999999999E-2</c:v>
                </c:pt>
                <c:pt idx="3208">
                  <c:v>1.8662999999999999E-2</c:v>
                </c:pt>
                <c:pt idx="3209">
                  <c:v>1.8478999999999999E-2</c:v>
                </c:pt>
                <c:pt idx="3210">
                  <c:v>1.8296E-2</c:v>
                </c:pt>
                <c:pt idx="3211">
                  <c:v>1.8116E-2</c:v>
                </c:pt>
                <c:pt idx="3212">
                  <c:v>1.7939E-2</c:v>
                </c:pt>
                <c:pt idx="3213">
                  <c:v>1.7763000000000001E-2</c:v>
                </c:pt>
                <c:pt idx="3214">
                  <c:v>1.7589E-2</c:v>
                </c:pt>
                <c:pt idx="3215">
                  <c:v>1.7416999999999998E-2</c:v>
                </c:pt>
                <c:pt idx="3216">
                  <c:v>1.7246999999999998E-2</c:v>
                </c:pt>
                <c:pt idx="3217">
                  <c:v>1.7079E-2</c:v>
                </c:pt>
                <c:pt idx="3218">
                  <c:v>1.6913000000000001E-2</c:v>
                </c:pt>
                <c:pt idx="3219">
                  <c:v>1.6749E-2</c:v>
                </c:pt>
                <c:pt idx="3220">
                  <c:v>1.6587000000000001E-2</c:v>
                </c:pt>
                <c:pt idx="3221">
                  <c:v>1.6426E-2</c:v>
                </c:pt>
                <c:pt idx="3222">
                  <c:v>1.6268000000000001E-2</c:v>
                </c:pt>
                <c:pt idx="3223">
                  <c:v>1.6112000000000001E-2</c:v>
                </c:pt>
                <c:pt idx="3224">
                  <c:v>1.5958E-2</c:v>
                </c:pt>
                <c:pt idx="3225">
                  <c:v>1.5806000000000001E-2</c:v>
                </c:pt>
                <c:pt idx="3226">
                  <c:v>1.5656E-2</c:v>
                </c:pt>
                <c:pt idx="3227">
                  <c:v>1.5507999999999999E-2</c:v>
                </c:pt>
                <c:pt idx="3228">
                  <c:v>1.5363E-2</c:v>
                </c:pt>
                <c:pt idx="3229">
                  <c:v>1.5221E-2</c:v>
                </c:pt>
                <c:pt idx="3230">
                  <c:v>1.5081000000000001E-2</c:v>
                </c:pt>
                <c:pt idx="3231">
                  <c:v>1.4944000000000001E-2</c:v>
                </c:pt>
                <c:pt idx="3232">
                  <c:v>1.481E-2</c:v>
                </c:pt>
                <c:pt idx="3233">
                  <c:v>1.4678999999999999E-2</c:v>
                </c:pt>
                <c:pt idx="3234">
                  <c:v>1.455E-2</c:v>
                </c:pt>
                <c:pt idx="3235">
                  <c:v>1.4423999999999999E-2</c:v>
                </c:pt>
                <c:pt idx="3236">
                  <c:v>1.4300999999999999E-2</c:v>
                </c:pt>
                <c:pt idx="3237">
                  <c:v>1.4180999999999999E-2</c:v>
                </c:pt>
                <c:pt idx="3238">
                  <c:v>1.4064E-2</c:v>
                </c:pt>
                <c:pt idx="3239">
                  <c:v>1.3950000000000001E-2</c:v>
                </c:pt>
                <c:pt idx="3240">
                  <c:v>1.3837E-2</c:v>
                </c:pt>
                <c:pt idx="3241">
                  <c:v>1.3727E-2</c:v>
                </c:pt>
                <c:pt idx="3242">
                  <c:v>1.3618999999999999E-2</c:v>
                </c:pt>
                <c:pt idx="3243">
                  <c:v>1.3512E-2</c:v>
                </c:pt>
                <c:pt idx="3244">
                  <c:v>1.3408E-2</c:v>
                </c:pt>
                <c:pt idx="3245">
                  <c:v>1.3305000000000001E-2</c:v>
                </c:pt>
                <c:pt idx="3246">
                  <c:v>1.3204E-2</c:v>
                </c:pt>
                <c:pt idx="3247">
                  <c:v>1.3103999999999999E-2</c:v>
                </c:pt>
                <c:pt idx="3248">
                  <c:v>1.3004999999999999E-2</c:v>
                </c:pt>
                <c:pt idx="3249">
                  <c:v>1.2907999999999999E-2</c:v>
                </c:pt>
                <c:pt idx="3250">
                  <c:v>1.2812E-2</c:v>
                </c:pt>
                <c:pt idx="3251">
                  <c:v>1.2716E-2</c:v>
                </c:pt>
                <c:pt idx="3252">
                  <c:v>1.2622E-2</c:v>
                </c:pt>
                <c:pt idx="3253">
                  <c:v>1.2529E-2</c:v>
                </c:pt>
                <c:pt idx="3254">
                  <c:v>1.6102000000000002E-2</c:v>
                </c:pt>
                <c:pt idx="3255">
                  <c:v>2.4905E-2</c:v>
                </c:pt>
                <c:pt idx="3256">
                  <c:v>2.5035000000000002E-2</c:v>
                </c:pt>
                <c:pt idx="3257">
                  <c:v>2.4861999999999999E-2</c:v>
                </c:pt>
                <c:pt idx="3258">
                  <c:v>2.4691000000000001E-2</c:v>
                </c:pt>
                <c:pt idx="3259">
                  <c:v>2.4524000000000001E-2</c:v>
                </c:pt>
                <c:pt idx="3260">
                  <c:v>2.4358999999999999E-2</c:v>
                </c:pt>
                <c:pt idx="3261">
                  <c:v>2.4198000000000001E-2</c:v>
                </c:pt>
                <c:pt idx="3262">
                  <c:v>2.4039000000000001E-2</c:v>
                </c:pt>
                <c:pt idx="3263">
                  <c:v>2.3883999999999999E-2</c:v>
                </c:pt>
                <c:pt idx="3264">
                  <c:v>2.3730999999999999E-2</c:v>
                </c:pt>
                <c:pt idx="3265">
                  <c:v>2.3581000000000001E-2</c:v>
                </c:pt>
                <c:pt idx="3266">
                  <c:v>2.3435000000000001E-2</c:v>
                </c:pt>
                <c:pt idx="3267">
                  <c:v>2.3292E-2</c:v>
                </c:pt>
                <c:pt idx="3268">
                  <c:v>2.3151000000000001E-2</c:v>
                </c:pt>
                <c:pt idx="3269">
                  <c:v>2.4708999999999998E-2</c:v>
                </c:pt>
                <c:pt idx="3270">
                  <c:v>2.4955999999999999E-2</c:v>
                </c:pt>
                <c:pt idx="3271">
                  <c:v>2.4809999999999999E-2</c:v>
                </c:pt>
                <c:pt idx="3272">
                  <c:v>2.4667000000000001E-2</c:v>
                </c:pt>
                <c:pt idx="3273">
                  <c:v>2.4525000000000002E-2</c:v>
                </c:pt>
                <c:pt idx="3274">
                  <c:v>2.4383999999999999E-2</c:v>
                </c:pt>
                <c:pt idx="3275">
                  <c:v>2.4244999999999999E-2</c:v>
                </c:pt>
                <c:pt idx="3276">
                  <c:v>2.4107E-2</c:v>
                </c:pt>
                <c:pt idx="3277">
                  <c:v>2.3970999999999999E-2</c:v>
                </c:pt>
                <c:pt idx="3278">
                  <c:v>2.3836E-2</c:v>
                </c:pt>
                <c:pt idx="3279">
                  <c:v>2.3702000000000001E-2</c:v>
                </c:pt>
                <c:pt idx="3280">
                  <c:v>2.3571000000000002E-2</c:v>
                </c:pt>
                <c:pt idx="3281">
                  <c:v>2.3442000000000001E-2</c:v>
                </c:pt>
                <c:pt idx="3282">
                  <c:v>2.3314000000000001E-2</c:v>
                </c:pt>
                <c:pt idx="3283">
                  <c:v>2.3188E-2</c:v>
                </c:pt>
                <c:pt idx="3284">
                  <c:v>2.3063E-2</c:v>
                </c:pt>
                <c:pt idx="3285">
                  <c:v>2.2939999999999999E-2</c:v>
                </c:pt>
                <c:pt idx="3286">
                  <c:v>2.2818000000000001E-2</c:v>
                </c:pt>
                <c:pt idx="3287">
                  <c:v>2.2697999999999999E-2</c:v>
                </c:pt>
                <c:pt idx="3288">
                  <c:v>2.2579999999999999E-2</c:v>
                </c:pt>
                <c:pt idx="3289">
                  <c:v>2.2461999999999999E-2</c:v>
                </c:pt>
                <c:pt idx="3290">
                  <c:v>2.2346000000000001E-2</c:v>
                </c:pt>
                <c:pt idx="3291">
                  <c:v>2.223E-2</c:v>
                </c:pt>
                <c:pt idx="3292">
                  <c:v>2.2114999999999999E-2</c:v>
                </c:pt>
                <c:pt idx="3293">
                  <c:v>2.1999999999999999E-2</c:v>
                </c:pt>
                <c:pt idx="3294">
                  <c:v>2.1887E-2</c:v>
                </c:pt>
                <c:pt idx="3295">
                  <c:v>2.1774000000000002E-2</c:v>
                </c:pt>
                <c:pt idx="3296">
                  <c:v>2.1662000000000001E-2</c:v>
                </c:pt>
                <c:pt idx="3297">
                  <c:v>2.1551000000000001E-2</c:v>
                </c:pt>
                <c:pt idx="3298">
                  <c:v>2.1440000000000001E-2</c:v>
                </c:pt>
                <c:pt idx="3299">
                  <c:v>2.1329000000000001E-2</c:v>
                </c:pt>
                <c:pt idx="3300">
                  <c:v>2.1218000000000001E-2</c:v>
                </c:pt>
                <c:pt idx="3301">
                  <c:v>2.1107999999999998E-2</c:v>
                </c:pt>
                <c:pt idx="3302">
                  <c:v>2.0997999999999999E-2</c:v>
                </c:pt>
                <c:pt idx="3303">
                  <c:v>2.0888E-2</c:v>
                </c:pt>
                <c:pt idx="3304">
                  <c:v>2.0778999999999999E-2</c:v>
                </c:pt>
                <c:pt idx="3305">
                  <c:v>2.0670999999999998E-2</c:v>
                </c:pt>
                <c:pt idx="3306">
                  <c:v>2.0563999999999999E-2</c:v>
                </c:pt>
                <c:pt idx="3307">
                  <c:v>2.0459000000000001E-2</c:v>
                </c:pt>
                <c:pt idx="3308">
                  <c:v>2.0355000000000002E-2</c:v>
                </c:pt>
                <c:pt idx="3309">
                  <c:v>2.0251999999999999E-2</c:v>
                </c:pt>
                <c:pt idx="3310">
                  <c:v>2.0150000000000001E-2</c:v>
                </c:pt>
                <c:pt idx="3311">
                  <c:v>2.0049000000000001E-2</c:v>
                </c:pt>
                <c:pt idx="3312">
                  <c:v>1.9949000000000001E-2</c:v>
                </c:pt>
                <c:pt idx="3313">
                  <c:v>1.9848999999999999E-2</c:v>
                </c:pt>
                <c:pt idx="3314">
                  <c:v>1.9751000000000001E-2</c:v>
                </c:pt>
                <c:pt idx="3315">
                  <c:v>1.9651999999999999E-2</c:v>
                </c:pt>
                <c:pt idx="3316">
                  <c:v>1.9553999999999998E-2</c:v>
                </c:pt>
                <c:pt idx="3317">
                  <c:v>1.9456000000000001E-2</c:v>
                </c:pt>
                <c:pt idx="3318">
                  <c:v>1.9358E-2</c:v>
                </c:pt>
                <c:pt idx="3319">
                  <c:v>1.9259999999999999E-2</c:v>
                </c:pt>
                <c:pt idx="3320">
                  <c:v>1.9161999999999998E-2</c:v>
                </c:pt>
                <c:pt idx="3321">
                  <c:v>1.9064999999999999E-2</c:v>
                </c:pt>
                <c:pt idx="3322">
                  <c:v>1.8967999999999999E-2</c:v>
                </c:pt>
                <c:pt idx="3323">
                  <c:v>1.8873000000000001E-2</c:v>
                </c:pt>
                <c:pt idx="3324">
                  <c:v>1.8778E-2</c:v>
                </c:pt>
                <c:pt idx="3325">
                  <c:v>1.8683999999999999E-2</c:v>
                </c:pt>
                <c:pt idx="3326">
                  <c:v>1.8591E-2</c:v>
                </c:pt>
                <c:pt idx="3327">
                  <c:v>1.8499999999999999E-2</c:v>
                </c:pt>
                <c:pt idx="3328">
                  <c:v>1.8408999999999998E-2</c:v>
                </c:pt>
                <c:pt idx="3329">
                  <c:v>1.8318999999999998E-2</c:v>
                </c:pt>
                <c:pt idx="3330">
                  <c:v>1.823E-2</c:v>
                </c:pt>
                <c:pt idx="3331">
                  <c:v>1.8141000000000001E-2</c:v>
                </c:pt>
                <c:pt idx="3332">
                  <c:v>1.8051999999999999E-2</c:v>
                </c:pt>
                <c:pt idx="3333">
                  <c:v>1.7963E-2</c:v>
                </c:pt>
                <c:pt idx="3334">
                  <c:v>1.7874999999999999E-2</c:v>
                </c:pt>
                <c:pt idx="3335">
                  <c:v>1.7786E-2</c:v>
                </c:pt>
                <c:pt idx="3336">
                  <c:v>1.7697000000000001E-2</c:v>
                </c:pt>
                <c:pt idx="3337">
                  <c:v>1.7607999999999999E-2</c:v>
                </c:pt>
                <c:pt idx="3338">
                  <c:v>1.7520000000000001E-2</c:v>
                </c:pt>
                <c:pt idx="3339">
                  <c:v>1.7432E-2</c:v>
                </c:pt>
                <c:pt idx="3340">
                  <c:v>1.7343999999999998E-2</c:v>
                </c:pt>
                <c:pt idx="3341">
                  <c:v>1.7256000000000001E-2</c:v>
                </c:pt>
                <c:pt idx="3342">
                  <c:v>1.7169E-2</c:v>
                </c:pt>
                <c:pt idx="3343">
                  <c:v>1.7080999999999999E-2</c:v>
                </c:pt>
                <c:pt idx="3344">
                  <c:v>1.6993000000000001E-2</c:v>
                </c:pt>
                <c:pt idx="3345">
                  <c:v>1.6905E-2</c:v>
                </c:pt>
                <c:pt idx="3346">
                  <c:v>1.6816999999999999E-2</c:v>
                </c:pt>
                <c:pt idx="3347">
                  <c:v>1.6726999999999999E-2</c:v>
                </c:pt>
                <c:pt idx="3348">
                  <c:v>1.6636999999999999E-2</c:v>
                </c:pt>
                <c:pt idx="3349">
                  <c:v>1.6546000000000002E-2</c:v>
                </c:pt>
                <c:pt idx="3350">
                  <c:v>1.6455000000000001E-2</c:v>
                </c:pt>
                <c:pt idx="3351">
                  <c:v>1.6362999999999999E-2</c:v>
                </c:pt>
                <c:pt idx="3352">
                  <c:v>1.6271000000000001E-2</c:v>
                </c:pt>
                <c:pt idx="3353">
                  <c:v>1.6178999999999999E-2</c:v>
                </c:pt>
                <c:pt idx="3354">
                  <c:v>1.6087000000000001E-2</c:v>
                </c:pt>
                <c:pt idx="3355">
                  <c:v>1.5996E-2</c:v>
                </c:pt>
                <c:pt idx="3356">
                  <c:v>1.5904000000000001E-2</c:v>
                </c:pt>
                <c:pt idx="3357">
                  <c:v>1.5813000000000001E-2</c:v>
                </c:pt>
                <c:pt idx="3358">
                  <c:v>1.5720999999999999E-2</c:v>
                </c:pt>
                <c:pt idx="3359">
                  <c:v>1.5629000000000001E-2</c:v>
                </c:pt>
                <c:pt idx="3360">
                  <c:v>1.5537E-2</c:v>
                </c:pt>
                <c:pt idx="3361">
                  <c:v>1.5446E-2</c:v>
                </c:pt>
                <c:pt idx="3362">
                  <c:v>1.5355000000000001E-2</c:v>
                </c:pt>
                <c:pt idx="3363">
                  <c:v>1.5264E-2</c:v>
                </c:pt>
                <c:pt idx="3364">
                  <c:v>1.5174999999999999E-2</c:v>
                </c:pt>
                <c:pt idx="3365">
                  <c:v>1.5086E-2</c:v>
                </c:pt>
                <c:pt idx="3366">
                  <c:v>1.6823999999999999E-2</c:v>
                </c:pt>
                <c:pt idx="3367">
                  <c:v>1.7253000000000001E-2</c:v>
                </c:pt>
                <c:pt idx="3368">
                  <c:v>1.8797000000000001E-2</c:v>
                </c:pt>
                <c:pt idx="3369">
                  <c:v>1.9975E-2</c:v>
                </c:pt>
                <c:pt idx="3370">
                  <c:v>1.9900000000000001E-2</c:v>
                </c:pt>
                <c:pt idx="3371">
                  <c:v>1.9784E-2</c:v>
                </c:pt>
                <c:pt idx="3372">
                  <c:v>1.9668999999999999E-2</c:v>
                </c:pt>
                <c:pt idx="3373">
                  <c:v>1.9553000000000001E-2</c:v>
                </c:pt>
                <c:pt idx="3374">
                  <c:v>1.9436999999999999E-2</c:v>
                </c:pt>
                <c:pt idx="3375">
                  <c:v>1.9318999999999999E-2</c:v>
                </c:pt>
                <c:pt idx="3376">
                  <c:v>1.9199999999999998E-2</c:v>
                </c:pt>
                <c:pt idx="3377">
                  <c:v>1.908E-2</c:v>
                </c:pt>
                <c:pt idx="3378">
                  <c:v>1.8957999999999999E-2</c:v>
                </c:pt>
                <c:pt idx="3379">
                  <c:v>1.8834E-2</c:v>
                </c:pt>
                <c:pt idx="3380">
                  <c:v>1.8709E-2</c:v>
                </c:pt>
                <c:pt idx="3381">
                  <c:v>1.8584E-2</c:v>
                </c:pt>
                <c:pt idx="3382">
                  <c:v>1.8457999999999999E-2</c:v>
                </c:pt>
                <c:pt idx="3383">
                  <c:v>1.8332999999999999E-2</c:v>
                </c:pt>
                <c:pt idx="3384">
                  <c:v>1.8208999999999999E-2</c:v>
                </c:pt>
                <c:pt idx="3385">
                  <c:v>1.8086000000000001E-2</c:v>
                </c:pt>
                <c:pt idx="3386">
                  <c:v>1.7964000000000001E-2</c:v>
                </c:pt>
                <c:pt idx="3387">
                  <c:v>1.7843999999999999E-2</c:v>
                </c:pt>
                <c:pt idx="3388">
                  <c:v>1.7724E-2</c:v>
                </c:pt>
                <c:pt idx="3389">
                  <c:v>1.7606E-2</c:v>
                </c:pt>
                <c:pt idx="3390">
                  <c:v>1.7489000000000001E-2</c:v>
                </c:pt>
                <c:pt idx="3391">
                  <c:v>1.7373E-2</c:v>
                </c:pt>
                <c:pt idx="3392">
                  <c:v>1.7257999999999999E-2</c:v>
                </c:pt>
                <c:pt idx="3393">
                  <c:v>1.7142999999999999E-2</c:v>
                </c:pt>
                <c:pt idx="3394">
                  <c:v>1.7028000000000001E-2</c:v>
                </c:pt>
                <c:pt idx="3395">
                  <c:v>1.6913000000000001E-2</c:v>
                </c:pt>
                <c:pt idx="3396">
                  <c:v>1.6796999999999999E-2</c:v>
                </c:pt>
                <c:pt idx="3397">
                  <c:v>1.6681999999999999E-2</c:v>
                </c:pt>
                <c:pt idx="3398">
                  <c:v>1.6566000000000001E-2</c:v>
                </c:pt>
                <c:pt idx="3399">
                  <c:v>1.6451E-2</c:v>
                </c:pt>
                <c:pt idx="3400">
                  <c:v>1.6334999999999999E-2</c:v>
                </c:pt>
                <c:pt idx="3401">
                  <c:v>1.6219000000000001E-2</c:v>
                </c:pt>
                <c:pt idx="3402">
                  <c:v>1.6102000000000002E-2</c:v>
                </c:pt>
                <c:pt idx="3403">
                  <c:v>1.5986E-2</c:v>
                </c:pt>
                <c:pt idx="3404">
                  <c:v>1.5869000000000001E-2</c:v>
                </c:pt>
                <c:pt idx="3405">
                  <c:v>1.5751999999999999E-2</c:v>
                </c:pt>
                <c:pt idx="3406">
                  <c:v>1.5635E-2</c:v>
                </c:pt>
                <c:pt idx="3407">
                  <c:v>1.5518000000000001E-2</c:v>
                </c:pt>
                <c:pt idx="3408">
                  <c:v>1.54E-2</c:v>
                </c:pt>
                <c:pt idx="3409">
                  <c:v>1.5282E-2</c:v>
                </c:pt>
                <c:pt idx="3410">
                  <c:v>1.5162999999999999E-2</c:v>
                </c:pt>
                <c:pt idx="3411">
                  <c:v>1.5044999999999999E-2</c:v>
                </c:pt>
                <c:pt idx="3412">
                  <c:v>1.4925000000000001E-2</c:v>
                </c:pt>
                <c:pt idx="3413">
                  <c:v>1.4805E-2</c:v>
                </c:pt>
                <c:pt idx="3414">
                  <c:v>1.4683999999999999E-2</c:v>
                </c:pt>
                <c:pt idx="3415">
                  <c:v>1.4562E-2</c:v>
                </c:pt>
                <c:pt idx="3416">
                  <c:v>1.444E-2</c:v>
                </c:pt>
                <c:pt idx="3417">
                  <c:v>1.4318000000000001E-2</c:v>
                </c:pt>
                <c:pt idx="3418">
                  <c:v>1.4194999999999999E-2</c:v>
                </c:pt>
                <c:pt idx="3419">
                  <c:v>1.4071999999999999E-2</c:v>
                </c:pt>
                <c:pt idx="3420">
                  <c:v>1.3949E-2</c:v>
                </c:pt>
                <c:pt idx="3421">
                  <c:v>1.3825E-2</c:v>
                </c:pt>
                <c:pt idx="3422">
                  <c:v>1.3701E-2</c:v>
                </c:pt>
                <c:pt idx="3423">
                  <c:v>1.3577000000000001E-2</c:v>
                </c:pt>
                <c:pt idx="3424">
                  <c:v>1.3454000000000001E-2</c:v>
                </c:pt>
                <c:pt idx="3425">
                  <c:v>1.3331000000000001E-2</c:v>
                </c:pt>
                <c:pt idx="3426">
                  <c:v>1.321E-2</c:v>
                </c:pt>
                <c:pt idx="3427">
                  <c:v>1.3091E-2</c:v>
                </c:pt>
                <c:pt idx="3428">
                  <c:v>1.2973999999999999E-2</c:v>
                </c:pt>
                <c:pt idx="3429">
                  <c:v>1.2859000000000001E-2</c:v>
                </c:pt>
                <c:pt idx="3430">
                  <c:v>1.2744999999999999E-2</c:v>
                </c:pt>
                <c:pt idx="3431">
                  <c:v>1.2633E-2</c:v>
                </c:pt>
                <c:pt idx="3432">
                  <c:v>1.2522999999999999E-2</c:v>
                </c:pt>
                <c:pt idx="3433">
                  <c:v>1.2413E-2</c:v>
                </c:pt>
                <c:pt idx="3434">
                  <c:v>1.2304000000000001E-2</c:v>
                </c:pt>
                <c:pt idx="3435">
                  <c:v>1.2196E-2</c:v>
                </c:pt>
                <c:pt idx="3436">
                  <c:v>1.2089000000000001E-2</c:v>
                </c:pt>
                <c:pt idx="3437">
                  <c:v>1.1982E-2</c:v>
                </c:pt>
                <c:pt idx="3438">
                  <c:v>1.1875999999999999E-2</c:v>
                </c:pt>
                <c:pt idx="3439">
                  <c:v>1.1771E-2</c:v>
                </c:pt>
                <c:pt idx="3440">
                  <c:v>1.1665999999999999E-2</c:v>
                </c:pt>
                <c:pt idx="3441">
                  <c:v>1.1561E-2</c:v>
                </c:pt>
                <c:pt idx="3442">
                  <c:v>1.1455999999999999E-2</c:v>
                </c:pt>
                <c:pt idx="3443">
                  <c:v>1.1351999999999999E-2</c:v>
                </c:pt>
                <c:pt idx="3444">
                  <c:v>1.1247999999999999E-2</c:v>
                </c:pt>
                <c:pt idx="3445">
                  <c:v>1.1143999999999999E-2</c:v>
                </c:pt>
                <c:pt idx="3446">
                  <c:v>1.1039E-2</c:v>
                </c:pt>
                <c:pt idx="3447">
                  <c:v>1.0936E-2</c:v>
                </c:pt>
                <c:pt idx="3448">
                  <c:v>1.0832E-2</c:v>
                </c:pt>
                <c:pt idx="3449">
                  <c:v>1.0729000000000001E-2</c:v>
                </c:pt>
                <c:pt idx="3450">
                  <c:v>1.0626E-2</c:v>
                </c:pt>
                <c:pt idx="3451">
                  <c:v>1.0524E-2</c:v>
                </c:pt>
                <c:pt idx="3452">
                  <c:v>1.0423E-2</c:v>
                </c:pt>
                <c:pt idx="3453">
                  <c:v>1.0323000000000001E-2</c:v>
                </c:pt>
                <c:pt idx="3454">
                  <c:v>1.0224E-2</c:v>
                </c:pt>
                <c:pt idx="3455">
                  <c:v>1.0126E-2</c:v>
                </c:pt>
                <c:pt idx="3456">
                  <c:v>1.0029E-2</c:v>
                </c:pt>
                <c:pt idx="3457">
                  <c:v>9.9325000000000004E-3</c:v>
                </c:pt>
                <c:pt idx="3458">
                  <c:v>9.8361999999999998E-3</c:v>
                </c:pt>
                <c:pt idx="3459">
                  <c:v>9.7400000000000004E-3</c:v>
                </c:pt>
                <c:pt idx="3460">
                  <c:v>9.6440999999999992E-3</c:v>
                </c:pt>
                <c:pt idx="3461">
                  <c:v>9.5484999999999997E-3</c:v>
                </c:pt>
                <c:pt idx="3462">
                  <c:v>9.4535000000000001E-3</c:v>
                </c:pt>
                <c:pt idx="3463">
                  <c:v>9.3586999999999993E-3</c:v>
                </c:pt>
                <c:pt idx="3464">
                  <c:v>9.2641000000000008E-3</c:v>
                </c:pt>
                <c:pt idx="3465">
                  <c:v>9.1695000000000006E-3</c:v>
                </c:pt>
                <c:pt idx="3466">
                  <c:v>9.0747999999999992E-3</c:v>
                </c:pt>
                <c:pt idx="3467">
                  <c:v>8.9800999999999995E-3</c:v>
                </c:pt>
                <c:pt idx="3468">
                  <c:v>8.8854999999999993E-3</c:v>
                </c:pt>
                <c:pt idx="3469">
                  <c:v>8.7912000000000007E-3</c:v>
                </c:pt>
                <c:pt idx="3470">
                  <c:v>8.6972000000000004E-3</c:v>
                </c:pt>
                <c:pt idx="3471">
                  <c:v>8.6038E-3</c:v>
                </c:pt>
                <c:pt idx="3472">
                  <c:v>8.5106999999999995E-3</c:v>
                </c:pt>
                <c:pt idx="3473">
                  <c:v>8.4180000000000001E-3</c:v>
                </c:pt>
                <c:pt idx="3474">
                  <c:v>8.3254000000000002E-3</c:v>
                </c:pt>
                <c:pt idx="3475">
                  <c:v>8.2328999999999996E-3</c:v>
                </c:pt>
                <c:pt idx="3476">
                  <c:v>8.1405000000000002E-3</c:v>
                </c:pt>
                <c:pt idx="3477">
                  <c:v>8.0484000000000007E-3</c:v>
                </c:pt>
                <c:pt idx="3478">
                  <c:v>7.9568E-3</c:v>
                </c:pt>
                <c:pt idx="3479">
                  <c:v>7.8657999999999992E-3</c:v>
                </c:pt>
                <c:pt idx="3480">
                  <c:v>7.7755000000000003E-3</c:v>
                </c:pt>
                <c:pt idx="3481">
                  <c:v>7.6860000000000001E-3</c:v>
                </c:pt>
                <c:pt idx="3482">
                  <c:v>7.5970999999999999E-3</c:v>
                </c:pt>
                <c:pt idx="3483">
                  <c:v>7.509E-3</c:v>
                </c:pt>
                <c:pt idx="3484">
                  <c:v>7.4215000000000001E-3</c:v>
                </c:pt>
                <c:pt idx="3485">
                  <c:v>7.3343999999999996E-3</c:v>
                </c:pt>
                <c:pt idx="3486">
                  <c:v>7.2478999999999998E-3</c:v>
                </c:pt>
                <c:pt idx="3487">
                  <c:v>7.162E-3</c:v>
                </c:pt>
                <c:pt idx="3488">
                  <c:v>7.0765999999999997E-3</c:v>
                </c:pt>
                <c:pt idx="3489">
                  <c:v>6.9918000000000003E-3</c:v>
                </c:pt>
                <c:pt idx="3490">
                  <c:v>6.9077000000000001E-3</c:v>
                </c:pt>
                <c:pt idx="3491">
                  <c:v>6.8240999999999996E-3</c:v>
                </c:pt>
                <c:pt idx="3492">
                  <c:v>6.7409000000000002E-3</c:v>
                </c:pt>
                <c:pt idx="3493">
                  <c:v>6.6579999999999999E-3</c:v>
                </c:pt>
                <c:pt idx="3494">
                  <c:v>6.5754000000000003E-3</c:v>
                </c:pt>
                <c:pt idx="3495">
                  <c:v>6.4932000000000002E-3</c:v>
                </c:pt>
                <c:pt idx="3496">
                  <c:v>6.4115999999999999E-3</c:v>
                </c:pt>
                <c:pt idx="3497">
                  <c:v>6.3305999999999996E-3</c:v>
                </c:pt>
                <c:pt idx="3498">
                  <c:v>6.2506000000000003E-3</c:v>
                </c:pt>
                <c:pt idx="3499">
                  <c:v>6.1716999999999996E-3</c:v>
                </c:pt>
                <c:pt idx="3500">
                  <c:v>6.0942000000000001E-3</c:v>
                </c:pt>
                <c:pt idx="3501">
                  <c:v>6.0178999999999996E-3</c:v>
                </c:pt>
                <c:pt idx="3502">
                  <c:v>5.9427999999999998E-3</c:v>
                </c:pt>
                <c:pt idx="3503">
                  <c:v>5.8688999999999998E-3</c:v>
                </c:pt>
                <c:pt idx="3504">
                  <c:v>5.7958999999999997E-3</c:v>
                </c:pt>
                <c:pt idx="3505">
                  <c:v>5.7238999999999996E-3</c:v>
                </c:pt>
                <c:pt idx="3506">
                  <c:v>5.6528000000000004E-3</c:v>
                </c:pt>
                <c:pt idx="3507">
                  <c:v>5.5827999999999997E-3</c:v>
                </c:pt>
                <c:pt idx="3508">
                  <c:v>5.5139000000000004E-3</c:v>
                </c:pt>
                <c:pt idx="3509">
                  <c:v>5.4460000000000003E-3</c:v>
                </c:pt>
                <c:pt idx="3510">
                  <c:v>5.3791000000000004E-3</c:v>
                </c:pt>
                <c:pt idx="3511">
                  <c:v>5.313E-3</c:v>
                </c:pt>
                <c:pt idx="3512">
                  <c:v>5.2475999999999998E-3</c:v>
                </c:pt>
                <c:pt idx="3513">
                  <c:v>5.1831000000000004E-3</c:v>
                </c:pt>
                <c:pt idx="3514">
                  <c:v>5.1194999999999999E-3</c:v>
                </c:pt>
                <c:pt idx="3515">
                  <c:v>5.0568999999999996E-3</c:v>
                </c:pt>
                <c:pt idx="3516">
                  <c:v>4.9954999999999999E-3</c:v>
                </c:pt>
                <c:pt idx="3517">
                  <c:v>4.9351000000000004E-3</c:v>
                </c:pt>
                <c:pt idx="3518">
                  <c:v>4.8757000000000002E-3</c:v>
                </c:pt>
                <c:pt idx="3519">
                  <c:v>4.8171000000000004E-3</c:v>
                </c:pt>
                <c:pt idx="3520">
                  <c:v>4.7593000000000002E-3</c:v>
                </c:pt>
                <c:pt idx="3521">
                  <c:v>4.7020999999999999E-3</c:v>
                </c:pt>
                <c:pt idx="3522">
                  <c:v>4.6455999999999997E-3</c:v>
                </c:pt>
                <c:pt idx="3523">
                  <c:v>4.5896000000000001E-3</c:v>
                </c:pt>
                <c:pt idx="3524">
                  <c:v>4.5342999999999998E-3</c:v>
                </c:pt>
                <c:pt idx="3525">
                  <c:v>4.4797999999999999E-3</c:v>
                </c:pt>
                <c:pt idx="3526">
                  <c:v>4.4260000000000002E-3</c:v>
                </c:pt>
                <c:pt idx="3527">
                  <c:v>4.3728999999999999E-3</c:v>
                </c:pt>
                <c:pt idx="3528">
                  <c:v>4.3206E-3</c:v>
                </c:pt>
                <c:pt idx="3529">
                  <c:v>4.2690000000000002E-3</c:v>
                </c:pt>
                <c:pt idx="3530">
                  <c:v>4.2180999999999998E-3</c:v>
                </c:pt>
                <c:pt idx="3531">
                  <c:v>4.1681000000000001E-3</c:v>
                </c:pt>
                <c:pt idx="3532">
                  <c:v>4.1187999999999997E-3</c:v>
                </c:pt>
                <c:pt idx="3533">
                  <c:v>4.0705000000000003E-3</c:v>
                </c:pt>
                <c:pt idx="3534">
                  <c:v>4.0232000000000002E-3</c:v>
                </c:pt>
                <c:pt idx="3535">
                  <c:v>3.9769999999999996E-3</c:v>
                </c:pt>
                <c:pt idx="3536">
                  <c:v>4.4606999999999997E-3</c:v>
                </c:pt>
                <c:pt idx="3537">
                  <c:v>5.2725999999999997E-3</c:v>
                </c:pt>
                <c:pt idx="3538">
                  <c:v>5.2217000000000001E-3</c:v>
                </c:pt>
                <c:pt idx="3539">
                  <c:v>5.1717000000000004E-3</c:v>
                </c:pt>
                <c:pt idx="3540">
                  <c:v>5.1225999999999997E-3</c:v>
                </c:pt>
                <c:pt idx="3541">
                  <c:v>5.0743000000000003E-3</c:v>
                </c:pt>
                <c:pt idx="3542">
                  <c:v>5.0267000000000003E-3</c:v>
                </c:pt>
                <c:pt idx="3543">
                  <c:v>4.9797000000000001E-3</c:v>
                </c:pt>
                <c:pt idx="3544">
                  <c:v>4.9332000000000004E-3</c:v>
                </c:pt>
                <c:pt idx="3545">
                  <c:v>4.8872000000000004E-3</c:v>
                </c:pt>
                <c:pt idx="3546">
                  <c:v>4.8418000000000003E-3</c:v>
                </c:pt>
                <c:pt idx="3547">
                  <c:v>4.7968999999999998E-3</c:v>
                </c:pt>
                <c:pt idx="3548">
                  <c:v>4.7526000000000001E-3</c:v>
                </c:pt>
                <c:pt idx="3549">
                  <c:v>4.7089000000000002E-3</c:v>
                </c:pt>
                <c:pt idx="3550">
                  <c:v>4.6658999999999997E-3</c:v>
                </c:pt>
                <c:pt idx="3551">
                  <c:v>4.6233999999999997E-3</c:v>
                </c:pt>
                <c:pt idx="3552">
                  <c:v>4.5814000000000002E-3</c:v>
                </c:pt>
                <c:pt idx="3553">
                  <c:v>4.5396999999999998E-3</c:v>
                </c:pt>
                <c:pt idx="3554">
                  <c:v>4.4984999999999999E-3</c:v>
                </c:pt>
                <c:pt idx="3555">
                  <c:v>4.4577999999999996E-3</c:v>
                </c:pt>
                <c:pt idx="3556">
                  <c:v>4.4175000000000004E-3</c:v>
                </c:pt>
                <c:pt idx="3557">
                  <c:v>4.3778999999999997E-3</c:v>
                </c:pt>
                <c:pt idx="3558">
                  <c:v>4.3388999999999997E-3</c:v>
                </c:pt>
                <c:pt idx="3559">
                  <c:v>4.3005999999999999E-3</c:v>
                </c:pt>
                <c:pt idx="3560">
                  <c:v>4.2630000000000003E-3</c:v>
                </c:pt>
                <c:pt idx="3561">
                  <c:v>4.2259999999999997E-3</c:v>
                </c:pt>
                <c:pt idx="3562">
                  <c:v>4.1897000000000002E-3</c:v>
                </c:pt>
                <c:pt idx="3563">
                  <c:v>4.1538E-3</c:v>
                </c:pt>
                <c:pt idx="3564">
                  <c:v>4.1184000000000004E-3</c:v>
                </c:pt>
                <c:pt idx="3565">
                  <c:v>4.0832999999999998E-3</c:v>
                </c:pt>
                <c:pt idx="3566">
                  <c:v>4.0486000000000003E-3</c:v>
                </c:pt>
                <c:pt idx="3567">
                  <c:v>4.0141999999999999E-3</c:v>
                </c:pt>
                <c:pt idx="3568">
                  <c:v>3.9801999999999997E-3</c:v>
                </c:pt>
                <c:pt idx="3569">
                  <c:v>3.9465000000000004E-3</c:v>
                </c:pt>
                <c:pt idx="3570">
                  <c:v>3.9132999999999998E-3</c:v>
                </c:pt>
                <c:pt idx="3571">
                  <c:v>3.8804E-3</c:v>
                </c:pt>
                <c:pt idx="3572">
                  <c:v>3.8479999999999999E-3</c:v>
                </c:pt>
                <c:pt idx="3573">
                  <c:v>3.8159999999999999E-3</c:v>
                </c:pt>
                <c:pt idx="3574">
                  <c:v>3.7845000000000001E-3</c:v>
                </c:pt>
                <c:pt idx="3575">
                  <c:v>3.7534000000000001E-3</c:v>
                </c:pt>
                <c:pt idx="3576">
                  <c:v>3.7228000000000001E-3</c:v>
                </c:pt>
                <c:pt idx="3577">
                  <c:v>3.6927000000000001E-3</c:v>
                </c:pt>
                <c:pt idx="3578">
                  <c:v>3.6630999999999999E-3</c:v>
                </c:pt>
                <c:pt idx="3579">
                  <c:v>3.6338E-3</c:v>
                </c:pt>
                <c:pt idx="3580">
                  <c:v>3.6050000000000001E-3</c:v>
                </c:pt>
                <c:pt idx="3581">
                  <c:v>3.5766000000000001E-3</c:v>
                </c:pt>
                <c:pt idx="3582">
                  <c:v>3.5487000000000001E-3</c:v>
                </c:pt>
                <c:pt idx="3583">
                  <c:v>3.5213000000000002E-3</c:v>
                </c:pt>
                <c:pt idx="3584">
                  <c:v>3.4943000000000001E-3</c:v>
                </c:pt>
                <c:pt idx="3585">
                  <c:v>3.4677000000000002E-3</c:v>
                </c:pt>
                <c:pt idx="3586">
                  <c:v>3.4413999999999998E-3</c:v>
                </c:pt>
                <c:pt idx="3587">
                  <c:v>3.4156E-3</c:v>
                </c:pt>
                <c:pt idx="3588">
                  <c:v>3.3899999999999998E-3</c:v>
                </c:pt>
                <c:pt idx="3589">
                  <c:v>3.3647E-3</c:v>
                </c:pt>
                <c:pt idx="3590">
                  <c:v>3.3397000000000001E-3</c:v>
                </c:pt>
                <c:pt idx="3591">
                  <c:v>3.3149999999999998E-3</c:v>
                </c:pt>
                <c:pt idx="3592">
                  <c:v>4.3583999999999998E-2</c:v>
                </c:pt>
                <c:pt idx="3593">
                  <c:v>4.3236999999999998E-2</c:v>
                </c:pt>
                <c:pt idx="3594">
                  <c:v>4.2895999999999997E-2</c:v>
                </c:pt>
                <c:pt idx="3595">
                  <c:v>4.2560000000000001E-2</c:v>
                </c:pt>
                <c:pt idx="3596">
                  <c:v>4.2229000000000003E-2</c:v>
                </c:pt>
                <c:pt idx="3597">
                  <c:v>4.1902000000000002E-2</c:v>
                </c:pt>
                <c:pt idx="3598">
                  <c:v>4.1578999999999998E-2</c:v>
                </c:pt>
                <c:pt idx="3599">
                  <c:v>4.1260999999999999E-2</c:v>
                </c:pt>
                <c:pt idx="3600">
                  <c:v>4.0946999999999997E-2</c:v>
                </c:pt>
                <c:pt idx="3601">
                  <c:v>4.0638000000000001E-2</c:v>
                </c:pt>
                <c:pt idx="3602">
                  <c:v>4.0334000000000002E-2</c:v>
                </c:pt>
                <c:pt idx="3603">
                  <c:v>4.0034E-2</c:v>
                </c:pt>
                <c:pt idx="3604">
                  <c:v>3.9739999999999998E-2</c:v>
                </c:pt>
                <c:pt idx="3605">
                  <c:v>3.9451E-2</c:v>
                </c:pt>
                <c:pt idx="3606">
                  <c:v>3.9165999999999999E-2</c:v>
                </c:pt>
                <c:pt idx="3607">
                  <c:v>3.8885000000000003E-2</c:v>
                </c:pt>
                <c:pt idx="3608">
                  <c:v>3.8608999999999997E-2</c:v>
                </c:pt>
                <c:pt idx="3609">
                  <c:v>3.8337000000000003E-2</c:v>
                </c:pt>
                <c:pt idx="3610">
                  <c:v>3.8067999999999998E-2</c:v>
                </c:pt>
                <c:pt idx="3611">
                  <c:v>3.7802000000000002E-2</c:v>
                </c:pt>
                <c:pt idx="3612">
                  <c:v>3.7538000000000002E-2</c:v>
                </c:pt>
                <c:pt idx="3613">
                  <c:v>3.7277999999999999E-2</c:v>
                </c:pt>
                <c:pt idx="3614">
                  <c:v>3.7021999999999999E-2</c:v>
                </c:pt>
                <c:pt idx="3615">
                  <c:v>3.6770999999999998E-2</c:v>
                </c:pt>
                <c:pt idx="3616">
                  <c:v>3.6524000000000001E-2</c:v>
                </c:pt>
                <c:pt idx="3617">
                  <c:v>3.628E-2</c:v>
                </c:pt>
                <c:pt idx="3618">
                  <c:v>3.6038000000000001E-2</c:v>
                </c:pt>
                <c:pt idx="3619">
                  <c:v>3.5799999999999998E-2</c:v>
                </c:pt>
                <c:pt idx="3620">
                  <c:v>3.5564999999999999E-2</c:v>
                </c:pt>
                <c:pt idx="3621">
                  <c:v>3.5333999999999997E-2</c:v>
                </c:pt>
                <c:pt idx="3622">
                  <c:v>3.5105999999999998E-2</c:v>
                </c:pt>
                <c:pt idx="3623">
                  <c:v>3.4882999999999997E-2</c:v>
                </c:pt>
                <c:pt idx="3624">
                  <c:v>3.4664E-2</c:v>
                </c:pt>
                <c:pt idx="3625">
                  <c:v>3.4447999999999999E-2</c:v>
                </c:pt>
                <c:pt idx="3626">
                  <c:v>3.4236000000000003E-2</c:v>
                </c:pt>
                <c:pt idx="3627">
                  <c:v>3.4027000000000002E-2</c:v>
                </c:pt>
                <c:pt idx="3628">
                  <c:v>3.3820999999999997E-2</c:v>
                </c:pt>
                <c:pt idx="3629">
                  <c:v>3.3617000000000001E-2</c:v>
                </c:pt>
                <c:pt idx="3630">
                  <c:v>3.3415E-2</c:v>
                </c:pt>
                <c:pt idx="3631">
                  <c:v>3.3216000000000002E-2</c:v>
                </c:pt>
                <c:pt idx="3632">
                  <c:v>3.3019E-2</c:v>
                </c:pt>
                <c:pt idx="3633">
                  <c:v>3.2825E-2</c:v>
                </c:pt>
                <c:pt idx="3634">
                  <c:v>3.2633000000000002E-2</c:v>
                </c:pt>
                <c:pt idx="3635">
                  <c:v>3.2443E-2</c:v>
                </c:pt>
                <c:pt idx="3636">
                  <c:v>3.2254999999999999E-2</c:v>
                </c:pt>
                <c:pt idx="3637">
                  <c:v>3.2067999999999999E-2</c:v>
                </c:pt>
                <c:pt idx="3638">
                  <c:v>3.1882000000000001E-2</c:v>
                </c:pt>
                <c:pt idx="3639">
                  <c:v>3.1697999999999997E-2</c:v>
                </c:pt>
                <c:pt idx="3640">
                  <c:v>3.1515000000000001E-2</c:v>
                </c:pt>
                <c:pt idx="3641">
                  <c:v>3.1333E-2</c:v>
                </c:pt>
                <c:pt idx="3642">
                  <c:v>3.1153E-2</c:v>
                </c:pt>
                <c:pt idx="3643">
                  <c:v>3.0974999999999999E-2</c:v>
                </c:pt>
                <c:pt idx="3644">
                  <c:v>3.0799E-2</c:v>
                </c:pt>
                <c:pt idx="3645">
                  <c:v>3.0624999999999999E-2</c:v>
                </c:pt>
                <c:pt idx="3646">
                  <c:v>3.0453000000000001E-2</c:v>
                </c:pt>
                <c:pt idx="3647">
                  <c:v>3.0283999999999998E-2</c:v>
                </c:pt>
                <c:pt idx="3648">
                  <c:v>3.0116E-2</c:v>
                </c:pt>
                <c:pt idx="3649">
                  <c:v>2.9950000000000001E-2</c:v>
                </c:pt>
                <c:pt idx="3650">
                  <c:v>2.9786E-2</c:v>
                </c:pt>
                <c:pt idx="3651">
                  <c:v>2.9621999999999999E-2</c:v>
                </c:pt>
                <c:pt idx="3652">
                  <c:v>2.9458999999999999E-2</c:v>
                </c:pt>
                <c:pt idx="3653">
                  <c:v>2.9297E-2</c:v>
                </c:pt>
                <c:pt idx="3654">
                  <c:v>2.9135000000000001E-2</c:v>
                </c:pt>
                <c:pt idx="3655">
                  <c:v>2.8972999999999999E-2</c:v>
                </c:pt>
                <c:pt idx="3656">
                  <c:v>2.8811E-2</c:v>
                </c:pt>
                <c:pt idx="3657">
                  <c:v>2.8649000000000001E-2</c:v>
                </c:pt>
                <c:pt idx="3658">
                  <c:v>2.8487999999999999E-2</c:v>
                </c:pt>
                <c:pt idx="3659">
                  <c:v>2.8327000000000001E-2</c:v>
                </c:pt>
                <c:pt idx="3660">
                  <c:v>2.8166E-2</c:v>
                </c:pt>
                <c:pt idx="3661">
                  <c:v>2.8004999999999999E-2</c:v>
                </c:pt>
                <c:pt idx="3662">
                  <c:v>2.7843E-2</c:v>
                </c:pt>
                <c:pt idx="3663">
                  <c:v>2.7681999999999998E-2</c:v>
                </c:pt>
                <c:pt idx="3664">
                  <c:v>2.7521E-2</c:v>
                </c:pt>
                <c:pt idx="3665">
                  <c:v>2.7362000000000001E-2</c:v>
                </c:pt>
                <c:pt idx="3666">
                  <c:v>2.7203999999999999E-2</c:v>
                </c:pt>
                <c:pt idx="3667">
                  <c:v>2.7047999999999999E-2</c:v>
                </c:pt>
                <c:pt idx="3668">
                  <c:v>2.6893E-2</c:v>
                </c:pt>
                <c:pt idx="3669">
                  <c:v>2.6741000000000001E-2</c:v>
                </c:pt>
                <c:pt idx="3670">
                  <c:v>2.6591E-2</c:v>
                </c:pt>
                <c:pt idx="3671">
                  <c:v>2.6442E-2</c:v>
                </c:pt>
                <c:pt idx="3672">
                  <c:v>2.6294999999999999E-2</c:v>
                </c:pt>
                <c:pt idx="3673">
                  <c:v>2.615E-2</c:v>
                </c:pt>
                <c:pt idx="3674">
                  <c:v>2.6006000000000001E-2</c:v>
                </c:pt>
                <c:pt idx="3675">
                  <c:v>2.5863000000000001E-2</c:v>
                </c:pt>
                <c:pt idx="3676">
                  <c:v>2.572E-2</c:v>
                </c:pt>
                <c:pt idx="3677">
                  <c:v>2.5579000000000001E-2</c:v>
                </c:pt>
                <c:pt idx="3678">
                  <c:v>2.5439E-2</c:v>
                </c:pt>
                <c:pt idx="3679">
                  <c:v>2.5298999999999999E-2</c:v>
                </c:pt>
                <c:pt idx="3680">
                  <c:v>2.5159999999999998E-2</c:v>
                </c:pt>
                <c:pt idx="3681">
                  <c:v>2.5021000000000002E-2</c:v>
                </c:pt>
                <c:pt idx="3682">
                  <c:v>2.4884E-2</c:v>
                </c:pt>
                <c:pt idx="3683">
                  <c:v>2.4747000000000002E-2</c:v>
                </c:pt>
                <c:pt idx="3684">
                  <c:v>2.461E-2</c:v>
                </c:pt>
                <c:pt idx="3685">
                  <c:v>2.4473000000000002E-2</c:v>
                </c:pt>
                <c:pt idx="3686">
                  <c:v>2.4336E-2</c:v>
                </c:pt>
                <c:pt idx="3687">
                  <c:v>2.4201E-2</c:v>
                </c:pt>
                <c:pt idx="3688">
                  <c:v>2.4066000000000001E-2</c:v>
                </c:pt>
                <c:pt idx="3689">
                  <c:v>2.3931000000000001E-2</c:v>
                </c:pt>
                <c:pt idx="3690">
                  <c:v>2.3796999999999999E-2</c:v>
                </c:pt>
                <c:pt idx="3691">
                  <c:v>2.3664000000000001E-2</c:v>
                </c:pt>
                <c:pt idx="3692">
                  <c:v>2.3529999999999999E-2</c:v>
                </c:pt>
                <c:pt idx="3693">
                  <c:v>2.3396E-2</c:v>
                </c:pt>
                <c:pt idx="3694">
                  <c:v>2.3262000000000001E-2</c:v>
                </c:pt>
                <c:pt idx="3695">
                  <c:v>2.3127000000000002E-2</c:v>
                </c:pt>
                <c:pt idx="3696">
                  <c:v>2.2991999999999999E-2</c:v>
                </c:pt>
                <c:pt idx="3697">
                  <c:v>2.2856000000000001E-2</c:v>
                </c:pt>
                <c:pt idx="3698">
                  <c:v>2.2721000000000002E-2</c:v>
                </c:pt>
                <c:pt idx="3699">
                  <c:v>2.2586999999999999E-2</c:v>
                </c:pt>
                <c:pt idx="3700">
                  <c:v>2.2454000000000002E-2</c:v>
                </c:pt>
                <c:pt idx="3701">
                  <c:v>2.2322999999999999E-2</c:v>
                </c:pt>
                <c:pt idx="3702">
                  <c:v>2.2193000000000001E-2</c:v>
                </c:pt>
                <c:pt idx="3703">
                  <c:v>2.2065000000000001E-2</c:v>
                </c:pt>
                <c:pt idx="3704">
                  <c:v>2.1937999999999999E-2</c:v>
                </c:pt>
                <c:pt idx="3705">
                  <c:v>2.1812999999999999E-2</c:v>
                </c:pt>
                <c:pt idx="3706">
                  <c:v>2.1687999999999999E-2</c:v>
                </c:pt>
                <c:pt idx="3707">
                  <c:v>2.1562999999999999E-2</c:v>
                </c:pt>
                <c:pt idx="3708">
                  <c:v>2.1439E-2</c:v>
                </c:pt>
                <c:pt idx="3709">
                  <c:v>2.1315000000000001E-2</c:v>
                </c:pt>
                <c:pt idx="3710">
                  <c:v>2.1191000000000002E-2</c:v>
                </c:pt>
                <c:pt idx="3711">
                  <c:v>2.1069000000000001E-2</c:v>
                </c:pt>
                <c:pt idx="3712">
                  <c:v>2.0948000000000001E-2</c:v>
                </c:pt>
                <c:pt idx="3713">
                  <c:v>2.0826999999999998E-2</c:v>
                </c:pt>
                <c:pt idx="3714">
                  <c:v>2.0705999999999999E-2</c:v>
                </c:pt>
                <c:pt idx="3715">
                  <c:v>2.0584999999999999E-2</c:v>
                </c:pt>
                <c:pt idx="3716">
                  <c:v>2.0462999999999999E-2</c:v>
                </c:pt>
                <c:pt idx="3717">
                  <c:v>2.0341999999999999E-2</c:v>
                </c:pt>
                <c:pt idx="3718">
                  <c:v>2.0219999999999998E-2</c:v>
                </c:pt>
                <c:pt idx="3719">
                  <c:v>2.01E-2</c:v>
                </c:pt>
                <c:pt idx="3720">
                  <c:v>1.9980000000000001E-2</c:v>
                </c:pt>
                <c:pt idx="3721">
                  <c:v>1.9861E-2</c:v>
                </c:pt>
                <c:pt idx="3722">
                  <c:v>1.9744000000000001E-2</c:v>
                </c:pt>
                <c:pt idx="3723">
                  <c:v>1.9626999999999999E-2</c:v>
                </c:pt>
                <c:pt idx="3724">
                  <c:v>1.9512000000000002E-2</c:v>
                </c:pt>
                <c:pt idx="3725">
                  <c:v>1.9397000000000001E-2</c:v>
                </c:pt>
                <c:pt idx="3726">
                  <c:v>1.9283000000000002E-2</c:v>
                </c:pt>
                <c:pt idx="3727">
                  <c:v>1.9168999999999999E-2</c:v>
                </c:pt>
                <c:pt idx="3728">
                  <c:v>1.9057000000000001E-2</c:v>
                </c:pt>
                <c:pt idx="3729">
                  <c:v>1.8943999999999999E-2</c:v>
                </c:pt>
                <c:pt idx="3730">
                  <c:v>1.8832999999999999E-2</c:v>
                </c:pt>
                <c:pt idx="3731">
                  <c:v>1.8721000000000002E-2</c:v>
                </c:pt>
                <c:pt idx="3732">
                  <c:v>1.8610000000000002E-2</c:v>
                </c:pt>
                <c:pt idx="3733">
                  <c:v>1.8499999999999999E-2</c:v>
                </c:pt>
                <c:pt idx="3734">
                  <c:v>1.839E-2</c:v>
                </c:pt>
                <c:pt idx="3735">
                  <c:v>1.8280000000000001E-2</c:v>
                </c:pt>
                <c:pt idx="3736">
                  <c:v>1.8169999999999999E-2</c:v>
                </c:pt>
                <c:pt idx="3737">
                  <c:v>1.806E-2</c:v>
                </c:pt>
                <c:pt idx="3738">
                  <c:v>1.7950000000000001E-2</c:v>
                </c:pt>
                <c:pt idx="3739">
                  <c:v>1.7838E-2</c:v>
                </c:pt>
                <c:pt idx="3740">
                  <c:v>1.7725999999999999E-2</c:v>
                </c:pt>
                <c:pt idx="3741">
                  <c:v>1.7613E-2</c:v>
                </c:pt>
                <c:pt idx="3742">
                  <c:v>1.7499000000000001E-2</c:v>
                </c:pt>
                <c:pt idx="3743">
                  <c:v>1.7385000000000001E-2</c:v>
                </c:pt>
                <c:pt idx="3744">
                  <c:v>1.7271000000000002E-2</c:v>
                </c:pt>
                <c:pt idx="3745">
                  <c:v>1.7156999999999999E-2</c:v>
                </c:pt>
                <c:pt idx="3746">
                  <c:v>1.7042999999999999E-2</c:v>
                </c:pt>
                <c:pt idx="3747">
                  <c:v>1.6929E-2</c:v>
                </c:pt>
                <c:pt idx="3748">
                  <c:v>1.6816000000000001E-2</c:v>
                </c:pt>
                <c:pt idx="3749">
                  <c:v>1.6702999999999999E-2</c:v>
                </c:pt>
                <c:pt idx="3750">
                  <c:v>1.6590000000000001E-2</c:v>
                </c:pt>
                <c:pt idx="3751">
                  <c:v>1.6478E-2</c:v>
                </c:pt>
                <c:pt idx="3752">
                  <c:v>1.6367E-2</c:v>
                </c:pt>
                <c:pt idx="3753">
                  <c:v>1.6256E-2</c:v>
                </c:pt>
                <c:pt idx="3754">
                  <c:v>1.6145E-2</c:v>
                </c:pt>
                <c:pt idx="3755">
                  <c:v>1.6035000000000001E-2</c:v>
                </c:pt>
                <c:pt idx="3756">
                  <c:v>1.5924000000000001E-2</c:v>
                </c:pt>
                <c:pt idx="3757">
                  <c:v>1.5813000000000001E-2</c:v>
                </c:pt>
                <c:pt idx="3758">
                  <c:v>1.5702000000000001E-2</c:v>
                </c:pt>
                <c:pt idx="3759">
                  <c:v>1.559E-2</c:v>
                </c:pt>
                <c:pt idx="3760">
                  <c:v>1.5476999999999999E-2</c:v>
                </c:pt>
                <c:pt idx="3761">
                  <c:v>1.5365E-2</c:v>
                </c:pt>
                <c:pt idx="3762">
                  <c:v>1.5252999999999999E-2</c:v>
                </c:pt>
                <c:pt idx="3763">
                  <c:v>1.5141999999999999E-2</c:v>
                </c:pt>
                <c:pt idx="3764">
                  <c:v>1.5032E-2</c:v>
                </c:pt>
                <c:pt idx="3765">
                  <c:v>1.4922E-2</c:v>
                </c:pt>
                <c:pt idx="3766">
                  <c:v>1.4813E-2</c:v>
                </c:pt>
                <c:pt idx="3767">
                  <c:v>1.4704E-2</c:v>
                </c:pt>
                <c:pt idx="3768">
                  <c:v>1.4595E-2</c:v>
                </c:pt>
                <c:pt idx="3769">
                  <c:v>1.4487E-2</c:v>
                </c:pt>
                <c:pt idx="3770">
                  <c:v>1.438E-2</c:v>
                </c:pt>
                <c:pt idx="3771">
                  <c:v>1.4274E-2</c:v>
                </c:pt>
                <c:pt idx="3772">
                  <c:v>1.4168999999999999E-2</c:v>
                </c:pt>
                <c:pt idx="3773">
                  <c:v>1.4064999999999999E-2</c:v>
                </c:pt>
                <c:pt idx="3774">
                  <c:v>1.3962E-2</c:v>
                </c:pt>
                <c:pt idx="3775">
                  <c:v>1.3859E-2</c:v>
                </c:pt>
                <c:pt idx="3776">
                  <c:v>1.3757E-2</c:v>
                </c:pt>
                <c:pt idx="3777">
                  <c:v>1.3655E-2</c:v>
                </c:pt>
                <c:pt idx="3778">
                  <c:v>1.3553000000000001E-2</c:v>
                </c:pt>
                <c:pt idx="3779">
                  <c:v>1.3450999999999999E-2</c:v>
                </c:pt>
                <c:pt idx="3780">
                  <c:v>1.3350000000000001E-2</c:v>
                </c:pt>
                <c:pt idx="3781">
                  <c:v>1.3249E-2</c:v>
                </c:pt>
                <c:pt idx="3782">
                  <c:v>1.3148999999999999E-2</c:v>
                </c:pt>
                <c:pt idx="3783">
                  <c:v>1.3050000000000001E-2</c:v>
                </c:pt>
                <c:pt idx="3784">
                  <c:v>1.2952E-2</c:v>
                </c:pt>
                <c:pt idx="3785">
                  <c:v>1.2854000000000001E-2</c:v>
                </c:pt>
                <c:pt idx="3786">
                  <c:v>1.2756999999999999E-2</c:v>
                </c:pt>
                <c:pt idx="3787">
                  <c:v>1.2661E-2</c:v>
                </c:pt>
                <c:pt idx="3788">
                  <c:v>1.2564000000000001E-2</c:v>
                </c:pt>
                <c:pt idx="3789">
                  <c:v>1.2468E-2</c:v>
                </c:pt>
                <c:pt idx="3790">
                  <c:v>1.2371999999999999E-2</c:v>
                </c:pt>
                <c:pt idx="3791">
                  <c:v>1.2277E-2</c:v>
                </c:pt>
                <c:pt idx="3792">
                  <c:v>1.2181000000000001E-2</c:v>
                </c:pt>
                <c:pt idx="3793">
                  <c:v>1.2085E-2</c:v>
                </c:pt>
                <c:pt idx="3794">
                  <c:v>1.1990000000000001E-2</c:v>
                </c:pt>
                <c:pt idx="3795">
                  <c:v>1.1894E-2</c:v>
                </c:pt>
                <c:pt idx="3796">
                  <c:v>1.1799E-2</c:v>
                </c:pt>
                <c:pt idx="3797">
                  <c:v>1.1704000000000001E-2</c:v>
                </c:pt>
                <c:pt idx="3798">
                  <c:v>1.1609E-2</c:v>
                </c:pt>
                <c:pt idx="3799">
                  <c:v>1.1513000000000001E-2</c:v>
                </c:pt>
                <c:pt idx="3800">
                  <c:v>1.1417E-2</c:v>
                </c:pt>
                <c:pt idx="3801">
                  <c:v>1.1320999999999999E-2</c:v>
                </c:pt>
                <c:pt idx="3802">
                  <c:v>1.1224E-2</c:v>
                </c:pt>
                <c:pt idx="3803">
                  <c:v>1.1128000000000001E-2</c:v>
                </c:pt>
                <c:pt idx="3804">
                  <c:v>1.1030999999999999E-2</c:v>
                </c:pt>
                <c:pt idx="3805">
                  <c:v>1.0935E-2</c:v>
                </c:pt>
                <c:pt idx="3806">
                  <c:v>1.0839E-2</c:v>
                </c:pt>
                <c:pt idx="3807">
                  <c:v>1.0744E-2</c:v>
                </c:pt>
                <c:pt idx="3808">
                  <c:v>1.0649E-2</c:v>
                </c:pt>
                <c:pt idx="3809">
                  <c:v>1.0553999999999999E-2</c:v>
                </c:pt>
                <c:pt idx="3810">
                  <c:v>1.0459E-2</c:v>
                </c:pt>
                <c:pt idx="3811">
                  <c:v>1.0364999999999999E-2</c:v>
                </c:pt>
                <c:pt idx="3812">
                  <c:v>1.0271000000000001E-2</c:v>
                </c:pt>
                <c:pt idx="3813">
                  <c:v>1.0175999999999999E-2</c:v>
                </c:pt>
                <c:pt idx="3814">
                  <c:v>1.0081E-2</c:v>
                </c:pt>
                <c:pt idx="3815">
                  <c:v>9.9868000000000005E-3</c:v>
                </c:pt>
                <c:pt idx="3816">
                  <c:v>9.8919999999999998E-3</c:v>
                </c:pt>
                <c:pt idx="3817">
                  <c:v>9.7967000000000002E-3</c:v>
                </c:pt>
                <c:pt idx="3818">
                  <c:v>9.7012000000000001E-3</c:v>
                </c:pt>
                <c:pt idx="3819">
                  <c:v>9.6054999999999995E-3</c:v>
                </c:pt>
                <c:pt idx="3820">
                  <c:v>9.5099999999999994E-3</c:v>
                </c:pt>
                <c:pt idx="3821">
                  <c:v>9.4149999999999998E-3</c:v>
                </c:pt>
                <c:pt idx="3822">
                  <c:v>9.3206999999999995E-3</c:v>
                </c:pt>
                <c:pt idx="3823">
                  <c:v>9.2273000000000008E-3</c:v>
                </c:pt>
                <c:pt idx="3824">
                  <c:v>9.1348999999999996E-3</c:v>
                </c:pt>
                <c:pt idx="3825">
                  <c:v>9.0434999999999995E-3</c:v>
                </c:pt>
                <c:pt idx="3826">
                  <c:v>8.9528000000000003E-3</c:v>
                </c:pt>
                <c:pt idx="3827">
                  <c:v>8.8626999999999994E-3</c:v>
                </c:pt>
                <c:pt idx="3828">
                  <c:v>8.7732000000000001E-3</c:v>
                </c:pt>
                <c:pt idx="3829">
                  <c:v>8.6841000000000002E-3</c:v>
                </c:pt>
                <c:pt idx="3830">
                  <c:v>8.5955000000000007E-3</c:v>
                </c:pt>
                <c:pt idx="3831">
                  <c:v>8.5073000000000006E-3</c:v>
                </c:pt>
                <c:pt idx="3832">
                  <c:v>8.4195999999999993E-3</c:v>
                </c:pt>
                <c:pt idx="3833">
                  <c:v>8.3324000000000002E-3</c:v>
                </c:pt>
                <c:pt idx="3834">
                  <c:v>8.2456000000000005E-3</c:v>
                </c:pt>
                <c:pt idx="3835">
                  <c:v>8.1592000000000001E-3</c:v>
                </c:pt>
                <c:pt idx="3836">
                  <c:v>8.0732000000000009E-3</c:v>
                </c:pt>
                <c:pt idx="3837">
                  <c:v>7.9877000000000004E-3</c:v>
                </c:pt>
                <c:pt idx="3838">
                  <c:v>7.9025999999999992E-3</c:v>
                </c:pt>
                <c:pt idx="3839">
                  <c:v>7.8178999999999992E-3</c:v>
                </c:pt>
                <c:pt idx="3840">
                  <c:v>7.7336999999999996E-3</c:v>
                </c:pt>
                <c:pt idx="3841">
                  <c:v>7.6496999999999997E-3</c:v>
                </c:pt>
                <c:pt idx="3842">
                  <c:v>7.5661000000000001E-3</c:v>
                </c:pt>
                <c:pt idx="3843">
                  <c:v>7.4825999999999998E-3</c:v>
                </c:pt>
                <c:pt idx="3844">
                  <c:v>7.3990999999999996E-3</c:v>
                </c:pt>
                <c:pt idx="3845">
                  <c:v>7.3156999999999996E-3</c:v>
                </c:pt>
                <c:pt idx="3846">
                  <c:v>7.2325999999999996E-3</c:v>
                </c:pt>
                <c:pt idx="3847">
                  <c:v>7.1501999999999998E-3</c:v>
                </c:pt>
                <c:pt idx="3848">
                  <c:v>7.0686000000000004E-3</c:v>
                </c:pt>
                <c:pt idx="3849">
                  <c:v>6.9880000000000003E-3</c:v>
                </c:pt>
                <c:pt idx="3850">
                  <c:v>6.9083E-3</c:v>
                </c:pt>
                <c:pt idx="3851">
                  <c:v>6.8295999999999999E-3</c:v>
                </c:pt>
                <c:pt idx="3852">
                  <c:v>6.7517999999999996E-3</c:v>
                </c:pt>
                <c:pt idx="3853">
                  <c:v>6.6749000000000001E-3</c:v>
                </c:pt>
                <c:pt idx="3854">
                  <c:v>6.5986999999999999E-3</c:v>
                </c:pt>
                <c:pt idx="3855">
                  <c:v>6.5231000000000004E-3</c:v>
                </c:pt>
                <c:pt idx="3856">
                  <c:v>6.4481E-3</c:v>
                </c:pt>
                <c:pt idx="3857">
                  <c:v>6.3737999999999998E-3</c:v>
                </c:pt>
                <c:pt idx="3858">
                  <c:v>6.3001000000000003E-3</c:v>
                </c:pt>
                <c:pt idx="3859">
                  <c:v>6.2268000000000002E-3</c:v>
                </c:pt>
                <c:pt idx="3860">
                  <c:v>6.1539000000000003E-3</c:v>
                </c:pt>
                <c:pt idx="3861">
                  <c:v>6.0816000000000004E-3</c:v>
                </c:pt>
                <c:pt idx="3862">
                  <c:v>6.0099000000000003E-3</c:v>
                </c:pt>
                <c:pt idx="3863">
                  <c:v>5.9385000000000002E-3</c:v>
                </c:pt>
                <c:pt idx="3864">
                  <c:v>5.8674E-3</c:v>
                </c:pt>
                <c:pt idx="3865">
                  <c:v>5.7964000000000002E-3</c:v>
                </c:pt>
                <c:pt idx="3866">
                  <c:v>5.7258999999999999E-3</c:v>
                </c:pt>
                <c:pt idx="3867">
                  <c:v>5.6559000000000002E-3</c:v>
                </c:pt>
                <c:pt idx="3868">
                  <c:v>5.5864E-3</c:v>
                </c:pt>
                <c:pt idx="3869">
                  <c:v>5.5176000000000001E-3</c:v>
                </c:pt>
                <c:pt idx="3870">
                  <c:v>5.4495999999999998E-3</c:v>
                </c:pt>
                <c:pt idx="3871">
                  <c:v>5.3822999999999996E-3</c:v>
                </c:pt>
                <c:pt idx="3872">
                  <c:v>5.3156999999999996E-3</c:v>
                </c:pt>
                <c:pt idx="3873">
                  <c:v>5.2499000000000001E-3</c:v>
                </c:pt>
                <c:pt idx="3874">
                  <c:v>5.1850999999999998E-3</c:v>
                </c:pt>
                <c:pt idx="3875">
                  <c:v>5.1213999999999999E-3</c:v>
                </c:pt>
                <c:pt idx="3876">
                  <c:v>5.0588999999999999E-3</c:v>
                </c:pt>
                <c:pt idx="3877">
                  <c:v>4.9975000000000002E-3</c:v>
                </c:pt>
                <c:pt idx="3878">
                  <c:v>4.9372000000000001E-3</c:v>
                </c:pt>
                <c:pt idx="3879">
                  <c:v>4.8779000000000001E-3</c:v>
                </c:pt>
                <c:pt idx="3880">
                  <c:v>4.8196000000000003E-3</c:v>
                </c:pt>
                <c:pt idx="3881">
                  <c:v>4.7621E-3</c:v>
                </c:pt>
                <c:pt idx="3882">
                  <c:v>4.7051999999999997E-3</c:v>
                </c:pt>
                <c:pt idx="3883">
                  <c:v>4.6487999999999998E-3</c:v>
                </c:pt>
                <c:pt idx="3884">
                  <c:v>4.5928999999999996E-3</c:v>
                </c:pt>
                <c:pt idx="3885">
                  <c:v>4.5373000000000002E-3</c:v>
                </c:pt>
                <c:pt idx="3886">
                  <c:v>4.4822999999999998E-3</c:v>
                </c:pt>
                <c:pt idx="3887">
                  <c:v>4.4279000000000002E-3</c:v>
                </c:pt>
                <c:pt idx="3888">
                  <c:v>4.3740999999999997E-3</c:v>
                </c:pt>
                <c:pt idx="3889">
                  <c:v>4.3207999999999996E-3</c:v>
                </c:pt>
                <c:pt idx="3890">
                  <c:v>4.2681999999999998E-3</c:v>
                </c:pt>
                <c:pt idx="3891">
                  <c:v>4.2163000000000001E-3</c:v>
                </c:pt>
                <c:pt idx="3892">
                  <c:v>4.1650000000000003E-3</c:v>
                </c:pt>
                <c:pt idx="3893">
                  <c:v>4.1143999999999998E-3</c:v>
                </c:pt>
                <c:pt idx="3894">
                  <c:v>4.0642999999999999E-3</c:v>
                </c:pt>
                <c:pt idx="3895">
                  <c:v>4.0147999999999998E-3</c:v>
                </c:pt>
                <c:pt idx="3896">
                  <c:v>3.9659999999999999E-3</c:v>
                </c:pt>
                <c:pt idx="3897">
                  <c:v>3.9179000000000002E-3</c:v>
                </c:pt>
                <c:pt idx="3898">
                  <c:v>3.8703000000000001E-3</c:v>
                </c:pt>
                <c:pt idx="3899">
                  <c:v>3.8232000000000001E-3</c:v>
                </c:pt>
                <c:pt idx="3900">
                  <c:v>3.7764000000000001E-3</c:v>
                </c:pt>
                <c:pt idx="3901">
                  <c:v>3.7298000000000001E-3</c:v>
                </c:pt>
                <c:pt idx="3902">
                  <c:v>3.6836999999999998E-3</c:v>
                </c:pt>
                <c:pt idx="3903">
                  <c:v>3.6381E-3</c:v>
                </c:pt>
                <c:pt idx="3904">
                  <c:v>3.5929999999999998E-3</c:v>
                </c:pt>
                <c:pt idx="3905">
                  <c:v>3.5485999999999998E-3</c:v>
                </c:pt>
                <c:pt idx="3906">
                  <c:v>3.5048000000000002E-3</c:v>
                </c:pt>
                <c:pt idx="3907">
                  <c:v>3.4616999999999998E-3</c:v>
                </c:pt>
                <c:pt idx="3908">
                  <c:v>3.4194E-3</c:v>
                </c:pt>
                <c:pt idx="3909">
                  <c:v>3.3779999999999999E-3</c:v>
                </c:pt>
                <c:pt idx="3910">
                  <c:v>3.3375000000000002E-3</c:v>
                </c:pt>
                <c:pt idx="3911">
                  <c:v>3.2981E-3</c:v>
                </c:pt>
                <c:pt idx="3912">
                  <c:v>3.2596000000000001E-3</c:v>
                </c:pt>
                <c:pt idx="3913">
                  <c:v>3.2220999999999999E-3</c:v>
                </c:pt>
                <c:pt idx="3914">
                  <c:v>3.1855E-3</c:v>
                </c:pt>
                <c:pt idx="3915">
                  <c:v>3.1497000000000001E-3</c:v>
                </c:pt>
                <c:pt idx="3916">
                  <c:v>3.1147000000000002E-3</c:v>
                </c:pt>
                <c:pt idx="3917">
                  <c:v>3.0804000000000001E-3</c:v>
                </c:pt>
                <c:pt idx="3918">
                  <c:v>3.0466E-3</c:v>
                </c:pt>
                <c:pt idx="3919">
                  <c:v>3.0133E-3</c:v>
                </c:pt>
                <c:pt idx="3920">
                  <c:v>2.9805999999999999E-3</c:v>
                </c:pt>
                <c:pt idx="3921">
                  <c:v>2.9485000000000002E-3</c:v>
                </c:pt>
                <c:pt idx="3922">
                  <c:v>2.9168000000000002E-3</c:v>
                </c:pt>
                <c:pt idx="3923">
                  <c:v>2.8855999999999999E-3</c:v>
                </c:pt>
                <c:pt idx="3924">
                  <c:v>2.8547999999999998E-3</c:v>
                </c:pt>
                <c:pt idx="3925">
                  <c:v>2.8246E-3</c:v>
                </c:pt>
                <c:pt idx="3926">
                  <c:v>2.7948999999999999E-3</c:v>
                </c:pt>
                <c:pt idx="3927">
                  <c:v>2.7656999999999998E-3</c:v>
                </c:pt>
                <c:pt idx="3928">
                  <c:v>2.7369E-3</c:v>
                </c:pt>
                <c:pt idx="3929">
                  <c:v>2.7085999999999998E-3</c:v>
                </c:pt>
                <c:pt idx="3930">
                  <c:v>2.6806E-3</c:v>
                </c:pt>
                <c:pt idx="3931">
                  <c:v>2.6529000000000001E-3</c:v>
                </c:pt>
                <c:pt idx="3932">
                  <c:v>2.6254999999999998E-3</c:v>
                </c:pt>
                <c:pt idx="3933">
                  <c:v>2.5983E-3</c:v>
                </c:pt>
                <c:pt idx="3934">
                  <c:v>2.5715E-3</c:v>
                </c:pt>
                <c:pt idx="3935">
                  <c:v>2.545E-3</c:v>
                </c:pt>
                <c:pt idx="3936">
                  <c:v>2.5187E-3</c:v>
                </c:pt>
                <c:pt idx="3937">
                  <c:v>2.4927999999999999E-3</c:v>
                </c:pt>
                <c:pt idx="3938">
                  <c:v>2.4672000000000001E-3</c:v>
                </c:pt>
                <c:pt idx="3939">
                  <c:v>2.4421E-3</c:v>
                </c:pt>
                <c:pt idx="3940">
                  <c:v>2.4174999999999999E-3</c:v>
                </c:pt>
                <c:pt idx="3941">
                  <c:v>2.3933000000000001E-3</c:v>
                </c:pt>
                <c:pt idx="3942">
                  <c:v>2.3695999999999999E-3</c:v>
                </c:pt>
                <c:pt idx="3943">
                  <c:v>2.3462999999999999E-3</c:v>
                </c:pt>
                <c:pt idx="3944">
                  <c:v>2.3232999999999999E-3</c:v>
                </c:pt>
                <c:pt idx="3945">
                  <c:v>2.3008E-3</c:v>
                </c:pt>
                <c:pt idx="3946">
                  <c:v>2.2786E-3</c:v>
                </c:pt>
                <c:pt idx="3947">
                  <c:v>2.2569000000000001E-3</c:v>
                </c:pt>
                <c:pt idx="3948">
                  <c:v>2.2355000000000001E-3</c:v>
                </c:pt>
                <c:pt idx="3949">
                  <c:v>2.2144999999999999E-3</c:v>
                </c:pt>
                <c:pt idx="3950">
                  <c:v>2.1938000000000001E-3</c:v>
                </c:pt>
                <c:pt idx="3951">
                  <c:v>2.1733999999999998E-3</c:v>
                </c:pt>
                <c:pt idx="3952">
                  <c:v>2.1532999999999999E-3</c:v>
                </c:pt>
                <c:pt idx="3953">
                  <c:v>2.1335E-3</c:v>
                </c:pt>
                <c:pt idx="3954">
                  <c:v>2.1139000000000002E-3</c:v>
                </c:pt>
                <c:pt idx="3955">
                  <c:v>2.0945999999999998E-3</c:v>
                </c:pt>
                <c:pt idx="3956">
                  <c:v>2.0755999999999999E-3</c:v>
                </c:pt>
                <c:pt idx="3957">
                  <c:v>2.0569E-3</c:v>
                </c:pt>
                <c:pt idx="3958">
                  <c:v>2.0385999999999998E-3</c:v>
                </c:pt>
                <c:pt idx="3959">
                  <c:v>2.0205000000000002E-3</c:v>
                </c:pt>
                <c:pt idx="3960">
                  <c:v>2.0027000000000001E-3</c:v>
                </c:pt>
                <c:pt idx="3961">
                  <c:v>1.9851000000000001E-3</c:v>
                </c:pt>
                <c:pt idx="3962">
                  <c:v>1.9678E-3</c:v>
                </c:pt>
                <c:pt idx="3963">
                  <c:v>1.9509E-3</c:v>
                </c:pt>
                <c:pt idx="3964">
                  <c:v>1.9342000000000001E-3</c:v>
                </c:pt>
                <c:pt idx="3965">
                  <c:v>1.918E-3</c:v>
                </c:pt>
                <c:pt idx="3966">
                  <c:v>1.9021000000000001E-3</c:v>
                </c:pt>
                <c:pt idx="3967">
                  <c:v>1.8866E-3</c:v>
                </c:pt>
                <c:pt idx="3968">
                  <c:v>1.8714000000000001E-3</c:v>
                </c:pt>
                <c:pt idx="3969">
                  <c:v>1.8565000000000001E-3</c:v>
                </c:pt>
                <c:pt idx="3970">
                  <c:v>1.8419E-3</c:v>
                </c:pt>
                <c:pt idx="3971">
                  <c:v>1.8276E-3</c:v>
                </c:pt>
                <c:pt idx="3972">
                  <c:v>1.8136000000000001E-3</c:v>
                </c:pt>
                <c:pt idx="3973">
                  <c:v>1.7998000000000001E-3</c:v>
                </c:pt>
                <c:pt idx="3974">
                  <c:v>1.7863E-3</c:v>
                </c:pt>
                <c:pt idx="3975">
                  <c:v>1.7730999999999999E-3</c:v>
                </c:pt>
                <c:pt idx="3976">
                  <c:v>1.7600000000000001E-3</c:v>
                </c:pt>
                <c:pt idx="3977">
                  <c:v>1.7470999999999999E-3</c:v>
                </c:pt>
                <c:pt idx="3978">
                  <c:v>1.7343E-3</c:v>
                </c:pt>
                <c:pt idx="3979">
                  <c:v>1.7217000000000001E-3</c:v>
                </c:pt>
                <c:pt idx="3980">
                  <c:v>1.7094E-3</c:v>
                </c:pt>
                <c:pt idx="3981">
                  <c:v>1.6972000000000001E-3</c:v>
                </c:pt>
                <c:pt idx="3982">
                  <c:v>1.6854000000000001E-3</c:v>
                </c:pt>
                <c:pt idx="3983">
                  <c:v>1.6738E-3</c:v>
                </c:pt>
                <c:pt idx="3984">
                  <c:v>1.7729000000000002E-2</c:v>
                </c:pt>
                <c:pt idx="3985">
                  <c:v>2.3156E-2</c:v>
                </c:pt>
                <c:pt idx="3986">
                  <c:v>2.3862999999999999E-2</c:v>
                </c:pt>
                <c:pt idx="3987">
                  <c:v>2.3710999999999999E-2</c:v>
                </c:pt>
                <c:pt idx="3988">
                  <c:v>2.3560999999999999E-2</c:v>
                </c:pt>
                <c:pt idx="3989">
                  <c:v>2.3414000000000001E-2</c:v>
                </c:pt>
                <c:pt idx="3990">
                  <c:v>2.4421999999999999E-2</c:v>
                </c:pt>
                <c:pt idx="3991">
                  <c:v>2.7453000000000002E-2</c:v>
                </c:pt>
                <c:pt idx="3992">
                  <c:v>2.7286000000000001E-2</c:v>
                </c:pt>
                <c:pt idx="3993">
                  <c:v>2.7119999999999998E-2</c:v>
                </c:pt>
                <c:pt idx="3994">
                  <c:v>2.6956000000000001E-2</c:v>
                </c:pt>
                <c:pt idx="3995">
                  <c:v>2.6793999999999998E-2</c:v>
                </c:pt>
                <c:pt idx="3996">
                  <c:v>2.6633E-2</c:v>
                </c:pt>
                <c:pt idx="3997">
                  <c:v>2.6474000000000001E-2</c:v>
                </c:pt>
                <c:pt idx="3998">
                  <c:v>2.6315999999999999E-2</c:v>
                </c:pt>
                <c:pt idx="3999">
                  <c:v>2.6161E-2</c:v>
                </c:pt>
                <c:pt idx="4000">
                  <c:v>2.6006999999999999E-2</c:v>
                </c:pt>
                <c:pt idx="4001">
                  <c:v>2.5856000000000001E-2</c:v>
                </c:pt>
                <c:pt idx="4002">
                  <c:v>2.5707000000000001E-2</c:v>
                </c:pt>
                <c:pt idx="4003">
                  <c:v>4.4496000000000001E-2</c:v>
                </c:pt>
                <c:pt idx="4004">
                  <c:v>7.0037000000000002E-2</c:v>
                </c:pt>
                <c:pt idx="4005">
                  <c:v>7.9755000000000006E-2</c:v>
                </c:pt>
                <c:pt idx="4006">
                  <c:v>7.9291E-2</c:v>
                </c:pt>
                <c:pt idx="4007">
                  <c:v>7.8833E-2</c:v>
                </c:pt>
                <c:pt idx="4008">
                  <c:v>7.8380000000000005E-2</c:v>
                </c:pt>
                <c:pt idx="4009">
                  <c:v>7.7933000000000002E-2</c:v>
                </c:pt>
                <c:pt idx="4010">
                  <c:v>7.7492000000000005E-2</c:v>
                </c:pt>
                <c:pt idx="4011">
                  <c:v>7.7053999999999997E-2</c:v>
                </c:pt>
                <c:pt idx="4012">
                  <c:v>7.6621999999999996E-2</c:v>
                </c:pt>
                <c:pt idx="4013">
                  <c:v>7.6193999999999998E-2</c:v>
                </c:pt>
                <c:pt idx="4014">
                  <c:v>7.5771000000000005E-2</c:v>
                </c:pt>
                <c:pt idx="4015">
                  <c:v>7.5353000000000003E-2</c:v>
                </c:pt>
                <c:pt idx="4016">
                  <c:v>7.4939000000000006E-2</c:v>
                </c:pt>
                <c:pt idx="4017">
                  <c:v>7.4529999999999999E-2</c:v>
                </c:pt>
              </c:numCache>
            </c:numRef>
          </c:val>
          <c:smooth val="0"/>
          <c:extLst>
            <c:ext xmlns:c16="http://schemas.microsoft.com/office/drawing/2014/chart" uri="{C3380CC4-5D6E-409C-BE32-E72D297353CC}">
              <c16:uniqueId val="{00000001-8C10-40CD-9DBC-53ADC5EDCD73}"/>
            </c:ext>
          </c:extLst>
        </c:ser>
        <c:ser>
          <c:idx val="2"/>
          <c:order val="2"/>
          <c:tx>
            <c:v>Scenario C</c:v>
          </c:tx>
          <c:spPr>
            <a:ln w="28575" cap="rnd">
              <a:solidFill>
                <a:srgbClr val="719500"/>
              </a:solidFill>
              <a:round/>
            </a:ln>
            <a:effectLst/>
          </c:spPr>
          <c:marker>
            <c:symbol val="none"/>
          </c:marker>
          <c:val>
            <c:numRef>
              <c:f>thickness!$Q$5:$Q$4022</c:f>
              <c:numCache>
                <c:formatCode>0.00E+00</c:formatCode>
                <c:ptCount val="40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5.3966000000000005E-13</c:v>
                </c:pt>
                <c:pt idx="91">
                  <c:v>3.5148999999999999E-12</c:v>
                </c:pt>
                <c:pt idx="92">
                  <c:v>1.2507000000000001E-11</c:v>
                </c:pt>
                <c:pt idx="93">
                  <c:v>3.2419000000000001E-11</c:v>
                </c:pt>
                <c:pt idx="94">
                  <c:v>7.0039000000000002E-11</c:v>
                </c:pt>
                <c:pt idx="95">
                  <c:v>1.3520999999999999E-10</c:v>
                </c:pt>
                <c:pt idx="96">
                  <c:v>2.4093000000000001E-10</c:v>
                </c:pt>
                <c:pt idx="97">
                  <c:v>4.0006000000000001E-10</c:v>
                </c:pt>
                <c:pt idx="98">
                  <c:v>6.2619999999999997E-10</c:v>
                </c:pt>
                <c:pt idx="99">
                  <c:v>9.3264E-10</c:v>
                </c:pt>
                <c:pt idx="100">
                  <c:v>1.3292999999999999E-9</c:v>
                </c:pt>
                <c:pt idx="101">
                  <c:v>1.8259999999999999E-9</c:v>
                </c:pt>
                <c:pt idx="102">
                  <c:v>2.4341000000000001E-9</c:v>
                </c:pt>
                <c:pt idx="103">
                  <c:v>3.1682999999999999E-9</c:v>
                </c:pt>
                <c:pt idx="104">
                  <c:v>4.0540000000000003E-9</c:v>
                </c:pt>
                <c:pt idx="105">
                  <c:v>5.121E-9</c:v>
                </c:pt>
                <c:pt idx="106">
                  <c:v>6.3786999999999999E-9</c:v>
                </c:pt>
                <c:pt idx="107">
                  <c:v>7.8429999999999995E-9</c:v>
                </c:pt>
                <c:pt idx="108">
                  <c:v>9.5309999999999995E-9</c:v>
                </c:pt>
                <c:pt idx="109">
                  <c:v>1.1457E-8</c:v>
                </c:pt>
                <c:pt idx="110">
                  <c:v>1.3647E-8</c:v>
                </c:pt>
                <c:pt idx="111">
                  <c:v>1.6111999999999999E-8</c:v>
                </c:pt>
                <c:pt idx="112">
                  <c:v>1.8874000000000001E-8</c:v>
                </c:pt>
                <c:pt idx="113">
                  <c:v>2.1979000000000001E-8</c:v>
                </c:pt>
                <c:pt idx="114">
                  <c:v>2.5466000000000001E-8</c:v>
                </c:pt>
                <c:pt idx="115">
                  <c:v>2.9398E-8</c:v>
                </c:pt>
                <c:pt idx="116">
                  <c:v>3.3837000000000001E-8</c:v>
                </c:pt>
                <c:pt idx="117">
                  <c:v>3.8833000000000001E-8</c:v>
                </c:pt>
                <c:pt idx="118">
                  <c:v>4.4409999999999999E-8</c:v>
                </c:pt>
                <c:pt idx="119">
                  <c:v>5.0603E-8</c:v>
                </c:pt>
                <c:pt idx="120">
                  <c:v>5.7480999999999997E-8</c:v>
                </c:pt>
                <c:pt idx="121">
                  <c:v>6.5149999999999998E-8</c:v>
                </c:pt>
                <c:pt idx="122">
                  <c:v>7.3689999999999993E-8</c:v>
                </c:pt>
                <c:pt idx="123">
                  <c:v>8.3089999999999998E-8</c:v>
                </c:pt>
                <c:pt idx="124">
                  <c:v>9.3326999999999999E-8</c:v>
                </c:pt>
                <c:pt idx="125">
                  <c:v>1.0453E-7</c:v>
                </c:pt>
                <c:pt idx="126">
                  <c:v>1.1686E-7</c:v>
                </c:pt>
                <c:pt idx="127">
                  <c:v>1.3052000000000001E-7</c:v>
                </c:pt>
                <c:pt idx="128">
                  <c:v>1.4548E-7</c:v>
                </c:pt>
                <c:pt idx="129">
                  <c:v>1.6161999999999999E-7</c:v>
                </c:pt>
                <c:pt idx="130">
                  <c:v>1.7893E-7</c:v>
                </c:pt>
                <c:pt idx="131">
                  <c:v>1.9746E-7</c:v>
                </c:pt>
                <c:pt idx="132">
                  <c:v>2.1736000000000001E-7</c:v>
                </c:pt>
                <c:pt idx="133">
                  <c:v>2.3888999999999999E-7</c:v>
                </c:pt>
                <c:pt idx="134">
                  <c:v>2.6229E-7</c:v>
                </c:pt>
                <c:pt idx="135">
                  <c:v>2.8797E-7</c:v>
                </c:pt>
                <c:pt idx="136">
                  <c:v>3.1637999999999998E-7</c:v>
                </c:pt>
                <c:pt idx="137">
                  <c:v>3.4835000000000002E-7</c:v>
                </c:pt>
                <c:pt idx="138">
                  <c:v>3.8430000000000002E-7</c:v>
                </c:pt>
                <c:pt idx="139">
                  <c:v>4.2483000000000003E-7</c:v>
                </c:pt>
                <c:pt idx="140">
                  <c:v>4.7021000000000003E-7</c:v>
                </c:pt>
                <c:pt idx="141">
                  <c:v>5.2055000000000004E-7</c:v>
                </c:pt>
                <c:pt idx="142">
                  <c:v>5.7462999999999995E-7</c:v>
                </c:pt>
                <c:pt idx="143">
                  <c:v>6.3135E-7</c:v>
                </c:pt>
                <c:pt idx="144">
                  <c:v>6.906E-7</c:v>
                </c:pt>
                <c:pt idx="145">
                  <c:v>7.5339E-7</c:v>
                </c:pt>
                <c:pt idx="146">
                  <c:v>8.2164000000000004E-7</c:v>
                </c:pt>
                <c:pt idx="147">
                  <c:v>8.9788999999999995E-7</c:v>
                </c:pt>
                <c:pt idx="148">
                  <c:v>9.8391999999999993E-7</c:v>
                </c:pt>
                <c:pt idx="149">
                  <c:v>1.0785999999999999E-6</c:v>
                </c:pt>
                <c:pt idx="150">
                  <c:v>1.1783E-6</c:v>
                </c:pt>
                <c:pt idx="151">
                  <c:v>1.2811999999999999E-6</c:v>
                </c:pt>
                <c:pt idx="152">
                  <c:v>1.3874E-6</c:v>
                </c:pt>
                <c:pt idx="153">
                  <c:v>1.4973E-6</c:v>
                </c:pt>
                <c:pt idx="154">
                  <c:v>1.6125E-6</c:v>
                </c:pt>
                <c:pt idx="155">
                  <c:v>1.7348000000000001E-6</c:v>
                </c:pt>
                <c:pt idx="156">
                  <c:v>1.8648999999999999E-6</c:v>
                </c:pt>
                <c:pt idx="157">
                  <c:v>2.0034000000000002E-6</c:v>
                </c:pt>
                <c:pt idx="158">
                  <c:v>2.1498999999999999E-6</c:v>
                </c:pt>
                <c:pt idx="159">
                  <c:v>2.3035999999999998E-6</c:v>
                </c:pt>
                <c:pt idx="160">
                  <c:v>2.4648000000000001E-6</c:v>
                </c:pt>
                <c:pt idx="161">
                  <c:v>2.6340999999999999E-6</c:v>
                </c:pt>
                <c:pt idx="162">
                  <c:v>2.8105E-6</c:v>
                </c:pt>
                <c:pt idx="163">
                  <c:v>2.9942999999999999E-6</c:v>
                </c:pt>
                <c:pt idx="164">
                  <c:v>3.1868999999999999E-6</c:v>
                </c:pt>
                <c:pt idx="165">
                  <c:v>3.3896999999999999E-6</c:v>
                </c:pt>
                <c:pt idx="166">
                  <c:v>3.6042000000000002E-6</c:v>
                </c:pt>
                <c:pt idx="167">
                  <c:v>3.8344000000000001E-6</c:v>
                </c:pt>
                <c:pt idx="168">
                  <c:v>4.0832000000000001E-6</c:v>
                </c:pt>
                <c:pt idx="169">
                  <c:v>4.3526999999999998E-6</c:v>
                </c:pt>
                <c:pt idx="170">
                  <c:v>4.6456E-6</c:v>
                </c:pt>
                <c:pt idx="171">
                  <c:v>4.9651000000000001E-6</c:v>
                </c:pt>
                <c:pt idx="172">
                  <c:v>5.3162E-6</c:v>
                </c:pt>
                <c:pt idx="173">
                  <c:v>5.7015000000000004E-6</c:v>
                </c:pt>
                <c:pt idx="174">
                  <c:v>6.1248999999999996E-6</c:v>
                </c:pt>
                <c:pt idx="175">
                  <c:v>6.5933E-6</c:v>
                </c:pt>
                <c:pt idx="176">
                  <c:v>7.1117E-6</c:v>
                </c:pt>
                <c:pt idx="177">
                  <c:v>7.6850000000000001E-6</c:v>
                </c:pt>
                <c:pt idx="178">
                  <c:v>8.3195000000000006E-6</c:v>
                </c:pt>
                <c:pt idx="179">
                  <c:v>9.0209000000000003E-6</c:v>
                </c:pt>
                <c:pt idx="180">
                  <c:v>9.7945999999999994E-6</c:v>
                </c:pt>
                <c:pt idx="181">
                  <c:v>1.0652999999999999E-5</c:v>
                </c:pt>
                <c:pt idx="182">
                  <c:v>1.1602E-5</c:v>
                </c:pt>
                <c:pt idx="183">
                  <c:v>1.2653000000000001E-5</c:v>
                </c:pt>
                <c:pt idx="184">
                  <c:v>1.3808999999999999E-5</c:v>
                </c:pt>
                <c:pt idx="185">
                  <c:v>1.5071E-5</c:v>
                </c:pt>
                <c:pt idx="186">
                  <c:v>1.643E-5</c:v>
                </c:pt>
                <c:pt idx="187">
                  <c:v>1.7881E-5</c:v>
                </c:pt>
                <c:pt idx="188">
                  <c:v>1.9432999999999998E-5</c:v>
                </c:pt>
                <c:pt idx="189">
                  <c:v>2.1100000000000001E-5</c:v>
                </c:pt>
                <c:pt idx="190">
                  <c:v>2.2897000000000001E-5</c:v>
                </c:pt>
                <c:pt idx="191">
                  <c:v>2.4831E-5</c:v>
                </c:pt>
                <c:pt idx="192">
                  <c:v>2.6916000000000001E-5</c:v>
                </c:pt>
                <c:pt idx="193">
                  <c:v>2.9158000000000001E-5</c:v>
                </c:pt>
                <c:pt idx="194">
                  <c:v>3.1575999999999997E-5</c:v>
                </c:pt>
                <c:pt idx="195">
                  <c:v>3.4187000000000003E-5</c:v>
                </c:pt>
                <c:pt idx="196">
                  <c:v>3.6998000000000001E-5</c:v>
                </c:pt>
                <c:pt idx="197">
                  <c:v>4.0009999999999998E-5</c:v>
                </c:pt>
                <c:pt idx="198">
                  <c:v>4.3229999999999998E-5</c:v>
                </c:pt>
                <c:pt idx="199">
                  <c:v>4.6655E-5</c:v>
                </c:pt>
                <c:pt idx="200">
                  <c:v>5.0265000000000001E-5</c:v>
                </c:pt>
                <c:pt idx="201">
                  <c:v>5.4045000000000002E-5</c:v>
                </c:pt>
                <c:pt idx="202">
                  <c:v>5.8016000000000002E-5</c:v>
                </c:pt>
                <c:pt idx="203">
                  <c:v>6.2182999999999997E-5</c:v>
                </c:pt>
                <c:pt idx="204">
                  <c:v>6.6544999999999994E-5</c:v>
                </c:pt>
                <c:pt idx="205">
                  <c:v>7.1131999999999996E-5</c:v>
                </c:pt>
                <c:pt idx="206">
                  <c:v>7.5932000000000004E-5</c:v>
                </c:pt>
                <c:pt idx="207">
                  <c:v>8.0924E-5</c:v>
                </c:pt>
                <c:pt idx="208">
                  <c:v>8.6075000000000005E-5</c:v>
                </c:pt>
                <c:pt idx="209">
                  <c:v>9.1389000000000002E-5</c:v>
                </c:pt>
                <c:pt idx="210">
                  <c:v>9.6928000000000004E-5</c:v>
                </c:pt>
                <c:pt idx="211">
                  <c:v>1.027E-4</c:v>
                </c:pt>
                <c:pt idx="212">
                  <c:v>1.0869E-4</c:v>
                </c:pt>
                <c:pt idx="213">
                  <c:v>1.1485E-4</c:v>
                </c:pt>
                <c:pt idx="214">
                  <c:v>1.2116999999999999E-4</c:v>
                </c:pt>
                <c:pt idx="215">
                  <c:v>1.2763E-4</c:v>
                </c:pt>
                <c:pt idx="216">
                  <c:v>1.3417999999999999E-4</c:v>
                </c:pt>
                <c:pt idx="217">
                  <c:v>1.4080000000000001E-4</c:v>
                </c:pt>
                <c:pt idx="218">
                  <c:v>1.4750000000000001E-4</c:v>
                </c:pt>
                <c:pt idx="219">
                  <c:v>1.5428999999999999E-4</c:v>
                </c:pt>
                <c:pt idx="220">
                  <c:v>1.6117E-4</c:v>
                </c:pt>
                <c:pt idx="221">
                  <c:v>1.6812000000000001E-4</c:v>
                </c:pt>
                <c:pt idx="222">
                  <c:v>1.7508000000000001E-4</c:v>
                </c:pt>
                <c:pt idx="223">
                  <c:v>1.8200000000000001E-4</c:v>
                </c:pt>
                <c:pt idx="224">
                  <c:v>1.8890000000000001E-4</c:v>
                </c:pt>
                <c:pt idx="225">
                  <c:v>1.9578999999999999E-4</c:v>
                </c:pt>
                <c:pt idx="226">
                  <c:v>2.0275E-4</c:v>
                </c:pt>
                <c:pt idx="227">
                  <c:v>2.0981999999999999E-4</c:v>
                </c:pt>
                <c:pt idx="228">
                  <c:v>2.1688999999999999E-4</c:v>
                </c:pt>
                <c:pt idx="229">
                  <c:v>2.2388E-4</c:v>
                </c:pt>
                <c:pt idx="230">
                  <c:v>2.3083000000000001E-4</c:v>
                </c:pt>
                <c:pt idx="231">
                  <c:v>2.3772999999999999E-4</c:v>
                </c:pt>
                <c:pt idx="232">
                  <c:v>2.4458999999999999E-4</c:v>
                </c:pt>
                <c:pt idx="233">
                  <c:v>2.5139999999999999E-4</c:v>
                </c:pt>
                <c:pt idx="234">
                  <c:v>2.5818999999999999E-4</c:v>
                </c:pt>
                <c:pt idx="235">
                  <c:v>2.6500999999999999E-4</c:v>
                </c:pt>
                <c:pt idx="236">
                  <c:v>2.7197000000000001E-4</c:v>
                </c:pt>
                <c:pt idx="237">
                  <c:v>2.7912E-4</c:v>
                </c:pt>
                <c:pt idx="238">
                  <c:v>2.8634999999999999E-4</c:v>
                </c:pt>
                <c:pt idx="239">
                  <c:v>2.9365000000000001E-4</c:v>
                </c:pt>
                <c:pt idx="240">
                  <c:v>3.0101999999999999E-4</c:v>
                </c:pt>
                <c:pt idx="241">
                  <c:v>3.0842E-4</c:v>
                </c:pt>
                <c:pt idx="242">
                  <c:v>3.1580999999999997E-4</c:v>
                </c:pt>
                <c:pt idx="243">
                  <c:v>3.2315000000000002E-4</c:v>
                </c:pt>
                <c:pt idx="244">
                  <c:v>3.3045999999999998E-4</c:v>
                </c:pt>
                <c:pt idx="245">
                  <c:v>3.3777999999999998E-4</c:v>
                </c:pt>
                <c:pt idx="246">
                  <c:v>3.4511999999999998E-4</c:v>
                </c:pt>
                <c:pt idx="247">
                  <c:v>3.5244999999999997E-4</c:v>
                </c:pt>
                <c:pt idx="248">
                  <c:v>3.5970000000000002E-4</c:v>
                </c:pt>
                <c:pt idx="249">
                  <c:v>3.6685999999999999E-4</c:v>
                </c:pt>
                <c:pt idx="250">
                  <c:v>3.7390999999999998E-4</c:v>
                </c:pt>
                <c:pt idx="251">
                  <c:v>3.8088E-4</c:v>
                </c:pt>
                <c:pt idx="252">
                  <c:v>3.8776000000000001E-4</c:v>
                </c:pt>
                <c:pt idx="253">
                  <c:v>3.9449999999999999E-4</c:v>
                </c:pt>
                <c:pt idx="254">
                  <c:v>4.0098999999999999E-4</c:v>
                </c:pt>
                <c:pt idx="255">
                  <c:v>4.0725000000000001E-4</c:v>
                </c:pt>
                <c:pt idx="256">
                  <c:v>4.1323E-4</c:v>
                </c:pt>
                <c:pt idx="257">
                  <c:v>4.1890999999999999E-4</c:v>
                </c:pt>
                <c:pt idx="258">
                  <c:v>4.2432E-4</c:v>
                </c:pt>
                <c:pt idx="259">
                  <c:v>4.2957999999999999E-4</c:v>
                </c:pt>
                <c:pt idx="260">
                  <c:v>4.3476000000000002E-4</c:v>
                </c:pt>
                <c:pt idx="261">
                  <c:v>4.3988000000000002E-4</c:v>
                </c:pt>
                <c:pt idx="262">
                  <c:v>4.4493000000000001E-4</c:v>
                </c:pt>
                <c:pt idx="263">
                  <c:v>4.4988E-4</c:v>
                </c:pt>
                <c:pt idx="264">
                  <c:v>4.5479E-4</c:v>
                </c:pt>
                <c:pt idx="265">
                  <c:v>4.5961999999999999E-4</c:v>
                </c:pt>
                <c:pt idx="266">
                  <c:v>4.6433999999999999E-4</c:v>
                </c:pt>
                <c:pt idx="267">
                  <c:v>4.6898000000000003E-4</c:v>
                </c:pt>
                <c:pt idx="268">
                  <c:v>4.7354E-4</c:v>
                </c:pt>
                <c:pt idx="269">
                  <c:v>4.7797999999999997E-4</c:v>
                </c:pt>
                <c:pt idx="270">
                  <c:v>4.8233E-4</c:v>
                </c:pt>
                <c:pt idx="271">
                  <c:v>4.8666999999999997E-4</c:v>
                </c:pt>
                <c:pt idx="272">
                  <c:v>4.9105000000000004E-4</c:v>
                </c:pt>
                <c:pt idx="273">
                  <c:v>4.9552000000000005E-4</c:v>
                </c:pt>
                <c:pt idx="274">
                  <c:v>5.0005000000000004E-4</c:v>
                </c:pt>
                <c:pt idx="275">
                  <c:v>5.0465000000000004E-4</c:v>
                </c:pt>
                <c:pt idx="276">
                  <c:v>5.0922000000000001E-4</c:v>
                </c:pt>
                <c:pt idx="277">
                  <c:v>5.1369000000000002E-4</c:v>
                </c:pt>
                <c:pt idx="278">
                  <c:v>5.1800999999999995E-4</c:v>
                </c:pt>
                <c:pt idx="279">
                  <c:v>5.2220999999999995E-4</c:v>
                </c:pt>
                <c:pt idx="280">
                  <c:v>5.2629E-4</c:v>
                </c:pt>
                <c:pt idx="281">
                  <c:v>5.3023999999999996E-4</c:v>
                </c:pt>
                <c:pt idx="282">
                  <c:v>5.3408999999999998E-4</c:v>
                </c:pt>
                <c:pt idx="283">
                  <c:v>5.3788000000000002E-4</c:v>
                </c:pt>
                <c:pt idx="284">
                  <c:v>5.4157000000000001E-4</c:v>
                </c:pt>
                <c:pt idx="285">
                  <c:v>5.4509999999999997E-4</c:v>
                </c:pt>
                <c:pt idx="286">
                  <c:v>5.4843000000000003E-4</c:v>
                </c:pt>
                <c:pt idx="287">
                  <c:v>5.5153999999999999E-4</c:v>
                </c:pt>
                <c:pt idx="288">
                  <c:v>5.5446E-4</c:v>
                </c:pt>
                <c:pt idx="289">
                  <c:v>5.5723999999999997E-4</c:v>
                </c:pt>
                <c:pt idx="290">
                  <c:v>5.5988999999999995E-4</c:v>
                </c:pt>
                <c:pt idx="291">
                  <c:v>5.6240999999999995E-4</c:v>
                </c:pt>
                <c:pt idx="292">
                  <c:v>5.6484000000000005E-4</c:v>
                </c:pt>
                <c:pt idx="293">
                  <c:v>5.6718999999999997E-4</c:v>
                </c:pt>
                <c:pt idx="294">
                  <c:v>5.6946999999999998E-4</c:v>
                </c:pt>
                <c:pt idx="295">
                  <c:v>5.7173E-4</c:v>
                </c:pt>
                <c:pt idx="296">
                  <c:v>5.7401000000000002E-4</c:v>
                </c:pt>
                <c:pt idx="297">
                  <c:v>5.7629999999999997E-4</c:v>
                </c:pt>
                <c:pt idx="298">
                  <c:v>5.7861000000000002E-4</c:v>
                </c:pt>
                <c:pt idx="299">
                  <c:v>5.8091999999999996E-4</c:v>
                </c:pt>
                <c:pt idx="300">
                  <c:v>5.8323000000000001E-4</c:v>
                </c:pt>
                <c:pt idx="301">
                  <c:v>5.8556000000000005E-4</c:v>
                </c:pt>
                <c:pt idx="302">
                  <c:v>5.8790000000000003E-4</c:v>
                </c:pt>
                <c:pt idx="303">
                  <c:v>5.9024000000000001E-4</c:v>
                </c:pt>
                <c:pt idx="304">
                  <c:v>5.9252000000000003E-4</c:v>
                </c:pt>
                <c:pt idx="305">
                  <c:v>5.9464000000000001E-4</c:v>
                </c:pt>
                <c:pt idx="306">
                  <c:v>5.9648999999999998E-4</c:v>
                </c:pt>
                <c:pt idx="307">
                  <c:v>8.1055999999999999E-4</c:v>
                </c:pt>
                <c:pt idx="308">
                  <c:v>8.1128999999999999E-4</c:v>
                </c:pt>
                <c:pt idx="309">
                  <c:v>8.1172999999999998E-4</c:v>
                </c:pt>
                <c:pt idx="310">
                  <c:v>7.5600000000000001E-2</c:v>
                </c:pt>
                <c:pt idx="311">
                  <c:v>0.10112</c:v>
                </c:pt>
                <c:pt idx="312">
                  <c:v>0.10038</c:v>
                </c:pt>
                <c:pt idx="313">
                  <c:v>9.9653000000000005E-2</c:v>
                </c:pt>
                <c:pt idx="314">
                  <c:v>9.8943000000000003E-2</c:v>
                </c:pt>
                <c:pt idx="315">
                  <c:v>9.8246E-2</c:v>
                </c:pt>
                <c:pt idx="316">
                  <c:v>9.7560999999999995E-2</c:v>
                </c:pt>
                <c:pt idx="317">
                  <c:v>9.6888000000000002E-2</c:v>
                </c:pt>
                <c:pt idx="318">
                  <c:v>9.6226000000000006E-2</c:v>
                </c:pt>
                <c:pt idx="319">
                  <c:v>9.5575999999999994E-2</c:v>
                </c:pt>
                <c:pt idx="320">
                  <c:v>9.4936999999999994E-2</c:v>
                </c:pt>
                <c:pt idx="321">
                  <c:v>9.4310000000000005E-2</c:v>
                </c:pt>
                <c:pt idx="322">
                  <c:v>9.3691999999999998E-2</c:v>
                </c:pt>
                <c:pt idx="323">
                  <c:v>9.3084E-2</c:v>
                </c:pt>
                <c:pt idx="324">
                  <c:v>9.2483999999999997E-2</c:v>
                </c:pt>
                <c:pt idx="325">
                  <c:v>9.1889999999999999E-2</c:v>
                </c:pt>
                <c:pt idx="326">
                  <c:v>9.1300000000000006E-2</c:v>
                </c:pt>
                <c:pt idx="327">
                  <c:v>9.0715000000000004E-2</c:v>
                </c:pt>
                <c:pt idx="328">
                  <c:v>9.0132000000000004E-2</c:v>
                </c:pt>
                <c:pt idx="329">
                  <c:v>8.9552999999999994E-2</c:v>
                </c:pt>
                <c:pt idx="330">
                  <c:v>8.8979000000000003E-2</c:v>
                </c:pt>
                <c:pt idx="331">
                  <c:v>8.8410000000000002E-2</c:v>
                </c:pt>
                <c:pt idx="332">
                  <c:v>8.7848999999999997E-2</c:v>
                </c:pt>
                <c:pt idx="333">
                  <c:v>8.7293999999999997E-2</c:v>
                </c:pt>
                <c:pt idx="334">
                  <c:v>8.6747000000000005E-2</c:v>
                </c:pt>
                <c:pt idx="335">
                  <c:v>8.6208000000000007E-2</c:v>
                </c:pt>
                <c:pt idx="336">
                  <c:v>8.5677000000000003E-2</c:v>
                </c:pt>
                <c:pt idx="337">
                  <c:v>8.5152000000000005E-2</c:v>
                </c:pt>
                <c:pt idx="338">
                  <c:v>8.4630999999999998E-2</c:v>
                </c:pt>
                <c:pt idx="339">
                  <c:v>8.4114999999999995E-2</c:v>
                </c:pt>
                <c:pt idx="340">
                  <c:v>8.3602999999999997E-2</c:v>
                </c:pt>
                <c:pt idx="341">
                  <c:v>8.3097000000000004E-2</c:v>
                </c:pt>
                <c:pt idx="342">
                  <c:v>8.2597000000000004E-2</c:v>
                </c:pt>
                <c:pt idx="343">
                  <c:v>8.2103999999999996E-2</c:v>
                </c:pt>
                <c:pt idx="344">
                  <c:v>8.1619999999999998E-2</c:v>
                </c:pt>
                <c:pt idx="345">
                  <c:v>8.1144999999999995E-2</c:v>
                </c:pt>
                <c:pt idx="346">
                  <c:v>8.0680000000000002E-2</c:v>
                </c:pt>
                <c:pt idx="347">
                  <c:v>8.0224000000000004E-2</c:v>
                </c:pt>
                <c:pt idx="348">
                  <c:v>7.9777000000000001E-2</c:v>
                </c:pt>
                <c:pt idx="349">
                  <c:v>7.9337000000000005E-2</c:v>
                </c:pt>
                <c:pt idx="350">
                  <c:v>7.8902E-2</c:v>
                </c:pt>
                <c:pt idx="351">
                  <c:v>7.8474000000000002E-2</c:v>
                </c:pt>
                <c:pt idx="352">
                  <c:v>7.8050999999999995E-2</c:v>
                </c:pt>
                <c:pt idx="353">
                  <c:v>7.825E-2</c:v>
                </c:pt>
                <c:pt idx="354">
                  <c:v>7.7837000000000003E-2</c:v>
                </c:pt>
                <c:pt idx="355">
                  <c:v>7.7432000000000001E-2</c:v>
                </c:pt>
                <c:pt idx="356">
                  <c:v>7.7034000000000005E-2</c:v>
                </c:pt>
                <c:pt idx="357">
                  <c:v>7.6643000000000003E-2</c:v>
                </c:pt>
                <c:pt idx="358">
                  <c:v>7.6258000000000006E-2</c:v>
                </c:pt>
                <c:pt idx="359">
                  <c:v>7.5878000000000001E-2</c:v>
                </c:pt>
                <c:pt idx="360">
                  <c:v>7.5502E-2</c:v>
                </c:pt>
                <c:pt idx="361">
                  <c:v>7.5131000000000003E-2</c:v>
                </c:pt>
                <c:pt idx="362">
                  <c:v>7.4764999999999998E-2</c:v>
                </c:pt>
                <c:pt idx="363">
                  <c:v>7.4400999999999995E-2</c:v>
                </c:pt>
                <c:pt idx="364">
                  <c:v>7.4039999999999995E-2</c:v>
                </c:pt>
                <c:pt idx="365">
                  <c:v>7.3679999999999995E-2</c:v>
                </c:pt>
                <c:pt idx="366">
                  <c:v>7.3318999999999995E-2</c:v>
                </c:pt>
                <c:pt idx="367">
                  <c:v>7.2958999999999996E-2</c:v>
                </c:pt>
                <c:pt idx="368">
                  <c:v>7.2597999999999996E-2</c:v>
                </c:pt>
                <c:pt idx="369">
                  <c:v>7.2236999999999996E-2</c:v>
                </c:pt>
                <c:pt idx="370">
                  <c:v>7.1874999999999994E-2</c:v>
                </c:pt>
                <c:pt idx="371">
                  <c:v>7.1513999999999994E-2</c:v>
                </c:pt>
                <c:pt idx="372">
                  <c:v>7.1153999999999995E-2</c:v>
                </c:pt>
                <c:pt idx="373">
                  <c:v>7.0793999999999996E-2</c:v>
                </c:pt>
                <c:pt idx="374">
                  <c:v>7.0434999999999998E-2</c:v>
                </c:pt>
                <c:pt idx="375">
                  <c:v>7.0077E-2</c:v>
                </c:pt>
                <c:pt idx="376">
                  <c:v>6.9721000000000005E-2</c:v>
                </c:pt>
                <c:pt idx="377">
                  <c:v>6.9365999999999997E-2</c:v>
                </c:pt>
                <c:pt idx="378">
                  <c:v>6.9013000000000005E-2</c:v>
                </c:pt>
                <c:pt idx="379">
                  <c:v>6.8661E-2</c:v>
                </c:pt>
                <c:pt idx="380">
                  <c:v>6.8310999999999997E-2</c:v>
                </c:pt>
                <c:pt idx="381">
                  <c:v>6.7961999999999995E-2</c:v>
                </c:pt>
                <c:pt idx="382">
                  <c:v>6.7613999999999994E-2</c:v>
                </c:pt>
                <c:pt idx="383">
                  <c:v>6.7266999999999993E-2</c:v>
                </c:pt>
                <c:pt idx="384">
                  <c:v>6.6919000000000006E-2</c:v>
                </c:pt>
                <c:pt idx="385">
                  <c:v>6.6570000000000004E-2</c:v>
                </c:pt>
                <c:pt idx="386">
                  <c:v>6.6220000000000001E-2</c:v>
                </c:pt>
                <c:pt idx="387">
                  <c:v>6.5870999999999999E-2</c:v>
                </c:pt>
                <c:pt idx="388">
                  <c:v>6.5523999999999999E-2</c:v>
                </c:pt>
                <c:pt idx="389">
                  <c:v>6.5180000000000002E-2</c:v>
                </c:pt>
                <c:pt idx="390">
                  <c:v>9.2747999999999997E-2</c:v>
                </c:pt>
                <c:pt idx="391">
                  <c:v>9.2263999999999999E-2</c:v>
                </c:pt>
                <c:pt idx="392">
                  <c:v>9.1789999999999997E-2</c:v>
                </c:pt>
                <c:pt idx="393">
                  <c:v>9.1323000000000001E-2</c:v>
                </c:pt>
                <c:pt idx="394">
                  <c:v>9.0864E-2</c:v>
                </c:pt>
                <c:pt idx="395">
                  <c:v>9.0412000000000006E-2</c:v>
                </c:pt>
                <c:pt idx="396">
                  <c:v>8.9965000000000003E-2</c:v>
                </c:pt>
                <c:pt idx="397">
                  <c:v>8.9522000000000004E-2</c:v>
                </c:pt>
                <c:pt idx="398">
                  <c:v>8.9082999999999996E-2</c:v>
                </c:pt>
                <c:pt idx="399">
                  <c:v>9.2518000000000003E-2</c:v>
                </c:pt>
                <c:pt idx="400">
                  <c:v>9.2064000000000007E-2</c:v>
                </c:pt>
                <c:pt idx="401">
                  <c:v>9.1610999999999998E-2</c:v>
                </c:pt>
                <c:pt idx="402">
                  <c:v>9.1158000000000003E-2</c:v>
                </c:pt>
                <c:pt idx="403">
                  <c:v>9.5243999999999995E-2</c:v>
                </c:pt>
                <c:pt idx="404">
                  <c:v>9.4824000000000006E-2</c:v>
                </c:pt>
                <c:pt idx="405">
                  <c:v>9.4343999999999997E-2</c:v>
                </c:pt>
                <c:pt idx="406">
                  <c:v>9.3861E-2</c:v>
                </c:pt>
                <c:pt idx="407">
                  <c:v>9.3372999999999998E-2</c:v>
                </c:pt>
                <c:pt idx="408">
                  <c:v>9.2881000000000005E-2</c:v>
                </c:pt>
                <c:pt idx="409">
                  <c:v>9.2383999999999994E-2</c:v>
                </c:pt>
                <c:pt idx="410">
                  <c:v>9.1882000000000005E-2</c:v>
                </c:pt>
                <c:pt idx="411">
                  <c:v>9.1375999999999999E-2</c:v>
                </c:pt>
                <c:pt idx="412">
                  <c:v>9.0868000000000004E-2</c:v>
                </c:pt>
                <c:pt idx="413">
                  <c:v>9.0358999999999995E-2</c:v>
                </c:pt>
                <c:pt idx="414">
                  <c:v>8.9849999999999999E-2</c:v>
                </c:pt>
                <c:pt idx="415">
                  <c:v>8.9342000000000005E-2</c:v>
                </c:pt>
                <c:pt idx="416">
                  <c:v>8.8834999999999997E-2</c:v>
                </c:pt>
                <c:pt idx="417">
                  <c:v>8.8331000000000007E-2</c:v>
                </c:pt>
                <c:pt idx="418">
                  <c:v>8.7829000000000004E-2</c:v>
                </c:pt>
                <c:pt idx="419">
                  <c:v>8.7328000000000003E-2</c:v>
                </c:pt>
                <c:pt idx="420">
                  <c:v>8.6827000000000001E-2</c:v>
                </c:pt>
                <c:pt idx="421">
                  <c:v>8.6327000000000001E-2</c:v>
                </c:pt>
                <c:pt idx="422">
                  <c:v>8.5826E-2</c:v>
                </c:pt>
                <c:pt idx="423">
                  <c:v>8.5323999999999997E-2</c:v>
                </c:pt>
                <c:pt idx="424">
                  <c:v>8.4818000000000005E-2</c:v>
                </c:pt>
                <c:pt idx="425">
                  <c:v>8.4308999999999995E-2</c:v>
                </c:pt>
                <c:pt idx="426">
                  <c:v>8.3793999999999993E-2</c:v>
                </c:pt>
                <c:pt idx="427">
                  <c:v>8.3273E-2</c:v>
                </c:pt>
                <c:pt idx="428">
                  <c:v>8.2747000000000001E-2</c:v>
                </c:pt>
                <c:pt idx="429">
                  <c:v>8.2219E-2</c:v>
                </c:pt>
                <c:pt idx="430">
                  <c:v>8.1687999999999997E-2</c:v>
                </c:pt>
                <c:pt idx="431">
                  <c:v>8.1157000000000007E-2</c:v>
                </c:pt>
                <c:pt idx="432">
                  <c:v>8.0625000000000002E-2</c:v>
                </c:pt>
                <c:pt idx="433">
                  <c:v>8.0095E-2</c:v>
                </c:pt>
                <c:pt idx="434">
                  <c:v>7.9565999999999998E-2</c:v>
                </c:pt>
                <c:pt idx="435">
                  <c:v>7.9039999999999999E-2</c:v>
                </c:pt>
                <c:pt idx="436">
                  <c:v>7.8520999999999994E-2</c:v>
                </c:pt>
                <c:pt idx="437">
                  <c:v>7.8007999999999994E-2</c:v>
                </c:pt>
                <c:pt idx="438">
                  <c:v>7.7502000000000001E-2</c:v>
                </c:pt>
                <c:pt idx="439">
                  <c:v>7.7002000000000001E-2</c:v>
                </c:pt>
                <c:pt idx="440">
                  <c:v>7.6508000000000007E-2</c:v>
                </c:pt>
                <c:pt idx="441">
                  <c:v>7.6016E-2</c:v>
                </c:pt>
                <c:pt idx="442">
                  <c:v>7.5527999999999998E-2</c:v>
                </c:pt>
                <c:pt idx="443">
                  <c:v>7.5041999999999998E-2</c:v>
                </c:pt>
                <c:pt idx="444">
                  <c:v>7.4561000000000002E-2</c:v>
                </c:pt>
                <c:pt idx="445">
                  <c:v>7.4083999999999997E-2</c:v>
                </c:pt>
                <c:pt idx="446">
                  <c:v>7.3611999999999997E-2</c:v>
                </c:pt>
                <c:pt idx="447">
                  <c:v>7.3144000000000001E-2</c:v>
                </c:pt>
                <c:pt idx="448">
                  <c:v>7.2678000000000006E-2</c:v>
                </c:pt>
                <c:pt idx="449">
                  <c:v>7.2216000000000002E-2</c:v>
                </c:pt>
                <c:pt idx="450">
                  <c:v>7.1756E-2</c:v>
                </c:pt>
                <c:pt idx="451">
                  <c:v>7.2787000000000004E-2</c:v>
                </c:pt>
                <c:pt idx="452">
                  <c:v>7.2328000000000003E-2</c:v>
                </c:pt>
                <c:pt idx="453">
                  <c:v>7.1874999999999994E-2</c:v>
                </c:pt>
                <c:pt idx="454">
                  <c:v>7.1427000000000004E-2</c:v>
                </c:pt>
                <c:pt idx="455">
                  <c:v>7.0983000000000004E-2</c:v>
                </c:pt>
                <c:pt idx="456">
                  <c:v>7.0541999999999994E-2</c:v>
                </c:pt>
                <c:pt idx="457">
                  <c:v>7.0102999999999999E-2</c:v>
                </c:pt>
                <c:pt idx="458">
                  <c:v>6.9667000000000007E-2</c:v>
                </c:pt>
                <c:pt idx="459">
                  <c:v>6.9234000000000004E-2</c:v>
                </c:pt>
                <c:pt idx="460">
                  <c:v>7.1084999999999995E-2</c:v>
                </c:pt>
                <c:pt idx="461">
                  <c:v>7.8967999999999997E-2</c:v>
                </c:pt>
                <c:pt idx="462">
                  <c:v>7.8497999999999998E-2</c:v>
                </c:pt>
                <c:pt idx="463">
                  <c:v>7.8034000000000006E-2</c:v>
                </c:pt>
                <c:pt idx="464">
                  <c:v>7.7574000000000004E-2</c:v>
                </c:pt>
                <c:pt idx="465">
                  <c:v>7.7118999999999993E-2</c:v>
                </c:pt>
                <c:pt idx="466">
                  <c:v>7.6666999999999999E-2</c:v>
                </c:pt>
                <c:pt idx="467">
                  <c:v>7.6219999999999996E-2</c:v>
                </c:pt>
                <c:pt idx="468">
                  <c:v>7.5775999999999996E-2</c:v>
                </c:pt>
                <c:pt idx="469">
                  <c:v>7.5336E-2</c:v>
                </c:pt>
                <c:pt idx="470">
                  <c:v>7.4900999999999995E-2</c:v>
                </c:pt>
                <c:pt idx="471">
                  <c:v>7.4470999999999996E-2</c:v>
                </c:pt>
                <c:pt idx="472">
                  <c:v>7.4043999999999999E-2</c:v>
                </c:pt>
                <c:pt idx="473">
                  <c:v>7.3618000000000003E-2</c:v>
                </c:pt>
                <c:pt idx="474">
                  <c:v>7.3191999999999993E-2</c:v>
                </c:pt>
                <c:pt idx="475">
                  <c:v>7.2763999999999995E-2</c:v>
                </c:pt>
                <c:pt idx="476">
                  <c:v>7.2333999999999996E-2</c:v>
                </c:pt>
                <c:pt idx="477">
                  <c:v>7.1901000000000007E-2</c:v>
                </c:pt>
                <c:pt idx="478">
                  <c:v>7.1466000000000002E-2</c:v>
                </c:pt>
                <c:pt idx="479">
                  <c:v>7.1028999999999995E-2</c:v>
                </c:pt>
                <c:pt idx="480">
                  <c:v>7.059E-2</c:v>
                </c:pt>
                <c:pt idx="481">
                  <c:v>7.0151000000000005E-2</c:v>
                </c:pt>
                <c:pt idx="482">
                  <c:v>6.9710999999999995E-2</c:v>
                </c:pt>
                <c:pt idx="483">
                  <c:v>6.9272E-2</c:v>
                </c:pt>
                <c:pt idx="484">
                  <c:v>6.8834000000000006E-2</c:v>
                </c:pt>
                <c:pt idx="485">
                  <c:v>6.8396999999999999E-2</c:v>
                </c:pt>
                <c:pt idx="486">
                  <c:v>6.7960999999999994E-2</c:v>
                </c:pt>
                <c:pt idx="487">
                  <c:v>6.7525000000000002E-2</c:v>
                </c:pt>
                <c:pt idx="488">
                  <c:v>6.7090999999999998E-2</c:v>
                </c:pt>
                <c:pt idx="489">
                  <c:v>6.6657999999999995E-2</c:v>
                </c:pt>
                <c:pt idx="490">
                  <c:v>6.6225999999999993E-2</c:v>
                </c:pt>
                <c:pt idx="491">
                  <c:v>6.5793000000000004E-2</c:v>
                </c:pt>
                <c:pt idx="492">
                  <c:v>6.5360000000000001E-2</c:v>
                </c:pt>
                <c:pt idx="493">
                  <c:v>6.4923999999999996E-2</c:v>
                </c:pt>
                <c:pt idx="494">
                  <c:v>6.4482999999999999E-2</c:v>
                </c:pt>
                <c:pt idx="495">
                  <c:v>6.4037999999999998E-2</c:v>
                </c:pt>
                <c:pt idx="496">
                  <c:v>6.3586000000000004E-2</c:v>
                </c:pt>
                <c:pt idx="497">
                  <c:v>6.3130000000000006E-2</c:v>
                </c:pt>
                <c:pt idx="498">
                  <c:v>6.2669000000000002E-2</c:v>
                </c:pt>
                <c:pt idx="499">
                  <c:v>6.2206999999999998E-2</c:v>
                </c:pt>
                <c:pt idx="500">
                  <c:v>6.1746000000000002E-2</c:v>
                </c:pt>
                <c:pt idx="501">
                  <c:v>6.1286E-2</c:v>
                </c:pt>
                <c:pt idx="502">
                  <c:v>6.0825999999999998E-2</c:v>
                </c:pt>
                <c:pt idx="503">
                  <c:v>6.0366000000000003E-2</c:v>
                </c:pt>
                <c:pt idx="504">
                  <c:v>5.9907000000000002E-2</c:v>
                </c:pt>
                <c:pt idx="505">
                  <c:v>5.9449000000000002E-2</c:v>
                </c:pt>
                <c:pt idx="506">
                  <c:v>5.8993999999999998E-2</c:v>
                </c:pt>
                <c:pt idx="507">
                  <c:v>5.8541000000000003E-2</c:v>
                </c:pt>
                <c:pt idx="508">
                  <c:v>5.8090999999999997E-2</c:v>
                </c:pt>
                <c:pt idx="509">
                  <c:v>5.7643E-2</c:v>
                </c:pt>
                <c:pt idx="510">
                  <c:v>5.7197999999999999E-2</c:v>
                </c:pt>
                <c:pt idx="511">
                  <c:v>5.6753999999999999E-2</c:v>
                </c:pt>
                <c:pt idx="512">
                  <c:v>5.6312000000000001E-2</c:v>
                </c:pt>
                <c:pt idx="513">
                  <c:v>5.5870999999999997E-2</c:v>
                </c:pt>
                <c:pt idx="514">
                  <c:v>5.5431000000000001E-2</c:v>
                </c:pt>
                <c:pt idx="515">
                  <c:v>5.4991999999999999E-2</c:v>
                </c:pt>
                <c:pt idx="516">
                  <c:v>5.4552000000000003E-2</c:v>
                </c:pt>
                <c:pt idx="517">
                  <c:v>5.4113000000000001E-2</c:v>
                </c:pt>
                <c:pt idx="518">
                  <c:v>5.3676000000000001E-2</c:v>
                </c:pt>
                <c:pt idx="519">
                  <c:v>5.3239000000000002E-2</c:v>
                </c:pt>
                <c:pt idx="520">
                  <c:v>5.2803000000000003E-2</c:v>
                </c:pt>
                <c:pt idx="521">
                  <c:v>5.237E-2</c:v>
                </c:pt>
                <c:pt idx="522">
                  <c:v>5.194E-2</c:v>
                </c:pt>
                <c:pt idx="523">
                  <c:v>5.1511000000000001E-2</c:v>
                </c:pt>
                <c:pt idx="524">
                  <c:v>5.1083000000000003E-2</c:v>
                </c:pt>
                <c:pt idx="525">
                  <c:v>5.0658000000000002E-2</c:v>
                </c:pt>
                <c:pt idx="526">
                  <c:v>5.0234000000000001E-2</c:v>
                </c:pt>
                <c:pt idx="527">
                  <c:v>4.9813000000000003E-2</c:v>
                </c:pt>
                <c:pt idx="528">
                  <c:v>4.9395000000000001E-2</c:v>
                </c:pt>
                <c:pt idx="529">
                  <c:v>4.8977E-2</c:v>
                </c:pt>
                <c:pt idx="530">
                  <c:v>4.8559999999999999E-2</c:v>
                </c:pt>
                <c:pt idx="531">
                  <c:v>4.8142999999999998E-2</c:v>
                </c:pt>
                <c:pt idx="532">
                  <c:v>4.7725999999999998E-2</c:v>
                </c:pt>
                <c:pt idx="533">
                  <c:v>4.7309999999999998E-2</c:v>
                </c:pt>
                <c:pt idx="534">
                  <c:v>4.6893999999999998E-2</c:v>
                </c:pt>
                <c:pt idx="535">
                  <c:v>4.6476999999999997E-2</c:v>
                </c:pt>
                <c:pt idx="536">
                  <c:v>4.6061999999999999E-2</c:v>
                </c:pt>
                <c:pt idx="537">
                  <c:v>4.5647E-2</c:v>
                </c:pt>
                <c:pt idx="538">
                  <c:v>4.5234999999999997E-2</c:v>
                </c:pt>
                <c:pt idx="539">
                  <c:v>4.4825999999999998E-2</c:v>
                </c:pt>
                <c:pt idx="540">
                  <c:v>4.4419E-2</c:v>
                </c:pt>
                <c:pt idx="541">
                  <c:v>4.4016E-2</c:v>
                </c:pt>
                <c:pt idx="542">
                  <c:v>4.3616000000000002E-2</c:v>
                </c:pt>
                <c:pt idx="543">
                  <c:v>4.3221000000000002E-2</c:v>
                </c:pt>
                <c:pt idx="544">
                  <c:v>4.283E-2</c:v>
                </c:pt>
                <c:pt idx="545">
                  <c:v>4.2443000000000002E-2</c:v>
                </c:pt>
                <c:pt idx="546">
                  <c:v>4.2058999999999999E-2</c:v>
                </c:pt>
                <c:pt idx="547">
                  <c:v>4.1678E-2</c:v>
                </c:pt>
                <c:pt idx="548">
                  <c:v>4.1299000000000002E-2</c:v>
                </c:pt>
                <c:pt idx="549">
                  <c:v>4.0922E-2</c:v>
                </c:pt>
                <c:pt idx="550">
                  <c:v>4.0547E-2</c:v>
                </c:pt>
                <c:pt idx="551">
                  <c:v>4.0175000000000002E-2</c:v>
                </c:pt>
                <c:pt idx="552">
                  <c:v>3.9806000000000001E-2</c:v>
                </c:pt>
                <c:pt idx="553">
                  <c:v>3.9440000000000003E-2</c:v>
                </c:pt>
                <c:pt idx="554">
                  <c:v>3.9078000000000002E-2</c:v>
                </c:pt>
                <c:pt idx="555">
                  <c:v>3.8719000000000003E-2</c:v>
                </c:pt>
                <c:pt idx="556">
                  <c:v>3.8365000000000003E-2</c:v>
                </c:pt>
                <c:pt idx="557">
                  <c:v>3.8013999999999999E-2</c:v>
                </c:pt>
                <c:pt idx="558">
                  <c:v>3.7666999999999999E-2</c:v>
                </c:pt>
                <c:pt idx="559">
                  <c:v>3.7324000000000003E-2</c:v>
                </c:pt>
                <c:pt idx="560">
                  <c:v>3.6984000000000003E-2</c:v>
                </c:pt>
                <c:pt idx="561">
                  <c:v>3.6646999999999999E-2</c:v>
                </c:pt>
                <c:pt idx="562">
                  <c:v>3.6312999999999998E-2</c:v>
                </c:pt>
                <c:pt idx="563">
                  <c:v>3.5980999999999999E-2</c:v>
                </c:pt>
                <c:pt idx="564">
                  <c:v>3.5651000000000002E-2</c:v>
                </c:pt>
                <c:pt idx="565">
                  <c:v>3.5323E-2</c:v>
                </c:pt>
                <c:pt idx="566">
                  <c:v>3.4998000000000001E-2</c:v>
                </c:pt>
                <c:pt idx="567">
                  <c:v>3.4674000000000003E-2</c:v>
                </c:pt>
                <c:pt idx="568">
                  <c:v>3.4353000000000002E-2</c:v>
                </c:pt>
                <c:pt idx="569">
                  <c:v>3.4034000000000002E-2</c:v>
                </c:pt>
                <c:pt idx="570">
                  <c:v>3.3716000000000003E-2</c:v>
                </c:pt>
                <c:pt idx="571">
                  <c:v>3.3399999999999999E-2</c:v>
                </c:pt>
                <c:pt idx="572">
                  <c:v>3.3085999999999997E-2</c:v>
                </c:pt>
                <c:pt idx="573">
                  <c:v>3.2774999999999999E-2</c:v>
                </c:pt>
                <c:pt idx="574">
                  <c:v>3.2465000000000001E-2</c:v>
                </c:pt>
                <c:pt idx="575">
                  <c:v>3.2157999999999999E-2</c:v>
                </c:pt>
                <c:pt idx="576">
                  <c:v>3.1851999999999998E-2</c:v>
                </c:pt>
                <c:pt idx="577">
                  <c:v>3.1549000000000001E-2</c:v>
                </c:pt>
                <c:pt idx="578">
                  <c:v>3.1248000000000001E-2</c:v>
                </c:pt>
                <c:pt idx="579">
                  <c:v>3.0949999999999998E-2</c:v>
                </c:pt>
                <c:pt idx="580">
                  <c:v>3.0655000000000002E-2</c:v>
                </c:pt>
                <c:pt idx="581">
                  <c:v>3.0363000000000001E-2</c:v>
                </c:pt>
                <c:pt idx="582">
                  <c:v>3.0075000000000001E-2</c:v>
                </c:pt>
                <c:pt idx="583">
                  <c:v>2.9791000000000002E-2</c:v>
                </c:pt>
                <c:pt idx="584">
                  <c:v>2.9512E-2</c:v>
                </c:pt>
                <c:pt idx="585">
                  <c:v>2.9236000000000002E-2</c:v>
                </c:pt>
                <c:pt idx="586">
                  <c:v>2.8964E-2</c:v>
                </c:pt>
                <c:pt idx="587">
                  <c:v>2.8697E-2</c:v>
                </c:pt>
                <c:pt idx="588">
                  <c:v>2.8431999999999999E-2</c:v>
                </c:pt>
                <c:pt idx="589">
                  <c:v>2.8171000000000002E-2</c:v>
                </c:pt>
                <c:pt idx="590">
                  <c:v>2.7911999999999999E-2</c:v>
                </c:pt>
                <c:pt idx="591">
                  <c:v>2.7656E-2</c:v>
                </c:pt>
                <c:pt idx="592">
                  <c:v>2.7401999999999999E-2</c:v>
                </c:pt>
                <c:pt idx="593">
                  <c:v>2.7150000000000001E-2</c:v>
                </c:pt>
                <c:pt idx="594">
                  <c:v>2.69E-2</c:v>
                </c:pt>
                <c:pt idx="595">
                  <c:v>2.6653E-2</c:v>
                </c:pt>
                <c:pt idx="596">
                  <c:v>2.6408000000000001E-2</c:v>
                </c:pt>
                <c:pt idx="597">
                  <c:v>2.6166999999999999E-2</c:v>
                </c:pt>
                <c:pt idx="598">
                  <c:v>2.5929000000000001E-2</c:v>
                </c:pt>
                <c:pt idx="599">
                  <c:v>2.5694000000000002E-2</c:v>
                </c:pt>
                <c:pt idx="600">
                  <c:v>2.5464000000000001E-2</c:v>
                </c:pt>
                <c:pt idx="601">
                  <c:v>2.5238E-2</c:v>
                </c:pt>
                <c:pt idx="602">
                  <c:v>2.5014999999999999E-2</c:v>
                </c:pt>
                <c:pt idx="603">
                  <c:v>2.4795999999999999E-2</c:v>
                </c:pt>
                <c:pt idx="604">
                  <c:v>2.4580000000000001E-2</c:v>
                </c:pt>
                <c:pt idx="605">
                  <c:v>2.4365999999999999E-2</c:v>
                </c:pt>
                <c:pt idx="606">
                  <c:v>2.4153000000000001E-2</c:v>
                </c:pt>
                <c:pt idx="607">
                  <c:v>2.3941E-2</c:v>
                </c:pt>
                <c:pt idx="608">
                  <c:v>2.3732E-2</c:v>
                </c:pt>
                <c:pt idx="609">
                  <c:v>2.3525000000000001E-2</c:v>
                </c:pt>
                <c:pt idx="610">
                  <c:v>2.332E-2</c:v>
                </c:pt>
                <c:pt idx="611">
                  <c:v>2.3118E-2</c:v>
                </c:pt>
                <c:pt idx="612">
                  <c:v>2.2918999999999998E-2</c:v>
                </c:pt>
                <c:pt idx="613">
                  <c:v>2.2723E-2</c:v>
                </c:pt>
                <c:pt idx="614">
                  <c:v>2.2529E-2</c:v>
                </c:pt>
                <c:pt idx="615">
                  <c:v>2.2339000000000001E-2</c:v>
                </c:pt>
                <c:pt idx="616">
                  <c:v>2.215E-2</c:v>
                </c:pt>
                <c:pt idx="617">
                  <c:v>2.1964000000000001E-2</c:v>
                </c:pt>
                <c:pt idx="618">
                  <c:v>2.1780000000000001E-2</c:v>
                </c:pt>
                <c:pt idx="619">
                  <c:v>2.1597999999999999E-2</c:v>
                </c:pt>
                <c:pt idx="620">
                  <c:v>2.1419000000000001E-2</c:v>
                </c:pt>
                <c:pt idx="621">
                  <c:v>2.8714E-2</c:v>
                </c:pt>
                <c:pt idx="622">
                  <c:v>2.8497000000000001E-2</c:v>
                </c:pt>
                <c:pt idx="623">
                  <c:v>2.8282999999999999E-2</c:v>
                </c:pt>
                <c:pt idx="624">
                  <c:v>2.8070999999999999E-2</c:v>
                </c:pt>
                <c:pt idx="625">
                  <c:v>2.7862000000000001E-2</c:v>
                </c:pt>
                <c:pt idx="626">
                  <c:v>2.7654000000000001E-2</c:v>
                </c:pt>
                <c:pt idx="627">
                  <c:v>2.7446999999999999E-2</c:v>
                </c:pt>
                <c:pt idx="628">
                  <c:v>3.8733999999999998E-2</c:v>
                </c:pt>
                <c:pt idx="629">
                  <c:v>4.4263999999999998E-2</c:v>
                </c:pt>
                <c:pt idx="630">
                  <c:v>4.3941000000000001E-2</c:v>
                </c:pt>
                <c:pt idx="631">
                  <c:v>4.3622000000000001E-2</c:v>
                </c:pt>
                <c:pt idx="632">
                  <c:v>4.3305000000000003E-2</c:v>
                </c:pt>
                <c:pt idx="633">
                  <c:v>4.2991000000000001E-2</c:v>
                </c:pt>
                <c:pt idx="634">
                  <c:v>4.2680000000000003E-2</c:v>
                </c:pt>
                <c:pt idx="635">
                  <c:v>4.2374000000000002E-2</c:v>
                </c:pt>
                <c:pt idx="636">
                  <c:v>4.2071999999999998E-2</c:v>
                </c:pt>
                <c:pt idx="637">
                  <c:v>4.1773999999999999E-2</c:v>
                </c:pt>
                <c:pt idx="638">
                  <c:v>4.1480000000000003E-2</c:v>
                </c:pt>
                <c:pt idx="639">
                  <c:v>4.1188000000000002E-2</c:v>
                </c:pt>
                <c:pt idx="640">
                  <c:v>4.0898999999999998E-2</c:v>
                </c:pt>
                <c:pt idx="641">
                  <c:v>4.0611000000000001E-2</c:v>
                </c:pt>
                <c:pt idx="642">
                  <c:v>4.0326000000000001E-2</c:v>
                </c:pt>
                <c:pt idx="643">
                  <c:v>4.0042000000000001E-2</c:v>
                </c:pt>
                <c:pt idx="644">
                  <c:v>3.9760999999999998E-2</c:v>
                </c:pt>
                <c:pt idx="645">
                  <c:v>3.9482000000000003E-2</c:v>
                </c:pt>
                <c:pt idx="646">
                  <c:v>3.9204999999999997E-2</c:v>
                </c:pt>
                <c:pt idx="647">
                  <c:v>3.8929999999999999E-2</c:v>
                </c:pt>
                <c:pt idx="648">
                  <c:v>7.5056999999999999E-2</c:v>
                </c:pt>
                <c:pt idx="649">
                  <c:v>0.30936000000000002</c:v>
                </c:pt>
                <c:pt idx="650">
                  <c:v>0.30691000000000002</c:v>
                </c:pt>
                <c:pt idx="651">
                  <c:v>0.30448999999999998</c:v>
                </c:pt>
                <c:pt idx="652">
                  <c:v>0.30213000000000001</c:v>
                </c:pt>
                <c:pt idx="653">
                  <c:v>0.31384000000000001</c:v>
                </c:pt>
                <c:pt idx="654">
                  <c:v>0.31145</c:v>
                </c:pt>
                <c:pt idx="655">
                  <c:v>0.36536000000000002</c:v>
                </c:pt>
                <c:pt idx="656">
                  <c:v>0.36262</c:v>
                </c:pt>
                <c:pt idx="657">
                  <c:v>0.35991000000000001</c:v>
                </c:pt>
                <c:pt idx="658">
                  <c:v>0.35724</c:v>
                </c:pt>
                <c:pt idx="659">
                  <c:v>0.35460999999999998</c:v>
                </c:pt>
                <c:pt idx="660">
                  <c:v>0.35200999999999999</c:v>
                </c:pt>
                <c:pt idx="661">
                  <c:v>0.34943999999999997</c:v>
                </c:pt>
                <c:pt idx="662">
                  <c:v>0.42468</c:v>
                </c:pt>
                <c:pt idx="663">
                  <c:v>0.42160999999999998</c:v>
                </c:pt>
                <c:pt idx="664">
                  <c:v>0.41860000000000003</c:v>
                </c:pt>
                <c:pt idx="665">
                  <c:v>0.41564000000000001</c:v>
                </c:pt>
                <c:pt idx="666">
                  <c:v>0.41274</c:v>
                </c:pt>
                <c:pt idx="667">
                  <c:v>0.40988000000000002</c:v>
                </c:pt>
                <c:pt idx="668">
                  <c:v>0.40705999999999998</c:v>
                </c:pt>
                <c:pt idx="669">
                  <c:v>0.40427999999999997</c:v>
                </c:pt>
                <c:pt idx="670">
                  <c:v>0.40154000000000001</c:v>
                </c:pt>
                <c:pt idx="671">
                  <c:v>0.39884999999999998</c:v>
                </c:pt>
                <c:pt idx="672">
                  <c:v>0.3962</c:v>
                </c:pt>
                <c:pt idx="673">
                  <c:v>0.39359</c:v>
                </c:pt>
                <c:pt idx="674">
                  <c:v>0.39101000000000002</c:v>
                </c:pt>
                <c:pt idx="675">
                  <c:v>0.38846999999999998</c:v>
                </c:pt>
                <c:pt idx="676">
                  <c:v>0.38596000000000003</c:v>
                </c:pt>
                <c:pt idx="677">
                  <c:v>0.38347999999999999</c:v>
                </c:pt>
                <c:pt idx="678">
                  <c:v>0.38102999999999998</c:v>
                </c:pt>
                <c:pt idx="679">
                  <c:v>0.37862000000000001</c:v>
                </c:pt>
                <c:pt idx="680">
                  <c:v>0.37623000000000001</c:v>
                </c:pt>
                <c:pt idx="681">
                  <c:v>0.37386999999999998</c:v>
                </c:pt>
                <c:pt idx="682">
                  <c:v>0.37154999999999999</c:v>
                </c:pt>
                <c:pt idx="683">
                  <c:v>0.36925000000000002</c:v>
                </c:pt>
                <c:pt idx="684">
                  <c:v>0.36697999999999997</c:v>
                </c:pt>
                <c:pt idx="685">
                  <c:v>0.36475999999999997</c:v>
                </c:pt>
                <c:pt idx="686">
                  <c:v>0.36257</c:v>
                </c:pt>
                <c:pt idx="687">
                  <c:v>0.36042999999999997</c:v>
                </c:pt>
                <c:pt idx="688">
                  <c:v>0.35832000000000003</c:v>
                </c:pt>
                <c:pt idx="689">
                  <c:v>0.35622999999999999</c:v>
                </c:pt>
                <c:pt idx="690">
                  <c:v>0.35416999999999998</c:v>
                </c:pt>
                <c:pt idx="691">
                  <c:v>0.35213</c:v>
                </c:pt>
                <c:pt idx="692">
                  <c:v>0.35010000000000002</c:v>
                </c:pt>
                <c:pt idx="693">
                  <c:v>0.34810000000000002</c:v>
                </c:pt>
                <c:pt idx="694">
                  <c:v>0.34611999999999998</c:v>
                </c:pt>
                <c:pt idx="695">
                  <c:v>0.34416000000000002</c:v>
                </c:pt>
                <c:pt idx="696">
                  <c:v>0.34222999999999998</c:v>
                </c:pt>
                <c:pt idx="697">
                  <c:v>0.34032000000000001</c:v>
                </c:pt>
                <c:pt idx="698">
                  <c:v>0.33843000000000001</c:v>
                </c:pt>
                <c:pt idx="699">
                  <c:v>0.33656000000000003</c:v>
                </c:pt>
                <c:pt idx="700">
                  <c:v>0.33471000000000001</c:v>
                </c:pt>
                <c:pt idx="701">
                  <c:v>0.33287</c:v>
                </c:pt>
                <c:pt idx="702">
                  <c:v>0.33104</c:v>
                </c:pt>
                <c:pt idx="703">
                  <c:v>0.32922000000000001</c:v>
                </c:pt>
                <c:pt idx="704">
                  <c:v>0.32740000000000002</c:v>
                </c:pt>
                <c:pt idx="705">
                  <c:v>0.32557999999999998</c:v>
                </c:pt>
                <c:pt idx="706">
                  <c:v>0.32377</c:v>
                </c:pt>
                <c:pt idx="707">
                  <c:v>0.32195000000000001</c:v>
                </c:pt>
                <c:pt idx="708">
                  <c:v>0.32014999999999999</c:v>
                </c:pt>
                <c:pt idx="709">
                  <c:v>0.31835000000000002</c:v>
                </c:pt>
                <c:pt idx="710">
                  <c:v>0.31656000000000001</c:v>
                </c:pt>
                <c:pt idx="711">
                  <c:v>0.31480000000000002</c:v>
                </c:pt>
                <c:pt idx="712">
                  <c:v>0.31306</c:v>
                </c:pt>
                <c:pt idx="713">
                  <c:v>0.31136000000000003</c:v>
                </c:pt>
                <c:pt idx="714">
                  <c:v>0.30968000000000001</c:v>
                </c:pt>
                <c:pt idx="715">
                  <c:v>0.30803999999999998</c:v>
                </c:pt>
                <c:pt idx="716">
                  <c:v>0.30642999999999998</c:v>
                </c:pt>
                <c:pt idx="717">
                  <c:v>0.30675999999999998</c:v>
                </c:pt>
                <c:pt idx="718">
                  <c:v>0.33356000000000002</c:v>
                </c:pt>
                <c:pt idx="719">
                  <c:v>0.34675</c:v>
                </c:pt>
                <c:pt idx="720">
                  <c:v>0.35782000000000003</c:v>
                </c:pt>
                <c:pt idx="721">
                  <c:v>0.35600999999999999</c:v>
                </c:pt>
                <c:pt idx="722">
                  <c:v>0.35421000000000002</c:v>
                </c:pt>
                <c:pt idx="723">
                  <c:v>0.35242000000000001</c:v>
                </c:pt>
                <c:pt idx="724">
                  <c:v>0.35065000000000002</c:v>
                </c:pt>
                <c:pt idx="725">
                  <c:v>0.34888999999999998</c:v>
                </c:pt>
                <c:pt idx="726">
                  <c:v>0.34714</c:v>
                </c:pt>
                <c:pt idx="727">
                  <c:v>0.34540999999999999</c:v>
                </c:pt>
                <c:pt idx="728">
                  <c:v>0.34369</c:v>
                </c:pt>
                <c:pt idx="729">
                  <c:v>0.34200000000000003</c:v>
                </c:pt>
                <c:pt idx="730">
                  <c:v>0.34031</c:v>
                </c:pt>
                <c:pt idx="731">
                  <c:v>0.33864</c:v>
                </c:pt>
                <c:pt idx="732">
                  <c:v>0.33698</c:v>
                </c:pt>
                <c:pt idx="733">
                  <c:v>0.33533000000000002</c:v>
                </c:pt>
                <c:pt idx="734">
                  <c:v>0.33367999999999998</c:v>
                </c:pt>
                <c:pt idx="735">
                  <c:v>0.33204</c:v>
                </c:pt>
                <c:pt idx="736">
                  <c:v>0.33038000000000001</c:v>
                </c:pt>
                <c:pt idx="737">
                  <c:v>0.32872000000000001</c:v>
                </c:pt>
                <c:pt idx="738">
                  <c:v>0.32706000000000002</c:v>
                </c:pt>
                <c:pt idx="739">
                  <c:v>0.32540000000000002</c:v>
                </c:pt>
                <c:pt idx="740">
                  <c:v>0.32374000000000003</c:v>
                </c:pt>
                <c:pt idx="741">
                  <c:v>0.32208999999999999</c:v>
                </c:pt>
                <c:pt idx="742">
                  <c:v>0.32044</c:v>
                </c:pt>
                <c:pt idx="743">
                  <c:v>0.31879000000000002</c:v>
                </c:pt>
                <c:pt idx="744">
                  <c:v>0.31716</c:v>
                </c:pt>
                <c:pt idx="745">
                  <c:v>0.31552999999999998</c:v>
                </c:pt>
                <c:pt idx="746">
                  <c:v>0.31390000000000001</c:v>
                </c:pt>
                <c:pt idx="747">
                  <c:v>0.31226999999999999</c:v>
                </c:pt>
                <c:pt idx="748">
                  <c:v>0.31064000000000003</c:v>
                </c:pt>
                <c:pt idx="749">
                  <c:v>0.30901000000000001</c:v>
                </c:pt>
                <c:pt idx="750">
                  <c:v>0.30737999999999999</c:v>
                </c:pt>
                <c:pt idx="751">
                  <c:v>0.30575000000000002</c:v>
                </c:pt>
                <c:pt idx="752">
                  <c:v>0.30412</c:v>
                </c:pt>
                <c:pt idx="753">
                  <c:v>0.30248999999999998</c:v>
                </c:pt>
                <c:pt idx="754">
                  <c:v>0.30087000000000003</c:v>
                </c:pt>
                <c:pt idx="755">
                  <c:v>0.29926000000000003</c:v>
                </c:pt>
                <c:pt idx="756">
                  <c:v>0.29765000000000003</c:v>
                </c:pt>
                <c:pt idx="757">
                  <c:v>0.29605999999999999</c:v>
                </c:pt>
                <c:pt idx="758">
                  <c:v>0.29448000000000002</c:v>
                </c:pt>
                <c:pt idx="759">
                  <c:v>0.29291</c:v>
                </c:pt>
                <c:pt idx="760">
                  <c:v>0.29135</c:v>
                </c:pt>
                <c:pt idx="761">
                  <c:v>0.28981000000000001</c:v>
                </c:pt>
                <c:pt idx="762">
                  <c:v>0.28827000000000003</c:v>
                </c:pt>
                <c:pt idx="763">
                  <c:v>0.28673999999999999</c:v>
                </c:pt>
                <c:pt idx="764">
                  <c:v>0.28521999999999997</c:v>
                </c:pt>
                <c:pt idx="765">
                  <c:v>0.28369</c:v>
                </c:pt>
                <c:pt idx="766">
                  <c:v>0.28216999999999998</c:v>
                </c:pt>
                <c:pt idx="767">
                  <c:v>0.28064</c:v>
                </c:pt>
                <c:pt idx="768">
                  <c:v>0.27911999999999998</c:v>
                </c:pt>
                <c:pt idx="769">
                  <c:v>0.27760000000000001</c:v>
                </c:pt>
                <c:pt idx="770">
                  <c:v>0.27609</c:v>
                </c:pt>
                <c:pt idx="771">
                  <c:v>0.27459</c:v>
                </c:pt>
                <c:pt idx="772">
                  <c:v>0.27310000000000001</c:v>
                </c:pt>
                <c:pt idx="773">
                  <c:v>0.27161999999999997</c:v>
                </c:pt>
                <c:pt idx="774">
                  <c:v>0.27015</c:v>
                </c:pt>
                <c:pt idx="775">
                  <c:v>0.26868999999999998</c:v>
                </c:pt>
                <c:pt idx="776">
                  <c:v>0.26723999999999998</c:v>
                </c:pt>
                <c:pt idx="777">
                  <c:v>0.26579999999999998</c:v>
                </c:pt>
                <c:pt idx="778">
                  <c:v>0.27611000000000002</c:v>
                </c:pt>
                <c:pt idx="779">
                  <c:v>0.28542000000000001</c:v>
                </c:pt>
                <c:pt idx="780">
                  <c:v>0.28647</c:v>
                </c:pt>
                <c:pt idx="781">
                  <c:v>0.28492000000000001</c:v>
                </c:pt>
                <c:pt idx="782">
                  <c:v>0.28338000000000002</c:v>
                </c:pt>
                <c:pt idx="783">
                  <c:v>0.28184999999999999</c:v>
                </c:pt>
                <c:pt idx="784">
                  <c:v>0.28503000000000001</c:v>
                </c:pt>
                <c:pt idx="785">
                  <c:v>0.28348000000000001</c:v>
                </c:pt>
                <c:pt idx="786">
                  <c:v>0.28194000000000002</c:v>
                </c:pt>
                <c:pt idx="787">
                  <c:v>0.28038999999999997</c:v>
                </c:pt>
                <c:pt idx="788">
                  <c:v>0.27884999999999999</c:v>
                </c:pt>
                <c:pt idx="789">
                  <c:v>0.27731</c:v>
                </c:pt>
                <c:pt idx="790">
                  <c:v>0.27576000000000001</c:v>
                </c:pt>
                <c:pt idx="791">
                  <c:v>0.27421000000000001</c:v>
                </c:pt>
                <c:pt idx="792">
                  <c:v>0.27265</c:v>
                </c:pt>
                <c:pt idx="793">
                  <c:v>0.27107999999999999</c:v>
                </c:pt>
                <c:pt idx="794">
                  <c:v>0.26950000000000002</c:v>
                </c:pt>
                <c:pt idx="795">
                  <c:v>0.26791999999999999</c:v>
                </c:pt>
                <c:pt idx="796">
                  <c:v>0.26634999999999998</c:v>
                </c:pt>
                <c:pt idx="797">
                  <c:v>0.26478000000000002</c:v>
                </c:pt>
                <c:pt idx="798">
                  <c:v>0.26321</c:v>
                </c:pt>
                <c:pt idx="799">
                  <c:v>0.26163999999999998</c:v>
                </c:pt>
                <c:pt idx="800">
                  <c:v>0.26007000000000002</c:v>
                </c:pt>
                <c:pt idx="801">
                  <c:v>0.25849</c:v>
                </c:pt>
                <c:pt idx="802">
                  <c:v>0.25690000000000002</c:v>
                </c:pt>
                <c:pt idx="803">
                  <c:v>0.25530000000000003</c:v>
                </c:pt>
                <c:pt idx="804">
                  <c:v>0.25369000000000003</c:v>
                </c:pt>
                <c:pt idx="805">
                  <c:v>0.25207000000000002</c:v>
                </c:pt>
                <c:pt idx="806">
                  <c:v>0.25044</c:v>
                </c:pt>
                <c:pt idx="807">
                  <c:v>0.24879999999999999</c:v>
                </c:pt>
                <c:pt idx="808">
                  <c:v>0.24715999999999999</c:v>
                </c:pt>
                <c:pt idx="809">
                  <c:v>0.24553</c:v>
                </c:pt>
                <c:pt idx="810">
                  <c:v>0.24390000000000001</c:v>
                </c:pt>
                <c:pt idx="811">
                  <c:v>0.24229000000000001</c:v>
                </c:pt>
                <c:pt idx="812">
                  <c:v>0.24068999999999999</c:v>
                </c:pt>
                <c:pt idx="813">
                  <c:v>0.23910999999999999</c:v>
                </c:pt>
                <c:pt idx="814">
                  <c:v>0.23755000000000001</c:v>
                </c:pt>
                <c:pt idx="815">
                  <c:v>0.23599000000000001</c:v>
                </c:pt>
                <c:pt idx="816">
                  <c:v>0.23444999999999999</c:v>
                </c:pt>
                <c:pt idx="817">
                  <c:v>0.23291000000000001</c:v>
                </c:pt>
                <c:pt idx="818">
                  <c:v>0.23138</c:v>
                </c:pt>
                <c:pt idx="819">
                  <c:v>0.22983999999999999</c:v>
                </c:pt>
                <c:pt idx="820">
                  <c:v>0.22832</c:v>
                </c:pt>
                <c:pt idx="821">
                  <c:v>0.22678999999999999</c:v>
                </c:pt>
                <c:pt idx="822">
                  <c:v>0.22525999999999999</c:v>
                </c:pt>
                <c:pt idx="823">
                  <c:v>0.22373000000000001</c:v>
                </c:pt>
                <c:pt idx="824">
                  <c:v>0.22220000000000001</c:v>
                </c:pt>
                <c:pt idx="825">
                  <c:v>0.22067000000000001</c:v>
                </c:pt>
                <c:pt idx="826">
                  <c:v>0.21914</c:v>
                </c:pt>
                <c:pt idx="827">
                  <c:v>0.21761</c:v>
                </c:pt>
                <c:pt idx="828">
                  <c:v>0.21607999999999999</c:v>
                </c:pt>
                <c:pt idx="829">
                  <c:v>0.21454000000000001</c:v>
                </c:pt>
                <c:pt idx="830">
                  <c:v>0.21301</c:v>
                </c:pt>
                <c:pt idx="831">
                  <c:v>0.21148</c:v>
                </c:pt>
                <c:pt idx="832">
                  <c:v>0.20995</c:v>
                </c:pt>
                <c:pt idx="833">
                  <c:v>0.20843</c:v>
                </c:pt>
                <c:pt idx="834">
                  <c:v>0.20691999999999999</c:v>
                </c:pt>
                <c:pt idx="835">
                  <c:v>0.20541999999999999</c:v>
                </c:pt>
                <c:pt idx="836">
                  <c:v>0.20394000000000001</c:v>
                </c:pt>
                <c:pt idx="837">
                  <c:v>0.20247000000000001</c:v>
                </c:pt>
                <c:pt idx="838">
                  <c:v>0.20100999999999999</c:v>
                </c:pt>
                <c:pt idx="839">
                  <c:v>0.19957</c:v>
                </c:pt>
                <c:pt idx="840">
                  <c:v>0.19813</c:v>
                </c:pt>
                <c:pt idx="841">
                  <c:v>0.19671</c:v>
                </c:pt>
                <c:pt idx="842">
                  <c:v>0.1953</c:v>
                </c:pt>
                <c:pt idx="843">
                  <c:v>0.19389000000000001</c:v>
                </c:pt>
                <c:pt idx="844">
                  <c:v>0.19248999999999999</c:v>
                </c:pt>
                <c:pt idx="845">
                  <c:v>0.19108</c:v>
                </c:pt>
                <c:pt idx="846">
                  <c:v>0.18967999999999999</c:v>
                </c:pt>
                <c:pt idx="847">
                  <c:v>0.18828</c:v>
                </c:pt>
                <c:pt idx="848">
                  <c:v>0.18687999999999999</c:v>
                </c:pt>
                <c:pt idx="849">
                  <c:v>0.18548000000000001</c:v>
                </c:pt>
                <c:pt idx="850">
                  <c:v>0.18409</c:v>
                </c:pt>
                <c:pt idx="851">
                  <c:v>0.1827</c:v>
                </c:pt>
                <c:pt idx="852">
                  <c:v>0.18132000000000001</c:v>
                </c:pt>
                <c:pt idx="853">
                  <c:v>0.17993999999999999</c:v>
                </c:pt>
                <c:pt idx="854">
                  <c:v>0.17856</c:v>
                </c:pt>
                <c:pt idx="855">
                  <c:v>0.17718999999999999</c:v>
                </c:pt>
                <c:pt idx="856">
                  <c:v>0.17582</c:v>
                </c:pt>
                <c:pt idx="857">
                  <c:v>0.17446999999999999</c:v>
                </c:pt>
                <c:pt idx="858">
                  <c:v>0.17312</c:v>
                </c:pt>
                <c:pt idx="859">
                  <c:v>0.17179</c:v>
                </c:pt>
                <c:pt idx="860">
                  <c:v>0.17204</c:v>
                </c:pt>
                <c:pt idx="861">
                  <c:v>0.17352000000000001</c:v>
                </c:pt>
                <c:pt idx="862">
                  <c:v>0.17222000000000001</c:v>
                </c:pt>
                <c:pt idx="863">
                  <c:v>0.17094000000000001</c:v>
                </c:pt>
                <c:pt idx="864">
                  <c:v>0.16966999999999999</c:v>
                </c:pt>
                <c:pt idx="865">
                  <c:v>0.16841</c:v>
                </c:pt>
                <c:pt idx="866">
                  <c:v>0.16716</c:v>
                </c:pt>
                <c:pt idx="867">
                  <c:v>0.16592000000000001</c:v>
                </c:pt>
                <c:pt idx="868">
                  <c:v>0.16542999999999999</c:v>
                </c:pt>
                <c:pt idx="869">
                  <c:v>0.16420999999999999</c:v>
                </c:pt>
                <c:pt idx="870">
                  <c:v>0.16299</c:v>
                </c:pt>
                <c:pt idx="871">
                  <c:v>0.16178000000000001</c:v>
                </c:pt>
                <c:pt idx="872">
                  <c:v>0.16056999999999999</c:v>
                </c:pt>
                <c:pt idx="873">
                  <c:v>0.15936</c:v>
                </c:pt>
                <c:pt idx="874">
                  <c:v>0.15815000000000001</c:v>
                </c:pt>
                <c:pt idx="875">
                  <c:v>0.15694</c:v>
                </c:pt>
                <c:pt idx="876">
                  <c:v>0.15573999999999999</c:v>
                </c:pt>
                <c:pt idx="877">
                  <c:v>0.15454999999999999</c:v>
                </c:pt>
                <c:pt idx="878">
                  <c:v>0.15337000000000001</c:v>
                </c:pt>
                <c:pt idx="879">
                  <c:v>0.1522</c:v>
                </c:pt>
                <c:pt idx="880">
                  <c:v>0.15104000000000001</c:v>
                </c:pt>
                <c:pt idx="881">
                  <c:v>0.14988000000000001</c:v>
                </c:pt>
                <c:pt idx="882">
                  <c:v>0.14873</c:v>
                </c:pt>
                <c:pt idx="883">
                  <c:v>0.14759</c:v>
                </c:pt>
                <c:pt idx="884">
                  <c:v>0.14645</c:v>
                </c:pt>
                <c:pt idx="885">
                  <c:v>0.14530999999999999</c:v>
                </c:pt>
                <c:pt idx="886">
                  <c:v>0.14418</c:v>
                </c:pt>
                <c:pt idx="887">
                  <c:v>0.14304</c:v>
                </c:pt>
                <c:pt idx="888">
                  <c:v>0.14191999999999999</c:v>
                </c:pt>
                <c:pt idx="889">
                  <c:v>0.14080000000000001</c:v>
                </c:pt>
                <c:pt idx="890">
                  <c:v>0.18437999999999999</c:v>
                </c:pt>
                <c:pt idx="891">
                  <c:v>0.18304999999999999</c:v>
                </c:pt>
                <c:pt idx="892">
                  <c:v>0.18173</c:v>
                </c:pt>
                <c:pt idx="893">
                  <c:v>0.18043000000000001</c:v>
                </c:pt>
                <c:pt idx="894">
                  <c:v>0.17913000000000001</c:v>
                </c:pt>
                <c:pt idx="895">
                  <c:v>0.17782999999999999</c:v>
                </c:pt>
                <c:pt idx="896">
                  <c:v>0.17654</c:v>
                </c:pt>
                <c:pt idx="897">
                  <c:v>0.17524999999999999</c:v>
                </c:pt>
                <c:pt idx="898">
                  <c:v>0.17394999999999999</c:v>
                </c:pt>
                <c:pt idx="899">
                  <c:v>0.17266000000000001</c:v>
                </c:pt>
                <c:pt idx="900">
                  <c:v>0.17136000000000001</c:v>
                </c:pt>
                <c:pt idx="901">
                  <c:v>0.17005999999999999</c:v>
                </c:pt>
                <c:pt idx="902">
                  <c:v>0.16875999999999999</c:v>
                </c:pt>
                <c:pt idx="903">
                  <c:v>0.16744999999999999</c:v>
                </c:pt>
                <c:pt idx="904">
                  <c:v>0.16614999999999999</c:v>
                </c:pt>
                <c:pt idx="905">
                  <c:v>0.16483</c:v>
                </c:pt>
                <c:pt idx="906">
                  <c:v>0.16352</c:v>
                </c:pt>
                <c:pt idx="907">
                  <c:v>0.16220999999999999</c:v>
                </c:pt>
                <c:pt idx="908">
                  <c:v>0.16089999999999999</c:v>
                </c:pt>
                <c:pt idx="909">
                  <c:v>0.15959000000000001</c:v>
                </c:pt>
                <c:pt idx="910">
                  <c:v>0.15828999999999999</c:v>
                </c:pt>
                <c:pt idx="911">
                  <c:v>0.15698000000000001</c:v>
                </c:pt>
                <c:pt idx="912">
                  <c:v>0.15568000000000001</c:v>
                </c:pt>
                <c:pt idx="913">
                  <c:v>0.15437999999999999</c:v>
                </c:pt>
                <c:pt idx="914">
                  <c:v>0.15307999999999999</c:v>
                </c:pt>
                <c:pt idx="915">
                  <c:v>0.15178</c:v>
                </c:pt>
                <c:pt idx="916">
                  <c:v>0.15048</c:v>
                </c:pt>
                <c:pt idx="917">
                  <c:v>0.14918000000000001</c:v>
                </c:pt>
                <c:pt idx="918">
                  <c:v>0.14788000000000001</c:v>
                </c:pt>
                <c:pt idx="919">
                  <c:v>0.14659</c:v>
                </c:pt>
                <c:pt idx="920">
                  <c:v>0.14529</c:v>
                </c:pt>
                <c:pt idx="921">
                  <c:v>0.14401</c:v>
                </c:pt>
                <c:pt idx="922">
                  <c:v>0.14272000000000001</c:v>
                </c:pt>
                <c:pt idx="923">
                  <c:v>0.14144000000000001</c:v>
                </c:pt>
                <c:pt idx="924">
                  <c:v>0.14016999999999999</c:v>
                </c:pt>
                <c:pt idx="925">
                  <c:v>0.13891000000000001</c:v>
                </c:pt>
                <c:pt idx="926">
                  <c:v>0.13766999999999999</c:v>
                </c:pt>
                <c:pt idx="927">
                  <c:v>0.13644000000000001</c:v>
                </c:pt>
                <c:pt idx="928">
                  <c:v>0.13524</c:v>
                </c:pt>
                <c:pt idx="929">
                  <c:v>0.13405</c:v>
                </c:pt>
                <c:pt idx="930">
                  <c:v>0.13288</c:v>
                </c:pt>
                <c:pt idx="931">
                  <c:v>0.13172</c:v>
                </c:pt>
                <c:pt idx="932">
                  <c:v>0.13056999999999999</c:v>
                </c:pt>
                <c:pt idx="933">
                  <c:v>0.12942000000000001</c:v>
                </c:pt>
                <c:pt idx="934">
                  <c:v>0.12828999999999999</c:v>
                </c:pt>
                <c:pt idx="935">
                  <c:v>0.12716</c:v>
                </c:pt>
                <c:pt idx="936">
                  <c:v>0.12603</c:v>
                </c:pt>
                <c:pt idx="937">
                  <c:v>0.12490999999999999</c:v>
                </c:pt>
                <c:pt idx="938">
                  <c:v>0.12379</c:v>
                </c:pt>
                <c:pt idx="939">
                  <c:v>0.12268</c:v>
                </c:pt>
                <c:pt idx="940">
                  <c:v>0.12157</c:v>
                </c:pt>
                <c:pt idx="941">
                  <c:v>0.12046999999999999</c:v>
                </c:pt>
                <c:pt idx="942">
                  <c:v>0.11938</c:v>
                </c:pt>
                <c:pt idx="943">
                  <c:v>0.11829000000000001</c:v>
                </c:pt>
                <c:pt idx="944">
                  <c:v>0.11722</c:v>
                </c:pt>
                <c:pt idx="945">
                  <c:v>0.11615</c:v>
                </c:pt>
                <c:pt idx="946">
                  <c:v>0.11509</c:v>
                </c:pt>
                <c:pt idx="947">
                  <c:v>0.11404</c:v>
                </c:pt>
                <c:pt idx="948">
                  <c:v>0.11298999999999999</c:v>
                </c:pt>
                <c:pt idx="949">
                  <c:v>0.11196</c:v>
                </c:pt>
                <c:pt idx="950">
                  <c:v>0.11093</c:v>
                </c:pt>
                <c:pt idx="951">
                  <c:v>0.10990999999999999</c:v>
                </c:pt>
                <c:pt idx="952">
                  <c:v>0.1089</c:v>
                </c:pt>
                <c:pt idx="953">
                  <c:v>0.10789</c:v>
                </c:pt>
                <c:pt idx="954">
                  <c:v>0.10689</c:v>
                </c:pt>
                <c:pt idx="955">
                  <c:v>0.10589999999999999</c:v>
                </c:pt>
                <c:pt idx="956">
                  <c:v>0.10491</c:v>
                </c:pt>
                <c:pt idx="957">
                  <c:v>0.10392999999999999</c:v>
                </c:pt>
                <c:pt idx="958">
                  <c:v>0.10297000000000001</c:v>
                </c:pt>
                <c:pt idx="959">
                  <c:v>0.10201</c:v>
                </c:pt>
                <c:pt idx="960">
                  <c:v>0.10106999999999999</c:v>
                </c:pt>
                <c:pt idx="961">
                  <c:v>0.10014000000000001</c:v>
                </c:pt>
                <c:pt idx="962">
                  <c:v>9.9218000000000001E-2</c:v>
                </c:pt>
                <c:pt idx="963">
                  <c:v>9.8310999999999996E-2</c:v>
                </c:pt>
                <c:pt idx="964">
                  <c:v>9.7413E-2</c:v>
                </c:pt>
                <c:pt idx="965">
                  <c:v>9.6525E-2</c:v>
                </c:pt>
                <c:pt idx="966">
                  <c:v>9.5646999999999996E-2</c:v>
                </c:pt>
                <c:pt idx="967">
                  <c:v>9.4777E-2</c:v>
                </c:pt>
                <c:pt idx="968">
                  <c:v>9.3917E-2</c:v>
                </c:pt>
                <c:pt idx="969">
                  <c:v>9.3065999999999996E-2</c:v>
                </c:pt>
                <c:pt idx="970">
                  <c:v>9.2224E-2</c:v>
                </c:pt>
                <c:pt idx="971">
                  <c:v>9.1393000000000002E-2</c:v>
                </c:pt>
                <c:pt idx="972">
                  <c:v>9.0572E-2</c:v>
                </c:pt>
                <c:pt idx="973">
                  <c:v>8.9761999999999995E-2</c:v>
                </c:pt>
                <c:pt idx="974">
                  <c:v>8.8959999999999997E-2</c:v>
                </c:pt>
                <c:pt idx="975">
                  <c:v>8.8166999999999995E-2</c:v>
                </c:pt>
                <c:pt idx="976">
                  <c:v>8.7382000000000001E-2</c:v>
                </c:pt>
                <c:pt idx="977">
                  <c:v>8.6602999999999999E-2</c:v>
                </c:pt>
                <c:pt idx="978">
                  <c:v>8.5830000000000004E-2</c:v>
                </c:pt>
                <c:pt idx="979">
                  <c:v>8.5064000000000001E-2</c:v>
                </c:pt>
                <c:pt idx="980">
                  <c:v>8.4305000000000005E-2</c:v>
                </c:pt>
                <c:pt idx="981">
                  <c:v>8.3556000000000005E-2</c:v>
                </c:pt>
                <c:pt idx="982">
                  <c:v>8.2816000000000001E-2</c:v>
                </c:pt>
                <c:pt idx="983">
                  <c:v>8.2086999999999993E-2</c:v>
                </c:pt>
                <c:pt idx="984">
                  <c:v>8.1365999999999994E-2</c:v>
                </c:pt>
                <c:pt idx="985">
                  <c:v>8.0653000000000002E-2</c:v>
                </c:pt>
                <c:pt idx="986">
                  <c:v>7.9948000000000005E-2</c:v>
                </c:pt>
                <c:pt idx="987">
                  <c:v>7.9252000000000003E-2</c:v>
                </c:pt>
                <c:pt idx="988">
                  <c:v>7.8565999999999997E-2</c:v>
                </c:pt>
                <c:pt idx="989">
                  <c:v>7.7892000000000003E-2</c:v>
                </c:pt>
                <c:pt idx="990">
                  <c:v>7.7229999999999993E-2</c:v>
                </c:pt>
                <c:pt idx="991">
                  <c:v>7.6577999999999993E-2</c:v>
                </c:pt>
                <c:pt idx="992">
                  <c:v>7.5935000000000002E-2</c:v>
                </c:pt>
                <c:pt idx="993">
                  <c:v>7.5300000000000006E-2</c:v>
                </c:pt>
                <c:pt idx="994">
                  <c:v>7.4672000000000002E-2</c:v>
                </c:pt>
                <c:pt idx="995">
                  <c:v>7.4051000000000006E-2</c:v>
                </c:pt>
                <c:pt idx="996">
                  <c:v>7.3438000000000003E-2</c:v>
                </c:pt>
                <c:pt idx="997">
                  <c:v>7.2832999999999995E-2</c:v>
                </c:pt>
                <c:pt idx="998">
                  <c:v>7.2239999999999999E-2</c:v>
                </c:pt>
                <c:pt idx="999">
                  <c:v>7.1656999999999998E-2</c:v>
                </c:pt>
                <c:pt idx="1000">
                  <c:v>7.1084999999999995E-2</c:v>
                </c:pt>
                <c:pt idx="1001">
                  <c:v>7.0525000000000004E-2</c:v>
                </c:pt>
                <c:pt idx="1002">
                  <c:v>6.9974999999999996E-2</c:v>
                </c:pt>
                <c:pt idx="1003">
                  <c:v>6.9436999999999999E-2</c:v>
                </c:pt>
                <c:pt idx="1004">
                  <c:v>6.8906999999999996E-2</c:v>
                </c:pt>
                <c:pt idx="1005">
                  <c:v>6.8387000000000003E-2</c:v>
                </c:pt>
                <c:pt idx="1006">
                  <c:v>6.7874000000000004E-2</c:v>
                </c:pt>
                <c:pt idx="1007">
                  <c:v>6.7368999999999998E-2</c:v>
                </c:pt>
                <c:pt idx="1008">
                  <c:v>6.6871E-2</c:v>
                </c:pt>
                <c:pt idx="1009">
                  <c:v>6.6380999999999996E-2</c:v>
                </c:pt>
                <c:pt idx="1010">
                  <c:v>6.5896999999999997E-2</c:v>
                </c:pt>
                <c:pt idx="1011">
                  <c:v>6.5418000000000004E-2</c:v>
                </c:pt>
                <c:pt idx="1012">
                  <c:v>0.10868</c:v>
                </c:pt>
                <c:pt idx="1013">
                  <c:v>0.1079</c:v>
                </c:pt>
                <c:pt idx="1014">
                  <c:v>0.10712000000000001</c:v>
                </c:pt>
                <c:pt idx="1015">
                  <c:v>0.13056000000000001</c:v>
                </c:pt>
                <c:pt idx="1016">
                  <c:v>0.19409000000000001</c:v>
                </c:pt>
                <c:pt idx="1017">
                  <c:v>0.19266</c:v>
                </c:pt>
                <c:pt idx="1018">
                  <c:v>0.19123999999999999</c:v>
                </c:pt>
                <c:pt idx="1019">
                  <c:v>0.18983</c:v>
                </c:pt>
                <c:pt idx="1020">
                  <c:v>0.18844</c:v>
                </c:pt>
                <c:pt idx="1021">
                  <c:v>0.24123</c:v>
                </c:pt>
                <c:pt idx="1022">
                  <c:v>0.2402</c:v>
                </c:pt>
                <c:pt idx="1023">
                  <c:v>0.23841999999999999</c:v>
                </c:pt>
                <c:pt idx="1024">
                  <c:v>0.23665</c:v>
                </c:pt>
                <c:pt idx="1025">
                  <c:v>0.2349</c:v>
                </c:pt>
                <c:pt idx="1026">
                  <c:v>0.23316999999999999</c:v>
                </c:pt>
                <c:pt idx="1027">
                  <c:v>0.25279000000000001</c:v>
                </c:pt>
                <c:pt idx="1028">
                  <c:v>0.25095000000000001</c:v>
                </c:pt>
                <c:pt idx="1029">
                  <c:v>0.24914</c:v>
                </c:pt>
                <c:pt idx="1030">
                  <c:v>0.24734999999999999</c:v>
                </c:pt>
                <c:pt idx="1031">
                  <c:v>0.26077</c:v>
                </c:pt>
                <c:pt idx="1032">
                  <c:v>0.28261999999999998</c:v>
                </c:pt>
                <c:pt idx="1033">
                  <c:v>0.28062999999999999</c:v>
                </c:pt>
                <c:pt idx="1034">
                  <c:v>0.27867999999999998</c:v>
                </c:pt>
                <c:pt idx="1035">
                  <c:v>0.30234</c:v>
                </c:pt>
                <c:pt idx="1036">
                  <c:v>0.33232</c:v>
                </c:pt>
                <c:pt idx="1037">
                  <c:v>0.33007999999999998</c:v>
                </c:pt>
                <c:pt idx="1038">
                  <c:v>0.32789000000000001</c:v>
                </c:pt>
                <c:pt idx="1039">
                  <c:v>0.32573999999999997</c:v>
                </c:pt>
                <c:pt idx="1040">
                  <c:v>0.32362999999999997</c:v>
                </c:pt>
                <c:pt idx="1041">
                  <c:v>0.32155</c:v>
                </c:pt>
                <c:pt idx="1042">
                  <c:v>0.31951000000000002</c:v>
                </c:pt>
                <c:pt idx="1043">
                  <c:v>0.31748999999999999</c:v>
                </c:pt>
                <c:pt idx="1044">
                  <c:v>0.3155</c:v>
                </c:pt>
                <c:pt idx="1045">
                  <c:v>0.31352999999999998</c:v>
                </c:pt>
                <c:pt idx="1046">
                  <c:v>0.31158999999999998</c:v>
                </c:pt>
                <c:pt idx="1047">
                  <c:v>0.30967</c:v>
                </c:pt>
                <c:pt idx="1048">
                  <c:v>0.30778</c:v>
                </c:pt>
                <c:pt idx="1049">
                  <c:v>0.30591000000000002</c:v>
                </c:pt>
                <c:pt idx="1050">
                  <c:v>0.30408000000000002</c:v>
                </c:pt>
                <c:pt idx="1051">
                  <c:v>0.30226999999999998</c:v>
                </c:pt>
                <c:pt idx="1052">
                  <c:v>0.30048999999999998</c:v>
                </c:pt>
                <c:pt idx="1053">
                  <c:v>0.29874000000000001</c:v>
                </c:pt>
                <c:pt idx="1054">
                  <c:v>0.29701</c:v>
                </c:pt>
                <c:pt idx="1055">
                  <c:v>0.29530000000000001</c:v>
                </c:pt>
                <c:pt idx="1056">
                  <c:v>0.29360999999999998</c:v>
                </c:pt>
                <c:pt idx="1057">
                  <c:v>0.29193000000000002</c:v>
                </c:pt>
                <c:pt idx="1058">
                  <c:v>0.29026000000000002</c:v>
                </c:pt>
                <c:pt idx="1059">
                  <c:v>0.28860000000000002</c:v>
                </c:pt>
                <c:pt idx="1060">
                  <c:v>0.28697</c:v>
                </c:pt>
                <c:pt idx="1061">
                  <c:v>0.28536</c:v>
                </c:pt>
                <c:pt idx="1062">
                  <c:v>0.28377999999999998</c:v>
                </c:pt>
                <c:pt idx="1063">
                  <c:v>0.28222000000000003</c:v>
                </c:pt>
                <c:pt idx="1064">
                  <c:v>0.28067999999999999</c:v>
                </c:pt>
                <c:pt idx="1065">
                  <c:v>0.27916999999999997</c:v>
                </c:pt>
                <c:pt idx="1066">
                  <c:v>0.27767999999999998</c:v>
                </c:pt>
                <c:pt idx="1067">
                  <c:v>0.27622000000000002</c:v>
                </c:pt>
                <c:pt idx="1068">
                  <c:v>0.27477000000000001</c:v>
                </c:pt>
                <c:pt idx="1069">
                  <c:v>0.27334000000000003</c:v>
                </c:pt>
                <c:pt idx="1070">
                  <c:v>0.27190999999999999</c:v>
                </c:pt>
                <c:pt idx="1071">
                  <c:v>0.27049000000000001</c:v>
                </c:pt>
                <c:pt idx="1072">
                  <c:v>0.31857999999999997</c:v>
                </c:pt>
                <c:pt idx="1073">
                  <c:v>0.33811000000000002</c:v>
                </c:pt>
                <c:pt idx="1074">
                  <c:v>0.33631</c:v>
                </c:pt>
                <c:pt idx="1075">
                  <c:v>0.33452999999999999</c:v>
                </c:pt>
                <c:pt idx="1076">
                  <c:v>0.33276</c:v>
                </c:pt>
                <c:pt idx="1077">
                  <c:v>0.33101999999999998</c:v>
                </c:pt>
                <c:pt idx="1078">
                  <c:v>0.32929999999999998</c:v>
                </c:pt>
                <c:pt idx="1079">
                  <c:v>0.32761000000000001</c:v>
                </c:pt>
                <c:pt idx="1080">
                  <c:v>0.32594000000000001</c:v>
                </c:pt>
                <c:pt idx="1081">
                  <c:v>0.32429000000000002</c:v>
                </c:pt>
                <c:pt idx="1082">
                  <c:v>0.32266</c:v>
                </c:pt>
                <c:pt idx="1083">
                  <c:v>0.32102999999999998</c:v>
                </c:pt>
                <c:pt idx="1084">
                  <c:v>0.31941999999999998</c:v>
                </c:pt>
                <c:pt idx="1085">
                  <c:v>0.31780999999999998</c:v>
                </c:pt>
                <c:pt idx="1086">
                  <c:v>0.31622</c:v>
                </c:pt>
                <c:pt idx="1087">
                  <c:v>0.31463000000000002</c:v>
                </c:pt>
                <c:pt idx="1088">
                  <c:v>0.31307000000000001</c:v>
                </c:pt>
                <c:pt idx="1089">
                  <c:v>0.31151000000000001</c:v>
                </c:pt>
                <c:pt idx="1090">
                  <c:v>0.30997999999999998</c:v>
                </c:pt>
                <c:pt idx="1091">
                  <c:v>0.30846000000000001</c:v>
                </c:pt>
                <c:pt idx="1092">
                  <c:v>0.30695</c:v>
                </c:pt>
                <c:pt idx="1093">
                  <c:v>0.30546000000000001</c:v>
                </c:pt>
                <c:pt idx="1094">
                  <c:v>0.30397000000000002</c:v>
                </c:pt>
                <c:pt idx="1095">
                  <c:v>0.30249999999999999</c:v>
                </c:pt>
                <c:pt idx="1096">
                  <c:v>0.30103000000000002</c:v>
                </c:pt>
                <c:pt idx="1097">
                  <c:v>0.29957</c:v>
                </c:pt>
                <c:pt idx="1098">
                  <c:v>0.29809999999999998</c:v>
                </c:pt>
                <c:pt idx="1099">
                  <c:v>0.33140999999999998</c:v>
                </c:pt>
                <c:pt idx="1100">
                  <c:v>0.32978000000000002</c:v>
                </c:pt>
                <c:pt idx="1101">
                  <c:v>0.32817000000000002</c:v>
                </c:pt>
                <c:pt idx="1102">
                  <c:v>0.32656000000000002</c:v>
                </c:pt>
                <c:pt idx="1103">
                  <c:v>0.32497999999999999</c:v>
                </c:pt>
                <c:pt idx="1104">
                  <c:v>0.32343</c:v>
                </c:pt>
                <c:pt idx="1105">
                  <c:v>0.32190000000000002</c:v>
                </c:pt>
                <c:pt idx="1106">
                  <c:v>0.32039000000000001</c:v>
                </c:pt>
                <c:pt idx="1107">
                  <c:v>0.31890000000000002</c:v>
                </c:pt>
                <c:pt idx="1108">
                  <c:v>0.31741999999999998</c:v>
                </c:pt>
                <c:pt idx="1109">
                  <c:v>0.31596000000000002</c:v>
                </c:pt>
                <c:pt idx="1110">
                  <c:v>0.3145</c:v>
                </c:pt>
                <c:pt idx="1111">
                  <c:v>0.31304999999999999</c:v>
                </c:pt>
                <c:pt idx="1112">
                  <c:v>0.31161</c:v>
                </c:pt>
                <c:pt idx="1113">
                  <c:v>0.31018000000000001</c:v>
                </c:pt>
                <c:pt idx="1114">
                  <c:v>0.30874000000000001</c:v>
                </c:pt>
                <c:pt idx="1115">
                  <c:v>0.30729000000000001</c:v>
                </c:pt>
                <c:pt idx="1116">
                  <c:v>0.30584</c:v>
                </c:pt>
                <c:pt idx="1117">
                  <c:v>0.30438999999999999</c:v>
                </c:pt>
                <c:pt idx="1118">
                  <c:v>0.30292999999999998</c:v>
                </c:pt>
                <c:pt idx="1119">
                  <c:v>0.30146000000000001</c:v>
                </c:pt>
                <c:pt idx="1120">
                  <c:v>0.29998000000000002</c:v>
                </c:pt>
                <c:pt idx="1121">
                  <c:v>0.29848000000000002</c:v>
                </c:pt>
                <c:pt idx="1122">
                  <c:v>0.29698999999999998</c:v>
                </c:pt>
                <c:pt idx="1123">
                  <c:v>0.29548000000000002</c:v>
                </c:pt>
                <c:pt idx="1124">
                  <c:v>0.29398000000000002</c:v>
                </c:pt>
                <c:pt idx="1125">
                  <c:v>0.29246</c:v>
                </c:pt>
                <c:pt idx="1126">
                  <c:v>0.29094999999999999</c:v>
                </c:pt>
                <c:pt idx="1127">
                  <c:v>0.28943000000000002</c:v>
                </c:pt>
                <c:pt idx="1128">
                  <c:v>0.28791</c:v>
                </c:pt>
                <c:pt idx="1129">
                  <c:v>0.28641</c:v>
                </c:pt>
                <c:pt idx="1130">
                  <c:v>0.28491</c:v>
                </c:pt>
                <c:pt idx="1131">
                  <c:v>0.28342000000000001</c:v>
                </c:pt>
                <c:pt idx="1132">
                  <c:v>0.28194000000000002</c:v>
                </c:pt>
                <c:pt idx="1133">
                  <c:v>0.28047</c:v>
                </c:pt>
                <c:pt idx="1134">
                  <c:v>0.27900999999999998</c:v>
                </c:pt>
                <c:pt idx="1135">
                  <c:v>0.27755999999999997</c:v>
                </c:pt>
                <c:pt idx="1136">
                  <c:v>0.27611000000000002</c:v>
                </c:pt>
                <c:pt idx="1137">
                  <c:v>0.27465000000000001</c:v>
                </c:pt>
                <c:pt idx="1138">
                  <c:v>0.2732</c:v>
                </c:pt>
                <c:pt idx="1139">
                  <c:v>0.27173999999999998</c:v>
                </c:pt>
                <c:pt idx="1140">
                  <c:v>0.27028000000000002</c:v>
                </c:pt>
                <c:pt idx="1141">
                  <c:v>0.26883000000000001</c:v>
                </c:pt>
                <c:pt idx="1142">
                  <c:v>0.26738000000000001</c:v>
                </c:pt>
                <c:pt idx="1143">
                  <c:v>0.26594000000000001</c:v>
                </c:pt>
                <c:pt idx="1144">
                  <c:v>0.26451000000000002</c:v>
                </c:pt>
                <c:pt idx="1145">
                  <c:v>0.26308999999999999</c:v>
                </c:pt>
                <c:pt idx="1146">
                  <c:v>0.26168000000000002</c:v>
                </c:pt>
                <c:pt idx="1147">
                  <c:v>0.26027</c:v>
                </c:pt>
                <c:pt idx="1148">
                  <c:v>0.25886999999999999</c:v>
                </c:pt>
                <c:pt idx="1149">
                  <c:v>0.25747999999999999</c:v>
                </c:pt>
                <c:pt idx="1150">
                  <c:v>0.25607999999999997</c:v>
                </c:pt>
                <c:pt idx="1151">
                  <c:v>0.25469000000000003</c:v>
                </c:pt>
                <c:pt idx="1152">
                  <c:v>0.25330999999999998</c:v>
                </c:pt>
                <c:pt idx="1153">
                  <c:v>0.25192999999999999</c:v>
                </c:pt>
                <c:pt idx="1154">
                  <c:v>0.25054999999999999</c:v>
                </c:pt>
                <c:pt idx="1155">
                  <c:v>0.24918999999999999</c:v>
                </c:pt>
                <c:pt idx="1156">
                  <c:v>0.24782999999999999</c:v>
                </c:pt>
                <c:pt idx="1157">
                  <c:v>0.27655999999999997</c:v>
                </c:pt>
                <c:pt idx="1158">
                  <c:v>0.27504000000000001</c:v>
                </c:pt>
                <c:pt idx="1159">
                  <c:v>0.27353</c:v>
                </c:pt>
                <c:pt idx="1160">
                  <c:v>0.27201999999999998</c:v>
                </c:pt>
                <c:pt idx="1161">
                  <c:v>0.27050999999999997</c:v>
                </c:pt>
                <c:pt idx="1162">
                  <c:v>0.26900000000000002</c:v>
                </c:pt>
                <c:pt idx="1163">
                  <c:v>0.26748</c:v>
                </c:pt>
                <c:pt idx="1164">
                  <c:v>0.26595999999999997</c:v>
                </c:pt>
                <c:pt idx="1165">
                  <c:v>0.26443</c:v>
                </c:pt>
                <c:pt idx="1166">
                  <c:v>0.26290000000000002</c:v>
                </c:pt>
                <c:pt idx="1167">
                  <c:v>0.26136999999999999</c:v>
                </c:pt>
                <c:pt idx="1168">
                  <c:v>0.25983000000000001</c:v>
                </c:pt>
                <c:pt idx="1169">
                  <c:v>0.25828000000000001</c:v>
                </c:pt>
                <c:pt idx="1170">
                  <c:v>0.25673000000000001</c:v>
                </c:pt>
                <c:pt idx="1171">
                  <c:v>0.25518000000000002</c:v>
                </c:pt>
                <c:pt idx="1172">
                  <c:v>0.25362000000000001</c:v>
                </c:pt>
                <c:pt idx="1173">
                  <c:v>0.25207000000000002</c:v>
                </c:pt>
                <c:pt idx="1174">
                  <c:v>0.25052000000000002</c:v>
                </c:pt>
                <c:pt idx="1175">
                  <c:v>0.24898000000000001</c:v>
                </c:pt>
                <c:pt idx="1176">
                  <c:v>0.24743999999999999</c:v>
                </c:pt>
                <c:pt idx="1177">
                  <c:v>0.24590000000000001</c:v>
                </c:pt>
                <c:pt idx="1178">
                  <c:v>0.24435999999999999</c:v>
                </c:pt>
                <c:pt idx="1179">
                  <c:v>0.24282999999999999</c:v>
                </c:pt>
                <c:pt idx="1180">
                  <c:v>0.24131</c:v>
                </c:pt>
                <c:pt idx="1181">
                  <c:v>0.23979</c:v>
                </c:pt>
                <c:pt idx="1182">
                  <c:v>0.23827000000000001</c:v>
                </c:pt>
                <c:pt idx="1183">
                  <c:v>0.23676</c:v>
                </c:pt>
                <c:pt idx="1184">
                  <c:v>0.25058000000000002</c:v>
                </c:pt>
                <c:pt idx="1185">
                  <c:v>0.24954999999999999</c:v>
                </c:pt>
                <c:pt idx="1186">
                  <c:v>0.24798999999999999</c:v>
                </c:pt>
                <c:pt idx="1187">
                  <c:v>0.24645</c:v>
                </c:pt>
                <c:pt idx="1188">
                  <c:v>0.24490999999999999</c:v>
                </c:pt>
                <c:pt idx="1189">
                  <c:v>0.24339</c:v>
                </c:pt>
                <c:pt idx="1190">
                  <c:v>0.24187</c:v>
                </c:pt>
                <c:pt idx="1191">
                  <c:v>0.24035000000000001</c:v>
                </c:pt>
                <c:pt idx="1192">
                  <c:v>0.23882999999999999</c:v>
                </c:pt>
                <c:pt idx="1193">
                  <c:v>0.23732</c:v>
                </c:pt>
                <c:pt idx="1194">
                  <c:v>0.23580999999999999</c:v>
                </c:pt>
                <c:pt idx="1195">
                  <c:v>0.23430999999999999</c:v>
                </c:pt>
                <c:pt idx="1196">
                  <c:v>0.23280999999999999</c:v>
                </c:pt>
                <c:pt idx="1197">
                  <c:v>0.23133000000000001</c:v>
                </c:pt>
                <c:pt idx="1198">
                  <c:v>0.22986000000000001</c:v>
                </c:pt>
                <c:pt idx="1199">
                  <c:v>0.22839999999999999</c:v>
                </c:pt>
                <c:pt idx="1200">
                  <c:v>0.22694</c:v>
                </c:pt>
                <c:pt idx="1201">
                  <c:v>0.22548000000000001</c:v>
                </c:pt>
                <c:pt idx="1202">
                  <c:v>0.22402</c:v>
                </c:pt>
                <c:pt idx="1203">
                  <c:v>0.22256999999999999</c:v>
                </c:pt>
                <c:pt idx="1204">
                  <c:v>0.22112000000000001</c:v>
                </c:pt>
                <c:pt idx="1205">
                  <c:v>0.21969</c:v>
                </c:pt>
                <c:pt idx="1206">
                  <c:v>0.21826000000000001</c:v>
                </c:pt>
                <c:pt idx="1207">
                  <c:v>0.21682999999999999</c:v>
                </c:pt>
                <c:pt idx="1208">
                  <c:v>0.21540000000000001</c:v>
                </c:pt>
                <c:pt idx="1209">
                  <c:v>0.21396000000000001</c:v>
                </c:pt>
                <c:pt idx="1210">
                  <c:v>0.21253</c:v>
                </c:pt>
                <c:pt idx="1211">
                  <c:v>0.21109</c:v>
                </c:pt>
                <c:pt idx="1212">
                  <c:v>0.20965</c:v>
                </c:pt>
                <c:pt idx="1213">
                  <c:v>0.20821999999999999</c:v>
                </c:pt>
                <c:pt idx="1214">
                  <c:v>0.20679</c:v>
                </c:pt>
                <c:pt idx="1215">
                  <c:v>0.20535999999999999</c:v>
                </c:pt>
                <c:pt idx="1216">
                  <c:v>0.20393</c:v>
                </c:pt>
                <c:pt idx="1217">
                  <c:v>0.20251</c:v>
                </c:pt>
                <c:pt idx="1218">
                  <c:v>0.20108000000000001</c:v>
                </c:pt>
                <c:pt idx="1219">
                  <c:v>0.19966</c:v>
                </c:pt>
                <c:pt idx="1220">
                  <c:v>0.19824</c:v>
                </c:pt>
                <c:pt idx="1221">
                  <c:v>0.19681999999999999</c:v>
                </c:pt>
                <c:pt idx="1222">
                  <c:v>0.19539000000000001</c:v>
                </c:pt>
                <c:pt idx="1223">
                  <c:v>0.19397</c:v>
                </c:pt>
                <c:pt idx="1224">
                  <c:v>0.19253999999999999</c:v>
                </c:pt>
                <c:pt idx="1225">
                  <c:v>0.19112000000000001</c:v>
                </c:pt>
                <c:pt idx="1226">
                  <c:v>0.18970999999999999</c:v>
                </c:pt>
                <c:pt idx="1227">
                  <c:v>0.18829000000000001</c:v>
                </c:pt>
                <c:pt idx="1228">
                  <c:v>0.18687999999999999</c:v>
                </c:pt>
                <c:pt idx="1229">
                  <c:v>0.18548000000000001</c:v>
                </c:pt>
                <c:pt idx="1230">
                  <c:v>0.18407000000000001</c:v>
                </c:pt>
                <c:pt idx="1231">
                  <c:v>0.18267</c:v>
                </c:pt>
                <c:pt idx="1232">
                  <c:v>0.18126999999999999</c:v>
                </c:pt>
                <c:pt idx="1233">
                  <c:v>0.17987</c:v>
                </c:pt>
                <c:pt idx="1234">
                  <c:v>0.17846999999999999</c:v>
                </c:pt>
                <c:pt idx="1235">
                  <c:v>0.17707999999999999</c:v>
                </c:pt>
                <c:pt idx="1236">
                  <c:v>0.1757</c:v>
                </c:pt>
                <c:pt idx="1237">
                  <c:v>0.17430999999999999</c:v>
                </c:pt>
                <c:pt idx="1238">
                  <c:v>0.17293</c:v>
                </c:pt>
                <c:pt idx="1239">
                  <c:v>0.17155000000000001</c:v>
                </c:pt>
                <c:pt idx="1240">
                  <c:v>0.17018</c:v>
                </c:pt>
                <c:pt idx="1241">
                  <c:v>0.16880000000000001</c:v>
                </c:pt>
                <c:pt idx="1242">
                  <c:v>0.16742000000000001</c:v>
                </c:pt>
                <c:pt idx="1243">
                  <c:v>0.16605</c:v>
                </c:pt>
                <c:pt idx="1244">
                  <c:v>0.16469</c:v>
                </c:pt>
                <c:pt idx="1245">
                  <c:v>0.16333</c:v>
                </c:pt>
                <c:pt idx="1246">
                  <c:v>0.16198000000000001</c:v>
                </c:pt>
                <c:pt idx="1247">
                  <c:v>0.16063</c:v>
                </c:pt>
                <c:pt idx="1248">
                  <c:v>0.1593</c:v>
                </c:pt>
                <c:pt idx="1249">
                  <c:v>0.15797</c:v>
                </c:pt>
                <c:pt idx="1250">
                  <c:v>0.15664</c:v>
                </c:pt>
                <c:pt idx="1251">
                  <c:v>0.15532000000000001</c:v>
                </c:pt>
                <c:pt idx="1252">
                  <c:v>0.15398999999999999</c:v>
                </c:pt>
                <c:pt idx="1253">
                  <c:v>0.15267</c:v>
                </c:pt>
                <c:pt idx="1254">
                  <c:v>0.15135000000000001</c:v>
                </c:pt>
                <c:pt idx="1255">
                  <c:v>0.15004000000000001</c:v>
                </c:pt>
                <c:pt idx="1256">
                  <c:v>0.14874000000000001</c:v>
                </c:pt>
                <c:pt idx="1257">
                  <c:v>0.14743000000000001</c:v>
                </c:pt>
                <c:pt idx="1258">
                  <c:v>0.14613000000000001</c:v>
                </c:pt>
                <c:pt idx="1259">
                  <c:v>0.14484</c:v>
                </c:pt>
                <c:pt idx="1260">
                  <c:v>0.14354</c:v>
                </c:pt>
                <c:pt idx="1261">
                  <c:v>0.14224999999999999</c:v>
                </c:pt>
                <c:pt idx="1262">
                  <c:v>0.14097000000000001</c:v>
                </c:pt>
                <c:pt idx="1263">
                  <c:v>0.13969000000000001</c:v>
                </c:pt>
                <c:pt idx="1264">
                  <c:v>0.13841000000000001</c:v>
                </c:pt>
                <c:pt idx="1265">
                  <c:v>0.13714000000000001</c:v>
                </c:pt>
                <c:pt idx="1266">
                  <c:v>0.13586999999999999</c:v>
                </c:pt>
                <c:pt idx="1267">
                  <c:v>0.13461000000000001</c:v>
                </c:pt>
                <c:pt idx="1268">
                  <c:v>0.13336000000000001</c:v>
                </c:pt>
                <c:pt idx="1269">
                  <c:v>0.13211999999999999</c:v>
                </c:pt>
                <c:pt idx="1270">
                  <c:v>0.13089000000000001</c:v>
                </c:pt>
                <c:pt idx="1271">
                  <c:v>0.12967000000000001</c:v>
                </c:pt>
                <c:pt idx="1272">
                  <c:v>0.12845999999999999</c:v>
                </c:pt>
                <c:pt idx="1273">
                  <c:v>0.12725</c:v>
                </c:pt>
                <c:pt idx="1274">
                  <c:v>0.12606000000000001</c:v>
                </c:pt>
                <c:pt idx="1275">
                  <c:v>0.12486</c:v>
                </c:pt>
                <c:pt idx="1276">
                  <c:v>0.12368</c:v>
                </c:pt>
                <c:pt idx="1277">
                  <c:v>0.1225</c:v>
                </c:pt>
                <c:pt idx="1278">
                  <c:v>0.12132</c:v>
                </c:pt>
                <c:pt idx="1279">
                  <c:v>0.12014</c:v>
                </c:pt>
                <c:pt idx="1280">
                  <c:v>0.11897000000000001</c:v>
                </c:pt>
                <c:pt idx="1281">
                  <c:v>0.1178</c:v>
                </c:pt>
                <c:pt idx="1282">
                  <c:v>0.11663</c:v>
                </c:pt>
                <c:pt idx="1283">
                  <c:v>0.11547</c:v>
                </c:pt>
                <c:pt idx="1284">
                  <c:v>0.16683999999999999</c:v>
                </c:pt>
                <c:pt idx="1285">
                  <c:v>0.16538</c:v>
                </c:pt>
                <c:pt idx="1286">
                  <c:v>0.16392000000000001</c:v>
                </c:pt>
                <c:pt idx="1287">
                  <c:v>0.16248000000000001</c:v>
                </c:pt>
                <c:pt idx="1288">
                  <c:v>0.16105</c:v>
                </c:pt>
                <c:pt idx="1289">
                  <c:v>0.15962000000000001</c:v>
                </c:pt>
                <c:pt idx="1290">
                  <c:v>0.15819</c:v>
                </c:pt>
                <c:pt idx="1291">
                  <c:v>0.15676999999999999</c:v>
                </c:pt>
                <c:pt idx="1292">
                  <c:v>0.15536</c:v>
                </c:pt>
                <c:pt idx="1293">
                  <c:v>0.15396000000000001</c:v>
                </c:pt>
                <c:pt idx="1294">
                  <c:v>0.15257000000000001</c:v>
                </c:pt>
                <c:pt idx="1295">
                  <c:v>0.15118999999999999</c:v>
                </c:pt>
                <c:pt idx="1296">
                  <c:v>0.14982000000000001</c:v>
                </c:pt>
                <c:pt idx="1297">
                  <c:v>0.14846999999999999</c:v>
                </c:pt>
                <c:pt idx="1298">
                  <c:v>0.14713000000000001</c:v>
                </c:pt>
                <c:pt idx="1299">
                  <c:v>0.14580000000000001</c:v>
                </c:pt>
                <c:pt idx="1300">
                  <c:v>0.14448</c:v>
                </c:pt>
                <c:pt idx="1301">
                  <c:v>0.14316999999999999</c:v>
                </c:pt>
                <c:pt idx="1302">
                  <c:v>0.14186000000000001</c:v>
                </c:pt>
                <c:pt idx="1303">
                  <c:v>0.14055999999999999</c:v>
                </c:pt>
                <c:pt idx="1304">
                  <c:v>0.13927</c:v>
                </c:pt>
                <c:pt idx="1305">
                  <c:v>0.13799</c:v>
                </c:pt>
                <c:pt idx="1306">
                  <c:v>0.13672999999999999</c:v>
                </c:pt>
                <c:pt idx="1307">
                  <c:v>0.13547000000000001</c:v>
                </c:pt>
                <c:pt idx="1308">
                  <c:v>0.13421</c:v>
                </c:pt>
                <c:pt idx="1309">
                  <c:v>0.13297</c:v>
                </c:pt>
                <c:pt idx="1310">
                  <c:v>0.13174</c:v>
                </c:pt>
                <c:pt idx="1311">
                  <c:v>0.13050999999999999</c:v>
                </c:pt>
                <c:pt idx="1312">
                  <c:v>0.1293</c:v>
                </c:pt>
                <c:pt idx="1313">
                  <c:v>0.12809999999999999</c:v>
                </c:pt>
                <c:pt idx="1314">
                  <c:v>0.12691</c:v>
                </c:pt>
                <c:pt idx="1315">
                  <c:v>0.12573000000000001</c:v>
                </c:pt>
                <c:pt idx="1316">
                  <c:v>0.12456</c:v>
                </c:pt>
                <c:pt idx="1317">
                  <c:v>0.12342</c:v>
                </c:pt>
                <c:pt idx="1318">
                  <c:v>0.12229</c:v>
                </c:pt>
                <c:pt idx="1319">
                  <c:v>0.12118</c:v>
                </c:pt>
                <c:pt idx="1320">
                  <c:v>0.12008000000000001</c:v>
                </c:pt>
                <c:pt idx="1321">
                  <c:v>0.11899999999999999</c:v>
                </c:pt>
                <c:pt idx="1322">
                  <c:v>0.11794</c:v>
                </c:pt>
                <c:pt idx="1323">
                  <c:v>0.11688</c:v>
                </c:pt>
                <c:pt idx="1324">
                  <c:v>0.11584</c:v>
                </c:pt>
                <c:pt idx="1325">
                  <c:v>0.1148</c:v>
                </c:pt>
                <c:pt idx="1326">
                  <c:v>0.11377</c:v>
                </c:pt>
                <c:pt idx="1327">
                  <c:v>0.11275</c:v>
                </c:pt>
                <c:pt idx="1328">
                  <c:v>0.11173</c:v>
                </c:pt>
                <c:pt idx="1329">
                  <c:v>0.11072</c:v>
                </c:pt>
                <c:pt idx="1330">
                  <c:v>0.10972999999999999</c:v>
                </c:pt>
                <c:pt idx="1331">
                  <c:v>0.10872999999999999</c:v>
                </c:pt>
                <c:pt idx="1332">
                  <c:v>0.10775</c:v>
                </c:pt>
                <c:pt idx="1333">
                  <c:v>0.10677</c:v>
                </c:pt>
                <c:pt idx="1334">
                  <c:v>0.10580000000000001</c:v>
                </c:pt>
                <c:pt idx="1335">
                  <c:v>0.10484</c:v>
                </c:pt>
                <c:pt idx="1336">
                  <c:v>0.10389</c:v>
                </c:pt>
                <c:pt idx="1337">
                  <c:v>0.10294</c:v>
                </c:pt>
                <c:pt idx="1338">
                  <c:v>0.10201</c:v>
                </c:pt>
                <c:pt idx="1339">
                  <c:v>0.10108</c:v>
                </c:pt>
                <c:pt idx="1340">
                  <c:v>0.10017</c:v>
                </c:pt>
                <c:pt idx="1341">
                  <c:v>9.9257999999999999E-2</c:v>
                </c:pt>
                <c:pt idx="1342">
                  <c:v>9.8358000000000001E-2</c:v>
                </c:pt>
                <c:pt idx="1343">
                  <c:v>9.7469E-2</c:v>
                </c:pt>
                <c:pt idx="1344">
                  <c:v>9.6590999999999996E-2</c:v>
                </c:pt>
                <c:pt idx="1345">
                  <c:v>9.5725000000000005E-2</c:v>
                </c:pt>
                <c:pt idx="1346">
                  <c:v>9.4872999999999999E-2</c:v>
                </c:pt>
                <c:pt idx="1347">
                  <c:v>9.4034999999999994E-2</c:v>
                </c:pt>
                <c:pt idx="1348">
                  <c:v>9.3209E-2</c:v>
                </c:pt>
                <c:pt idx="1349">
                  <c:v>9.2395000000000005E-2</c:v>
                </c:pt>
                <c:pt idx="1350">
                  <c:v>9.1592000000000007E-2</c:v>
                </c:pt>
                <c:pt idx="1351">
                  <c:v>9.0800000000000006E-2</c:v>
                </c:pt>
                <c:pt idx="1352">
                  <c:v>9.0018000000000001E-2</c:v>
                </c:pt>
                <c:pt idx="1353">
                  <c:v>8.9249999999999996E-2</c:v>
                </c:pt>
                <c:pt idx="1354">
                  <c:v>8.8496000000000005E-2</c:v>
                </c:pt>
                <c:pt idx="1355">
                  <c:v>8.7758000000000003E-2</c:v>
                </c:pt>
                <c:pt idx="1356">
                  <c:v>8.7037000000000003E-2</c:v>
                </c:pt>
                <c:pt idx="1357">
                  <c:v>8.6332000000000006E-2</c:v>
                </c:pt>
                <c:pt idx="1358">
                  <c:v>8.5640999999999995E-2</c:v>
                </c:pt>
                <c:pt idx="1359">
                  <c:v>8.4961999999999996E-2</c:v>
                </c:pt>
                <c:pt idx="1360">
                  <c:v>8.4293999999999994E-2</c:v>
                </c:pt>
                <c:pt idx="1361">
                  <c:v>0.39066000000000001</c:v>
                </c:pt>
                <c:pt idx="1362">
                  <c:v>0.38743</c:v>
                </c:pt>
                <c:pt idx="1363">
                  <c:v>0.38423000000000002</c:v>
                </c:pt>
                <c:pt idx="1364">
                  <c:v>0.38107000000000002</c:v>
                </c:pt>
                <c:pt idx="1365">
                  <c:v>0.42695</c:v>
                </c:pt>
                <c:pt idx="1366">
                  <c:v>0.55345</c:v>
                </c:pt>
                <c:pt idx="1367">
                  <c:v>0.72997999999999996</c:v>
                </c:pt>
                <c:pt idx="1368">
                  <c:v>0.72399000000000002</c:v>
                </c:pt>
                <c:pt idx="1369">
                  <c:v>0.71809000000000001</c:v>
                </c:pt>
                <c:pt idx="1370">
                  <c:v>0.71226</c:v>
                </c:pt>
                <c:pt idx="1371">
                  <c:v>0.70648999999999995</c:v>
                </c:pt>
                <c:pt idx="1372">
                  <c:v>0.70077999999999996</c:v>
                </c:pt>
                <c:pt idx="1373">
                  <c:v>0.69511000000000001</c:v>
                </c:pt>
                <c:pt idx="1374">
                  <c:v>0.68947999999999998</c:v>
                </c:pt>
                <c:pt idx="1375">
                  <c:v>0.68389</c:v>
                </c:pt>
                <c:pt idx="1376">
                  <c:v>0.67830999999999997</c:v>
                </c:pt>
                <c:pt idx="1377">
                  <c:v>0.67276000000000002</c:v>
                </c:pt>
                <c:pt idx="1378">
                  <c:v>0.66722999999999999</c:v>
                </c:pt>
                <c:pt idx="1379">
                  <c:v>0.66173000000000004</c:v>
                </c:pt>
                <c:pt idx="1380">
                  <c:v>0.65627000000000002</c:v>
                </c:pt>
                <c:pt idx="1381">
                  <c:v>0.65085000000000004</c:v>
                </c:pt>
                <c:pt idx="1382">
                  <c:v>0.64548000000000005</c:v>
                </c:pt>
                <c:pt idx="1383">
                  <c:v>0.64017000000000002</c:v>
                </c:pt>
                <c:pt idx="1384">
                  <c:v>0.63492999999999999</c:v>
                </c:pt>
                <c:pt idx="1385">
                  <c:v>0.62978999999999996</c:v>
                </c:pt>
                <c:pt idx="1386">
                  <c:v>0.62475000000000003</c:v>
                </c:pt>
                <c:pt idx="1387">
                  <c:v>0.61980999999999997</c:v>
                </c:pt>
                <c:pt idx="1388">
                  <c:v>0.61497000000000002</c:v>
                </c:pt>
                <c:pt idx="1389">
                  <c:v>0.61023000000000005</c:v>
                </c:pt>
                <c:pt idx="1390">
                  <c:v>0.60555999999999999</c:v>
                </c:pt>
                <c:pt idx="1391">
                  <c:v>0.60097</c:v>
                </c:pt>
                <c:pt idx="1392">
                  <c:v>0.59643999999999997</c:v>
                </c:pt>
                <c:pt idx="1393">
                  <c:v>0.59194999999999998</c:v>
                </c:pt>
                <c:pt idx="1394">
                  <c:v>0.58750000000000002</c:v>
                </c:pt>
                <c:pt idx="1395">
                  <c:v>0.58306999999999998</c:v>
                </c:pt>
                <c:pt idx="1396">
                  <c:v>0.57867000000000002</c:v>
                </c:pt>
                <c:pt idx="1397">
                  <c:v>0.57428999999999997</c:v>
                </c:pt>
                <c:pt idx="1398">
                  <c:v>0.56994</c:v>
                </c:pt>
                <c:pt idx="1399">
                  <c:v>0.56560999999999995</c:v>
                </c:pt>
                <c:pt idx="1400">
                  <c:v>0.56130999999999998</c:v>
                </c:pt>
                <c:pt idx="1401">
                  <c:v>0.55703000000000003</c:v>
                </c:pt>
                <c:pt idx="1402">
                  <c:v>0.55278000000000005</c:v>
                </c:pt>
                <c:pt idx="1403">
                  <c:v>0.54857</c:v>
                </c:pt>
                <c:pt idx="1404">
                  <c:v>0.5444</c:v>
                </c:pt>
                <c:pt idx="1405">
                  <c:v>0.54027999999999998</c:v>
                </c:pt>
                <c:pt idx="1406">
                  <c:v>0.53622999999999998</c:v>
                </c:pt>
                <c:pt idx="1407">
                  <c:v>0.53224000000000005</c:v>
                </c:pt>
                <c:pt idx="1408">
                  <c:v>0.52830999999999995</c:v>
                </c:pt>
                <c:pt idx="1409">
                  <c:v>0.52444999999999997</c:v>
                </c:pt>
                <c:pt idx="1410">
                  <c:v>0.52066000000000001</c:v>
                </c:pt>
                <c:pt idx="1411">
                  <c:v>0.51693</c:v>
                </c:pt>
                <c:pt idx="1412">
                  <c:v>0.51324000000000003</c:v>
                </c:pt>
                <c:pt idx="1413">
                  <c:v>0.50961999999999996</c:v>
                </c:pt>
                <c:pt idx="1414">
                  <c:v>0.50602999999999998</c:v>
                </c:pt>
                <c:pt idx="1415">
                  <c:v>0.50248999999999999</c:v>
                </c:pt>
                <c:pt idx="1416">
                  <c:v>0.49898999999999999</c:v>
                </c:pt>
                <c:pt idx="1417">
                  <c:v>0.49552000000000002</c:v>
                </c:pt>
                <c:pt idx="1418">
                  <c:v>0.49209999999999998</c:v>
                </c:pt>
                <c:pt idx="1419">
                  <c:v>0.48871999999999999</c:v>
                </c:pt>
                <c:pt idx="1420">
                  <c:v>0.48537999999999998</c:v>
                </c:pt>
                <c:pt idx="1421">
                  <c:v>0.48207</c:v>
                </c:pt>
                <c:pt idx="1422">
                  <c:v>0.4788</c:v>
                </c:pt>
                <c:pt idx="1423">
                  <c:v>0.47558</c:v>
                </c:pt>
                <c:pt idx="1424">
                  <c:v>0.47238999999999998</c:v>
                </c:pt>
                <c:pt idx="1425">
                  <c:v>0.46925</c:v>
                </c:pt>
                <c:pt idx="1426">
                  <c:v>0.46612999999999999</c:v>
                </c:pt>
                <c:pt idx="1427">
                  <c:v>0.46306000000000003</c:v>
                </c:pt>
                <c:pt idx="1428">
                  <c:v>0.46000999999999997</c:v>
                </c:pt>
                <c:pt idx="1429">
                  <c:v>0.45701999999999998</c:v>
                </c:pt>
                <c:pt idx="1430">
                  <c:v>0.45406999999999997</c:v>
                </c:pt>
                <c:pt idx="1431">
                  <c:v>0.45117000000000002</c:v>
                </c:pt>
                <c:pt idx="1432">
                  <c:v>0.44830999999999999</c:v>
                </c:pt>
                <c:pt idx="1433">
                  <c:v>0.44550000000000001</c:v>
                </c:pt>
                <c:pt idx="1434">
                  <c:v>0.44272</c:v>
                </c:pt>
                <c:pt idx="1435">
                  <c:v>0.43998999999999999</c:v>
                </c:pt>
                <c:pt idx="1436">
                  <c:v>0.43729000000000001</c:v>
                </c:pt>
                <c:pt idx="1437">
                  <c:v>0.43463000000000002</c:v>
                </c:pt>
                <c:pt idx="1438">
                  <c:v>0.43198999999999999</c:v>
                </c:pt>
                <c:pt idx="1439">
                  <c:v>0.42937999999999998</c:v>
                </c:pt>
                <c:pt idx="1440">
                  <c:v>0.42680000000000001</c:v>
                </c:pt>
                <c:pt idx="1441">
                  <c:v>0.42425000000000002</c:v>
                </c:pt>
                <c:pt idx="1442">
                  <c:v>0.42174</c:v>
                </c:pt>
                <c:pt idx="1443">
                  <c:v>0.47345999999999999</c:v>
                </c:pt>
                <c:pt idx="1444">
                  <c:v>0.47072999999999998</c:v>
                </c:pt>
                <c:pt idx="1445">
                  <c:v>0.46805999999999998</c:v>
                </c:pt>
                <c:pt idx="1446">
                  <c:v>0.46545999999999998</c:v>
                </c:pt>
                <c:pt idx="1447">
                  <c:v>0.46289999999999998</c:v>
                </c:pt>
                <c:pt idx="1448">
                  <c:v>0.46039999999999998</c:v>
                </c:pt>
                <c:pt idx="1449">
                  <c:v>0.45794000000000001</c:v>
                </c:pt>
                <c:pt idx="1450">
                  <c:v>0.45554</c:v>
                </c:pt>
                <c:pt idx="1451">
                  <c:v>0.45318000000000003</c:v>
                </c:pt>
                <c:pt idx="1452">
                  <c:v>0.45101999999999998</c:v>
                </c:pt>
                <c:pt idx="1453">
                  <c:v>0.45484999999999998</c:v>
                </c:pt>
                <c:pt idx="1454">
                  <c:v>0.45850999999999997</c:v>
                </c:pt>
                <c:pt idx="1455">
                  <c:v>0.46062999999999998</c:v>
                </c:pt>
                <c:pt idx="1456">
                  <c:v>0.45824999999999999</c:v>
                </c:pt>
                <c:pt idx="1457">
                  <c:v>0.45588000000000001</c:v>
                </c:pt>
                <c:pt idx="1458">
                  <c:v>0.45350000000000001</c:v>
                </c:pt>
                <c:pt idx="1459">
                  <c:v>0.45112000000000002</c:v>
                </c:pt>
                <c:pt idx="1460">
                  <c:v>0.44872000000000001</c:v>
                </c:pt>
                <c:pt idx="1461">
                  <c:v>0.44630999999999998</c:v>
                </c:pt>
                <c:pt idx="1462">
                  <c:v>0.44390000000000002</c:v>
                </c:pt>
                <c:pt idx="1463">
                  <c:v>0.44148999999999999</c:v>
                </c:pt>
                <c:pt idx="1464">
                  <c:v>0.45065</c:v>
                </c:pt>
                <c:pt idx="1465">
                  <c:v>0.47025</c:v>
                </c:pt>
                <c:pt idx="1466">
                  <c:v>0.46768999999999999</c:v>
                </c:pt>
                <c:pt idx="1467">
                  <c:v>0.51012000000000002</c:v>
                </c:pt>
                <c:pt idx="1468">
                  <c:v>0.52005999999999997</c:v>
                </c:pt>
                <c:pt idx="1469">
                  <c:v>0.51727999999999996</c:v>
                </c:pt>
                <c:pt idx="1470">
                  <c:v>0.51456000000000002</c:v>
                </c:pt>
                <c:pt idx="1471">
                  <c:v>0.51188999999999996</c:v>
                </c:pt>
                <c:pt idx="1472">
                  <c:v>0.50927</c:v>
                </c:pt>
                <c:pt idx="1473">
                  <c:v>0.50668999999999997</c:v>
                </c:pt>
                <c:pt idx="1474">
                  <c:v>0.50414000000000003</c:v>
                </c:pt>
                <c:pt idx="1475">
                  <c:v>0.50160000000000005</c:v>
                </c:pt>
                <c:pt idx="1476">
                  <c:v>0.49908999999999998</c:v>
                </c:pt>
                <c:pt idx="1477">
                  <c:v>0.49658000000000002</c:v>
                </c:pt>
                <c:pt idx="1478">
                  <c:v>0.49407000000000001</c:v>
                </c:pt>
                <c:pt idx="1479">
                  <c:v>0.49156</c:v>
                </c:pt>
                <c:pt idx="1480">
                  <c:v>0.48903999999999997</c:v>
                </c:pt>
                <c:pt idx="1481">
                  <c:v>0.48653000000000002</c:v>
                </c:pt>
                <c:pt idx="1482">
                  <c:v>0.48401</c:v>
                </c:pt>
                <c:pt idx="1483">
                  <c:v>0.48149999999999998</c:v>
                </c:pt>
                <c:pt idx="1484">
                  <c:v>0.47899999999999998</c:v>
                </c:pt>
                <c:pt idx="1485">
                  <c:v>0.47649999999999998</c:v>
                </c:pt>
                <c:pt idx="1486">
                  <c:v>0.47403000000000001</c:v>
                </c:pt>
                <c:pt idx="1487">
                  <c:v>0.47158</c:v>
                </c:pt>
                <c:pt idx="1488">
                  <c:v>0.46916999999999998</c:v>
                </c:pt>
                <c:pt idx="1489">
                  <c:v>0.46677999999999997</c:v>
                </c:pt>
                <c:pt idx="1490">
                  <c:v>0.46440999999999999</c:v>
                </c:pt>
                <c:pt idx="1491">
                  <c:v>0.46206999999999998</c:v>
                </c:pt>
                <c:pt idx="1492">
                  <c:v>0.45973000000000003</c:v>
                </c:pt>
                <c:pt idx="1493">
                  <c:v>0.45740999999999998</c:v>
                </c:pt>
                <c:pt idx="1494">
                  <c:v>0.4551</c:v>
                </c:pt>
                <c:pt idx="1495">
                  <c:v>0.45280999999999999</c:v>
                </c:pt>
                <c:pt idx="1496">
                  <c:v>0.45052999999999999</c:v>
                </c:pt>
                <c:pt idx="1497">
                  <c:v>0.44824999999999998</c:v>
                </c:pt>
                <c:pt idx="1498">
                  <c:v>0.44596000000000002</c:v>
                </c:pt>
                <c:pt idx="1499">
                  <c:v>0.44368000000000002</c:v>
                </c:pt>
                <c:pt idx="1500">
                  <c:v>0.44139</c:v>
                </c:pt>
                <c:pt idx="1501">
                  <c:v>0.43909999999999999</c:v>
                </c:pt>
                <c:pt idx="1502">
                  <c:v>0.43681999999999999</c:v>
                </c:pt>
                <c:pt idx="1503">
                  <c:v>0.43453999999999998</c:v>
                </c:pt>
                <c:pt idx="1504">
                  <c:v>0.43229000000000001</c:v>
                </c:pt>
                <c:pt idx="1505">
                  <c:v>0.43004999999999999</c:v>
                </c:pt>
                <c:pt idx="1506">
                  <c:v>0.42785000000000001</c:v>
                </c:pt>
                <c:pt idx="1507">
                  <c:v>0.42566999999999999</c:v>
                </c:pt>
                <c:pt idx="1508">
                  <c:v>0.42351</c:v>
                </c:pt>
                <c:pt idx="1509">
                  <c:v>0.42137999999999998</c:v>
                </c:pt>
                <c:pt idx="1510">
                  <c:v>0.41926000000000002</c:v>
                </c:pt>
                <c:pt idx="1511">
                  <c:v>0.41715000000000002</c:v>
                </c:pt>
                <c:pt idx="1512">
                  <c:v>0.41505999999999998</c:v>
                </c:pt>
                <c:pt idx="1513">
                  <c:v>0.41298000000000001</c:v>
                </c:pt>
                <c:pt idx="1514">
                  <c:v>0.41089999999999999</c:v>
                </c:pt>
                <c:pt idx="1515">
                  <c:v>0.40882000000000002</c:v>
                </c:pt>
                <c:pt idx="1516">
                  <c:v>0.40672000000000003</c:v>
                </c:pt>
                <c:pt idx="1517">
                  <c:v>0.40461999999999998</c:v>
                </c:pt>
                <c:pt idx="1518">
                  <c:v>0.40249000000000001</c:v>
                </c:pt>
                <c:pt idx="1519">
                  <c:v>0.40034999999999998</c:v>
                </c:pt>
                <c:pt idx="1520">
                  <c:v>0.3982</c:v>
                </c:pt>
                <c:pt idx="1521">
                  <c:v>0.39604</c:v>
                </c:pt>
                <c:pt idx="1522">
                  <c:v>0.39387</c:v>
                </c:pt>
                <c:pt idx="1523">
                  <c:v>0.39168999999999998</c:v>
                </c:pt>
                <c:pt idx="1524">
                  <c:v>0.39577000000000001</c:v>
                </c:pt>
                <c:pt idx="1525">
                  <c:v>0.39355000000000001</c:v>
                </c:pt>
                <c:pt idx="1526">
                  <c:v>0.39278999999999997</c:v>
                </c:pt>
                <c:pt idx="1527">
                  <c:v>0.39455000000000001</c:v>
                </c:pt>
                <c:pt idx="1528">
                  <c:v>0.39233000000000001</c:v>
                </c:pt>
                <c:pt idx="1529">
                  <c:v>0.39012000000000002</c:v>
                </c:pt>
                <c:pt idx="1530">
                  <c:v>0.38794000000000001</c:v>
                </c:pt>
                <c:pt idx="1531">
                  <c:v>0.38578000000000001</c:v>
                </c:pt>
                <c:pt idx="1532">
                  <c:v>0.38363999999999998</c:v>
                </c:pt>
                <c:pt idx="1533">
                  <c:v>0.38152999999999998</c:v>
                </c:pt>
                <c:pt idx="1534">
                  <c:v>0.37942999999999999</c:v>
                </c:pt>
                <c:pt idx="1535">
                  <c:v>0.37734000000000001</c:v>
                </c:pt>
                <c:pt idx="1536">
                  <c:v>0.37526999999999999</c:v>
                </c:pt>
                <c:pt idx="1537">
                  <c:v>0.37319999999999998</c:v>
                </c:pt>
                <c:pt idx="1538">
                  <c:v>0.37114000000000003</c:v>
                </c:pt>
                <c:pt idx="1539">
                  <c:v>0.36907000000000001</c:v>
                </c:pt>
                <c:pt idx="1540">
                  <c:v>0.36698999999999998</c:v>
                </c:pt>
                <c:pt idx="1541">
                  <c:v>0.3649</c:v>
                </c:pt>
                <c:pt idx="1542">
                  <c:v>0.36281000000000002</c:v>
                </c:pt>
                <c:pt idx="1543">
                  <c:v>0.36070000000000002</c:v>
                </c:pt>
                <c:pt idx="1544">
                  <c:v>0.35859000000000002</c:v>
                </c:pt>
                <c:pt idx="1545">
                  <c:v>0.35647000000000001</c:v>
                </c:pt>
                <c:pt idx="1546">
                  <c:v>0.35433999999999999</c:v>
                </c:pt>
                <c:pt idx="1547">
                  <c:v>0.35221000000000002</c:v>
                </c:pt>
                <c:pt idx="1548">
                  <c:v>0.35006999999999999</c:v>
                </c:pt>
                <c:pt idx="1549">
                  <c:v>0.34792000000000001</c:v>
                </c:pt>
                <c:pt idx="1550">
                  <c:v>0.34577000000000002</c:v>
                </c:pt>
                <c:pt idx="1551">
                  <c:v>0.34361000000000003</c:v>
                </c:pt>
                <c:pt idx="1552">
                  <c:v>0.34144999999999998</c:v>
                </c:pt>
                <c:pt idx="1553">
                  <c:v>0.33928999999999998</c:v>
                </c:pt>
                <c:pt idx="1554">
                  <c:v>0.33712999999999999</c:v>
                </c:pt>
                <c:pt idx="1555">
                  <c:v>0.33498</c:v>
                </c:pt>
                <c:pt idx="1556">
                  <c:v>0.33283000000000001</c:v>
                </c:pt>
                <c:pt idx="1557">
                  <c:v>0.33069999999999999</c:v>
                </c:pt>
                <c:pt idx="1558">
                  <c:v>0.32856999999999997</c:v>
                </c:pt>
                <c:pt idx="1559">
                  <c:v>0.32646999999999998</c:v>
                </c:pt>
                <c:pt idx="1560">
                  <c:v>0.32436999999999999</c:v>
                </c:pt>
                <c:pt idx="1561">
                  <c:v>0.32229000000000002</c:v>
                </c:pt>
                <c:pt idx="1562">
                  <c:v>0.32022</c:v>
                </c:pt>
                <c:pt idx="1563">
                  <c:v>0.31816</c:v>
                </c:pt>
                <c:pt idx="1564">
                  <c:v>0.31613000000000002</c:v>
                </c:pt>
                <c:pt idx="1565">
                  <c:v>0.31412000000000001</c:v>
                </c:pt>
                <c:pt idx="1566">
                  <c:v>0.31213000000000002</c:v>
                </c:pt>
                <c:pt idx="1567">
                  <c:v>0.31014999999999998</c:v>
                </c:pt>
                <c:pt idx="1568">
                  <c:v>0.30819999999999997</c:v>
                </c:pt>
                <c:pt idx="1569">
                  <c:v>0.30625000000000002</c:v>
                </c:pt>
                <c:pt idx="1570">
                  <c:v>0.30431999999999998</c:v>
                </c:pt>
                <c:pt idx="1571">
                  <c:v>0.30238999999999999</c:v>
                </c:pt>
                <c:pt idx="1572">
                  <c:v>0.30046</c:v>
                </c:pt>
                <c:pt idx="1573">
                  <c:v>0.29853000000000002</c:v>
                </c:pt>
                <c:pt idx="1574">
                  <c:v>0.29659999999999997</c:v>
                </c:pt>
                <c:pt idx="1575">
                  <c:v>0.29466999999999999</c:v>
                </c:pt>
                <c:pt idx="1576">
                  <c:v>0.29272999999999999</c:v>
                </c:pt>
                <c:pt idx="1577">
                  <c:v>0.29077999999999998</c:v>
                </c:pt>
                <c:pt idx="1578">
                  <c:v>0.28882999999999998</c:v>
                </c:pt>
                <c:pt idx="1579">
                  <c:v>0.28687000000000001</c:v>
                </c:pt>
                <c:pt idx="1580">
                  <c:v>0.28489999999999999</c:v>
                </c:pt>
                <c:pt idx="1581">
                  <c:v>0.28293000000000001</c:v>
                </c:pt>
                <c:pt idx="1582">
                  <c:v>0.28094999999999998</c:v>
                </c:pt>
                <c:pt idx="1583">
                  <c:v>0.28040999999999999</c:v>
                </c:pt>
                <c:pt idx="1584">
                  <c:v>0.27843000000000001</c:v>
                </c:pt>
                <c:pt idx="1585">
                  <c:v>0.27645999999999998</c:v>
                </c:pt>
                <c:pt idx="1586">
                  <c:v>0.27450000000000002</c:v>
                </c:pt>
                <c:pt idx="1587">
                  <c:v>0.27256000000000002</c:v>
                </c:pt>
                <c:pt idx="1588">
                  <c:v>0.27063999999999999</c:v>
                </c:pt>
                <c:pt idx="1589">
                  <c:v>0.26872000000000001</c:v>
                </c:pt>
                <c:pt idx="1590">
                  <c:v>0.26682</c:v>
                </c:pt>
                <c:pt idx="1591">
                  <c:v>0.26491999999999999</c:v>
                </c:pt>
                <c:pt idx="1592">
                  <c:v>0.26302999999999999</c:v>
                </c:pt>
                <c:pt idx="1593">
                  <c:v>0.26116</c:v>
                </c:pt>
                <c:pt idx="1594">
                  <c:v>0.25929000000000002</c:v>
                </c:pt>
                <c:pt idx="1595">
                  <c:v>0.25744</c:v>
                </c:pt>
                <c:pt idx="1596">
                  <c:v>0.25561</c:v>
                </c:pt>
                <c:pt idx="1597">
                  <c:v>0.25379000000000002</c:v>
                </c:pt>
                <c:pt idx="1598">
                  <c:v>0.25197999999999998</c:v>
                </c:pt>
                <c:pt idx="1599">
                  <c:v>0.25017</c:v>
                </c:pt>
                <c:pt idx="1600">
                  <c:v>0.24837000000000001</c:v>
                </c:pt>
                <c:pt idx="1601">
                  <c:v>0.24657000000000001</c:v>
                </c:pt>
                <c:pt idx="1602">
                  <c:v>0.24476999999999999</c:v>
                </c:pt>
                <c:pt idx="1603">
                  <c:v>0.24296999999999999</c:v>
                </c:pt>
                <c:pt idx="1604">
                  <c:v>0.24116000000000001</c:v>
                </c:pt>
                <c:pt idx="1605">
                  <c:v>0.23935000000000001</c:v>
                </c:pt>
                <c:pt idx="1606">
                  <c:v>0.23754</c:v>
                </c:pt>
                <c:pt idx="1607">
                  <c:v>0.23573</c:v>
                </c:pt>
                <c:pt idx="1608">
                  <c:v>0.23391999999999999</c:v>
                </c:pt>
                <c:pt idx="1609">
                  <c:v>0.23211000000000001</c:v>
                </c:pt>
                <c:pt idx="1610">
                  <c:v>0.23030999999999999</c:v>
                </c:pt>
                <c:pt idx="1611">
                  <c:v>0.22850999999999999</c:v>
                </c:pt>
                <c:pt idx="1612">
                  <c:v>0.22670000000000001</c:v>
                </c:pt>
                <c:pt idx="1613">
                  <c:v>0.22489000000000001</c:v>
                </c:pt>
                <c:pt idx="1614">
                  <c:v>0.22306999999999999</c:v>
                </c:pt>
                <c:pt idx="1615">
                  <c:v>0.22125</c:v>
                </c:pt>
                <c:pt idx="1616">
                  <c:v>0.21944</c:v>
                </c:pt>
                <c:pt idx="1617">
                  <c:v>0.21762000000000001</c:v>
                </c:pt>
                <c:pt idx="1618">
                  <c:v>0.21582000000000001</c:v>
                </c:pt>
                <c:pt idx="1619">
                  <c:v>0.21401999999999999</c:v>
                </c:pt>
                <c:pt idx="1620">
                  <c:v>0.21223</c:v>
                </c:pt>
                <c:pt idx="1621">
                  <c:v>0.21045</c:v>
                </c:pt>
                <c:pt idx="1622">
                  <c:v>0.20868</c:v>
                </c:pt>
                <c:pt idx="1623">
                  <c:v>0.20693</c:v>
                </c:pt>
                <c:pt idx="1624">
                  <c:v>0.20519999999999999</c:v>
                </c:pt>
                <c:pt idx="1625">
                  <c:v>0.20349</c:v>
                </c:pt>
                <c:pt idx="1626">
                  <c:v>0.20179</c:v>
                </c:pt>
                <c:pt idx="1627">
                  <c:v>0.20011000000000001</c:v>
                </c:pt>
                <c:pt idx="1628">
                  <c:v>0.19844999999999999</c:v>
                </c:pt>
                <c:pt idx="1629">
                  <c:v>0.19681999999999999</c:v>
                </c:pt>
                <c:pt idx="1630">
                  <c:v>0.19520000000000001</c:v>
                </c:pt>
                <c:pt idx="1631">
                  <c:v>0.19359000000000001</c:v>
                </c:pt>
                <c:pt idx="1632">
                  <c:v>0.192</c:v>
                </c:pt>
                <c:pt idx="1633">
                  <c:v>0.19042000000000001</c:v>
                </c:pt>
                <c:pt idx="1634">
                  <c:v>0.18886</c:v>
                </c:pt>
                <c:pt idx="1635">
                  <c:v>0.18731</c:v>
                </c:pt>
                <c:pt idx="1636">
                  <c:v>0.18576999999999999</c:v>
                </c:pt>
                <c:pt idx="1637">
                  <c:v>0.18423</c:v>
                </c:pt>
                <c:pt idx="1638">
                  <c:v>0.1827</c:v>
                </c:pt>
                <c:pt idx="1639">
                  <c:v>0.18118000000000001</c:v>
                </c:pt>
                <c:pt idx="1640">
                  <c:v>0.17965999999999999</c:v>
                </c:pt>
                <c:pt idx="1641">
                  <c:v>0.17813999999999999</c:v>
                </c:pt>
                <c:pt idx="1642">
                  <c:v>0.17660999999999999</c:v>
                </c:pt>
                <c:pt idx="1643">
                  <c:v>0.17509</c:v>
                </c:pt>
                <c:pt idx="1644">
                  <c:v>0.17355999999999999</c:v>
                </c:pt>
                <c:pt idx="1645">
                  <c:v>0.17202999999999999</c:v>
                </c:pt>
                <c:pt idx="1646">
                  <c:v>0.17050999999999999</c:v>
                </c:pt>
                <c:pt idx="1647">
                  <c:v>0.16899</c:v>
                </c:pt>
                <c:pt idx="1648">
                  <c:v>0.16747000000000001</c:v>
                </c:pt>
                <c:pt idx="1649">
                  <c:v>0.16594999999999999</c:v>
                </c:pt>
                <c:pt idx="1650">
                  <c:v>0.16444</c:v>
                </c:pt>
                <c:pt idx="1651">
                  <c:v>0.16292000000000001</c:v>
                </c:pt>
                <c:pt idx="1652">
                  <c:v>0.16141</c:v>
                </c:pt>
                <c:pt idx="1653">
                  <c:v>0.15991</c:v>
                </c:pt>
                <c:pt idx="1654">
                  <c:v>0.15842000000000001</c:v>
                </c:pt>
                <c:pt idx="1655">
                  <c:v>0.15692</c:v>
                </c:pt>
                <c:pt idx="1656">
                  <c:v>0.15543000000000001</c:v>
                </c:pt>
                <c:pt idx="1657">
                  <c:v>0.15395</c:v>
                </c:pt>
                <c:pt idx="1658">
                  <c:v>0.15246999999999999</c:v>
                </c:pt>
                <c:pt idx="1659">
                  <c:v>0.15099000000000001</c:v>
                </c:pt>
                <c:pt idx="1660">
                  <c:v>0.14953</c:v>
                </c:pt>
                <c:pt idx="1661">
                  <c:v>0.14807000000000001</c:v>
                </c:pt>
                <c:pt idx="1662">
                  <c:v>0.14663000000000001</c:v>
                </c:pt>
                <c:pt idx="1663">
                  <c:v>0.1452</c:v>
                </c:pt>
                <c:pt idx="1664">
                  <c:v>0.14377999999999999</c:v>
                </c:pt>
                <c:pt idx="1665">
                  <c:v>0.14237</c:v>
                </c:pt>
                <c:pt idx="1666">
                  <c:v>0.14097999999999999</c:v>
                </c:pt>
                <c:pt idx="1667">
                  <c:v>0.13961000000000001</c:v>
                </c:pt>
                <c:pt idx="1668">
                  <c:v>0.13825000000000001</c:v>
                </c:pt>
                <c:pt idx="1669">
                  <c:v>0.13689999999999999</c:v>
                </c:pt>
                <c:pt idx="1670">
                  <c:v>0.13556000000000001</c:v>
                </c:pt>
                <c:pt idx="1671">
                  <c:v>0.13422999999999999</c:v>
                </c:pt>
                <c:pt idx="1672">
                  <c:v>0.13292000000000001</c:v>
                </c:pt>
                <c:pt idx="1673">
                  <c:v>0.13161999999999999</c:v>
                </c:pt>
                <c:pt idx="1674">
                  <c:v>0.13033</c:v>
                </c:pt>
                <c:pt idx="1675">
                  <c:v>0.12905</c:v>
                </c:pt>
                <c:pt idx="1676">
                  <c:v>0.12778</c:v>
                </c:pt>
                <c:pt idx="1677">
                  <c:v>0.12653</c:v>
                </c:pt>
                <c:pt idx="1678">
                  <c:v>0.12529000000000001</c:v>
                </c:pt>
                <c:pt idx="1679">
                  <c:v>0.12406</c:v>
                </c:pt>
                <c:pt idx="1680">
                  <c:v>0.12285</c:v>
                </c:pt>
                <c:pt idx="1681">
                  <c:v>0.12166</c:v>
                </c:pt>
                <c:pt idx="1682">
                  <c:v>0.12046999999999999</c:v>
                </c:pt>
                <c:pt idx="1683">
                  <c:v>0.1193</c:v>
                </c:pt>
                <c:pt idx="1684">
                  <c:v>0.11815000000000001</c:v>
                </c:pt>
                <c:pt idx="1685">
                  <c:v>0.11700000000000001</c:v>
                </c:pt>
                <c:pt idx="1686">
                  <c:v>0.11588</c:v>
                </c:pt>
                <c:pt idx="1687">
                  <c:v>0.11477</c:v>
                </c:pt>
                <c:pt idx="1688">
                  <c:v>0.11368</c:v>
                </c:pt>
                <c:pt idx="1689">
                  <c:v>0.11262</c:v>
                </c:pt>
                <c:pt idx="1690">
                  <c:v>0.11156000000000001</c:v>
                </c:pt>
                <c:pt idx="1691">
                  <c:v>0.11051999999999999</c:v>
                </c:pt>
                <c:pt idx="1692">
                  <c:v>0.1095</c:v>
                </c:pt>
                <c:pt idx="1693">
                  <c:v>0.10849</c:v>
                </c:pt>
                <c:pt idx="1694">
                  <c:v>0.10749</c:v>
                </c:pt>
                <c:pt idx="1695">
                  <c:v>0.10649</c:v>
                </c:pt>
                <c:pt idx="1696">
                  <c:v>0.1055</c:v>
                </c:pt>
                <c:pt idx="1697">
                  <c:v>0.10452</c:v>
                </c:pt>
                <c:pt idx="1698">
                  <c:v>0.10353999999999999</c:v>
                </c:pt>
                <c:pt idx="1699">
                  <c:v>0.10255</c:v>
                </c:pt>
                <c:pt idx="1700">
                  <c:v>0.10156999999999999</c:v>
                </c:pt>
                <c:pt idx="1701">
                  <c:v>0.10059</c:v>
                </c:pt>
                <c:pt idx="1702">
                  <c:v>9.9618999999999999E-2</c:v>
                </c:pt>
                <c:pt idx="1703">
                  <c:v>9.8653000000000005E-2</c:v>
                </c:pt>
                <c:pt idx="1704">
                  <c:v>9.7698999999999994E-2</c:v>
                </c:pt>
                <c:pt idx="1705">
                  <c:v>9.6757999999999997E-2</c:v>
                </c:pt>
                <c:pt idx="1706">
                  <c:v>9.5832000000000001E-2</c:v>
                </c:pt>
                <c:pt idx="1707">
                  <c:v>9.4921000000000005E-2</c:v>
                </c:pt>
                <c:pt idx="1708">
                  <c:v>9.4022999999999995E-2</c:v>
                </c:pt>
                <c:pt idx="1709">
                  <c:v>9.3137999999999999E-2</c:v>
                </c:pt>
                <c:pt idx="1710">
                  <c:v>9.2261999999999997E-2</c:v>
                </c:pt>
                <c:pt idx="1711">
                  <c:v>9.1397000000000006E-2</c:v>
                </c:pt>
                <c:pt idx="1712">
                  <c:v>9.0541999999999997E-2</c:v>
                </c:pt>
                <c:pt idx="1713">
                  <c:v>8.9700000000000002E-2</c:v>
                </c:pt>
                <c:pt idx="1714">
                  <c:v>8.8872000000000007E-2</c:v>
                </c:pt>
                <c:pt idx="1715">
                  <c:v>8.8057999999999997E-2</c:v>
                </c:pt>
                <c:pt idx="1716">
                  <c:v>8.7257000000000001E-2</c:v>
                </c:pt>
                <c:pt idx="1717">
                  <c:v>8.6469000000000004E-2</c:v>
                </c:pt>
                <c:pt idx="1718">
                  <c:v>8.5694000000000006E-2</c:v>
                </c:pt>
                <c:pt idx="1719">
                  <c:v>8.4929000000000004E-2</c:v>
                </c:pt>
                <c:pt idx="1720">
                  <c:v>9.776E-2</c:v>
                </c:pt>
                <c:pt idx="1721">
                  <c:v>9.6935999999999994E-2</c:v>
                </c:pt>
                <c:pt idx="1722">
                  <c:v>9.6124000000000001E-2</c:v>
                </c:pt>
                <c:pt idx="1723">
                  <c:v>9.5323000000000005E-2</c:v>
                </c:pt>
                <c:pt idx="1724">
                  <c:v>9.4532000000000005E-2</c:v>
                </c:pt>
                <c:pt idx="1725">
                  <c:v>9.3752000000000002E-2</c:v>
                </c:pt>
                <c:pt idx="1726">
                  <c:v>9.2982999999999996E-2</c:v>
                </c:pt>
                <c:pt idx="1727">
                  <c:v>9.2222999999999999E-2</c:v>
                </c:pt>
                <c:pt idx="1728">
                  <c:v>9.1472999999999999E-2</c:v>
                </c:pt>
                <c:pt idx="1729">
                  <c:v>9.0732999999999994E-2</c:v>
                </c:pt>
                <c:pt idx="1730">
                  <c:v>9.0003E-2</c:v>
                </c:pt>
                <c:pt idx="1731">
                  <c:v>8.9285000000000003E-2</c:v>
                </c:pt>
                <c:pt idx="1732">
                  <c:v>8.8577000000000003E-2</c:v>
                </c:pt>
                <c:pt idx="1733">
                  <c:v>8.7878999999999999E-2</c:v>
                </c:pt>
                <c:pt idx="1734">
                  <c:v>8.7188000000000002E-2</c:v>
                </c:pt>
                <c:pt idx="1735">
                  <c:v>8.6503999999999998E-2</c:v>
                </c:pt>
                <c:pt idx="1736">
                  <c:v>8.5827000000000001E-2</c:v>
                </c:pt>
                <c:pt idx="1737">
                  <c:v>8.5154999999999995E-2</c:v>
                </c:pt>
                <c:pt idx="1738">
                  <c:v>8.4487999999999994E-2</c:v>
                </c:pt>
                <c:pt idx="1739">
                  <c:v>8.3826999999999999E-2</c:v>
                </c:pt>
                <c:pt idx="1740">
                  <c:v>8.3171999999999996E-2</c:v>
                </c:pt>
                <c:pt idx="1741">
                  <c:v>8.2522999999999999E-2</c:v>
                </c:pt>
                <c:pt idx="1742">
                  <c:v>8.1880999999999995E-2</c:v>
                </c:pt>
                <c:pt idx="1743">
                  <c:v>8.1244999999999998E-2</c:v>
                </c:pt>
                <c:pt idx="1744">
                  <c:v>8.0617999999999995E-2</c:v>
                </c:pt>
                <c:pt idx="1745">
                  <c:v>0.10732</c:v>
                </c:pt>
                <c:pt idx="1746">
                  <c:v>0.11042</c:v>
                </c:pt>
                <c:pt idx="1747">
                  <c:v>0.10958</c:v>
                </c:pt>
                <c:pt idx="1748">
                  <c:v>0.10876</c:v>
                </c:pt>
                <c:pt idx="1749">
                  <c:v>0.10795</c:v>
                </c:pt>
                <c:pt idx="1750">
                  <c:v>0.10715</c:v>
                </c:pt>
                <c:pt idx="1751">
                  <c:v>0.10637000000000001</c:v>
                </c:pt>
                <c:pt idx="1752">
                  <c:v>0.10559</c:v>
                </c:pt>
                <c:pt idx="1753">
                  <c:v>0.10483000000000001</c:v>
                </c:pt>
                <c:pt idx="1754">
                  <c:v>0.10408000000000001</c:v>
                </c:pt>
                <c:pt idx="1755">
                  <c:v>0.10335</c:v>
                </c:pt>
                <c:pt idx="1756">
                  <c:v>0.10262</c:v>
                </c:pt>
                <c:pt idx="1757">
                  <c:v>0.1019</c:v>
                </c:pt>
                <c:pt idx="1758">
                  <c:v>0.1012</c:v>
                </c:pt>
                <c:pt idx="1759">
                  <c:v>0.10049</c:v>
                </c:pt>
                <c:pt idx="1760">
                  <c:v>9.9803000000000003E-2</c:v>
                </c:pt>
                <c:pt idx="1761">
                  <c:v>9.912E-2</c:v>
                </c:pt>
                <c:pt idx="1762">
                  <c:v>9.8447000000000007E-2</c:v>
                </c:pt>
                <c:pt idx="1763">
                  <c:v>9.7781999999999994E-2</c:v>
                </c:pt>
                <c:pt idx="1764">
                  <c:v>9.7124000000000002E-2</c:v>
                </c:pt>
                <c:pt idx="1765">
                  <c:v>9.6474000000000004E-2</c:v>
                </c:pt>
                <c:pt idx="1766">
                  <c:v>9.5829999999999999E-2</c:v>
                </c:pt>
                <c:pt idx="1767">
                  <c:v>9.5194000000000001E-2</c:v>
                </c:pt>
                <c:pt idx="1768">
                  <c:v>9.4563999999999995E-2</c:v>
                </c:pt>
                <c:pt idx="1769">
                  <c:v>9.3940999999999997E-2</c:v>
                </c:pt>
                <c:pt idx="1770">
                  <c:v>9.3326999999999993E-2</c:v>
                </c:pt>
                <c:pt idx="1771">
                  <c:v>9.2718999999999996E-2</c:v>
                </c:pt>
                <c:pt idx="1772">
                  <c:v>9.2119000000000006E-2</c:v>
                </c:pt>
                <c:pt idx="1773">
                  <c:v>9.1525999999999996E-2</c:v>
                </c:pt>
                <c:pt idx="1774">
                  <c:v>9.0939000000000006E-2</c:v>
                </c:pt>
                <c:pt idx="1775">
                  <c:v>9.0359999999999996E-2</c:v>
                </c:pt>
                <c:pt idx="1776">
                  <c:v>8.9788000000000007E-2</c:v>
                </c:pt>
                <c:pt idx="1777">
                  <c:v>8.9220999999999995E-2</c:v>
                </c:pt>
                <c:pt idx="1778">
                  <c:v>8.8660000000000003E-2</c:v>
                </c:pt>
                <c:pt idx="1779">
                  <c:v>8.8103000000000001E-2</c:v>
                </c:pt>
                <c:pt idx="1780">
                  <c:v>8.7552000000000005E-2</c:v>
                </c:pt>
                <c:pt idx="1781">
                  <c:v>8.7006E-2</c:v>
                </c:pt>
                <c:pt idx="1782">
                  <c:v>8.6467000000000002E-2</c:v>
                </c:pt>
                <c:pt idx="1783">
                  <c:v>8.5934999999999997E-2</c:v>
                </c:pt>
                <c:pt idx="1784">
                  <c:v>8.5412000000000002E-2</c:v>
                </c:pt>
                <c:pt idx="1785">
                  <c:v>8.4897E-2</c:v>
                </c:pt>
                <c:pt idx="1786">
                  <c:v>8.4390000000000007E-2</c:v>
                </c:pt>
                <c:pt idx="1787">
                  <c:v>8.3890999999999993E-2</c:v>
                </c:pt>
                <c:pt idx="1788">
                  <c:v>8.3400000000000002E-2</c:v>
                </c:pt>
                <c:pt idx="1789">
                  <c:v>8.2914000000000002E-2</c:v>
                </c:pt>
                <c:pt idx="1790">
                  <c:v>8.2435999999999995E-2</c:v>
                </c:pt>
                <c:pt idx="1791">
                  <c:v>8.1963999999999995E-2</c:v>
                </c:pt>
                <c:pt idx="1792">
                  <c:v>8.1500000000000003E-2</c:v>
                </c:pt>
                <c:pt idx="1793">
                  <c:v>8.1043000000000004E-2</c:v>
                </c:pt>
                <c:pt idx="1794">
                  <c:v>8.0593999999999999E-2</c:v>
                </c:pt>
                <c:pt idx="1795">
                  <c:v>8.0153000000000002E-2</c:v>
                </c:pt>
                <c:pt idx="1796">
                  <c:v>7.9718999999999998E-2</c:v>
                </c:pt>
                <c:pt idx="1797">
                  <c:v>7.9292000000000001E-2</c:v>
                </c:pt>
                <c:pt idx="1798">
                  <c:v>7.8872999999999999E-2</c:v>
                </c:pt>
                <c:pt idx="1799">
                  <c:v>7.8461000000000003E-2</c:v>
                </c:pt>
                <c:pt idx="1800">
                  <c:v>7.8056E-2</c:v>
                </c:pt>
                <c:pt idx="1801">
                  <c:v>7.7654000000000001E-2</c:v>
                </c:pt>
                <c:pt idx="1802">
                  <c:v>7.7255000000000004E-2</c:v>
                </c:pt>
                <c:pt idx="1803">
                  <c:v>7.6856999999999995E-2</c:v>
                </c:pt>
                <c:pt idx="1804">
                  <c:v>7.6458999999999999E-2</c:v>
                </c:pt>
                <c:pt idx="1805">
                  <c:v>7.6062000000000005E-2</c:v>
                </c:pt>
                <c:pt idx="1806">
                  <c:v>7.5665999999999997E-2</c:v>
                </c:pt>
                <c:pt idx="1807">
                  <c:v>7.5272000000000006E-2</c:v>
                </c:pt>
                <c:pt idx="1808">
                  <c:v>7.4880000000000002E-2</c:v>
                </c:pt>
                <c:pt idx="1809">
                  <c:v>7.4491000000000002E-2</c:v>
                </c:pt>
                <c:pt idx="1810">
                  <c:v>7.4106000000000005E-2</c:v>
                </c:pt>
                <c:pt idx="1811">
                  <c:v>7.3726E-2</c:v>
                </c:pt>
                <c:pt idx="1812">
                  <c:v>7.3352000000000001E-2</c:v>
                </c:pt>
                <c:pt idx="1813">
                  <c:v>7.2983000000000006E-2</c:v>
                </c:pt>
                <c:pt idx="1814">
                  <c:v>7.2617000000000001E-2</c:v>
                </c:pt>
                <c:pt idx="1815">
                  <c:v>7.2256000000000001E-2</c:v>
                </c:pt>
                <c:pt idx="1816">
                  <c:v>7.1898000000000004E-2</c:v>
                </c:pt>
                <c:pt idx="1817">
                  <c:v>7.1542999999999995E-2</c:v>
                </c:pt>
                <c:pt idx="1818">
                  <c:v>7.1190000000000003E-2</c:v>
                </c:pt>
                <c:pt idx="1819">
                  <c:v>7.0841000000000001E-2</c:v>
                </c:pt>
                <c:pt idx="1820">
                  <c:v>7.0494000000000001E-2</c:v>
                </c:pt>
                <c:pt idx="1821">
                  <c:v>7.0152000000000006E-2</c:v>
                </c:pt>
                <c:pt idx="1822">
                  <c:v>6.9813E-2</c:v>
                </c:pt>
                <c:pt idx="1823">
                  <c:v>6.9477999999999998E-2</c:v>
                </c:pt>
                <c:pt idx="1824">
                  <c:v>6.9147E-2</c:v>
                </c:pt>
                <c:pt idx="1825">
                  <c:v>6.8818000000000004E-2</c:v>
                </c:pt>
                <c:pt idx="1826">
                  <c:v>6.8491999999999997E-2</c:v>
                </c:pt>
                <c:pt idx="1827">
                  <c:v>6.8168000000000006E-2</c:v>
                </c:pt>
                <c:pt idx="1828">
                  <c:v>6.7845000000000003E-2</c:v>
                </c:pt>
                <c:pt idx="1829">
                  <c:v>6.7523E-2</c:v>
                </c:pt>
                <c:pt idx="1830">
                  <c:v>6.7201999999999998E-2</c:v>
                </c:pt>
                <c:pt idx="1831">
                  <c:v>6.6880999999999996E-2</c:v>
                </c:pt>
                <c:pt idx="1832">
                  <c:v>6.6558999999999993E-2</c:v>
                </c:pt>
                <c:pt idx="1833">
                  <c:v>6.6235000000000002E-2</c:v>
                </c:pt>
                <c:pt idx="1834">
                  <c:v>6.5910999999999997E-2</c:v>
                </c:pt>
                <c:pt idx="1835">
                  <c:v>6.5585000000000004E-2</c:v>
                </c:pt>
                <c:pt idx="1836">
                  <c:v>6.5257999999999997E-2</c:v>
                </c:pt>
                <c:pt idx="1837">
                  <c:v>6.4930000000000002E-2</c:v>
                </c:pt>
                <c:pt idx="1838">
                  <c:v>6.4600000000000005E-2</c:v>
                </c:pt>
                <c:pt idx="1839">
                  <c:v>6.4269999999999994E-2</c:v>
                </c:pt>
                <c:pt idx="1840">
                  <c:v>6.3938999999999996E-2</c:v>
                </c:pt>
                <c:pt idx="1841">
                  <c:v>6.3608999999999999E-2</c:v>
                </c:pt>
                <c:pt idx="1842">
                  <c:v>6.3280000000000003E-2</c:v>
                </c:pt>
                <c:pt idx="1843">
                  <c:v>6.2952999999999995E-2</c:v>
                </c:pt>
                <c:pt idx="1844">
                  <c:v>6.2629000000000004E-2</c:v>
                </c:pt>
                <c:pt idx="1845">
                  <c:v>6.2306E-2</c:v>
                </c:pt>
                <c:pt idx="1846">
                  <c:v>6.1985999999999999E-2</c:v>
                </c:pt>
                <c:pt idx="1847">
                  <c:v>6.1670000000000003E-2</c:v>
                </c:pt>
                <c:pt idx="1848">
                  <c:v>6.1358000000000003E-2</c:v>
                </c:pt>
                <c:pt idx="1849">
                  <c:v>6.1051000000000001E-2</c:v>
                </c:pt>
                <c:pt idx="1850">
                  <c:v>6.0748999999999997E-2</c:v>
                </c:pt>
                <c:pt idx="1851">
                  <c:v>6.0451999999999999E-2</c:v>
                </c:pt>
                <c:pt idx="1852">
                  <c:v>6.0158999999999997E-2</c:v>
                </c:pt>
                <c:pt idx="1853">
                  <c:v>5.987E-2</c:v>
                </c:pt>
                <c:pt idx="1854">
                  <c:v>5.9582999999999997E-2</c:v>
                </c:pt>
                <c:pt idx="1855">
                  <c:v>5.9298999999999998E-2</c:v>
                </c:pt>
                <c:pt idx="1856">
                  <c:v>5.9018000000000001E-2</c:v>
                </c:pt>
                <c:pt idx="1857">
                  <c:v>5.8739E-2</c:v>
                </c:pt>
                <c:pt idx="1858">
                  <c:v>5.8460999999999999E-2</c:v>
                </c:pt>
                <c:pt idx="1859">
                  <c:v>5.8185000000000001E-2</c:v>
                </c:pt>
                <c:pt idx="1860">
                  <c:v>5.7910000000000003E-2</c:v>
                </c:pt>
                <c:pt idx="1861">
                  <c:v>5.7634999999999999E-2</c:v>
                </c:pt>
                <c:pt idx="1862">
                  <c:v>5.7360000000000001E-2</c:v>
                </c:pt>
                <c:pt idx="1863">
                  <c:v>5.7084000000000003E-2</c:v>
                </c:pt>
                <c:pt idx="1864">
                  <c:v>5.6808999999999998E-2</c:v>
                </c:pt>
                <c:pt idx="1865">
                  <c:v>5.6534000000000001E-2</c:v>
                </c:pt>
                <c:pt idx="1866">
                  <c:v>5.6259999999999998E-2</c:v>
                </c:pt>
                <c:pt idx="1867">
                  <c:v>5.5987000000000002E-2</c:v>
                </c:pt>
                <c:pt idx="1868">
                  <c:v>5.5714E-2</c:v>
                </c:pt>
                <c:pt idx="1869">
                  <c:v>5.5440999999999997E-2</c:v>
                </c:pt>
                <c:pt idx="1870">
                  <c:v>5.5168000000000002E-2</c:v>
                </c:pt>
                <c:pt idx="1871">
                  <c:v>5.4893999999999998E-2</c:v>
                </c:pt>
                <c:pt idx="1872">
                  <c:v>5.4620000000000002E-2</c:v>
                </c:pt>
                <c:pt idx="1873">
                  <c:v>5.4345999999999998E-2</c:v>
                </c:pt>
                <c:pt idx="1874">
                  <c:v>5.4071000000000001E-2</c:v>
                </c:pt>
                <c:pt idx="1875">
                  <c:v>5.3795000000000003E-2</c:v>
                </c:pt>
                <c:pt idx="1876">
                  <c:v>5.3518999999999997E-2</c:v>
                </c:pt>
                <c:pt idx="1877">
                  <c:v>5.3241999999999998E-2</c:v>
                </c:pt>
                <c:pt idx="1878">
                  <c:v>5.2963000000000003E-2</c:v>
                </c:pt>
                <c:pt idx="1879">
                  <c:v>5.2683000000000001E-2</c:v>
                </c:pt>
                <c:pt idx="1880">
                  <c:v>5.2400000000000002E-2</c:v>
                </c:pt>
                <c:pt idx="1881">
                  <c:v>5.2116999999999997E-2</c:v>
                </c:pt>
                <c:pt idx="1882">
                  <c:v>5.1832999999999997E-2</c:v>
                </c:pt>
                <c:pt idx="1883">
                  <c:v>5.1547000000000003E-2</c:v>
                </c:pt>
                <c:pt idx="1884">
                  <c:v>5.1262000000000002E-2</c:v>
                </c:pt>
                <c:pt idx="1885">
                  <c:v>5.0978000000000002E-2</c:v>
                </c:pt>
                <c:pt idx="1886">
                  <c:v>5.0694000000000003E-2</c:v>
                </c:pt>
                <c:pt idx="1887">
                  <c:v>5.0412999999999999E-2</c:v>
                </c:pt>
                <c:pt idx="1888">
                  <c:v>5.0132999999999997E-2</c:v>
                </c:pt>
                <c:pt idx="1889">
                  <c:v>4.9855999999999998E-2</c:v>
                </c:pt>
                <c:pt idx="1890">
                  <c:v>4.9581E-2</c:v>
                </c:pt>
                <c:pt idx="1891">
                  <c:v>4.9308999999999999E-2</c:v>
                </c:pt>
                <c:pt idx="1892">
                  <c:v>4.9038999999999999E-2</c:v>
                </c:pt>
                <c:pt idx="1893">
                  <c:v>4.8772000000000003E-2</c:v>
                </c:pt>
                <c:pt idx="1894">
                  <c:v>4.8506000000000001E-2</c:v>
                </c:pt>
                <c:pt idx="1895">
                  <c:v>4.8240999999999999E-2</c:v>
                </c:pt>
                <c:pt idx="1896">
                  <c:v>5.4241999999999999E-2</c:v>
                </c:pt>
                <c:pt idx="1897">
                  <c:v>5.3943999999999999E-2</c:v>
                </c:pt>
                <c:pt idx="1898">
                  <c:v>5.3647E-2</c:v>
                </c:pt>
                <c:pt idx="1899">
                  <c:v>5.3351000000000003E-2</c:v>
                </c:pt>
                <c:pt idx="1900">
                  <c:v>5.3054999999999998E-2</c:v>
                </c:pt>
                <c:pt idx="1901">
                  <c:v>5.2759E-2</c:v>
                </c:pt>
                <c:pt idx="1902">
                  <c:v>5.2463999999999997E-2</c:v>
                </c:pt>
                <c:pt idx="1903">
                  <c:v>5.2167999999999999E-2</c:v>
                </c:pt>
                <c:pt idx="1904">
                  <c:v>5.1872000000000001E-2</c:v>
                </c:pt>
                <c:pt idx="1905">
                  <c:v>5.1575000000000003E-2</c:v>
                </c:pt>
                <c:pt idx="1906">
                  <c:v>5.1278999999999998E-2</c:v>
                </c:pt>
                <c:pt idx="1907">
                  <c:v>5.4718000000000003E-2</c:v>
                </c:pt>
                <c:pt idx="1908">
                  <c:v>5.7061000000000001E-2</c:v>
                </c:pt>
                <c:pt idx="1909">
                  <c:v>5.6731999999999998E-2</c:v>
                </c:pt>
                <c:pt idx="1910">
                  <c:v>5.6404000000000003E-2</c:v>
                </c:pt>
                <c:pt idx="1911">
                  <c:v>5.6077000000000002E-2</c:v>
                </c:pt>
                <c:pt idx="1912">
                  <c:v>5.5751000000000002E-2</c:v>
                </c:pt>
                <c:pt idx="1913">
                  <c:v>5.5423E-2</c:v>
                </c:pt>
                <c:pt idx="1914">
                  <c:v>5.5094999999999998E-2</c:v>
                </c:pt>
                <c:pt idx="1915">
                  <c:v>5.4764E-2</c:v>
                </c:pt>
                <c:pt idx="1916">
                  <c:v>5.4431E-2</c:v>
                </c:pt>
                <c:pt idx="1917">
                  <c:v>5.4094000000000003E-2</c:v>
                </c:pt>
                <c:pt idx="1918">
                  <c:v>5.3754999999999997E-2</c:v>
                </c:pt>
                <c:pt idx="1919">
                  <c:v>5.3413000000000002E-2</c:v>
                </c:pt>
                <c:pt idx="1920">
                  <c:v>5.3067999999999997E-2</c:v>
                </c:pt>
                <c:pt idx="1921">
                  <c:v>5.2721999999999998E-2</c:v>
                </c:pt>
                <c:pt idx="1922">
                  <c:v>5.2373999999999997E-2</c:v>
                </c:pt>
                <c:pt idx="1923">
                  <c:v>5.2024000000000001E-2</c:v>
                </c:pt>
                <c:pt idx="1924">
                  <c:v>5.1672000000000003E-2</c:v>
                </c:pt>
                <c:pt idx="1925">
                  <c:v>5.1318000000000003E-2</c:v>
                </c:pt>
                <c:pt idx="1926">
                  <c:v>5.0959999999999998E-2</c:v>
                </c:pt>
                <c:pt idx="1927">
                  <c:v>5.0601E-2</c:v>
                </c:pt>
                <c:pt idx="1928">
                  <c:v>5.0242000000000002E-2</c:v>
                </c:pt>
                <c:pt idx="1929">
                  <c:v>4.9882999999999997E-2</c:v>
                </c:pt>
                <c:pt idx="1930">
                  <c:v>4.9525E-2</c:v>
                </c:pt>
                <c:pt idx="1931">
                  <c:v>4.9170999999999999E-2</c:v>
                </c:pt>
                <c:pt idx="1932">
                  <c:v>4.8821000000000003E-2</c:v>
                </c:pt>
                <c:pt idx="1933">
                  <c:v>4.8474000000000003E-2</c:v>
                </c:pt>
                <c:pt idx="1934">
                  <c:v>4.8132000000000001E-2</c:v>
                </c:pt>
                <c:pt idx="1935">
                  <c:v>4.7793000000000002E-2</c:v>
                </c:pt>
                <c:pt idx="1936">
                  <c:v>4.7458E-2</c:v>
                </c:pt>
                <c:pt idx="1937">
                  <c:v>4.8394E-2</c:v>
                </c:pt>
                <c:pt idx="1938">
                  <c:v>5.8034000000000002E-2</c:v>
                </c:pt>
                <c:pt idx="1939">
                  <c:v>5.7646000000000003E-2</c:v>
                </c:pt>
                <c:pt idx="1940">
                  <c:v>5.7262E-2</c:v>
                </c:pt>
                <c:pt idx="1941">
                  <c:v>5.6882000000000002E-2</c:v>
                </c:pt>
                <c:pt idx="1942">
                  <c:v>5.6505E-2</c:v>
                </c:pt>
                <c:pt idx="1943">
                  <c:v>5.6128999999999998E-2</c:v>
                </c:pt>
                <c:pt idx="1944">
                  <c:v>5.5753999999999998E-2</c:v>
                </c:pt>
                <c:pt idx="1945">
                  <c:v>5.5382000000000001E-2</c:v>
                </c:pt>
                <c:pt idx="1946">
                  <c:v>5.5010999999999997E-2</c:v>
                </c:pt>
                <c:pt idx="1947">
                  <c:v>5.4641000000000002E-2</c:v>
                </c:pt>
                <c:pt idx="1948">
                  <c:v>5.4274000000000003E-2</c:v>
                </c:pt>
                <c:pt idx="1949">
                  <c:v>5.3907999999999998E-2</c:v>
                </c:pt>
                <c:pt idx="1950">
                  <c:v>5.3543E-2</c:v>
                </c:pt>
                <c:pt idx="1951">
                  <c:v>5.3178999999999997E-2</c:v>
                </c:pt>
                <c:pt idx="1952">
                  <c:v>5.2817000000000003E-2</c:v>
                </c:pt>
                <c:pt idx="1953">
                  <c:v>5.2456000000000003E-2</c:v>
                </c:pt>
                <c:pt idx="1954">
                  <c:v>5.2096999999999997E-2</c:v>
                </c:pt>
                <c:pt idx="1955">
                  <c:v>5.1740000000000001E-2</c:v>
                </c:pt>
                <c:pt idx="1956">
                  <c:v>5.1382999999999998E-2</c:v>
                </c:pt>
                <c:pt idx="1957">
                  <c:v>5.1026000000000002E-2</c:v>
                </c:pt>
                <c:pt idx="1958">
                  <c:v>5.067E-2</c:v>
                </c:pt>
                <c:pt idx="1959">
                  <c:v>5.0313999999999998E-2</c:v>
                </c:pt>
                <c:pt idx="1960">
                  <c:v>4.9959000000000003E-2</c:v>
                </c:pt>
                <c:pt idx="1961">
                  <c:v>4.9605999999999997E-2</c:v>
                </c:pt>
                <c:pt idx="1962">
                  <c:v>4.9255E-2</c:v>
                </c:pt>
                <c:pt idx="1963">
                  <c:v>4.8905999999999998E-2</c:v>
                </c:pt>
                <c:pt idx="1964">
                  <c:v>4.8558999999999998E-2</c:v>
                </c:pt>
                <c:pt idx="1965">
                  <c:v>4.8214E-2</c:v>
                </c:pt>
                <c:pt idx="1966">
                  <c:v>4.7870999999999997E-2</c:v>
                </c:pt>
                <c:pt idx="1967">
                  <c:v>4.7530000000000003E-2</c:v>
                </c:pt>
                <c:pt idx="1968">
                  <c:v>4.7190000000000003E-2</c:v>
                </c:pt>
                <c:pt idx="1969">
                  <c:v>4.6849000000000002E-2</c:v>
                </c:pt>
                <c:pt idx="1970">
                  <c:v>4.6508000000000001E-2</c:v>
                </c:pt>
                <c:pt idx="1971">
                  <c:v>4.6164999999999998E-2</c:v>
                </c:pt>
                <c:pt idx="1972">
                  <c:v>4.582E-2</c:v>
                </c:pt>
                <c:pt idx="1973">
                  <c:v>4.5474000000000001E-2</c:v>
                </c:pt>
                <c:pt idx="1974">
                  <c:v>4.5128000000000001E-2</c:v>
                </c:pt>
                <c:pt idx="1975">
                  <c:v>4.4782000000000002E-2</c:v>
                </c:pt>
                <c:pt idx="1976">
                  <c:v>4.4436000000000003E-2</c:v>
                </c:pt>
                <c:pt idx="1977">
                  <c:v>4.4090999999999998E-2</c:v>
                </c:pt>
                <c:pt idx="1978">
                  <c:v>4.3749000000000003E-2</c:v>
                </c:pt>
                <c:pt idx="1979">
                  <c:v>4.3408000000000002E-2</c:v>
                </c:pt>
                <c:pt idx="1980">
                  <c:v>4.3071999999999999E-2</c:v>
                </c:pt>
                <c:pt idx="1981">
                  <c:v>4.2738999999999999E-2</c:v>
                </c:pt>
                <c:pt idx="1982">
                  <c:v>4.2410000000000003E-2</c:v>
                </c:pt>
                <c:pt idx="1983">
                  <c:v>4.2084000000000003E-2</c:v>
                </c:pt>
                <c:pt idx="1984">
                  <c:v>4.1761E-2</c:v>
                </c:pt>
                <c:pt idx="1985">
                  <c:v>4.1440999999999999E-2</c:v>
                </c:pt>
                <c:pt idx="1986">
                  <c:v>4.1121999999999999E-2</c:v>
                </c:pt>
                <c:pt idx="1987">
                  <c:v>4.0804E-2</c:v>
                </c:pt>
                <c:pt idx="1988">
                  <c:v>4.0487000000000002E-2</c:v>
                </c:pt>
                <c:pt idx="1989">
                  <c:v>4.0169999999999997E-2</c:v>
                </c:pt>
                <c:pt idx="1990">
                  <c:v>3.9854000000000001E-2</c:v>
                </c:pt>
                <c:pt idx="1991">
                  <c:v>3.9537999999999997E-2</c:v>
                </c:pt>
                <c:pt idx="1992">
                  <c:v>3.9222E-2</c:v>
                </c:pt>
                <c:pt idx="1993">
                  <c:v>3.8906999999999997E-2</c:v>
                </c:pt>
                <c:pt idx="1994">
                  <c:v>3.8591E-2</c:v>
                </c:pt>
                <c:pt idx="1995">
                  <c:v>3.8275000000000003E-2</c:v>
                </c:pt>
                <c:pt idx="1996">
                  <c:v>3.7960000000000001E-2</c:v>
                </c:pt>
                <c:pt idx="1997">
                  <c:v>3.7644999999999998E-2</c:v>
                </c:pt>
                <c:pt idx="1998">
                  <c:v>3.7330000000000002E-2</c:v>
                </c:pt>
                <c:pt idx="1999">
                  <c:v>3.7016E-2</c:v>
                </c:pt>
                <c:pt idx="2000">
                  <c:v>3.6703E-2</c:v>
                </c:pt>
                <c:pt idx="2001">
                  <c:v>3.6391E-2</c:v>
                </c:pt>
                <c:pt idx="2002">
                  <c:v>3.6080000000000001E-2</c:v>
                </c:pt>
                <c:pt idx="2003">
                  <c:v>3.5770000000000003E-2</c:v>
                </c:pt>
                <c:pt idx="2004">
                  <c:v>3.5462E-2</c:v>
                </c:pt>
                <c:pt idx="2005">
                  <c:v>3.5153999999999998E-2</c:v>
                </c:pt>
                <c:pt idx="2006">
                  <c:v>3.4847000000000003E-2</c:v>
                </c:pt>
                <c:pt idx="2007">
                  <c:v>3.4542000000000003E-2</c:v>
                </c:pt>
                <c:pt idx="2008">
                  <c:v>3.4236999999999997E-2</c:v>
                </c:pt>
                <c:pt idx="2009">
                  <c:v>3.3932999999999998E-2</c:v>
                </c:pt>
                <c:pt idx="2010">
                  <c:v>3.363E-2</c:v>
                </c:pt>
                <c:pt idx="2011">
                  <c:v>3.3328000000000003E-2</c:v>
                </c:pt>
                <c:pt idx="2012">
                  <c:v>3.3027000000000001E-2</c:v>
                </c:pt>
                <c:pt idx="2013">
                  <c:v>3.2726999999999999E-2</c:v>
                </c:pt>
                <c:pt idx="2014">
                  <c:v>3.2426999999999997E-2</c:v>
                </c:pt>
                <c:pt idx="2015">
                  <c:v>3.2128999999999998E-2</c:v>
                </c:pt>
                <c:pt idx="2016">
                  <c:v>3.1833E-2</c:v>
                </c:pt>
                <c:pt idx="2017">
                  <c:v>3.1537999999999997E-2</c:v>
                </c:pt>
                <c:pt idx="2018">
                  <c:v>3.1245999999999999E-2</c:v>
                </c:pt>
                <c:pt idx="2019">
                  <c:v>3.0956000000000001E-2</c:v>
                </c:pt>
                <c:pt idx="2020">
                  <c:v>3.0668999999999998E-2</c:v>
                </c:pt>
                <c:pt idx="2021">
                  <c:v>3.0384999999999999E-2</c:v>
                </c:pt>
                <c:pt idx="2022">
                  <c:v>3.0103999999999999E-2</c:v>
                </c:pt>
                <c:pt idx="2023">
                  <c:v>2.9825999999999998E-2</c:v>
                </c:pt>
                <c:pt idx="2024">
                  <c:v>2.9548999999999999E-2</c:v>
                </c:pt>
                <c:pt idx="2025">
                  <c:v>2.9274999999999999E-2</c:v>
                </c:pt>
                <c:pt idx="2026">
                  <c:v>2.9003000000000001E-2</c:v>
                </c:pt>
                <c:pt idx="2027">
                  <c:v>2.8735E-2</c:v>
                </c:pt>
                <c:pt idx="2028">
                  <c:v>2.8469999999999999E-2</c:v>
                </c:pt>
                <c:pt idx="2029">
                  <c:v>2.8209000000000001E-2</c:v>
                </c:pt>
                <c:pt idx="2030">
                  <c:v>2.7951E-2</c:v>
                </c:pt>
                <c:pt idx="2031">
                  <c:v>2.7695999999999998E-2</c:v>
                </c:pt>
                <c:pt idx="2032">
                  <c:v>2.7444E-2</c:v>
                </c:pt>
                <c:pt idx="2033">
                  <c:v>2.7195E-2</c:v>
                </c:pt>
                <c:pt idx="2034">
                  <c:v>2.6948E-2</c:v>
                </c:pt>
                <c:pt idx="2035">
                  <c:v>2.6703000000000001E-2</c:v>
                </c:pt>
                <c:pt idx="2036">
                  <c:v>2.6460000000000001E-2</c:v>
                </c:pt>
                <c:pt idx="2037">
                  <c:v>2.622E-2</c:v>
                </c:pt>
                <c:pt idx="2038">
                  <c:v>2.5982000000000002E-2</c:v>
                </c:pt>
                <c:pt idx="2039">
                  <c:v>2.5746000000000002E-2</c:v>
                </c:pt>
                <c:pt idx="2040">
                  <c:v>2.5512E-2</c:v>
                </c:pt>
                <c:pt idx="2041">
                  <c:v>2.5281000000000001E-2</c:v>
                </c:pt>
                <c:pt idx="2042">
                  <c:v>2.5051E-2</c:v>
                </c:pt>
                <c:pt idx="2043">
                  <c:v>2.4823000000000001E-2</c:v>
                </c:pt>
                <c:pt idx="2044">
                  <c:v>2.4596E-2</c:v>
                </c:pt>
                <c:pt idx="2045">
                  <c:v>2.4369999999999999E-2</c:v>
                </c:pt>
                <c:pt idx="2046">
                  <c:v>2.4146000000000001E-2</c:v>
                </c:pt>
                <c:pt idx="2047">
                  <c:v>2.3924000000000001E-2</c:v>
                </c:pt>
                <c:pt idx="2048">
                  <c:v>2.3703999999999999E-2</c:v>
                </c:pt>
                <c:pt idx="2049">
                  <c:v>2.3487000000000001E-2</c:v>
                </c:pt>
                <c:pt idx="2050">
                  <c:v>2.3272999999999999E-2</c:v>
                </c:pt>
                <c:pt idx="2051">
                  <c:v>2.3061000000000002E-2</c:v>
                </c:pt>
                <c:pt idx="2052">
                  <c:v>2.2852000000000001E-2</c:v>
                </c:pt>
                <c:pt idx="2053">
                  <c:v>2.2644000000000001E-2</c:v>
                </c:pt>
                <c:pt idx="2054">
                  <c:v>2.2439000000000001E-2</c:v>
                </c:pt>
                <c:pt idx="2055">
                  <c:v>2.2235999999999999E-2</c:v>
                </c:pt>
                <c:pt idx="2056">
                  <c:v>2.2034000000000002E-2</c:v>
                </c:pt>
                <c:pt idx="2057">
                  <c:v>2.1833999999999999E-2</c:v>
                </c:pt>
                <c:pt idx="2058">
                  <c:v>2.1635999999999999E-2</c:v>
                </c:pt>
                <c:pt idx="2059">
                  <c:v>2.1440000000000001E-2</c:v>
                </c:pt>
                <c:pt idx="2060">
                  <c:v>2.1246000000000001E-2</c:v>
                </c:pt>
                <c:pt idx="2061">
                  <c:v>2.1054E-2</c:v>
                </c:pt>
                <c:pt idx="2062">
                  <c:v>2.0863E-2</c:v>
                </c:pt>
                <c:pt idx="2063">
                  <c:v>2.0674000000000001E-2</c:v>
                </c:pt>
                <c:pt idx="2064">
                  <c:v>2.0486000000000001E-2</c:v>
                </c:pt>
                <c:pt idx="2065">
                  <c:v>2.0299999999999999E-2</c:v>
                </c:pt>
                <c:pt idx="2066">
                  <c:v>2.0115999999999998E-2</c:v>
                </c:pt>
                <c:pt idx="2067">
                  <c:v>1.9934E-2</c:v>
                </c:pt>
                <c:pt idx="2068">
                  <c:v>1.9753E-2</c:v>
                </c:pt>
                <c:pt idx="2069">
                  <c:v>1.9574000000000001E-2</c:v>
                </c:pt>
                <c:pt idx="2070">
                  <c:v>1.9397999999999999E-2</c:v>
                </c:pt>
                <c:pt idx="2071">
                  <c:v>1.9224000000000002E-2</c:v>
                </c:pt>
                <c:pt idx="2072">
                  <c:v>1.9053E-2</c:v>
                </c:pt>
                <c:pt idx="2073">
                  <c:v>1.8884999999999999E-2</c:v>
                </c:pt>
                <c:pt idx="2074">
                  <c:v>1.8719E-2</c:v>
                </c:pt>
                <c:pt idx="2075">
                  <c:v>1.8554999999999999E-2</c:v>
                </c:pt>
                <c:pt idx="2076">
                  <c:v>1.8393E-2</c:v>
                </c:pt>
                <c:pt idx="2077">
                  <c:v>1.8232999999999999E-2</c:v>
                </c:pt>
                <c:pt idx="2078">
                  <c:v>1.8074E-2</c:v>
                </c:pt>
                <c:pt idx="2079">
                  <c:v>1.7916000000000001E-2</c:v>
                </c:pt>
                <c:pt idx="2080">
                  <c:v>1.7760000000000001E-2</c:v>
                </c:pt>
                <c:pt idx="2081">
                  <c:v>1.7606E-2</c:v>
                </c:pt>
                <c:pt idx="2082">
                  <c:v>1.7454000000000001E-2</c:v>
                </c:pt>
                <c:pt idx="2083">
                  <c:v>1.7304E-2</c:v>
                </c:pt>
                <c:pt idx="2084">
                  <c:v>1.7156000000000001E-2</c:v>
                </c:pt>
                <c:pt idx="2085">
                  <c:v>1.7009E-2</c:v>
                </c:pt>
                <c:pt idx="2086">
                  <c:v>1.6865000000000002E-2</c:v>
                </c:pt>
                <c:pt idx="2087">
                  <c:v>1.6722000000000001E-2</c:v>
                </c:pt>
                <c:pt idx="2088">
                  <c:v>1.6580999999999999E-2</c:v>
                </c:pt>
                <c:pt idx="2089">
                  <c:v>1.6441999999999998E-2</c:v>
                </c:pt>
                <c:pt idx="2090">
                  <c:v>1.6305E-2</c:v>
                </c:pt>
                <c:pt idx="2091">
                  <c:v>1.617E-2</c:v>
                </c:pt>
                <c:pt idx="2092">
                  <c:v>1.6038E-2</c:v>
                </c:pt>
                <c:pt idx="2093">
                  <c:v>1.5907000000000001E-2</c:v>
                </c:pt>
                <c:pt idx="2094">
                  <c:v>1.5779000000000001E-2</c:v>
                </c:pt>
                <c:pt idx="2095">
                  <c:v>1.5651999999999999E-2</c:v>
                </c:pt>
                <c:pt idx="2096">
                  <c:v>1.5526999999999999E-2</c:v>
                </c:pt>
                <c:pt idx="2097">
                  <c:v>1.5403E-2</c:v>
                </c:pt>
                <c:pt idx="2098">
                  <c:v>1.5280999999999999E-2</c:v>
                </c:pt>
                <c:pt idx="2099">
                  <c:v>1.5161000000000001E-2</c:v>
                </c:pt>
                <c:pt idx="2100">
                  <c:v>1.5043000000000001E-2</c:v>
                </c:pt>
                <c:pt idx="2101">
                  <c:v>1.4926E-2</c:v>
                </c:pt>
                <c:pt idx="2102">
                  <c:v>1.4811E-2</c:v>
                </c:pt>
                <c:pt idx="2103">
                  <c:v>1.4697E-2</c:v>
                </c:pt>
                <c:pt idx="2104">
                  <c:v>1.4584E-2</c:v>
                </c:pt>
                <c:pt idx="2105">
                  <c:v>1.4472E-2</c:v>
                </c:pt>
                <c:pt idx="2106">
                  <c:v>1.4361000000000001E-2</c:v>
                </c:pt>
                <c:pt idx="2107">
                  <c:v>1.4252000000000001E-2</c:v>
                </c:pt>
                <c:pt idx="2108">
                  <c:v>1.4142999999999999E-2</c:v>
                </c:pt>
                <c:pt idx="2109">
                  <c:v>1.4037000000000001E-2</c:v>
                </c:pt>
                <c:pt idx="2110">
                  <c:v>1.3931000000000001E-2</c:v>
                </c:pt>
                <c:pt idx="2111">
                  <c:v>1.3826E-2</c:v>
                </c:pt>
                <c:pt idx="2112">
                  <c:v>1.3721000000000001E-2</c:v>
                </c:pt>
                <c:pt idx="2113">
                  <c:v>1.3618E-2</c:v>
                </c:pt>
                <c:pt idx="2114">
                  <c:v>1.3516E-2</c:v>
                </c:pt>
                <c:pt idx="2115">
                  <c:v>1.3414000000000001E-2</c:v>
                </c:pt>
                <c:pt idx="2116">
                  <c:v>1.3313E-2</c:v>
                </c:pt>
                <c:pt idx="2117">
                  <c:v>1.3214E-2</c:v>
                </c:pt>
                <c:pt idx="2118">
                  <c:v>1.3115E-2</c:v>
                </c:pt>
                <c:pt idx="2119">
                  <c:v>1.3018E-2</c:v>
                </c:pt>
                <c:pt idx="2120">
                  <c:v>1.2921999999999999E-2</c:v>
                </c:pt>
                <c:pt idx="2121">
                  <c:v>1.2827E-2</c:v>
                </c:pt>
                <c:pt idx="2122">
                  <c:v>1.2733E-2</c:v>
                </c:pt>
                <c:pt idx="2123">
                  <c:v>1.2640999999999999E-2</c:v>
                </c:pt>
                <c:pt idx="2124">
                  <c:v>1.255E-2</c:v>
                </c:pt>
                <c:pt idx="2125">
                  <c:v>1.2460000000000001E-2</c:v>
                </c:pt>
                <c:pt idx="2126">
                  <c:v>1.2371999999999999E-2</c:v>
                </c:pt>
                <c:pt idx="2127">
                  <c:v>1.2285000000000001E-2</c:v>
                </c:pt>
                <c:pt idx="2128">
                  <c:v>1.2200000000000001E-2</c:v>
                </c:pt>
                <c:pt idx="2129">
                  <c:v>1.2115000000000001E-2</c:v>
                </c:pt>
                <c:pt idx="2130">
                  <c:v>1.2031999999999999E-2</c:v>
                </c:pt>
                <c:pt idx="2131">
                  <c:v>1.1950000000000001E-2</c:v>
                </c:pt>
                <c:pt idx="2132">
                  <c:v>1.1868999999999999E-2</c:v>
                </c:pt>
                <c:pt idx="2133">
                  <c:v>1.1789000000000001E-2</c:v>
                </c:pt>
                <c:pt idx="2134">
                  <c:v>1.1710999999999999E-2</c:v>
                </c:pt>
                <c:pt idx="2135">
                  <c:v>1.1634E-2</c:v>
                </c:pt>
                <c:pt idx="2136">
                  <c:v>1.1558000000000001E-2</c:v>
                </c:pt>
                <c:pt idx="2137">
                  <c:v>1.1483999999999999E-2</c:v>
                </c:pt>
                <c:pt idx="2138">
                  <c:v>1.1410999999999999E-2</c:v>
                </c:pt>
                <c:pt idx="2139">
                  <c:v>1.1339E-2</c:v>
                </c:pt>
                <c:pt idx="2140">
                  <c:v>1.1268E-2</c:v>
                </c:pt>
                <c:pt idx="2141">
                  <c:v>1.1198E-2</c:v>
                </c:pt>
                <c:pt idx="2142">
                  <c:v>1.1128000000000001E-2</c:v>
                </c:pt>
                <c:pt idx="2143">
                  <c:v>1.106E-2</c:v>
                </c:pt>
                <c:pt idx="2144">
                  <c:v>1.0992E-2</c:v>
                </c:pt>
                <c:pt idx="2145">
                  <c:v>1.0925000000000001E-2</c:v>
                </c:pt>
                <c:pt idx="2146">
                  <c:v>1.0858E-2</c:v>
                </c:pt>
                <c:pt idx="2147">
                  <c:v>1.0793000000000001E-2</c:v>
                </c:pt>
                <c:pt idx="2148">
                  <c:v>1.0728E-2</c:v>
                </c:pt>
                <c:pt idx="2149">
                  <c:v>1.0664E-2</c:v>
                </c:pt>
                <c:pt idx="2150">
                  <c:v>1.1202999999999999E-2</c:v>
                </c:pt>
                <c:pt idx="2151">
                  <c:v>0.12296</c:v>
                </c:pt>
                <c:pt idx="2152">
                  <c:v>0.12282</c:v>
                </c:pt>
                <c:pt idx="2153">
                  <c:v>0.12206</c:v>
                </c:pt>
                <c:pt idx="2154">
                  <c:v>0.12130000000000001</c:v>
                </c:pt>
                <c:pt idx="2155">
                  <c:v>0.12056</c:v>
                </c:pt>
                <c:pt idx="2156">
                  <c:v>0.11982</c:v>
                </c:pt>
                <c:pt idx="2157">
                  <c:v>0.1191</c:v>
                </c:pt>
                <c:pt idx="2158">
                  <c:v>0.11838</c:v>
                </c:pt>
                <c:pt idx="2159">
                  <c:v>0.11767</c:v>
                </c:pt>
                <c:pt idx="2160">
                  <c:v>0.11697</c:v>
                </c:pt>
                <c:pt idx="2161">
                  <c:v>0.11627999999999999</c:v>
                </c:pt>
                <c:pt idx="2162">
                  <c:v>0.11559</c:v>
                </c:pt>
                <c:pt idx="2163">
                  <c:v>0.11491999999999999</c:v>
                </c:pt>
                <c:pt idx="2164">
                  <c:v>0.11425</c:v>
                </c:pt>
                <c:pt idx="2165">
                  <c:v>0.11360000000000001</c:v>
                </c:pt>
                <c:pt idx="2166">
                  <c:v>0.11294</c:v>
                </c:pt>
                <c:pt idx="2167">
                  <c:v>0.1123</c:v>
                </c:pt>
                <c:pt idx="2168">
                  <c:v>0.11166</c:v>
                </c:pt>
                <c:pt idx="2169">
                  <c:v>0.11103</c:v>
                </c:pt>
                <c:pt idx="2170">
                  <c:v>0.11040999999999999</c:v>
                </c:pt>
                <c:pt idx="2171">
                  <c:v>0.10979</c:v>
                </c:pt>
                <c:pt idx="2172">
                  <c:v>0.10918</c:v>
                </c:pt>
                <c:pt idx="2173">
                  <c:v>0.10857</c:v>
                </c:pt>
                <c:pt idx="2174">
                  <c:v>0.10797</c:v>
                </c:pt>
                <c:pt idx="2175">
                  <c:v>0.10736999999999999</c:v>
                </c:pt>
                <c:pt idx="2176">
                  <c:v>0.10677</c:v>
                </c:pt>
                <c:pt idx="2177">
                  <c:v>0.10618</c:v>
                </c:pt>
                <c:pt idx="2178">
                  <c:v>0.10559</c:v>
                </c:pt>
                <c:pt idx="2179">
                  <c:v>0.105</c:v>
                </c:pt>
                <c:pt idx="2180">
                  <c:v>0.10443</c:v>
                </c:pt>
                <c:pt idx="2181">
                  <c:v>0.10385</c:v>
                </c:pt>
                <c:pt idx="2182">
                  <c:v>0.10328</c:v>
                </c:pt>
                <c:pt idx="2183">
                  <c:v>0.10272000000000001</c:v>
                </c:pt>
                <c:pt idx="2184">
                  <c:v>0.10215</c:v>
                </c:pt>
                <c:pt idx="2185">
                  <c:v>0.1016</c:v>
                </c:pt>
                <c:pt idx="2186">
                  <c:v>0.10105</c:v>
                </c:pt>
                <c:pt idx="2187">
                  <c:v>0.10051</c:v>
                </c:pt>
                <c:pt idx="2188">
                  <c:v>9.9971000000000004E-2</c:v>
                </c:pt>
                <c:pt idx="2189">
                  <c:v>9.9441000000000002E-2</c:v>
                </c:pt>
                <c:pt idx="2190">
                  <c:v>9.8916000000000004E-2</c:v>
                </c:pt>
                <c:pt idx="2191">
                  <c:v>9.8393999999999995E-2</c:v>
                </c:pt>
                <c:pt idx="2192">
                  <c:v>9.7874000000000003E-2</c:v>
                </c:pt>
                <c:pt idx="2193">
                  <c:v>9.7354999999999997E-2</c:v>
                </c:pt>
                <c:pt idx="2194">
                  <c:v>9.6837999999999994E-2</c:v>
                </c:pt>
                <c:pt idx="2195">
                  <c:v>9.6320000000000003E-2</c:v>
                </c:pt>
                <c:pt idx="2196">
                  <c:v>9.5800999999999997E-2</c:v>
                </c:pt>
                <c:pt idx="2197">
                  <c:v>9.5282000000000006E-2</c:v>
                </c:pt>
                <c:pt idx="2198">
                  <c:v>9.4764000000000001E-2</c:v>
                </c:pt>
                <c:pt idx="2199">
                  <c:v>9.4248999999999999E-2</c:v>
                </c:pt>
                <c:pt idx="2200">
                  <c:v>9.3738000000000002E-2</c:v>
                </c:pt>
                <c:pt idx="2201">
                  <c:v>9.3231999999999995E-2</c:v>
                </c:pt>
                <c:pt idx="2202">
                  <c:v>9.2731999999999995E-2</c:v>
                </c:pt>
                <c:pt idx="2203">
                  <c:v>9.2237E-2</c:v>
                </c:pt>
                <c:pt idx="2204">
                  <c:v>9.1746999999999995E-2</c:v>
                </c:pt>
                <c:pt idx="2205">
                  <c:v>9.1259999999999994E-2</c:v>
                </c:pt>
                <c:pt idx="2206">
                  <c:v>9.8110000000000003E-2</c:v>
                </c:pt>
                <c:pt idx="2207">
                  <c:v>9.7591999999999998E-2</c:v>
                </c:pt>
                <c:pt idx="2208">
                  <c:v>9.7077999999999998E-2</c:v>
                </c:pt>
                <c:pt idx="2209">
                  <c:v>9.6568000000000001E-2</c:v>
                </c:pt>
                <c:pt idx="2210">
                  <c:v>9.6061999999999995E-2</c:v>
                </c:pt>
                <c:pt idx="2211">
                  <c:v>9.5560000000000006E-2</c:v>
                </c:pt>
                <c:pt idx="2212">
                  <c:v>9.5060000000000006E-2</c:v>
                </c:pt>
                <c:pt idx="2213">
                  <c:v>9.4563999999999995E-2</c:v>
                </c:pt>
                <c:pt idx="2214">
                  <c:v>9.4071000000000002E-2</c:v>
                </c:pt>
                <c:pt idx="2215">
                  <c:v>9.3580999999999998E-2</c:v>
                </c:pt>
                <c:pt idx="2216">
                  <c:v>9.3094999999999997E-2</c:v>
                </c:pt>
                <c:pt idx="2217">
                  <c:v>9.2613000000000001E-2</c:v>
                </c:pt>
                <c:pt idx="2218">
                  <c:v>9.2134999999999995E-2</c:v>
                </c:pt>
                <c:pt idx="2219">
                  <c:v>9.1661000000000006E-2</c:v>
                </c:pt>
                <c:pt idx="2220">
                  <c:v>9.1192999999999996E-2</c:v>
                </c:pt>
                <c:pt idx="2221">
                  <c:v>9.0729000000000004E-2</c:v>
                </c:pt>
                <c:pt idx="2222">
                  <c:v>9.0268000000000001E-2</c:v>
                </c:pt>
                <c:pt idx="2223">
                  <c:v>8.9811000000000002E-2</c:v>
                </c:pt>
                <c:pt idx="2224">
                  <c:v>8.9357000000000006E-2</c:v>
                </c:pt>
                <c:pt idx="2225">
                  <c:v>8.8907E-2</c:v>
                </c:pt>
                <c:pt idx="2226">
                  <c:v>8.8459999999999997E-2</c:v>
                </c:pt>
                <c:pt idx="2227">
                  <c:v>8.8017999999999999E-2</c:v>
                </c:pt>
                <c:pt idx="2228">
                  <c:v>8.7578000000000003E-2</c:v>
                </c:pt>
                <c:pt idx="2229">
                  <c:v>8.7141999999999997E-2</c:v>
                </c:pt>
                <c:pt idx="2230">
                  <c:v>8.6708999999999994E-2</c:v>
                </c:pt>
                <c:pt idx="2231">
                  <c:v>8.6279999999999996E-2</c:v>
                </c:pt>
                <c:pt idx="2232">
                  <c:v>8.5855000000000001E-2</c:v>
                </c:pt>
                <c:pt idx="2233">
                  <c:v>8.5433999999999996E-2</c:v>
                </c:pt>
                <c:pt idx="2234">
                  <c:v>8.5016999999999995E-2</c:v>
                </c:pt>
                <c:pt idx="2235">
                  <c:v>8.4605E-2</c:v>
                </c:pt>
                <c:pt idx="2236">
                  <c:v>8.4195999999999993E-2</c:v>
                </c:pt>
                <c:pt idx="2237">
                  <c:v>8.3790000000000003E-2</c:v>
                </c:pt>
                <c:pt idx="2238">
                  <c:v>8.3386000000000002E-2</c:v>
                </c:pt>
                <c:pt idx="2239">
                  <c:v>8.2983000000000001E-2</c:v>
                </c:pt>
                <c:pt idx="2240">
                  <c:v>8.2583000000000004E-2</c:v>
                </c:pt>
                <c:pt idx="2241">
                  <c:v>8.2183000000000006E-2</c:v>
                </c:pt>
                <c:pt idx="2242">
                  <c:v>8.1783999999999996E-2</c:v>
                </c:pt>
                <c:pt idx="2243">
                  <c:v>8.1387000000000001E-2</c:v>
                </c:pt>
                <c:pt idx="2244">
                  <c:v>8.0990999999999994E-2</c:v>
                </c:pt>
                <c:pt idx="2245">
                  <c:v>8.0595E-2</c:v>
                </c:pt>
                <c:pt idx="2246">
                  <c:v>8.0199999999999994E-2</c:v>
                </c:pt>
                <c:pt idx="2247">
                  <c:v>7.9801999999999998E-2</c:v>
                </c:pt>
                <c:pt idx="2248">
                  <c:v>7.9403000000000001E-2</c:v>
                </c:pt>
                <c:pt idx="2249">
                  <c:v>7.9002000000000003E-2</c:v>
                </c:pt>
                <c:pt idx="2250">
                  <c:v>7.8599000000000002E-2</c:v>
                </c:pt>
                <c:pt idx="2251">
                  <c:v>7.8194E-2</c:v>
                </c:pt>
                <c:pt idx="2252">
                  <c:v>7.7788999999999997E-2</c:v>
                </c:pt>
                <c:pt idx="2253">
                  <c:v>7.7381000000000005E-2</c:v>
                </c:pt>
                <c:pt idx="2254">
                  <c:v>7.6970999999999998E-2</c:v>
                </c:pt>
                <c:pt idx="2255">
                  <c:v>7.6557E-2</c:v>
                </c:pt>
                <c:pt idx="2256">
                  <c:v>7.6141E-2</c:v>
                </c:pt>
                <c:pt idx="2257">
                  <c:v>7.5724E-2</c:v>
                </c:pt>
                <c:pt idx="2258">
                  <c:v>7.5304999999999997E-2</c:v>
                </c:pt>
                <c:pt idx="2259">
                  <c:v>7.4885999999999994E-2</c:v>
                </c:pt>
                <c:pt idx="2260">
                  <c:v>7.4468000000000006E-2</c:v>
                </c:pt>
                <c:pt idx="2261">
                  <c:v>7.4050000000000005E-2</c:v>
                </c:pt>
                <c:pt idx="2262">
                  <c:v>7.3633000000000004E-2</c:v>
                </c:pt>
                <c:pt idx="2263">
                  <c:v>7.3217000000000004E-2</c:v>
                </c:pt>
                <c:pt idx="2264">
                  <c:v>7.2800000000000004E-2</c:v>
                </c:pt>
                <c:pt idx="2265">
                  <c:v>7.2383000000000003E-2</c:v>
                </c:pt>
                <c:pt idx="2266">
                  <c:v>7.1964E-2</c:v>
                </c:pt>
                <c:pt idx="2267">
                  <c:v>7.1544999999999997E-2</c:v>
                </c:pt>
                <c:pt idx="2268">
                  <c:v>7.1124000000000007E-2</c:v>
                </c:pt>
                <c:pt idx="2269">
                  <c:v>7.0703000000000002E-2</c:v>
                </c:pt>
                <c:pt idx="2270">
                  <c:v>8.0271999999999996E-2</c:v>
                </c:pt>
                <c:pt idx="2271">
                  <c:v>7.9793000000000003E-2</c:v>
                </c:pt>
                <c:pt idx="2272">
                  <c:v>7.9318E-2</c:v>
                </c:pt>
                <c:pt idx="2273">
                  <c:v>7.8845999999999999E-2</c:v>
                </c:pt>
                <c:pt idx="2274">
                  <c:v>7.8378000000000003E-2</c:v>
                </c:pt>
                <c:pt idx="2275">
                  <c:v>7.7911999999999995E-2</c:v>
                </c:pt>
                <c:pt idx="2276">
                  <c:v>7.7449000000000004E-2</c:v>
                </c:pt>
                <c:pt idx="2277">
                  <c:v>7.6987E-2</c:v>
                </c:pt>
                <c:pt idx="2278">
                  <c:v>7.6525999999999997E-2</c:v>
                </c:pt>
                <c:pt idx="2279">
                  <c:v>7.6066999999999996E-2</c:v>
                </c:pt>
                <c:pt idx="2280">
                  <c:v>7.5607999999999995E-2</c:v>
                </c:pt>
                <c:pt idx="2281">
                  <c:v>7.5148000000000006E-2</c:v>
                </c:pt>
                <c:pt idx="2282">
                  <c:v>7.4688000000000004E-2</c:v>
                </c:pt>
                <c:pt idx="2283">
                  <c:v>7.4226E-2</c:v>
                </c:pt>
                <c:pt idx="2284">
                  <c:v>7.3761999999999994E-2</c:v>
                </c:pt>
                <c:pt idx="2285">
                  <c:v>7.3296E-2</c:v>
                </c:pt>
                <c:pt idx="2286">
                  <c:v>7.2829000000000005E-2</c:v>
                </c:pt>
                <c:pt idx="2287">
                  <c:v>7.2360999999999995E-2</c:v>
                </c:pt>
                <c:pt idx="2288">
                  <c:v>7.1892999999999999E-2</c:v>
                </c:pt>
                <c:pt idx="2289">
                  <c:v>7.1426000000000003E-2</c:v>
                </c:pt>
                <c:pt idx="2290">
                  <c:v>7.0959999999999995E-2</c:v>
                </c:pt>
                <c:pt idx="2291">
                  <c:v>7.0494000000000001E-2</c:v>
                </c:pt>
                <c:pt idx="2292">
                  <c:v>7.0028999999999994E-2</c:v>
                </c:pt>
                <c:pt idx="2293">
                  <c:v>6.9563E-2</c:v>
                </c:pt>
                <c:pt idx="2294">
                  <c:v>6.9098000000000007E-2</c:v>
                </c:pt>
                <c:pt idx="2295">
                  <c:v>6.8635000000000002E-2</c:v>
                </c:pt>
                <c:pt idx="2296">
                  <c:v>6.8174999999999999E-2</c:v>
                </c:pt>
                <c:pt idx="2297">
                  <c:v>6.7719000000000001E-2</c:v>
                </c:pt>
                <c:pt idx="2298">
                  <c:v>6.7265000000000005E-2</c:v>
                </c:pt>
                <c:pt idx="2299">
                  <c:v>6.6812999999999997E-2</c:v>
                </c:pt>
                <c:pt idx="2300">
                  <c:v>6.6363000000000005E-2</c:v>
                </c:pt>
                <c:pt idx="2301">
                  <c:v>6.5912999999999999E-2</c:v>
                </c:pt>
                <c:pt idx="2302">
                  <c:v>6.5462999999999993E-2</c:v>
                </c:pt>
                <c:pt idx="2303">
                  <c:v>6.5013000000000001E-2</c:v>
                </c:pt>
                <c:pt idx="2304">
                  <c:v>6.4562999999999995E-2</c:v>
                </c:pt>
                <c:pt idx="2305">
                  <c:v>6.4113000000000003E-2</c:v>
                </c:pt>
                <c:pt idx="2306">
                  <c:v>6.3662999999999997E-2</c:v>
                </c:pt>
                <c:pt idx="2307">
                  <c:v>6.3212000000000004E-2</c:v>
                </c:pt>
                <c:pt idx="2308">
                  <c:v>6.2759999999999996E-2</c:v>
                </c:pt>
                <c:pt idx="2309">
                  <c:v>6.2309999999999997E-2</c:v>
                </c:pt>
                <c:pt idx="2310">
                  <c:v>6.1862E-2</c:v>
                </c:pt>
                <c:pt idx="2311">
                  <c:v>6.1419000000000001E-2</c:v>
                </c:pt>
                <c:pt idx="2312">
                  <c:v>6.0979999999999999E-2</c:v>
                </c:pt>
                <c:pt idx="2313">
                  <c:v>6.0546000000000003E-2</c:v>
                </c:pt>
                <c:pt idx="2314">
                  <c:v>6.0115000000000002E-2</c:v>
                </c:pt>
                <c:pt idx="2315">
                  <c:v>5.9686999999999997E-2</c:v>
                </c:pt>
                <c:pt idx="2316">
                  <c:v>5.926E-2</c:v>
                </c:pt>
                <c:pt idx="2317">
                  <c:v>5.8834999999999998E-2</c:v>
                </c:pt>
                <c:pt idx="2318">
                  <c:v>5.8409000000000003E-2</c:v>
                </c:pt>
                <c:pt idx="2319">
                  <c:v>5.7981999999999999E-2</c:v>
                </c:pt>
                <c:pt idx="2320">
                  <c:v>5.7553E-2</c:v>
                </c:pt>
                <c:pt idx="2321">
                  <c:v>5.7120999999999998E-2</c:v>
                </c:pt>
                <c:pt idx="2322">
                  <c:v>5.6686E-2</c:v>
                </c:pt>
                <c:pt idx="2323">
                  <c:v>5.6250000000000001E-2</c:v>
                </c:pt>
                <c:pt idx="2324">
                  <c:v>5.5809999999999998E-2</c:v>
                </c:pt>
                <c:pt idx="2325">
                  <c:v>5.5368000000000001E-2</c:v>
                </c:pt>
                <c:pt idx="2326">
                  <c:v>5.4925000000000002E-2</c:v>
                </c:pt>
                <c:pt idx="2327">
                  <c:v>5.4482999999999997E-2</c:v>
                </c:pt>
                <c:pt idx="2328">
                  <c:v>5.4044000000000002E-2</c:v>
                </c:pt>
                <c:pt idx="2329">
                  <c:v>5.3607000000000002E-2</c:v>
                </c:pt>
                <c:pt idx="2330">
                  <c:v>5.3173999999999999E-2</c:v>
                </c:pt>
                <c:pt idx="2331">
                  <c:v>5.2743999999999999E-2</c:v>
                </c:pt>
                <c:pt idx="2332">
                  <c:v>5.2318000000000003E-2</c:v>
                </c:pt>
                <c:pt idx="2333">
                  <c:v>5.1895999999999998E-2</c:v>
                </c:pt>
                <c:pt idx="2334">
                  <c:v>5.1477000000000002E-2</c:v>
                </c:pt>
                <c:pt idx="2335">
                  <c:v>5.1061000000000002E-2</c:v>
                </c:pt>
                <c:pt idx="2336">
                  <c:v>5.0646999999999998E-2</c:v>
                </c:pt>
                <c:pt idx="2337">
                  <c:v>5.0235000000000002E-2</c:v>
                </c:pt>
                <c:pt idx="2338">
                  <c:v>4.9825000000000001E-2</c:v>
                </c:pt>
                <c:pt idx="2339">
                  <c:v>4.9417000000000003E-2</c:v>
                </c:pt>
                <c:pt idx="2340">
                  <c:v>4.9012E-2</c:v>
                </c:pt>
                <c:pt idx="2341">
                  <c:v>4.8608999999999999E-2</c:v>
                </c:pt>
                <c:pt idx="2342">
                  <c:v>4.8208000000000001E-2</c:v>
                </c:pt>
                <c:pt idx="2343">
                  <c:v>4.7808000000000003E-2</c:v>
                </c:pt>
                <c:pt idx="2344">
                  <c:v>4.7409E-2</c:v>
                </c:pt>
                <c:pt idx="2345">
                  <c:v>4.7008000000000001E-2</c:v>
                </c:pt>
                <c:pt idx="2346">
                  <c:v>4.6607999999999997E-2</c:v>
                </c:pt>
                <c:pt idx="2347">
                  <c:v>4.6207999999999999E-2</c:v>
                </c:pt>
                <c:pt idx="2348">
                  <c:v>4.5807E-2</c:v>
                </c:pt>
                <c:pt idx="2349">
                  <c:v>4.5406000000000002E-2</c:v>
                </c:pt>
                <c:pt idx="2350">
                  <c:v>4.5004000000000002E-2</c:v>
                </c:pt>
                <c:pt idx="2351">
                  <c:v>4.4602000000000003E-2</c:v>
                </c:pt>
                <c:pt idx="2352">
                  <c:v>4.4200000000000003E-2</c:v>
                </c:pt>
                <c:pt idx="2353">
                  <c:v>4.3797000000000003E-2</c:v>
                </c:pt>
                <c:pt idx="2354">
                  <c:v>4.3395000000000003E-2</c:v>
                </c:pt>
                <c:pt idx="2355">
                  <c:v>4.2993999999999997E-2</c:v>
                </c:pt>
                <c:pt idx="2356">
                  <c:v>4.2597000000000003E-2</c:v>
                </c:pt>
                <c:pt idx="2357">
                  <c:v>4.2202999999999997E-2</c:v>
                </c:pt>
                <c:pt idx="2358">
                  <c:v>4.1813999999999997E-2</c:v>
                </c:pt>
                <c:pt idx="2359">
                  <c:v>4.1428E-2</c:v>
                </c:pt>
                <c:pt idx="2360">
                  <c:v>4.1044999999999998E-2</c:v>
                </c:pt>
                <c:pt idx="2361">
                  <c:v>4.0666000000000001E-2</c:v>
                </c:pt>
                <c:pt idx="2362">
                  <c:v>4.0289999999999999E-2</c:v>
                </c:pt>
                <c:pt idx="2363">
                  <c:v>3.9916E-2</c:v>
                </c:pt>
                <c:pt idx="2364">
                  <c:v>3.9544000000000003E-2</c:v>
                </c:pt>
                <c:pt idx="2365">
                  <c:v>3.9174E-2</c:v>
                </c:pt>
                <c:pt idx="2366">
                  <c:v>3.8807000000000001E-2</c:v>
                </c:pt>
                <c:pt idx="2367">
                  <c:v>3.8442999999999998E-2</c:v>
                </c:pt>
                <c:pt idx="2368">
                  <c:v>3.8081999999999998E-2</c:v>
                </c:pt>
                <c:pt idx="2369">
                  <c:v>3.7724000000000001E-2</c:v>
                </c:pt>
                <c:pt idx="2370">
                  <c:v>3.7366999999999997E-2</c:v>
                </c:pt>
                <c:pt idx="2371">
                  <c:v>3.7011000000000002E-2</c:v>
                </c:pt>
                <c:pt idx="2372">
                  <c:v>3.6653999999999999E-2</c:v>
                </c:pt>
                <c:pt idx="2373">
                  <c:v>3.6297999999999997E-2</c:v>
                </c:pt>
                <c:pt idx="2374">
                  <c:v>3.5944999999999998E-2</c:v>
                </c:pt>
                <c:pt idx="2375">
                  <c:v>3.5595000000000002E-2</c:v>
                </c:pt>
                <c:pt idx="2376">
                  <c:v>3.5248000000000002E-2</c:v>
                </c:pt>
                <c:pt idx="2377">
                  <c:v>3.4904999999999999E-2</c:v>
                </c:pt>
                <c:pt idx="2378">
                  <c:v>3.4566E-2</c:v>
                </c:pt>
                <c:pt idx="2379">
                  <c:v>3.4229999999999997E-2</c:v>
                </c:pt>
                <c:pt idx="2380">
                  <c:v>3.3898999999999999E-2</c:v>
                </c:pt>
                <c:pt idx="2381">
                  <c:v>3.3570999999999997E-2</c:v>
                </c:pt>
                <c:pt idx="2382">
                  <c:v>3.3245999999999998E-2</c:v>
                </c:pt>
                <c:pt idx="2383">
                  <c:v>3.2924000000000002E-2</c:v>
                </c:pt>
                <c:pt idx="2384">
                  <c:v>3.2605000000000002E-2</c:v>
                </c:pt>
                <c:pt idx="2385">
                  <c:v>3.2287999999999997E-2</c:v>
                </c:pt>
                <c:pt idx="2386">
                  <c:v>3.1972E-2</c:v>
                </c:pt>
                <c:pt idx="2387">
                  <c:v>3.1659E-2</c:v>
                </c:pt>
                <c:pt idx="2388">
                  <c:v>3.1349000000000002E-2</c:v>
                </c:pt>
                <c:pt idx="2389">
                  <c:v>3.1040999999999999E-2</c:v>
                </c:pt>
                <c:pt idx="2390">
                  <c:v>3.0735999999999999E-2</c:v>
                </c:pt>
                <c:pt idx="2391">
                  <c:v>3.0433000000000002E-2</c:v>
                </c:pt>
                <c:pt idx="2392">
                  <c:v>3.0131000000000002E-2</c:v>
                </c:pt>
                <c:pt idx="2393">
                  <c:v>2.9832000000000001E-2</c:v>
                </c:pt>
                <c:pt idx="2394">
                  <c:v>2.9536E-2</c:v>
                </c:pt>
                <c:pt idx="2395">
                  <c:v>2.9242000000000001E-2</c:v>
                </c:pt>
                <c:pt idx="2396">
                  <c:v>2.8951000000000001E-2</c:v>
                </c:pt>
                <c:pt idx="2397">
                  <c:v>2.8665E-2</c:v>
                </c:pt>
                <c:pt idx="2398">
                  <c:v>2.8382000000000001E-2</c:v>
                </c:pt>
                <c:pt idx="2399">
                  <c:v>2.8101999999999999E-2</c:v>
                </c:pt>
                <c:pt idx="2400">
                  <c:v>2.7827000000000001E-2</c:v>
                </c:pt>
                <c:pt idx="2401">
                  <c:v>2.7553999999999999E-2</c:v>
                </c:pt>
                <c:pt idx="2402">
                  <c:v>2.7285E-2</c:v>
                </c:pt>
                <c:pt idx="2403">
                  <c:v>2.7018E-2</c:v>
                </c:pt>
                <c:pt idx="2404">
                  <c:v>2.6755000000000001E-2</c:v>
                </c:pt>
                <c:pt idx="2405">
                  <c:v>2.6494E-2</c:v>
                </c:pt>
                <c:pt idx="2406">
                  <c:v>2.6235999999999999E-2</c:v>
                </c:pt>
                <c:pt idx="2407">
                  <c:v>2.5981000000000001E-2</c:v>
                </c:pt>
                <c:pt idx="2408">
                  <c:v>2.5728999999999998E-2</c:v>
                </c:pt>
                <c:pt idx="2409">
                  <c:v>2.5479000000000002E-2</c:v>
                </c:pt>
                <c:pt idx="2410">
                  <c:v>2.5232999999999998E-2</c:v>
                </c:pt>
                <c:pt idx="2411">
                  <c:v>2.4989999999999998E-2</c:v>
                </c:pt>
                <c:pt idx="2412">
                  <c:v>2.4750000000000001E-2</c:v>
                </c:pt>
                <c:pt idx="2413">
                  <c:v>2.4513E-2</c:v>
                </c:pt>
                <c:pt idx="2414">
                  <c:v>2.4278000000000001E-2</c:v>
                </c:pt>
                <c:pt idx="2415">
                  <c:v>2.4045E-2</c:v>
                </c:pt>
                <c:pt idx="2416">
                  <c:v>2.3813999999999998E-2</c:v>
                </c:pt>
                <c:pt idx="2417">
                  <c:v>2.3584999999999998E-2</c:v>
                </c:pt>
                <c:pt idx="2418">
                  <c:v>2.3358E-2</c:v>
                </c:pt>
                <c:pt idx="2419">
                  <c:v>2.3132E-2</c:v>
                </c:pt>
                <c:pt idx="2420">
                  <c:v>2.2908999999999999E-2</c:v>
                </c:pt>
                <c:pt idx="2421">
                  <c:v>2.2688E-2</c:v>
                </c:pt>
                <c:pt idx="2422">
                  <c:v>2.2468999999999999E-2</c:v>
                </c:pt>
                <c:pt idx="2423">
                  <c:v>2.2252999999999998E-2</c:v>
                </c:pt>
                <c:pt idx="2424">
                  <c:v>2.2037999999999999E-2</c:v>
                </c:pt>
                <c:pt idx="2425">
                  <c:v>2.1825000000000001E-2</c:v>
                </c:pt>
                <c:pt idx="2426">
                  <c:v>2.1614000000000001E-2</c:v>
                </c:pt>
                <c:pt idx="2427">
                  <c:v>2.1403999999999999E-2</c:v>
                </c:pt>
                <c:pt idx="2428">
                  <c:v>2.1196E-2</c:v>
                </c:pt>
                <c:pt idx="2429">
                  <c:v>2.0990000000000002E-2</c:v>
                </c:pt>
                <c:pt idx="2430">
                  <c:v>2.0785999999999999E-2</c:v>
                </c:pt>
                <c:pt idx="2431">
                  <c:v>2.0584000000000002E-2</c:v>
                </c:pt>
                <c:pt idx="2432">
                  <c:v>2.0383999999999999E-2</c:v>
                </c:pt>
                <c:pt idx="2433">
                  <c:v>2.0187E-2</c:v>
                </c:pt>
                <c:pt idx="2434">
                  <c:v>1.9993E-2</c:v>
                </c:pt>
                <c:pt idx="2435">
                  <c:v>1.9802E-2</c:v>
                </c:pt>
                <c:pt idx="2436">
                  <c:v>1.9615E-2</c:v>
                </c:pt>
                <c:pt idx="2437">
                  <c:v>1.9432999999999999E-2</c:v>
                </c:pt>
                <c:pt idx="2438">
                  <c:v>1.9254E-2</c:v>
                </c:pt>
                <c:pt idx="2439">
                  <c:v>1.9078999999999999E-2</c:v>
                </c:pt>
                <c:pt idx="2440">
                  <c:v>1.8908000000000001E-2</c:v>
                </c:pt>
                <c:pt idx="2441">
                  <c:v>1.874E-2</c:v>
                </c:pt>
                <c:pt idx="2442">
                  <c:v>1.8575000000000001E-2</c:v>
                </c:pt>
                <c:pt idx="2443">
                  <c:v>1.8412000000000001E-2</c:v>
                </c:pt>
                <c:pt idx="2444">
                  <c:v>1.8252000000000001E-2</c:v>
                </c:pt>
                <c:pt idx="2445">
                  <c:v>1.8095E-2</c:v>
                </c:pt>
                <c:pt idx="2446">
                  <c:v>1.7939E-2</c:v>
                </c:pt>
                <c:pt idx="2447">
                  <c:v>1.7786E-2</c:v>
                </c:pt>
                <c:pt idx="2448">
                  <c:v>1.7634E-2</c:v>
                </c:pt>
                <c:pt idx="2449">
                  <c:v>1.7484E-2</c:v>
                </c:pt>
                <c:pt idx="2450">
                  <c:v>1.7336000000000001E-2</c:v>
                </c:pt>
                <c:pt idx="2451">
                  <c:v>1.719E-2</c:v>
                </c:pt>
                <c:pt idx="2452">
                  <c:v>1.7045000000000001E-2</c:v>
                </c:pt>
                <c:pt idx="2453">
                  <c:v>1.6902E-2</c:v>
                </c:pt>
                <c:pt idx="2454">
                  <c:v>1.6761000000000002E-2</c:v>
                </c:pt>
                <c:pt idx="2455">
                  <c:v>1.6622000000000001E-2</c:v>
                </c:pt>
                <c:pt idx="2456">
                  <c:v>1.6483999999999999E-2</c:v>
                </c:pt>
                <c:pt idx="2457">
                  <c:v>1.6348000000000001E-2</c:v>
                </c:pt>
                <c:pt idx="2458">
                  <c:v>1.6213000000000002E-2</c:v>
                </c:pt>
                <c:pt idx="2459">
                  <c:v>1.6080000000000001E-2</c:v>
                </c:pt>
                <c:pt idx="2460">
                  <c:v>1.5948E-2</c:v>
                </c:pt>
                <c:pt idx="2461">
                  <c:v>1.5817999999999999E-2</c:v>
                </c:pt>
                <c:pt idx="2462">
                  <c:v>0.11019</c:v>
                </c:pt>
                <c:pt idx="2463">
                  <c:v>0.12864</c:v>
                </c:pt>
                <c:pt idx="2464">
                  <c:v>0.12755</c:v>
                </c:pt>
                <c:pt idx="2465">
                  <c:v>0.12648999999999999</c:v>
                </c:pt>
                <c:pt idx="2466">
                  <c:v>0.12544</c:v>
                </c:pt>
                <c:pt idx="2467">
                  <c:v>0.12441000000000001</c:v>
                </c:pt>
                <c:pt idx="2468">
                  <c:v>0.1234</c:v>
                </c:pt>
                <c:pt idx="2469">
                  <c:v>0.12241</c:v>
                </c:pt>
                <c:pt idx="2470">
                  <c:v>0.12142</c:v>
                </c:pt>
                <c:pt idx="2471">
                  <c:v>0.12044000000000001</c:v>
                </c:pt>
                <c:pt idx="2472">
                  <c:v>0.11947000000000001</c:v>
                </c:pt>
                <c:pt idx="2473">
                  <c:v>0.11851</c:v>
                </c:pt>
                <c:pt idx="2474">
                  <c:v>0.11754000000000001</c:v>
                </c:pt>
                <c:pt idx="2475">
                  <c:v>0.11658</c:v>
                </c:pt>
                <c:pt idx="2476">
                  <c:v>0.12867000000000001</c:v>
                </c:pt>
                <c:pt idx="2477">
                  <c:v>0.12759999999999999</c:v>
                </c:pt>
                <c:pt idx="2478">
                  <c:v>0.12654000000000001</c:v>
                </c:pt>
                <c:pt idx="2479">
                  <c:v>0.12548999999999999</c:v>
                </c:pt>
                <c:pt idx="2480">
                  <c:v>0.12445000000000001</c:v>
                </c:pt>
                <c:pt idx="2481">
                  <c:v>0.12343999999999999</c:v>
                </c:pt>
                <c:pt idx="2482">
                  <c:v>0.12243999999999999</c:v>
                </c:pt>
                <c:pt idx="2483">
                  <c:v>0.12146</c:v>
                </c:pt>
                <c:pt idx="2484">
                  <c:v>0.12049</c:v>
                </c:pt>
                <c:pt idx="2485">
                  <c:v>0.13075999999999999</c:v>
                </c:pt>
                <c:pt idx="2486">
                  <c:v>0.12973000000000001</c:v>
                </c:pt>
                <c:pt idx="2487">
                  <c:v>0.12870999999999999</c:v>
                </c:pt>
                <c:pt idx="2488">
                  <c:v>0.12772</c:v>
                </c:pt>
                <c:pt idx="2489">
                  <c:v>0.1321</c:v>
                </c:pt>
                <c:pt idx="2490">
                  <c:v>0.13109000000000001</c:v>
                </c:pt>
                <c:pt idx="2491">
                  <c:v>0.13009999999999999</c:v>
                </c:pt>
                <c:pt idx="2492">
                  <c:v>0.12912000000000001</c:v>
                </c:pt>
                <c:pt idx="2493">
                  <c:v>0.12816</c:v>
                </c:pt>
                <c:pt idx="2494">
                  <c:v>0.12723000000000001</c:v>
                </c:pt>
                <c:pt idx="2495">
                  <c:v>0.12631000000000001</c:v>
                </c:pt>
                <c:pt idx="2496">
                  <c:v>0.12542</c:v>
                </c:pt>
                <c:pt idx="2497">
                  <c:v>0.12454999999999999</c:v>
                </c:pt>
                <c:pt idx="2498">
                  <c:v>0.12368999999999999</c:v>
                </c:pt>
                <c:pt idx="2499">
                  <c:v>0.12284</c:v>
                </c:pt>
                <c:pt idx="2500">
                  <c:v>0.122</c:v>
                </c:pt>
                <c:pt idx="2501">
                  <c:v>0.12117</c:v>
                </c:pt>
                <c:pt idx="2502">
                  <c:v>0.12035999999999999</c:v>
                </c:pt>
                <c:pt idx="2503">
                  <c:v>0.11956</c:v>
                </c:pt>
                <c:pt idx="2504">
                  <c:v>0.11877</c:v>
                </c:pt>
                <c:pt idx="2505">
                  <c:v>0.11799999999999999</c:v>
                </c:pt>
                <c:pt idx="2506">
                  <c:v>0.12307999999999999</c:v>
                </c:pt>
                <c:pt idx="2507">
                  <c:v>0.12230000000000001</c:v>
                </c:pt>
                <c:pt idx="2508">
                  <c:v>0.12917000000000001</c:v>
                </c:pt>
                <c:pt idx="2509">
                  <c:v>0.12837000000000001</c:v>
                </c:pt>
                <c:pt idx="2510">
                  <c:v>0.12758</c:v>
                </c:pt>
                <c:pt idx="2511">
                  <c:v>0.1268</c:v>
                </c:pt>
                <c:pt idx="2512">
                  <c:v>0.13877</c:v>
                </c:pt>
                <c:pt idx="2513">
                  <c:v>0.15</c:v>
                </c:pt>
                <c:pt idx="2514">
                  <c:v>0.14907999999999999</c:v>
                </c:pt>
                <c:pt idx="2515">
                  <c:v>0.14818000000000001</c:v>
                </c:pt>
                <c:pt idx="2516">
                  <c:v>0.14727999999999999</c:v>
                </c:pt>
                <c:pt idx="2517">
                  <c:v>0.14638999999999999</c:v>
                </c:pt>
                <c:pt idx="2518">
                  <c:v>0.14551</c:v>
                </c:pt>
                <c:pt idx="2519">
                  <c:v>0.14463999999999999</c:v>
                </c:pt>
                <c:pt idx="2520">
                  <c:v>0.14377000000000001</c:v>
                </c:pt>
                <c:pt idx="2521">
                  <c:v>0.14291999999999999</c:v>
                </c:pt>
                <c:pt idx="2522">
                  <c:v>0.14208000000000001</c:v>
                </c:pt>
                <c:pt idx="2523">
                  <c:v>0.14124999999999999</c:v>
                </c:pt>
                <c:pt idx="2524">
                  <c:v>0.14043</c:v>
                </c:pt>
                <c:pt idx="2525">
                  <c:v>0.13961999999999999</c:v>
                </c:pt>
                <c:pt idx="2526">
                  <c:v>0.13882</c:v>
                </c:pt>
                <c:pt idx="2527">
                  <c:v>0.13804</c:v>
                </c:pt>
                <c:pt idx="2528">
                  <c:v>0.13727</c:v>
                </c:pt>
                <c:pt idx="2529">
                  <c:v>0.13652</c:v>
                </c:pt>
                <c:pt idx="2530">
                  <c:v>0.13578000000000001</c:v>
                </c:pt>
                <c:pt idx="2531">
                  <c:v>0.13503999999999999</c:v>
                </c:pt>
                <c:pt idx="2532">
                  <c:v>0.13431999999999999</c:v>
                </c:pt>
                <c:pt idx="2533">
                  <c:v>0.1336</c:v>
                </c:pt>
                <c:pt idx="2534">
                  <c:v>0.13289000000000001</c:v>
                </c:pt>
                <c:pt idx="2535">
                  <c:v>0.13219</c:v>
                </c:pt>
                <c:pt idx="2536">
                  <c:v>0.13150000000000001</c:v>
                </c:pt>
                <c:pt idx="2537">
                  <c:v>0.13081000000000001</c:v>
                </c:pt>
                <c:pt idx="2538">
                  <c:v>0.13014000000000001</c:v>
                </c:pt>
                <c:pt idx="2539">
                  <c:v>0.12947</c:v>
                </c:pt>
                <c:pt idx="2540">
                  <c:v>0.1288</c:v>
                </c:pt>
                <c:pt idx="2541">
                  <c:v>0.12814</c:v>
                </c:pt>
                <c:pt idx="2542">
                  <c:v>0.12747</c:v>
                </c:pt>
                <c:pt idx="2543">
                  <c:v>0.1268</c:v>
                </c:pt>
                <c:pt idx="2544">
                  <c:v>0.12612999999999999</c:v>
                </c:pt>
                <c:pt idx="2545">
                  <c:v>0.12545999999999999</c:v>
                </c:pt>
                <c:pt idx="2546">
                  <c:v>0.12478</c:v>
                </c:pt>
                <c:pt idx="2547">
                  <c:v>0.12411</c:v>
                </c:pt>
                <c:pt idx="2548">
                  <c:v>0.12343</c:v>
                </c:pt>
                <c:pt idx="2549">
                  <c:v>0.12275</c:v>
                </c:pt>
                <c:pt idx="2550">
                  <c:v>0.12207</c:v>
                </c:pt>
                <c:pt idx="2551">
                  <c:v>0.12139</c:v>
                </c:pt>
                <c:pt idx="2552">
                  <c:v>0.12071999999999999</c:v>
                </c:pt>
                <c:pt idx="2553">
                  <c:v>0.12005</c:v>
                </c:pt>
                <c:pt idx="2554">
                  <c:v>0.11939</c:v>
                </c:pt>
                <c:pt idx="2555">
                  <c:v>0.11873</c:v>
                </c:pt>
                <c:pt idx="2556">
                  <c:v>0.11808</c:v>
                </c:pt>
                <c:pt idx="2557">
                  <c:v>0.11743000000000001</c:v>
                </c:pt>
                <c:pt idx="2558">
                  <c:v>0.1168</c:v>
                </c:pt>
                <c:pt idx="2559">
                  <c:v>0.11617</c:v>
                </c:pt>
                <c:pt idx="2560">
                  <c:v>0.11555</c:v>
                </c:pt>
                <c:pt idx="2561">
                  <c:v>0.11493</c:v>
                </c:pt>
                <c:pt idx="2562">
                  <c:v>0.11432</c:v>
                </c:pt>
                <c:pt idx="2563">
                  <c:v>0.11371000000000001</c:v>
                </c:pt>
                <c:pt idx="2564">
                  <c:v>0.11311</c:v>
                </c:pt>
                <c:pt idx="2565">
                  <c:v>0.1125</c:v>
                </c:pt>
                <c:pt idx="2566">
                  <c:v>0.1119</c:v>
                </c:pt>
                <c:pt idx="2567">
                  <c:v>0.11131000000000001</c:v>
                </c:pt>
                <c:pt idx="2568">
                  <c:v>0.11071</c:v>
                </c:pt>
                <c:pt idx="2569">
                  <c:v>0.11012</c:v>
                </c:pt>
                <c:pt idx="2570">
                  <c:v>0.10953</c:v>
                </c:pt>
                <c:pt idx="2571">
                  <c:v>0.10894</c:v>
                </c:pt>
                <c:pt idx="2572">
                  <c:v>0.10835</c:v>
                </c:pt>
                <c:pt idx="2573">
                  <c:v>0.10777</c:v>
                </c:pt>
                <c:pt idx="2574">
                  <c:v>0.10718999999999999</c:v>
                </c:pt>
                <c:pt idx="2575">
                  <c:v>0.10661</c:v>
                </c:pt>
                <c:pt idx="2576">
                  <c:v>0.10603</c:v>
                </c:pt>
                <c:pt idx="2577">
                  <c:v>0.10546</c:v>
                </c:pt>
                <c:pt idx="2578">
                  <c:v>0.10488</c:v>
                </c:pt>
                <c:pt idx="2579">
                  <c:v>0.10431</c:v>
                </c:pt>
                <c:pt idx="2580">
                  <c:v>0.10374</c:v>
                </c:pt>
                <c:pt idx="2581">
                  <c:v>0.10317999999999999</c:v>
                </c:pt>
                <c:pt idx="2582">
                  <c:v>0.10263</c:v>
                </c:pt>
                <c:pt idx="2583">
                  <c:v>0.10206999999999999</c:v>
                </c:pt>
                <c:pt idx="2584">
                  <c:v>0.10152</c:v>
                </c:pt>
                <c:pt idx="2585">
                  <c:v>0.10095999999999999</c:v>
                </c:pt>
                <c:pt idx="2586">
                  <c:v>0.10041</c:v>
                </c:pt>
                <c:pt idx="2587">
                  <c:v>9.9860000000000004E-2</c:v>
                </c:pt>
                <c:pt idx="2588">
                  <c:v>9.9307000000000006E-2</c:v>
                </c:pt>
                <c:pt idx="2589">
                  <c:v>9.8751000000000005E-2</c:v>
                </c:pt>
                <c:pt idx="2590">
                  <c:v>9.8194000000000004E-2</c:v>
                </c:pt>
                <c:pt idx="2591">
                  <c:v>9.7638000000000003E-2</c:v>
                </c:pt>
                <c:pt idx="2592">
                  <c:v>9.7083000000000003E-2</c:v>
                </c:pt>
                <c:pt idx="2593">
                  <c:v>9.6530000000000005E-2</c:v>
                </c:pt>
                <c:pt idx="2594">
                  <c:v>9.5978999999999995E-2</c:v>
                </c:pt>
                <c:pt idx="2595">
                  <c:v>9.5431000000000002E-2</c:v>
                </c:pt>
                <c:pt idx="2596">
                  <c:v>9.4886999999999999E-2</c:v>
                </c:pt>
                <c:pt idx="2597">
                  <c:v>9.4348000000000001E-2</c:v>
                </c:pt>
                <c:pt idx="2598">
                  <c:v>9.3813999999999995E-2</c:v>
                </c:pt>
                <c:pt idx="2599">
                  <c:v>9.3285000000000007E-2</c:v>
                </c:pt>
                <c:pt idx="2600">
                  <c:v>9.2760999999999996E-2</c:v>
                </c:pt>
                <c:pt idx="2601">
                  <c:v>9.2239000000000002E-2</c:v>
                </c:pt>
                <c:pt idx="2602">
                  <c:v>9.1719999999999996E-2</c:v>
                </c:pt>
                <c:pt idx="2603">
                  <c:v>9.1203999999999993E-2</c:v>
                </c:pt>
                <c:pt idx="2604">
                  <c:v>9.0689000000000006E-2</c:v>
                </c:pt>
                <c:pt idx="2605">
                  <c:v>9.0175000000000005E-2</c:v>
                </c:pt>
                <c:pt idx="2606">
                  <c:v>8.9663999999999994E-2</c:v>
                </c:pt>
                <c:pt idx="2607">
                  <c:v>8.9154999999999998E-2</c:v>
                </c:pt>
                <c:pt idx="2608">
                  <c:v>8.8648000000000005E-2</c:v>
                </c:pt>
                <c:pt idx="2609">
                  <c:v>8.8141999999999998E-2</c:v>
                </c:pt>
                <c:pt idx="2610">
                  <c:v>8.7638999999999995E-2</c:v>
                </c:pt>
                <c:pt idx="2611">
                  <c:v>8.7137999999999993E-2</c:v>
                </c:pt>
                <c:pt idx="2612">
                  <c:v>8.6642999999999998E-2</c:v>
                </c:pt>
                <c:pt idx="2613">
                  <c:v>8.6153999999999994E-2</c:v>
                </c:pt>
                <c:pt idx="2614">
                  <c:v>8.5672999999999999E-2</c:v>
                </c:pt>
                <c:pt idx="2615">
                  <c:v>0.10628</c:v>
                </c:pt>
                <c:pt idx="2616">
                  <c:v>0.11007</c:v>
                </c:pt>
                <c:pt idx="2617">
                  <c:v>0.10947</c:v>
                </c:pt>
                <c:pt idx="2618">
                  <c:v>0.10888</c:v>
                </c:pt>
                <c:pt idx="2619">
                  <c:v>0.11458</c:v>
                </c:pt>
                <c:pt idx="2620">
                  <c:v>0.12031</c:v>
                </c:pt>
                <c:pt idx="2621">
                  <c:v>0.11966</c:v>
                </c:pt>
                <c:pt idx="2622">
                  <c:v>0.11901</c:v>
                </c:pt>
                <c:pt idx="2623">
                  <c:v>0.11835</c:v>
                </c:pt>
                <c:pt idx="2624">
                  <c:v>0.11769</c:v>
                </c:pt>
                <c:pt idx="2625">
                  <c:v>0.11703</c:v>
                </c:pt>
                <c:pt idx="2626">
                  <c:v>0.11636000000000001</c:v>
                </c:pt>
                <c:pt idx="2627">
                  <c:v>0.11568000000000001</c:v>
                </c:pt>
                <c:pt idx="2628">
                  <c:v>0.11501</c:v>
                </c:pt>
                <c:pt idx="2629">
                  <c:v>0.11433</c:v>
                </c:pt>
                <c:pt idx="2630">
                  <c:v>0.11366</c:v>
                </c:pt>
                <c:pt idx="2631">
                  <c:v>0.11298999999999999</c:v>
                </c:pt>
                <c:pt idx="2632">
                  <c:v>0.11230999999999999</c:v>
                </c:pt>
                <c:pt idx="2633">
                  <c:v>0.11164</c:v>
                </c:pt>
                <c:pt idx="2634">
                  <c:v>0.11097</c:v>
                </c:pt>
                <c:pt idx="2635">
                  <c:v>0.1103</c:v>
                </c:pt>
                <c:pt idx="2636">
                  <c:v>0.10963000000000001</c:v>
                </c:pt>
                <c:pt idx="2637">
                  <c:v>0.10896</c:v>
                </c:pt>
                <c:pt idx="2638">
                  <c:v>0.10828</c:v>
                </c:pt>
                <c:pt idx="2639">
                  <c:v>0.10761</c:v>
                </c:pt>
                <c:pt idx="2640">
                  <c:v>0.10693</c:v>
                </c:pt>
                <c:pt idx="2641">
                  <c:v>0.10625</c:v>
                </c:pt>
                <c:pt idx="2642">
                  <c:v>0.10557</c:v>
                </c:pt>
                <c:pt idx="2643">
                  <c:v>0.10489</c:v>
                </c:pt>
                <c:pt idx="2644">
                  <c:v>0.1042</c:v>
                </c:pt>
                <c:pt idx="2645">
                  <c:v>0.10351</c:v>
                </c:pt>
                <c:pt idx="2646">
                  <c:v>0.10281999999999999</c:v>
                </c:pt>
                <c:pt idx="2647">
                  <c:v>0.10212</c:v>
                </c:pt>
                <c:pt idx="2648">
                  <c:v>0.10143000000000001</c:v>
                </c:pt>
                <c:pt idx="2649">
                  <c:v>0.10073</c:v>
                </c:pt>
                <c:pt idx="2650">
                  <c:v>0.10002999999999999</c:v>
                </c:pt>
                <c:pt idx="2651">
                  <c:v>9.9339999999999998E-2</c:v>
                </c:pt>
                <c:pt idx="2652">
                  <c:v>9.8651000000000003E-2</c:v>
                </c:pt>
                <c:pt idx="2653">
                  <c:v>9.7966999999999999E-2</c:v>
                </c:pt>
                <c:pt idx="2654">
                  <c:v>9.7289E-2</c:v>
                </c:pt>
                <c:pt idx="2655">
                  <c:v>9.6615000000000006E-2</c:v>
                </c:pt>
                <c:pt idx="2656">
                  <c:v>9.5945000000000003E-2</c:v>
                </c:pt>
                <c:pt idx="2657">
                  <c:v>9.5274999999999999E-2</c:v>
                </c:pt>
                <c:pt idx="2658">
                  <c:v>9.4603999999999994E-2</c:v>
                </c:pt>
                <c:pt idx="2659">
                  <c:v>9.3932000000000002E-2</c:v>
                </c:pt>
                <c:pt idx="2660">
                  <c:v>9.3259999999999996E-2</c:v>
                </c:pt>
                <c:pt idx="2661">
                  <c:v>9.2590000000000006E-2</c:v>
                </c:pt>
                <c:pt idx="2662">
                  <c:v>9.1923000000000005E-2</c:v>
                </c:pt>
                <c:pt idx="2663">
                  <c:v>9.1259000000000007E-2</c:v>
                </c:pt>
                <c:pt idx="2664">
                  <c:v>9.0598999999999999E-2</c:v>
                </c:pt>
                <c:pt idx="2665">
                  <c:v>8.9942999999999995E-2</c:v>
                </c:pt>
                <c:pt idx="2666">
                  <c:v>8.9291999999999996E-2</c:v>
                </c:pt>
                <c:pt idx="2667">
                  <c:v>8.8646000000000003E-2</c:v>
                </c:pt>
                <c:pt idx="2668">
                  <c:v>8.8007000000000002E-2</c:v>
                </c:pt>
                <c:pt idx="2669">
                  <c:v>8.7374999999999994E-2</c:v>
                </c:pt>
                <c:pt idx="2670">
                  <c:v>8.6750999999999995E-2</c:v>
                </c:pt>
                <c:pt idx="2671">
                  <c:v>8.8789999999999994E-2</c:v>
                </c:pt>
                <c:pt idx="2672">
                  <c:v>8.8353000000000001E-2</c:v>
                </c:pt>
                <c:pt idx="2673">
                  <c:v>0.12531999999999999</c:v>
                </c:pt>
                <c:pt idx="2674">
                  <c:v>0.14033000000000001</c:v>
                </c:pt>
                <c:pt idx="2675">
                  <c:v>0.14963000000000001</c:v>
                </c:pt>
                <c:pt idx="2676">
                  <c:v>0.16552</c:v>
                </c:pt>
                <c:pt idx="2677">
                  <c:v>0.16452</c:v>
                </c:pt>
                <c:pt idx="2678">
                  <c:v>0.16353000000000001</c:v>
                </c:pt>
                <c:pt idx="2679">
                  <c:v>0.16253999999999999</c:v>
                </c:pt>
                <c:pt idx="2680">
                  <c:v>0.16156999999999999</c:v>
                </c:pt>
                <c:pt idx="2681">
                  <c:v>0.16059000000000001</c:v>
                </c:pt>
                <c:pt idx="2682">
                  <c:v>0.15962000000000001</c:v>
                </c:pt>
                <c:pt idx="2683">
                  <c:v>0.15864</c:v>
                </c:pt>
                <c:pt idx="2684">
                  <c:v>0.15765000000000001</c:v>
                </c:pt>
                <c:pt idx="2685">
                  <c:v>0.15664</c:v>
                </c:pt>
                <c:pt idx="2686">
                  <c:v>0.15562999999999999</c:v>
                </c:pt>
                <c:pt idx="2687">
                  <c:v>0.15461</c:v>
                </c:pt>
                <c:pt idx="2688">
                  <c:v>0.15357999999999999</c:v>
                </c:pt>
                <c:pt idx="2689">
                  <c:v>0.15254999999999999</c:v>
                </c:pt>
                <c:pt idx="2690">
                  <c:v>0.15153</c:v>
                </c:pt>
                <c:pt idx="2691">
                  <c:v>0.15049999999999999</c:v>
                </c:pt>
                <c:pt idx="2692">
                  <c:v>0.14948</c:v>
                </c:pt>
                <c:pt idx="2693">
                  <c:v>0.14846999999999999</c:v>
                </c:pt>
                <c:pt idx="2694">
                  <c:v>0.14746000000000001</c:v>
                </c:pt>
                <c:pt idx="2695">
                  <c:v>0.14646999999999999</c:v>
                </c:pt>
                <c:pt idx="2696">
                  <c:v>0.14548</c:v>
                </c:pt>
                <c:pt idx="2697">
                  <c:v>0.14451</c:v>
                </c:pt>
                <c:pt idx="2698">
                  <c:v>0.14355000000000001</c:v>
                </c:pt>
                <c:pt idx="2699">
                  <c:v>0.14258999999999999</c:v>
                </c:pt>
                <c:pt idx="2700">
                  <c:v>0.14163999999999999</c:v>
                </c:pt>
                <c:pt idx="2701">
                  <c:v>0.14069999999999999</c:v>
                </c:pt>
                <c:pt idx="2702">
                  <c:v>0.13976</c:v>
                </c:pt>
                <c:pt idx="2703">
                  <c:v>0.13882</c:v>
                </c:pt>
                <c:pt idx="2704">
                  <c:v>0.13789000000000001</c:v>
                </c:pt>
                <c:pt idx="2705">
                  <c:v>0.13697000000000001</c:v>
                </c:pt>
                <c:pt idx="2706">
                  <c:v>0.13605</c:v>
                </c:pt>
                <c:pt idx="2707">
                  <c:v>0.13514000000000001</c:v>
                </c:pt>
                <c:pt idx="2708">
                  <c:v>0.13422999999999999</c:v>
                </c:pt>
                <c:pt idx="2709">
                  <c:v>0.13331999999999999</c:v>
                </c:pt>
                <c:pt idx="2710">
                  <c:v>0.13241</c:v>
                </c:pt>
                <c:pt idx="2711">
                  <c:v>0.13150000000000001</c:v>
                </c:pt>
                <c:pt idx="2712">
                  <c:v>0.13059999999999999</c:v>
                </c:pt>
                <c:pt idx="2713">
                  <c:v>0.12969</c:v>
                </c:pt>
                <c:pt idx="2714">
                  <c:v>0.12878999999999999</c:v>
                </c:pt>
                <c:pt idx="2715">
                  <c:v>0.12787999999999999</c:v>
                </c:pt>
                <c:pt idx="2716">
                  <c:v>0.12698000000000001</c:v>
                </c:pt>
                <c:pt idx="2717">
                  <c:v>0.12608</c:v>
                </c:pt>
                <c:pt idx="2718">
                  <c:v>0.12517</c:v>
                </c:pt>
                <c:pt idx="2719">
                  <c:v>0.12426</c:v>
                </c:pt>
                <c:pt idx="2720">
                  <c:v>0.12334000000000001</c:v>
                </c:pt>
                <c:pt idx="2721">
                  <c:v>0.12242</c:v>
                </c:pt>
                <c:pt idx="2722">
                  <c:v>0.12149</c:v>
                </c:pt>
                <c:pt idx="2723">
                  <c:v>0.12057</c:v>
                </c:pt>
                <c:pt idx="2724">
                  <c:v>3.0329000000000002</c:v>
                </c:pt>
                <c:pt idx="2725">
                  <c:v>3.0211000000000001</c:v>
                </c:pt>
                <c:pt idx="2726">
                  <c:v>2.9956999999999998</c:v>
                </c:pt>
                <c:pt idx="2727">
                  <c:v>2.9704000000000002</c:v>
                </c:pt>
                <c:pt idx="2728">
                  <c:v>2.9453</c:v>
                </c:pt>
                <c:pt idx="2729">
                  <c:v>2.9203999999999999</c:v>
                </c:pt>
                <c:pt idx="2730">
                  <c:v>2.8957000000000002</c:v>
                </c:pt>
                <c:pt idx="2731">
                  <c:v>2.8713000000000002</c:v>
                </c:pt>
                <c:pt idx="2732">
                  <c:v>2.847</c:v>
                </c:pt>
                <c:pt idx="2733">
                  <c:v>2.8229000000000002</c:v>
                </c:pt>
                <c:pt idx="2734">
                  <c:v>2.7989999999999999</c:v>
                </c:pt>
                <c:pt idx="2735">
                  <c:v>2.7751999999999999</c:v>
                </c:pt>
                <c:pt idx="2736">
                  <c:v>2.7515000000000001</c:v>
                </c:pt>
                <c:pt idx="2737">
                  <c:v>2.7280000000000002</c:v>
                </c:pt>
                <c:pt idx="2738">
                  <c:v>2.7044999999999999</c:v>
                </c:pt>
                <c:pt idx="2739">
                  <c:v>2.6810999999999998</c:v>
                </c:pt>
                <c:pt idx="2740">
                  <c:v>2.6577000000000002</c:v>
                </c:pt>
                <c:pt idx="2741">
                  <c:v>2.6343999999999999</c:v>
                </c:pt>
                <c:pt idx="2742">
                  <c:v>2.6111</c:v>
                </c:pt>
                <c:pt idx="2743">
                  <c:v>2.5878999999999999</c:v>
                </c:pt>
                <c:pt idx="2744">
                  <c:v>2.5646</c:v>
                </c:pt>
                <c:pt idx="2745">
                  <c:v>2.5413999999999999</c:v>
                </c:pt>
                <c:pt idx="2746">
                  <c:v>2.5183</c:v>
                </c:pt>
                <c:pt idx="2747">
                  <c:v>2.4952000000000001</c:v>
                </c:pt>
                <c:pt idx="2748">
                  <c:v>2.4722</c:v>
                </c:pt>
                <c:pt idx="2749">
                  <c:v>2.4493</c:v>
                </c:pt>
                <c:pt idx="2750">
                  <c:v>2.4264999999999999</c:v>
                </c:pt>
                <c:pt idx="2751">
                  <c:v>2.4037999999999999</c:v>
                </c:pt>
                <c:pt idx="2752">
                  <c:v>2.3811</c:v>
                </c:pt>
                <c:pt idx="2753">
                  <c:v>2.3584999999999998</c:v>
                </c:pt>
                <c:pt idx="2754">
                  <c:v>2.3359000000000001</c:v>
                </c:pt>
                <c:pt idx="2755">
                  <c:v>2.3134999999999999</c:v>
                </c:pt>
                <c:pt idx="2756">
                  <c:v>2.2911999999999999</c:v>
                </c:pt>
                <c:pt idx="2757">
                  <c:v>2.2690000000000001</c:v>
                </c:pt>
                <c:pt idx="2758">
                  <c:v>2.2469999999999999</c:v>
                </c:pt>
                <c:pt idx="2759">
                  <c:v>2.2250999999999999</c:v>
                </c:pt>
                <c:pt idx="2760">
                  <c:v>2.2033999999999998</c:v>
                </c:pt>
                <c:pt idx="2761">
                  <c:v>2.1817000000000002</c:v>
                </c:pt>
                <c:pt idx="2762">
                  <c:v>2.1602000000000001</c:v>
                </c:pt>
                <c:pt idx="2763">
                  <c:v>2.1389</c:v>
                </c:pt>
                <c:pt idx="2764">
                  <c:v>2.1177000000000001</c:v>
                </c:pt>
                <c:pt idx="2765">
                  <c:v>2.0966999999999998</c:v>
                </c:pt>
                <c:pt idx="2766">
                  <c:v>2.0758000000000001</c:v>
                </c:pt>
                <c:pt idx="2767">
                  <c:v>2.0550000000000002</c:v>
                </c:pt>
                <c:pt idx="2768">
                  <c:v>2.0343</c:v>
                </c:pt>
                <c:pt idx="2769">
                  <c:v>2.0139</c:v>
                </c:pt>
                <c:pt idx="2770">
                  <c:v>1.9936</c:v>
                </c:pt>
                <c:pt idx="2771">
                  <c:v>1.9734</c:v>
                </c:pt>
                <c:pt idx="2772">
                  <c:v>1.9535</c:v>
                </c:pt>
                <c:pt idx="2773">
                  <c:v>1.9337</c:v>
                </c:pt>
                <c:pt idx="2774">
                  <c:v>1.9140999999999999</c:v>
                </c:pt>
                <c:pt idx="2775">
                  <c:v>1.8946000000000001</c:v>
                </c:pt>
                <c:pt idx="2776">
                  <c:v>1.8754</c:v>
                </c:pt>
                <c:pt idx="2777">
                  <c:v>1.8563000000000001</c:v>
                </c:pt>
                <c:pt idx="2778">
                  <c:v>1.8375999999999999</c:v>
                </c:pt>
                <c:pt idx="2779">
                  <c:v>1.8191999999999999</c:v>
                </c:pt>
                <c:pt idx="2780">
                  <c:v>1.8011999999999999</c:v>
                </c:pt>
                <c:pt idx="2781">
                  <c:v>1.7835000000000001</c:v>
                </c:pt>
                <c:pt idx="2782">
                  <c:v>1.7662</c:v>
                </c:pt>
                <c:pt idx="2783">
                  <c:v>1.7491000000000001</c:v>
                </c:pt>
                <c:pt idx="2784">
                  <c:v>1.7323</c:v>
                </c:pt>
                <c:pt idx="2785">
                  <c:v>1.7156</c:v>
                </c:pt>
                <c:pt idx="2786">
                  <c:v>1.6991000000000001</c:v>
                </c:pt>
                <c:pt idx="2787">
                  <c:v>1.6826000000000001</c:v>
                </c:pt>
                <c:pt idx="2788">
                  <c:v>1.6662999999999999</c:v>
                </c:pt>
                <c:pt idx="2789">
                  <c:v>1.6500999999999999</c:v>
                </c:pt>
                <c:pt idx="2790">
                  <c:v>1.6341000000000001</c:v>
                </c:pt>
                <c:pt idx="2791">
                  <c:v>1.6181000000000001</c:v>
                </c:pt>
                <c:pt idx="2792">
                  <c:v>1.6023000000000001</c:v>
                </c:pt>
                <c:pt idx="2793">
                  <c:v>1.5866</c:v>
                </c:pt>
                <c:pt idx="2794">
                  <c:v>1.5711999999999999</c:v>
                </c:pt>
                <c:pt idx="2795">
                  <c:v>1.556</c:v>
                </c:pt>
                <c:pt idx="2796">
                  <c:v>1.5409999999999999</c:v>
                </c:pt>
                <c:pt idx="2797">
                  <c:v>1.5264</c:v>
                </c:pt>
                <c:pt idx="2798">
                  <c:v>1.512</c:v>
                </c:pt>
                <c:pt idx="2799">
                  <c:v>1.4979</c:v>
                </c:pt>
                <c:pt idx="2800">
                  <c:v>1.4841</c:v>
                </c:pt>
                <c:pt idx="2801">
                  <c:v>1.4704999999999999</c:v>
                </c:pt>
                <c:pt idx="2802">
                  <c:v>1.4570000000000001</c:v>
                </c:pt>
                <c:pt idx="2803">
                  <c:v>1.4438</c:v>
                </c:pt>
                <c:pt idx="2804">
                  <c:v>1.4308000000000001</c:v>
                </c:pt>
                <c:pt idx="2805">
                  <c:v>1.4178999999999999</c:v>
                </c:pt>
                <c:pt idx="2806">
                  <c:v>1.4051</c:v>
                </c:pt>
                <c:pt idx="2807">
                  <c:v>1.3925000000000001</c:v>
                </c:pt>
                <c:pt idx="2808">
                  <c:v>1.38</c:v>
                </c:pt>
                <c:pt idx="2809">
                  <c:v>1.3675999999999999</c:v>
                </c:pt>
                <c:pt idx="2810">
                  <c:v>1.3553999999999999</c:v>
                </c:pt>
                <c:pt idx="2811">
                  <c:v>1.3432999999999999</c:v>
                </c:pt>
                <c:pt idx="2812">
                  <c:v>1.3313999999999999</c:v>
                </c:pt>
                <c:pt idx="2813">
                  <c:v>1.3196000000000001</c:v>
                </c:pt>
                <c:pt idx="2814">
                  <c:v>1.3079000000000001</c:v>
                </c:pt>
                <c:pt idx="2815">
                  <c:v>1.2964</c:v>
                </c:pt>
                <c:pt idx="2816">
                  <c:v>1.2849999999999999</c:v>
                </c:pt>
                <c:pt idx="2817">
                  <c:v>1.2737000000000001</c:v>
                </c:pt>
                <c:pt idx="2818">
                  <c:v>1.2624</c:v>
                </c:pt>
                <c:pt idx="2819">
                  <c:v>1.2513000000000001</c:v>
                </c:pt>
                <c:pt idx="2820">
                  <c:v>1.2403</c:v>
                </c:pt>
                <c:pt idx="2821">
                  <c:v>1.2294</c:v>
                </c:pt>
                <c:pt idx="2822">
                  <c:v>1.2185999999999999</c:v>
                </c:pt>
                <c:pt idx="2823">
                  <c:v>1.2079</c:v>
                </c:pt>
                <c:pt idx="2824">
                  <c:v>1.1974</c:v>
                </c:pt>
                <c:pt idx="2825">
                  <c:v>1.1870000000000001</c:v>
                </c:pt>
                <c:pt idx="2826">
                  <c:v>1.1767000000000001</c:v>
                </c:pt>
                <c:pt idx="2827">
                  <c:v>1.1664000000000001</c:v>
                </c:pt>
                <c:pt idx="2828">
                  <c:v>1.1563000000000001</c:v>
                </c:pt>
                <c:pt idx="2829">
                  <c:v>1.1462000000000001</c:v>
                </c:pt>
                <c:pt idx="2830">
                  <c:v>1.1362000000000001</c:v>
                </c:pt>
                <c:pt idx="2831">
                  <c:v>1.1262000000000001</c:v>
                </c:pt>
                <c:pt idx="2832">
                  <c:v>1.1163000000000001</c:v>
                </c:pt>
                <c:pt idx="2833">
                  <c:v>1.1064000000000001</c:v>
                </c:pt>
                <c:pt idx="2834">
                  <c:v>1.0965</c:v>
                </c:pt>
                <c:pt idx="2835">
                  <c:v>1.0867</c:v>
                </c:pt>
                <c:pt idx="2836">
                  <c:v>1.077</c:v>
                </c:pt>
                <c:pt idx="2837">
                  <c:v>1.0673999999999999</c:v>
                </c:pt>
                <c:pt idx="2838">
                  <c:v>1.0579000000000001</c:v>
                </c:pt>
                <c:pt idx="2839">
                  <c:v>1.0485</c:v>
                </c:pt>
                <c:pt idx="2840">
                  <c:v>1.0391999999999999</c:v>
                </c:pt>
                <c:pt idx="2841">
                  <c:v>1.03</c:v>
                </c:pt>
                <c:pt idx="2842">
                  <c:v>1.0209999999999999</c:v>
                </c:pt>
                <c:pt idx="2843">
                  <c:v>1.0121</c:v>
                </c:pt>
                <c:pt idx="2844">
                  <c:v>1.0034000000000001</c:v>
                </c:pt>
                <c:pt idx="2845">
                  <c:v>0.99470000000000003</c:v>
                </c:pt>
                <c:pt idx="2846">
                  <c:v>0.98611000000000004</c:v>
                </c:pt>
                <c:pt idx="2847">
                  <c:v>0.97760000000000002</c:v>
                </c:pt>
                <c:pt idx="2848">
                  <c:v>0.96916999999999998</c:v>
                </c:pt>
                <c:pt idx="2849">
                  <c:v>0.96082000000000001</c:v>
                </c:pt>
                <c:pt idx="2850">
                  <c:v>0.95255999999999996</c:v>
                </c:pt>
                <c:pt idx="2851">
                  <c:v>0.94438999999999995</c:v>
                </c:pt>
                <c:pt idx="2852">
                  <c:v>0.93632000000000004</c:v>
                </c:pt>
                <c:pt idx="2853">
                  <c:v>0.92834000000000005</c:v>
                </c:pt>
                <c:pt idx="2854">
                  <c:v>0.92044999999999999</c:v>
                </c:pt>
                <c:pt idx="2855">
                  <c:v>0.91264000000000001</c:v>
                </c:pt>
                <c:pt idx="2856">
                  <c:v>0.90488999999999997</c:v>
                </c:pt>
                <c:pt idx="2857">
                  <c:v>0.89720999999999995</c:v>
                </c:pt>
                <c:pt idx="2858">
                  <c:v>0.88959999999999995</c:v>
                </c:pt>
                <c:pt idx="2859">
                  <c:v>0.88207999999999998</c:v>
                </c:pt>
                <c:pt idx="2860">
                  <c:v>0.87468000000000001</c:v>
                </c:pt>
                <c:pt idx="2861">
                  <c:v>0.86743999999999999</c:v>
                </c:pt>
                <c:pt idx="2862">
                  <c:v>0.86033999999999999</c:v>
                </c:pt>
                <c:pt idx="2863">
                  <c:v>0.85336000000000001</c:v>
                </c:pt>
                <c:pt idx="2864">
                  <c:v>0.84650999999999998</c:v>
                </c:pt>
                <c:pt idx="2865">
                  <c:v>0.83977000000000002</c:v>
                </c:pt>
                <c:pt idx="2866">
                  <c:v>0.83311000000000002</c:v>
                </c:pt>
                <c:pt idx="2867">
                  <c:v>0.82652999999999999</c:v>
                </c:pt>
                <c:pt idx="2868">
                  <c:v>0.82003000000000004</c:v>
                </c:pt>
                <c:pt idx="2869">
                  <c:v>0.81361000000000006</c:v>
                </c:pt>
                <c:pt idx="2870">
                  <c:v>0.80727000000000004</c:v>
                </c:pt>
                <c:pt idx="2871">
                  <c:v>0.80101999999999995</c:v>
                </c:pt>
                <c:pt idx="2872">
                  <c:v>0.79486000000000001</c:v>
                </c:pt>
                <c:pt idx="2873">
                  <c:v>0.78878999999999999</c:v>
                </c:pt>
                <c:pt idx="2874">
                  <c:v>0.78281999999999996</c:v>
                </c:pt>
                <c:pt idx="2875">
                  <c:v>0.77695000000000003</c:v>
                </c:pt>
                <c:pt idx="2876">
                  <c:v>0.77122000000000002</c:v>
                </c:pt>
                <c:pt idx="2877">
                  <c:v>0.76563000000000003</c:v>
                </c:pt>
                <c:pt idx="2878">
                  <c:v>0.76017999999999997</c:v>
                </c:pt>
                <c:pt idx="2879">
                  <c:v>0.75487000000000004</c:v>
                </c:pt>
                <c:pt idx="2880">
                  <c:v>0.74968999999999997</c:v>
                </c:pt>
                <c:pt idx="2881">
                  <c:v>0.74463000000000001</c:v>
                </c:pt>
                <c:pt idx="2882">
                  <c:v>0.73968999999999996</c:v>
                </c:pt>
                <c:pt idx="2883">
                  <c:v>0.73485</c:v>
                </c:pt>
                <c:pt idx="2884">
                  <c:v>0.73011999999999999</c:v>
                </c:pt>
                <c:pt idx="2885">
                  <c:v>0.72548000000000001</c:v>
                </c:pt>
                <c:pt idx="2886">
                  <c:v>0.72094000000000003</c:v>
                </c:pt>
                <c:pt idx="2887">
                  <c:v>0.71650000000000003</c:v>
                </c:pt>
                <c:pt idx="2888">
                  <c:v>0.71214999999999995</c:v>
                </c:pt>
                <c:pt idx="2889">
                  <c:v>0.70789999999999997</c:v>
                </c:pt>
                <c:pt idx="2890">
                  <c:v>0.70374999999999999</c:v>
                </c:pt>
                <c:pt idx="2891">
                  <c:v>0.69969999999999999</c:v>
                </c:pt>
                <c:pt idx="2892">
                  <c:v>0.69572000000000001</c:v>
                </c:pt>
                <c:pt idx="2893">
                  <c:v>0.69182999999999995</c:v>
                </c:pt>
                <c:pt idx="2894">
                  <c:v>0.68799999999999994</c:v>
                </c:pt>
                <c:pt idx="2895">
                  <c:v>0.68423</c:v>
                </c:pt>
                <c:pt idx="2896">
                  <c:v>0.68052000000000001</c:v>
                </c:pt>
                <c:pt idx="2897">
                  <c:v>0.67684999999999995</c:v>
                </c:pt>
                <c:pt idx="2898">
                  <c:v>0.67323999999999995</c:v>
                </c:pt>
                <c:pt idx="2899">
                  <c:v>0.66968000000000005</c:v>
                </c:pt>
                <c:pt idx="2900">
                  <c:v>0.66615999999999997</c:v>
                </c:pt>
                <c:pt idx="2901">
                  <c:v>0.66268000000000005</c:v>
                </c:pt>
                <c:pt idx="2902">
                  <c:v>0.65924000000000005</c:v>
                </c:pt>
                <c:pt idx="2903">
                  <c:v>0.65583000000000002</c:v>
                </c:pt>
                <c:pt idx="2904">
                  <c:v>0.65244999999999997</c:v>
                </c:pt>
                <c:pt idx="2905">
                  <c:v>0.64910000000000001</c:v>
                </c:pt>
                <c:pt idx="2906">
                  <c:v>0.64578999999999998</c:v>
                </c:pt>
                <c:pt idx="2907">
                  <c:v>0.64249999999999996</c:v>
                </c:pt>
                <c:pt idx="2908">
                  <c:v>0.63924000000000003</c:v>
                </c:pt>
                <c:pt idx="2909">
                  <c:v>0.63600000000000001</c:v>
                </c:pt>
                <c:pt idx="2910">
                  <c:v>0.63278000000000001</c:v>
                </c:pt>
                <c:pt idx="2911">
                  <c:v>0.62956999999999996</c:v>
                </c:pt>
                <c:pt idx="2912">
                  <c:v>0.62636999999999998</c:v>
                </c:pt>
                <c:pt idx="2913">
                  <c:v>0.62319000000000002</c:v>
                </c:pt>
                <c:pt idx="2914">
                  <c:v>0.62002999999999997</c:v>
                </c:pt>
                <c:pt idx="2915">
                  <c:v>0.61687999999999998</c:v>
                </c:pt>
                <c:pt idx="2916">
                  <c:v>0.61375000000000002</c:v>
                </c:pt>
                <c:pt idx="2917">
                  <c:v>0.61063000000000001</c:v>
                </c:pt>
                <c:pt idx="2918">
                  <c:v>0.60751999999999995</c:v>
                </c:pt>
                <c:pt idx="2919">
                  <c:v>0.60441</c:v>
                </c:pt>
                <c:pt idx="2920">
                  <c:v>0.60131999999999997</c:v>
                </c:pt>
                <c:pt idx="2921">
                  <c:v>0.59823999999999999</c:v>
                </c:pt>
                <c:pt idx="2922">
                  <c:v>0.59518000000000004</c:v>
                </c:pt>
                <c:pt idx="2923">
                  <c:v>0.59211999999999998</c:v>
                </c:pt>
                <c:pt idx="2924">
                  <c:v>0.58904999999999996</c:v>
                </c:pt>
                <c:pt idx="2925">
                  <c:v>0.58597999999999995</c:v>
                </c:pt>
                <c:pt idx="2926">
                  <c:v>0.58289000000000002</c:v>
                </c:pt>
                <c:pt idx="2927">
                  <c:v>0.57979999999999998</c:v>
                </c:pt>
                <c:pt idx="2928">
                  <c:v>0.57669999999999999</c:v>
                </c:pt>
                <c:pt idx="2929">
                  <c:v>0.57360999999999995</c:v>
                </c:pt>
                <c:pt idx="2930">
                  <c:v>0.57052000000000003</c:v>
                </c:pt>
                <c:pt idx="2931">
                  <c:v>0.56745000000000001</c:v>
                </c:pt>
                <c:pt idx="2932">
                  <c:v>0.56440000000000001</c:v>
                </c:pt>
                <c:pt idx="2933">
                  <c:v>0.56137999999999999</c:v>
                </c:pt>
                <c:pt idx="2934">
                  <c:v>0.55837000000000003</c:v>
                </c:pt>
                <c:pt idx="2935">
                  <c:v>0.55537999999999998</c:v>
                </c:pt>
                <c:pt idx="2936">
                  <c:v>0.55240999999999996</c:v>
                </c:pt>
                <c:pt idx="2937">
                  <c:v>0.54945999999999995</c:v>
                </c:pt>
                <c:pt idx="2938">
                  <c:v>0.54652000000000001</c:v>
                </c:pt>
                <c:pt idx="2939">
                  <c:v>0.54359000000000002</c:v>
                </c:pt>
                <c:pt idx="2940">
                  <c:v>0.54068000000000005</c:v>
                </c:pt>
                <c:pt idx="2941">
                  <c:v>0.53778999999999999</c:v>
                </c:pt>
                <c:pt idx="2942">
                  <c:v>0.53493000000000002</c:v>
                </c:pt>
                <c:pt idx="2943">
                  <c:v>0.53208</c:v>
                </c:pt>
                <c:pt idx="2944">
                  <c:v>0.52925</c:v>
                </c:pt>
                <c:pt idx="2945">
                  <c:v>0.52644000000000002</c:v>
                </c:pt>
                <c:pt idx="2946">
                  <c:v>0.52363000000000004</c:v>
                </c:pt>
                <c:pt idx="2947">
                  <c:v>0.52081999999999995</c:v>
                </c:pt>
                <c:pt idx="2948">
                  <c:v>0.51802000000000004</c:v>
                </c:pt>
                <c:pt idx="2949">
                  <c:v>0.51522000000000001</c:v>
                </c:pt>
                <c:pt idx="2950">
                  <c:v>0.51241999999999999</c:v>
                </c:pt>
                <c:pt idx="2951">
                  <c:v>0.50963000000000003</c:v>
                </c:pt>
                <c:pt idx="2952">
                  <c:v>0.50685999999999998</c:v>
                </c:pt>
                <c:pt idx="2953">
                  <c:v>0.50409999999999999</c:v>
                </c:pt>
                <c:pt idx="2954">
                  <c:v>0.50134999999999996</c:v>
                </c:pt>
                <c:pt idx="2955">
                  <c:v>0.49862000000000001</c:v>
                </c:pt>
                <c:pt idx="2956">
                  <c:v>0.49590000000000001</c:v>
                </c:pt>
                <c:pt idx="2957">
                  <c:v>0.49319000000000002</c:v>
                </c:pt>
                <c:pt idx="2958">
                  <c:v>0.49048999999999998</c:v>
                </c:pt>
                <c:pt idx="2959">
                  <c:v>0.48777999999999999</c:v>
                </c:pt>
                <c:pt idx="2960">
                  <c:v>0.48507</c:v>
                </c:pt>
                <c:pt idx="2961">
                  <c:v>0.48236000000000001</c:v>
                </c:pt>
                <c:pt idx="2962">
                  <c:v>0.47965000000000002</c:v>
                </c:pt>
                <c:pt idx="2963">
                  <c:v>0.47694999999999999</c:v>
                </c:pt>
                <c:pt idx="2964">
                  <c:v>0.47426000000000001</c:v>
                </c:pt>
                <c:pt idx="2965">
                  <c:v>0.47158</c:v>
                </c:pt>
                <c:pt idx="2966">
                  <c:v>0.46888999999999997</c:v>
                </c:pt>
                <c:pt idx="2967">
                  <c:v>0.4662</c:v>
                </c:pt>
                <c:pt idx="2968">
                  <c:v>0.46350000000000002</c:v>
                </c:pt>
                <c:pt idx="2969">
                  <c:v>0.46078999999999998</c:v>
                </c:pt>
                <c:pt idx="2970">
                  <c:v>0.45810000000000001</c:v>
                </c:pt>
                <c:pt idx="2971">
                  <c:v>0.45543</c:v>
                </c:pt>
                <c:pt idx="2972">
                  <c:v>0.45277000000000001</c:v>
                </c:pt>
                <c:pt idx="2973">
                  <c:v>0.45012000000000002</c:v>
                </c:pt>
                <c:pt idx="2974">
                  <c:v>0.44749</c:v>
                </c:pt>
                <c:pt idx="2975">
                  <c:v>0.44488</c:v>
                </c:pt>
                <c:pt idx="2976">
                  <c:v>0.44228000000000001</c:v>
                </c:pt>
                <c:pt idx="2977">
                  <c:v>0.43969999999999998</c:v>
                </c:pt>
                <c:pt idx="2978">
                  <c:v>0.43713999999999997</c:v>
                </c:pt>
                <c:pt idx="2979">
                  <c:v>0.43459999999999999</c:v>
                </c:pt>
                <c:pt idx="2980">
                  <c:v>0.43208000000000002</c:v>
                </c:pt>
                <c:pt idx="2981">
                  <c:v>0.42957000000000001</c:v>
                </c:pt>
                <c:pt idx="2982">
                  <c:v>0.42706</c:v>
                </c:pt>
                <c:pt idx="2983">
                  <c:v>0.42454999999999998</c:v>
                </c:pt>
                <c:pt idx="2984">
                  <c:v>0.42203000000000002</c:v>
                </c:pt>
                <c:pt idx="2985">
                  <c:v>0.41949999999999998</c:v>
                </c:pt>
                <c:pt idx="2986">
                  <c:v>0.41697000000000001</c:v>
                </c:pt>
                <c:pt idx="2987">
                  <c:v>0.41443999999999998</c:v>
                </c:pt>
                <c:pt idx="2988">
                  <c:v>0.41191</c:v>
                </c:pt>
                <c:pt idx="2989">
                  <c:v>0.40938999999999998</c:v>
                </c:pt>
                <c:pt idx="2990">
                  <c:v>0.40688000000000002</c:v>
                </c:pt>
                <c:pt idx="2991">
                  <c:v>0.40438000000000002</c:v>
                </c:pt>
                <c:pt idx="2992">
                  <c:v>0.40189999999999998</c:v>
                </c:pt>
                <c:pt idx="2993">
                  <c:v>0.39944000000000002</c:v>
                </c:pt>
                <c:pt idx="2994">
                  <c:v>0.39700999999999997</c:v>
                </c:pt>
                <c:pt idx="2995">
                  <c:v>0.39459</c:v>
                </c:pt>
                <c:pt idx="2996">
                  <c:v>0.39218999999999998</c:v>
                </c:pt>
                <c:pt idx="2997">
                  <c:v>0.38979000000000003</c:v>
                </c:pt>
                <c:pt idx="2998">
                  <c:v>0.38739000000000001</c:v>
                </c:pt>
                <c:pt idx="2999">
                  <c:v>0.38499</c:v>
                </c:pt>
                <c:pt idx="3000">
                  <c:v>0.38257999999999998</c:v>
                </c:pt>
                <c:pt idx="3001">
                  <c:v>0.38018000000000002</c:v>
                </c:pt>
                <c:pt idx="3002">
                  <c:v>0.37776999999999999</c:v>
                </c:pt>
                <c:pt idx="3003">
                  <c:v>0.37536999999999998</c:v>
                </c:pt>
                <c:pt idx="3004">
                  <c:v>0.37297000000000002</c:v>
                </c:pt>
                <c:pt idx="3005">
                  <c:v>0.37057000000000001</c:v>
                </c:pt>
                <c:pt idx="3006">
                  <c:v>0.36819000000000002</c:v>
                </c:pt>
                <c:pt idx="3007">
                  <c:v>0.36581999999999998</c:v>
                </c:pt>
                <c:pt idx="3008">
                  <c:v>0.36347000000000002</c:v>
                </c:pt>
                <c:pt idx="3009">
                  <c:v>0.36113000000000001</c:v>
                </c:pt>
                <c:pt idx="3010">
                  <c:v>0.35881999999999997</c:v>
                </c:pt>
                <c:pt idx="3011">
                  <c:v>0.35652</c:v>
                </c:pt>
                <c:pt idx="3012">
                  <c:v>0.35424</c:v>
                </c:pt>
                <c:pt idx="3013">
                  <c:v>0.35198000000000002</c:v>
                </c:pt>
                <c:pt idx="3014">
                  <c:v>0.34971999999999998</c:v>
                </c:pt>
                <c:pt idx="3015">
                  <c:v>0.34747</c:v>
                </c:pt>
                <c:pt idx="3016">
                  <c:v>0.34522999999999998</c:v>
                </c:pt>
                <c:pt idx="3017">
                  <c:v>0.34298000000000001</c:v>
                </c:pt>
                <c:pt idx="3018">
                  <c:v>0.34072000000000002</c:v>
                </c:pt>
                <c:pt idx="3019">
                  <c:v>0.33845999999999998</c:v>
                </c:pt>
                <c:pt idx="3020">
                  <c:v>0.33618999999999999</c:v>
                </c:pt>
                <c:pt idx="3021">
                  <c:v>0.33390999999999998</c:v>
                </c:pt>
                <c:pt idx="3022">
                  <c:v>0.33161000000000002</c:v>
                </c:pt>
                <c:pt idx="3023">
                  <c:v>0.32929999999999998</c:v>
                </c:pt>
                <c:pt idx="3024">
                  <c:v>0.32699</c:v>
                </c:pt>
                <c:pt idx="3025">
                  <c:v>0.32467000000000001</c:v>
                </c:pt>
                <c:pt idx="3026">
                  <c:v>0.32235000000000003</c:v>
                </c:pt>
                <c:pt idx="3027">
                  <c:v>0.32002000000000003</c:v>
                </c:pt>
                <c:pt idx="3028">
                  <c:v>0.31769999999999998</c:v>
                </c:pt>
                <c:pt idx="3029">
                  <c:v>0.31536999999999998</c:v>
                </c:pt>
                <c:pt idx="3030">
                  <c:v>0.31303999999999998</c:v>
                </c:pt>
                <c:pt idx="3031">
                  <c:v>0.31072</c:v>
                </c:pt>
                <c:pt idx="3032">
                  <c:v>0.30841000000000002</c:v>
                </c:pt>
                <c:pt idx="3033">
                  <c:v>0.30609999999999998</c:v>
                </c:pt>
                <c:pt idx="3034">
                  <c:v>0.30380000000000001</c:v>
                </c:pt>
                <c:pt idx="3035">
                  <c:v>0.30149999999999999</c:v>
                </c:pt>
                <c:pt idx="3036">
                  <c:v>0.29921999999999999</c:v>
                </c:pt>
                <c:pt idx="3037">
                  <c:v>0.29694999999999999</c:v>
                </c:pt>
                <c:pt idx="3038">
                  <c:v>0.29468</c:v>
                </c:pt>
                <c:pt idx="3039">
                  <c:v>0.29243000000000002</c:v>
                </c:pt>
                <c:pt idx="3040">
                  <c:v>0.29017999999999999</c:v>
                </c:pt>
                <c:pt idx="3041">
                  <c:v>0.28794999999999998</c:v>
                </c:pt>
                <c:pt idx="3042">
                  <c:v>0.28572999999999998</c:v>
                </c:pt>
                <c:pt idx="3043">
                  <c:v>0.28351999999999999</c:v>
                </c:pt>
                <c:pt idx="3044">
                  <c:v>0.28133000000000002</c:v>
                </c:pt>
                <c:pt idx="3045">
                  <c:v>0.27915000000000001</c:v>
                </c:pt>
                <c:pt idx="3046">
                  <c:v>0.27699000000000001</c:v>
                </c:pt>
                <c:pt idx="3047">
                  <c:v>0.27484999999999998</c:v>
                </c:pt>
                <c:pt idx="3048">
                  <c:v>0.27272000000000002</c:v>
                </c:pt>
                <c:pt idx="3049">
                  <c:v>0.27060000000000001</c:v>
                </c:pt>
                <c:pt idx="3050">
                  <c:v>0.26850000000000002</c:v>
                </c:pt>
                <c:pt idx="3051">
                  <c:v>0.26640000000000003</c:v>
                </c:pt>
                <c:pt idx="3052">
                  <c:v>0.26429999999999998</c:v>
                </c:pt>
                <c:pt idx="3053">
                  <c:v>0.26219999999999999</c:v>
                </c:pt>
                <c:pt idx="3054">
                  <c:v>0.26011000000000001</c:v>
                </c:pt>
                <c:pt idx="3055">
                  <c:v>0.25803999999999999</c:v>
                </c:pt>
                <c:pt idx="3056">
                  <c:v>0.25597999999999999</c:v>
                </c:pt>
                <c:pt idx="3057">
                  <c:v>0.25394</c:v>
                </c:pt>
                <c:pt idx="3058">
                  <c:v>0.25191999999999998</c:v>
                </c:pt>
                <c:pt idx="3059">
                  <c:v>0.24990999999999999</c:v>
                </c:pt>
                <c:pt idx="3060">
                  <c:v>0.24792</c:v>
                </c:pt>
                <c:pt idx="3061">
                  <c:v>0.24593999999999999</c:v>
                </c:pt>
                <c:pt idx="3062">
                  <c:v>0.24396000000000001</c:v>
                </c:pt>
                <c:pt idx="3063">
                  <c:v>0.24199000000000001</c:v>
                </c:pt>
                <c:pt idx="3064">
                  <c:v>0.24002999999999999</c:v>
                </c:pt>
                <c:pt idx="3065">
                  <c:v>0.23808000000000001</c:v>
                </c:pt>
                <c:pt idx="3066">
                  <c:v>0.23615</c:v>
                </c:pt>
                <c:pt idx="3067">
                  <c:v>0.23424</c:v>
                </c:pt>
                <c:pt idx="3068">
                  <c:v>0.23235</c:v>
                </c:pt>
                <c:pt idx="3069">
                  <c:v>0.23047999999999999</c:v>
                </c:pt>
                <c:pt idx="3070">
                  <c:v>0.22861999999999999</c:v>
                </c:pt>
                <c:pt idx="3071">
                  <c:v>0.22678999999999999</c:v>
                </c:pt>
                <c:pt idx="3072">
                  <c:v>0.22498000000000001</c:v>
                </c:pt>
                <c:pt idx="3073">
                  <c:v>0.22317999999999999</c:v>
                </c:pt>
                <c:pt idx="3074">
                  <c:v>0.22141</c:v>
                </c:pt>
                <c:pt idx="3075">
                  <c:v>0.21964</c:v>
                </c:pt>
                <c:pt idx="3076">
                  <c:v>0.21787999999999999</c:v>
                </c:pt>
                <c:pt idx="3077">
                  <c:v>0.21611</c:v>
                </c:pt>
                <c:pt idx="3078">
                  <c:v>0.21435999999999999</c:v>
                </c:pt>
                <c:pt idx="3079">
                  <c:v>0.21260000000000001</c:v>
                </c:pt>
                <c:pt idx="3080">
                  <c:v>0.21084</c:v>
                </c:pt>
                <c:pt idx="3081">
                  <c:v>0.20907999999999999</c:v>
                </c:pt>
                <c:pt idx="3082">
                  <c:v>0.20732999999999999</c:v>
                </c:pt>
                <c:pt idx="3083">
                  <c:v>0.20558000000000001</c:v>
                </c:pt>
                <c:pt idx="3084">
                  <c:v>0.20382</c:v>
                </c:pt>
                <c:pt idx="3085">
                  <c:v>0.20207</c:v>
                </c:pt>
                <c:pt idx="3086">
                  <c:v>0.20030999999999999</c:v>
                </c:pt>
                <c:pt idx="3087">
                  <c:v>0.19853999999999999</c:v>
                </c:pt>
                <c:pt idx="3088">
                  <c:v>0.19678999999999999</c:v>
                </c:pt>
                <c:pt idx="3089">
                  <c:v>0.19503999999999999</c:v>
                </c:pt>
                <c:pt idx="3090">
                  <c:v>0.19331000000000001</c:v>
                </c:pt>
                <c:pt idx="3091">
                  <c:v>0.19159999999999999</c:v>
                </c:pt>
                <c:pt idx="3092">
                  <c:v>0.18990000000000001</c:v>
                </c:pt>
                <c:pt idx="3093">
                  <c:v>0.18822</c:v>
                </c:pt>
                <c:pt idx="3094">
                  <c:v>0.18654999999999999</c:v>
                </c:pt>
                <c:pt idx="3095">
                  <c:v>0.18489</c:v>
                </c:pt>
                <c:pt idx="3096">
                  <c:v>0.18325</c:v>
                </c:pt>
                <c:pt idx="3097">
                  <c:v>0.18162</c:v>
                </c:pt>
                <c:pt idx="3098">
                  <c:v>0.18001</c:v>
                </c:pt>
                <c:pt idx="3099">
                  <c:v>0.1784</c:v>
                </c:pt>
                <c:pt idx="3100">
                  <c:v>0.17680000000000001</c:v>
                </c:pt>
                <c:pt idx="3101">
                  <c:v>0.17519999999999999</c:v>
                </c:pt>
                <c:pt idx="3102">
                  <c:v>0.1736</c:v>
                </c:pt>
                <c:pt idx="3103">
                  <c:v>0.17201</c:v>
                </c:pt>
                <c:pt idx="3104">
                  <c:v>0.17043</c:v>
                </c:pt>
                <c:pt idx="3105">
                  <c:v>0.17327000000000001</c:v>
                </c:pt>
                <c:pt idx="3106">
                  <c:v>0.17169999999999999</c:v>
                </c:pt>
                <c:pt idx="3107">
                  <c:v>0.17014000000000001</c:v>
                </c:pt>
                <c:pt idx="3108">
                  <c:v>0.16858999999999999</c:v>
                </c:pt>
                <c:pt idx="3109">
                  <c:v>0.16703999999999999</c:v>
                </c:pt>
                <c:pt idx="3110">
                  <c:v>0.16549</c:v>
                </c:pt>
                <c:pt idx="3111">
                  <c:v>0.16395000000000001</c:v>
                </c:pt>
                <c:pt idx="3112">
                  <c:v>0.16242999999999999</c:v>
                </c:pt>
                <c:pt idx="3113">
                  <c:v>0.16092000000000001</c:v>
                </c:pt>
                <c:pt idx="3114">
                  <c:v>0.15942999999999999</c:v>
                </c:pt>
                <c:pt idx="3115">
                  <c:v>0.15795000000000001</c:v>
                </c:pt>
                <c:pt idx="3116">
                  <c:v>0.15648999999999999</c:v>
                </c:pt>
                <c:pt idx="3117">
                  <c:v>0.15504999999999999</c:v>
                </c:pt>
                <c:pt idx="3118">
                  <c:v>0.15361</c:v>
                </c:pt>
                <c:pt idx="3119">
                  <c:v>0.15218999999999999</c:v>
                </c:pt>
                <c:pt idx="3120">
                  <c:v>0.15078</c:v>
                </c:pt>
                <c:pt idx="3121">
                  <c:v>0.14937</c:v>
                </c:pt>
                <c:pt idx="3122">
                  <c:v>0.14796999999999999</c:v>
                </c:pt>
                <c:pt idx="3123">
                  <c:v>0.14657999999999999</c:v>
                </c:pt>
                <c:pt idx="3124">
                  <c:v>0.14519000000000001</c:v>
                </c:pt>
                <c:pt idx="3125">
                  <c:v>0.14382</c:v>
                </c:pt>
                <c:pt idx="3126">
                  <c:v>0.14244999999999999</c:v>
                </c:pt>
                <c:pt idx="3127">
                  <c:v>0.1411</c:v>
                </c:pt>
                <c:pt idx="3128">
                  <c:v>0.13976</c:v>
                </c:pt>
                <c:pt idx="3129">
                  <c:v>0.13843</c:v>
                </c:pt>
                <c:pt idx="3130">
                  <c:v>0.13711999999999999</c:v>
                </c:pt>
                <c:pt idx="3131">
                  <c:v>0.13580999999999999</c:v>
                </c:pt>
                <c:pt idx="3132">
                  <c:v>0.13452</c:v>
                </c:pt>
                <c:pt idx="3133">
                  <c:v>0.13324</c:v>
                </c:pt>
                <c:pt idx="3134">
                  <c:v>0.13197</c:v>
                </c:pt>
                <c:pt idx="3135">
                  <c:v>0.13070999999999999</c:v>
                </c:pt>
                <c:pt idx="3136">
                  <c:v>0.12945999999999999</c:v>
                </c:pt>
                <c:pt idx="3137">
                  <c:v>0.12822</c:v>
                </c:pt>
                <c:pt idx="3138">
                  <c:v>0.127</c:v>
                </c:pt>
                <c:pt idx="3139">
                  <c:v>0.12579000000000001</c:v>
                </c:pt>
                <c:pt idx="3140">
                  <c:v>0.12459000000000001</c:v>
                </c:pt>
                <c:pt idx="3141">
                  <c:v>0.1234</c:v>
                </c:pt>
                <c:pt idx="3142">
                  <c:v>0.12223000000000001</c:v>
                </c:pt>
                <c:pt idx="3143">
                  <c:v>0.12107</c:v>
                </c:pt>
                <c:pt idx="3144">
                  <c:v>0.11991</c:v>
                </c:pt>
                <c:pt idx="3145">
                  <c:v>0.11877</c:v>
                </c:pt>
                <c:pt idx="3146">
                  <c:v>0.11763999999999999</c:v>
                </c:pt>
                <c:pt idx="3147">
                  <c:v>0.11652</c:v>
                </c:pt>
                <c:pt idx="3148">
                  <c:v>0.11541999999999999</c:v>
                </c:pt>
                <c:pt idx="3149">
                  <c:v>0.11432</c:v>
                </c:pt>
                <c:pt idx="3150">
                  <c:v>0.11325</c:v>
                </c:pt>
                <c:pt idx="3151">
                  <c:v>0.11219</c:v>
                </c:pt>
                <c:pt idx="3152">
                  <c:v>0.11114</c:v>
                </c:pt>
                <c:pt idx="3153">
                  <c:v>0.11011</c:v>
                </c:pt>
                <c:pt idx="3154">
                  <c:v>0.1091</c:v>
                </c:pt>
                <c:pt idx="3155">
                  <c:v>0.10809000000000001</c:v>
                </c:pt>
                <c:pt idx="3156">
                  <c:v>0.1071</c:v>
                </c:pt>
                <c:pt idx="3157">
                  <c:v>0.10611</c:v>
                </c:pt>
                <c:pt idx="3158">
                  <c:v>0.10514</c:v>
                </c:pt>
                <c:pt idx="3159">
                  <c:v>0.10417</c:v>
                </c:pt>
                <c:pt idx="3160">
                  <c:v>0.10321</c:v>
                </c:pt>
                <c:pt idx="3161">
                  <c:v>0.10224999999999999</c:v>
                </c:pt>
                <c:pt idx="3162">
                  <c:v>0.1013</c:v>
                </c:pt>
                <c:pt idx="3163">
                  <c:v>0.10036</c:v>
                </c:pt>
                <c:pt idx="3164">
                  <c:v>9.9430000000000004E-2</c:v>
                </c:pt>
                <c:pt idx="3165">
                  <c:v>9.851E-2</c:v>
                </c:pt>
                <c:pt idx="3166">
                  <c:v>9.7600000000000006E-2</c:v>
                </c:pt>
                <c:pt idx="3167">
                  <c:v>9.6699999999999994E-2</c:v>
                </c:pt>
                <c:pt idx="3168">
                  <c:v>9.5810000000000006E-2</c:v>
                </c:pt>
                <c:pt idx="3169">
                  <c:v>9.4928999999999999E-2</c:v>
                </c:pt>
                <c:pt idx="3170">
                  <c:v>9.4057000000000002E-2</c:v>
                </c:pt>
                <c:pt idx="3171">
                  <c:v>9.3193999999999999E-2</c:v>
                </c:pt>
                <c:pt idx="3172">
                  <c:v>9.2340000000000005E-2</c:v>
                </c:pt>
                <c:pt idx="3173">
                  <c:v>9.1496999999999995E-2</c:v>
                </c:pt>
                <c:pt idx="3174">
                  <c:v>9.0662999999999994E-2</c:v>
                </c:pt>
                <c:pt idx="3175">
                  <c:v>8.9838000000000001E-2</c:v>
                </c:pt>
                <c:pt idx="3176">
                  <c:v>8.9020000000000002E-2</c:v>
                </c:pt>
                <c:pt idx="3177">
                  <c:v>8.8208999999999996E-2</c:v>
                </c:pt>
                <c:pt idx="3178">
                  <c:v>8.7405999999999998E-2</c:v>
                </c:pt>
                <c:pt idx="3179">
                  <c:v>8.6610999999999994E-2</c:v>
                </c:pt>
                <c:pt idx="3180">
                  <c:v>8.5823999999999998E-2</c:v>
                </c:pt>
                <c:pt idx="3181">
                  <c:v>8.5045999999999997E-2</c:v>
                </c:pt>
                <c:pt idx="3182">
                  <c:v>8.4277000000000005E-2</c:v>
                </c:pt>
                <c:pt idx="3183">
                  <c:v>8.3516999999999994E-2</c:v>
                </c:pt>
                <c:pt idx="3184">
                  <c:v>8.2766999999999993E-2</c:v>
                </c:pt>
                <c:pt idx="3185">
                  <c:v>8.2025000000000001E-2</c:v>
                </c:pt>
                <c:pt idx="3186">
                  <c:v>8.1295000000000006E-2</c:v>
                </c:pt>
                <c:pt idx="3187">
                  <c:v>8.0574999999999994E-2</c:v>
                </c:pt>
                <c:pt idx="3188">
                  <c:v>7.9867999999999995E-2</c:v>
                </c:pt>
                <c:pt idx="3189">
                  <c:v>7.9173999999999994E-2</c:v>
                </c:pt>
                <c:pt idx="3190">
                  <c:v>7.8492999999999993E-2</c:v>
                </c:pt>
                <c:pt idx="3191">
                  <c:v>7.7826000000000006E-2</c:v>
                </c:pt>
                <c:pt idx="3192">
                  <c:v>7.7172000000000004E-2</c:v>
                </c:pt>
                <c:pt idx="3193">
                  <c:v>7.6529E-2</c:v>
                </c:pt>
                <c:pt idx="3194">
                  <c:v>7.5895000000000004E-2</c:v>
                </c:pt>
                <c:pt idx="3195">
                  <c:v>7.5271000000000005E-2</c:v>
                </c:pt>
                <c:pt idx="3196">
                  <c:v>7.4654999999999999E-2</c:v>
                </c:pt>
                <c:pt idx="3197">
                  <c:v>7.4048000000000003E-2</c:v>
                </c:pt>
                <c:pt idx="3198">
                  <c:v>7.3450000000000001E-2</c:v>
                </c:pt>
                <c:pt idx="3199">
                  <c:v>7.2860999999999995E-2</c:v>
                </c:pt>
                <c:pt idx="3200">
                  <c:v>7.2279999999999997E-2</c:v>
                </c:pt>
                <c:pt idx="3201">
                  <c:v>7.1706000000000006E-2</c:v>
                </c:pt>
                <c:pt idx="3202">
                  <c:v>7.1137000000000006E-2</c:v>
                </c:pt>
                <c:pt idx="3203">
                  <c:v>7.0573999999999998E-2</c:v>
                </c:pt>
                <c:pt idx="3204">
                  <c:v>7.0014000000000007E-2</c:v>
                </c:pt>
                <c:pt idx="3205">
                  <c:v>6.9459000000000007E-2</c:v>
                </c:pt>
                <c:pt idx="3206">
                  <c:v>6.8906999999999996E-2</c:v>
                </c:pt>
                <c:pt idx="3207">
                  <c:v>6.8360000000000004E-2</c:v>
                </c:pt>
                <c:pt idx="3208">
                  <c:v>6.7818000000000003E-2</c:v>
                </c:pt>
                <c:pt idx="3209">
                  <c:v>6.7281999999999995E-2</c:v>
                </c:pt>
                <c:pt idx="3210">
                  <c:v>6.6751000000000005E-2</c:v>
                </c:pt>
                <c:pt idx="3211">
                  <c:v>6.6224000000000005E-2</c:v>
                </c:pt>
                <c:pt idx="3212">
                  <c:v>6.5702999999999998E-2</c:v>
                </c:pt>
                <c:pt idx="3213">
                  <c:v>6.5185999999999994E-2</c:v>
                </c:pt>
                <c:pt idx="3214">
                  <c:v>6.4673999999999995E-2</c:v>
                </c:pt>
                <c:pt idx="3215">
                  <c:v>6.4166000000000001E-2</c:v>
                </c:pt>
                <c:pt idx="3216">
                  <c:v>6.3661999999999996E-2</c:v>
                </c:pt>
                <c:pt idx="3217">
                  <c:v>6.3161999999999996E-2</c:v>
                </c:pt>
                <c:pt idx="3218">
                  <c:v>6.2665999999999999E-2</c:v>
                </c:pt>
                <c:pt idx="3219">
                  <c:v>6.2174E-2</c:v>
                </c:pt>
                <c:pt idx="3220">
                  <c:v>6.1686999999999999E-2</c:v>
                </c:pt>
                <c:pt idx="3221">
                  <c:v>6.1204000000000001E-2</c:v>
                </c:pt>
                <c:pt idx="3222">
                  <c:v>6.0727000000000003E-2</c:v>
                </c:pt>
                <c:pt idx="3223">
                  <c:v>6.0254000000000002E-2</c:v>
                </c:pt>
                <c:pt idx="3224">
                  <c:v>5.9785999999999999E-2</c:v>
                </c:pt>
                <c:pt idx="3225">
                  <c:v>5.9323000000000001E-2</c:v>
                </c:pt>
                <c:pt idx="3226">
                  <c:v>5.8865000000000001E-2</c:v>
                </c:pt>
                <c:pt idx="3227">
                  <c:v>5.8414000000000001E-2</c:v>
                </c:pt>
                <c:pt idx="3228">
                  <c:v>5.7969E-2</c:v>
                </c:pt>
                <c:pt idx="3229">
                  <c:v>5.7529999999999998E-2</c:v>
                </c:pt>
                <c:pt idx="3230">
                  <c:v>5.7098999999999997E-2</c:v>
                </c:pt>
                <c:pt idx="3231">
                  <c:v>5.6675999999999997E-2</c:v>
                </c:pt>
                <c:pt idx="3232">
                  <c:v>5.6260999999999999E-2</c:v>
                </c:pt>
                <c:pt idx="3233">
                  <c:v>5.5853E-2</c:v>
                </c:pt>
                <c:pt idx="3234">
                  <c:v>5.5453000000000002E-2</c:v>
                </c:pt>
                <c:pt idx="3235">
                  <c:v>5.5060999999999999E-2</c:v>
                </c:pt>
                <c:pt idx="3236">
                  <c:v>5.4676000000000002E-2</c:v>
                </c:pt>
                <c:pt idx="3237">
                  <c:v>5.4300000000000001E-2</c:v>
                </c:pt>
                <c:pt idx="3238">
                  <c:v>5.3932000000000001E-2</c:v>
                </c:pt>
                <c:pt idx="3239">
                  <c:v>5.3571000000000001E-2</c:v>
                </c:pt>
                <c:pt idx="3240">
                  <c:v>5.3215999999999999E-2</c:v>
                </c:pt>
                <c:pt idx="3241">
                  <c:v>5.2866999999999997E-2</c:v>
                </c:pt>
                <c:pt idx="3242">
                  <c:v>5.2523E-2</c:v>
                </c:pt>
                <c:pt idx="3243">
                  <c:v>5.2183E-2</c:v>
                </c:pt>
                <c:pt idx="3244">
                  <c:v>5.1848999999999999E-2</c:v>
                </c:pt>
                <c:pt idx="3245">
                  <c:v>5.1519000000000002E-2</c:v>
                </c:pt>
                <c:pt idx="3246">
                  <c:v>5.1194000000000003E-2</c:v>
                </c:pt>
                <c:pt idx="3247">
                  <c:v>5.0873000000000002E-2</c:v>
                </c:pt>
                <c:pt idx="3248">
                  <c:v>5.0555000000000003E-2</c:v>
                </c:pt>
                <c:pt idx="3249">
                  <c:v>5.0238999999999999E-2</c:v>
                </c:pt>
                <c:pt idx="3250">
                  <c:v>4.9924999999999997E-2</c:v>
                </c:pt>
                <c:pt idx="3251">
                  <c:v>4.9613999999999998E-2</c:v>
                </c:pt>
                <c:pt idx="3252">
                  <c:v>4.9304000000000001E-2</c:v>
                </c:pt>
                <c:pt idx="3253">
                  <c:v>4.8996999999999999E-2</c:v>
                </c:pt>
                <c:pt idx="3254">
                  <c:v>5.9292999999999998E-2</c:v>
                </c:pt>
                <c:pt idx="3255">
                  <c:v>9.0171000000000001E-2</c:v>
                </c:pt>
                <c:pt idx="3256">
                  <c:v>9.0676999999999994E-2</c:v>
                </c:pt>
                <c:pt idx="3257">
                  <c:v>9.0121999999999994E-2</c:v>
                </c:pt>
                <c:pt idx="3258">
                  <c:v>8.9575000000000002E-2</c:v>
                </c:pt>
                <c:pt idx="3259">
                  <c:v>8.9037000000000005E-2</c:v>
                </c:pt>
                <c:pt idx="3260">
                  <c:v>8.8506000000000001E-2</c:v>
                </c:pt>
                <c:pt idx="3261">
                  <c:v>8.7984000000000007E-2</c:v>
                </c:pt>
                <c:pt idx="3262">
                  <c:v>8.7470999999999993E-2</c:v>
                </c:pt>
                <c:pt idx="3263">
                  <c:v>8.6966000000000002E-2</c:v>
                </c:pt>
                <c:pt idx="3264">
                  <c:v>8.6470000000000005E-2</c:v>
                </c:pt>
                <c:pt idx="3265">
                  <c:v>8.5984000000000005E-2</c:v>
                </c:pt>
                <c:pt idx="3266">
                  <c:v>8.5505999999999999E-2</c:v>
                </c:pt>
                <c:pt idx="3267">
                  <c:v>8.5038000000000002E-2</c:v>
                </c:pt>
                <c:pt idx="3268">
                  <c:v>8.4578E-2</c:v>
                </c:pt>
                <c:pt idx="3269">
                  <c:v>8.9022000000000004E-2</c:v>
                </c:pt>
                <c:pt idx="3270">
                  <c:v>8.9865E-2</c:v>
                </c:pt>
                <c:pt idx="3271">
                  <c:v>8.9390999999999998E-2</c:v>
                </c:pt>
                <c:pt idx="3272">
                  <c:v>8.8923000000000002E-2</c:v>
                </c:pt>
                <c:pt idx="3273">
                  <c:v>8.8457999999999995E-2</c:v>
                </c:pt>
                <c:pt idx="3274">
                  <c:v>8.7995000000000004E-2</c:v>
                </c:pt>
                <c:pt idx="3275">
                  <c:v>8.7536000000000003E-2</c:v>
                </c:pt>
                <c:pt idx="3276">
                  <c:v>8.7079000000000004E-2</c:v>
                </c:pt>
                <c:pt idx="3277">
                  <c:v>8.6624999999999994E-2</c:v>
                </c:pt>
                <c:pt idx="3278">
                  <c:v>8.6175000000000002E-2</c:v>
                </c:pt>
                <c:pt idx="3279">
                  <c:v>8.5731000000000002E-2</c:v>
                </c:pt>
                <c:pt idx="3280">
                  <c:v>8.5291000000000006E-2</c:v>
                </c:pt>
                <c:pt idx="3281">
                  <c:v>8.4857000000000002E-2</c:v>
                </c:pt>
                <c:pt idx="3282">
                  <c:v>8.4427000000000002E-2</c:v>
                </c:pt>
                <c:pt idx="3283">
                  <c:v>8.4001000000000006E-2</c:v>
                </c:pt>
                <c:pt idx="3284">
                  <c:v>8.3578E-2</c:v>
                </c:pt>
                <c:pt idx="3285">
                  <c:v>8.3160999999999999E-2</c:v>
                </c:pt>
                <c:pt idx="3286">
                  <c:v>8.2748000000000002E-2</c:v>
                </c:pt>
                <c:pt idx="3287">
                  <c:v>8.2338999999999996E-2</c:v>
                </c:pt>
                <c:pt idx="3288">
                  <c:v>8.1933000000000006E-2</c:v>
                </c:pt>
                <c:pt idx="3289">
                  <c:v>8.1530000000000005E-2</c:v>
                </c:pt>
                <c:pt idx="3290">
                  <c:v>8.1129000000000007E-2</c:v>
                </c:pt>
                <c:pt idx="3291">
                  <c:v>8.0727999999999994E-2</c:v>
                </c:pt>
                <c:pt idx="3292">
                  <c:v>8.0328999999999998E-2</c:v>
                </c:pt>
                <c:pt idx="3293">
                  <c:v>7.9931000000000002E-2</c:v>
                </c:pt>
                <c:pt idx="3294">
                  <c:v>7.9535999999999996E-2</c:v>
                </c:pt>
                <c:pt idx="3295">
                  <c:v>7.9142000000000004E-2</c:v>
                </c:pt>
                <c:pt idx="3296">
                  <c:v>7.8750000000000001E-2</c:v>
                </c:pt>
                <c:pt idx="3297">
                  <c:v>7.8357999999999997E-2</c:v>
                </c:pt>
                <c:pt idx="3298">
                  <c:v>7.7965999999999994E-2</c:v>
                </c:pt>
                <c:pt idx="3299">
                  <c:v>7.7574000000000004E-2</c:v>
                </c:pt>
                <c:pt idx="3300">
                  <c:v>7.7182000000000001E-2</c:v>
                </c:pt>
                <c:pt idx="3301">
                  <c:v>7.6789999999999997E-2</c:v>
                </c:pt>
                <c:pt idx="3302">
                  <c:v>7.6397999999999994E-2</c:v>
                </c:pt>
                <c:pt idx="3303">
                  <c:v>7.6006000000000004E-2</c:v>
                </c:pt>
                <c:pt idx="3304">
                  <c:v>7.5616000000000003E-2</c:v>
                </c:pt>
                <c:pt idx="3305">
                  <c:v>7.5228000000000003E-2</c:v>
                </c:pt>
                <c:pt idx="3306">
                  <c:v>7.4843999999999994E-2</c:v>
                </c:pt>
                <c:pt idx="3307">
                  <c:v>7.4464000000000002E-2</c:v>
                </c:pt>
                <c:pt idx="3308">
                  <c:v>7.4089000000000002E-2</c:v>
                </c:pt>
                <c:pt idx="3309">
                  <c:v>7.3718000000000006E-2</c:v>
                </c:pt>
                <c:pt idx="3310">
                  <c:v>7.3351E-2</c:v>
                </c:pt>
                <c:pt idx="3311">
                  <c:v>7.2985999999999995E-2</c:v>
                </c:pt>
                <c:pt idx="3312">
                  <c:v>7.2623999999999994E-2</c:v>
                </c:pt>
                <c:pt idx="3313">
                  <c:v>7.2262999999999994E-2</c:v>
                </c:pt>
                <c:pt idx="3314">
                  <c:v>7.1904999999999997E-2</c:v>
                </c:pt>
                <c:pt idx="3315">
                  <c:v>7.1548E-2</c:v>
                </c:pt>
                <c:pt idx="3316">
                  <c:v>7.1190000000000003E-2</c:v>
                </c:pt>
                <c:pt idx="3317">
                  <c:v>7.0831000000000005E-2</c:v>
                </c:pt>
                <c:pt idx="3318">
                  <c:v>7.0472000000000007E-2</c:v>
                </c:pt>
                <c:pt idx="3319">
                  <c:v>7.0112999999999995E-2</c:v>
                </c:pt>
                <c:pt idx="3320">
                  <c:v>6.9753999999999997E-2</c:v>
                </c:pt>
                <c:pt idx="3321">
                  <c:v>6.9395999999999999E-2</c:v>
                </c:pt>
                <c:pt idx="3322">
                  <c:v>6.9041000000000005E-2</c:v>
                </c:pt>
                <c:pt idx="3323">
                  <c:v>6.8687999999999999E-2</c:v>
                </c:pt>
                <c:pt idx="3324">
                  <c:v>6.8337999999999996E-2</c:v>
                </c:pt>
                <c:pt idx="3325">
                  <c:v>6.7992999999999998E-2</c:v>
                </c:pt>
                <c:pt idx="3326">
                  <c:v>6.7652000000000004E-2</c:v>
                </c:pt>
                <c:pt idx="3327">
                  <c:v>6.7315E-2</c:v>
                </c:pt>
                <c:pt idx="3328">
                  <c:v>6.6980999999999999E-2</c:v>
                </c:pt>
                <c:pt idx="3329">
                  <c:v>6.6649E-2</c:v>
                </c:pt>
                <c:pt idx="3330">
                  <c:v>6.6318000000000002E-2</c:v>
                </c:pt>
                <c:pt idx="3331">
                  <c:v>6.5989000000000006E-2</c:v>
                </c:pt>
                <c:pt idx="3332">
                  <c:v>6.5659999999999996E-2</c:v>
                </c:pt>
                <c:pt idx="3333">
                  <c:v>6.5329999999999999E-2</c:v>
                </c:pt>
                <c:pt idx="3334">
                  <c:v>6.4999000000000001E-2</c:v>
                </c:pt>
                <c:pt idx="3335">
                  <c:v>6.4668000000000003E-2</c:v>
                </c:pt>
                <c:pt idx="3336">
                  <c:v>6.4336000000000004E-2</c:v>
                </c:pt>
                <c:pt idx="3337">
                  <c:v>6.4005999999999993E-2</c:v>
                </c:pt>
                <c:pt idx="3338">
                  <c:v>6.3675999999999996E-2</c:v>
                </c:pt>
                <c:pt idx="3339">
                  <c:v>6.3347000000000001E-2</c:v>
                </c:pt>
                <c:pt idx="3340">
                  <c:v>6.3019000000000006E-2</c:v>
                </c:pt>
                <c:pt idx="3341">
                  <c:v>6.2690999999999997E-2</c:v>
                </c:pt>
                <c:pt idx="3342">
                  <c:v>6.2363000000000002E-2</c:v>
                </c:pt>
                <c:pt idx="3343">
                  <c:v>6.2033999999999999E-2</c:v>
                </c:pt>
                <c:pt idx="3344">
                  <c:v>6.1704000000000002E-2</c:v>
                </c:pt>
                <c:pt idx="3345">
                  <c:v>6.1372999999999997E-2</c:v>
                </c:pt>
                <c:pt idx="3346">
                  <c:v>6.1039999999999997E-2</c:v>
                </c:pt>
                <c:pt idx="3347">
                  <c:v>6.0705000000000002E-2</c:v>
                </c:pt>
                <c:pt idx="3348">
                  <c:v>6.0365000000000002E-2</c:v>
                </c:pt>
                <c:pt idx="3349">
                  <c:v>6.0020999999999998E-2</c:v>
                </c:pt>
                <c:pt idx="3350">
                  <c:v>5.9673999999999998E-2</c:v>
                </c:pt>
                <c:pt idx="3351">
                  <c:v>5.9326999999999998E-2</c:v>
                </c:pt>
                <c:pt idx="3352">
                  <c:v>5.8979999999999998E-2</c:v>
                </c:pt>
                <c:pt idx="3353">
                  <c:v>5.8633999999999999E-2</c:v>
                </c:pt>
                <c:pt idx="3354">
                  <c:v>5.8288E-2</c:v>
                </c:pt>
                <c:pt idx="3355">
                  <c:v>5.7943000000000001E-2</c:v>
                </c:pt>
                <c:pt idx="3356">
                  <c:v>5.7598000000000003E-2</c:v>
                </c:pt>
                <c:pt idx="3357">
                  <c:v>5.7251999999999997E-2</c:v>
                </c:pt>
                <c:pt idx="3358">
                  <c:v>5.6905999999999998E-2</c:v>
                </c:pt>
                <c:pt idx="3359">
                  <c:v>5.6558999999999998E-2</c:v>
                </c:pt>
                <c:pt idx="3360">
                  <c:v>5.6214E-2</c:v>
                </c:pt>
                <c:pt idx="3361">
                  <c:v>5.5869000000000002E-2</c:v>
                </c:pt>
                <c:pt idx="3362">
                  <c:v>5.5527E-2</c:v>
                </c:pt>
                <c:pt idx="3363">
                  <c:v>5.5189000000000002E-2</c:v>
                </c:pt>
                <c:pt idx="3364">
                  <c:v>5.4855000000000001E-2</c:v>
                </c:pt>
                <c:pt idx="3365">
                  <c:v>5.4524000000000003E-2</c:v>
                </c:pt>
                <c:pt idx="3366">
                  <c:v>5.6723999999999997E-2</c:v>
                </c:pt>
                <c:pt idx="3367">
                  <c:v>5.7953999999999999E-2</c:v>
                </c:pt>
                <c:pt idx="3368">
                  <c:v>6.2302999999999997E-2</c:v>
                </c:pt>
                <c:pt idx="3369">
                  <c:v>6.5503000000000006E-2</c:v>
                </c:pt>
                <c:pt idx="3370">
                  <c:v>6.5224000000000004E-2</c:v>
                </c:pt>
                <c:pt idx="3371">
                  <c:v>6.4833000000000002E-2</c:v>
                </c:pt>
                <c:pt idx="3372">
                  <c:v>6.4443E-2</c:v>
                </c:pt>
                <c:pt idx="3373">
                  <c:v>6.4052999999999999E-2</c:v>
                </c:pt>
                <c:pt idx="3374">
                  <c:v>6.3660999999999995E-2</c:v>
                </c:pt>
                <c:pt idx="3375">
                  <c:v>6.3265000000000002E-2</c:v>
                </c:pt>
                <c:pt idx="3376">
                  <c:v>6.2864000000000003E-2</c:v>
                </c:pt>
                <c:pt idx="3377">
                  <c:v>6.2456999999999999E-2</c:v>
                </c:pt>
                <c:pt idx="3378">
                  <c:v>6.2043000000000001E-2</c:v>
                </c:pt>
                <c:pt idx="3379">
                  <c:v>6.1626E-2</c:v>
                </c:pt>
                <c:pt idx="3380">
                  <c:v>6.1205000000000002E-2</c:v>
                </c:pt>
                <c:pt idx="3381">
                  <c:v>6.0782000000000003E-2</c:v>
                </c:pt>
                <c:pt idx="3382">
                  <c:v>6.0360999999999998E-2</c:v>
                </c:pt>
                <c:pt idx="3383">
                  <c:v>5.9942000000000002E-2</c:v>
                </c:pt>
                <c:pt idx="3384">
                  <c:v>5.9526000000000003E-2</c:v>
                </c:pt>
                <c:pt idx="3385">
                  <c:v>5.9116000000000002E-2</c:v>
                </c:pt>
                <c:pt idx="3386">
                  <c:v>5.8708999999999997E-2</c:v>
                </c:pt>
                <c:pt idx="3387">
                  <c:v>5.8307999999999999E-2</c:v>
                </c:pt>
                <c:pt idx="3388">
                  <c:v>5.7911999999999998E-2</c:v>
                </c:pt>
                <c:pt idx="3389">
                  <c:v>5.7521000000000003E-2</c:v>
                </c:pt>
                <c:pt idx="3390">
                  <c:v>5.7134999999999998E-2</c:v>
                </c:pt>
                <c:pt idx="3391">
                  <c:v>5.6751999999999997E-2</c:v>
                </c:pt>
                <c:pt idx="3392">
                  <c:v>5.6371999999999998E-2</c:v>
                </c:pt>
                <c:pt idx="3393">
                  <c:v>5.5993000000000001E-2</c:v>
                </c:pt>
                <c:pt idx="3394">
                  <c:v>5.5613999999999997E-2</c:v>
                </c:pt>
                <c:pt idx="3395">
                  <c:v>5.5233999999999998E-2</c:v>
                </c:pt>
                <c:pt idx="3396">
                  <c:v>5.4852999999999999E-2</c:v>
                </c:pt>
                <c:pt idx="3397">
                  <c:v>5.4470999999999999E-2</c:v>
                </c:pt>
                <c:pt idx="3398">
                  <c:v>5.4089999999999999E-2</c:v>
                </c:pt>
                <c:pt idx="3399">
                  <c:v>5.3709E-2</c:v>
                </c:pt>
                <c:pt idx="3400">
                  <c:v>5.3328E-2</c:v>
                </c:pt>
                <c:pt idx="3401">
                  <c:v>5.2947000000000001E-2</c:v>
                </c:pt>
                <c:pt idx="3402">
                  <c:v>5.2565000000000001E-2</c:v>
                </c:pt>
                <c:pt idx="3403">
                  <c:v>5.2181999999999999E-2</c:v>
                </c:pt>
                <c:pt idx="3404">
                  <c:v>5.1799999999999999E-2</c:v>
                </c:pt>
                <c:pt idx="3405">
                  <c:v>5.1417999999999998E-2</c:v>
                </c:pt>
                <c:pt idx="3406">
                  <c:v>5.1034999999999997E-2</c:v>
                </c:pt>
                <c:pt idx="3407">
                  <c:v>5.0652999999999997E-2</c:v>
                </c:pt>
                <c:pt idx="3408">
                  <c:v>5.0269000000000001E-2</c:v>
                </c:pt>
                <c:pt idx="3409">
                  <c:v>4.9884999999999999E-2</c:v>
                </c:pt>
                <c:pt idx="3410">
                  <c:v>4.9500000000000002E-2</c:v>
                </c:pt>
                <c:pt idx="3411">
                  <c:v>4.9113999999999998E-2</c:v>
                </c:pt>
                <c:pt idx="3412">
                  <c:v>4.8725999999999998E-2</c:v>
                </c:pt>
                <c:pt idx="3413">
                  <c:v>4.8336999999999998E-2</c:v>
                </c:pt>
                <c:pt idx="3414">
                  <c:v>4.7945000000000002E-2</c:v>
                </c:pt>
                <c:pt idx="3415">
                  <c:v>4.7551000000000003E-2</c:v>
                </c:pt>
                <c:pt idx="3416">
                  <c:v>4.7156000000000003E-2</c:v>
                </c:pt>
                <c:pt idx="3417">
                  <c:v>4.6760999999999997E-2</c:v>
                </c:pt>
                <c:pt idx="3418">
                  <c:v>4.6365999999999997E-2</c:v>
                </c:pt>
                <c:pt idx="3419">
                  <c:v>4.5971999999999999E-2</c:v>
                </c:pt>
                <c:pt idx="3420">
                  <c:v>4.5574999999999997E-2</c:v>
                </c:pt>
                <c:pt idx="3421">
                  <c:v>4.5177000000000002E-2</c:v>
                </c:pt>
                <c:pt idx="3422">
                  <c:v>4.4778999999999999E-2</c:v>
                </c:pt>
                <c:pt idx="3423">
                  <c:v>4.4382999999999999E-2</c:v>
                </c:pt>
                <c:pt idx="3424">
                  <c:v>4.3990000000000001E-2</c:v>
                </c:pt>
                <c:pt idx="3425">
                  <c:v>4.3601000000000001E-2</c:v>
                </c:pt>
                <c:pt idx="3426">
                  <c:v>4.3216999999999998E-2</c:v>
                </c:pt>
                <c:pt idx="3427">
                  <c:v>4.2840000000000003E-2</c:v>
                </c:pt>
                <c:pt idx="3428">
                  <c:v>4.2471000000000002E-2</c:v>
                </c:pt>
                <c:pt idx="3429">
                  <c:v>4.2109000000000001E-2</c:v>
                </c:pt>
                <c:pt idx="3430">
                  <c:v>4.1752999999999998E-2</c:v>
                </c:pt>
                <c:pt idx="3431">
                  <c:v>4.1403000000000002E-2</c:v>
                </c:pt>
                <c:pt idx="3432">
                  <c:v>4.1057999999999997E-2</c:v>
                </c:pt>
                <c:pt idx="3433">
                  <c:v>4.0717000000000003E-2</c:v>
                </c:pt>
                <c:pt idx="3434">
                  <c:v>4.0378999999999998E-2</c:v>
                </c:pt>
                <c:pt idx="3435">
                  <c:v>4.0043000000000002E-2</c:v>
                </c:pt>
                <c:pt idx="3436">
                  <c:v>3.9710000000000002E-2</c:v>
                </c:pt>
                <c:pt idx="3437">
                  <c:v>3.9379999999999998E-2</c:v>
                </c:pt>
                <c:pt idx="3438">
                  <c:v>3.9052000000000003E-2</c:v>
                </c:pt>
                <c:pt idx="3439">
                  <c:v>3.8725000000000002E-2</c:v>
                </c:pt>
                <c:pt idx="3440">
                  <c:v>3.8400999999999998E-2</c:v>
                </c:pt>
                <c:pt idx="3441">
                  <c:v>3.8077E-2</c:v>
                </c:pt>
                <c:pt idx="3442">
                  <c:v>3.7754000000000003E-2</c:v>
                </c:pt>
                <c:pt idx="3443">
                  <c:v>3.7433000000000001E-2</c:v>
                </c:pt>
                <c:pt idx="3444">
                  <c:v>3.7110999999999998E-2</c:v>
                </c:pt>
                <c:pt idx="3445">
                  <c:v>3.6790999999999997E-2</c:v>
                </c:pt>
                <c:pt idx="3446">
                  <c:v>3.6470000000000002E-2</c:v>
                </c:pt>
                <c:pt idx="3447">
                  <c:v>3.6150000000000002E-2</c:v>
                </c:pt>
                <c:pt idx="3448">
                  <c:v>3.5832000000000003E-2</c:v>
                </c:pt>
                <c:pt idx="3449">
                  <c:v>3.5514999999999998E-2</c:v>
                </c:pt>
                <c:pt idx="3450">
                  <c:v>3.5200000000000002E-2</c:v>
                </c:pt>
                <c:pt idx="3451">
                  <c:v>3.4887000000000001E-2</c:v>
                </c:pt>
                <c:pt idx="3452">
                  <c:v>3.4576999999999997E-2</c:v>
                </c:pt>
                <c:pt idx="3453">
                  <c:v>3.4271000000000003E-2</c:v>
                </c:pt>
                <c:pt idx="3454">
                  <c:v>3.3968999999999999E-2</c:v>
                </c:pt>
                <c:pt idx="3455">
                  <c:v>3.3669999999999999E-2</c:v>
                </c:pt>
                <c:pt idx="3456">
                  <c:v>3.3374000000000001E-2</c:v>
                </c:pt>
                <c:pt idx="3457">
                  <c:v>3.3078999999999997E-2</c:v>
                </c:pt>
                <c:pt idx="3458">
                  <c:v>3.2785000000000002E-2</c:v>
                </c:pt>
                <c:pt idx="3459">
                  <c:v>3.2490999999999999E-2</c:v>
                </c:pt>
                <c:pt idx="3460">
                  <c:v>3.2198999999999998E-2</c:v>
                </c:pt>
                <c:pt idx="3461">
                  <c:v>3.1906999999999998E-2</c:v>
                </c:pt>
                <c:pt idx="3462">
                  <c:v>3.1616999999999999E-2</c:v>
                </c:pt>
                <c:pt idx="3463">
                  <c:v>3.1329000000000003E-2</c:v>
                </c:pt>
                <c:pt idx="3464">
                  <c:v>3.1040000000000002E-2</c:v>
                </c:pt>
                <c:pt idx="3465">
                  <c:v>3.0752000000000002E-2</c:v>
                </c:pt>
                <c:pt idx="3466">
                  <c:v>3.0464000000000001E-2</c:v>
                </c:pt>
                <c:pt idx="3467">
                  <c:v>3.0175E-2</c:v>
                </c:pt>
                <c:pt idx="3468">
                  <c:v>2.9887E-2</c:v>
                </c:pt>
                <c:pt idx="3469">
                  <c:v>2.9600000000000001E-2</c:v>
                </c:pt>
                <c:pt idx="3470">
                  <c:v>2.9315000000000001E-2</c:v>
                </c:pt>
                <c:pt idx="3471">
                  <c:v>2.9031000000000001E-2</c:v>
                </c:pt>
                <c:pt idx="3472">
                  <c:v>2.8749E-2</c:v>
                </c:pt>
                <c:pt idx="3473">
                  <c:v>2.8466999999999999E-2</c:v>
                </c:pt>
                <c:pt idx="3474">
                  <c:v>2.8187E-2</c:v>
                </c:pt>
                <c:pt idx="3475">
                  <c:v>2.7906E-2</c:v>
                </c:pt>
                <c:pt idx="3476">
                  <c:v>2.7626999999999999E-2</c:v>
                </c:pt>
                <c:pt idx="3477">
                  <c:v>2.7348000000000001E-2</c:v>
                </c:pt>
                <c:pt idx="3478">
                  <c:v>2.7071999999999999E-2</c:v>
                </c:pt>
                <c:pt idx="3479">
                  <c:v>2.6797999999999999E-2</c:v>
                </c:pt>
                <c:pt idx="3480">
                  <c:v>2.6526000000000001E-2</c:v>
                </c:pt>
                <c:pt idx="3481">
                  <c:v>2.6256000000000002E-2</c:v>
                </c:pt>
                <c:pt idx="3482">
                  <c:v>2.5989999999999999E-2</c:v>
                </c:pt>
                <c:pt idx="3483">
                  <c:v>2.5725000000000001E-2</c:v>
                </c:pt>
                <c:pt idx="3484">
                  <c:v>2.5463E-2</c:v>
                </c:pt>
                <c:pt idx="3485">
                  <c:v>2.5203E-2</c:v>
                </c:pt>
                <c:pt idx="3486">
                  <c:v>2.4944000000000001E-2</c:v>
                </c:pt>
                <c:pt idx="3487">
                  <c:v>2.4688000000000002E-2</c:v>
                </c:pt>
                <c:pt idx="3488">
                  <c:v>2.4433E-2</c:v>
                </c:pt>
                <c:pt idx="3489">
                  <c:v>2.4181000000000001E-2</c:v>
                </c:pt>
                <c:pt idx="3490">
                  <c:v>2.3931000000000001E-2</c:v>
                </c:pt>
                <c:pt idx="3491">
                  <c:v>2.3682999999999999E-2</c:v>
                </c:pt>
                <c:pt idx="3492">
                  <c:v>2.3436999999999999E-2</c:v>
                </c:pt>
                <c:pt idx="3493">
                  <c:v>2.3191E-2</c:v>
                </c:pt>
                <c:pt idx="3494">
                  <c:v>2.2948E-2</c:v>
                </c:pt>
                <c:pt idx="3495">
                  <c:v>2.2704999999999999E-2</c:v>
                </c:pt>
                <c:pt idx="3496">
                  <c:v>2.2464999999999999E-2</c:v>
                </c:pt>
                <c:pt idx="3497">
                  <c:v>2.2227E-2</c:v>
                </c:pt>
                <c:pt idx="3498">
                  <c:v>2.1992000000000001E-2</c:v>
                </c:pt>
                <c:pt idx="3499">
                  <c:v>2.1760999999999999E-2</c:v>
                </c:pt>
                <c:pt idx="3500">
                  <c:v>2.1534999999999999E-2</c:v>
                </c:pt>
                <c:pt idx="3501">
                  <c:v>2.1312000000000001E-2</c:v>
                </c:pt>
                <c:pt idx="3502">
                  <c:v>2.1092E-2</c:v>
                </c:pt>
                <c:pt idx="3503">
                  <c:v>2.0877E-2</c:v>
                </c:pt>
                <c:pt idx="3504">
                  <c:v>2.0663999999999998E-2</c:v>
                </c:pt>
                <c:pt idx="3505">
                  <c:v>2.0454E-2</c:v>
                </c:pt>
                <c:pt idx="3506">
                  <c:v>2.0247999999999999E-2</c:v>
                </c:pt>
                <c:pt idx="3507">
                  <c:v>2.0043999999999999E-2</c:v>
                </c:pt>
                <c:pt idx="3508">
                  <c:v>1.9844000000000001E-2</c:v>
                </c:pt>
                <c:pt idx="3509">
                  <c:v>1.9647000000000001E-2</c:v>
                </c:pt>
                <c:pt idx="3510">
                  <c:v>1.9452000000000001E-2</c:v>
                </c:pt>
                <c:pt idx="3511">
                  <c:v>1.9261E-2</c:v>
                </c:pt>
                <c:pt idx="3512">
                  <c:v>1.9071000000000001E-2</c:v>
                </c:pt>
                <c:pt idx="3513">
                  <c:v>1.8884000000000001E-2</c:v>
                </c:pt>
                <c:pt idx="3514">
                  <c:v>1.8700000000000001E-2</c:v>
                </c:pt>
                <c:pt idx="3515">
                  <c:v>1.8518E-2</c:v>
                </c:pt>
                <c:pt idx="3516">
                  <c:v>1.8339999999999999E-2</c:v>
                </c:pt>
                <c:pt idx="3517">
                  <c:v>1.8165000000000001E-2</c:v>
                </c:pt>
                <c:pt idx="3518">
                  <c:v>1.7992000000000001E-2</c:v>
                </c:pt>
                <c:pt idx="3519">
                  <c:v>1.7822000000000001E-2</c:v>
                </c:pt>
                <c:pt idx="3520">
                  <c:v>1.7654E-2</c:v>
                </c:pt>
                <c:pt idx="3521">
                  <c:v>1.7488E-2</c:v>
                </c:pt>
                <c:pt idx="3522">
                  <c:v>1.7323999999999999E-2</c:v>
                </c:pt>
                <c:pt idx="3523">
                  <c:v>1.7160999999999999E-2</c:v>
                </c:pt>
                <c:pt idx="3524">
                  <c:v>1.7000000000000001E-2</c:v>
                </c:pt>
                <c:pt idx="3525">
                  <c:v>1.6840999999999998E-2</c:v>
                </c:pt>
                <c:pt idx="3526">
                  <c:v>1.6684000000000001E-2</c:v>
                </c:pt>
                <c:pt idx="3527">
                  <c:v>1.6528999999999999E-2</c:v>
                </c:pt>
                <c:pt idx="3528">
                  <c:v>1.6376000000000002E-2</c:v>
                </c:pt>
                <c:pt idx="3529">
                  <c:v>1.6225E-2</c:v>
                </c:pt>
                <c:pt idx="3530">
                  <c:v>1.6076E-2</c:v>
                </c:pt>
                <c:pt idx="3531">
                  <c:v>1.5928999999999999E-2</c:v>
                </c:pt>
                <c:pt idx="3532">
                  <c:v>1.5785E-2</c:v>
                </c:pt>
                <c:pt idx="3533">
                  <c:v>1.5642E-2</c:v>
                </c:pt>
                <c:pt idx="3534">
                  <c:v>1.5502E-2</c:v>
                </c:pt>
                <c:pt idx="3535">
                  <c:v>1.5365E-2</c:v>
                </c:pt>
                <c:pt idx="3536">
                  <c:v>1.7305000000000001E-2</c:v>
                </c:pt>
                <c:pt idx="3537">
                  <c:v>2.4329E-2</c:v>
                </c:pt>
                <c:pt idx="3538">
                  <c:v>2.4160000000000001E-2</c:v>
                </c:pt>
                <c:pt idx="3539">
                  <c:v>2.3993E-2</c:v>
                </c:pt>
                <c:pt idx="3540">
                  <c:v>2.3827999999999998E-2</c:v>
                </c:pt>
                <c:pt idx="3541">
                  <c:v>2.3666E-2</c:v>
                </c:pt>
                <c:pt idx="3542">
                  <c:v>2.3505000000000002E-2</c:v>
                </c:pt>
                <c:pt idx="3543">
                  <c:v>2.3345999999999999E-2</c:v>
                </c:pt>
                <c:pt idx="3544">
                  <c:v>2.3186999999999999E-2</c:v>
                </c:pt>
                <c:pt idx="3545">
                  <c:v>2.3030999999999999E-2</c:v>
                </c:pt>
                <c:pt idx="3546">
                  <c:v>2.2873999999999999E-2</c:v>
                </c:pt>
                <c:pt idx="3547">
                  <c:v>2.2719E-2</c:v>
                </c:pt>
                <c:pt idx="3548">
                  <c:v>2.2565000000000002E-2</c:v>
                </c:pt>
                <c:pt idx="3549">
                  <c:v>2.2412000000000001E-2</c:v>
                </c:pt>
                <c:pt idx="3550">
                  <c:v>2.2259999999999999E-2</c:v>
                </c:pt>
                <c:pt idx="3551">
                  <c:v>2.2110999999999999E-2</c:v>
                </c:pt>
                <c:pt idx="3552">
                  <c:v>2.1961999999999999E-2</c:v>
                </c:pt>
                <c:pt idx="3553">
                  <c:v>2.1814E-2</c:v>
                </c:pt>
                <c:pt idx="3554">
                  <c:v>2.1666999999999999E-2</c:v>
                </c:pt>
                <c:pt idx="3555">
                  <c:v>2.1520000000000001E-2</c:v>
                </c:pt>
                <c:pt idx="3556">
                  <c:v>2.1374000000000001E-2</c:v>
                </c:pt>
                <c:pt idx="3557">
                  <c:v>2.1229999999999999E-2</c:v>
                </c:pt>
                <c:pt idx="3558">
                  <c:v>2.1087000000000002E-2</c:v>
                </c:pt>
                <c:pt idx="3559">
                  <c:v>2.0945999999999999E-2</c:v>
                </c:pt>
                <c:pt idx="3560">
                  <c:v>2.0806000000000002E-2</c:v>
                </c:pt>
                <c:pt idx="3561">
                  <c:v>2.0669E-2</c:v>
                </c:pt>
                <c:pt idx="3562">
                  <c:v>2.0532999999999999E-2</c:v>
                </c:pt>
                <c:pt idx="3563">
                  <c:v>2.0397999999999999E-2</c:v>
                </c:pt>
                <c:pt idx="3564">
                  <c:v>2.0264999999999998E-2</c:v>
                </c:pt>
                <c:pt idx="3565">
                  <c:v>2.0133000000000002E-2</c:v>
                </c:pt>
                <c:pt idx="3566">
                  <c:v>2.0001000000000001E-2</c:v>
                </c:pt>
                <c:pt idx="3567">
                  <c:v>1.9871E-2</c:v>
                </c:pt>
                <c:pt idx="3568">
                  <c:v>1.9740000000000001E-2</c:v>
                </c:pt>
                <c:pt idx="3569">
                  <c:v>1.9611E-2</c:v>
                </c:pt>
                <c:pt idx="3570">
                  <c:v>1.9483E-2</c:v>
                </c:pt>
                <c:pt idx="3571">
                  <c:v>1.9356000000000002E-2</c:v>
                </c:pt>
                <c:pt idx="3572">
                  <c:v>1.9230000000000001E-2</c:v>
                </c:pt>
                <c:pt idx="3573">
                  <c:v>1.9105E-2</c:v>
                </c:pt>
                <c:pt idx="3574">
                  <c:v>1.8981000000000001E-2</c:v>
                </c:pt>
                <c:pt idx="3575">
                  <c:v>1.8858E-2</c:v>
                </c:pt>
                <c:pt idx="3576">
                  <c:v>1.8737E-2</c:v>
                </c:pt>
                <c:pt idx="3577">
                  <c:v>1.8617000000000002E-2</c:v>
                </c:pt>
                <c:pt idx="3578">
                  <c:v>1.8499000000000002E-2</c:v>
                </c:pt>
                <c:pt idx="3579">
                  <c:v>1.8381000000000002E-2</c:v>
                </c:pt>
                <c:pt idx="3580">
                  <c:v>1.8266000000000001E-2</c:v>
                </c:pt>
                <c:pt idx="3581">
                  <c:v>1.8151E-2</c:v>
                </c:pt>
                <c:pt idx="3582">
                  <c:v>1.8037999999999998E-2</c:v>
                </c:pt>
                <c:pt idx="3583">
                  <c:v>1.7926000000000001E-2</c:v>
                </c:pt>
                <c:pt idx="3584">
                  <c:v>1.7815999999999999E-2</c:v>
                </c:pt>
                <c:pt idx="3585">
                  <c:v>1.7707000000000001E-2</c:v>
                </c:pt>
                <c:pt idx="3586">
                  <c:v>1.7599E-2</c:v>
                </c:pt>
                <c:pt idx="3587">
                  <c:v>1.7492000000000001E-2</c:v>
                </c:pt>
                <c:pt idx="3588">
                  <c:v>1.7385999999999999E-2</c:v>
                </c:pt>
                <c:pt idx="3589">
                  <c:v>1.7281000000000001E-2</c:v>
                </c:pt>
                <c:pt idx="3590">
                  <c:v>1.7177000000000001E-2</c:v>
                </c:pt>
                <c:pt idx="3591">
                  <c:v>1.7073999999999999E-2</c:v>
                </c:pt>
                <c:pt idx="3592">
                  <c:v>0.13023999999999999</c:v>
                </c:pt>
                <c:pt idx="3593">
                  <c:v>0.12933</c:v>
                </c:pt>
                <c:pt idx="3594">
                  <c:v>0.12844</c:v>
                </c:pt>
                <c:pt idx="3595">
                  <c:v>0.12755</c:v>
                </c:pt>
                <c:pt idx="3596">
                  <c:v>0.12667999999999999</c:v>
                </c:pt>
                <c:pt idx="3597">
                  <c:v>0.12581000000000001</c:v>
                </c:pt>
                <c:pt idx="3598">
                  <c:v>0.12496</c:v>
                </c:pt>
                <c:pt idx="3599">
                  <c:v>0.12411</c:v>
                </c:pt>
                <c:pt idx="3600">
                  <c:v>0.12328</c:v>
                </c:pt>
                <c:pt idx="3601">
                  <c:v>0.12245</c:v>
                </c:pt>
                <c:pt idx="3602">
                  <c:v>0.12164</c:v>
                </c:pt>
                <c:pt idx="3603">
                  <c:v>0.12084</c:v>
                </c:pt>
                <c:pt idx="3604">
                  <c:v>0.12005</c:v>
                </c:pt>
                <c:pt idx="3605">
                  <c:v>0.11927</c:v>
                </c:pt>
                <c:pt idx="3606">
                  <c:v>0.11851</c:v>
                </c:pt>
                <c:pt idx="3607">
                  <c:v>0.11774999999999999</c:v>
                </c:pt>
                <c:pt idx="3608">
                  <c:v>0.11701</c:v>
                </c:pt>
                <c:pt idx="3609">
                  <c:v>0.11627</c:v>
                </c:pt>
                <c:pt idx="3610">
                  <c:v>0.11554</c:v>
                </c:pt>
                <c:pt idx="3611">
                  <c:v>0.11482000000000001</c:v>
                </c:pt>
                <c:pt idx="3612">
                  <c:v>0.11409999999999999</c:v>
                </c:pt>
                <c:pt idx="3613">
                  <c:v>0.11339</c:v>
                </c:pt>
                <c:pt idx="3614">
                  <c:v>0.11269</c:v>
                </c:pt>
                <c:pt idx="3615">
                  <c:v>0.112</c:v>
                </c:pt>
                <c:pt idx="3616">
                  <c:v>0.11132</c:v>
                </c:pt>
                <c:pt idx="3617">
                  <c:v>0.11065</c:v>
                </c:pt>
                <c:pt idx="3618">
                  <c:v>0.10999</c:v>
                </c:pt>
                <c:pt idx="3619">
                  <c:v>0.10933</c:v>
                </c:pt>
                <c:pt idx="3620">
                  <c:v>0.10868</c:v>
                </c:pt>
                <c:pt idx="3621">
                  <c:v>0.10803</c:v>
                </c:pt>
                <c:pt idx="3622">
                  <c:v>0.1074</c:v>
                </c:pt>
                <c:pt idx="3623">
                  <c:v>0.10678</c:v>
                </c:pt>
                <c:pt idx="3624">
                  <c:v>0.10617</c:v>
                </c:pt>
                <c:pt idx="3625">
                  <c:v>0.10557</c:v>
                </c:pt>
                <c:pt idx="3626">
                  <c:v>0.10498</c:v>
                </c:pt>
                <c:pt idx="3627">
                  <c:v>0.10439</c:v>
                </c:pt>
                <c:pt idx="3628">
                  <c:v>0.10381</c:v>
                </c:pt>
                <c:pt idx="3629">
                  <c:v>0.10324</c:v>
                </c:pt>
                <c:pt idx="3630">
                  <c:v>0.10267</c:v>
                </c:pt>
                <c:pt idx="3631">
                  <c:v>0.1021</c:v>
                </c:pt>
                <c:pt idx="3632">
                  <c:v>0.10155</c:v>
                </c:pt>
                <c:pt idx="3633">
                  <c:v>0.10099</c:v>
                </c:pt>
                <c:pt idx="3634">
                  <c:v>0.10045</c:v>
                </c:pt>
                <c:pt idx="3635">
                  <c:v>9.9904999999999994E-2</c:v>
                </c:pt>
                <c:pt idx="3636">
                  <c:v>9.9366999999999997E-2</c:v>
                </c:pt>
                <c:pt idx="3637">
                  <c:v>9.8831000000000002E-2</c:v>
                </c:pt>
                <c:pt idx="3638">
                  <c:v>9.8295999999999994E-2</c:v>
                </c:pt>
                <c:pt idx="3639">
                  <c:v>9.7764000000000004E-2</c:v>
                </c:pt>
                <c:pt idx="3640">
                  <c:v>9.7233E-2</c:v>
                </c:pt>
                <c:pt idx="3641">
                  <c:v>9.6706E-2</c:v>
                </c:pt>
                <c:pt idx="3642">
                  <c:v>9.6184000000000006E-2</c:v>
                </c:pt>
                <c:pt idx="3643">
                  <c:v>9.5666000000000001E-2</c:v>
                </c:pt>
                <c:pt idx="3644">
                  <c:v>9.5152E-2</c:v>
                </c:pt>
                <c:pt idx="3645">
                  <c:v>9.4645000000000007E-2</c:v>
                </c:pt>
                <c:pt idx="3646">
                  <c:v>9.4143000000000004E-2</c:v>
                </c:pt>
                <c:pt idx="3647">
                  <c:v>9.3645999999999993E-2</c:v>
                </c:pt>
                <c:pt idx="3648">
                  <c:v>9.3153E-2</c:v>
                </c:pt>
                <c:pt idx="3649">
                  <c:v>9.2664999999999997E-2</c:v>
                </c:pt>
                <c:pt idx="3650">
                  <c:v>9.2179999999999998E-2</c:v>
                </c:pt>
                <c:pt idx="3651">
                  <c:v>9.1697000000000001E-2</c:v>
                </c:pt>
                <c:pt idx="3652">
                  <c:v>9.1214000000000003E-2</c:v>
                </c:pt>
                <c:pt idx="3653">
                  <c:v>9.0731000000000006E-2</c:v>
                </c:pt>
                <c:pt idx="3654">
                  <c:v>9.0247999999999995E-2</c:v>
                </c:pt>
                <c:pt idx="3655">
                  <c:v>8.9763999999999997E-2</c:v>
                </c:pt>
                <c:pt idx="3656">
                  <c:v>8.9277999999999996E-2</c:v>
                </c:pt>
                <c:pt idx="3657">
                  <c:v>8.8792999999999997E-2</c:v>
                </c:pt>
                <c:pt idx="3658">
                  <c:v>8.8307999999999998E-2</c:v>
                </c:pt>
                <c:pt idx="3659">
                  <c:v>8.7822999999999998E-2</c:v>
                </c:pt>
                <c:pt idx="3660">
                  <c:v>8.7335999999999997E-2</c:v>
                </c:pt>
                <c:pt idx="3661">
                  <c:v>8.6847999999999995E-2</c:v>
                </c:pt>
                <c:pt idx="3662">
                  <c:v>8.6358000000000004E-2</c:v>
                </c:pt>
                <c:pt idx="3663">
                  <c:v>8.5868E-2</c:v>
                </c:pt>
                <c:pt idx="3664">
                  <c:v>8.5379999999999998E-2</c:v>
                </c:pt>
                <c:pt idx="3665">
                  <c:v>8.4894999999999998E-2</c:v>
                </c:pt>
                <c:pt idx="3666">
                  <c:v>8.4414000000000003E-2</c:v>
                </c:pt>
                <c:pt idx="3667">
                  <c:v>8.3936999999999998E-2</c:v>
                </c:pt>
                <c:pt idx="3668">
                  <c:v>8.3467E-2</c:v>
                </c:pt>
                <c:pt idx="3669">
                  <c:v>8.3002999999999993E-2</c:v>
                </c:pt>
                <c:pt idx="3670">
                  <c:v>8.2544999999999993E-2</c:v>
                </c:pt>
                <c:pt idx="3671">
                  <c:v>8.2091999999999998E-2</c:v>
                </c:pt>
                <c:pt idx="3672">
                  <c:v>8.1642999999999993E-2</c:v>
                </c:pt>
                <c:pt idx="3673">
                  <c:v>8.1198999999999993E-2</c:v>
                </c:pt>
                <c:pt idx="3674">
                  <c:v>8.0756999999999995E-2</c:v>
                </c:pt>
                <c:pt idx="3675">
                  <c:v>8.0319000000000002E-2</c:v>
                </c:pt>
                <c:pt idx="3676">
                  <c:v>7.9882999999999996E-2</c:v>
                </c:pt>
                <c:pt idx="3677">
                  <c:v>7.9450000000000007E-2</c:v>
                </c:pt>
                <c:pt idx="3678">
                  <c:v>7.9018000000000005E-2</c:v>
                </c:pt>
                <c:pt idx="3679">
                  <c:v>7.8588000000000005E-2</c:v>
                </c:pt>
                <c:pt idx="3680">
                  <c:v>7.8160999999999994E-2</c:v>
                </c:pt>
                <c:pt idx="3681">
                  <c:v>7.7734999999999999E-2</c:v>
                </c:pt>
                <c:pt idx="3682">
                  <c:v>7.7311000000000005E-2</c:v>
                </c:pt>
                <c:pt idx="3683">
                  <c:v>7.6887999999999998E-2</c:v>
                </c:pt>
                <c:pt idx="3684">
                  <c:v>7.6465000000000005E-2</c:v>
                </c:pt>
                <c:pt idx="3685">
                  <c:v>7.6041999999999998E-2</c:v>
                </c:pt>
                <c:pt idx="3686">
                  <c:v>7.5620000000000007E-2</c:v>
                </c:pt>
                <c:pt idx="3687">
                  <c:v>7.5199000000000002E-2</c:v>
                </c:pt>
                <c:pt idx="3688">
                  <c:v>7.4781E-2</c:v>
                </c:pt>
                <c:pt idx="3689">
                  <c:v>7.4365000000000001E-2</c:v>
                </c:pt>
                <c:pt idx="3690">
                  <c:v>7.3950000000000002E-2</c:v>
                </c:pt>
                <c:pt idx="3691">
                  <c:v>7.3535000000000003E-2</c:v>
                </c:pt>
                <c:pt idx="3692">
                  <c:v>7.3120000000000004E-2</c:v>
                </c:pt>
                <c:pt idx="3693">
                  <c:v>7.2703000000000004E-2</c:v>
                </c:pt>
                <c:pt idx="3694">
                  <c:v>7.2285000000000002E-2</c:v>
                </c:pt>
                <c:pt idx="3695">
                  <c:v>7.1862999999999996E-2</c:v>
                </c:pt>
                <c:pt idx="3696">
                  <c:v>7.1440000000000003E-2</c:v>
                </c:pt>
                <c:pt idx="3697">
                  <c:v>7.1015999999999996E-2</c:v>
                </c:pt>
                <c:pt idx="3698">
                  <c:v>7.0594000000000004E-2</c:v>
                </c:pt>
                <c:pt idx="3699">
                  <c:v>7.0175000000000001E-2</c:v>
                </c:pt>
                <c:pt idx="3700">
                  <c:v>6.9760000000000003E-2</c:v>
                </c:pt>
                <c:pt idx="3701">
                  <c:v>6.9350999999999996E-2</c:v>
                </c:pt>
                <c:pt idx="3702">
                  <c:v>6.8946999999999994E-2</c:v>
                </c:pt>
                <c:pt idx="3703">
                  <c:v>6.8547999999999998E-2</c:v>
                </c:pt>
                <c:pt idx="3704">
                  <c:v>6.8154000000000006E-2</c:v>
                </c:pt>
                <c:pt idx="3705">
                  <c:v>6.7763000000000004E-2</c:v>
                </c:pt>
                <c:pt idx="3706">
                  <c:v>6.7373000000000002E-2</c:v>
                </c:pt>
                <c:pt idx="3707">
                  <c:v>6.6984000000000002E-2</c:v>
                </c:pt>
                <c:pt idx="3708">
                  <c:v>6.6596000000000002E-2</c:v>
                </c:pt>
                <c:pt idx="3709">
                  <c:v>6.6209000000000004E-2</c:v>
                </c:pt>
                <c:pt idx="3710">
                  <c:v>6.5824999999999995E-2</c:v>
                </c:pt>
                <c:pt idx="3711">
                  <c:v>6.5445000000000003E-2</c:v>
                </c:pt>
                <c:pt idx="3712">
                  <c:v>6.5065999999999999E-2</c:v>
                </c:pt>
                <c:pt idx="3713">
                  <c:v>6.4688999999999997E-2</c:v>
                </c:pt>
                <c:pt idx="3714">
                  <c:v>6.4310999999999993E-2</c:v>
                </c:pt>
                <c:pt idx="3715">
                  <c:v>6.3933000000000004E-2</c:v>
                </c:pt>
                <c:pt idx="3716">
                  <c:v>6.3553999999999999E-2</c:v>
                </c:pt>
                <c:pt idx="3717">
                  <c:v>6.3173999999999994E-2</c:v>
                </c:pt>
                <c:pt idx="3718">
                  <c:v>6.2796000000000005E-2</c:v>
                </c:pt>
                <c:pt idx="3719">
                  <c:v>6.2419000000000002E-2</c:v>
                </c:pt>
                <c:pt idx="3720">
                  <c:v>6.2045000000000003E-2</c:v>
                </c:pt>
                <c:pt idx="3721">
                  <c:v>6.1675000000000001E-2</c:v>
                </c:pt>
                <c:pt idx="3722">
                  <c:v>6.1308000000000001E-2</c:v>
                </c:pt>
                <c:pt idx="3723">
                  <c:v>6.0944999999999999E-2</c:v>
                </c:pt>
                <c:pt idx="3724">
                  <c:v>6.0583999999999999E-2</c:v>
                </c:pt>
                <c:pt idx="3725">
                  <c:v>6.0226000000000002E-2</c:v>
                </c:pt>
                <c:pt idx="3726">
                  <c:v>5.987E-2</c:v>
                </c:pt>
                <c:pt idx="3727">
                  <c:v>5.9515999999999999E-2</c:v>
                </c:pt>
                <c:pt idx="3728">
                  <c:v>5.9164000000000001E-2</c:v>
                </c:pt>
                <c:pt idx="3729">
                  <c:v>5.8813999999999998E-2</c:v>
                </c:pt>
                <c:pt idx="3730">
                  <c:v>5.8465999999999997E-2</c:v>
                </c:pt>
                <c:pt idx="3731">
                  <c:v>5.8118000000000003E-2</c:v>
                </c:pt>
                <c:pt idx="3732">
                  <c:v>5.7772999999999998E-2</c:v>
                </c:pt>
                <c:pt idx="3733">
                  <c:v>5.7429000000000001E-2</c:v>
                </c:pt>
                <c:pt idx="3734">
                  <c:v>5.7085999999999998E-2</c:v>
                </c:pt>
                <c:pt idx="3735">
                  <c:v>5.6744999999999997E-2</c:v>
                </c:pt>
                <c:pt idx="3736">
                  <c:v>5.6403000000000002E-2</c:v>
                </c:pt>
                <c:pt idx="3737">
                  <c:v>5.6059999999999999E-2</c:v>
                </c:pt>
                <c:pt idx="3738">
                  <c:v>5.5715000000000001E-2</c:v>
                </c:pt>
                <c:pt idx="3739">
                  <c:v>5.5367E-2</c:v>
                </c:pt>
                <c:pt idx="3740">
                  <c:v>5.5016000000000002E-2</c:v>
                </c:pt>
                <c:pt idx="3741">
                  <c:v>5.4662000000000002E-2</c:v>
                </c:pt>
                <c:pt idx="3742">
                  <c:v>5.4306E-2</c:v>
                </c:pt>
                <c:pt idx="3743">
                  <c:v>5.3948999999999997E-2</c:v>
                </c:pt>
                <c:pt idx="3744">
                  <c:v>5.3593000000000002E-2</c:v>
                </c:pt>
                <c:pt idx="3745">
                  <c:v>5.3237E-2</c:v>
                </c:pt>
                <c:pt idx="3746">
                  <c:v>5.2881999999999998E-2</c:v>
                </c:pt>
                <c:pt idx="3747">
                  <c:v>5.2526999999999997E-2</c:v>
                </c:pt>
                <c:pt idx="3748">
                  <c:v>5.2172999999999997E-2</c:v>
                </c:pt>
                <c:pt idx="3749">
                  <c:v>5.1819999999999998E-2</c:v>
                </c:pt>
                <c:pt idx="3750">
                  <c:v>5.1469000000000001E-2</c:v>
                </c:pt>
                <c:pt idx="3751">
                  <c:v>5.1119999999999999E-2</c:v>
                </c:pt>
                <c:pt idx="3752">
                  <c:v>5.0772999999999999E-2</c:v>
                </c:pt>
                <c:pt idx="3753">
                  <c:v>5.0428000000000001E-2</c:v>
                </c:pt>
                <c:pt idx="3754">
                  <c:v>5.0083999999999997E-2</c:v>
                </c:pt>
                <c:pt idx="3755">
                  <c:v>4.9739999999999999E-2</c:v>
                </c:pt>
                <c:pt idx="3756">
                  <c:v>4.9396000000000002E-2</c:v>
                </c:pt>
                <c:pt idx="3757">
                  <c:v>4.9050999999999997E-2</c:v>
                </c:pt>
                <c:pt idx="3758">
                  <c:v>4.8703999999999997E-2</c:v>
                </c:pt>
                <c:pt idx="3759">
                  <c:v>4.8356000000000003E-2</c:v>
                </c:pt>
                <c:pt idx="3760">
                  <c:v>4.8006E-2</c:v>
                </c:pt>
                <c:pt idx="3761">
                  <c:v>4.7657999999999999E-2</c:v>
                </c:pt>
                <c:pt idx="3762">
                  <c:v>4.7312E-2</c:v>
                </c:pt>
                <c:pt idx="3763">
                  <c:v>4.6968999999999997E-2</c:v>
                </c:pt>
                <c:pt idx="3764">
                  <c:v>4.6628000000000003E-2</c:v>
                </c:pt>
                <c:pt idx="3765">
                  <c:v>4.6288999999999997E-2</c:v>
                </c:pt>
                <c:pt idx="3766">
                  <c:v>4.5952E-2</c:v>
                </c:pt>
                <c:pt idx="3767">
                  <c:v>4.5615999999999997E-2</c:v>
                </c:pt>
                <c:pt idx="3768">
                  <c:v>4.5282999999999997E-2</c:v>
                </c:pt>
                <c:pt idx="3769">
                  <c:v>4.4950999999999998E-2</c:v>
                </c:pt>
                <c:pt idx="3770">
                  <c:v>4.4623000000000003E-2</c:v>
                </c:pt>
                <c:pt idx="3771">
                  <c:v>4.4298999999999998E-2</c:v>
                </c:pt>
                <c:pt idx="3772">
                  <c:v>4.3978000000000003E-2</c:v>
                </c:pt>
                <c:pt idx="3773">
                  <c:v>4.3659999999999997E-2</c:v>
                </c:pt>
                <c:pt idx="3774">
                  <c:v>4.3345000000000002E-2</c:v>
                </c:pt>
                <c:pt idx="3775">
                  <c:v>4.3032000000000001E-2</c:v>
                </c:pt>
                <c:pt idx="3776">
                  <c:v>4.2720000000000001E-2</c:v>
                </c:pt>
                <c:pt idx="3777">
                  <c:v>4.2408000000000001E-2</c:v>
                </c:pt>
                <c:pt idx="3778">
                  <c:v>4.2097999999999997E-2</c:v>
                </c:pt>
                <c:pt idx="3779">
                  <c:v>4.1787999999999999E-2</c:v>
                </c:pt>
                <c:pt idx="3780">
                  <c:v>4.1480000000000003E-2</c:v>
                </c:pt>
                <c:pt idx="3781">
                  <c:v>4.1174000000000002E-2</c:v>
                </c:pt>
                <c:pt idx="3782">
                  <c:v>4.0870999999999998E-2</c:v>
                </c:pt>
                <c:pt idx="3783">
                  <c:v>4.0571000000000003E-2</c:v>
                </c:pt>
                <c:pt idx="3784">
                  <c:v>4.0273999999999997E-2</c:v>
                </c:pt>
                <c:pt idx="3785">
                  <c:v>3.9979000000000001E-2</c:v>
                </c:pt>
                <c:pt idx="3786">
                  <c:v>3.9685999999999999E-2</c:v>
                </c:pt>
                <c:pt idx="3787">
                  <c:v>3.9392999999999997E-2</c:v>
                </c:pt>
                <c:pt idx="3788">
                  <c:v>3.9100999999999997E-2</c:v>
                </c:pt>
                <c:pt idx="3789">
                  <c:v>3.8810999999999998E-2</c:v>
                </c:pt>
                <c:pt idx="3790">
                  <c:v>3.8522000000000001E-2</c:v>
                </c:pt>
                <c:pt idx="3791">
                  <c:v>3.8233000000000003E-2</c:v>
                </c:pt>
                <c:pt idx="3792">
                  <c:v>3.7945E-2</c:v>
                </c:pt>
                <c:pt idx="3793">
                  <c:v>3.7656000000000002E-2</c:v>
                </c:pt>
                <c:pt idx="3794">
                  <c:v>3.7367999999999998E-2</c:v>
                </c:pt>
                <c:pt idx="3795">
                  <c:v>3.7079000000000001E-2</c:v>
                </c:pt>
                <c:pt idx="3796">
                  <c:v>3.6791999999999998E-2</c:v>
                </c:pt>
                <c:pt idx="3797">
                  <c:v>3.6505000000000003E-2</c:v>
                </c:pt>
                <c:pt idx="3798">
                  <c:v>3.6218E-2</c:v>
                </c:pt>
                <c:pt idx="3799">
                  <c:v>3.5930999999999998E-2</c:v>
                </c:pt>
                <c:pt idx="3800">
                  <c:v>3.5640999999999999E-2</c:v>
                </c:pt>
                <c:pt idx="3801">
                  <c:v>3.5349999999999999E-2</c:v>
                </c:pt>
                <c:pt idx="3802">
                  <c:v>3.5057999999999999E-2</c:v>
                </c:pt>
                <c:pt idx="3803">
                  <c:v>3.4766999999999999E-2</c:v>
                </c:pt>
                <c:pt idx="3804">
                  <c:v>3.4476E-2</c:v>
                </c:pt>
                <c:pt idx="3805">
                  <c:v>3.4186000000000001E-2</c:v>
                </c:pt>
                <c:pt idx="3806">
                  <c:v>3.3897999999999998E-2</c:v>
                </c:pt>
                <c:pt idx="3807">
                  <c:v>3.3610000000000001E-2</c:v>
                </c:pt>
                <c:pt idx="3808">
                  <c:v>3.3325E-2</c:v>
                </c:pt>
                <c:pt idx="3809">
                  <c:v>3.304E-2</c:v>
                </c:pt>
                <c:pt idx="3810">
                  <c:v>3.2756E-2</c:v>
                </c:pt>
                <c:pt idx="3811">
                  <c:v>3.2473000000000002E-2</c:v>
                </c:pt>
                <c:pt idx="3812">
                  <c:v>3.2189000000000002E-2</c:v>
                </c:pt>
                <c:pt idx="3813">
                  <c:v>3.1905000000000003E-2</c:v>
                </c:pt>
                <c:pt idx="3814">
                  <c:v>3.1621000000000003E-2</c:v>
                </c:pt>
                <c:pt idx="3815">
                  <c:v>3.1337999999999998E-2</c:v>
                </c:pt>
                <c:pt idx="3816">
                  <c:v>3.1053000000000001E-2</c:v>
                </c:pt>
                <c:pt idx="3817">
                  <c:v>3.0766999999999999E-2</c:v>
                </c:pt>
                <c:pt idx="3818">
                  <c:v>3.0481000000000001E-2</c:v>
                </c:pt>
                <c:pt idx="3819">
                  <c:v>3.0193999999999999E-2</c:v>
                </c:pt>
                <c:pt idx="3820">
                  <c:v>2.9908000000000001E-2</c:v>
                </c:pt>
                <c:pt idx="3821">
                  <c:v>2.9624999999999999E-2</c:v>
                </c:pt>
                <c:pt idx="3822">
                  <c:v>2.9343000000000001E-2</c:v>
                </c:pt>
                <c:pt idx="3823">
                  <c:v>2.9066000000000002E-2</c:v>
                </c:pt>
                <c:pt idx="3824">
                  <c:v>2.8791000000000001E-2</c:v>
                </c:pt>
                <c:pt idx="3825">
                  <c:v>2.852E-2</c:v>
                </c:pt>
                <c:pt idx="3826">
                  <c:v>2.8251999999999999E-2</c:v>
                </c:pt>
                <c:pt idx="3827">
                  <c:v>2.7984999999999999E-2</c:v>
                </c:pt>
                <c:pt idx="3828">
                  <c:v>2.7720999999999999E-2</c:v>
                </c:pt>
                <c:pt idx="3829">
                  <c:v>2.7458E-2</c:v>
                </c:pt>
                <c:pt idx="3830">
                  <c:v>2.7196999999999999E-2</c:v>
                </c:pt>
                <c:pt idx="3831">
                  <c:v>2.6936999999999999E-2</c:v>
                </c:pt>
                <c:pt idx="3832">
                  <c:v>2.6679000000000001E-2</c:v>
                </c:pt>
                <c:pt idx="3833">
                  <c:v>2.6422999999999999E-2</c:v>
                </c:pt>
                <c:pt idx="3834">
                  <c:v>2.6168E-2</c:v>
                </c:pt>
                <c:pt idx="3835">
                  <c:v>2.5915000000000001E-2</c:v>
                </c:pt>
                <c:pt idx="3836">
                  <c:v>2.5663999999999999E-2</c:v>
                </c:pt>
                <c:pt idx="3837">
                  <c:v>2.5413999999999999E-2</c:v>
                </c:pt>
                <c:pt idx="3838">
                  <c:v>2.5166000000000001E-2</c:v>
                </c:pt>
                <c:pt idx="3839">
                  <c:v>2.4919E-2</c:v>
                </c:pt>
                <c:pt idx="3840">
                  <c:v>2.4673E-2</c:v>
                </c:pt>
                <c:pt idx="3841">
                  <c:v>2.4428999999999999E-2</c:v>
                </c:pt>
                <c:pt idx="3842">
                  <c:v>2.4185999999999999E-2</c:v>
                </c:pt>
                <c:pt idx="3843">
                  <c:v>2.3942999999999999E-2</c:v>
                </c:pt>
                <c:pt idx="3844">
                  <c:v>2.3701E-2</c:v>
                </c:pt>
                <c:pt idx="3845">
                  <c:v>2.3459000000000001E-2</c:v>
                </c:pt>
                <c:pt idx="3846">
                  <c:v>2.3219E-2</c:v>
                </c:pt>
                <c:pt idx="3847">
                  <c:v>2.298E-2</c:v>
                </c:pt>
                <c:pt idx="3848">
                  <c:v>2.2745000000000001E-2</c:v>
                </c:pt>
                <c:pt idx="3849">
                  <c:v>2.2512999999999998E-2</c:v>
                </c:pt>
                <c:pt idx="3850">
                  <c:v>2.2284000000000002E-2</c:v>
                </c:pt>
                <c:pt idx="3851">
                  <c:v>2.2058000000000001E-2</c:v>
                </c:pt>
                <c:pt idx="3852">
                  <c:v>2.1835E-2</c:v>
                </c:pt>
                <c:pt idx="3853">
                  <c:v>2.1614999999999999E-2</c:v>
                </c:pt>
                <c:pt idx="3854">
                  <c:v>2.1396999999999999E-2</c:v>
                </c:pt>
                <c:pt idx="3855">
                  <c:v>2.1180999999999998E-2</c:v>
                </c:pt>
                <c:pt idx="3856">
                  <c:v>2.0967E-2</c:v>
                </c:pt>
                <c:pt idx="3857">
                  <c:v>2.0754999999999999E-2</c:v>
                </c:pt>
                <c:pt idx="3858">
                  <c:v>2.0545000000000001E-2</c:v>
                </c:pt>
                <c:pt idx="3859">
                  <c:v>2.0337000000000001E-2</c:v>
                </c:pt>
                <c:pt idx="3860">
                  <c:v>2.0129999999999999E-2</c:v>
                </c:pt>
                <c:pt idx="3861">
                  <c:v>1.9924000000000001E-2</c:v>
                </c:pt>
                <c:pt idx="3862">
                  <c:v>1.9720999999999999E-2</c:v>
                </c:pt>
                <c:pt idx="3863">
                  <c:v>1.9519000000000002E-2</c:v>
                </c:pt>
                <c:pt idx="3864">
                  <c:v>1.9317999999999998E-2</c:v>
                </c:pt>
                <c:pt idx="3865">
                  <c:v>1.9116999999999999E-2</c:v>
                </c:pt>
                <c:pt idx="3866">
                  <c:v>1.8918000000000001E-2</c:v>
                </c:pt>
                <c:pt idx="3867">
                  <c:v>1.8720000000000001E-2</c:v>
                </c:pt>
                <c:pt idx="3868">
                  <c:v>1.8525E-2</c:v>
                </c:pt>
                <c:pt idx="3869">
                  <c:v>1.8331E-2</c:v>
                </c:pt>
                <c:pt idx="3870">
                  <c:v>1.814E-2</c:v>
                </c:pt>
                <c:pt idx="3871">
                  <c:v>1.7951000000000002E-2</c:v>
                </c:pt>
                <c:pt idx="3872">
                  <c:v>1.7763999999999999E-2</c:v>
                </c:pt>
                <c:pt idx="3873">
                  <c:v>1.7579999999999998E-2</c:v>
                </c:pt>
                <c:pt idx="3874">
                  <c:v>1.7398E-2</c:v>
                </c:pt>
                <c:pt idx="3875">
                  <c:v>1.7219999999999999E-2</c:v>
                </c:pt>
                <c:pt idx="3876">
                  <c:v>1.7045000000000001E-2</c:v>
                </c:pt>
                <c:pt idx="3877">
                  <c:v>1.6872999999999999E-2</c:v>
                </c:pt>
                <c:pt idx="3878">
                  <c:v>1.6705000000000001E-2</c:v>
                </c:pt>
                <c:pt idx="3879">
                  <c:v>1.6539000000000002E-2</c:v>
                </c:pt>
                <c:pt idx="3880">
                  <c:v>1.6376000000000002E-2</c:v>
                </c:pt>
                <c:pt idx="3881">
                  <c:v>1.6215E-2</c:v>
                </c:pt>
                <c:pt idx="3882">
                  <c:v>1.6056000000000001E-2</c:v>
                </c:pt>
                <c:pt idx="3883">
                  <c:v>1.5899E-2</c:v>
                </c:pt>
                <c:pt idx="3884">
                  <c:v>1.5743E-2</c:v>
                </c:pt>
                <c:pt idx="3885">
                  <c:v>1.5587999999999999E-2</c:v>
                </c:pt>
                <c:pt idx="3886">
                  <c:v>1.5434E-2</c:v>
                </c:pt>
                <c:pt idx="3887">
                  <c:v>1.5282E-2</c:v>
                </c:pt>
                <c:pt idx="3888">
                  <c:v>1.5132E-2</c:v>
                </c:pt>
                <c:pt idx="3889">
                  <c:v>1.4984000000000001E-2</c:v>
                </c:pt>
                <c:pt idx="3890">
                  <c:v>1.4836999999999999E-2</c:v>
                </c:pt>
                <c:pt idx="3891">
                  <c:v>1.4692E-2</c:v>
                </c:pt>
                <c:pt idx="3892">
                  <c:v>1.4548999999999999E-2</c:v>
                </c:pt>
                <c:pt idx="3893">
                  <c:v>1.4407E-2</c:v>
                </c:pt>
                <c:pt idx="3894">
                  <c:v>1.4267999999999999E-2</c:v>
                </c:pt>
                <c:pt idx="3895">
                  <c:v>1.4128999999999999E-2</c:v>
                </c:pt>
                <c:pt idx="3896">
                  <c:v>1.3993E-2</c:v>
                </c:pt>
                <c:pt idx="3897">
                  <c:v>1.3858000000000001E-2</c:v>
                </c:pt>
                <c:pt idx="3898">
                  <c:v>1.3724999999999999E-2</c:v>
                </c:pt>
                <c:pt idx="3899">
                  <c:v>1.3594E-2</c:v>
                </c:pt>
                <c:pt idx="3900">
                  <c:v>1.3462999999999999E-2</c:v>
                </c:pt>
                <c:pt idx="3901">
                  <c:v>1.3332999999999999E-2</c:v>
                </c:pt>
                <c:pt idx="3902">
                  <c:v>1.3204E-2</c:v>
                </c:pt>
                <c:pt idx="3903">
                  <c:v>1.3076000000000001E-2</c:v>
                </c:pt>
                <c:pt idx="3904">
                  <c:v>1.295E-2</c:v>
                </c:pt>
                <c:pt idx="3905">
                  <c:v>1.2825E-2</c:v>
                </c:pt>
                <c:pt idx="3906">
                  <c:v>1.2702E-2</c:v>
                </c:pt>
                <c:pt idx="3907">
                  <c:v>1.2581E-2</c:v>
                </c:pt>
                <c:pt idx="3908">
                  <c:v>1.2462000000000001E-2</c:v>
                </c:pt>
                <c:pt idx="3909">
                  <c:v>1.2345E-2</c:v>
                </c:pt>
                <c:pt idx="3910">
                  <c:v>1.223E-2</c:v>
                </c:pt>
                <c:pt idx="3911">
                  <c:v>1.2119E-2</c:v>
                </c:pt>
                <c:pt idx="3912">
                  <c:v>1.2009000000000001E-2</c:v>
                </c:pt>
                <c:pt idx="3913">
                  <c:v>1.1901999999999999E-2</c:v>
                </c:pt>
                <c:pt idx="3914">
                  <c:v>1.1797E-2</c:v>
                </c:pt>
                <c:pt idx="3915">
                  <c:v>1.1695000000000001E-2</c:v>
                </c:pt>
                <c:pt idx="3916">
                  <c:v>1.1594E-2</c:v>
                </c:pt>
                <c:pt idx="3917">
                  <c:v>1.1495999999999999E-2</c:v>
                </c:pt>
                <c:pt idx="3918">
                  <c:v>1.1398E-2</c:v>
                </c:pt>
                <c:pt idx="3919">
                  <c:v>1.1302E-2</c:v>
                </c:pt>
                <c:pt idx="3920">
                  <c:v>1.1207999999999999E-2</c:v>
                </c:pt>
                <c:pt idx="3921">
                  <c:v>1.1115E-2</c:v>
                </c:pt>
                <c:pt idx="3922">
                  <c:v>1.1023E-2</c:v>
                </c:pt>
                <c:pt idx="3923">
                  <c:v>1.0932000000000001E-2</c:v>
                </c:pt>
                <c:pt idx="3924">
                  <c:v>1.0841999999999999E-2</c:v>
                </c:pt>
                <c:pt idx="3925">
                  <c:v>1.0754E-2</c:v>
                </c:pt>
                <c:pt idx="3926">
                  <c:v>1.0666999999999999E-2</c:v>
                </c:pt>
                <c:pt idx="3927">
                  <c:v>1.0581E-2</c:v>
                </c:pt>
                <c:pt idx="3928">
                  <c:v>1.0496E-2</c:v>
                </c:pt>
                <c:pt idx="3929">
                  <c:v>1.0411999999999999E-2</c:v>
                </c:pt>
                <c:pt idx="3930">
                  <c:v>1.0329E-2</c:v>
                </c:pt>
                <c:pt idx="3931">
                  <c:v>1.0246999999999999E-2</c:v>
                </c:pt>
                <c:pt idx="3932">
                  <c:v>1.0166E-2</c:v>
                </c:pt>
                <c:pt idx="3933">
                  <c:v>1.0085E-2</c:v>
                </c:pt>
                <c:pt idx="3934">
                  <c:v>1.0004000000000001E-2</c:v>
                </c:pt>
                <c:pt idx="3935">
                  <c:v>9.9249000000000004E-3</c:v>
                </c:pt>
                <c:pt idx="3936">
                  <c:v>9.8461E-3</c:v>
                </c:pt>
                <c:pt idx="3937">
                  <c:v>9.7680000000000006E-3</c:v>
                </c:pt>
                <c:pt idx="3938">
                  <c:v>9.6907999999999994E-3</c:v>
                </c:pt>
                <c:pt idx="3939">
                  <c:v>9.6145999999999992E-3</c:v>
                </c:pt>
                <c:pt idx="3940">
                  <c:v>9.5396999999999999E-3</c:v>
                </c:pt>
                <c:pt idx="3941">
                  <c:v>9.4657999999999999E-3</c:v>
                </c:pt>
                <c:pt idx="3942">
                  <c:v>9.3930999999999997E-3</c:v>
                </c:pt>
                <c:pt idx="3943">
                  <c:v>9.3214000000000005E-3</c:v>
                </c:pt>
                <c:pt idx="3944">
                  <c:v>9.2505999999999994E-3</c:v>
                </c:pt>
                <c:pt idx="3945">
                  <c:v>9.1807999999999994E-3</c:v>
                </c:pt>
                <c:pt idx="3946">
                  <c:v>9.1120999999999997E-3</c:v>
                </c:pt>
                <c:pt idx="3947">
                  <c:v>9.0442999999999999E-3</c:v>
                </c:pt>
                <c:pt idx="3948">
                  <c:v>8.9776000000000005E-3</c:v>
                </c:pt>
                <c:pt idx="3949">
                  <c:v>8.9116999999999998E-3</c:v>
                </c:pt>
                <c:pt idx="3950">
                  <c:v>8.8467000000000007E-3</c:v>
                </c:pt>
                <c:pt idx="3951">
                  <c:v>8.7823999999999992E-3</c:v>
                </c:pt>
                <c:pt idx="3952">
                  <c:v>8.7188999999999999E-3</c:v>
                </c:pt>
                <c:pt idx="3953">
                  <c:v>8.6560000000000005E-3</c:v>
                </c:pt>
                <c:pt idx="3954">
                  <c:v>8.5935999999999998E-3</c:v>
                </c:pt>
                <c:pt idx="3955">
                  <c:v>8.5319999999999997E-3</c:v>
                </c:pt>
                <c:pt idx="3956">
                  <c:v>8.4711000000000005E-3</c:v>
                </c:pt>
                <c:pt idx="3957">
                  <c:v>8.4110000000000001E-3</c:v>
                </c:pt>
                <c:pt idx="3958">
                  <c:v>8.3517000000000001E-3</c:v>
                </c:pt>
                <c:pt idx="3959">
                  <c:v>8.2932000000000006E-3</c:v>
                </c:pt>
                <c:pt idx="3960">
                  <c:v>8.2354000000000004E-3</c:v>
                </c:pt>
                <c:pt idx="3961">
                  <c:v>8.1782999999999995E-3</c:v>
                </c:pt>
                <c:pt idx="3962">
                  <c:v>8.1218000000000002E-3</c:v>
                </c:pt>
                <c:pt idx="3963">
                  <c:v>8.0660999999999997E-3</c:v>
                </c:pt>
                <c:pt idx="3964">
                  <c:v>8.0114000000000001E-3</c:v>
                </c:pt>
                <c:pt idx="3965">
                  <c:v>7.9576999999999998E-3</c:v>
                </c:pt>
                <c:pt idx="3966">
                  <c:v>7.9050000000000006E-3</c:v>
                </c:pt>
                <c:pt idx="3967">
                  <c:v>7.8533000000000006E-3</c:v>
                </c:pt>
                <c:pt idx="3968">
                  <c:v>7.8025000000000004E-3</c:v>
                </c:pt>
                <c:pt idx="3969">
                  <c:v>7.7526000000000001E-3</c:v>
                </c:pt>
                <c:pt idx="3970">
                  <c:v>7.7034E-3</c:v>
                </c:pt>
                <c:pt idx="3971">
                  <c:v>7.6550999999999998E-3</c:v>
                </c:pt>
                <c:pt idx="3972">
                  <c:v>7.6076E-3</c:v>
                </c:pt>
                <c:pt idx="3973">
                  <c:v>7.5608999999999997E-3</c:v>
                </c:pt>
                <c:pt idx="3974">
                  <c:v>7.5148999999999997E-3</c:v>
                </c:pt>
                <c:pt idx="3975">
                  <c:v>7.4694999999999996E-3</c:v>
                </c:pt>
                <c:pt idx="3976">
                  <c:v>7.4247000000000002E-3</c:v>
                </c:pt>
                <c:pt idx="3977">
                  <c:v>7.3802E-3</c:v>
                </c:pt>
                <c:pt idx="3978">
                  <c:v>7.3360999999999999E-3</c:v>
                </c:pt>
                <c:pt idx="3979">
                  <c:v>7.2925000000000004E-3</c:v>
                </c:pt>
                <c:pt idx="3980">
                  <c:v>7.2494999999999999E-3</c:v>
                </c:pt>
                <c:pt idx="3981">
                  <c:v>7.2072000000000004E-3</c:v>
                </c:pt>
                <c:pt idx="3982">
                  <c:v>7.1655E-3</c:v>
                </c:pt>
                <c:pt idx="3983">
                  <c:v>7.1246E-3</c:v>
                </c:pt>
                <c:pt idx="3984">
                  <c:v>5.0591999999999998E-2</c:v>
                </c:pt>
                <c:pt idx="3985">
                  <c:v>6.6961000000000007E-2</c:v>
                </c:pt>
                <c:pt idx="3986">
                  <c:v>6.9135000000000002E-2</c:v>
                </c:pt>
                <c:pt idx="3987">
                  <c:v>6.8740999999999997E-2</c:v>
                </c:pt>
                <c:pt idx="3988">
                  <c:v>6.8352999999999997E-2</c:v>
                </c:pt>
                <c:pt idx="3989">
                  <c:v>6.7969000000000002E-2</c:v>
                </c:pt>
                <c:pt idx="3990">
                  <c:v>7.1007000000000001E-2</c:v>
                </c:pt>
                <c:pt idx="3991">
                  <c:v>7.9741999999999993E-2</c:v>
                </c:pt>
                <c:pt idx="3992">
                  <c:v>7.9299999999999995E-2</c:v>
                </c:pt>
                <c:pt idx="3993">
                  <c:v>7.8863000000000003E-2</c:v>
                </c:pt>
                <c:pt idx="3994">
                  <c:v>7.843E-2</c:v>
                </c:pt>
                <c:pt idx="3995">
                  <c:v>7.7998999999999999E-2</c:v>
                </c:pt>
                <c:pt idx="3996">
                  <c:v>7.7572000000000002E-2</c:v>
                </c:pt>
                <c:pt idx="3997">
                  <c:v>7.7146999999999993E-2</c:v>
                </c:pt>
                <c:pt idx="3998">
                  <c:v>7.6726000000000003E-2</c:v>
                </c:pt>
                <c:pt idx="3999">
                  <c:v>7.6309000000000002E-2</c:v>
                </c:pt>
                <c:pt idx="4000">
                  <c:v>7.5896000000000005E-2</c:v>
                </c:pt>
                <c:pt idx="4001">
                  <c:v>7.5489000000000001E-2</c:v>
                </c:pt>
                <c:pt idx="4002">
                  <c:v>7.5086E-2</c:v>
                </c:pt>
                <c:pt idx="4003">
                  <c:v>0.12064</c:v>
                </c:pt>
                <c:pt idx="4004">
                  <c:v>0.17881</c:v>
                </c:pt>
                <c:pt idx="4005">
                  <c:v>0.20033999999999999</c:v>
                </c:pt>
                <c:pt idx="4006">
                  <c:v>0.19925999999999999</c:v>
                </c:pt>
                <c:pt idx="4007">
                  <c:v>0.19819999999999999</c:v>
                </c:pt>
                <c:pt idx="4008">
                  <c:v>0.19714999999999999</c:v>
                </c:pt>
                <c:pt idx="4009">
                  <c:v>0.19611000000000001</c:v>
                </c:pt>
                <c:pt idx="4010">
                  <c:v>0.19506999999999999</c:v>
                </c:pt>
                <c:pt idx="4011">
                  <c:v>0.19405</c:v>
                </c:pt>
                <c:pt idx="4012">
                  <c:v>0.19303000000000001</c:v>
                </c:pt>
                <c:pt idx="4013">
                  <c:v>0.19202</c:v>
                </c:pt>
                <c:pt idx="4014">
                  <c:v>0.19102</c:v>
                </c:pt>
                <c:pt idx="4015">
                  <c:v>0.19003</c:v>
                </c:pt>
                <c:pt idx="4016">
                  <c:v>0.18905</c:v>
                </c:pt>
                <c:pt idx="4017">
                  <c:v>0.18806999999999999</c:v>
                </c:pt>
              </c:numCache>
            </c:numRef>
          </c:val>
          <c:smooth val="0"/>
          <c:extLst>
            <c:ext xmlns:c16="http://schemas.microsoft.com/office/drawing/2014/chart" uri="{C3380CC4-5D6E-409C-BE32-E72D297353CC}">
              <c16:uniqueId val="{00000002-8C10-40CD-9DBC-53ADC5EDCD73}"/>
            </c:ext>
          </c:extLst>
        </c:ser>
        <c:dLbls>
          <c:showLegendKey val="0"/>
          <c:showVal val="0"/>
          <c:showCatName val="0"/>
          <c:showSerName val="0"/>
          <c:showPercent val="0"/>
          <c:showBubbleSize val="0"/>
        </c:dLbls>
        <c:smooth val="0"/>
        <c:axId val="138840624"/>
        <c:axId val="2083643360"/>
      </c:lineChart>
      <c:dateAx>
        <c:axId val="138840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Time (days)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3643360"/>
        <c:crosses val="autoZero"/>
        <c:auto val="1"/>
        <c:lblOffset val="100"/>
        <c:baseTimeUnit val="days"/>
      </c:dateAx>
      <c:valAx>
        <c:axId val="208364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Concentration (ppb)</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840624"/>
        <c:crosses val="autoZero"/>
        <c:crossBetween val="between"/>
        <c:majorUnit val="0.5"/>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1726229268831219E-2"/>
          <c:y val="0.12003236245954693"/>
          <c:w val="0.8948689851268592"/>
          <c:h val="0.65053232423616947"/>
        </c:manualLayout>
      </c:layout>
      <c:barChart>
        <c:barDir val="col"/>
        <c:grouping val="clustered"/>
        <c:varyColors val="0"/>
        <c:ser>
          <c:idx val="0"/>
          <c:order val="0"/>
          <c:tx>
            <c:v>Precipitación</c:v>
          </c:tx>
          <c:spPr>
            <a:solidFill>
              <a:schemeClr val="accent1"/>
            </a:solidFill>
            <a:ln>
              <a:solidFill>
                <a:srgbClr val="002060"/>
              </a:solidFill>
            </a:ln>
            <a:effectLst/>
          </c:spPr>
          <c:invertIfNegative val="0"/>
          <c:dPt>
            <c:idx val="2158"/>
            <c:invertIfNegative val="0"/>
            <c:bubble3D val="0"/>
            <c:spPr>
              <a:solidFill>
                <a:schemeClr val="accent1"/>
              </a:solidFill>
              <a:ln>
                <a:solidFill>
                  <a:srgbClr val="92D050"/>
                </a:solidFill>
              </a:ln>
              <a:effectLst/>
            </c:spPr>
            <c:extLst>
              <c:ext xmlns:c16="http://schemas.microsoft.com/office/drawing/2014/chart" uri="{C3380CC4-5D6E-409C-BE32-E72D297353CC}">
                <c16:uniqueId val="{00000001-9018-4B6F-85B4-1FC1BF9D95E6}"/>
              </c:ext>
            </c:extLst>
          </c:dPt>
          <c:dPt>
            <c:idx val="2181"/>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3-9018-4B6F-85B4-1FC1BF9D95E6}"/>
              </c:ext>
            </c:extLst>
          </c:dPt>
          <c:dPt>
            <c:idx val="2731"/>
            <c:invertIfNegative val="0"/>
            <c:bubble3D val="0"/>
            <c:spPr>
              <a:solidFill>
                <a:schemeClr val="accent1"/>
              </a:solidFill>
              <a:ln>
                <a:solidFill>
                  <a:srgbClr val="92D050"/>
                </a:solidFill>
              </a:ln>
              <a:effectLst/>
            </c:spPr>
            <c:extLst>
              <c:ext xmlns:c16="http://schemas.microsoft.com/office/drawing/2014/chart" uri="{C3380CC4-5D6E-409C-BE32-E72D297353CC}">
                <c16:uniqueId val="{00000005-9018-4B6F-85B4-1FC1BF9D95E6}"/>
              </c:ext>
            </c:extLst>
          </c:dPt>
          <c:dPt>
            <c:idx val="2754"/>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7-9018-4B6F-85B4-1FC1BF9D95E6}"/>
              </c:ext>
            </c:extLst>
          </c:dPt>
          <c:cat>
            <c:numRef>
              <c:f>DATOS!$A$3:$A$4030</c:f>
              <c:numCache>
                <c:formatCode>m/d/yyyy</c:formatCode>
                <c:ptCount val="402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6">
                  <c:v>39083</c:v>
                </c:pt>
                <c:pt idx="367">
                  <c:v>39084</c:v>
                </c:pt>
                <c:pt idx="368">
                  <c:v>39085</c:v>
                </c:pt>
                <c:pt idx="369">
                  <c:v>39086</c:v>
                </c:pt>
                <c:pt idx="370">
                  <c:v>39087</c:v>
                </c:pt>
                <c:pt idx="371">
                  <c:v>39088</c:v>
                </c:pt>
                <c:pt idx="372">
                  <c:v>39089</c:v>
                </c:pt>
                <c:pt idx="373">
                  <c:v>39090</c:v>
                </c:pt>
                <c:pt idx="374">
                  <c:v>39091</c:v>
                </c:pt>
                <c:pt idx="375">
                  <c:v>39092</c:v>
                </c:pt>
                <c:pt idx="376">
                  <c:v>39093</c:v>
                </c:pt>
                <c:pt idx="377">
                  <c:v>39094</c:v>
                </c:pt>
                <c:pt idx="378">
                  <c:v>39095</c:v>
                </c:pt>
                <c:pt idx="379">
                  <c:v>39096</c:v>
                </c:pt>
                <c:pt idx="380">
                  <c:v>39097</c:v>
                </c:pt>
                <c:pt idx="381">
                  <c:v>39098</c:v>
                </c:pt>
                <c:pt idx="382">
                  <c:v>39099</c:v>
                </c:pt>
                <c:pt idx="383">
                  <c:v>39100</c:v>
                </c:pt>
                <c:pt idx="384">
                  <c:v>39101</c:v>
                </c:pt>
                <c:pt idx="385">
                  <c:v>39102</c:v>
                </c:pt>
                <c:pt idx="386">
                  <c:v>39103</c:v>
                </c:pt>
                <c:pt idx="387">
                  <c:v>39104</c:v>
                </c:pt>
                <c:pt idx="388">
                  <c:v>39105</c:v>
                </c:pt>
                <c:pt idx="389">
                  <c:v>39106</c:v>
                </c:pt>
                <c:pt idx="390">
                  <c:v>39107</c:v>
                </c:pt>
                <c:pt idx="391">
                  <c:v>39108</c:v>
                </c:pt>
                <c:pt idx="392">
                  <c:v>39109</c:v>
                </c:pt>
                <c:pt idx="393">
                  <c:v>39110</c:v>
                </c:pt>
                <c:pt idx="394">
                  <c:v>39111</c:v>
                </c:pt>
                <c:pt idx="395">
                  <c:v>39112</c:v>
                </c:pt>
                <c:pt idx="396">
                  <c:v>39113</c:v>
                </c:pt>
                <c:pt idx="397">
                  <c:v>39114</c:v>
                </c:pt>
                <c:pt idx="398">
                  <c:v>39115</c:v>
                </c:pt>
                <c:pt idx="399">
                  <c:v>39116</c:v>
                </c:pt>
                <c:pt idx="400">
                  <c:v>39117</c:v>
                </c:pt>
                <c:pt idx="401">
                  <c:v>39118</c:v>
                </c:pt>
                <c:pt idx="402">
                  <c:v>39119</c:v>
                </c:pt>
                <c:pt idx="403">
                  <c:v>39120</c:v>
                </c:pt>
                <c:pt idx="404">
                  <c:v>39121</c:v>
                </c:pt>
                <c:pt idx="405">
                  <c:v>39122</c:v>
                </c:pt>
                <c:pt idx="406">
                  <c:v>39123</c:v>
                </c:pt>
                <c:pt idx="407">
                  <c:v>39124</c:v>
                </c:pt>
                <c:pt idx="408">
                  <c:v>39125</c:v>
                </c:pt>
                <c:pt idx="409">
                  <c:v>39126</c:v>
                </c:pt>
                <c:pt idx="410">
                  <c:v>39127</c:v>
                </c:pt>
                <c:pt idx="411">
                  <c:v>39128</c:v>
                </c:pt>
                <c:pt idx="412">
                  <c:v>39129</c:v>
                </c:pt>
                <c:pt idx="413">
                  <c:v>39130</c:v>
                </c:pt>
                <c:pt idx="414">
                  <c:v>39131</c:v>
                </c:pt>
                <c:pt idx="415">
                  <c:v>39132</c:v>
                </c:pt>
                <c:pt idx="416">
                  <c:v>39133</c:v>
                </c:pt>
                <c:pt idx="417">
                  <c:v>39134</c:v>
                </c:pt>
                <c:pt idx="418">
                  <c:v>39135</c:v>
                </c:pt>
                <c:pt idx="419">
                  <c:v>39136</c:v>
                </c:pt>
                <c:pt idx="420">
                  <c:v>39137</c:v>
                </c:pt>
                <c:pt idx="421">
                  <c:v>39138</c:v>
                </c:pt>
                <c:pt idx="422">
                  <c:v>39139</c:v>
                </c:pt>
                <c:pt idx="423">
                  <c:v>39140</c:v>
                </c:pt>
                <c:pt idx="424">
                  <c:v>39141</c:v>
                </c:pt>
                <c:pt idx="425">
                  <c:v>39142</c:v>
                </c:pt>
                <c:pt idx="426">
                  <c:v>39143</c:v>
                </c:pt>
                <c:pt idx="427">
                  <c:v>39144</c:v>
                </c:pt>
                <c:pt idx="428">
                  <c:v>39145</c:v>
                </c:pt>
                <c:pt idx="429">
                  <c:v>39146</c:v>
                </c:pt>
                <c:pt idx="430">
                  <c:v>39147</c:v>
                </c:pt>
                <c:pt idx="431">
                  <c:v>39148</c:v>
                </c:pt>
                <c:pt idx="432">
                  <c:v>39149</c:v>
                </c:pt>
                <c:pt idx="433">
                  <c:v>39150</c:v>
                </c:pt>
                <c:pt idx="434">
                  <c:v>39151</c:v>
                </c:pt>
                <c:pt idx="435">
                  <c:v>39152</c:v>
                </c:pt>
                <c:pt idx="436">
                  <c:v>39153</c:v>
                </c:pt>
                <c:pt idx="437">
                  <c:v>39154</c:v>
                </c:pt>
                <c:pt idx="438">
                  <c:v>39155</c:v>
                </c:pt>
                <c:pt idx="439">
                  <c:v>39156</c:v>
                </c:pt>
                <c:pt idx="440">
                  <c:v>39157</c:v>
                </c:pt>
                <c:pt idx="441">
                  <c:v>39158</c:v>
                </c:pt>
                <c:pt idx="442">
                  <c:v>39159</c:v>
                </c:pt>
                <c:pt idx="443">
                  <c:v>39160</c:v>
                </c:pt>
                <c:pt idx="444">
                  <c:v>39161</c:v>
                </c:pt>
                <c:pt idx="445">
                  <c:v>39162</c:v>
                </c:pt>
                <c:pt idx="446">
                  <c:v>39163</c:v>
                </c:pt>
                <c:pt idx="447">
                  <c:v>39164</c:v>
                </c:pt>
                <c:pt idx="448">
                  <c:v>39165</c:v>
                </c:pt>
                <c:pt idx="449">
                  <c:v>39166</c:v>
                </c:pt>
                <c:pt idx="450">
                  <c:v>39167</c:v>
                </c:pt>
                <c:pt idx="451">
                  <c:v>39168</c:v>
                </c:pt>
                <c:pt idx="452">
                  <c:v>39169</c:v>
                </c:pt>
                <c:pt idx="453">
                  <c:v>39170</c:v>
                </c:pt>
                <c:pt idx="454">
                  <c:v>39171</c:v>
                </c:pt>
                <c:pt idx="455">
                  <c:v>39172</c:v>
                </c:pt>
                <c:pt idx="456">
                  <c:v>39173</c:v>
                </c:pt>
                <c:pt idx="457">
                  <c:v>39174</c:v>
                </c:pt>
                <c:pt idx="458">
                  <c:v>39175</c:v>
                </c:pt>
                <c:pt idx="459">
                  <c:v>39176</c:v>
                </c:pt>
                <c:pt idx="460">
                  <c:v>39177</c:v>
                </c:pt>
                <c:pt idx="461">
                  <c:v>39178</c:v>
                </c:pt>
                <c:pt idx="462">
                  <c:v>39179</c:v>
                </c:pt>
                <c:pt idx="463">
                  <c:v>39180</c:v>
                </c:pt>
                <c:pt idx="464">
                  <c:v>39181</c:v>
                </c:pt>
                <c:pt idx="465">
                  <c:v>39182</c:v>
                </c:pt>
                <c:pt idx="466">
                  <c:v>39183</c:v>
                </c:pt>
                <c:pt idx="467">
                  <c:v>39184</c:v>
                </c:pt>
                <c:pt idx="468">
                  <c:v>39185</c:v>
                </c:pt>
                <c:pt idx="469">
                  <c:v>39186</c:v>
                </c:pt>
                <c:pt idx="470">
                  <c:v>39187</c:v>
                </c:pt>
                <c:pt idx="471">
                  <c:v>39188</c:v>
                </c:pt>
                <c:pt idx="472">
                  <c:v>39189</c:v>
                </c:pt>
                <c:pt idx="473">
                  <c:v>39190</c:v>
                </c:pt>
                <c:pt idx="474">
                  <c:v>39191</c:v>
                </c:pt>
                <c:pt idx="475">
                  <c:v>39192</c:v>
                </c:pt>
                <c:pt idx="476">
                  <c:v>39193</c:v>
                </c:pt>
                <c:pt idx="477">
                  <c:v>39194</c:v>
                </c:pt>
                <c:pt idx="478">
                  <c:v>39195</c:v>
                </c:pt>
                <c:pt idx="479">
                  <c:v>39196</c:v>
                </c:pt>
                <c:pt idx="480">
                  <c:v>39197</c:v>
                </c:pt>
                <c:pt idx="481">
                  <c:v>39198</c:v>
                </c:pt>
                <c:pt idx="482">
                  <c:v>39199</c:v>
                </c:pt>
                <c:pt idx="483">
                  <c:v>39200</c:v>
                </c:pt>
                <c:pt idx="484">
                  <c:v>39201</c:v>
                </c:pt>
                <c:pt idx="485">
                  <c:v>39202</c:v>
                </c:pt>
                <c:pt idx="486">
                  <c:v>39203</c:v>
                </c:pt>
                <c:pt idx="487">
                  <c:v>39204</c:v>
                </c:pt>
                <c:pt idx="488">
                  <c:v>39205</c:v>
                </c:pt>
                <c:pt idx="489">
                  <c:v>39206</c:v>
                </c:pt>
                <c:pt idx="490">
                  <c:v>39207</c:v>
                </c:pt>
                <c:pt idx="491">
                  <c:v>39208</c:v>
                </c:pt>
                <c:pt idx="492">
                  <c:v>39209</c:v>
                </c:pt>
                <c:pt idx="493">
                  <c:v>39210</c:v>
                </c:pt>
                <c:pt idx="494">
                  <c:v>39211</c:v>
                </c:pt>
                <c:pt idx="495">
                  <c:v>39212</c:v>
                </c:pt>
                <c:pt idx="496">
                  <c:v>39213</c:v>
                </c:pt>
                <c:pt idx="497">
                  <c:v>39214</c:v>
                </c:pt>
                <c:pt idx="498">
                  <c:v>39215</c:v>
                </c:pt>
                <c:pt idx="499">
                  <c:v>39216</c:v>
                </c:pt>
                <c:pt idx="500">
                  <c:v>39217</c:v>
                </c:pt>
                <c:pt idx="501">
                  <c:v>39218</c:v>
                </c:pt>
                <c:pt idx="502">
                  <c:v>39219</c:v>
                </c:pt>
                <c:pt idx="503">
                  <c:v>39220</c:v>
                </c:pt>
                <c:pt idx="504">
                  <c:v>39221</c:v>
                </c:pt>
                <c:pt idx="505">
                  <c:v>39222</c:v>
                </c:pt>
                <c:pt idx="506">
                  <c:v>39223</c:v>
                </c:pt>
                <c:pt idx="507">
                  <c:v>39224</c:v>
                </c:pt>
                <c:pt idx="508">
                  <c:v>39225</c:v>
                </c:pt>
                <c:pt idx="509">
                  <c:v>39226</c:v>
                </c:pt>
                <c:pt idx="510">
                  <c:v>39227</c:v>
                </c:pt>
                <c:pt idx="511">
                  <c:v>39228</c:v>
                </c:pt>
                <c:pt idx="512">
                  <c:v>39229</c:v>
                </c:pt>
                <c:pt idx="513">
                  <c:v>39230</c:v>
                </c:pt>
                <c:pt idx="514">
                  <c:v>39231</c:v>
                </c:pt>
                <c:pt idx="515">
                  <c:v>39232</c:v>
                </c:pt>
                <c:pt idx="516">
                  <c:v>39233</c:v>
                </c:pt>
                <c:pt idx="517">
                  <c:v>39234</c:v>
                </c:pt>
                <c:pt idx="518">
                  <c:v>39235</c:v>
                </c:pt>
                <c:pt idx="519">
                  <c:v>39236</c:v>
                </c:pt>
                <c:pt idx="520">
                  <c:v>39237</c:v>
                </c:pt>
                <c:pt idx="521">
                  <c:v>39238</c:v>
                </c:pt>
                <c:pt idx="522">
                  <c:v>39239</c:v>
                </c:pt>
                <c:pt idx="523">
                  <c:v>39240</c:v>
                </c:pt>
                <c:pt idx="524">
                  <c:v>39241</c:v>
                </c:pt>
                <c:pt idx="525">
                  <c:v>39242</c:v>
                </c:pt>
                <c:pt idx="526">
                  <c:v>39243</c:v>
                </c:pt>
                <c:pt idx="527">
                  <c:v>39244</c:v>
                </c:pt>
                <c:pt idx="528">
                  <c:v>39245</c:v>
                </c:pt>
                <c:pt idx="529">
                  <c:v>39246</c:v>
                </c:pt>
                <c:pt idx="530">
                  <c:v>39247</c:v>
                </c:pt>
                <c:pt idx="531">
                  <c:v>39248</c:v>
                </c:pt>
                <c:pt idx="532">
                  <c:v>39249</c:v>
                </c:pt>
                <c:pt idx="533">
                  <c:v>39250</c:v>
                </c:pt>
                <c:pt idx="534">
                  <c:v>39251</c:v>
                </c:pt>
                <c:pt idx="535">
                  <c:v>39252</c:v>
                </c:pt>
                <c:pt idx="536">
                  <c:v>39253</c:v>
                </c:pt>
                <c:pt idx="537">
                  <c:v>39254</c:v>
                </c:pt>
                <c:pt idx="538">
                  <c:v>39255</c:v>
                </c:pt>
                <c:pt idx="539">
                  <c:v>39256</c:v>
                </c:pt>
                <c:pt idx="540">
                  <c:v>39257</c:v>
                </c:pt>
                <c:pt idx="541">
                  <c:v>39258</c:v>
                </c:pt>
                <c:pt idx="542">
                  <c:v>39259</c:v>
                </c:pt>
                <c:pt idx="543">
                  <c:v>39260</c:v>
                </c:pt>
                <c:pt idx="544">
                  <c:v>39261</c:v>
                </c:pt>
                <c:pt idx="545">
                  <c:v>39262</c:v>
                </c:pt>
                <c:pt idx="546">
                  <c:v>39263</c:v>
                </c:pt>
                <c:pt idx="547">
                  <c:v>39264</c:v>
                </c:pt>
                <c:pt idx="548">
                  <c:v>39265</c:v>
                </c:pt>
                <c:pt idx="549">
                  <c:v>39266</c:v>
                </c:pt>
                <c:pt idx="550">
                  <c:v>39267</c:v>
                </c:pt>
                <c:pt idx="551">
                  <c:v>39268</c:v>
                </c:pt>
                <c:pt idx="552">
                  <c:v>39269</c:v>
                </c:pt>
                <c:pt idx="553">
                  <c:v>39270</c:v>
                </c:pt>
                <c:pt idx="554">
                  <c:v>39271</c:v>
                </c:pt>
                <c:pt idx="555">
                  <c:v>39272</c:v>
                </c:pt>
                <c:pt idx="556">
                  <c:v>39273</c:v>
                </c:pt>
                <c:pt idx="557">
                  <c:v>39274</c:v>
                </c:pt>
                <c:pt idx="558">
                  <c:v>39275</c:v>
                </c:pt>
                <c:pt idx="559">
                  <c:v>39276</c:v>
                </c:pt>
                <c:pt idx="560">
                  <c:v>39277</c:v>
                </c:pt>
                <c:pt idx="561">
                  <c:v>39278</c:v>
                </c:pt>
                <c:pt idx="562">
                  <c:v>39279</c:v>
                </c:pt>
                <c:pt idx="563">
                  <c:v>39280</c:v>
                </c:pt>
                <c:pt idx="564">
                  <c:v>39281</c:v>
                </c:pt>
                <c:pt idx="565">
                  <c:v>39282</c:v>
                </c:pt>
                <c:pt idx="566">
                  <c:v>39283</c:v>
                </c:pt>
                <c:pt idx="567">
                  <c:v>39284</c:v>
                </c:pt>
                <c:pt idx="568">
                  <c:v>39285</c:v>
                </c:pt>
                <c:pt idx="569">
                  <c:v>39286</c:v>
                </c:pt>
                <c:pt idx="570">
                  <c:v>39287</c:v>
                </c:pt>
                <c:pt idx="571">
                  <c:v>39288</c:v>
                </c:pt>
                <c:pt idx="572">
                  <c:v>39289</c:v>
                </c:pt>
                <c:pt idx="573">
                  <c:v>39290</c:v>
                </c:pt>
                <c:pt idx="574">
                  <c:v>39291</c:v>
                </c:pt>
                <c:pt idx="575">
                  <c:v>39292</c:v>
                </c:pt>
                <c:pt idx="576">
                  <c:v>39293</c:v>
                </c:pt>
                <c:pt idx="577">
                  <c:v>39294</c:v>
                </c:pt>
                <c:pt idx="578">
                  <c:v>39295</c:v>
                </c:pt>
                <c:pt idx="579">
                  <c:v>39296</c:v>
                </c:pt>
                <c:pt idx="580">
                  <c:v>39297</c:v>
                </c:pt>
                <c:pt idx="581">
                  <c:v>39298</c:v>
                </c:pt>
                <c:pt idx="582">
                  <c:v>39299</c:v>
                </c:pt>
                <c:pt idx="583">
                  <c:v>39300</c:v>
                </c:pt>
                <c:pt idx="584">
                  <c:v>39301</c:v>
                </c:pt>
                <c:pt idx="585">
                  <c:v>39302</c:v>
                </c:pt>
                <c:pt idx="586">
                  <c:v>39303</c:v>
                </c:pt>
                <c:pt idx="587">
                  <c:v>39304</c:v>
                </c:pt>
                <c:pt idx="588">
                  <c:v>39305</c:v>
                </c:pt>
                <c:pt idx="589">
                  <c:v>39306</c:v>
                </c:pt>
                <c:pt idx="590">
                  <c:v>39307</c:v>
                </c:pt>
                <c:pt idx="591">
                  <c:v>39308</c:v>
                </c:pt>
                <c:pt idx="592">
                  <c:v>39309</c:v>
                </c:pt>
                <c:pt idx="593">
                  <c:v>39310</c:v>
                </c:pt>
                <c:pt idx="594">
                  <c:v>39311</c:v>
                </c:pt>
                <c:pt idx="595">
                  <c:v>39312</c:v>
                </c:pt>
                <c:pt idx="596">
                  <c:v>39313</c:v>
                </c:pt>
                <c:pt idx="597">
                  <c:v>39314</c:v>
                </c:pt>
                <c:pt idx="598">
                  <c:v>39315</c:v>
                </c:pt>
                <c:pt idx="599">
                  <c:v>39316</c:v>
                </c:pt>
                <c:pt idx="600">
                  <c:v>39317</c:v>
                </c:pt>
                <c:pt idx="601">
                  <c:v>39318</c:v>
                </c:pt>
                <c:pt idx="602">
                  <c:v>39319</c:v>
                </c:pt>
                <c:pt idx="603">
                  <c:v>39320</c:v>
                </c:pt>
                <c:pt idx="604">
                  <c:v>39321</c:v>
                </c:pt>
                <c:pt idx="605">
                  <c:v>39322</c:v>
                </c:pt>
                <c:pt idx="606">
                  <c:v>39323</c:v>
                </c:pt>
                <c:pt idx="607">
                  <c:v>39324</c:v>
                </c:pt>
                <c:pt idx="608">
                  <c:v>39325</c:v>
                </c:pt>
                <c:pt idx="609">
                  <c:v>39326</c:v>
                </c:pt>
                <c:pt idx="610">
                  <c:v>39327</c:v>
                </c:pt>
                <c:pt idx="611">
                  <c:v>39328</c:v>
                </c:pt>
                <c:pt idx="612">
                  <c:v>39329</c:v>
                </c:pt>
                <c:pt idx="613">
                  <c:v>39330</c:v>
                </c:pt>
                <c:pt idx="614">
                  <c:v>39331</c:v>
                </c:pt>
                <c:pt idx="615">
                  <c:v>39332</c:v>
                </c:pt>
                <c:pt idx="616">
                  <c:v>39333</c:v>
                </c:pt>
                <c:pt idx="617">
                  <c:v>39334</c:v>
                </c:pt>
                <c:pt idx="618">
                  <c:v>39335</c:v>
                </c:pt>
                <c:pt idx="619">
                  <c:v>39336</c:v>
                </c:pt>
                <c:pt idx="620">
                  <c:v>39337</c:v>
                </c:pt>
                <c:pt idx="621">
                  <c:v>39338</c:v>
                </c:pt>
                <c:pt idx="622">
                  <c:v>39339</c:v>
                </c:pt>
                <c:pt idx="623">
                  <c:v>39340</c:v>
                </c:pt>
                <c:pt idx="624">
                  <c:v>39341</c:v>
                </c:pt>
                <c:pt idx="625">
                  <c:v>39342</c:v>
                </c:pt>
                <c:pt idx="626">
                  <c:v>39343</c:v>
                </c:pt>
                <c:pt idx="627">
                  <c:v>39344</c:v>
                </c:pt>
                <c:pt idx="628">
                  <c:v>39345</c:v>
                </c:pt>
                <c:pt idx="629">
                  <c:v>39346</c:v>
                </c:pt>
                <c:pt idx="630">
                  <c:v>39347</c:v>
                </c:pt>
                <c:pt idx="631">
                  <c:v>39348</c:v>
                </c:pt>
                <c:pt idx="632">
                  <c:v>39349</c:v>
                </c:pt>
                <c:pt idx="633">
                  <c:v>39350</c:v>
                </c:pt>
                <c:pt idx="634">
                  <c:v>39351</c:v>
                </c:pt>
                <c:pt idx="635">
                  <c:v>39352</c:v>
                </c:pt>
                <c:pt idx="636">
                  <c:v>39353</c:v>
                </c:pt>
                <c:pt idx="637">
                  <c:v>39354</c:v>
                </c:pt>
                <c:pt idx="638">
                  <c:v>39355</c:v>
                </c:pt>
                <c:pt idx="639">
                  <c:v>39356</c:v>
                </c:pt>
                <c:pt idx="640">
                  <c:v>39357</c:v>
                </c:pt>
                <c:pt idx="641">
                  <c:v>39358</c:v>
                </c:pt>
                <c:pt idx="642">
                  <c:v>39359</c:v>
                </c:pt>
                <c:pt idx="643">
                  <c:v>39360</c:v>
                </c:pt>
                <c:pt idx="644">
                  <c:v>39361</c:v>
                </c:pt>
                <c:pt idx="645">
                  <c:v>39362</c:v>
                </c:pt>
                <c:pt idx="646">
                  <c:v>39363</c:v>
                </c:pt>
                <c:pt idx="647">
                  <c:v>39364</c:v>
                </c:pt>
                <c:pt idx="648">
                  <c:v>39365</c:v>
                </c:pt>
                <c:pt idx="649">
                  <c:v>39366</c:v>
                </c:pt>
                <c:pt idx="650">
                  <c:v>39367</c:v>
                </c:pt>
                <c:pt idx="651">
                  <c:v>39368</c:v>
                </c:pt>
                <c:pt idx="652">
                  <c:v>39369</c:v>
                </c:pt>
                <c:pt idx="653">
                  <c:v>39370</c:v>
                </c:pt>
                <c:pt idx="654">
                  <c:v>39371</c:v>
                </c:pt>
                <c:pt idx="655">
                  <c:v>39372</c:v>
                </c:pt>
                <c:pt idx="656">
                  <c:v>39373</c:v>
                </c:pt>
                <c:pt idx="657">
                  <c:v>39374</c:v>
                </c:pt>
                <c:pt idx="658">
                  <c:v>39375</c:v>
                </c:pt>
                <c:pt idx="659">
                  <c:v>39376</c:v>
                </c:pt>
                <c:pt idx="660">
                  <c:v>39377</c:v>
                </c:pt>
                <c:pt idx="661">
                  <c:v>39378</c:v>
                </c:pt>
                <c:pt idx="662">
                  <c:v>39379</c:v>
                </c:pt>
                <c:pt idx="663">
                  <c:v>39380</c:v>
                </c:pt>
                <c:pt idx="664">
                  <c:v>39381</c:v>
                </c:pt>
                <c:pt idx="665">
                  <c:v>39382</c:v>
                </c:pt>
                <c:pt idx="666">
                  <c:v>39383</c:v>
                </c:pt>
                <c:pt idx="667">
                  <c:v>39384</c:v>
                </c:pt>
                <c:pt idx="668">
                  <c:v>39385</c:v>
                </c:pt>
                <c:pt idx="669">
                  <c:v>39386</c:v>
                </c:pt>
                <c:pt idx="670">
                  <c:v>39387</c:v>
                </c:pt>
                <c:pt idx="671">
                  <c:v>39388</c:v>
                </c:pt>
                <c:pt idx="672">
                  <c:v>39389</c:v>
                </c:pt>
                <c:pt idx="673">
                  <c:v>39390</c:v>
                </c:pt>
                <c:pt idx="674">
                  <c:v>39391</c:v>
                </c:pt>
                <c:pt idx="675">
                  <c:v>39392</c:v>
                </c:pt>
                <c:pt idx="676">
                  <c:v>39393</c:v>
                </c:pt>
                <c:pt idx="677">
                  <c:v>39394</c:v>
                </c:pt>
                <c:pt idx="678">
                  <c:v>39395</c:v>
                </c:pt>
                <c:pt idx="679">
                  <c:v>39396</c:v>
                </c:pt>
                <c:pt idx="680">
                  <c:v>39397</c:v>
                </c:pt>
                <c:pt idx="681">
                  <c:v>39398</c:v>
                </c:pt>
                <c:pt idx="682">
                  <c:v>39399</c:v>
                </c:pt>
                <c:pt idx="683">
                  <c:v>39400</c:v>
                </c:pt>
                <c:pt idx="684">
                  <c:v>39401</c:v>
                </c:pt>
                <c:pt idx="685">
                  <c:v>39402</c:v>
                </c:pt>
                <c:pt idx="686">
                  <c:v>39403</c:v>
                </c:pt>
                <c:pt idx="687">
                  <c:v>39404</c:v>
                </c:pt>
                <c:pt idx="688">
                  <c:v>39405</c:v>
                </c:pt>
                <c:pt idx="689">
                  <c:v>39406</c:v>
                </c:pt>
                <c:pt idx="690">
                  <c:v>39407</c:v>
                </c:pt>
                <c:pt idx="691">
                  <c:v>39408</c:v>
                </c:pt>
                <c:pt idx="692">
                  <c:v>39409</c:v>
                </c:pt>
                <c:pt idx="693">
                  <c:v>39410</c:v>
                </c:pt>
                <c:pt idx="694">
                  <c:v>39411</c:v>
                </c:pt>
                <c:pt idx="695">
                  <c:v>39412</c:v>
                </c:pt>
                <c:pt idx="696">
                  <c:v>39413</c:v>
                </c:pt>
                <c:pt idx="697">
                  <c:v>39414</c:v>
                </c:pt>
                <c:pt idx="698">
                  <c:v>39415</c:v>
                </c:pt>
                <c:pt idx="699">
                  <c:v>39416</c:v>
                </c:pt>
                <c:pt idx="700">
                  <c:v>39417</c:v>
                </c:pt>
                <c:pt idx="701">
                  <c:v>39418</c:v>
                </c:pt>
                <c:pt idx="702">
                  <c:v>39419</c:v>
                </c:pt>
                <c:pt idx="703">
                  <c:v>39420</c:v>
                </c:pt>
                <c:pt idx="704">
                  <c:v>39421</c:v>
                </c:pt>
                <c:pt idx="705">
                  <c:v>39422</c:v>
                </c:pt>
                <c:pt idx="706">
                  <c:v>39423</c:v>
                </c:pt>
                <c:pt idx="707">
                  <c:v>39424</c:v>
                </c:pt>
                <c:pt idx="708">
                  <c:v>39425</c:v>
                </c:pt>
                <c:pt idx="709">
                  <c:v>39426</c:v>
                </c:pt>
                <c:pt idx="710">
                  <c:v>39427</c:v>
                </c:pt>
                <c:pt idx="711">
                  <c:v>39428</c:v>
                </c:pt>
                <c:pt idx="712">
                  <c:v>39429</c:v>
                </c:pt>
                <c:pt idx="713">
                  <c:v>39430</c:v>
                </c:pt>
                <c:pt idx="714">
                  <c:v>39431</c:v>
                </c:pt>
                <c:pt idx="715">
                  <c:v>39432</c:v>
                </c:pt>
                <c:pt idx="716">
                  <c:v>39433</c:v>
                </c:pt>
                <c:pt idx="717">
                  <c:v>39434</c:v>
                </c:pt>
                <c:pt idx="718">
                  <c:v>39435</c:v>
                </c:pt>
                <c:pt idx="719">
                  <c:v>39436</c:v>
                </c:pt>
                <c:pt idx="720">
                  <c:v>39437</c:v>
                </c:pt>
                <c:pt idx="721">
                  <c:v>39438</c:v>
                </c:pt>
                <c:pt idx="722">
                  <c:v>39439</c:v>
                </c:pt>
                <c:pt idx="723">
                  <c:v>39440</c:v>
                </c:pt>
                <c:pt idx="724">
                  <c:v>39441</c:v>
                </c:pt>
                <c:pt idx="725">
                  <c:v>39442</c:v>
                </c:pt>
                <c:pt idx="726">
                  <c:v>39443</c:v>
                </c:pt>
                <c:pt idx="727">
                  <c:v>39444</c:v>
                </c:pt>
                <c:pt idx="728">
                  <c:v>39445</c:v>
                </c:pt>
                <c:pt idx="729">
                  <c:v>39446</c:v>
                </c:pt>
                <c:pt idx="730">
                  <c:v>39447</c:v>
                </c:pt>
                <c:pt idx="732">
                  <c:v>39448</c:v>
                </c:pt>
                <c:pt idx="733">
                  <c:v>39449</c:v>
                </c:pt>
                <c:pt idx="734">
                  <c:v>39450</c:v>
                </c:pt>
                <c:pt idx="735">
                  <c:v>39451</c:v>
                </c:pt>
                <c:pt idx="736">
                  <c:v>39452</c:v>
                </c:pt>
                <c:pt idx="737">
                  <c:v>39453</c:v>
                </c:pt>
                <c:pt idx="738">
                  <c:v>39454</c:v>
                </c:pt>
                <c:pt idx="739">
                  <c:v>39455</c:v>
                </c:pt>
                <c:pt idx="740">
                  <c:v>39456</c:v>
                </c:pt>
                <c:pt idx="741">
                  <c:v>39457</c:v>
                </c:pt>
                <c:pt idx="742">
                  <c:v>39458</c:v>
                </c:pt>
                <c:pt idx="743">
                  <c:v>39459</c:v>
                </c:pt>
                <c:pt idx="744">
                  <c:v>39460</c:v>
                </c:pt>
                <c:pt idx="745">
                  <c:v>39461</c:v>
                </c:pt>
                <c:pt idx="746">
                  <c:v>39462</c:v>
                </c:pt>
                <c:pt idx="747">
                  <c:v>39463</c:v>
                </c:pt>
                <c:pt idx="748">
                  <c:v>39464</c:v>
                </c:pt>
                <c:pt idx="749">
                  <c:v>39465</c:v>
                </c:pt>
                <c:pt idx="750">
                  <c:v>39466</c:v>
                </c:pt>
                <c:pt idx="751">
                  <c:v>39467</c:v>
                </c:pt>
                <c:pt idx="752">
                  <c:v>39468</c:v>
                </c:pt>
                <c:pt idx="753">
                  <c:v>39469</c:v>
                </c:pt>
                <c:pt idx="754">
                  <c:v>39470</c:v>
                </c:pt>
                <c:pt idx="755">
                  <c:v>39471</c:v>
                </c:pt>
                <c:pt idx="756">
                  <c:v>39472</c:v>
                </c:pt>
                <c:pt idx="757">
                  <c:v>39473</c:v>
                </c:pt>
                <c:pt idx="758">
                  <c:v>39474</c:v>
                </c:pt>
                <c:pt idx="759">
                  <c:v>39475</c:v>
                </c:pt>
                <c:pt idx="760">
                  <c:v>39476</c:v>
                </c:pt>
                <c:pt idx="761">
                  <c:v>39477</c:v>
                </c:pt>
                <c:pt idx="762">
                  <c:v>39478</c:v>
                </c:pt>
                <c:pt idx="763">
                  <c:v>39479</c:v>
                </c:pt>
                <c:pt idx="764">
                  <c:v>39480</c:v>
                </c:pt>
                <c:pt idx="765">
                  <c:v>39481</c:v>
                </c:pt>
                <c:pt idx="766">
                  <c:v>39482</c:v>
                </c:pt>
                <c:pt idx="767">
                  <c:v>39483</c:v>
                </c:pt>
                <c:pt idx="768">
                  <c:v>39484</c:v>
                </c:pt>
                <c:pt idx="769">
                  <c:v>39485</c:v>
                </c:pt>
                <c:pt idx="770">
                  <c:v>39486</c:v>
                </c:pt>
                <c:pt idx="771">
                  <c:v>39487</c:v>
                </c:pt>
                <c:pt idx="772">
                  <c:v>39488</c:v>
                </c:pt>
                <c:pt idx="773">
                  <c:v>39489</c:v>
                </c:pt>
                <c:pt idx="774">
                  <c:v>39490</c:v>
                </c:pt>
                <c:pt idx="775">
                  <c:v>39491</c:v>
                </c:pt>
                <c:pt idx="776">
                  <c:v>39492</c:v>
                </c:pt>
                <c:pt idx="777">
                  <c:v>39493</c:v>
                </c:pt>
                <c:pt idx="778">
                  <c:v>39494</c:v>
                </c:pt>
                <c:pt idx="779">
                  <c:v>39495</c:v>
                </c:pt>
                <c:pt idx="780">
                  <c:v>39496</c:v>
                </c:pt>
                <c:pt idx="781">
                  <c:v>39497</c:v>
                </c:pt>
                <c:pt idx="782">
                  <c:v>39498</c:v>
                </c:pt>
                <c:pt idx="783">
                  <c:v>39499</c:v>
                </c:pt>
                <c:pt idx="784">
                  <c:v>39500</c:v>
                </c:pt>
                <c:pt idx="785">
                  <c:v>39501</c:v>
                </c:pt>
                <c:pt idx="786">
                  <c:v>39502</c:v>
                </c:pt>
                <c:pt idx="787">
                  <c:v>39503</c:v>
                </c:pt>
                <c:pt idx="788">
                  <c:v>39504</c:v>
                </c:pt>
                <c:pt idx="789">
                  <c:v>39505</c:v>
                </c:pt>
                <c:pt idx="790">
                  <c:v>39506</c:v>
                </c:pt>
                <c:pt idx="791">
                  <c:v>39507</c:v>
                </c:pt>
                <c:pt idx="792">
                  <c:v>39508</c:v>
                </c:pt>
                <c:pt idx="793">
                  <c:v>39509</c:v>
                </c:pt>
                <c:pt idx="794">
                  <c:v>39510</c:v>
                </c:pt>
                <c:pt idx="795">
                  <c:v>39511</c:v>
                </c:pt>
                <c:pt idx="796">
                  <c:v>39512</c:v>
                </c:pt>
                <c:pt idx="797">
                  <c:v>39513</c:v>
                </c:pt>
                <c:pt idx="798">
                  <c:v>39514</c:v>
                </c:pt>
                <c:pt idx="799">
                  <c:v>39515</c:v>
                </c:pt>
                <c:pt idx="800">
                  <c:v>39516</c:v>
                </c:pt>
                <c:pt idx="801">
                  <c:v>39517</c:v>
                </c:pt>
                <c:pt idx="802">
                  <c:v>39518</c:v>
                </c:pt>
                <c:pt idx="803">
                  <c:v>39519</c:v>
                </c:pt>
                <c:pt idx="804">
                  <c:v>39520</c:v>
                </c:pt>
                <c:pt idx="805">
                  <c:v>39521</c:v>
                </c:pt>
                <c:pt idx="806">
                  <c:v>39522</c:v>
                </c:pt>
                <c:pt idx="807">
                  <c:v>39523</c:v>
                </c:pt>
                <c:pt idx="808">
                  <c:v>39524</c:v>
                </c:pt>
                <c:pt idx="809">
                  <c:v>39525</c:v>
                </c:pt>
                <c:pt idx="810">
                  <c:v>39526</c:v>
                </c:pt>
                <c:pt idx="811">
                  <c:v>39527</c:v>
                </c:pt>
                <c:pt idx="812">
                  <c:v>39528</c:v>
                </c:pt>
                <c:pt idx="813">
                  <c:v>39529</c:v>
                </c:pt>
                <c:pt idx="814">
                  <c:v>39530</c:v>
                </c:pt>
                <c:pt idx="815">
                  <c:v>39531</c:v>
                </c:pt>
                <c:pt idx="816">
                  <c:v>39532</c:v>
                </c:pt>
                <c:pt idx="817">
                  <c:v>39533</c:v>
                </c:pt>
                <c:pt idx="818">
                  <c:v>39534</c:v>
                </c:pt>
                <c:pt idx="819">
                  <c:v>39535</c:v>
                </c:pt>
                <c:pt idx="820">
                  <c:v>39536</c:v>
                </c:pt>
                <c:pt idx="821">
                  <c:v>39537</c:v>
                </c:pt>
                <c:pt idx="822">
                  <c:v>39538</c:v>
                </c:pt>
                <c:pt idx="823">
                  <c:v>39539</c:v>
                </c:pt>
                <c:pt idx="824">
                  <c:v>39540</c:v>
                </c:pt>
                <c:pt idx="825">
                  <c:v>39541</c:v>
                </c:pt>
                <c:pt idx="826">
                  <c:v>39542</c:v>
                </c:pt>
                <c:pt idx="827">
                  <c:v>39543</c:v>
                </c:pt>
                <c:pt idx="828">
                  <c:v>39544</c:v>
                </c:pt>
                <c:pt idx="829">
                  <c:v>39545</c:v>
                </c:pt>
                <c:pt idx="830">
                  <c:v>39546</c:v>
                </c:pt>
                <c:pt idx="831">
                  <c:v>39547</c:v>
                </c:pt>
                <c:pt idx="832">
                  <c:v>39548</c:v>
                </c:pt>
                <c:pt idx="833">
                  <c:v>39549</c:v>
                </c:pt>
                <c:pt idx="834">
                  <c:v>39550</c:v>
                </c:pt>
                <c:pt idx="835">
                  <c:v>39551</c:v>
                </c:pt>
                <c:pt idx="836">
                  <c:v>39552</c:v>
                </c:pt>
                <c:pt idx="837">
                  <c:v>39553</c:v>
                </c:pt>
                <c:pt idx="838">
                  <c:v>39554</c:v>
                </c:pt>
                <c:pt idx="839">
                  <c:v>39555</c:v>
                </c:pt>
                <c:pt idx="840">
                  <c:v>39556</c:v>
                </c:pt>
                <c:pt idx="841">
                  <c:v>39557</c:v>
                </c:pt>
                <c:pt idx="842">
                  <c:v>39558</c:v>
                </c:pt>
                <c:pt idx="843">
                  <c:v>39559</c:v>
                </c:pt>
                <c:pt idx="844">
                  <c:v>39560</c:v>
                </c:pt>
                <c:pt idx="845">
                  <c:v>39561</c:v>
                </c:pt>
                <c:pt idx="846">
                  <c:v>39562</c:v>
                </c:pt>
                <c:pt idx="847">
                  <c:v>39563</c:v>
                </c:pt>
                <c:pt idx="848">
                  <c:v>39564</c:v>
                </c:pt>
                <c:pt idx="849">
                  <c:v>39565</c:v>
                </c:pt>
                <c:pt idx="850">
                  <c:v>39566</c:v>
                </c:pt>
                <c:pt idx="851">
                  <c:v>39567</c:v>
                </c:pt>
                <c:pt idx="852">
                  <c:v>39568</c:v>
                </c:pt>
                <c:pt idx="853">
                  <c:v>39569</c:v>
                </c:pt>
                <c:pt idx="854">
                  <c:v>39570</c:v>
                </c:pt>
                <c:pt idx="855">
                  <c:v>39571</c:v>
                </c:pt>
                <c:pt idx="856">
                  <c:v>39572</c:v>
                </c:pt>
                <c:pt idx="857">
                  <c:v>39573</c:v>
                </c:pt>
                <c:pt idx="858">
                  <c:v>39574</c:v>
                </c:pt>
                <c:pt idx="859">
                  <c:v>39575</c:v>
                </c:pt>
                <c:pt idx="860">
                  <c:v>39576</c:v>
                </c:pt>
                <c:pt idx="861">
                  <c:v>39577</c:v>
                </c:pt>
                <c:pt idx="862">
                  <c:v>39578</c:v>
                </c:pt>
                <c:pt idx="863">
                  <c:v>39579</c:v>
                </c:pt>
                <c:pt idx="864">
                  <c:v>39580</c:v>
                </c:pt>
                <c:pt idx="865">
                  <c:v>39581</c:v>
                </c:pt>
                <c:pt idx="866">
                  <c:v>39582</c:v>
                </c:pt>
                <c:pt idx="867">
                  <c:v>39583</c:v>
                </c:pt>
                <c:pt idx="868">
                  <c:v>39584</c:v>
                </c:pt>
                <c:pt idx="869">
                  <c:v>39585</c:v>
                </c:pt>
                <c:pt idx="870">
                  <c:v>39586</c:v>
                </c:pt>
                <c:pt idx="871">
                  <c:v>39587</c:v>
                </c:pt>
                <c:pt idx="872">
                  <c:v>39588</c:v>
                </c:pt>
                <c:pt idx="873">
                  <c:v>39589</c:v>
                </c:pt>
                <c:pt idx="874">
                  <c:v>39590</c:v>
                </c:pt>
                <c:pt idx="875">
                  <c:v>39591</c:v>
                </c:pt>
                <c:pt idx="876">
                  <c:v>39592</c:v>
                </c:pt>
                <c:pt idx="877">
                  <c:v>39593</c:v>
                </c:pt>
                <c:pt idx="878">
                  <c:v>39594</c:v>
                </c:pt>
                <c:pt idx="879">
                  <c:v>39595</c:v>
                </c:pt>
                <c:pt idx="880">
                  <c:v>39596</c:v>
                </c:pt>
                <c:pt idx="881">
                  <c:v>39597</c:v>
                </c:pt>
                <c:pt idx="882">
                  <c:v>39598</c:v>
                </c:pt>
                <c:pt idx="883">
                  <c:v>39599</c:v>
                </c:pt>
                <c:pt idx="884">
                  <c:v>39600</c:v>
                </c:pt>
                <c:pt idx="885">
                  <c:v>39601</c:v>
                </c:pt>
                <c:pt idx="886">
                  <c:v>39602</c:v>
                </c:pt>
                <c:pt idx="887">
                  <c:v>39603</c:v>
                </c:pt>
                <c:pt idx="888">
                  <c:v>39604</c:v>
                </c:pt>
                <c:pt idx="889">
                  <c:v>39605</c:v>
                </c:pt>
                <c:pt idx="890">
                  <c:v>39606</c:v>
                </c:pt>
                <c:pt idx="891">
                  <c:v>39607</c:v>
                </c:pt>
                <c:pt idx="892">
                  <c:v>39608</c:v>
                </c:pt>
                <c:pt idx="893">
                  <c:v>39609</c:v>
                </c:pt>
                <c:pt idx="894">
                  <c:v>39610</c:v>
                </c:pt>
                <c:pt idx="895">
                  <c:v>39611</c:v>
                </c:pt>
                <c:pt idx="896">
                  <c:v>39612</c:v>
                </c:pt>
                <c:pt idx="897">
                  <c:v>39613</c:v>
                </c:pt>
                <c:pt idx="898">
                  <c:v>39614</c:v>
                </c:pt>
                <c:pt idx="899">
                  <c:v>39615</c:v>
                </c:pt>
                <c:pt idx="900">
                  <c:v>39616</c:v>
                </c:pt>
                <c:pt idx="901">
                  <c:v>39617</c:v>
                </c:pt>
                <c:pt idx="902">
                  <c:v>39618</c:v>
                </c:pt>
                <c:pt idx="903">
                  <c:v>39619</c:v>
                </c:pt>
                <c:pt idx="904">
                  <c:v>39620</c:v>
                </c:pt>
                <c:pt idx="905">
                  <c:v>39621</c:v>
                </c:pt>
                <c:pt idx="906">
                  <c:v>39622</c:v>
                </c:pt>
                <c:pt idx="907">
                  <c:v>39623</c:v>
                </c:pt>
                <c:pt idx="908">
                  <c:v>39624</c:v>
                </c:pt>
                <c:pt idx="909">
                  <c:v>39625</c:v>
                </c:pt>
                <c:pt idx="910">
                  <c:v>39626</c:v>
                </c:pt>
                <c:pt idx="911">
                  <c:v>39627</c:v>
                </c:pt>
                <c:pt idx="912">
                  <c:v>39628</c:v>
                </c:pt>
                <c:pt idx="913">
                  <c:v>39629</c:v>
                </c:pt>
                <c:pt idx="914">
                  <c:v>39630</c:v>
                </c:pt>
                <c:pt idx="915">
                  <c:v>39631</c:v>
                </c:pt>
                <c:pt idx="916">
                  <c:v>39632</c:v>
                </c:pt>
                <c:pt idx="917">
                  <c:v>39633</c:v>
                </c:pt>
                <c:pt idx="918">
                  <c:v>39634</c:v>
                </c:pt>
                <c:pt idx="919">
                  <c:v>39635</c:v>
                </c:pt>
                <c:pt idx="920">
                  <c:v>39636</c:v>
                </c:pt>
                <c:pt idx="921">
                  <c:v>39637</c:v>
                </c:pt>
                <c:pt idx="922">
                  <c:v>39638</c:v>
                </c:pt>
                <c:pt idx="923">
                  <c:v>39639</c:v>
                </c:pt>
                <c:pt idx="924">
                  <c:v>39640</c:v>
                </c:pt>
                <c:pt idx="925">
                  <c:v>39641</c:v>
                </c:pt>
                <c:pt idx="926">
                  <c:v>39642</c:v>
                </c:pt>
                <c:pt idx="927">
                  <c:v>39643</c:v>
                </c:pt>
                <c:pt idx="928">
                  <c:v>39644</c:v>
                </c:pt>
                <c:pt idx="929">
                  <c:v>39645</c:v>
                </c:pt>
                <c:pt idx="930">
                  <c:v>39646</c:v>
                </c:pt>
                <c:pt idx="931">
                  <c:v>39647</c:v>
                </c:pt>
                <c:pt idx="932">
                  <c:v>39648</c:v>
                </c:pt>
                <c:pt idx="933">
                  <c:v>39649</c:v>
                </c:pt>
                <c:pt idx="934">
                  <c:v>39650</c:v>
                </c:pt>
                <c:pt idx="935">
                  <c:v>39651</c:v>
                </c:pt>
                <c:pt idx="936">
                  <c:v>39652</c:v>
                </c:pt>
                <c:pt idx="937">
                  <c:v>39653</c:v>
                </c:pt>
                <c:pt idx="938">
                  <c:v>39654</c:v>
                </c:pt>
                <c:pt idx="939">
                  <c:v>39655</c:v>
                </c:pt>
                <c:pt idx="940">
                  <c:v>39656</c:v>
                </c:pt>
                <c:pt idx="941">
                  <c:v>39657</c:v>
                </c:pt>
                <c:pt idx="942">
                  <c:v>39658</c:v>
                </c:pt>
                <c:pt idx="943">
                  <c:v>39659</c:v>
                </c:pt>
                <c:pt idx="944">
                  <c:v>39660</c:v>
                </c:pt>
                <c:pt idx="945">
                  <c:v>39661</c:v>
                </c:pt>
                <c:pt idx="946">
                  <c:v>39662</c:v>
                </c:pt>
                <c:pt idx="947">
                  <c:v>39663</c:v>
                </c:pt>
                <c:pt idx="948">
                  <c:v>39664</c:v>
                </c:pt>
                <c:pt idx="949">
                  <c:v>39665</c:v>
                </c:pt>
                <c:pt idx="950">
                  <c:v>39666</c:v>
                </c:pt>
                <c:pt idx="951">
                  <c:v>39667</c:v>
                </c:pt>
                <c:pt idx="952">
                  <c:v>39668</c:v>
                </c:pt>
                <c:pt idx="953">
                  <c:v>39669</c:v>
                </c:pt>
                <c:pt idx="954">
                  <c:v>39670</c:v>
                </c:pt>
                <c:pt idx="955">
                  <c:v>39671</c:v>
                </c:pt>
                <c:pt idx="956">
                  <c:v>39672</c:v>
                </c:pt>
                <c:pt idx="957">
                  <c:v>39673</c:v>
                </c:pt>
                <c:pt idx="958">
                  <c:v>39674</c:v>
                </c:pt>
                <c:pt idx="959">
                  <c:v>39675</c:v>
                </c:pt>
                <c:pt idx="960">
                  <c:v>39676</c:v>
                </c:pt>
                <c:pt idx="961">
                  <c:v>39677</c:v>
                </c:pt>
                <c:pt idx="962">
                  <c:v>39678</c:v>
                </c:pt>
                <c:pt idx="963">
                  <c:v>39679</c:v>
                </c:pt>
                <c:pt idx="964">
                  <c:v>39680</c:v>
                </c:pt>
                <c:pt idx="965">
                  <c:v>39681</c:v>
                </c:pt>
                <c:pt idx="966">
                  <c:v>39682</c:v>
                </c:pt>
                <c:pt idx="967">
                  <c:v>39683</c:v>
                </c:pt>
                <c:pt idx="968">
                  <c:v>39684</c:v>
                </c:pt>
                <c:pt idx="969">
                  <c:v>39685</c:v>
                </c:pt>
                <c:pt idx="970">
                  <c:v>39686</c:v>
                </c:pt>
                <c:pt idx="971">
                  <c:v>39687</c:v>
                </c:pt>
                <c:pt idx="972">
                  <c:v>39688</c:v>
                </c:pt>
                <c:pt idx="973">
                  <c:v>39689</c:v>
                </c:pt>
                <c:pt idx="974">
                  <c:v>39690</c:v>
                </c:pt>
                <c:pt idx="975">
                  <c:v>39691</c:v>
                </c:pt>
                <c:pt idx="976">
                  <c:v>39692</c:v>
                </c:pt>
                <c:pt idx="977">
                  <c:v>39693</c:v>
                </c:pt>
                <c:pt idx="978">
                  <c:v>39694</c:v>
                </c:pt>
                <c:pt idx="979">
                  <c:v>39695</c:v>
                </c:pt>
                <c:pt idx="980">
                  <c:v>39696</c:v>
                </c:pt>
                <c:pt idx="981">
                  <c:v>39697</c:v>
                </c:pt>
                <c:pt idx="982">
                  <c:v>39698</c:v>
                </c:pt>
                <c:pt idx="983">
                  <c:v>39699</c:v>
                </c:pt>
                <c:pt idx="984">
                  <c:v>39700</c:v>
                </c:pt>
                <c:pt idx="985">
                  <c:v>39701</c:v>
                </c:pt>
                <c:pt idx="986">
                  <c:v>39702</c:v>
                </c:pt>
                <c:pt idx="987">
                  <c:v>39703</c:v>
                </c:pt>
                <c:pt idx="988">
                  <c:v>39704</c:v>
                </c:pt>
                <c:pt idx="989">
                  <c:v>39705</c:v>
                </c:pt>
                <c:pt idx="990">
                  <c:v>39706</c:v>
                </c:pt>
                <c:pt idx="991">
                  <c:v>39707</c:v>
                </c:pt>
                <c:pt idx="992">
                  <c:v>39708</c:v>
                </c:pt>
                <c:pt idx="993">
                  <c:v>39709</c:v>
                </c:pt>
                <c:pt idx="994">
                  <c:v>39710</c:v>
                </c:pt>
                <c:pt idx="995">
                  <c:v>39711</c:v>
                </c:pt>
                <c:pt idx="996">
                  <c:v>39712</c:v>
                </c:pt>
                <c:pt idx="997">
                  <c:v>39713</c:v>
                </c:pt>
                <c:pt idx="998">
                  <c:v>39714</c:v>
                </c:pt>
                <c:pt idx="999">
                  <c:v>39715</c:v>
                </c:pt>
                <c:pt idx="1000">
                  <c:v>39716</c:v>
                </c:pt>
                <c:pt idx="1001">
                  <c:v>39717</c:v>
                </c:pt>
                <c:pt idx="1002">
                  <c:v>39718</c:v>
                </c:pt>
                <c:pt idx="1003">
                  <c:v>39719</c:v>
                </c:pt>
                <c:pt idx="1004">
                  <c:v>39720</c:v>
                </c:pt>
                <c:pt idx="1005">
                  <c:v>39721</c:v>
                </c:pt>
                <c:pt idx="1006">
                  <c:v>39722</c:v>
                </c:pt>
                <c:pt idx="1007">
                  <c:v>39723</c:v>
                </c:pt>
                <c:pt idx="1008">
                  <c:v>39724</c:v>
                </c:pt>
                <c:pt idx="1009">
                  <c:v>39725</c:v>
                </c:pt>
                <c:pt idx="1010">
                  <c:v>39726</c:v>
                </c:pt>
                <c:pt idx="1011">
                  <c:v>39727</c:v>
                </c:pt>
                <c:pt idx="1012">
                  <c:v>39728</c:v>
                </c:pt>
                <c:pt idx="1013">
                  <c:v>39729</c:v>
                </c:pt>
                <c:pt idx="1014">
                  <c:v>39730</c:v>
                </c:pt>
                <c:pt idx="1015">
                  <c:v>39731</c:v>
                </c:pt>
                <c:pt idx="1016">
                  <c:v>39732</c:v>
                </c:pt>
                <c:pt idx="1017">
                  <c:v>39733</c:v>
                </c:pt>
                <c:pt idx="1018">
                  <c:v>39734</c:v>
                </c:pt>
                <c:pt idx="1019">
                  <c:v>39735</c:v>
                </c:pt>
                <c:pt idx="1020">
                  <c:v>39736</c:v>
                </c:pt>
                <c:pt idx="1021">
                  <c:v>39737</c:v>
                </c:pt>
                <c:pt idx="1022">
                  <c:v>39738</c:v>
                </c:pt>
                <c:pt idx="1023">
                  <c:v>39739</c:v>
                </c:pt>
                <c:pt idx="1024">
                  <c:v>39740</c:v>
                </c:pt>
                <c:pt idx="1025">
                  <c:v>39741</c:v>
                </c:pt>
                <c:pt idx="1026">
                  <c:v>39742</c:v>
                </c:pt>
                <c:pt idx="1027">
                  <c:v>39743</c:v>
                </c:pt>
                <c:pt idx="1028">
                  <c:v>39744</c:v>
                </c:pt>
                <c:pt idx="1029">
                  <c:v>39745</c:v>
                </c:pt>
                <c:pt idx="1030">
                  <c:v>39746</c:v>
                </c:pt>
                <c:pt idx="1031">
                  <c:v>39747</c:v>
                </c:pt>
                <c:pt idx="1032">
                  <c:v>39748</c:v>
                </c:pt>
                <c:pt idx="1033">
                  <c:v>39749</c:v>
                </c:pt>
                <c:pt idx="1034">
                  <c:v>39750</c:v>
                </c:pt>
                <c:pt idx="1035">
                  <c:v>39751</c:v>
                </c:pt>
                <c:pt idx="1036">
                  <c:v>39752</c:v>
                </c:pt>
                <c:pt idx="1037">
                  <c:v>39753</c:v>
                </c:pt>
                <c:pt idx="1038">
                  <c:v>39754</c:v>
                </c:pt>
                <c:pt idx="1039">
                  <c:v>39755</c:v>
                </c:pt>
                <c:pt idx="1040">
                  <c:v>39756</c:v>
                </c:pt>
                <c:pt idx="1041">
                  <c:v>39757</c:v>
                </c:pt>
                <c:pt idx="1042">
                  <c:v>39758</c:v>
                </c:pt>
                <c:pt idx="1043">
                  <c:v>39759</c:v>
                </c:pt>
                <c:pt idx="1044">
                  <c:v>39760</c:v>
                </c:pt>
                <c:pt idx="1045">
                  <c:v>39761</c:v>
                </c:pt>
                <c:pt idx="1046">
                  <c:v>39762</c:v>
                </c:pt>
                <c:pt idx="1047">
                  <c:v>39763</c:v>
                </c:pt>
                <c:pt idx="1048">
                  <c:v>39764</c:v>
                </c:pt>
                <c:pt idx="1049">
                  <c:v>39765</c:v>
                </c:pt>
                <c:pt idx="1050">
                  <c:v>39766</c:v>
                </c:pt>
                <c:pt idx="1051">
                  <c:v>39767</c:v>
                </c:pt>
                <c:pt idx="1052">
                  <c:v>39768</c:v>
                </c:pt>
                <c:pt idx="1053">
                  <c:v>39769</c:v>
                </c:pt>
                <c:pt idx="1054">
                  <c:v>39770</c:v>
                </c:pt>
                <c:pt idx="1055">
                  <c:v>39771</c:v>
                </c:pt>
                <c:pt idx="1056">
                  <c:v>39772</c:v>
                </c:pt>
                <c:pt idx="1057">
                  <c:v>39773</c:v>
                </c:pt>
                <c:pt idx="1058">
                  <c:v>39774</c:v>
                </c:pt>
                <c:pt idx="1059">
                  <c:v>39775</c:v>
                </c:pt>
                <c:pt idx="1060">
                  <c:v>39776</c:v>
                </c:pt>
                <c:pt idx="1061">
                  <c:v>39777</c:v>
                </c:pt>
                <c:pt idx="1062">
                  <c:v>39778</c:v>
                </c:pt>
                <c:pt idx="1063">
                  <c:v>39779</c:v>
                </c:pt>
                <c:pt idx="1064">
                  <c:v>39780</c:v>
                </c:pt>
                <c:pt idx="1065">
                  <c:v>39781</c:v>
                </c:pt>
                <c:pt idx="1066">
                  <c:v>39782</c:v>
                </c:pt>
                <c:pt idx="1067">
                  <c:v>39783</c:v>
                </c:pt>
                <c:pt idx="1068">
                  <c:v>39784</c:v>
                </c:pt>
                <c:pt idx="1069">
                  <c:v>39785</c:v>
                </c:pt>
                <c:pt idx="1070">
                  <c:v>39786</c:v>
                </c:pt>
                <c:pt idx="1071">
                  <c:v>39787</c:v>
                </c:pt>
                <c:pt idx="1072">
                  <c:v>39788</c:v>
                </c:pt>
                <c:pt idx="1073">
                  <c:v>39789</c:v>
                </c:pt>
                <c:pt idx="1074">
                  <c:v>39790</c:v>
                </c:pt>
                <c:pt idx="1075">
                  <c:v>39791</c:v>
                </c:pt>
                <c:pt idx="1076">
                  <c:v>39792</c:v>
                </c:pt>
                <c:pt idx="1077">
                  <c:v>39793</c:v>
                </c:pt>
                <c:pt idx="1078">
                  <c:v>39794</c:v>
                </c:pt>
                <c:pt idx="1079">
                  <c:v>39795</c:v>
                </c:pt>
                <c:pt idx="1080">
                  <c:v>39796</c:v>
                </c:pt>
                <c:pt idx="1081">
                  <c:v>39797</c:v>
                </c:pt>
                <c:pt idx="1082">
                  <c:v>39798</c:v>
                </c:pt>
                <c:pt idx="1083">
                  <c:v>39799</c:v>
                </c:pt>
                <c:pt idx="1084">
                  <c:v>39800</c:v>
                </c:pt>
                <c:pt idx="1085">
                  <c:v>39801</c:v>
                </c:pt>
                <c:pt idx="1086">
                  <c:v>39802</c:v>
                </c:pt>
                <c:pt idx="1087">
                  <c:v>39803</c:v>
                </c:pt>
                <c:pt idx="1088">
                  <c:v>39804</c:v>
                </c:pt>
                <c:pt idx="1089">
                  <c:v>39805</c:v>
                </c:pt>
                <c:pt idx="1090">
                  <c:v>39806</c:v>
                </c:pt>
                <c:pt idx="1091">
                  <c:v>39807</c:v>
                </c:pt>
                <c:pt idx="1092">
                  <c:v>39808</c:v>
                </c:pt>
                <c:pt idx="1093">
                  <c:v>39809</c:v>
                </c:pt>
                <c:pt idx="1094">
                  <c:v>39810</c:v>
                </c:pt>
                <c:pt idx="1095">
                  <c:v>39811</c:v>
                </c:pt>
                <c:pt idx="1096">
                  <c:v>39812</c:v>
                </c:pt>
                <c:pt idx="1097">
                  <c:v>39813</c:v>
                </c:pt>
                <c:pt idx="1099">
                  <c:v>39814</c:v>
                </c:pt>
                <c:pt idx="1100">
                  <c:v>39815</c:v>
                </c:pt>
                <c:pt idx="1101">
                  <c:v>39816</c:v>
                </c:pt>
                <c:pt idx="1102">
                  <c:v>39817</c:v>
                </c:pt>
                <c:pt idx="1103">
                  <c:v>39818</c:v>
                </c:pt>
                <c:pt idx="1104">
                  <c:v>39819</c:v>
                </c:pt>
                <c:pt idx="1105">
                  <c:v>39820</c:v>
                </c:pt>
                <c:pt idx="1106">
                  <c:v>39821</c:v>
                </c:pt>
                <c:pt idx="1107">
                  <c:v>39822</c:v>
                </c:pt>
                <c:pt idx="1108">
                  <c:v>39823</c:v>
                </c:pt>
                <c:pt idx="1109">
                  <c:v>39824</c:v>
                </c:pt>
                <c:pt idx="1110">
                  <c:v>39825</c:v>
                </c:pt>
                <c:pt idx="1111">
                  <c:v>39826</c:v>
                </c:pt>
                <c:pt idx="1112">
                  <c:v>39827</c:v>
                </c:pt>
                <c:pt idx="1113">
                  <c:v>39828</c:v>
                </c:pt>
                <c:pt idx="1114">
                  <c:v>39829</c:v>
                </c:pt>
                <c:pt idx="1115">
                  <c:v>39830</c:v>
                </c:pt>
                <c:pt idx="1116">
                  <c:v>39831</c:v>
                </c:pt>
                <c:pt idx="1117">
                  <c:v>39832</c:v>
                </c:pt>
                <c:pt idx="1118">
                  <c:v>39833</c:v>
                </c:pt>
                <c:pt idx="1119">
                  <c:v>39834</c:v>
                </c:pt>
                <c:pt idx="1120">
                  <c:v>39835</c:v>
                </c:pt>
                <c:pt idx="1121">
                  <c:v>39836</c:v>
                </c:pt>
                <c:pt idx="1122">
                  <c:v>39837</c:v>
                </c:pt>
                <c:pt idx="1123">
                  <c:v>39838</c:v>
                </c:pt>
                <c:pt idx="1124">
                  <c:v>39839</c:v>
                </c:pt>
                <c:pt idx="1125">
                  <c:v>39840</c:v>
                </c:pt>
                <c:pt idx="1126">
                  <c:v>39841</c:v>
                </c:pt>
                <c:pt idx="1127">
                  <c:v>39842</c:v>
                </c:pt>
                <c:pt idx="1128">
                  <c:v>39843</c:v>
                </c:pt>
                <c:pt idx="1129">
                  <c:v>39844</c:v>
                </c:pt>
                <c:pt idx="1130">
                  <c:v>39845</c:v>
                </c:pt>
                <c:pt idx="1131">
                  <c:v>39846</c:v>
                </c:pt>
                <c:pt idx="1132">
                  <c:v>39847</c:v>
                </c:pt>
                <c:pt idx="1133">
                  <c:v>39848</c:v>
                </c:pt>
                <c:pt idx="1134">
                  <c:v>39849</c:v>
                </c:pt>
                <c:pt idx="1135">
                  <c:v>39850</c:v>
                </c:pt>
                <c:pt idx="1136">
                  <c:v>39851</c:v>
                </c:pt>
                <c:pt idx="1137">
                  <c:v>39852</c:v>
                </c:pt>
                <c:pt idx="1138">
                  <c:v>39853</c:v>
                </c:pt>
                <c:pt idx="1139">
                  <c:v>39854</c:v>
                </c:pt>
                <c:pt idx="1140">
                  <c:v>39855</c:v>
                </c:pt>
                <c:pt idx="1141">
                  <c:v>39856</c:v>
                </c:pt>
                <c:pt idx="1142">
                  <c:v>39857</c:v>
                </c:pt>
                <c:pt idx="1143">
                  <c:v>39858</c:v>
                </c:pt>
                <c:pt idx="1144">
                  <c:v>39859</c:v>
                </c:pt>
                <c:pt idx="1145">
                  <c:v>39860</c:v>
                </c:pt>
                <c:pt idx="1146">
                  <c:v>39861</c:v>
                </c:pt>
                <c:pt idx="1147">
                  <c:v>39862</c:v>
                </c:pt>
                <c:pt idx="1148">
                  <c:v>39863</c:v>
                </c:pt>
                <c:pt idx="1149">
                  <c:v>39864</c:v>
                </c:pt>
                <c:pt idx="1150">
                  <c:v>39865</c:v>
                </c:pt>
                <c:pt idx="1151">
                  <c:v>39866</c:v>
                </c:pt>
                <c:pt idx="1152">
                  <c:v>39867</c:v>
                </c:pt>
                <c:pt idx="1153">
                  <c:v>39868</c:v>
                </c:pt>
                <c:pt idx="1154">
                  <c:v>39869</c:v>
                </c:pt>
                <c:pt idx="1155">
                  <c:v>39870</c:v>
                </c:pt>
                <c:pt idx="1156">
                  <c:v>39871</c:v>
                </c:pt>
                <c:pt idx="1157">
                  <c:v>39872</c:v>
                </c:pt>
                <c:pt idx="1158">
                  <c:v>39873</c:v>
                </c:pt>
                <c:pt idx="1159">
                  <c:v>39874</c:v>
                </c:pt>
                <c:pt idx="1160">
                  <c:v>39875</c:v>
                </c:pt>
                <c:pt idx="1161">
                  <c:v>39876</c:v>
                </c:pt>
                <c:pt idx="1162">
                  <c:v>39877</c:v>
                </c:pt>
                <c:pt idx="1163">
                  <c:v>39878</c:v>
                </c:pt>
                <c:pt idx="1164">
                  <c:v>39879</c:v>
                </c:pt>
                <c:pt idx="1165">
                  <c:v>39880</c:v>
                </c:pt>
                <c:pt idx="1166">
                  <c:v>39881</c:v>
                </c:pt>
                <c:pt idx="1167">
                  <c:v>39882</c:v>
                </c:pt>
                <c:pt idx="1168">
                  <c:v>39883</c:v>
                </c:pt>
                <c:pt idx="1169">
                  <c:v>39884</c:v>
                </c:pt>
                <c:pt idx="1170">
                  <c:v>39885</c:v>
                </c:pt>
                <c:pt idx="1171">
                  <c:v>39886</c:v>
                </c:pt>
                <c:pt idx="1172">
                  <c:v>39887</c:v>
                </c:pt>
                <c:pt idx="1173">
                  <c:v>39888</c:v>
                </c:pt>
                <c:pt idx="1174">
                  <c:v>39889</c:v>
                </c:pt>
                <c:pt idx="1175">
                  <c:v>39890</c:v>
                </c:pt>
                <c:pt idx="1176">
                  <c:v>39891</c:v>
                </c:pt>
                <c:pt idx="1177">
                  <c:v>39892</c:v>
                </c:pt>
                <c:pt idx="1178">
                  <c:v>39893</c:v>
                </c:pt>
                <c:pt idx="1179">
                  <c:v>39894</c:v>
                </c:pt>
                <c:pt idx="1180">
                  <c:v>39895</c:v>
                </c:pt>
                <c:pt idx="1181">
                  <c:v>39896</c:v>
                </c:pt>
                <c:pt idx="1182">
                  <c:v>39897</c:v>
                </c:pt>
                <c:pt idx="1183">
                  <c:v>39898</c:v>
                </c:pt>
                <c:pt idx="1184">
                  <c:v>39899</c:v>
                </c:pt>
                <c:pt idx="1185">
                  <c:v>39900</c:v>
                </c:pt>
                <c:pt idx="1186">
                  <c:v>39901</c:v>
                </c:pt>
                <c:pt idx="1187">
                  <c:v>39902</c:v>
                </c:pt>
                <c:pt idx="1188">
                  <c:v>39903</c:v>
                </c:pt>
                <c:pt idx="1189">
                  <c:v>39904</c:v>
                </c:pt>
                <c:pt idx="1190">
                  <c:v>39905</c:v>
                </c:pt>
                <c:pt idx="1191">
                  <c:v>39906</c:v>
                </c:pt>
                <c:pt idx="1192">
                  <c:v>39907</c:v>
                </c:pt>
                <c:pt idx="1193">
                  <c:v>39908</c:v>
                </c:pt>
                <c:pt idx="1194">
                  <c:v>39909</c:v>
                </c:pt>
                <c:pt idx="1195">
                  <c:v>39910</c:v>
                </c:pt>
                <c:pt idx="1196">
                  <c:v>39911</c:v>
                </c:pt>
                <c:pt idx="1197">
                  <c:v>39912</c:v>
                </c:pt>
                <c:pt idx="1198">
                  <c:v>39913</c:v>
                </c:pt>
                <c:pt idx="1199">
                  <c:v>39914</c:v>
                </c:pt>
                <c:pt idx="1200">
                  <c:v>39915</c:v>
                </c:pt>
                <c:pt idx="1201">
                  <c:v>39916</c:v>
                </c:pt>
                <c:pt idx="1202">
                  <c:v>39917</c:v>
                </c:pt>
                <c:pt idx="1203">
                  <c:v>39918</c:v>
                </c:pt>
                <c:pt idx="1204">
                  <c:v>39919</c:v>
                </c:pt>
                <c:pt idx="1205">
                  <c:v>39920</c:v>
                </c:pt>
                <c:pt idx="1206">
                  <c:v>39921</c:v>
                </c:pt>
                <c:pt idx="1207">
                  <c:v>39922</c:v>
                </c:pt>
                <c:pt idx="1208">
                  <c:v>39923</c:v>
                </c:pt>
                <c:pt idx="1209">
                  <c:v>39924</c:v>
                </c:pt>
                <c:pt idx="1210">
                  <c:v>39925</c:v>
                </c:pt>
                <c:pt idx="1211">
                  <c:v>39926</c:v>
                </c:pt>
                <c:pt idx="1212">
                  <c:v>39927</c:v>
                </c:pt>
                <c:pt idx="1213">
                  <c:v>39928</c:v>
                </c:pt>
                <c:pt idx="1214">
                  <c:v>39929</c:v>
                </c:pt>
                <c:pt idx="1215">
                  <c:v>39930</c:v>
                </c:pt>
                <c:pt idx="1216">
                  <c:v>39931</c:v>
                </c:pt>
                <c:pt idx="1217">
                  <c:v>39932</c:v>
                </c:pt>
                <c:pt idx="1218">
                  <c:v>39933</c:v>
                </c:pt>
                <c:pt idx="1219">
                  <c:v>39934</c:v>
                </c:pt>
                <c:pt idx="1220">
                  <c:v>39935</c:v>
                </c:pt>
                <c:pt idx="1221">
                  <c:v>39936</c:v>
                </c:pt>
                <c:pt idx="1222">
                  <c:v>39937</c:v>
                </c:pt>
                <c:pt idx="1223">
                  <c:v>39938</c:v>
                </c:pt>
                <c:pt idx="1224">
                  <c:v>39939</c:v>
                </c:pt>
                <c:pt idx="1225">
                  <c:v>39940</c:v>
                </c:pt>
                <c:pt idx="1226">
                  <c:v>39941</c:v>
                </c:pt>
                <c:pt idx="1227">
                  <c:v>39942</c:v>
                </c:pt>
                <c:pt idx="1228">
                  <c:v>39943</c:v>
                </c:pt>
                <c:pt idx="1229">
                  <c:v>39944</c:v>
                </c:pt>
                <c:pt idx="1230">
                  <c:v>39945</c:v>
                </c:pt>
                <c:pt idx="1231">
                  <c:v>39946</c:v>
                </c:pt>
                <c:pt idx="1232">
                  <c:v>39947</c:v>
                </c:pt>
                <c:pt idx="1233">
                  <c:v>39948</c:v>
                </c:pt>
                <c:pt idx="1234">
                  <c:v>39949</c:v>
                </c:pt>
                <c:pt idx="1235">
                  <c:v>39950</c:v>
                </c:pt>
                <c:pt idx="1236">
                  <c:v>39951</c:v>
                </c:pt>
                <c:pt idx="1237">
                  <c:v>39952</c:v>
                </c:pt>
                <c:pt idx="1238">
                  <c:v>39953</c:v>
                </c:pt>
                <c:pt idx="1239">
                  <c:v>39954</c:v>
                </c:pt>
                <c:pt idx="1240">
                  <c:v>39955</c:v>
                </c:pt>
                <c:pt idx="1241">
                  <c:v>39956</c:v>
                </c:pt>
                <c:pt idx="1242">
                  <c:v>39957</c:v>
                </c:pt>
                <c:pt idx="1243">
                  <c:v>39958</c:v>
                </c:pt>
                <c:pt idx="1244">
                  <c:v>39959</c:v>
                </c:pt>
                <c:pt idx="1245">
                  <c:v>39960</c:v>
                </c:pt>
                <c:pt idx="1246">
                  <c:v>39961</c:v>
                </c:pt>
                <c:pt idx="1247">
                  <c:v>39962</c:v>
                </c:pt>
                <c:pt idx="1248">
                  <c:v>39963</c:v>
                </c:pt>
                <c:pt idx="1249">
                  <c:v>39964</c:v>
                </c:pt>
                <c:pt idx="1250">
                  <c:v>39965</c:v>
                </c:pt>
                <c:pt idx="1251">
                  <c:v>39966</c:v>
                </c:pt>
                <c:pt idx="1252">
                  <c:v>39967</c:v>
                </c:pt>
                <c:pt idx="1253">
                  <c:v>39968</c:v>
                </c:pt>
                <c:pt idx="1254">
                  <c:v>39969</c:v>
                </c:pt>
                <c:pt idx="1255">
                  <c:v>39970</c:v>
                </c:pt>
                <c:pt idx="1256">
                  <c:v>39971</c:v>
                </c:pt>
                <c:pt idx="1257">
                  <c:v>39972</c:v>
                </c:pt>
                <c:pt idx="1258">
                  <c:v>39973</c:v>
                </c:pt>
                <c:pt idx="1259">
                  <c:v>39974</c:v>
                </c:pt>
                <c:pt idx="1260">
                  <c:v>39975</c:v>
                </c:pt>
                <c:pt idx="1261">
                  <c:v>39976</c:v>
                </c:pt>
                <c:pt idx="1262">
                  <c:v>39977</c:v>
                </c:pt>
                <c:pt idx="1263">
                  <c:v>39978</c:v>
                </c:pt>
                <c:pt idx="1264">
                  <c:v>39979</c:v>
                </c:pt>
                <c:pt idx="1265">
                  <c:v>39980</c:v>
                </c:pt>
                <c:pt idx="1266">
                  <c:v>39981</c:v>
                </c:pt>
                <c:pt idx="1267">
                  <c:v>39982</c:v>
                </c:pt>
                <c:pt idx="1268">
                  <c:v>39983</c:v>
                </c:pt>
                <c:pt idx="1269">
                  <c:v>39984</c:v>
                </c:pt>
                <c:pt idx="1270">
                  <c:v>39985</c:v>
                </c:pt>
                <c:pt idx="1271">
                  <c:v>39986</c:v>
                </c:pt>
                <c:pt idx="1272">
                  <c:v>39987</c:v>
                </c:pt>
                <c:pt idx="1273">
                  <c:v>39988</c:v>
                </c:pt>
                <c:pt idx="1274">
                  <c:v>39989</c:v>
                </c:pt>
                <c:pt idx="1275">
                  <c:v>39990</c:v>
                </c:pt>
                <c:pt idx="1276">
                  <c:v>39991</c:v>
                </c:pt>
                <c:pt idx="1277">
                  <c:v>39992</c:v>
                </c:pt>
                <c:pt idx="1278">
                  <c:v>39993</c:v>
                </c:pt>
                <c:pt idx="1279">
                  <c:v>39994</c:v>
                </c:pt>
                <c:pt idx="1280">
                  <c:v>39995</c:v>
                </c:pt>
                <c:pt idx="1281">
                  <c:v>39996</c:v>
                </c:pt>
                <c:pt idx="1282">
                  <c:v>39997</c:v>
                </c:pt>
                <c:pt idx="1283">
                  <c:v>39998</c:v>
                </c:pt>
                <c:pt idx="1284">
                  <c:v>39999</c:v>
                </c:pt>
                <c:pt idx="1285">
                  <c:v>40000</c:v>
                </c:pt>
                <c:pt idx="1286">
                  <c:v>40001</c:v>
                </c:pt>
                <c:pt idx="1287">
                  <c:v>40002</c:v>
                </c:pt>
                <c:pt idx="1288">
                  <c:v>40003</c:v>
                </c:pt>
                <c:pt idx="1289">
                  <c:v>40004</c:v>
                </c:pt>
                <c:pt idx="1290">
                  <c:v>40005</c:v>
                </c:pt>
                <c:pt idx="1291">
                  <c:v>40006</c:v>
                </c:pt>
                <c:pt idx="1292">
                  <c:v>40007</c:v>
                </c:pt>
                <c:pt idx="1293">
                  <c:v>40008</c:v>
                </c:pt>
                <c:pt idx="1294">
                  <c:v>40009</c:v>
                </c:pt>
                <c:pt idx="1295">
                  <c:v>40010</c:v>
                </c:pt>
                <c:pt idx="1296">
                  <c:v>40011</c:v>
                </c:pt>
                <c:pt idx="1297">
                  <c:v>40012</c:v>
                </c:pt>
                <c:pt idx="1298">
                  <c:v>40013</c:v>
                </c:pt>
                <c:pt idx="1299">
                  <c:v>40014</c:v>
                </c:pt>
                <c:pt idx="1300">
                  <c:v>40015</c:v>
                </c:pt>
                <c:pt idx="1301">
                  <c:v>40016</c:v>
                </c:pt>
                <c:pt idx="1302">
                  <c:v>40017</c:v>
                </c:pt>
                <c:pt idx="1303">
                  <c:v>40018</c:v>
                </c:pt>
                <c:pt idx="1304">
                  <c:v>40019</c:v>
                </c:pt>
                <c:pt idx="1305">
                  <c:v>40020</c:v>
                </c:pt>
                <c:pt idx="1306">
                  <c:v>40021</c:v>
                </c:pt>
                <c:pt idx="1307">
                  <c:v>40022</c:v>
                </c:pt>
                <c:pt idx="1308">
                  <c:v>40023</c:v>
                </c:pt>
                <c:pt idx="1309">
                  <c:v>40024</c:v>
                </c:pt>
                <c:pt idx="1310">
                  <c:v>40025</c:v>
                </c:pt>
                <c:pt idx="1311">
                  <c:v>40026</c:v>
                </c:pt>
                <c:pt idx="1312">
                  <c:v>40027</c:v>
                </c:pt>
                <c:pt idx="1313">
                  <c:v>40028</c:v>
                </c:pt>
                <c:pt idx="1314">
                  <c:v>40029</c:v>
                </c:pt>
                <c:pt idx="1315">
                  <c:v>40030</c:v>
                </c:pt>
                <c:pt idx="1316">
                  <c:v>40031</c:v>
                </c:pt>
                <c:pt idx="1317">
                  <c:v>40032</c:v>
                </c:pt>
                <c:pt idx="1318">
                  <c:v>40033</c:v>
                </c:pt>
                <c:pt idx="1319">
                  <c:v>40034</c:v>
                </c:pt>
                <c:pt idx="1320">
                  <c:v>40035</c:v>
                </c:pt>
                <c:pt idx="1321">
                  <c:v>40036</c:v>
                </c:pt>
                <c:pt idx="1322">
                  <c:v>40037</c:v>
                </c:pt>
                <c:pt idx="1323">
                  <c:v>40038</c:v>
                </c:pt>
                <c:pt idx="1324">
                  <c:v>40039</c:v>
                </c:pt>
                <c:pt idx="1325">
                  <c:v>40040</c:v>
                </c:pt>
                <c:pt idx="1326">
                  <c:v>40041</c:v>
                </c:pt>
                <c:pt idx="1327">
                  <c:v>40042</c:v>
                </c:pt>
                <c:pt idx="1328">
                  <c:v>40043</c:v>
                </c:pt>
                <c:pt idx="1329">
                  <c:v>40044</c:v>
                </c:pt>
                <c:pt idx="1330">
                  <c:v>40045</c:v>
                </c:pt>
                <c:pt idx="1331">
                  <c:v>40046</c:v>
                </c:pt>
                <c:pt idx="1332">
                  <c:v>40047</c:v>
                </c:pt>
                <c:pt idx="1333">
                  <c:v>40048</c:v>
                </c:pt>
                <c:pt idx="1334">
                  <c:v>40049</c:v>
                </c:pt>
                <c:pt idx="1335">
                  <c:v>40050</c:v>
                </c:pt>
                <c:pt idx="1336">
                  <c:v>40051</c:v>
                </c:pt>
                <c:pt idx="1337">
                  <c:v>40052</c:v>
                </c:pt>
                <c:pt idx="1338">
                  <c:v>40053</c:v>
                </c:pt>
                <c:pt idx="1339">
                  <c:v>40054</c:v>
                </c:pt>
                <c:pt idx="1340">
                  <c:v>40055</c:v>
                </c:pt>
                <c:pt idx="1341">
                  <c:v>40056</c:v>
                </c:pt>
                <c:pt idx="1342">
                  <c:v>40057</c:v>
                </c:pt>
                <c:pt idx="1343">
                  <c:v>40058</c:v>
                </c:pt>
                <c:pt idx="1344">
                  <c:v>40059</c:v>
                </c:pt>
                <c:pt idx="1345">
                  <c:v>40060</c:v>
                </c:pt>
                <c:pt idx="1346">
                  <c:v>40061</c:v>
                </c:pt>
                <c:pt idx="1347">
                  <c:v>40062</c:v>
                </c:pt>
                <c:pt idx="1348">
                  <c:v>40063</c:v>
                </c:pt>
                <c:pt idx="1349">
                  <c:v>40064</c:v>
                </c:pt>
                <c:pt idx="1350">
                  <c:v>40065</c:v>
                </c:pt>
                <c:pt idx="1351">
                  <c:v>40066</c:v>
                </c:pt>
                <c:pt idx="1352">
                  <c:v>40067</c:v>
                </c:pt>
                <c:pt idx="1353">
                  <c:v>40068</c:v>
                </c:pt>
                <c:pt idx="1354">
                  <c:v>40069</c:v>
                </c:pt>
                <c:pt idx="1355">
                  <c:v>40070</c:v>
                </c:pt>
                <c:pt idx="1356">
                  <c:v>40071</c:v>
                </c:pt>
                <c:pt idx="1357">
                  <c:v>40072</c:v>
                </c:pt>
                <c:pt idx="1358">
                  <c:v>40073</c:v>
                </c:pt>
                <c:pt idx="1359">
                  <c:v>40074</c:v>
                </c:pt>
                <c:pt idx="1360">
                  <c:v>40075</c:v>
                </c:pt>
                <c:pt idx="1361">
                  <c:v>40076</c:v>
                </c:pt>
                <c:pt idx="1362">
                  <c:v>40077</c:v>
                </c:pt>
                <c:pt idx="1363">
                  <c:v>40078</c:v>
                </c:pt>
                <c:pt idx="1364">
                  <c:v>40079</c:v>
                </c:pt>
                <c:pt idx="1365">
                  <c:v>40080</c:v>
                </c:pt>
                <c:pt idx="1366">
                  <c:v>40081</c:v>
                </c:pt>
                <c:pt idx="1367">
                  <c:v>40082</c:v>
                </c:pt>
                <c:pt idx="1368">
                  <c:v>40083</c:v>
                </c:pt>
                <c:pt idx="1369">
                  <c:v>40084</c:v>
                </c:pt>
                <c:pt idx="1370">
                  <c:v>40085</c:v>
                </c:pt>
                <c:pt idx="1371">
                  <c:v>40086</c:v>
                </c:pt>
                <c:pt idx="1372">
                  <c:v>40087</c:v>
                </c:pt>
                <c:pt idx="1373">
                  <c:v>40088</c:v>
                </c:pt>
                <c:pt idx="1374">
                  <c:v>40089</c:v>
                </c:pt>
                <c:pt idx="1375">
                  <c:v>40090</c:v>
                </c:pt>
                <c:pt idx="1376">
                  <c:v>40091</c:v>
                </c:pt>
                <c:pt idx="1377">
                  <c:v>40092</c:v>
                </c:pt>
                <c:pt idx="1378">
                  <c:v>40093</c:v>
                </c:pt>
                <c:pt idx="1379">
                  <c:v>40094</c:v>
                </c:pt>
                <c:pt idx="1380">
                  <c:v>40095</c:v>
                </c:pt>
                <c:pt idx="1381">
                  <c:v>40096</c:v>
                </c:pt>
                <c:pt idx="1382">
                  <c:v>40097</c:v>
                </c:pt>
                <c:pt idx="1383">
                  <c:v>40098</c:v>
                </c:pt>
                <c:pt idx="1384">
                  <c:v>40099</c:v>
                </c:pt>
                <c:pt idx="1385">
                  <c:v>40100</c:v>
                </c:pt>
                <c:pt idx="1386">
                  <c:v>40101</c:v>
                </c:pt>
                <c:pt idx="1387">
                  <c:v>40102</c:v>
                </c:pt>
                <c:pt idx="1388">
                  <c:v>40103</c:v>
                </c:pt>
                <c:pt idx="1389">
                  <c:v>40104</c:v>
                </c:pt>
                <c:pt idx="1390">
                  <c:v>40105</c:v>
                </c:pt>
                <c:pt idx="1391">
                  <c:v>40106</c:v>
                </c:pt>
                <c:pt idx="1392">
                  <c:v>40107</c:v>
                </c:pt>
                <c:pt idx="1393">
                  <c:v>40108</c:v>
                </c:pt>
                <c:pt idx="1394">
                  <c:v>40109</c:v>
                </c:pt>
                <c:pt idx="1395">
                  <c:v>40110</c:v>
                </c:pt>
                <c:pt idx="1396">
                  <c:v>40111</c:v>
                </c:pt>
                <c:pt idx="1397">
                  <c:v>40112</c:v>
                </c:pt>
                <c:pt idx="1398">
                  <c:v>40113</c:v>
                </c:pt>
                <c:pt idx="1399">
                  <c:v>40114</c:v>
                </c:pt>
                <c:pt idx="1400">
                  <c:v>40115</c:v>
                </c:pt>
                <c:pt idx="1401">
                  <c:v>40116</c:v>
                </c:pt>
                <c:pt idx="1402">
                  <c:v>40117</c:v>
                </c:pt>
                <c:pt idx="1403">
                  <c:v>40118</c:v>
                </c:pt>
                <c:pt idx="1404">
                  <c:v>40119</c:v>
                </c:pt>
                <c:pt idx="1405">
                  <c:v>40120</c:v>
                </c:pt>
                <c:pt idx="1406">
                  <c:v>40121</c:v>
                </c:pt>
                <c:pt idx="1407">
                  <c:v>40122</c:v>
                </c:pt>
                <c:pt idx="1408">
                  <c:v>40123</c:v>
                </c:pt>
                <c:pt idx="1409">
                  <c:v>40124</c:v>
                </c:pt>
                <c:pt idx="1410">
                  <c:v>40125</c:v>
                </c:pt>
                <c:pt idx="1411">
                  <c:v>40126</c:v>
                </c:pt>
                <c:pt idx="1412">
                  <c:v>40127</c:v>
                </c:pt>
                <c:pt idx="1413">
                  <c:v>40128</c:v>
                </c:pt>
                <c:pt idx="1414">
                  <c:v>40129</c:v>
                </c:pt>
                <c:pt idx="1415">
                  <c:v>40130</c:v>
                </c:pt>
                <c:pt idx="1416">
                  <c:v>40131</c:v>
                </c:pt>
                <c:pt idx="1417">
                  <c:v>40132</c:v>
                </c:pt>
                <c:pt idx="1418">
                  <c:v>40133</c:v>
                </c:pt>
                <c:pt idx="1419">
                  <c:v>40134</c:v>
                </c:pt>
                <c:pt idx="1420">
                  <c:v>40135</c:v>
                </c:pt>
                <c:pt idx="1421">
                  <c:v>40136</c:v>
                </c:pt>
                <c:pt idx="1422">
                  <c:v>40137</c:v>
                </c:pt>
                <c:pt idx="1423">
                  <c:v>40138</c:v>
                </c:pt>
                <c:pt idx="1424">
                  <c:v>40139</c:v>
                </c:pt>
                <c:pt idx="1425">
                  <c:v>40140</c:v>
                </c:pt>
                <c:pt idx="1426">
                  <c:v>40141</c:v>
                </c:pt>
                <c:pt idx="1427">
                  <c:v>40142</c:v>
                </c:pt>
                <c:pt idx="1428">
                  <c:v>40143</c:v>
                </c:pt>
                <c:pt idx="1429">
                  <c:v>40144</c:v>
                </c:pt>
                <c:pt idx="1430">
                  <c:v>40145</c:v>
                </c:pt>
                <c:pt idx="1431">
                  <c:v>40146</c:v>
                </c:pt>
                <c:pt idx="1432">
                  <c:v>40147</c:v>
                </c:pt>
                <c:pt idx="1433">
                  <c:v>40148</c:v>
                </c:pt>
                <c:pt idx="1434">
                  <c:v>40149</c:v>
                </c:pt>
                <c:pt idx="1435">
                  <c:v>40150</c:v>
                </c:pt>
                <c:pt idx="1436">
                  <c:v>40151</c:v>
                </c:pt>
                <c:pt idx="1437">
                  <c:v>40152</c:v>
                </c:pt>
                <c:pt idx="1438">
                  <c:v>40153</c:v>
                </c:pt>
                <c:pt idx="1439">
                  <c:v>40154</c:v>
                </c:pt>
                <c:pt idx="1440">
                  <c:v>40155</c:v>
                </c:pt>
                <c:pt idx="1441">
                  <c:v>40156</c:v>
                </c:pt>
                <c:pt idx="1442">
                  <c:v>40157</c:v>
                </c:pt>
                <c:pt idx="1443">
                  <c:v>40158</c:v>
                </c:pt>
                <c:pt idx="1444">
                  <c:v>40159</c:v>
                </c:pt>
                <c:pt idx="1445">
                  <c:v>40160</c:v>
                </c:pt>
                <c:pt idx="1446">
                  <c:v>40161</c:v>
                </c:pt>
                <c:pt idx="1447">
                  <c:v>40162</c:v>
                </c:pt>
                <c:pt idx="1448">
                  <c:v>40163</c:v>
                </c:pt>
                <c:pt idx="1449">
                  <c:v>40164</c:v>
                </c:pt>
                <c:pt idx="1450">
                  <c:v>40165</c:v>
                </c:pt>
                <c:pt idx="1451">
                  <c:v>40166</c:v>
                </c:pt>
                <c:pt idx="1452">
                  <c:v>40167</c:v>
                </c:pt>
                <c:pt idx="1453">
                  <c:v>40168</c:v>
                </c:pt>
                <c:pt idx="1454">
                  <c:v>40169</c:v>
                </c:pt>
                <c:pt idx="1455">
                  <c:v>40170</c:v>
                </c:pt>
                <c:pt idx="1456">
                  <c:v>40171</c:v>
                </c:pt>
                <c:pt idx="1457">
                  <c:v>40172</c:v>
                </c:pt>
                <c:pt idx="1458">
                  <c:v>40173</c:v>
                </c:pt>
                <c:pt idx="1459">
                  <c:v>40174</c:v>
                </c:pt>
                <c:pt idx="1460">
                  <c:v>40175</c:v>
                </c:pt>
                <c:pt idx="1461">
                  <c:v>40176</c:v>
                </c:pt>
                <c:pt idx="1462">
                  <c:v>40177</c:v>
                </c:pt>
                <c:pt idx="1463">
                  <c:v>40178</c:v>
                </c:pt>
                <c:pt idx="1465">
                  <c:v>40179</c:v>
                </c:pt>
                <c:pt idx="1466">
                  <c:v>40180</c:v>
                </c:pt>
                <c:pt idx="1467">
                  <c:v>40181</c:v>
                </c:pt>
                <c:pt idx="1468">
                  <c:v>40182</c:v>
                </c:pt>
                <c:pt idx="1469">
                  <c:v>40183</c:v>
                </c:pt>
                <c:pt idx="1470">
                  <c:v>40184</c:v>
                </c:pt>
                <c:pt idx="1471">
                  <c:v>40185</c:v>
                </c:pt>
                <c:pt idx="1472">
                  <c:v>40186</c:v>
                </c:pt>
                <c:pt idx="1473">
                  <c:v>40187</c:v>
                </c:pt>
                <c:pt idx="1474">
                  <c:v>40188</c:v>
                </c:pt>
                <c:pt idx="1475">
                  <c:v>40189</c:v>
                </c:pt>
                <c:pt idx="1476">
                  <c:v>40190</c:v>
                </c:pt>
                <c:pt idx="1477">
                  <c:v>40191</c:v>
                </c:pt>
                <c:pt idx="1478">
                  <c:v>40192</c:v>
                </c:pt>
                <c:pt idx="1479">
                  <c:v>40193</c:v>
                </c:pt>
                <c:pt idx="1480">
                  <c:v>40194</c:v>
                </c:pt>
                <c:pt idx="1481">
                  <c:v>40195</c:v>
                </c:pt>
                <c:pt idx="1482">
                  <c:v>40196</c:v>
                </c:pt>
                <c:pt idx="1483">
                  <c:v>40197</c:v>
                </c:pt>
                <c:pt idx="1484">
                  <c:v>40198</c:v>
                </c:pt>
                <c:pt idx="1485">
                  <c:v>40199</c:v>
                </c:pt>
                <c:pt idx="1486">
                  <c:v>40200</c:v>
                </c:pt>
                <c:pt idx="1487">
                  <c:v>40201</c:v>
                </c:pt>
                <c:pt idx="1488">
                  <c:v>40202</c:v>
                </c:pt>
                <c:pt idx="1489">
                  <c:v>40203</c:v>
                </c:pt>
                <c:pt idx="1490">
                  <c:v>40204</c:v>
                </c:pt>
                <c:pt idx="1491">
                  <c:v>40205</c:v>
                </c:pt>
                <c:pt idx="1492">
                  <c:v>40206</c:v>
                </c:pt>
                <c:pt idx="1493">
                  <c:v>40207</c:v>
                </c:pt>
                <c:pt idx="1494">
                  <c:v>40208</c:v>
                </c:pt>
                <c:pt idx="1495">
                  <c:v>40209</c:v>
                </c:pt>
                <c:pt idx="1496">
                  <c:v>40210</c:v>
                </c:pt>
                <c:pt idx="1497">
                  <c:v>40211</c:v>
                </c:pt>
                <c:pt idx="1498">
                  <c:v>40212</c:v>
                </c:pt>
                <c:pt idx="1499">
                  <c:v>40213</c:v>
                </c:pt>
                <c:pt idx="1500">
                  <c:v>40214</c:v>
                </c:pt>
                <c:pt idx="1501">
                  <c:v>40215</c:v>
                </c:pt>
                <c:pt idx="1502">
                  <c:v>40216</c:v>
                </c:pt>
                <c:pt idx="1503">
                  <c:v>40217</c:v>
                </c:pt>
                <c:pt idx="1504">
                  <c:v>40218</c:v>
                </c:pt>
                <c:pt idx="1505">
                  <c:v>40219</c:v>
                </c:pt>
                <c:pt idx="1506">
                  <c:v>40220</c:v>
                </c:pt>
                <c:pt idx="1507">
                  <c:v>40221</c:v>
                </c:pt>
                <c:pt idx="1508">
                  <c:v>40222</c:v>
                </c:pt>
                <c:pt idx="1509">
                  <c:v>40223</c:v>
                </c:pt>
                <c:pt idx="1510">
                  <c:v>40224</c:v>
                </c:pt>
                <c:pt idx="1511">
                  <c:v>40225</c:v>
                </c:pt>
                <c:pt idx="1512">
                  <c:v>40226</c:v>
                </c:pt>
                <c:pt idx="1513">
                  <c:v>40227</c:v>
                </c:pt>
                <c:pt idx="1514">
                  <c:v>40228</c:v>
                </c:pt>
                <c:pt idx="1515">
                  <c:v>40229</c:v>
                </c:pt>
                <c:pt idx="1516">
                  <c:v>40230</c:v>
                </c:pt>
                <c:pt idx="1517">
                  <c:v>40231</c:v>
                </c:pt>
                <c:pt idx="1518">
                  <c:v>40232</c:v>
                </c:pt>
                <c:pt idx="1519">
                  <c:v>40233</c:v>
                </c:pt>
                <c:pt idx="1520">
                  <c:v>40234</c:v>
                </c:pt>
                <c:pt idx="1521">
                  <c:v>40235</c:v>
                </c:pt>
                <c:pt idx="1522">
                  <c:v>40236</c:v>
                </c:pt>
                <c:pt idx="1523">
                  <c:v>40237</c:v>
                </c:pt>
                <c:pt idx="1524">
                  <c:v>40238</c:v>
                </c:pt>
                <c:pt idx="1525">
                  <c:v>40239</c:v>
                </c:pt>
                <c:pt idx="1526">
                  <c:v>40240</c:v>
                </c:pt>
                <c:pt idx="1527">
                  <c:v>40241</c:v>
                </c:pt>
                <c:pt idx="1528">
                  <c:v>40242</c:v>
                </c:pt>
                <c:pt idx="1529">
                  <c:v>40243</c:v>
                </c:pt>
                <c:pt idx="1530">
                  <c:v>40244</c:v>
                </c:pt>
                <c:pt idx="1531">
                  <c:v>40245</c:v>
                </c:pt>
                <c:pt idx="1532">
                  <c:v>40246</c:v>
                </c:pt>
                <c:pt idx="1533">
                  <c:v>40247</c:v>
                </c:pt>
                <c:pt idx="1534">
                  <c:v>40248</c:v>
                </c:pt>
                <c:pt idx="1535">
                  <c:v>40249</c:v>
                </c:pt>
                <c:pt idx="1536">
                  <c:v>40250</c:v>
                </c:pt>
                <c:pt idx="1537">
                  <c:v>40251</c:v>
                </c:pt>
                <c:pt idx="1538">
                  <c:v>40252</c:v>
                </c:pt>
                <c:pt idx="1539">
                  <c:v>40253</c:v>
                </c:pt>
                <c:pt idx="1540">
                  <c:v>40254</c:v>
                </c:pt>
                <c:pt idx="1541">
                  <c:v>40255</c:v>
                </c:pt>
                <c:pt idx="1542">
                  <c:v>40256</c:v>
                </c:pt>
                <c:pt idx="1543">
                  <c:v>40257</c:v>
                </c:pt>
                <c:pt idx="1544">
                  <c:v>40258</c:v>
                </c:pt>
                <c:pt idx="1545">
                  <c:v>40259</c:v>
                </c:pt>
                <c:pt idx="1546">
                  <c:v>40260</c:v>
                </c:pt>
                <c:pt idx="1547">
                  <c:v>40261</c:v>
                </c:pt>
                <c:pt idx="1548">
                  <c:v>40262</c:v>
                </c:pt>
                <c:pt idx="1549">
                  <c:v>40263</c:v>
                </c:pt>
                <c:pt idx="1550">
                  <c:v>40264</c:v>
                </c:pt>
                <c:pt idx="1551">
                  <c:v>40265</c:v>
                </c:pt>
                <c:pt idx="1552">
                  <c:v>40266</c:v>
                </c:pt>
                <c:pt idx="1553">
                  <c:v>40267</c:v>
                </c:pt>
                <c:pt idx="1554">
                  <c:v>40268</c:v>
                </c:pt>
                <c:pt idx="1555">
                  <c:v>40269</c:v>
                </c:pt>
                <c:pt idx="1556">
                  <c:v>40270</c:v>
                </c:pt>
                <c:pt idx="1557">
                  <c:v>40271</c:v>
                </c:pt>
                <c:pt idx="1558">
                  <c:v>40272</c:v>
                </c:pt>
                <c:pt idx="1559">
                  <c:v>40273</c:v>
                </c:pt>
                <c:pt idx="1560">
                  <c:v>40274</c:v>
                </c:pt>
                <c:pt idx="1561">
                  <c:v>40275</c:v>
                </c:pt>
                <c:pt idx="1562">
                  <c:v>40276</c:v>
                </c:pt>
                <c:pt idx="1563">
                  <c:v>40277</c:v>
                </c:pt>
                <c:pt idx="1564">
                  <c:v>40278</c:v>
                </c:pt>
                <c:pt idx="1565">
                  <c:v>40279</c:v>
                </c:pt>
                <c:pt idx="1566">
                  <c:v>40280</c:v>
                </c:pt>
                <c:pt idx="1567">
                  <c:v>40281</c:v>
                </c:pt>
                <c:pt idx="1568">
                  <c:v>40282</c:v>
                </c:pt>
                <c:pt idx="1569">
                  <c:v>40283</c:v>
                </c:pt>
                <c:pt idx="1570">
                  <c:v>40284</c:v>
                </c:pt>
                <c:pt idx="1571">
                  <c:v>40285</c:v>
                </c:pt>
                <c:pt idx="1572">
                  <c:v>40286</c:v>
                </c:pt>
                <c:pt idx="1573">
                  <c:v>40287</c:v>
                </c:pt>
                <c:pt idx="1574">
                  <c:v>40288</c:v>
                </c:pt>
                <c:pt idx="1575">
                  <c:v>40289</c:v>
                </c:pt>
                <c:pt idx="1576">
                  <c:v>40290</c:v>
                </c:pt>
                <c:pt idx="1577">
                  <c:v>40291</c:v>
                </c:pt>
                <c:pt idx="1578">
                  <c:v>40292</c:v>
                </c:pt>
                <c:pt idx="1579">
                  <c:v>40293</c:v>
                </c:pt>
                <c:pt idx="1580">
                  <c:v>40294</c:v>
                </c:pt>
                <c:pt idx="1581">
                  <c:v>40295</c:v>
                </c:pt>
                <c:pt idx="1582">
                  <c:v>40296</c:v>
                </c:pt>
                <c:pt idx="1583">
                  <c:v>40297</c:v>
                </c:pt>
                <c:pt idx="1584">
                  <c:v>40298</c:v>
                </c:pt>
                <c:pt idx="1585">
                  <c:v>40299</c:v>
                </c:pt>
                <c:pt idx="1586">
                  <c:v>40300</c:v>
                </c:pt>
                <c:pt idx="1587">
                  <c:v>40301</c:v>
                </c:pt>
                <c:pt idx="1588">
                  <c:v>40302</c:v>
                </c:pt>
                <c:pt idx="1589">
                  <c:v>40303</c:v>
                </c:pt>
                <c:pt idx="1590">
                  <c:v>40304</c:v>
                </c:pt>
                <c:pt idx="1591">
                  <c:v>40305</c:v>
                </c:pt>
                <c:pt idx="1592">
                  <c:v>40306</c:v>
                </c:pt>
                <c:pt idx="1593">
                  <c:v>40307</c:v>
                </c:pt>
                <c:pt idx="1594">
                  <c:v>40308</c:v>
                </c:pt>
                <c:pt idx="1595">
                  <c:v>40309</c:v>
                </c:pt>
                <c:pt idx="1596">
                  <c:v>40310</c:v>
                </c:pt>
                <c:pt idx="1597">
                  <c:v>40311</c:v>
                </c:pt>
                <c:pt idx="1598">
                  <c:v>40312</c:v>
                </c:pt>
                <c:pt idx="1599">
                  <c:v>40313</c:v>
                </c:pt>
                <c:pt idx="1600">
                  <c:v>40314</c:v>
                </c:pt>
                <c:pt idx="1601">
                  <c:v>40315</c:v>
                </c:pt>
                <c:pt idx="1602">
                  <c:v>40316</c:v>
                </c:pt>
                <c:pt idx="1603">
                  <c:v>40317</c:v>
                </c:pt>
                <c:pt idx="1604">
                  <c:v>40318</c:v>
                </c:pt>
                <c:pt idx="1605">
                  <c:v>40319</c:v>
                </c:pt>
                <c:pt idx="1606">
                  <c:v>40320</c:v>
                </c:pt>
                <c:pt idx="1607">
                  <c:v>40321</c:v>
                </c:pt>
                <c:pt idx="1608">
                  <c:v>40322</c:v>
                </c:pt>
                <c:pt idx="1609">
                  <c:v>40323</c:v>
                </c:pt>
                <c:pt idx="1610">
                  <c:v>40324</c:v>
                </c:pt>
                <c:pt idx="1611">
                  <c:v>40325</c:v>
                </c:pt>
                <c:pt idx="1612">
                  <c:v>40326</c:v>
                </c:pt>
                <c:pt idx="1613">
                  <c:v>40327</c:v>
                </c:pt>
                <c:pt idx="1614">
                  <c:v>40328</c:v>
                </c:pt>
                <c:pt idx="1615">
                  <c:v>40329</c:v>
                </c:pt>
                <c:pt idx="1616">
                  <c:v>40330</c:v>
                </c:pt>
                <c:pt idx="1617">
                  <c:v>40331</c:v>
                </c:pt>
                <c:pt idx="1618">
                  <c:v>40332</c:v>
                </c:pt>
                <c:pt idx="1619">
                  <c:v>40333</c:v>
                </c:pt>
                <c:pt idx="1620">
                  <c:v>40334</c:v>
                </c:pt>
                <c:pt idx="1621">
                  <c:v>40335</c:v>
                </c:pt>
                <c:pt idx="1622">
                  <c:v>40336</c:v>
                </c:pt>
                <c:pt idx="1623">
                  <c:v>40337</c:v>
                </c:pt>
                <c:pt idx="1624">
                  <c:v>40338</c:v>
                </c:pt>
                <c:pt idx="1625">
                  <c:v>40339</c:v>
                </c:pt>
                <c:pt idx="1626">
                  <c:v>40340</c:v>
                </c:pt>
                <c:pt idx="1627">
                  <c:v>40341</c:v>
                </c:pt>
                <c:pt idx="1628">
                  <c:v>40342</c:v>
                </c:pt>
                <c:pt idx="1629">
                  <c:v>40343</c:v>
                </c:pt>
                <c:pt idx="1630">
                  <c:v>40344</c:v>
                </c:pt>
                <c:pt idx="1631">
                  <c:v>40345</c:v>
                </c:pt>
                <c:pt idx="1632">
                  <c:v>40346</c:v>
                </c:pt>
                <c:pt idx="1633">
                  <c:v>40347</c:v>
                </c:pt>
                <c:pt idx="1634">
                  <c:v>40348</c:v>
                </c:pt>
                <c:pt idx="1635">
                  <c:v>40349</c:v>
                </c:pt>
                <c:pt idx="1636">
                  <c:v>40350</c:v>
                </c:pt>
                <c:pt idx="1637">
                  <c:v>40351</c:v>
                </c:pt>
                <c:pt idx="1638">
                  <c:v>40352</c:v>
                </c:pt>
                <c:pt idx="1639">
                  <c:v>40353</c:v>
                </c:pt>
                <c:pt idx="1640">
                  <c:v>40354</c:v>
                </c:pt>
                <c:pt idx="1641">
                  <c:v>40355</c:v>
                </c:pt>
                <c:pt idx="1642">
                  <c:v>40356</c:v>
                </c:pt>
                <c:pt idx="1643">
                  <c:v>40357</c:v>
                </c:pt>
                <c:pt idx="1644">
                  <c:v>40358</c:v>
                </c:pt>
                <c:pt idx="1645">
                  <c:v>40359</c:v>
                </c:pt>
                <c:pt idx="1646">
                  <c:v>40360</c:v>
                </c:pt>
                <c:pt idx="1647">
                  <c:v>40361</c:v>
                </c:pt>
                <c:pt idx="1648">
                  <c:v>40362</c:v>
                </c:pt>
                <c:pt idx="1649">
                  <c:v>40363</c:v>
                </c:pt>
                <c:pt idx="1650">
                  <c:v>40364</c:v>
                </c:pt>
                <c:pt idx="1651">
                  <c:v>40365</c:v>
                </c:pt>
                <c:pt idx="1652">
                  <c:v>40366</c:v>
                </c:pt>
                <c:pt idx="1653">
                  <c:v>40367</c:v>
                </c:pt>
                <c:pt idx="1654">
                  <c:v>40368</c:v>
                </c:pt>
                <c:pt idx="1655">
                  <c:v>40369</c:v>
                </c:pt>
                <c:pt idx="1656">
                  <c:v>40370</c:v>
                </c:pt>
                <c:pt idx="1657">
                  <c:v>40371</c:v>
                </c:pt>
                <c:pt idx="1658">
                  <c:v>40372</c:v>
                </c:pt>
                <c:pt idx="1659">
                  <c:v>40373</c:v>
                </c:pt>
                <c:pt idx="1660">
                  <c:v>40374</c:v>
                </c:pt>
                <c:pt idx="1661">
                  <c:v>40375</c:v>
                </c:pt>
                <c:pt idx="1662">
                  <c:v>40376</c:v>
                </c:pt>
                <c:pt idx="1663">
                  <c:v>40377</c:v>
                </c:pt>
                <c:pt idx="1664">
                  <c:v>40378</c:v>
                </c:pt>
                <c:pt idx="1665">
                  <c:v>40379</c:v>
                </c:pt>
                <c:pt idx="1666">
                  <c:v>40380</c:v>
                </c:pt>
                <c:pt idx="1667">
                  <c:v>40381</c:v>
                </c:pt>
                <c:pt idx="1668">
                  <c:v>40382</c:v>
                </c:pt>
                <c:pt idx="1669">
                  <c:v>40383</c:v>
                </c:pt>
                <c:pt idx="1670">
                  <c:v>40384</c:v>
                </c:pt>
                <c:pt idx="1671">
                  <c:v>40385</c:v>
                </c:pt>
                <c:pt idx="1672">
                  <c:v>40386</c:v>
                </c:pt>
                <c:pt idx="1673">
                  <c:v>40387</c:v>
                </c:pt>
                <c:pt idx="1674">
                  <c:v>40388</c:v>
                </c:pt>
                <c:pt idx="1675">
                  <c:v>40389</c:v>
                </c:pt>
                <c:pt idx="1676">
                  <c:v>40390</c:v>
                </c:pt>
                <c:pt idx="1677">
                  <c:v>40391</c:v>
                </c:pt>
                <c:pt idx="1678">
                  <c:v>40392</c:v>
                </c:pt>
                <c:pt idx="1679">
                  <c:v>40393</c:v>
                </c:pt>
                <c:pt idx="1680">
                  <c:v>40394</c:v>
                </c:pt>
                <c:pt idx="1681">
                  <c:v>40395</c:v>
                </c:pt>
                <c:pt idx="1682">
                  <c:v>40396</c:v>
                </c:pt>
                <c:pt idx="1683">
                  <c:v>40397</c:v>
                </c:pt>
                <c:pt idx="1684">
                  <c:v>40398</c:v>
                </c:pt>
                <c:pt idx="1685">
                  <c:v>40399</c:v>
                </c:pt>
                <c:pt idx="1686">
                  <c:v>40400</c:v>
                </c:pt>
                <c:pt idx="1687">
                  <c:v>40401</c:v>
                </c:pt>
                <c:pt idx="1688">
                  <c:v>40402</c:v>
                </c:pt>
                <c:pt idx="1689">
                  <c:v>40403</c:v>
                </c:pt>
                <c:pt idx="1690">
                  <c:v>40404</c:v>
                </c:pt>
                <c:pt idx="1691">
                  <c:v>40405</c:v>
                </c:pt>
                <c:pt idx="1692">
                  <c:v>40406</c:v>
                </c:pt>
                <c:pt idx="1693">
                  <c:v>40407</c:v>
                </c:pt>
                <c:pt idx="1694">
                  <c:v>40408</c:v>
                </c:pt>
                <c:pt idx="1695">
                  <c:v>40409</c:v>
                </c:pt>
                <c:pt idx="1696">
                  <c:v>40410</c:v>
                </c:pt>
                <c:pt idx="1697">
                  <c:v>40411</c:v>
                </c:pt>
                <c:pt idx="1698">
                  <c:v>40412</c:v>
                </c:pt>
                <c:pt idx="1699">
                  <c:v>40413</c:v>
                </c:pt>
                <c:pt idx="1700">
                  <c:v>40414</c:v>
                </c:pt>
                <c:pt idx="1701">
                  <c:v>40415</c:v>
                </c:pt>
                <c:pt idx="1702">
                  <c:v>40416</c:v>
                </c:pt>
                <c:pt idx="1703">
                  <c:v>40417</c:v>
                </c:pt>
                <c:pt idx="1704">
                  <c:v>40418</c:v>
                </c:pt>
                <c:pt idx="1705">
                  <c:v>40419</c:v>
                </c:pt>
                <c:pt idx="1706">
                  <c:v>40420</c:v>
                </c:pt>
                <c:pt idx="1707">
                  <c:v>40421</c:v>
                </c:pt>
                <c:pt idx="1708">
                  <c:v>40422</c:v>
                </c:pt>
                <c:pt idx="1709">
                  <c:v>40423</c:v>
                </c:pt>
                <c:pt idx="1710">
                  <c:v>40424</c:v>
                </c:pt>
                <c:pt idx="1711">
                  <c:v>40425</c:v>
                </c:pt>
                <c:pt idx="1712">
                  <c:v>40426</c:v>
                </c:pt>
                <c:pt idx="1713">
                  <c:v>40427</c:v>
                </c:pt>
                <c:pt idx="1714">
                  <c:v>40428</c:v>
                </c:pt>
                <c:pt idx="1715">
                  <c:v>40429</c:v>
                </c:pt>
                <c:pt idx="1716">
                  <c:v>40430</c:v>
                </c:pt>
                <c:pt idx="1717">
                  <c:v>40431</c:v>
                </c:pt>
                <c:pt idx="1718">
                  <c:v>40432</c:v>
                </c:pt>
                <c:pt idx="1719">
                  <c:v>40433</c:v>
                </c:pt>
                <c:pt idx="1720">
                  <c:v>40434</c:v>
                </c:pt>
                <c:pt idx="1721">
                  <c:v>40435</c:v>
                </c:pt>
                <c:pt idx="1722">
                  <c:v>40436</c:v>
                </c:pt>
                <c:pt idx="1723">
                  <c:v>40437</c:v>
                </c:pt>
                <c:pt idx="1724">
                  <c:v>40438</c:v>
                </c:pt>
                <c:pt idx="1725">
                  <c:v>40439</c:v>
                </c:pt>
                <c:pt idx="1726">
                  <c:v>40440</c:v>
                </c:pt>
                <c:pt idx="1727">
                  <c:v>40441</c:v>
                </c:pt>
                <c:pt idx="1728">
                  <c:v>40442</c:v>
                </c:pt>
                <c:pt idx="1729">
                  <c:v>40443</c:v>
                </c:pt>
                <c:pt idx="1730">
                  <c:v>40444</c:v>
                </c:pt>
                <c:pt idx="1731">
                  <c:v>40445</c:v>
                </c:pt>
                <c:pt idx="1732">
                  <c:v>40446</c:v>
                </c:pt>
                <c:pt idx="1733">
                  <c:v>40447</c:v>
                </c:pt>
                <c:pt idx="1734">
                  <c:v>40448</c:v>
                </c:pt>
                <c:pt idx="1735">
                  <c:v>40449</c:v>
                </c:pt>
                <c:pt idx="1736">
                  <c:v>40450</c:v>
                </c:pt>
                <c:pt idx="1737">
                  <c:v>40451</c:v>
                </c:pt>
                <c:pt idx="1738">
                  <c:v>40452</c:v>
                </c:pt>
                <c:pt idx="1739">
                  <c:v>40453</c:v>
                </c:pt>
                <c:pt idx="1740">
                  <c:v>40454</c:v>
                </c:pt>
                <c:pt idx="1741">
                  <c:v>40455</c:v>
                </c:pt>
                <c:pt idx="1742">
                  <c:v>40456</c:v>
                </c:pt>
                <c:pt idx="1743">
                  <c:v>40457</c:v>
                </c:pt>
                <c:pt idx="1744">
                  <c:v>40458</c:v>
                </c:pt>
                <c:pt idx="1745">
                  <c:v>40459</c:v>
                </c:pt>
                <c:pt idx="1746">
                  <c:v>40460</c:v>
                </c:pt>
                <c:pt idx="1747">
                  <c:v>40461</c:v>
                </c:pt>
                <c:pt idx="1748">
                  <c:v>40462</c:v>
                </c:pt>
                <c:pt idx="1749">
                  <c:v>40463</c:v>
                </c:pt>
                <c:pt idx="1750">
                  <c:v>40464</c:v>
                </c:pt>
                <c:pt idx="1751">
                  <c:v>40465</c:v>
                </c:pt>
                <c:pt idx="1752">
                  <c:v>40466</c:v>
                </c:pt>
                <c:pt idx="1753">
                  <c:v>40467</c:v>
                </c:pt>
                <c:pt idx="1754">
                  <c:v>40468</c:v>
                </c:pt>
                <c:pt idx="1755">
                  <c:v>40469</c:v>
                </c:pt>
                <c:pt idx="1756">
                  <c:v>40470</c:v>
                </c:pt>
                <c:pt idx="1757">
                  <c:v>40471</c:v>
                </c:pt>
                <c:pt idx="1758">
                  <c:v>40472</c:v>
                </c:pt>
                <c:pt idx="1759">
                  <c:v>40473</c:v>
                </c:pt>
                <c:pt idx="1760">
                  <c:v>40474</c:v>
                </c:pt>
                <c:pt idx="1761">
                  <c:v>40475</c:v>
                </c:pt>
                <c:pt idx="1762">
                  <c:v>40476</c:v>
                </c:pt>
                <c:pt idx="1763">
                  <c:v>40477</c:v>
                </c:pt>
                <c:pt idx="1764">
                  <c:v>40478</c:v>
                </c:pt>
                <c:pt idx="1765">
                  <c:v>40479</c:v>
                </c:pt>
                <c:pt idx="1766">
                  <c:v>40480</c:v>
                </c:pt>
                <c:pt idx="1767">
                  <c:v>40481</c:v>
                </c:pt>
                <c:pt idx="1768">
                  <c:v>40482</c:v>
                </c:pt>
                <c:pt idx="1769">
                  <c:v>40483</c:v>
                </c:pt>
                <c:pt idx="1770">
                  <c:v>40484</c:v>
                </c:pt>
                <c:pt idx="1771">
                  <c:v>40485</c:v>
                </c:pt>
                <c:pt idx="1772">
                  <c:v>40486</c:v>
                </c:pt>
                <c:pt idx="1773">
                  <c:v>40487</c:v>
                </c:pt>
                <c:pt idx="1774">
                  <c:v>40488</c:v>
                </c:pt>
                <c:pt idx="1775">
                  <c:v>40489</c:v>
                </c:pt>
                <c:pt idx="1776">
                  <c:v>40490</c:v>
                </c:pt>
                <c:pt idx="1777">
                  <c:v>40491</c:v>
                </c:pt>
                <c:pt idx="1778">
                  <c:v>40492</c:v>
                </c:pt>
                <c:pt idx="1779">
                  <c:v>40493</c:v>
                </c:pt>
                <c:pt idx="1780">
                  <c:v>40494</c:v>
                </c:pt>
                <c:pt idx="1781">
                  <c:v>40495</c:v>
                </c:pt>
                <c:pt idx="1782">
                  <c:v>40496</c:v>
                </c:pt>
                <c:pt idx="1783">
                  <c:v>40497</c:v>
                </c:pt>
                <c:pt idx="1784">
                  <c:v>40498</c:v>
                </c:pt>
                <c:pt idx="1785">
                  <c:v>40499</c:v>
                </c:pt>
                <c:pt idx="1786">
                  <c:v>40500</c:v>
                </c:pt>
                <c:pt idx="1787">
                  <c:v>40501</c:v>
                </c:pt>
                <c:pt idx="1788">
                  <c:v>40502</c:v>
                </c:pt>
                <c:pt idx="1789">
                  <c:v>40503</c:v>
                </c:pt>
                <c:pt idx="1790">
                  <c:v>40504</c:v>
                </c:pt>
                <c:pt idx="1791">
                  <c:v>40505</c:v>
                </c:pt>
                <c:pt idx="1792">
                  <c:v>40506</c:v>
                </c:pt>
                <c:pt idx="1793">
                  <c:v>40507</c:v>
                </c:pt>
                <c:pt idx="1794">
                  <c:v>40508</c:v>
                </c:pt>
                <c:pt idx="1795">
                  <c:v>40509</c:v>
                </c:pt>
                <c:pt idx="1796">
                  <c:v>40510</c:v>
                </c:pt>
                <c:pt idx="1797">
                  <c:v>40511</c:v>
                </c:pt>
                <c:pt idx="1798">
                  <c:v>40512</c:v>
                </c:pt>
                <c:pt idx="1799">
                  <c:v>40513</c:v>
                </c:pt>
                <c:pt idx="1800">
                  <c:v>40514</c:v>
                </c:pt>
                <c:pt idx="1801">
                  <c:v>40515</c:v>
                </c:pt>
                <c:pt idx="1802">
                  <c:v>40516</c:v>
                </c:pt>
                <c:pt idx="1803">
                  <c:v>40517</c:v>
                </c:pt>
                <c:pt idx="1804">
                  <c:v>40518</c:v>
                </c:pt>
                <c:pt idx="1805">
                  <c:v>40519</c:v>
                </c:pt>
                <c:pt idx="1806">
                  <c:v>40520</c:v>
                </c:pt>
                <c:pt idx="1807">
                  <c:v>40521</c:v>
                </c:pt>
                <c:pt idx="1808">
                  <c:v>40522</c:v>
                </c:pt>
                <c:pt idx="1809">
                  <c:v>40523</c:v>
                </c:pt>
                <c:pt idx="1810">
                  <c:v>40524</c:v>
                </c:pt>
                <c:pt idx="1811">
                  <c:v>40525</c:v>
                </c:pt>
                <c:pt idx="1812">
                  <c:v>40526</c:v>
                </c:pt>
                <c:pt idx="1813">
                  <c:v>40527</c:v>
                </c:pt>
                <c:pt idx="1814">
                  <c:v>40528</c:v>
                </c:pt>
                <c:pt idx="1815">
                  <c:v>40529</c:v>
                </c:pt>
                <c:pt idx="1816">
                  <c:v>40530</c:v>
                </c:pt>
                <c:pt idx="1817">
                  <c:v>40531</c:v>
                </c:pt>
                <c:pt idx="1818">
                  <c:v>40532</c:v>
                </c:pt>
                <c:pt idx="1819">
                  <c:v>40533</c:v>
                </c:pt>
                <c:pt idx="1820">
                  <c:v>40534</c:v>
                </c:pt>
                <c:pt idx="1821">
                  <c:v>40535</c:v>
                </c:pt>
                <c:pt idx="1822">
                  <c:v>40536</c:v>
                </c:pt>
                <c:pt idx="1823">
                  <c:v>40537</c:v>
                </c:pt>
                <c:pt idx="1824">
                  <c:v>40538</c:v>
                </c:pt>
                <c:pt idx="1825">
                  <c:v>40539</c:v>
                </c:pt>
                <c:pt idx="1826">
                  <c:v>40540</c:v>
                </c:pt>
                <c:pt idx="1827">
                  <c:v>40541</c:v>
                </c:pt>
                <c:pt idx="1828">
                  <c:v>40542</c:v>
                </c:pt>
                <c:pt idx="1829">
                  <c:v>40543</c:v>
                </c:pt>
                <c:pt idx="1831">
                  <c:v>40544</c:v>
                </c:pt>
                <c:pt idx="1832">
                  <c:v>40545</c:v>
                </c:pt>
                <c:pt idx="1833">
                  <c:v>40546</c:v>
                </c:pt>
                <c:pt idx="1834">
                  <c:v>40547</c:v>
                </c:pt>
                <c:pt idx="1835">
                  <c:v>40548</c:v>
                </c:pt>
                <c:pt idx="1836">
                  <c:v>40549</c:v>
                </c:pt>
                <c:pt idx="1837">
                  <c:v>40550</c:v>
                </c:pt>
                <c:pt idx="1838">
                  <c:v>40551</c:v>
                </c:pt>
                <c:pt idx="1839">
                  <c:v>40552</c:v>
                </c:pt>
                <c:pt idx="1840">
                  <c:v>40553</c:v>
                </c:pt>
                <c:pt idx="1841">
                  <c:v>40554</c:v>
                </c:pt>
                <c:pt idx="1842">
                  <c:v>40555</c:v>
                </c:pt>
                <c:pt idx="1843">
                  <c:v>40556</c:v>
                </c:pt>
                <c:pt idx="1844">
                  <c:v>40557</c:v>
                </c:pt>
                <c:pt idx="1845">
                  <c:v>40558</c:v>
                </c:pt>
                <c:pt idx="1846">
                  <c:v>40559</c:v>
                </c:pt>
                <c:pt idx="1847">
                  <c:v>40560</c:v>
                </c:pt>
                <c:pt idx="1848">
                  <c:v>40561</c:v>
                </c:pt>
                <c:pt idx="1849">
                  <c:v>40562</c:v>
                </c:pt>
                <c:pt idx="1850">
                  <c:v>40563</c:v>
                </c:pt>
                <c:pt idx="1851">
                  <c:v>40564</c:v>
                </c:pt>
                <c:pt idx="1852">
                  <c:v>40565</c:v>
                </c:pt>
                <c:pt idx="1853">
                  <c:v>40566</c:v>
                </c:pt>
                <c:pt idx="1854">
                  <c:v>40567</c:v>
                </c:pt>
                <c:pt idx="1855">
                  <c:v>40568</c:v>
                </c:pt>
                <c:pt idx="1856">
                  <c:v>40569</c:v>
                </c:pt>
                <c:pt idx="1857">
                  <c:v>40570</c:v>
                </c:pt>
                <c:pt idx="1858">
                  <c:v>40571</c:v>
                </c:pt>
                <c:pt idx="1859">
                  <c:v>40572</c:v>
                </c:pt>
                <c:pt idx="1860">
                  <c:v>40573</c:v>
                </c:pt>
                <c:pt idx="1861">
                  <c:v>40574</c:v>
                </c:pt>
                <c:pt idx="1862">
                  <c:v>40575</c:v>
                </c:pt>
                <c:pt idx="1863">
                  <c:v>40576</c:v>
                </c:pt>
                <c:pt idx="1864">
                  <c:v>40577</c:v>
                </c:pt>
                <c:pt idx="1865">
                  <c:v>40578</c:v>
                </c:pt>
                <c:pt idx="1866">
                  <c:v>40579</c:v>
                </c:pt>
                <c:pt idx="1867">
                  <c:v>40580</c:v>
                </c:pt>
                <c:pt idx="1868">
                  <c:v>40581</c:v>
                </c:pt>
                <c:pt idx="1869">
                  <c:v>40582</c:v>
                </c:pt>
                <c:pt idx="1870">
                  <c:v>40583</c:v>
                </c:pt>
                <c:pt idx="1871">
                  <c:v>40584</c:v>
                </c:pt>
                <c:pt idx="1872">
                  <c:v>40585</c:v>
                </c:pt>
                <c:pt idx="1873">
                  <c:v>40586</c:v>
                </c:pt>
                <c:pt idx="1874">
                  <c:v>40587</c:v>
                </c:pt>
                <c:pt idx="1875">
                  <c:v>40588</c:v>
                </c:pt>
                <c:pt idx="1876">
                  <c:v>40589</c:v>
                </c:pt>
                <c:pt idx="1877">
                  <c:v>40590</c:v>
                </c:pt>
                <c:pt idx="1878">
                  <c:v>40591</c:v>
                </c:pt>
                <c:pt idx="1879">
                  <c:v>40592</c:v>
                </c:pt>
                <c:pt idx="1880">
                  <c:v>40593</c:v>
                </c:pt>
                <c:pt idx="1881">
                  <c:v>40594</c:v>
                </c:pt>
                <c:pt idx="1882">
                  <c:v>40595</c:v>
                </c:pt>
                <c:pt idx="1883">
                  <c:v>40596</c:v>
                </c:pt>
                <c:pt idx="1884">
                  <c:v>40597</c:v>
                </c:pt>
                <c:pt idx="1885">
                  <c:v>40598</c:v>
                </c:pt>
                <c:pt idx="1886">
                  <c:v>40599</c:v>
                </c:pt>
                <c:pt idx="1887">
                  <c:v>40600</c:v>
                </c:pt>
                <c:pt idx="1888">
                  <c:v>40601</c:v>
                </c:pt>
                <c:pt idx="1889">
                  <c:v>40602</c:v>
                </c:pt>
                <c:pt idx="1890">
                  <c:v>40603</c:v>
                </c:pt>
                <c:pt idx="1891">
                  <c:v>40604</c:v>
                </c:pt>
                <c:pt idx="1892">
                  <c:v>40605</c:v>
                </c:pt>
                <c:pt idx="1893">
                  <c:v>40606</c:v>
                </c:pt>
                <c:pt idx="1894">
                  <c:v>40607</c:v>
                </c:pt>
                <c:pt idx="1895">
                  <c:v>40608</c:v>
                </c:pt>
                <c:pt idx="1896">
                  <c:v>40609</c:v>
                </c:pt>
                <c:pt idx="1897">
                  <c:v>40610</c:v>
                </c:pt>
                <c:pt idx="1898">
                  <c:v>40611</c:v>
                </c:pt>
                <c:pt idx="1899">
                  <c:v>40612</c:v>
                </c:pt>
                <c:pt idx="1900">
                  <c:v>40613</c:v>
                </c:pt>
                <c:pt idx="1901">
                  <c:v>40614</c:v>
                </c:pt>
                <c:pt idx="1902">
                  <c:v>40615</c:v>
                </c:pt>
                <c:pt idx="1903">
                  <c:v>40616</c:v>
                </c:pt>
                <c:pt idx="1904">
                  <c:v>40617</c:v>
                </c:pt>
                <c:pt idx="1905">
                  <c:v>40618</c:v>
                </c:pt>
                <c:pt idx="1906">
                  <c:v>40619</c:v>
                </c:pt>
                <c:pt idx="1907">
                  <c:v>40620</c:v>
                </c:pt>
                <c:pt idx="1908">
                  <c:v>40621</c:v>
                </c:pt>
                <c:pt idx="1909">
                  <c:v>40622</c:v>
                </c:pt>
                <c:pt idx="1910">
                  <c:v>40623</c:v>
                </c:pt>
                <c:pt idx="1911">
                  <c:v>40624</c:v>
                </c:pt>
                <c:pt idx="1912">
                  <c:v>40625</c:v>
                </c:pt>
                <c:pt idx="1913">
                  <c:v>40626</c:v>
                </c:pt>
                <c:pt idx="1914">
                  <c:v>40627</c:v>
                </c:pt>
                <c:pt idx="1915">
                  <c:v>40628</c:v>
                </c:pt>
                <c:pt idx="1916">
                  <c:v>40629</c:v>
                </c:pt>
                <c:pt idx="1917">
                  <c:v>40630</c:v>
                </c:pt>
                <c:pt idx="1918">
                  <c:v>40631</c:v>
                </c:pt>
                <c:pt idx="1919">
                  <c:v>40632</c:v>
                </c:pt>
                <c:pt idx="1920">
                  <c:v>40633</c:v>
                </c:pt>
                <c:pt idx="1921">
                  <c:v>40634</c:v>
                </c:pt>
                <c:pt idx="1922">
                  <c:v>40635</c:v>
                </c:pt>
                <c:pt idx="1923">
                  <c:v>40636</c:v>
                </c:pt>
                <c:pt idx="1924">
                  <c:v>40637</c:v>
                </c:pt>
                <c:pt idx="1925">
                  <c:v>40638</c:v>
                </c:pt>
                <c:pt idx="1926">
                  <c:v>40639</c:v>
                </c:pt>
                <c:pt idx="1927">
                  <c:v>40640</c:v>
                </c:pt>
                <c:pt idx="1928">
                  <c:v>40641</c:v>
                </c:pt>
                <c:pt idx="1929">
                  <c:v>40642</c:v>
                </c:pt>
                <c:pt idx="1930">
                  <c:v>40643</c:v>
                </c:pt>
                <c:pt idx="1931">
                  <c:v>40644</c:v>
                </c:pt>
                <c:pt idx="1932">
                  <c:v>40645</c:v>
                </c:pt>
                <c:pt idx="1933">
                  <c:v>40646</c:v>
                </c:pt>
                <c:pt idx="1934">
                  <c:v>40647</c:v>
                </c:pt>
                <c:pt idx="1935">
                  <c:v>40648</c:v>
                </c:pt>
                <c:pt idx="1936">
                  <c:v>40649</c:v>
                </c:pt>
                <c:pt idx="1937">
                  <c:v>40650</c:v>
                </c:pt>
                <c:pt idx="1938">
                  <c:v>40651</c:v>
                </c:pt>
                <c:pt idx="1939">
                  <c:v>40652</c:v>
                </c:pt>
                <c:pt idx="1940">
                  <c:v>40653</c:v>
                </c:pt>
                <c:pt idx="1941">
                  <c:v>40654</c:v>
                </c:pt>
                <c:pt idx="1942">
                  <c:v>40655</c:v>
                </c:pt>
                <c:pt idx="1943">
                  <c:v>40656</c:v>
                </c:pt>
                <c:pt idx="1944">
                  <c:v>40657</c:v>
                </c:pt>
                <c:pt idx="1945">
                  <c:v>40658</c:v>
                </c:pt>
                <c:pt idx="1946">
                  <c:v>40659</c:v>
                </c:pt>
                <c:pt idx="1947">
                  <c:v>40660</c:v>
                </c:pt>
                <c:pt idx="1948">
                  <c:v>40661</c:v>
                </c:pt>
                <c:pt idx="1949">
                  <c:v>40662</c:v>
                </c:pt>
                <c:pt idx="1950">
                  <c:v>40663</c:v>
                </c:pt>
                <c:pt idx="1951">
                  <c:v>40664</c:v>
                </c:pt>
                <c:pt idx="1952">
                  <c:v>40665</c:v>
                </c:pt>
                <c:pt idx="1953">
                  <c:v>40666</c:v>
                </c:pt>
                <c:pt idx="1954">
                  <c:v>40667</c:v>
                </c:pt>
                <c:pt idx="1955">
                  <c:v>40668</c:v>
                </c:pt>
                <c:pt idx="1956">
                  <c:v>40669</c:v>
                </c:pt>
                <c:pt idx="1957">
                  <c:v>40670</c:v>
                </c:pt>
                <c:pt idx="1958">
                  <c:v>40671</c:v>
                </c:pt>
                <c:pt idx="1959">
                  <c:v>40672</c:v>
                </c:pt>
                <c:pt idx="1960">
                  <c:v>40673</c:v>
                </c:pt>
                <c:pt idx="1961">
                  <c:v>40674</c:v>
                </c:pt>
                <c:pt idx="1962">
                  <c:v>40675</c:v>
                </c:pt>
                <c:pt idx="1963">
                  <c:v>40676</c:v>
                </c:pt>
                <c:pt idx="1964">
                  <c:v>40677</c:v>
                </c:pt>
                <c:pt idx="1965">
                  <c:v>40678</c:v>
                </c:pt>
                <c:pt idx="1966">
                  <c:v>40679</c:v>
                </c:pt>
                <c:pt idx="1967">
                  <c:v>40680</c:v>
                </c:pt>
                <c:pt idx="1968">
                  <c:v>40681</c:v>
                </c:pt>
                <c:pt idx="1969">
                  <c:v>40682</c:v>
                </c:pt>
                <c:pt idx="1970">
                  <c:v>40683</c:v>
                </c:pt>
                <c:pt idx="1971">
                  <c:v>40684</c:v>
                </c:pt>
                <c:pt idx="1972">
                  <c:v>40685</c:v>
                </c:pt>
                <c:pt idx="1973">
                  <c:v>40686</c:v>
                </c:pt>
                <c:pt idx="1974">
                  <c:v>40687</c:v>
                </c:pt>
                <c:pt idx="1975">
                  <c:v>40688</c:v>
                </c:pt>
                <c:pt idx="1976">
                  <c:v>40689</c:v>
                </c:pt>
                <c:pt idx="1977">
                  <c:v>40690</c:v>
                </c:pt>
                <c:pt idx="1978">
                  <c:v>40691</c:v>
                </c:pt>
                <c:pt idx="1979">
                  <c:v>40692</c:v>
                </c:pt>
                <c:pt idx="1980">
                  <c:v>40693</c:v>
                </c:pt>
                <c:pt idx="1981">
                  <c:v>40694</c:v>
                </c:pt>
                <c:pt idx="1982">
                  <c:v>40695</c:v>
                </c:pt>
                <c:pt idx="1983">
                  <c:v>40696</c:v>
                </c:pt>
                <c:pt idx="1984">
                  <c:v>40697</c:v>
                </c:pt>
                <c:pt idx="1985">
                  <c:v>40698</c:v>
                </c:pt>
                <c:pt idx="1986">
                  <c:v>40699</c:v>
                </c:pt>
                <c:pt idx="1987">
                  <c:v>40700</c:v>
                </c:pt>
                <c:pt idx="1988">
                  <c:v>40701</c:v>
                </c:pt>
                <c:pt idx="1989">
                  <c:v>40702</c:v>
                </c:pt>
                <c:pt idx="1990">
                  <c:v>40703</c:v>
                </c:pt>
                <c:pt idx="1991">
                  <c:v>40704</c:v>
                </c:pt>
                <c:pt idx="1992">
                  <c:v>40705</c:v>
                </c:pt>
                <c:pt idx="1993">
                  <c:v>40706</c:v>
                </c:pt>
                <c:pt idx="1994">
                  <c:v>40707</c:v>
                </c:pt>
                <c:pt idx="1995">
                  <c:v>40708</c:v>
                </c:pt>
                <c:pt idx="1996">
                  <c:v>40709</c:v>
                </c:pt>
                <c:pt idx="1997">
                  <c:v>40710</c:v>
                </c:pt>
                <c:pt idx="1998">
                  <c:v>40711</c:v>
                </c:pt>
                <c:pt idx="1999">
                  <c:v>40712</c:v>
                </c:pt>
                <c:pt idx="2000">
                  <c:v>40713</c:v>
                </c:pt>
                <c:pt idx="2001">
                  <c:v>40714</c:v>
                </c:pt>
                <c:pt idx="2002">
                  <c:v>40715</c:v>
                </c:pt>
                <c:pt idx="2003">
                  <c:v>40716</c:v>
                </c:pt>
                <c:pt idx="2004">
                  <c:v>40717</c:v>
                </c:pt>
                <c:pt idx="2005">
                  <c:v>40718</c:v>
                </c:pt>
                <c:pt idx="2006">
                  <c:v>40719</c:v>
                </c:pt>
                <c:pt idx="2007">
                  <c:v>40720</c:v>
                </c:pt>
                <c:pt idx="2008">
                  <c:v>40721</c:v>
                </c:pt>
                <c:pt idx="2009">
                  <c:v>40722</c:v>
                </c:pt>
                <c:pt idx="2010">
                  <c:v>40723</c:v>
                </c:pt>
                <c:pt idx="2011">
                  <c:v>40724</c:v>
                </c:pt>
                <c:pt idx="2012">
                  <c:v>40725</c:v>
                </c:pt>
                <c:pt idx="2013">
                  <c:v>40726</c:v>
                </c:pt>
                <c:pt idx="2014">
                  <c:v>40727</c:v>
                </c:pt>
                <c:pt idx="2015">
                  <c:v>40728</c:v>
                </c:pt>
                <c:pt idx="2016">
                  <c:v>40729</c:v>
                </c:pt>
                <c:pt idx="2017">
                  <c:v>40730</c:v>
                </c:pt>
                <c:pt idx="2018">
                  <c:v>40731</c:v>
                </c:pt>
                <c:pt idx="2019">
                  <c:v>40732</c:v>
                </c:pt>
                <c:pt idx="2020">
                  <c:v>40733</c:v>
                </c:pt>
                <c:pt idx="2021">
                  <c:v>40734</c:v>
                </c:pt>
                <c:pt idx="2022">
                  <c:v>40735</c:v>
                </c:pt>
                <c:pt idx="2023">
                  <c:v>40736</c:v>
                </c:pt>
                <c:pt idx="2024">
                  <c:v>40737</c:v>
                </c:pt>
                <c:pt idx="2025">
                  <c:v>40738</c:v>
                </c:pt>
                <c:pt idx="2026">
                  <c:v>40739</c:v>
                </c:pt>
                <c:pt idx="2027">
                  <c:v>40740</c:v>
                </c:pt>
                <c:pt idx="2028">
                  <c:v>40741</c:v>
                </c:pt>
                <c:pt idx="2029">
                  <c:v>40742</c:v>
                </c:pt>
                <c:pt idx="2030">
                  <c:v>40743</c:v>
                </c:pt>
                <c:pt idx="2031">
                  <c:v>40744</c:v>
                </c:pt>
                <c:pt idx="2032">
                  <c:v>40745</c:v>
                </c:pt>
                <c:pt idx="2033">
                  <c:v>40746</c:v>
                </c:pt>
                <c:pt idx="2034">
                  <c:v>40747</c:v>
                </c:pt>
                <c:pt idx="2035">
                  <c:v>40748</c:v>
                </c:pt>
                <c:pt idx="2036">
                  <c:v>40749</c:v>
                </c:pt>
                <c:pt idx="2037">
                  <c:v>40750</c:v>
                </c:pt>
                <c:pt idx="2038">
                  <c:v>40751</c:v>
                </c:pt>
                <c:pt idx="2039">
                  <c:v>40752</c:v>
                </c:pt>
                <c:pt idx="2040">
                  <c:v>40753</c:v>
                </c:pt>
                <c:pt idx="2041">
                  <c:v>40754</c:v>
                </c:pt>
                <c:pt idx="2042">
                  <c:v>40755</c:v>
                </c:pt>
                <c:pt idx="2043">
                  <c:v>40756</c:v>
                </c:pt>
                <c:pt idx="2044">
                  <c:v>40757</c:v>
                </c:pt>
                <c:pt idx="2045">
                  <c:v>40758</c:v>
                </c:pt>
                <c:pt idx="2046">
                  <c:v>40759</c:v>
                </c:pt>
                <c:pt idx="2047">
                  <c:v>40760</c:v>
                </c:pt>
                <c:pt idx="2048">
                  <c:v>40761</c:v>
                </c:pt>
                <c:pt idx="2049">
                  <c:v>40762</c:v>
                </c:pt>
                <c:pt idx="2050">
                  <c:v>40763</c:v>
                </c:pt>
                <c:pt idx="2051">
                  <c:v>40764</c:v>
                </c:pt>
                <c:pt idx="2052">
                  <c:v>40765</c:v>
                </c:pt>
                <c:pt idx="2053">
                  <c:v>40766</c:v>
                </c:pt>
                <c:pt idx="2054">
                  <c:v>40767</c:v>
                </c:pt>
                <c:pt idx="2055">
                  <c:v>40768</c:v>
                </c:pt>
                <c:pt idx="2056">
                  <c:v>40769</c:v>
                </c:pt>
                <c:pt idx="2057">
                  <c:v>40770</c:v>
                </c:pt>
                <c:pt idx="2058">
                  <c:v>40771</c:v>
                </c:pt>
                <c:pt idx="2059">
                  <c:v>40772</c:v>
                </c:pt>
                <c:pt idx="2060">
                  <c:v>40773</c:v>
                </c:pt>
                <c:pt idx="2061">
                  <c:v>40774</c:v>
                </c:pt>
                <c:pt idx="2062">
                  <c:v>40775</c:v>
                </c:pt>
                <c:pt idx="2063">
                  <c:v>40776</c:v>
                </c:pt>
                <c:pt idx="2064">
                  <c:v>40777</c:v>
                </c:pt>
                <c:pt idx="2065">
                  <c:v>40778</c:v>
                </c:pt>
                <c:pt idx="2066">
                  <c:v>40779</c:v>
                </c:pt>
                <c:pt idx="2067">
                  <c:v>40780</c:v>
                </c:pt>
                <c:pt idx="2068">
                  <c:v>40781</c:v>
                </c:pt>
                <c:pt idx="2069">
                  <c:v>40782</c:v>
                </c:pt>
                <c:pt idx="2070">
                  <c:v>40783</c:v>
                </c:pt>
                <c:pt idx="2071">
                  <c:v>40784</c:v>
                </c:pt>
                <c:pt idx="2072">
                  <c:v>40785</c:v>
                </c:pt>
                <c:pt idx="2073">
                  <c:v>40786</c:v>
                </c:pt>
                <c:pt idx="2074">
                  <c:v>40787</c:v>
                </c:pt>
                <c:pt idx="2075">
                  <c:v>40788</c:v>
                </c:pt>
                <c:pt idx="2076">
                  <c:v>40789</c:v>
                </c:pt>
                <c:pt idx="2077">
                  <c:v>40790</c:v>
                </c:pt>
                <c:pt idx="2078">
                  <c:v>40791</c:v>
                </c:pt>
                <c:pt idx="2079">
                  <c:v>40792</c:v>
                </c:pt>
                <c:pt idx="2080">
                  <c:v>40793</c:v>
                </c:pt>
                <c:pt idx="2081">
                  <c:v>40794</c:v>
                </c:pt>
                <c:pt idx="2082">
                  <c:v>40795</c:v>
                </c:pt>
                <c:pt idx="2083">
                  <c:v>40796</c:v>
                </c:pt>
                <c:pt idx="2084">
                  <c:v>40797</c:v>
                </c:pt>
                <c:pt idx="2085">
                  <c:v>40798</c:v>
                </c:pt>
                <c:pt idx="2086">
                  <c:v>40799</c:v>
                </c:pt>
                <c:pt idx="2087">
                  <c:v>40800</c:v>
                </c:pt>
                <c:pt idx="2088">
                  <c:v>40801</c:v>
                </c:pt>
                <c:pt idx="2089">
                  <c:v>40802</c:v>
                </c:pt>
                <c:pt idx="2090">
                  <c:v>40803</c:v>
                </c:pt>
                <c:pt idx="2091">
                  <c:v>40804</c:v>
                </c:pt>
                <c:pt idx="2092">
                  <c:v>40805</c:v>
                </c:pt>
                <c:pt idx="2093">
                  <c:v>40806</c:v>
                </c:pt>
                <c:pt idx="2094">
                  <c:v>40807</c:v>
                </c:pt>
                <c:pt idx="2095">
                  <c:v>40808</c:v>
                </c:pt>
                <c:pt idx="2096">
                  <c:v>40809</c:v>
                </c:pt>
                <c:pt idx="2097">
                  <c:v>40810</c:v>
                </c:pt>
                <c:pt idx="2098">
                  <c:v>40811</c:v>
                </c:pt>
                <c:pt idx="2099">
                  <c:v>40812</c:v>
                </c:pt>
                <c:pt idx="2100">
                  <c:v>40813</c:v>
                </c:pt>
                <c:pt idx="2101">
                  <c:v>40814</c:v>
                </c:pt>
                <c:pt idx="2102">
                  <c:v>40815</c:v>
                </c:pt>
                <c:pt idx="2103">
                  <c:v>40816</c:v>
                </c:pt>
                <c:pt idx="2104">
                  <c:v>40817</c:v>
                </c:pt>
                <c:pt idx="2105">
                  <c:v>40818</c:v>
                </c:pt>
                <c:pt idx="2106">
                  <c:v>40819</c:v>
                </c:pt>
                <c:pt idx="2107">
                  <c:v>40820</c:v>
                </c:pt>
                <c:pt idx="2108">
                  <c:v>40821</c:v>
                </c:pt>
                <c:pt idx="2109">
                  <c:v>40822</c:v>
                </c:pt>
                <c:pt idx="2110">
                  <c:v>40823</c:v>
                </c:pt>
                <c:pt idx="2111">
                  <c:v>40824</c:v>
                </c:pt>
                <c:pt idx="2112">
                  <c:v>40825</c:v>
                </c:pt>
                <c:pt idx="2113">
                  <c:v>40826</c:v>
                </c:pt>
                <c:pt idx="2114">
                  <c:v>40827</c:v>
                </c:pt>
                <c:pt idx="2115">
                  <c:v>40828</c:v>
                </c:pt>
                <c:pt idx="2116">
                  <c:v>40829</c:v>
                </c:pt>
                <c:pt idx="2117">
                  <c:v>40830</c:v>
                </c:pt>
                <c:pt idx="2118">
                  <c:v>40831</c:v>
                </c:pt>
                <c:pt idx="2119">
                  <c:v>40832</c:v>
                </c:pt>
                <c:pt idx="2120">
                  <c:v>40833</c:v>
                </c:pt>
                <c:pt idx="2121">
                  <c:v>40834</c:v>
                </c:pt>
                <c:pt idx="2122">
                  <c:v>40835</c:v>
                </c:pt>
                <c:pt idx="2123">
                  <c:v>40836</c:v>
                </c:pt>
                <c:pt idx="2124">
                  <c:v>40837</c:v>
                </c:pt>
                <c:pt idx="2125">
                  <c:v>40838</c:v>
                </c:pt>
                <c:pt idx="2126">
                  <c:v>40839</c:v>
                </c:pt>
                <c:pt idx="2127">
                  <c:v>40840</c:v>
                </c:pt>
                <c:pt idx="2128">
                  <c:v>40841</c:v>
                </c:pt>
                <c:pt idx="2129">
                  <c:v>40842</c:v>
                </c:pt>
                <c:pt idx="2130">
                  <c:v>40843</c:v>
                </c:pt>
                <c:pt idx="2131">
                  <c:v>40844</c:v>
                </c:pt>
                <c:pt idx="2132">
                  <c:v>40845</c:v>
                </c:pt>
                <c:pt idx="2133">
                  <c:v>40846</c:v>
                </c:pt>
                <c:pt idx="2134">
                  <c:v>40847</c:v>
                </c:pt>
                <c:pt idx="2135">
                  <c:v>40848</c:v>
                </c:pt>
                <c:pt idx="2136">
                  <c:v>40849</c:v>
                </c:pt>
                <c:pt idx="2137">
                  <c:v>40850</c:v>
                </c:pt>
                <c:pt idx="2138">
                  <c:v>40851</c:v>
                </c:pt>
                <c:pt idx="2139">
                  <c:v>40852</c:v>
                </c:pt>
                <c:pt idx="2140">
                  <c:v>40853</c:v>
                </c:pt>
                <c:pt idx="2141">
                  <c:v>40854</c:v>
                </c:pt>
                <c:pt idx="2142">
                  <c:v>40855</c:v>
                </c:pt>
                <c:pt idx="2143">
                  <c:v>40856</c:v>
                </c:pt>
                <c:pt idx="2144">
                  <c:v>40857</c:v>
                </c:pt>
                <c:pt idx="2145">
                  <c:v>40858</c:v>
                </c:pt>
                <c:pt idx="2146">
                  <c:v>40859</c:v>
                </c:pt>
                <c:pt idx="2147">
                  <c:v>40860</c:v>
                </c:pt>
                <c:pt idx="2148">
                  <c:v>40861</c:v>
                </c:pt>
                <c:pt idx="2149">
                  <c:v>40862</c:v>
                </c:pt>
                <c:pt idx="2150">
                  <c:v>40863</c:v>
                </c:pt>
                <c:pt idx="2151">
                  <c:v>40864</c:v>
                </c:pt>
                <c:pt idx="2152">
                  <c:v>40865</c:v>
                </c:pt>
                <c:pt idx="2153">
                  <c:v>40866</c:v>
                </c:pt>
                <c:pt idx="2154">
                  <c:v>40867</c:v>
                </c:pt>
                <c:pt idx="2155">
                  <c:v>40868</c:v>
                </c:pt>
                <c:pt idx="2156">
                  <c:v>40869</c:v>
                </c:pt>
                <c:pt idx="2157">
                  <c:v>40870</c:v>
                </c:pt>
                <c:pt idx="2158">
                  <c:v>40871</c:v>
                </c:pt>
                <c:pt idx="2159">
                  <c:v>40872</c:v>
                </c:pt>
                <c:pt idx="2160">
                  <c:v>40873</c:v>
                </c:pt>
                <c:pt idx="2161">
                  <c:v>40874</c:v>
                </c:pt>
                <c:pt idx="2162">
                  <c:v>40875</c:v>
                </c:pt>
                <c:pt idx="2163">
                  <c:v>40876</c:v>
                </c:pt>
                <c:pt idx="2164">
                  <c:v>40877</c:v>
                </c:pt>
                <c:pt idx="2165">
                  <c:v>40878</c:v>
                </c:pt>
                <c:pt idx="2166">
                  <c:v>40879</c:v>
                </c:pt>
                <c:pt idx="2167">
                  <c:v>40880</c:v>
                </c:pt>
                <c:pt idx="2168">
                  <c:v>40881</c:v>
                </c:pt>
                <c:pt idx="2169">
                  <c:v>40882</c:v>
                </c:pt>
                <c:pt idx="2170">
                  <c:v>40883</c:v>
                </c:pt>
                <c:pt idx="2171">
                  <c:v>40884</c:v>
                </c:pt>
                <c:pt idx="2172">
                  <c:v>40885</c:v>
                </c:pt>
                <c:pt idx="2173">
                  <c:v>40886</c:v>
                </c:pt>
                <c:pt idx="2174">
                  <c:v>40887</c:v>
                </c:pt>
                <c:pt idx="2175">
                  <c:v>40888</c:v>
                </c:pt>
                <c:pt idx="2176">
                  <c:v>40889</c:v>
                </c:pt>
                <c:pt idx="2177">
                  <c:v>40890</c:v>
                </c:pt>
                <c:pt idx="2178">
                  <c:v>40891</c:v>
                </c:pt>
                <c:pt idx="2179">
                  <c:v>40892</c:v>
                </c:pt>
                <c:pt idx="2180">
                  <c:v>40893</c:v>
                </c:pt>
                <c:pt idx="2181">
                  <c:v>40894</c:v>
                </c:pt>
                <c:pt idx="2182">
                  <c:v>40895</c:v>
                </c:pt>
                <c:pt idx="2183">
                  <c:v>40896</c:v>
                </c:pt>
                <c:pt idx="2184">
                  <c:v>40897</c:v>
                </c:pt>
                <c:pt idx="2185">
                  <c:v>40898</c:v>
                </c:pt>
                <c:pt idx="2186">
                  <c:v>40899</c:v>
                </c:pt>
                <c:pt idx="2187">
                  <c:v>40900</c:v>
                </c:pt>
                <c:pt idx="2188">
                  <c:v>40901</c:v>
                </c:pt>
                <c:pt idx="2189">
                  <c:v>40902</c:v>
                </c:pt>
                <c:pt idx="2190">
                  <c:v>40903</c:v>
                </c:pt>
                <c:pt idx="2191">
                  <c:v>40904</c:v>
                </c:pt>
                <c:pt idx="2192">
                  <c:v>40905</c:v>
                </c:pt>
                <c:pt idx="2193">
                  <c:v>40906</c:v>
                </c:pt>
                <c:pt idx="2194">
                  <c:v>40907</c:v>
                </c:pt>
                <c:pt idx="2195">
                  <c:v>40908</c:v>
                </c:pt>
                <c:pt idx="2197">
                  <c:v>40909</c:v>
                </c:pt>
                <c:pt idx="2198">
                  <c:v>40910</c:v>
                </c:pt>
                <c:pt idx="2199">
                  <c:v>40911</c:v>
                </c:pt>
                <c:pt idx="2200">
                  <c:v>40912</c:v>
                </c:pt>
                <c:pt idx="2201">
                  <c:v>40913</c:v>
                </c:pt>
                <c:pt idx="2202">
                  <c:v>40914</c:v>
                </c:pt>
                <c:pt idx="2203">
                  <c:v>40915</c:v>
                </c:pt>
                <c:pt idx="2204">
                  <c:v>40916</c:v>
                </c:pt>
                <c:pt idx="2205">
                  <c:v>40917</c:v>
                </c:pt>
                <c:pt idx="2206">
                  <c:v>40918</c:v>
                </c:pt>
                <c:pt idx="2207">
                  <c:v>40919</c:v>
                </c:pt>
                <c:pt idx="2208">
                  <c:v>40920</c:v>
                </c:pt>
                <c:pt idx="2209">
                  <c:v>40921</c:v>
                </c:pt>
                <c:pt idx="2210">
                  <c:v>40922</c:v>
                </c:pt>
                <c:pt idx="2211">
                  <c:v>40923</c:v>
                </c:pt>
                <c:pt idx="2212">
                  <c:v>40924</c:v>
                </c:pt>
                <c:pt idx="2213">
                  <c:v>40925</c:v>
                </c:pt>
                <c:pt idx="2214">
                  <c:v>40926</c:v>
                </c:pt>
                <c:pt idx="2215">
                  <c:v>40927</c:v>
                </c:pt>
                <c:pt idx="2216">
                  <c:v>40928</c:v>
                </c:pt>
                <c:pt idx="2217">
                  <c:v>40929</c:v>
                </c:pt>
                <c:pt idx="2218">
                  <c:v>40930</c:v>
                </c:pt>
                <c:pt idx="2219">
                  <c:v>40931</c:v>
                </c:pt>
                <c:pt idx="2220">
                  <c:v>40932</c:v>
                </c:pt>
                <c:pt idx="2221">
                  <c:v>40933</c:v>
                </c:pt>
                <c:pt idx="2222">
                  <c:v>40934</c:v>
                </c:pt>
                <c:pt idx="2223">
                  <c:v>40935</c:v>
                </c:pt>
                <c:pt idx="2224">
                  <c:v>40936</c:v>
                </c:pt>
                <c:pt idx="2225">
                  <c:v>40937</c:v>
                </c:pt>
                <c:pt idx="2226">
                  <c:v>40938</c:v>
                </c:pt>
                <c:pt idx="2227">
                  <c:v>40939</c:v>
                </c:pt>
                <c:pt idx="2228">
                  <c:v>40940</c:v>
                </c:pt>
                <c:pt idx="2229">
                  <c:v>40941</c:v>
                </c:pt>
                <c:pt idx="2230">
                  <c:v>40942</c:v>
                </c:pt>
                <c:pt idx="2231">
                  <c:v>40943</c:v>
                </c:pt>
                <c:pt idx="2232">
                  <c:v>40944</c:v>
                </c:pt>
                <c:pt idx="2233">
                  <c:v>40945</c:v>
                </c:pt>
                <c:pt idx="2234">
                  <c:v>40946</c:v>
                </c:pt>
                <c:pt idx="2235">
                  <c:v>40947</c:v>
                </c:pt>
                <c:pt idx="2236">
                  <c:v>40948</c:v>
                </c:pt>
                <c:pt idx="2237">
                  <c:v>40949</c:v>
                </c:pt>
                <c:pt idx="2238">
                  <c:v>40950</c:v>
                </c:pt>
                <c:pt idx="2239">
                  <c:v>40951</c:v>
                </c:pt>
                <c:pt idx="2240">
                  <c:v>40952</c:v>
                </c:pt>
                <c:pt idx="2241">
                  <c:v>40953</c:v>
                </c:pt>
                <c:pt idx="2242">
                  <c:v>40954</c:v>
                </c:pt>
                <c:pt idx="2243">
                  <c:v>40955</c:v>
                </c:pt>
                <c:pt idx="2244">
                  <c:v>40956</c:v>
                </c:pt>
                <c:pt idx="2245">
                  <c:v>40957</c:v>
                </c:pt>
                <c:pt idx="2246">
                  <c:v>40958</c:v>
                </c:pt>
                <c:pt idx="2247">
                  <c:v>40959</c:v>
                </c:pt>
                <c:pt idx="2248">
                  <c:v>40960</c:v>
                </c:pt>
                <c:pt idx="2249">
                  <c:v>40961</c:v>
                </c:pt>
                <c:pt idx="2250">
                  <c:v>40962</c:v>
                </c:pt>
                <c:pt idx="2251">
                  <c:v>40963</c:v>
                </c:pt>
                <c:pt idx="2252">
                  <c:v>40964</c:v>
                </c:pt>
                <c:pt idx="2253">
                  <c:v>40965</c:v>
                </c:pt>
                <c:pt idx="2254">
                  <c:v>40966</c:v>
                </c:pt>
                <c:pt idx="2255">
                  <c:v>40967</c:v>
                </c:pt>
                <c:pt idx="2256">
                  <c:v>40968</c:v>
                </c:pt>
                <c:pt idx="2257">
                  <c:v>40969</c:v>
                </c:pt>
                <c:pt idx="2258">
                  <c:v>40970</c:v>
                </c:pt>
                <c:pt idx="2259">
                  <c:v>40971</c:v>
                </c:pt>
                <c:pt idx="2260">
                  <c:v>40972</c:v>
                </c:pt>
                <c:pt idx="2261">
                  <c:v>40973</c:v>
                </c:pt>
                <c:pt idx="2262">
                  <c:v>40974</c:v>
                </c:pt>
                <c:pt idx="2263">
                  <c:v>40975</c:v>
                </c:pt>
                <c:pt idx="2264">
                  <c:v>40976</c:v>
                </c:pt>
                <c:pt idx="2265">
                  <c:v>40977</c:v>
                </c:pt>
                <c:pt idx="2266">
                  <c:v>40978</c:v>
                </c:pt>
                <c:pt idx="2267">
                  <c:v>40979</c:v>
                </c:pt>
                <c:pt idx="2268">
                  <c:v>40980</c:v>
                </c:pt>
                <c:pt idx="2269">
                  <c:v>40981</c:v>
                </c:pt>
                <c:pt idx="2270">
                  <c:v>40982</c:v>
                </c:pt>
                <c:pt idx="2271">
                  <c:v>40983</c:v>
                </c:pt>
                <c:pt idx="2272">
                  <c:v>40984</c:v>
                </c:pt>
                <c:pt idx="2273">
                  <c:v>40985</c:v>
                </c:pt>
                <c:pt idx="2274">
                  <c:v>40986</c:v>
                </c:pt>
                <c:pt idx="2275">
                  <c:v>40987</c:v>
                </c:pt>
                <c:pt idx="2276">
                  <c:v>40988</c:v>
                </c:pt>
                <c:pt idx="2277">
                  <c:v>40989</c:v>
                </c:pt>
                <c:pt idx="2278">
                  <c:v>40990</c:v>
                </c:pt>
                <c:pt idx="2279">
                  <c:v>40991</c:v>
                </c:pt>
                <c:pt idx="2280">
                  <c:v>40992</c:v>
                </c:pt>
                <c:pt idx="2281">
                  <c:v>40993</c:v>
                </c:pt>
                <c:pt idx="2282">
                  <c:v>40994</c:v>
                </c:pt>
                <c:pt idx="2283">
                  <c:v>40995</c:v>
                </c:pt>
                <c:pt idx="2284">
                  <c:v>40996</c:v>
                </c:pt>
                <c:pt idx="2285">
                  <c:v>40997</c:v>
                </c:pt>
                <c:pt idx="2286">
                  <c:v>40998</c:v>
                </c:pt>
                <c:pt idx="2287">
                  <c:v>40999</c:v>
                </c:pt>
                <c:pt idx="2288">
                  <c:v>41000</c:v>
                </c:pt>
                <c:pt idx="2289">
                  <c:v>41001</c:v>
                </c:pt>
                <c:pt idx="2290">
                  <c:v>41002</c:v>
                </c:pt>
                <c:pt idx="2291">
                  <c:v>41003</c:v>
                </c:pt>
                <c:pt idx="2292">
                  <c:v>41004</c:v>
                </c:pt>
                <c:pt idx="2293">
                  <c:v>41005</c:v>
                </c:pt>
                <c:pt idx="2294">
                  <c:v>41006</c:v>
                </c:pt>
                <c:pt idx="2295">
                  <c:v>41007</c:v>
                </c:pt>
                <c:pt idx="2296">
                  <c:v>41008</c:v>
                </c:pt>
                <c:pt idx="2297">
                  <c:v>41009</c:v>
                </c:pt>
                <c:pt idx="2298">
                  <c:v>41010</c:v>
                </c:pt>
                <c:pt idx="2299">
                  <c:v>41011</c:v>
                </c:pt>
                <c:pt idx="2300">
                  <c:v>41012</c:v>
                </c:pt>
                <c:pt idx="2301">
                  <c:v>41013</c:v>
                </c:pt>
                <c:pt idx="2302">
                  <c:v>41014</c:v>
                </c:pt>
                <c:pt idx="2303">
                  <c:v>41015</c:v>
                </c:pt>
                <c:pt idx="2304">
                  <c:v>41016</c:v>
                </c:pt>
                <c:pt idx="2305">
                  <c:v>41017</c:v>
                </c:pt>
                <c:pt idx="2306">
                  <c:v>41018</c:v>
                </c:pt>
                <c:pt idx="2307">
                  <c:v>41019</c:v>
                </c:pt>
                <c:pt idx="2308">
                  <c:v>41020</c:v>
                </c:pt>
                <c:pt idx="2309">
                  <c:v>41021</c:v>
                </c:pt>
                <c:pt idx="2310">
                  <c:v>41022</c:v>
                </c:pt>
                <c:pt idx="2311">
                  <c:v>41023</c:v>
                </c:pt>
                <c:pt idx="2312">
                  <c:v>41024</c:v>
                </c:pt>
                <c:pt idx="2313">
                  <c:v>41025</c:v>
                </c:pt>
                <c:pt idx="2314">
                  <c:v>41026</c:v>
                </c:pt>
                <c:pt idx="2315">
                  <c:v>41027</c:v>
                </c:pt>
                <c:pt idx="2316">
                  <c:v>41028</c:v>
                </c:pt>
                <c:pt idx="2317">
                  <c:v>41029</c:v>
                </c:pt>
                <c:pt idx="2318">
                  <c:v>41030</c:v>
                </c:pt>
                <c:pt idx="2319">
                  <c:v>41031</c:v>
                </c:pt>
                <c:pt idx="2320">
                  <c:v>41032</c:v>
                </c:pt>
                <c:pt idx="2321">
                  <c:v>41033</c:v>
                </c:pt>
                <c:pt idx="2322">
                  <c:v>41034</c:v>
                </c:pt>
                <c:pt idx="2323">
                  <c:v>41035</c:v>
                </c:pt>
                <c:pt idx="2324">
                  <c:v>41036</c:v>
                </c:pt>
                <c:pt idx="2325">
                  <c:v>41037</c:v>
                </c:pt>
                <c:pt idx="2326">
                  <c:v>41038</c:v>
                </c:pt>
                <c:pt idx="2327">
                  <c:v>41039</c:v>
                </c:pt>
                <c:pt idx="2328">
                  <c:v>41040</c:v>
                </c:pt>
                <c:pt idx="2329">
                  <c:v>41041</c:v>
                </c:pt>
                <c:pt idx="2330">
                  <c:v>41042</c:v>
                </c:pt>
                <c:pt idx="2331">
                  <c:v>41043</c:v>
                </c:pt>
                <c:pt idx="2332">
                  <c:v>41044</c:v>
                </c:pt>
                <c:pt idx="2333">
                  <c:v>41045</c:v>
                </c:pt>
                <c:pt idx="2334">
                  <c:v>41046</c:v>
                </c:pt>
                <c:pt idx="2335">
                  <c:v>41047</c:v>
                </c:pt>
                <c:pt idx="2336">
                  <c:v>41048</c:v>
                </c:pt>
                <c:pt idx="2337">
                  <c:v>41049</c:v>
                </c:pt>
                <c:pt idx="2338">
                  <c:v>41050</c:v>
                </c:pt>
                <c:pt idx="2339">
                  <c:v>41051</c:v>
                </c:pt>
                <c:pt idx="2340">
                  <c:v>41052</c:v>
                </c:pt>
                <c:pt idx="2341">
                  <c:v>41053</c:v>
                </c:pt>
                <c:pt idx="2342">
                  <c:v>41054</c:v>
                </c:pt>
                <c:pt idx="2343">
                  <c:v>41055</c:v>
                </c:pt>
                <c:pt idx="2344">
                  <c:v>41056</c:v>
                </c:pt>
                <c:pt idx="2345">
                  <c:v>41057</c:v>
                </c:pt>
                <c:pt idx="2346">
                  <c:v>41058</c:v>
                </c:pt>
                <c:pt idx="2347">
                  <c:v>41059</c:v>
                </c:pt>
                <c:pt idx="2348">
                  <c:v>41060</c:v>
                </c:pt>
                <c:pt idx="2349">
                  <c:v>41061</c:v>
                </c:pt>
                <c:pt idx="2350">
                  <c:v>41062</c:v>
                </c:pt>
                <c:pt idx="2351">
                  <c:v>41063</c:v>
                </c:pt>
                <c:pt idx="2352">
                  <c:v>41064</c:v>
                </c:pt>
                <c:pt idx="2353">
                  <c:v>41065</c:v>
                </c:pt>
                <c:pt idx="2354">
                  <c:v>41066</c:v>
                </c:pt>
                <c:pt idx="2355">
                  <c:v>41067</c:v>
                </c:pt>
                <c:pt idx="2356">
                  <c:v>41068</c:v>
                </c:pt>
                <c:pt idx="2357">
                  <c:v>41069</c:v>
                </c:pt>
                <c:pt idx="2358">
                  <c:v>41070</c:v>
                </c:pt>
                <c:pt idx="2359">
                  <c:v>41071</c:v>
                </c:pt>
                <c:pt idx="2360">
                  <c:v>41072</c:v>
                </c:pt>
                <c:pt idx="2361">
                  <c:v>41073</c:v>
                </c:pt>
                <c:pt idx="2362">
                  <c:v>41074</c:v>
                </c:pt>
                <c:pt idx="2363">
                  <c:v>41075</c:v>
                </c:pt>
                <c:pt idx="2364">
                  <c:v>41076</c:v>
                </c:pt>
                <c:pt idx="2365">
                  <c:v>41077</c:v>
                </c:pt>
                <c:pt idx="2366">
                  <c:v>41078</c:v>
                </c:pt>
                <c:pt idx="2367">
                  <c:v>41079</c:v>
                </c:pt>
                <c:pt idx="2368">
                  <c:v>41080</c:v>
                </c:pt>
                <c:pt idx="2369">
                  <c:v>41081</c:v>
                </c:pt>
                <c:pt idx="2370">
                  <c:v>41082</c:v>
                </c:pt>
                <c:pt idx="2371">
                  <c:v>41083</c:v>
                </c:pt>
                <c:pt idx="2372">
                  <c:v>41084</c:v>
                </c:pt>
                <c:pt idx="2373">
                  <c:v>41085</c:v>
                </c:pt>
                <c:pt idx="2374">
                  <c:v>41086</c:v>
                </c:pt>
                <c:pt idx="2375">
                  <c:v>41087</c:v>
                </c:pt>
                <c:pt idx="2376">
                  <c:v>41088</c:v>
                </c:pt>
                <c:pt idx="2377">
                  <c:v>41089</c:v>
                </c:pt>
                <c:pt idx="2378">
                  <c:v>41090</c:v>
                </c:pt>
                <c:pt idx="2379">
                  <c:v>41091</c:v>
                </c:pt>
                <c:pt idx="2380">
                  <c:v>41092</c:v>
                </c:pt>
                <c:pt idx="2381">
                  <c:v>41093</c:v>
                </c:pt>
                <c:pt idx="2382">
                  <c:v>41094</c:v>
                </c:pt>
                <c:pt idx="2383">
                  <c:v>41095</c:v>
                </c:pt>
                <c:pt idx="2384">
                  <c:v>41096</c:v>
                </c:pt>
                <c:pt idx="2385">
                  <c:v>41097</c:v>
                </c:pt>
                <c:pt idx="2386">
                  <c:v>41098</c:v>
                </c:pt>
                <c:pt idx="2387">
                  <c:v>41099</c:v>
                </c:pt>
                <c:pt idx="2388">
                  <c:v>41100</c:v>
                </c:pt>
                <c:pt idx="2389">
                  <c:v>41101</c:v>
                </c:pt>
                <c:pt idx="2390">
                  <c:v>41102</c:v>
                </c:pt>
                <c:pt idx="2391">
                  <c:v>41103</c:v>
                </c:pt>
                <c:pt idx="2392">
                  <c:v>41104</c:v>
                </c:pt>
                <c:pt idx="2393">
                  <c:v>41105</c:v>
                </c:pt>
                <c:pt idx="2394">
                  <c:v>41106</c:v>
                </c:pt>
                <c:pt idx="2395">
                  <c:v>41107</c:v>
                </c:pt>
                <c:pt idx="2396">
                  <c:v>41108</c:v>
                </c:pt>
                <c:pt idx="2397">
                  <c:v>41109</c:v>
                </c:pt>
                <c:pt idx="2398">
                  <c:v>41110</c:v>
                </c:pt>
                <c:pt idx="2399">
                  <c:v>41111</c:v>
                </c:pt>
                <c:pt idx="2400">
                  <c:v>41112</c:v>
                </c:pt>
                <c:pt idx="2401">
                  <c:v>41113</c:v>
                </c:pt>
                <c:pt idx="2402">
                  <c:v>41114</c:v>
                </c:pt>
                <c:pt idx="2403">
                  <c:v>41115</c:v>
                </c:pt>
                <c:pt idx="2404">
                  <c:v>41116</c:v>
                </c:pt>
                <c:pt idx="2405">
                  <c:v>41117</c:v>
                </c:pt>
                <c:pt idx="2406">
                  <c:v>41118</c:v>
                </c:pt>
                <c:pt idx="2407">
                  <c:v>41119</c:v>
                </c:pt>
                <c:pt idx="2408">
                  <c:v>41120</c:v>
                </c:pt>
                <c:pt idx="2409">
                  <c:v>41121</c:v>
                </c:pt>
                <c:pt idx="2410">
                  <c:v>41122</c:v>
                </c:pt>
                <c:pt idx="2411">
                  <c:v>41123</c:v>
                </c:pt>
                <c:pt idx="2412">
                  <c:v>41124</c:v>
                </c:pt>
                <c:pt idx="2413">
                  <c:v>41125</c:v>
                </c:pt>
                <c:pt idx="2414">
                  <c:v>41126</c:v>
                </c:pt>
                <c:pt idx="2415">
                  <c:v>41127</c:v>
                </c:pt>
                <c:pt idx="2416">
                  <c:v>41128</c:v>
                </c:pt>
                <c:pt idx="2417">
                  <c:v>41129</c:v>
                </c:pt>
                <c:pt idx="2418">
                  <c:v>41130</c:v>
                </c:pt>
                <c:pt idx="2419">
                  <c:v>41131</c:v>
                </c:pt>
                <c:pt idx="2420">
                  <c:v>41132</c:v>
                </c:pt>
                <c:pt idx="2421">
                  <c:v>41133</c:v>
                </c:pt>
                <c:pt idx="2422">
                  <c:v>41134</c:v>
                </c:pt>
                <c:pt idx="2423">
                  <c:v>41135</c:v>
                </c:pt>
                <c:pt idx="2424">
                  <c:v>41136</c:v>
                </c:pt>
                <c:pt idx="2425">
                  <c:v>41137</c:v>
                </c:pt>
                <c:pt idx="2426">
                  <c:v>41138</c:v>
                </c:pt>
                <c:pt idx="2427">
                  <c:v>41139</c:v>
                </c:pt>
                <c:pt idx="2428">
                  <c:v>41140</c:v>
                </c:pt>
                <c:pt idx="2429">
                  <c:v>41141</c:v>
                </c:pt>
                <c:pt idx="2430">
                  <c:v>41142</c:v>
                </c:pt>
                <c:pt idx="2431">
                  <c:v>41143</c:v>
                </c:pt>
                <c:pt idx="2432">
                  <c:v>41144</c:v>
                </c:pt>
                <c:pt idx="2433">
                  <c:v>41145</c:v>
                </c:pt>
                <c:pt idx="2434">
                  <c:v>41146</c:v>
                </c:pt>
                <c:pt idx="2435">
                  <c:v>41147</c:v>
                </c:pt>
                <c:pt idx="2436">
                  <c:v>41148</c:v>
                </c:pt>
                <c:pt idx="2437">
                  <c:v>41149</c:v>
                </c:pt>
                <c:pt idx="2438">
                  <c:v>41150</c:v>
                </c:pt>
                <c:pt idx="2439">
                  <c:v>41151</c:v>
                </c:pt>
                <c:pt idx="2440">
                  <c:v>41152</c:v>
                </c:pt>
                <c:pt idx="2441">
                  <c:v>41153</c:v>
                </c:pt>
                <c:pt idx="2442">
                  <c:v>41154</c:v>
                </c:pt>
                <c:pt idx="2443">
                  <c:v>41155</c:v>
                </c:pt>
                <c:pt idx="2444">
                  <c:v>41156</c:v>
                </c:pt>
                <c:pt idx="2445">
                  <c:v>41157</c:v>
                </c:pt>
                <c:pt idx="2446">
                  <c:v>41158</c:v>
                </c:pt>
                <c:pt idx="2447">
                  <c:v>41159</c:v>
                </c:pt>
                <c:pt idx="2448">
                  <c:v>41160</c:v>
                </c:pt>
                <c:pt idx="2449">
                  <c:v>41161</c:v>
                </c:pt>
                <c:pt idx="2450">
                  <c:v>41162</c:v>
                </c:pt>
                <c:pt idx="2451">
                  <c:v>41163</c:v>
                </c:pt>
                <c:pt idx="2452">
                  <c:v>41164</c:v>
                </c:pt>
                <c:pt idx="2453">
                  <c:v>41165</c:v>
                </c:pt>
                <c:pt idx="2454">
                  <c:v>41166</c:v>
                </c:pt>
                <c:pt idx="2455">
                  <c:v>41167</c:v>
                </c:pt>
                <c:pt idx="2456">
                  <c:v>41168</c:v>
                </c:pt>
                <c:pt idx="2457">
                  <c:v>41169</c:v>
                </c:pt>
                <c:pt idx="2458">
                  <c:v>41170</c:v>
                </c:pt>
                <c:pt idx="2459">
                  <c:v>41171</c:v>
                </c:pt>
                <c:pt idx="2460">
                  <c:v>41172</c:v>
                </c:pt>
                <c:pt idx="2461">
                  <c:v>41173</c:v>
                </c:pt>
                <c:pt idx="2462">
                  <c:v>41174</c:v>
                </c:pt>
                <c:pt idx="2463">
                  <c:v>41175</c:v>
                </c:pt>
                <c:pt idx="2464">
                  <c:v>41176</c:v>
                </c:pt>
                <c:pt idx="2465">
                  <c:v>41177</c:v>
                </c:pt>
                <c:pt idx="2466">
                  <c:v>41178</c:v>
                </c:pt>
                <c:pt idx="2467">
                  <c:v>41179</c:v>
                </c:pt>
                <c:pt idx="2468">
                  <c:v>41180</c:v>
                </c:pt>
                <c:pt idx="2469">
                  <c:v>41181</c:v>
                </c:pt>
                <c:pt idx="2470">
                  <c:v>41182</c:v>
                </c:pt>
                <c:pt idx="2471">
                  <c:v>41183</c:v>
                </c:pt>
                <c:pt idx="2472">
                  <c:v>41184</c:v>
                </c:pt>
                <c:pt idx="2473">
                  <c:v>41185</c:v>
                </c:pt>
                <c:pt idx="2474">
                  <c:v>41186</c:v>
                </c:pt>
                <c:pt idx="2475">
                  <c:v>41187</c:v>
                </c:pt>
                <c:pt idx="2476">
                  <c:v>41188</c:v>
                </c:pt>
                <c:pt idx="2477">
                  <c:v>41189</c:v>
                </c:pt>
                <c:pt idx="2478">
                  <c:v>41190</c:v>
                </c:pt>
                <c:pt idx="2479">
                  <c:v>41191</c:v>
                </c:pt>
                <c:pt idx="2480">
                  <c:v>41192</c:v>
                </c:pt>
                <c:pt idx="2481">
                  <c:v>41193</c:v>
                </c:pt>
                <c:pt idx="2482">
                  <c:v>41194</c:v>
                </c:pt>
                <c:pt idx="2483">
                  <c:v>41195</c:v>
                </c:pt>
                <c:pt idx="2484">
                  <c:v>41196</c:v>
                </c:pt>
                <c:pt idx="2485">
                  <c:v>41197</c:v>
                </c:pt>
                <c:pt idx="2486">
                  <c:v>41198</c:v>
                </c:pt>
                <c:pt idx="2487">
                  <c:v>41199</c:v>
                </c:pt>
                <c:pt idx="2488">
                  <c:v>41200</c:v>
                </c:pt>
                <c:pt idx="2489">
                  <c:v>41201</c:v>
                </c:pt>
                <c:pt idx="2490">
                  <c:v>41202</c:v>
                </c:pt>
                <c:pt idx="2491">
                  <c:v>41203</c:v>
                </c:pt>
                <c:pt idx="2492">
                  <c:v>41204</c:v>
                </c:pt>
                <c:pt idx="2493">
                  <c:v>41205</c:v>
                </c:pt>
                <c:pt idx="2494">
                  <c:v>41206</c:v>
                </c:pt>
                <c:pt idx="2495">
                  <c:v>41207</c:v>
                </c:pt>
                <c:pt idx="2496">
                  <c:v>41208</c:v>
                </c:pt>
                <c:pt idx="2497">
                  <c:v>41209</c:v>
                </c:pt>
                <c:pt idx="2498">
                  <c:v>41210</c:v>
                </c:pt>
                <c:pt idx="2499">
                  <c:v>41211</c:v>
                </c:pt>
                <c:pt idx="2500">
                  <c:v>41212</c:v>
                </c:pt>
                <c:pt idx="2501">
                  <c:v>41213</c:v>
                </c:pt>
                <c:pt idx="2502">
                  <c:v>41214</c:v>
                </c:pt>
                <c:pt idx="2503">
                  <c:v>41215</c:v>
                </c:pt>
                <c:pt idx="2504">
                  <c:v>41216</c:v>
                </c:pt>
                <c:pt idx="2505">
                  <c:v>41217</c:v>
                </c:pt>
                <c:pt idx="2506">
                  <c:v>41218</c:v>
                </c:pt>
                <c:pt idx="2507">
                  <c:v>41219</c:v>
                </c:pt>
                <c:pt idx="2508">
                  <c:v>41220</c:v>
                </c:pt>
                <c:pt idx="2509">
                  <c:v>41221</c:v>
                </c:pt>
                <c:pt idx="2510">
                  <c:v>41222</c:v>
                </c:pt>
                <c:pt idx="2511">
                  <c:v>41223</c:v>
                </c:pt>
                <c:pt idx="2512">
                  <c:v>41224</c:v>
                </c:pt>
                <c:pt idx="2513">
                  <c:v>41225</c:v>
                </c:pt>
                <c:pt idx="2514">
                  <c:v>41226</c:v>
                </c:pt>
                <c:pt idx="2515">
                  <c:v>41227</c:v>
                </c:pt>
                <c:pt idx="2516">
                  <c:v>41228</c:v>
                </c:pt>
                <c:pt idx="2517">
                  <c:v>41229</c:v>
                </c:pt>
                <c:pt idx="2518">
                  <c:v>41230</c:v>
                </c:pt>
                <c:pt idx="2519">
                  <c:v>41231</c:v>
                </c:pt>
                <c:pt idx="2520">
                  <c:v>41232</c:v>
                </c:pt>
                <c:pt idx="2521">
                  <c:v>41233</c:v>
                </c:pt>
                <c:pt idx="2522">
                  <c:v>41234</c:v>
                </c:pt>
                <c:pt idx="2523">
                  <c:v>41235</c:v>
                </c:pt>
                <c:pt idx="2524">
                  <c:v>41236</c:v>
                </c:pt>
                <c:pt idx="2525">
                  <c:v>41237</c:v>
                </c:pt>
                <c:pt idx="2526">
                  <c:v>41238</c:v>
                </c:pt>
                <c:pt idx="2527">
                  <c:v>41239</c:v>
                </c:pt>
                <c:pt idx="2528">
                  <c:v>41240</c:v>
                </c:pt>
                <c:pt idx="2529">
                  <c:v>41241</c:v>
                </c:pt>
                <c:pt idx="2530">
                  <c:v>41242</c:v>
                </c:pt>
                <c:pt idx="2531">
                  <c:v>41243</c:v>
                </c:pt>
                <c:pt idx="2532">
                  <c:v>41244</c:v>
                </c:pt>
                <c:pt idx="2533">
                  <c:v>41245</c:v>
                </c:pt>
                <c:pt idx="2534">
                  <c:v>41246</c:v>
                </c:pt>
                <c:pt idx="2535">
                  <c:v>41247</c:v>
                </c:pt>
                <c:pt idx="2536">
                  <c:v>41248</c:v>
                </c:pt>
                <c:pt idx="2537">
                  <c:v>41249</c:v>
                </c:pt>
                <c:pt idx="2538">
                  <c:v>41250</c:v>
                </c:pt>
                <c:pt idx="2539">
                  <c:v>41251</c:v>
                </c:pt>
                <c:pt idx="2540">
                  <c:v>41252</c:v>
                </c:pt>
                <c:pt idx="2541">
                  <c:v>41253</c:v>
                </c:pt>
                <c:pt idx="2542">
                  <c:v>41254</c:v>
                </c:pt>
                <c:pt idx="2543">
                  <c:v>41255</c:v>
                </c:pt>
                <c:pt idx="2544">
                  <c:v>41256</c:v>
                </c:pt>
                <c:pt idx="2545">
                  <c:v>41257</c:v>
                </c:pt>
                <c:pt idx="2546">
                  <c:v>41258</c:v>
                </c:pt>
                <c:pt idx="2547">
                  <c:v>41259</c:v>
                </c:pt>
                <c:pt idx="2548">
                  <c:v>41260</c:v>
                </c:pt>
                <c:pt idx="2549">
                  <c:v>41261</c:v>
                </c:pt>
                <c:pt idx="2550">
                  <c:v>41262</c:v>
                </c:pt>
                <c:pt idx="2551">
                  <c:v>41263</c:v>
                </c:pt>
                <c:pt idx="2552">
                  <c:v>41264</c:v>
                </c:pt>
                <c:pt idx="2553">
                  <c:v>41265</c:v>
                </c:pt>
                <c:pt idx="2554">
                  <c:v>41266</c:v>
                </c:pt>
                <c:pt idx="2555">
                  <c:v>41267</c:v>
                </c:pt>
                <c:pt idx="2556">
                  <c:v>41268</c:v>
                </c:pt>
                <c:pt idx="2557">
                  <c:v>41269</c:v>
                </c:pt>
                <c:pt idx="2558">
                  <c:v>41270</c:v>
                </c:pt>
                <c:pt idx="2559">
                  <c:v>41271</c:v>
                </c:pt>
                <c:pt idx="2560">
                  <c:v>41272</c:v>
                </c:pt>
                <c:pt idx="2561">
                  <c:v>41273</c:v>
                </c:pt>
                <c:pt idx="2562">
                  <c:v>41274</c:v>
                </c:pt>
                <c:pt idx="2564">
                  <c:v>41275</c:v>
                </c:pt>
                <c:pt idx="2565">
                  <c:v>41276</c:v>
                </c:pt>
                <c:pt idx="2566">
                  <c:v>41277</c:v>
                </c:pt>
                <c:pt idx="2567">
                  <c:v>41278</c:v>
                </c:pt>
                <c:pt idx="2568">
                  <c:v>41279</c:v>
                </c:pt>
                <c:pt idx="2569">
                  <c:v>41280</c:v>
                </c:pt>
                <c:pt idx="2570">
                  <c:v>41281</c:v>
                </c:pt>
                <c:pt idx="2571">
                  <c:v>41282</c:v>
                </c:pt>
                <c:pt idx="2572">
                  <c:v>41283</c:v>
                </c:pt>
                <c:pt idx="2573">
                  <c:v>41284</c:v>
                </c:pt>
                <c:pt idx="2574">
                  <c:v>41285</c:v>
                </c:pt>
                <c:pt idx="2575">
                  <c:v>41286</c:v>
                </c:pt>
                <c:pt idx="2576">
                  <c:v>41287</c:v>
                </c:pt>
                <c:pt idx="2577">
                  <c:v>41288</c:v>
                </c:pt>
                <c:pt idx="2578">
                  <c:v>41289</c:v>
                </c:pt>
                <c:pt idx="2579">
                  <c:v>41290</c:v>
                </c:pt>
                <c:pt idx="2580">
                  <c:v>41291</c:v>
                </c:pt>
                <c:pt idx="2581">
                  <c:v>41292</c:v>
                </c:pt>
                <c:pt idx="2582">
                  <c:v>41293</c:v>
                </c:pt>
                <c:pt idx="2583">
                  <c:v>41294</c:v>
                </c:pt>
                <c:pt idx="2584">
                  <c:v>41295</c:v>
                </c:pt>
                <c:pt idx="2585">
                  <c:v>41296</c:v>
                </c:pt>
                <c:pt idx="2586">
                  <c:v>41297</c:v>
                </c:pt>
                <c:pt idx="2587">
                  <c:v>41298</c:v>
                </c:pt>
                <c:pt idx="2588">
                  <c:v>41299</c:v>
                </c:pt>
                <c:pt idx="2589">
                  <c:v>41300</c:v>
                </c:pt>
                <c:pt idx="2590">
                  <c:v>41301</c:v>
                </c:pt>
                <c:pt idx="2591">
                  <c:v>41302</c:v>
                </c:pt>
                <c:pt idx="2592">
                  <c:v>41303</c:v>
                </c:pt>
                <c:pt idx="2593">
                  <c:v>41304</c:v>
                </c:pt>
                <c:pt idx="2594">
                  <c:v>41305</c:v>
                </c:pt>
                <c:pt idx="2595">
                  <c:v>41306</c:v>
                </c:pt>
                <c:pt idx="2596">
                  <c:v>41307</c:v>
                </c:pt>
                <c:pt idx="2597">
                  <c:v>41308</c:v>
                </c:pt>
                <c:pt idx="2598">
                  <c:v>41309</c:v>
                </c:pt>
                <c:pt idx="2599">
                  <c:v>41310</c:v>
                </c:pt>
                <c:pt idx="2600">
                  <c:v>41311</c:v>
                </c:pt>
                <c:pt idx="2601">
                  <c:v>41312</c:v>
                </c:pt>
                <c:pt idx="2602">
                  <c:v>41313</c:v>
                </c:pt>
                <c:pt idx="2603">
                  <c:v>41314</c:v>
                </c:pt>
                <c:pt idx="2604">
                  <c:v>41315</c:v>
                </c:pt>
                <c:pt idx="2605">
                  <c:v>41316</c:v>
                </c:pt>
                <c:pt idx="2606">
                  <c:v>41317</c:v>
                </c:pt>
                <c:pt idx="2607">
                  <c:v>41318</c:v>
                </c:pt>
                <c:pt idx="2608">
                  <c:v>41319</c:v>
                </c:pt>
                <c:pt idx="2609">
                  <c:v>41320</c:v>
                </c:pt>
                <c:pt idx="2610">
                  <c:v>41321</c:v>
                </c:pt>
                <c:pt idx="2611">
                  <c:v>41322</c:v>
                </c:pt>
                <c:pt idx="2612">
                  <c:v>41323</c:v>
                </c:pt>
                <c:pt idx="2613">
                  <c:v>41324</c:v>
                </c:pt>
                <c:pt idx="2614">
                  <c:v>41325</c:v>
                </c:pt>
                <c:pt idx="2615">
                  <c:v>41326</c:v>
                </c:pt>
                <c:pt idx="2616">
                  <c:v>41327</c:v>
                </c:pt>
                <c:pt idx="2617">
                  <c:v>41328</c:v>
                </c:pt>
                <c:pt idx="2618">
                  <c:v>41329</c:v>
                </c:pt>
                <c:pt idx="2619">
                  <c:v>41330</c:v>
                </c:pt>
                <c:pt idx="2620">
                  <c:v>41331</c:v>
                </c:pt>
                <c:pt idx="2621">
                  <c:v>41332</c:v>
                </c:pt>
                <c:pt idx="2622">
                  <c:v>41333</c:v>
                </c:pt>
                <c:pt idx="2623">
                  <c:v>41334</c:v>
                </c:pt>
                <c:pt idx="2624">
                  <c:v>41335</c:v>
                </c:pt>
                <c:pt idx="2625">
                  <c:v>41336</c:v>
                </c:pt>
                <c:pt idx="2626">
                  <c:v>41337</c:v>
                </c:pt>
                <c:pt idx="2627">
                  <c:v>41338</c:v>
                </c:pt>
                <c:pt idx="2628">
                  <c:v>41339</c:v>
                </c:pt>
                <c:pt idx="2629">
                  <c:v>41340</c:v>
                </c:pt>
                <c:pt idx="2630">
                  <c:v>41341</c:v>
                </c:pt>
                <c:pt idx="2631">
                  <c:v>41342</c:v>
                </c:pt>
                <c:pt idx="2632">
                  <c:v>41343</c:v>
                </c:pt>
                <c:pt idx="2633">
                  <c:v>41344</c:v>
                </c:pt>
                <c:pt idx="2634">
                  <c:v>41345</c:v>
                </c:pt>
                <c:pt idx="2635">
                  <c:v>41346</c:v>
                </c:pt>
                <c:pt idx="2636">
                  <c:v>41347</c:v>
                </c:pt>
                <c:pt idx="2637">
                  <c:v>41348</c:v>
                </c:pt>
                <c:pt idx="2638">
                  <c:v>41349</c:v>
                </c:pt>
                <c:pt idx="2639">
                  <c:v>41350</c:v>
                </c:pt>
                <c:pt idx="2640">
                  <c:v>41351</c:v>
                </c:pt>
                <c:pt idx="2641">
                  <c:v>41352</c:v>
                </c:pt>
                <c:pt idx="2642">
                  <c:v>41353</c:v>
                </c:pt>
                <c:pt idx="2643">
                  <c:v>41354</c:v>
                </c:pt>
                <c:pt idx="2644">
                  <c:v>41355</c:v>
                </c:pt>
                <c:pt idx="2645">
                  <c:v>41356</c:v>
                </c:pt>
                <c:pt idx="2646">
                  <c:v>41357</c:v>
                </c:pt>
                <c:pt idx="2647">
                  <c:v>41358</c:v>
                </c:pt>
                <c:pt idx="2648">
                  <c:v>41359</c:v>
                </c:pt>
                <c:pt idx="2649">
                  <c:v>41360</c:v>
                </c:pt>
                <c:pt idx="2650">
                  <c:v>41361</c:v>
                </c:pt>
                <c:pt idx="2651">
                  <c:v>41362</c:v>
                </c:pt>
                <c:pt idx="2652">
                  <c:v>41363</c:v>
                </c:pt>
                <c:pt idx="2653">
                  <c:v>41364</c:v>
                </c:pt>
                <c:pt idx="2654">
                  <c:v>41365</c:v>
                </c:pt>
                <c:pt idx="2655">
                  <c:v>41366</c:v>
                </c:pt>
                <c:pt idx="2656">
                  <c:v>41367</c:v>
                </c:pt>
                <c:pt idx="2657">
                  <c:v>41368</c:v>
                </c:pt>
                <c:pt idx="2658">
                  <c:v>41369</c:v>
                </c:pt>
                <c:pt idx="2659">
                  <c:v>41370</c:v>
                </c:pt>
                <c:pt idx="2660">
                  <c:v>41371</c:v>
                </c:pt>
                <c:pt idx="2661">
                  <c:v>41372</c:v>
                </c:pt>
                <c:pt idx="2662">
                  <c:v>41373</c:v>
                </c:pt>
                <c:pt idx="2663">
                  <c:v>41374</c:v>
                </c:pt>
                <c:pt idx="2664">
                  <c:v>41375</c:v>
                </c:pt>
                <c:pt idx="2665">
                  <c:v>41376</c:v>
                </c:pt>
                <c:pt idx="2666">
                  <c:v>41377</c:v>
                </c:pt>
                <c:pt idx="2667">
                  <c:v>41378</c:v>
                </c:pt>
                <c:pt idx="2668">
                  <c:v>41379</c:v>
                </c:pt>
                <c:pt idx="2669">
                  <c:v>41380</c:v>
                </c:pt>
                <c:pt idx="2670">
                  <c:v>41381</c:v>
                </c:pt>
                <c:pt idx="2671">
                  <c:v>41382</c:v>
                </c:pt>
                <c:pt idx="2672">
                  <c:v>41383</c:v>
                </c:pt>
                <c:pt idx="2673">
                  <c:v>41384</c:v>
                </c:pt>
                <c:pt idx="2674">
                  <c:v>41385</c:v>
                </c:pt>
                <c:pt idx="2675">
                  <c:v>41386</c:v>
                </c:pt>
                <c:pt idx="2676">
                  <c:v>41387</c:v>
                </c:pt>
                <c:pt idx="2677">
                  <c:v>41388</c:v>
                </c:pt>
                <c:pt idx="2678">
                  <c:v>41389</c:v>
                </c:pt>
                <c:pt idx="2679">
                  <c:v>41390</c:v>
                </c:pt>
                <c:pt idx="2680">
                  <c:v>41391</c:v>
                </c:pt>
                <c:pt idx="2681">
                  <c:v>41392</c:v>
                </c:pt>
                <c:pt idx="2682">
                  <c:v>41393</c:v>
                </c:pt>
                <c:pt idx="2683">
                  <c:v>41394</c:v>
                </c:pt>
                <c:pt idx="2684">
                  <c:v>41395</c:v>
                </c:pt>
                <c:pt idx="2685">
                  <c:v>41396</c:v>
                </c:pt>
                <c:pt idx="2686">
                  <c:v>41397</c:v>
                </c:pt>
                <c:pt idx="2687">
                  <c:v>41398</c:v>
                </c:pt>
                <c:pt idx="2688">
                  <c:v>41399</c:v>
                </c:pt>
                <c:pt idx="2689">
                  <c:v>41400</c:v>
                </c:pt>
                <c:pt idx="2690">
                  <c:v>41401</c:v>
                </c:pt>
                <c:pt idx="2691">
                  <c:v>41402</c:v>
                </c:pt>
                <c:pt idx="2692">
                  <c:v>41403</c:v>
                </c:pt>
                <c:pt idx="2693">
                  <c:v>41404</c:v>
                </c:pt>
                <c:pt idx="2694">
                  <c:v>41405</c:v>
                </c:pt>
                <c:pt idx="2695">
                  <c:v>41406</c:v>
                </c:pt>
                <c:pt idx="2696">
                  <c:v>41407</c:v>
                </c:pt>
                <c:pt idx="2697">
                  <c:v>41408</c:v>
                </c:pt>
                <c:pt idx="2698">
                  <c:v>41409</c:v>
                </c:pt>
                <c:pt idx="2699">
                  <c:v>41410</c:v>
                </c:pt>
                <c:pt idx="2700">
                  <c:v>41411</c:v>
                </c:pt>
                <c:pt idx="2701">
                  <c:v>41412</c:v>
                </c:pt>
                <c:pt idx="2702">
                  <c:v>41413</c:v>
                </c:pt>
                <c:pt idx="2703">
                  <c:v>41414</c:v>
                </c:pt>
                <c:pt idx="2704">
                  <c:v>41415</c:v>
                </c:pt>
                <c:pt idx="2705">
                  <c:v>41416</c:v>
                </c:pt>
                <c:pt idx="2706">
                  <c:v>41417</c:v>
                </c:pt>
                <c:pt idx="2707">
                  <c:v>41418</c:v>
                </c:pt>
                <c:pt idx="2708">
                  <c:v>41419</c:v>
                </c:pt>
                <c:pt idx="2709">
                  <c:v>41420</c:v>
                </c:pt>
                <c:pt idx="2710">
                  <c:v>41421</c:v>
                </c:pt>
                <c:pt idx="2711">
                  <c:v>41422</c:v>
                </c:pt>
                <c:pt idx="2712">
                  <c:v>41423</c:v>
                </c:pt>
                <c:pt idx="2713">
                  <c:v>41424</c:v>
                </c:pt>
                <c:pt idx="2714">
                  <c:v>41425</c:v>
                </c:pt>
                <c:pt idx="2715">
                  <c:v>41426</c:v>
                </c:pt>
                <c:pt idx="2716">
                  <c:v>41427</c:v>
                </c:pt>
                <c:pt idx="2717">
                  <c:v>41428</c:v>
                </c:pt>
                <c:pt idx="2718">
                  <c:v>41429</c:v>
                </c:pt>
                <c:pt idx="2719">
                  <c:v>41430</c:v>
                </c:pt>
                <c:pt idx="2720">
                  <c:v>41431</c:v>
                </c:pt>
                <c:pt idx="2721">
                  <c:v>41432</c:v>
                </c:pt>
                <c:pt idx="2722">
                  <c:v>41433</c:v>
                </c:pt>
                <c:pt idx="2723">
                  <c:v>41434</c:v>
                </c:pt>
                <c:pt idx="2724">
                  <c:v>41435</c:v>
                </c:pt>
                <c:pt idx="2725">
                  <c:v>41436</c:v>
                </c:pt>
                <c:pt idx="2726">
                  <c:v>41437</c:v>
                </c:pt>
                <c:pt idx="2727">
                  <c:v>41438</c:v>
                </c:pt>
                <c:pt idx="2728">
                  <c:v>41439</c:v>
                </c:pt>
                <c:pt idx="2729">
                  <c:v>41440</c:v>
                </c:pt>
                <c:pt idx="2730">
                  <c:v>41441</c:v>
                </c:pt>
                <c:pt idx="2731">
                  <c:v>41442</c:v>
                </c:pt>
                <c:pt idx="2732">
                  <c:v>41443</c:v>
                </c:pt>
                <c:pt idx="2733">
                  <c:v>41444</c:v>
                </c:pt>
                <c:pt idx="2734">
                  <c:v>41445</c:v>
                </c:pt>
                <c:pt idx="2735">
                  <c:v>41446</c:v>
                </c:pt>
                <c:pt idx="2736">
                  <c:v>41447</c:v>
                </c:pt>
                <c:pt idx="2737">
                  <c:v>41448</c:v>
                </c:pt>
                <c:pt idx="2738">
                  <c:v>41449</c:v>
                </c:pt>
                <c:pt idx="2739">
                  <c:v>41450</c:v>
                </c:pt>
                <c:pt idx="2740">
                  <c:v>41451</c:v>
                </c:pt>
                <c:pt idx="2741">
                  <c:v>41452</c:v>
                </c:pt>
                <c:pt idx="2742">
                  <c:v>41453</c:v>
                </c:pt>
                <c:pt idx="2743">
                  <c:v>41454</c:v>
                </c:pt>
                <c:pt idx="2744">
                  <c:v>41455</c:v>
                </c:pt>
                <c:pt idx="2745">
                  <c:v>41456</c:v>
                </c:pt>
                <c:pt idx="2746">
                  <c:v>41457</c:v>
                </c:pt>
                <c:pt idx="2747">
                  <c:v>41458</c:v>
                </c:pt>
                <c:pt idx="2748">
                  <c:v>41459</c:v>
                </c:pt>
                <c:pt idx="2749">
                  <c:v>41460</c:v>
                </c:pt>
                <c:pt idx="2750">
                  <c:v>41461</c:v>
                </c:pt>
                <c:pt idx="2751">
                  <c:v>41462</c:v>
                </c:pt>
                <c:pt idx="2752">
                  <c:v>41463</c:v>
                </c:pt>
                <c:pt idx="2753">
                  <c:v>41464</c:v>
                </c:pt>
                <c:pt idx="2754">
                  <c:v>41465</c:v>
                </c:pt>
                <c:pt idx="2755">
                  <c:v>41466</c:v>
                </c:pt>
                <c:pt idx="2756">
                  <c:v>41467</c:v>
                </c:pt>
                <c:pt idx="2757">
                  <c:v>41468</c:v>
                </c:pt>
                <c:pt idx="2758">
                  <c:v>41469</c:v>
                </c:pt>
                <c:pt idx="2759">
                  <c:v>41470</c:v>
                </c:pt>
                <c:pt idx="2760">
                  <c:v>41471</c:v>
                </c:pt>
                <c:pt idx="2761">
                  <c:v>41472</c:v>
                </c:pt>
                <c:pt idx="2762">
                  <c:v>41473</c:v>
                </c:pt>
                <c:pt idx="2763">
                  <c:v>41474</c:v>
                </c:pt>
                <c:pt idx="2764">
                  <c:v>41475</c:v>
                </c:pt>
                <c:pt idx="2765">
                  <c:v>41476</c:v>
                </c:pt>
                <c:pt idx="2766">
                  <c:v>41477</c:v>
                </c:pt>
                <c:pt idx="2767">
                  <c:v>41478</c:v>
                </c:pt>
                <c:pt idx="2768">
                  <c:v>41479</c:v>
                </c:pt>
                <c:pt idx="2769">
                  <c:v>41480</c:v>
                </c:pt>
                <c:pt idx="2770">
                  <c:v>41481</c:v>
                </c:pt>
                <c:pt idx="2771">
                  <c:v>41482</c:v>
                </c:pt>
                <c:pt idx="2772">
                  <c:v>41483</c:v>
                </c:pt>
                <c:pt idx="2773">
                  <c:v>41484</c:v>
                </c:pt>
                <c:pt idx="2774">
                  <c:v>41485</c:v>
                </c:pt>
                <c:pt idx="2775">
                  <c:v>41486</c:v>
                </c:pt>
                <c:pt idx="2776">
                  <c:v>41487</c:v>
                </c:pt>
                <c:pt idx="2777">
                  <c:v>41488</c:v>
                </c:pt>
                <c:pt idx="2778">
                  <c:v>41489</c:v>
                </c:pt>
                <c:pt idx="2779">
                  <c:v>41490</c:v>
                </c:pt>
                <c:pt idx="2780">
                  <c:v>41491</c:v>
                </c:pt>
                <c:pt idx="2781">
                  <c:v>41492</c:v>
                </c:pt>
                <c:pt idx="2782">
                  <c:v>41493</c:v>
                </c:pt>
                <c:pt idx="2783">
                  <c:v>41494</c:v>
                </c:pt>
                <c:pt idx="2784">
                  <c:v>41495</c:v>
                </c:pt>
                <c:pt idx="2785">
                  <c:v>41496</c:v>
                </c:pt>
                <c:pt idx="2786">
                  <c:v>41497</c:v>
                </c:pt>
                <c:pt idx="2787">
                  <c:v>41498</c:v>
                </c:pt>
                <c:pt idx="2788">
                  <c:v>41499</c:v>
                </c:pt>
                <c:pt idx="2789">
                  <c:v>41500</c:v>
                </c:pt>
                <c:pt idx="2790">
                  <c:v>41501</c:v>
                </c:pt>
                <c:pt idx="2791">
                  <c:v>41502</c:v>
                </c:pt>
                <c:pt idx="2792">
                  <c:v>41503</c:v>
                </c:pt>
                <c:pt idx="2793">
                  <c:v>41504</c:v>
                </c:pt>
                <c:pt idx="2794">
                  <c:v>41505</c:v>
                </c:pt>
                <c:pt idx="2795">
                  <c:v>41506</c:v>
                </c:pt>
                <c:pt idx="2796">
                  <c:v>41507</c:v>
                </c:pt>
                <c:pt idx="2797">
                  <c:v>41508</c:v>
                </c:pt>
                <c:pt idx="2798">
                  <c:v>41509</c:v>
                </c:pt>
                <c:pt idx="2799">
                  <c:v>41510</c:v>
                </c:pt>
                <c:pt idx="2800">
                  <c:v>41511</c:v>
                </c:pt>
                <c:pt idx="2801">
                  <c:v>41512</c:v>
                </c:pt>
                <c:pt idx="2802">
                  <c:v>41513</c:v>
                </c:pt>
                <c:pt idx="2803">
                  <c:v>41514</c:v>
                </c:pt>
                <c:pt idx="2804">
                  <c:v>41515</c:v>
                </c:pt>
                <c:pt idx="2805">
                  <c:v>41516</c:v>
                </c:pt>
                <c:pt idx="2806">
                  <c:v>41517</c:v>
                </c:pt>
                <c:pt idx="2807">
                  <c:v>41518</c:v>
                </c:pt>
                <c:pt idx="2808">
                  <c:v>41519</c:v>
                </c:pt>
                <c:pt idx="2809">
                  <c:v>41520</c:v>
                </c:pt>
                <c:pt idx="2810">
                  <c:v>41521</c:v>
                </c:pt>
                <c:pt idx="2811">
                  <c:v>41522</c:v>
                </c:pt>
                <c:pt idx="2812">
                  <c:v>41523</c:v>
                </c:pt>
                <c:pt idx="2813">
                  <c:v>41524</c:v>
                </c:pt>
                <c:pt idx="2814">
                  <c:v>41525</c:v>
                </c:pt>
                <c:pt idx="2815">
                  <c:v>41526</c:v>
                </c:pt>
                <c:pt idx="2816">
                  <c:v>41527</c:v>
                </c:pt>
                <c:pt idx="2817">
                  <c:v>41528</c:v>
                </c:pt>
                <c:pt idx="2818">
                  <c:v>41529</c:v>
                </c:pt>
                <c:pt idx="2819">
                  <c:v>41530</c:v>
                </c:pt>
                <c:pt idx="2820">
                  <c:v>41531</c:v>
                </c:pt>
                <c:pt idx="2821">
                  <c:v>41532</c:v>
                </c:pt>
                <c:pt idx="2822">
                  <c:v>41533</c:v>
                </c:pt>
                <c:pt idx="2823">
                  <c:v>41534</c:v>
                </c:pt>
                <c:pt idx="2824">
                  <c:v>41535</c:v>
                </c:pt>
                <c:pt idx="2825">
                  <c:v>41536</c:v>
                </c:pt>
                <c:pt idx="2826">
                  <c:v>41537</c:v>
                </c:pt>
                <c:pt idx="2827">
                  <c:v>41538</c:v>
                </c:pt>
                <c:pt idx="2828">
                  <c:v>41539</c:v>
                </c:pt>
                <c:pt idx="2829">
                  <c:v>41540</c:v>
                </c:pt>
                <c:pt idx="2830">
                  <c:v>41541</c:v>
                </c:pt>
                <c:pt idx="2831">
                  <c:v>41542</c:v>
                </c:pt>
                <c:pt idx="2832">
                  <c:v>41543</c:v>
                </c:pt>
                <c:pt idx="2833">
                  <c:v>41544</c:v>
                </c:pt>
                <c:pt idx="2834">
                  <c:v>41545</c:v>
                </c:pt>
                <c:pt idx="2835">
                  <c:v>41546</c:v>
                </c:pt>
                <c:pt idx="2836">
                  <c:v>41547</c:v>
                </c:pt>
                <c:pt idx="2837">
                  <c:v>41548</c:v>
                </c:pt>
                <c:pt idx="2838">
                  <c:v>41549</c:v>
                </c:pt>
                <c:pt idx="2839">
                  <c:v>41550</c:v>
                </c:pt>
                <c:pt idx="2840">
                  <c:v>41551</c:v>
                </c:pt>
                <c:pt idx="2841">
                  <c:v>41552</c:v>
                </c:pt>
                <c:pt idx="2842">
                  <c:v>41553</c:v>
                </c:pt>
                <c:pt idx="2843">
                  <c:v>41554</c:v>
                </c:pt>
                <c:pt idx="2844">
                  <c:v>41555</c:v>
                </c:pt>
                <c:pt idx="2845">
                  <c:v>41556</c:v>
                </c:pt>
                <c:pt idx="2846">
                  <c:v>41557</c:v>
                </c:pt>
                <c:pt idx="2847">
                  <c:v>41558</c:v>
                </c:pt>
                <c:pt idx="2848">
                  <c:v>41559</c:v>
                </c:pt>
                <c:pt idx="2849">
                  <c:v>41560</c:v>
                </c:pt>
                <c:pt idx="2850">
                  <c:v>41561</c:v>
                </c:pt>
                <c:pt idx="2851">
                  <c:v>41562</c:v>
                </c:pt>
                <c:pt idx="2852">
                  <c:v>41563</c:v>
                </c:pt>
                <c:pt idx="2853">
                  <c:v>41564</c:v>
                </c:pt>
                <c:pt idx="2854">
                  <c:v>41565</c:v>
                </c:pt>
                <c:pt idx="2855">
                  <c:v>41566</c:v>
                </c:pt>
                <c:pt idx="2856">
                  <c:v>41567</c:v>
                </c:pt>
                <c:pt idx="2857">
                  <c:v>41568</c:v>
                </c:pt>
                <c:pt idx="2858">
                  <c:v>41569</c:v>
                </c:pt>
                <c:pt idx="2859">
                  <c:v>41570</c:v>
                </c:pt>
                <c:pt idx="2860">
                  <c:v>41571</c:v>
                </c:pt>
                <c:pt idx="2861">
                  <c:v>41572</c:v>
                </c:pt>
                <c:pt idx="2862">
                  <c:v>41573</c:v>
                </c:pt>
                <c:pt idx="2863">
                  <c:v>41574</c:v>
                </c:pt>
                <c:pt idx="2864">
                  <c:v>41575</c:v>
                </c:pt>
                <c:pt idx="2865">
                  <c:v>41576</c:v>
                </c:pt>
                <c:pt idx="2866">
                  <c:v>41577</c:v>
                </c:pt>
                <c:pt idx="2867">
                  <c:v>41578</c:v>
                </c:pt>
                <c:pt idx="2868">
                  <c:v>41579</c:v>
                </c:pt>
                <c:pt idx="2869">
                  <c:v>41580</c:v>
                </c:pt>
                <c:pt idx="2870">
                  <c:v>41581</c:v>
                </c:pt>
                <c:pt idx="2871">
                  <c:v>41582</c:v>
                </c:pt>
                <c:pt idx="2872">
                  <c:v>41583</c:v>
                </c:pt>
                <c:pt idx="2873">
                  <c:v>41584</c:v>
                </c:pt>
                <c:pt idx="2874">
                  <c:v>41585</c:v>
                </c:pt>
                <c:pt idx="2875">
                  <c:v>41586</c:v>
                </c:pt>
                <c:pt idx="2876">
                  <c:v>41587</c:v>
                </c:pt>
                <c:pt idx="2877">
                  <c:v>41588</c:v>
                </c:pt>
                <c:pt idx="2878">
                  <c:v>41589</c:v>
                </c:pt>
                <c:pt idx="2879">
                  <c:v>41590</c:v>
                </c:pt>
                <c:pt idx="2880">
                  <c:v>41591</c:v>
                </c:pt>
                <c:pt idx="2881">
                  <c:v>41592</c:v>
                </c:pt>
                <c:pt idx="2882">
                  <c:v>41593</c:v>
                </c:pt>
                <c:pt idx="2883">
                  <c:v>41594</c:v>
                </c:pt>
                <c:pt idx="2884">
                  <c:v>41595</c:v>
                </c:pt>
                <c:pt idx="2885">
                  <c:v>41596</c:v>
                </c:pt>
                <c:pt idx="2886">
                  <c:v>41597</c:v>
                </c:pt>
                <c:pt idx="2887">
                  <c:v>41598</c:v>
                </c:pt>
                <c:pt idx="2888">
                  <c:v>41599</c:v>
                </c:pt>
                <c:pt idx="2889">
                  <c:v>41600</c:v>
                </c:pt>
                <c:pt idx="2890">
                  <c:v>41601</c:v>
                </c:pt>
                <c:pt idx="2891">
                  <c:v>41602</c:v>
                </c:pt>
                <c:pt idx="2892">
                  <c:v>41603</c:v>
                </c:pt>
                <c:pt idx="2893">
                  <c:v>41604</c:v>
                </c:pt>
                <c:pt idx="2894">
                  <c:v>41605</c:v>
                </c:pt>
                <c:pt idx="2895">
                  <c:v>41606</c:v>
                </c:pt>
                <c:pt idx="2896">
                  <c:v>41607</c:v>
                </c:pt>
                <c:pt idx="2897">
                  <c:v>41608</c:v>
                </c:pt>
                <c:pt idx="2898">
                  <c:v>41609</c:v>
                </c:pt>
                <c:pt idx="2899">
                  <c:v>41610</c:v>
                </c:pt>
                <c:pt idx="2900">
                  <c:v>41611</c:v>
                </c:pt>
                <c:pt idx="2901">
                  <c:v>41612</c:v>
                </c:pt>
                <c:pt idx="2902">
                  <c:v>41613</c:v>
                </c:pt>
                <c:pt idx="2903">
                  <c:v>41614</c:v>
                </c:pt>
                <c:pt idx="2904">
                  <c:v>41615</c:v>
                </c:pt>
                <c:pt idx="2905">
                  <c:v>41616</c:v>
                </c:pt>
                <c:pt idx="2906">
                  <c:v>41617</c:v>
                </c:pt>
                <c:pt idx="2907">
                  <c:v>41618</c:v>
                </c:pt>
                <c:pt idx="2908">
                  <c:v>41619</c:v>
                </c:pt>
                <c:pt idx="2909">
                  <c:v>41620</c:v>
                </c:pt>
                <c:pt idx="2910">
                  <c:v>41621</c:v>
                </c:pt>
                <c:pt idx="2911">
                  <c:v>41622</c:v>
                </c:pt>
                <c:pt idx="2912">
                  <c:v>41623</c:v>
                </c:pt>
                <c:pt idx="2913">
                  <c:v>41624</c:v>
                </c:pt>
                <c:pt idx="2914">
                  <c:v>41625</c:v>
                </c:pt>
                <c:pt idx="2915">
                  <c:v>41626</c:v>
                </c:pt>
                <c:pt idx="2916">
                  <c:v>41627</c:v>
                </c:pt>
                <c:pt idx="2917">
                  <c:v>41628</c:v>
                </c:pt>
                <c:pt idx="2918">
                  <c:v>41629</c:v>
                </c:pt>
                <c:pt idx="2919">
                  <c:v>41630</c:v>
                </c:pt>
                <c:pt idx="2920">
                  <c:v>41631</c:v>
                </c:pt>
                <c:pt idx="2921">
                  <c:v>41632</c:v>
                </c:pt>
                <c:pt idx="2922">
                  <c:v>41633</c:v>
                </c:pt>
                <c:pt idx="2923">
                  <c:v>41634</c:v>
                </c:pt>
                <c:pt idx="2924">
                  <c:v>41635</c:v>
                </c:pt>
                <c:pt idx="2925">
                  <c:v>41636</c:v>
                </c:pt>
                <c:pt idx="2926">
                  <c:v>41637</c:v>
                </c:pt>
                <c:pt idx="2927">
                  <c:v>41638</c:v>
                </c:pt>
                <c:pt idx="2928">
                  <c:v>41639</c:v>
                </c:pt>
                <c:pt idx="2930">
                  <c:v>41640</c:v>
                </c:pt>
                <c:pt idx="2931">
                  <c:v>41641</c:v>
                </c:pt>
                <c:pt idx="2932">
                  <c:v>41642</c:v>
                </c:pt>
                <c:pt idx="2933">
                  <c:v>41643</c:v>
                </c:pt>
                <c:pt idx="2934">
                  <c:v>41644</c:v>
                </c:pt>
                <c:pt idx="2935">
                  <c:v>41645</c:v>
                </c:pt>
                <c:pt idx="2936">
                  <c:v>41646</c:v>
                </c:pt>
                <c:pt idx="2937">
                  <c:v>41647</c:v>
                </c:pt>
                <c:pt idx="2938">
                  <c:v>41648</c:v>
                </c:pt>
                <c:pt idx="2939">
                  <c:v>41649</c:v>
                </c:pt>
                <c:pt idx="2940">
                  <c:v>41650</c:v>
                </c:pt>
                <c:pt idx="2941">
                  <c:v>41651</c:v>
                </c:pt>
                <c:pt idx="2942">
                  <c:v>41652</c:v>
                </c:pt>
                <c:pt idx="2943">
                  <c:v>41653</c:v>
                </c:pt>
                <c:pt idx="2944">
                  <c:v>41654</c:v>
                </c:pt>
                <c:pt idx="2945">
                  <c:v>41655</c:v>
                </c:pt>
                <c:pt idx="2946">
                  <c:v>41656</c:v>
                </c:pt>
                <c:pt idx="2947">
                  <c:v>41657</c:v>
                </c:pt>
                <c:pt idx="2948">
                  <c:v>41658</c:v>
                </c:pt>
                <c:pt idx="2949">
                  <c:v>41659</c:v>
                </c:pt>
                <c:pt idx="2950">
                  <c:v>41660</c:v>
                </c:pt>
                <c:pt idx="2951">
                  <c:v>41661</c:v>
                </c:pt>
                <c:pt idx="2952">
                  <c:v>41662</c:v>
                </c:pt>
                <c:pt idx="2953">
                  <c:v>41663</c:v>
                </c:pt>
                <c:pt idx="2954">
                  <c:v>41664</c:v>
                </c:pt>
                <c:pt idx="2955">
                  <c:v>41665</c:v>
                </c:pt>
                <c:pt idx="2956">
                  <c:v>41666</c:v>
                </c:pt>
                <c:pt idx="2957">
                  <c:v>41667</c:v>
                </c:pt>
                <c:pt idx="2958">
                  <c:v>41668</c:v>
                </c:pt>
                <c:pt idx="2959">
                  <c:v>41669</c:v>
                </c:pt>
                <c:pt idx="2960">
                  <c:v>41670</c:v>
                </c:pt>
                <c:pt idx="2961">
                  <c:v>41671</c:v>
                </c:pt>
                <c:pt idx="2962">
                  <c:v>41672</c:v>
                </c:pt>
                <c:pt idx="2963">
                  <c:v>41673</c:v>
                </c:pt>
                <c:pt idx="2964">
                  <c:v>41674</c:v>
                </c:pt>
                <c:pt idx="2965">
                  <c:v>41675</c:v>
                </c:pt>
                <c:pt idx="2966">
                  <c:v>41676</c:v>
                </c:pt>
                <c:pt idx="2967">
                  <c:v>41677</c:v>
                </c:pt>
                <c:pt idx="2968">
                  <c:v>41678</c:v>
                </c:pt>
                <c:pt idx="2969">
                  <c:v>41679</c:v>
                </c:pt>
                <c:pt idx="2970">
                  <c:v>41680</c:v>
                </c:pt>
                <c:pt idx="2971">
                  <c:v>41681</c:v>
                </c:pt>
                <c:pt idx="2972">
                  <c:v>41682</c:v>
                </c:pt>
                <c:pt idx="2973">
                  <c:v>41683</c:v>
                </c:pt>
                <c:pt idx="2974">
                  <c:v>41684</c:v>
                </c:pt>
                <c:pt idx="2975">
                  <c:v>41685</c:v>
                </c:pt>
                <c:pt idx="2976">
                  <c:v>41686</c:v>
                </c:pt>
                <c:pt idx="2977">
                  <c:v>41687</c:v>
                </c:pt>
                <c:pt idx="2978">
                  <c:v>41688</c:v>
                </c:pt>
                <c:pt idx="2979">
                  <c:v>41689</c:v>
                </c:pt>
                <c:pt idx="2980">
                  <c:v>41690</c:v>
                </c:pt>
                <c:pt idx="2981">
                  <c:v>41691</c:v>
                </c:pt>
                <c:pt idx="2982">
                  <c:v>41692</c:v>
                </c:pt>
                <c:pt idx="2983">
                  <c:v>41693</c:v>
                </c:pt>
                <c:pt idx="2984">
                  <c:v>41694</c:v>
                </c:pt>
                <c:pt idx="2985">
                  <c:v>41695</c:v>
                </c:pt>
                <c:pt idx="2986">
                  <c:v>41696</c:v>
                </c:pt>
                <c:pt idx="2987">
                  <c:v>41697</c:v>
                </c:pt>
                <c:pt idx="2988">
                  <c:v>41698</c:v>
                </c:pt>
                <c:pt idx="2989">
                  <c:v>41699</c:v>
                </c:pt>
                <c:pt idx="2990">
                  <c:v>41700</c:v>
                </c:pt>
                <c:pt idx="2991">
                  <c:v>41701</c:v>
                </c:pt>
                <c:pt idx="2992">
                  <c:v>41702</c:v>
                </c:pt>
                <c:pt idx="2993">
                  <c:v>41703</c:v>
                </c:pt>
                <c:pt idx="2994">
                  <c:v>41704</c:v>
                </c:pt>
                <c:pt idx="2995">
                  <c:v>41705</c:v>
                </c:pt>
                <c:pt idx="2996">
                  <c:v>41706</c:v>
                </c:pt>
                <c:pt idx="2997">
                  <c:v>41707</c:v>
                </c:pt>
                <c:pt idx="2998">
                  <c:v>41708</c:v>
                </c:pt>
                <c:pt idx="2999">
                  <c:v>41709</c:v>
                </c:pt>
                <c:pt idx="3000">
                  <c:v>41710</c:v>
                </c:pt>
                <c:pt idx="3001">
                  <c:v>41711</c:v>
                </c:pt>
                <c:pt idx="3002">
                  <c:v>41712</c:v>
                </c:pt>
                <c:pt idx="3003">
                  <c:v>41713</c:v>
                </c:pt>
                <c:pt idx="3004">
                  <c:v>41714</c:v>
                </c:pt>
                <c:pt idx="3005">
                  <c:v>41715</c:v>
                </c:pt>
                <c:pt idx="3006">
                  <c:v>41716</c:v>
                </c:pt>
                <c:pt idx="3007">
                  <c:v>41717</c:v>
                </c:pt>
                <c:pt idx="3008">
                  <c:v>41718</c:v>
                </c:pt>
                <c:pt idx="3009">
                  <c:v>41719</c:v>
                </c:pt>
                <c:pt idx="3010">
                  <c:v>41720</c:v>
                </c:pt>
                <c:pt idx="3011">
                  <c:v>41721</c:v>
                </c:pt>
                <c:pt idx="3012">
                  <c:v>41722</c:v>
                </c:pt>
                <c:pt idx="3013">
                  <c:v>41723</c:v>
                </c:pt>
                <c:pt idx="3014">
                  <c:v>41724</c:v>
                </c:pt>
                <c:pt idx="3015">
                  <c:v>41725</c:v>
                </c:pt>
                <c:pt idx="3016">
                  <c:v>41726</c:v>
                </c:pt>
                <c:pt idx="3017">
                  <c:v>41727</c:v>
                </c:pt>
                <c:pt idx="3018">
                  <c:v>41728</c:v>
                </c:pt>
                <c:pt idx="3019">
                  <c:v>41729</c:v>
                </c:pt>
                <c:pt idx="3020">
                  <c:v>41730</c:v>
                </c:pt>
                <c:pt idx="3021">
                  <c:v>41731</c:v>
                </c:pt>
                <c:pt idx="3022">
                  <c:v>41732</c:v>
                </c:pt>
                <c:pt idx="3023">
                  <c:v>41733</c:v>
                </c:pt>
                <c:pt idx="3024">
                  <c:v>41734</c:v>
                </c:pt>
                <c:pt idx="3025">
                  <c:v>41735</c:v>
                </c:pt>
                <c:pt idx="3026">
                  <c:v>41736</c:v>
                </c:pt>
                <c:pt idx="3027">
                  <c:v>41737</c:v>
                </c:pt>
                <c:pt idx="3028">
                  <c:v>41738</c:v>
                </c:pt>
                <c:pt idx="3029">
                  <c:v>41739</c:v>
                </c:pt>
                <c:pt idx="3030">
                  <c:v>41740</c:v>
                </c:pt>
                <c:pt idx="3031">
                  <c:v>41741</c:v>
                </c:pt>
                <c:pt idx="3032">
                  <c:v>41742</c:v>
                </c:pt>
                <c:pt idx="3033">
                  <c:v>41743</c:v>
                </c:pt>
                <c:pt idx="3034">
                  <c:v>41744</c:v>
                </c:pt>
                <c:pt idx="3035">
                  <c:v>41745</c:v>
                </c:pt>
                <c:pt idx="3036">
                  <c:v>41746</c:v>
                </c:pt>
                <c:pt idx="3037">
                  <c:v>41747</c:v>
                </c:pt>
                <c:pt idx="3038">
                  <c:v>41748</c:v>
                </c:pt>
                <c:pt idx="3039">
                  <c:v>41749</c:v>
                </c:pt>
                <c:pt idx="3040">
                  <c:v>41750</c:v>
                </c:pt>
                <c:pt idx="3041">
                  <c:v>41751</c:v>
                </c:pt>
                <c:pt idx="3042">
                  <c:v>41752</c:v>
                </c:pt>
                <c:pt idx="3043">
                  <c:v>41753</c:v>
                </c:pt>
                <c:pt idx="3044">
                  <c:v>41754</c:v>
                </c:pt>
                <c:pt idx="3045">
                  <c:v>41755</c:v>
                </c:pt>
                <c:pt idx="3046">
                  <c:v>41756</c:v>
                </c:pt>
                <c:pt idx="3047">
                  <c:v>41757</c:v>
                </c:pt>
                <c:pt idx="3048">
                  <c:v>41758</c:v>
                </c:pt>
                <c:pt idx="3049">
                  <c:v>41759</c:v>
                </c:pt>
                <c:pt idx="3050">
                  <c:v>41760</c:v>
                </c:pt>
                <c:pt idx="3051">
                  <c:v>41761</c:v>
                </c:pt>
                <c:pt idx="3052">
                  <c:v>41762</c:v>
                </c:pt>
                <c:pt idx="3053">
                  <c:v>41763</c:v>
                </c:pt>
                <c:pt idx="3054">
                  <c:v>41764</c:v>
                </c:pt>
                <c:pt idx="3055">
                  <c:v>41765</c:v>
                </c:pt>
                <c:pt idx="3056">
                  <c:v>41766</c:v>
                </c:pt>
                <c:pt idx="3057">
                  <c:v>41767</c:v>
                </c:pt>
                <c:pt idx="3058">
                  <c:v>41768</c:v>
                </c:pt>
                <c:pt idx="3059">
                  <c:v>41769</c:v>
                </c:pt>
                <c:pt idx="3060">
                  <c:v>41770</c:v>
                </c:pt>
                <c:pt idx="3061">
                  <c:v>41771</c:v>
                </c:pt>
                <c:pt idx="3062">
                  <c:v>41772</c:v>
                </c:pt>
                <c:pt idx="3063">
                  <c:v>41773</c:v>
                </c:pt>
                <c:pt idx="3064">
                  <c:v>41774</c:v>
                </c:pt>
                <c:pt idx="3065">
                  <c:v>41775</c:v>
                </c:pt>
                <c:pt idx="3066">
                  <c:v>41776</c:v>
                </c:pt>
                <c:pt idx="3067">
                  <c:v>41777</c:v>
                </c:pt>
                <c:pt idx="3068">
                  <c:v>41778</c:v>
                </c:pt>
                <c:pt idx="3069">
                  <c:v>41779</c:v>
                </c:pt>
                <c:pt idx="3070">
                  <c:v>41780</c:v>
                </c:pt>
                <c:pt idx="3071">
                  <c:v>41781</c:v>
                </c:pt>
                <c:pt idx="3072">
                  <c:v>41782</c:v>
                </c:pt>
                <c:pt idx="3073">
                  <c:v>41783</c:v>
                </c:pt>
                <c:pt idx="3074">
                  <c:v>41784</c:v>
                </c:pt>
                <c:pt idx="3075">
                  <c:v>41785</c:v>
                </c:pt>
                <c:pt idx="3076">
                  <c:v>41786</c:v>
                </c:pt>
                <c:pt idx="3077">
                  <c:v>41787</c:v>
                </c:pt>
                <c:pt idx="3078">
                  <c:v>41788</c:v>
                </c:pt>
                <c:pt idx="3079">
                  <c:v>41789</c:v>
                </c:pt>
                <c:pt idx="3080">
                  <c:v>41790</c:v>
                </c:pt>
                <c:pt idx="3081">
                  <c:v>41791</c:v>
                </c:pt>
                <c:pt idx="3082">
                  <c:v>41792</c:v>
                </c:pt>
                <c:pt idx="3083">
                  <c:v>41793</c:v>
                </c:pt>
                <c:pt idx="3084">
                  <c:v>41794</c:v>
                </c:pt>
                <c:pt idx="3085">
                  <c:v>41795</c:v>
                </c:pt>
                <c:pt idx="3086">
                  <c:v>41796</c:v>
                </c:pt>
                <c:pt idx="3087">
                  <c:v>41797</c:v>
                </c:pt>
                <c:pt idx="3088">
                  <c:v>41798</c:v>
                </c:pt>
                <c:pt idx="3089">
                  <c:v>41799</c:v>
                </c:pt>
                <c:pt idx="3090">
                  <c:v>41800</c:v>
                </c:pt>
                <c:pt idx="3091">
                  <c:v>41801</c:v>
                </c:pt>
                <c:pt idx="3092">
                  <c:v>41802</c:v>
                </c:pt>
                <c:pt idx="3093">
                  <c:v>41803</c:v>
                </c:pt>
                <c:pt idx="3094">
                  <c:v>41804</c:v>
                </c:pt>
                <c:pt idx="3095">
                  <c:v>41805</c:v>
                </c:pt>
                <c:pt idx="3096">
                  <c:v>41806</c:v>
                </c:pt>
                <c:pt idx="3097">
                  <c:v>41807</c:v>
                </c:pt>
                <c:pt idx="3098">
                  <c:v>41808</c:v>
                </c:pt>
                <c:pt idx="3099">
                  <c:v>41809</c:v>
                </c:pt>
                <c:pt idx="3100">
                  <c:v>41810</c:v>
                </c:pt>
                <c:pt idx="3101">
                  <c:v>41811</c:v>
                </c:pt>
                <c:pt idx="3102">
                  <c:v>41812</c:v>
                </c:pt>
                <c:pt idx="3103">
                  <c:v>41813</c:v>
                </c:pt>
                <c:pt idx="3104">
                  <c:v>41814</c:v>
                </c:pt>
                <c:pt idx="3105">
                  <c:v>41815</c:v>
                </c:pt>
                <c:pt idx="3106">
                  <c:v>41816</c:v>
                </c:pt>
                <c:pt idx="3107">
                  <c:v>41817</c:v>
                </c:pt>
                <c:pt idx="3108">
                  <c:v>41818</c:v>
                </c:pt>
                <c:pt idx="3109">
                  <c:v>41819</c:v>
                </c:pt>
                <c:pt idx="3110">
                  <c:v>41820</c:v>
                </c:pt>
                <c:pt idx="3111">
                  <c:v>41821</c:v>
                </c:pt>
                <c:pt idx="3112">
                  <c:v>41822</c:v>
                </c:pt>
                <c:pt idx="3113">
                  <c:v>41823</c:v>
                </c:pt>
                <c:pt idx="3114">
                  <c:v>41824</c:v>
                </c:pt>
                <c:pt idx="3115">
                  <c:v>41825</c:v>
                </c:pt>
                <c:pt idx="3116">
                  <c:v>41826</c:v>
                </c:pt>
                <c:pt idx="3117">
                  <c:v>41827</c:v>
                </c:pt>
                <c:pt idx="3118">
                  <c:v>41828</c:v>
                </c:pt>
                <c:pt idx="3119">
                  <c:v>41829</c:v>
                </c:pt>
                <c:pt idx="3120">
                  <c:v>41830</c:v>
                </c:pt>
                <c:pt idx="3121">
                  <c:v>41831</c:v>
                </c:pt>
                <c:pt idx="3122">
                  <c:v>41832</c:v>
                </c:pt>
                <c:pt idx="3123">
                  <c:v>41833</c:v>
                </c:pt>
                <c:pt idx="3124">
                  <c:v>41834</c:v>
                </c:pt>
                <c:pt idx="3125">
                  <c:v>41835</c:v>
                </c:pt>
                <c:pt idx="3126">
                  <c:v>41836</c:v>
                </c:pt>
                <c:pt idx="3127">
                  <c:v>41837</c:v>
                </c:pt>
                <c:pt idx="3128">
                  <c:v>41838</c:v>
                </c:pt>
                <c:pt idx="3129">
                  <c:v>41839</c:v>
                </c:pt>
                <c:pt idx="3130">
                  <c:v>41840</c:v>
                </c:pt>
                <c:pt idx="3131">
                  <c:v>41841</c:v>
                </c:pt>
                <c:pt idx="3132">
                  <c:v>41842</c:v>
                </c:pt>
                <c:pt idx="3133">
                  <c:v>41843</c:v>
                </c:pt>
                <c:pt idx="3134">
                  <c:v>41844</c:v>
                </c:pt>
                <c:pt idx="3135">
                  <c:v>41845</c:v>
                </c:pt>
                <c:pt idx="3136">
                  <c:v>41846</c:v>
                </c:pt>
                <c:pt idx="3137">
                  <c:v>41847</c:v>
                </c:pt>
                <c:pt idx="3138">
                  <c:v>41848</c:v>
                </c:pt>
                <c:pt idx="3139">
                  <c:v>41849</c:v>
                </c:pt>
                <c:pt idx="3140">
                  <c:v>41850</c:v>
                </c:pt>
                <c:pt idx="3141">
                  <c:v>41851</c:v>
                </c:pt>
                <c:pt idx="3142">
                  <c:v>41852</c:v>
                </c:pt>
                <c:pt idx="3143">
                  <c:v>41853</c:v>
                </c:pt>
                <c:pt idx="3144">
                  <c:v>41854</c:v>
                </c:pt>
                <c:pt idx="3145">
                  <c:v>41855</c:v>
                </c:pt>
                <c:pt idx="3146">
                  <c:v>41856</c:v>
                </c:pt>
                <c:pt idx="3147">
                  <c:v>41857</c:v>
                </c:pt>
                <c:pt idx="3148">
                  <c:v>41858</c:v>
                </c:pt>
                <c:pt idx="3149">
                  <c:v>41859</c:v>
                </c:pt>
                <c:pt idx="3150">
                  <c:v>41860</c:v>
                </c:pt>
                <c:pt idx="3151">
                  <c:v>41861</c:v>
                </c:pt>
                <c:pt idx="3152">
                  <c:v>41862</c:v>
                </c:pt>
                <c:pt idx="3153">
                  <c:v>41863</c:v>
                </c:pt>
                <c:pt idx="3154">
                  <c:v>41864</c:v>
                </c:pt>
                <c:pt idx="3155">
                  <c:v>41865</c:v>
                </c:pt>
                <c:pt idx="3156">
                  <c:v>41866</c:v>
                </c:pt>
                <c:pt idx="3157">
                  <c:v>41867</c:v>
                </c:pt>
                <c:pt idx="3158">
                  <c:v>41868</c:v>
                </c:pt>
                <c:pt idx="3159">
                  <c:v>41869</c:v>
                </c:pt>
                <c:pt idx="3160">
                  <c:v>41870</c:v>
                </c:pt>
                <c:pt idx="3161">
                  <c:v>41871</c:v>
                </c:pt>
                <c:pt idx="3162">
                  <c:v>41872</c:v>
                </c:pt>
                <c:pt idx="3163">
                  <c:v>41873</c:v>
                </c:pt>
                <c:pt idx="3164">
                  <c:v>41874</c:v>
                </c:pt>
                <c:pt idx="3165">
                  <c:v>41875</c:v>
                </c:pt>
                <c:pt idx="3166">
                  <c:v>41876</c:v>
                </c:pt>
                <c:pt idx="3167">
                  <c:v>41877</c:v>
                </c:pt>
                <c:pt idx="3168">
                  <c:v>41878</c:v>
                </c:pt>
                <c:pt idx="3169">
                  <c:v>41879</c:v>
                </c:pt>
                <c:pt idx="3170">
                  <c:v>41880</c:v>
                </c:pt>
                <c:pt idx="3171">
                  <c:v>41881</c:v>
                </c:pt>
                <c:pt idx="3172">
                  <c:v>41882</c:v>
                </c:pt>
                <c:pt idx="3173">
                  <c:v>41883</c:v>
                </c:pt>
                <c:pt idx="3174">
                  <c:v>41884</c:v>
                </c:pt>
                <c:pt idx="3175">
                  <c:v>41885</c:v>
                </c:pt>
                <c:pt idx="3176">
                  <c:v>41886</c:v>
                </c:pt>
                <c:pt idx="3177">
                  <c:v>41887</c:v>
                </c:pt>
                <c:pt idx="3178">
                  <c:v>41888</c:v>
                </c:pt>
                <c:pt idx="3179">
                  <c:v>41889</c:v>
                </c:pt>
                <c:pt idx="3180">
                  <c:v>41890</c:v>
                </c:pt>
                <c:pt idx="3181">
                  <c:v>41891</c:v>
                </c:pt>
                <c:pt idx="3182">
                  <c:v>41892</c:v>
                </c:pt>
                <c:pt idx="3183">
                  <c:v>41893</c:v>
                </c:pt>
                <c:pt idx="3184">
                  <c:v>41894</c:v>
                </c:pt>
                <c:pt idx="3185">
                  <c:v>41895</c:v>
                </c:pt>
                <c:pt idx="3186">
                  <c:v>41896</c:v>
                </c:pt>
                <c:pt idx="3187">
                  <c:v>41897</c:v>
                </c:pt>
                <c:pt idx="3188">
                  <c:v>41898</c:v>
                </c:pt>
                <c:pt idx="3189">
                  <c:v>41899</c:v>
                </c:pt>
                <c:pt idx="3190">
                  <c:v>41900</c:v>
                </c:pt>
                <c:pt idx="3191">
                  <c:v>41901</c:v>
                </c:pt>
                <c:pt idx="3192">
                  <c:v>41902</c:v>
                </c:pt>
                <c:pt idx="3193">
                  <c:v>41903</c:v>
                </c:pt>
                <c:pt idx="3194">
                  <c:v>41904</c:v>
                </c:pt>
                <c:pt idx="3195">
                  <c:v>41905</c:v>
                </c:pt>
                <c:pt idx="3196">
                  <c:v>41906</c:v>
                </c:pt>
                <c:pt idx="3197">
                  <c:v>41907</c:v>
                </c:pt>
                <c:pt idx="3198">
                  <c:v>41908</c:v>
                </c:pt>
                <c:pt idx="3199">
                  <c:v>41909</c:v>
                </c:pt>
                <c:pt idx="3200">
                  <c:v>41910</c:v>
                </c:pt>
                <c:pt idx="3201">
                  <c:v>41911</c:v>
                </c:pt>
                <c:pt idx="3202">
                  <c:v>41912</c:v>
                </c:pt>
                <c:pt idx="3203">
                  <c:v>41913</c:v>
                </c:pt>
                <c:pt idx="3204">
                  <c:v>41914</c:v>
                </c:pt>
                <c:pt idx="3205">
                  <c:v>41915</c:v>
                </c:pt>
                <c:pt idx="3206">
                  <c:v>41916</c:v>
                </c:pt>
                <c:pt idx="3207">
                  <c:v>41917</c:v>
                </c:pt>
                <c:pt idx="3208">
                  <c:v>41918</c:v>
                </c:pt>
                <c:pt idx="3209">
                  <c:v>41919</c:v>
                </c:pt>
                <c:pt idx="3210">
                  <c:v>41920</c:v>
                </c:pt>
                <c:pt idx="3211">
                  <c:v>41921</c:v>
                </c:pt>
                <c:pt idx="3212">
                  <c:v>41922</c:v>
                </c:pt>
                <c:pt idx="3213">
                  <c:v>41923</c:v>
                </c:pt>
                <c:pt idx="3214">
                  <c:v>41924</c:v>
                </c:pt>
                <c:pt idx="3215">
                  <c:v>41925</c:v>
                </c:pt>
                <c:pt idx="3216">
                  <c:v>41926</c:v>
                </c:pt>
                <c:pt idx="3217">
                  <c:v>41927</c:v>
                </c:pt>
                <c:pt idx="3218">
                  <c:v>41928</c:v>
                </c:pt>
                <c:pt idx="3219">
                  <c:v>41929</c:v>
                </c:pt>
                <c:pt idx="3220">
                  <c:v>41930</c:v>
                </c:pt>
                <c:pt idx="3221">
                  <c:v>41931</c:v>
                </c:pt>
                <c:pt idx="3222">
                  <c:v>41932</c:v>
                </c:pt>
                <c:pt idx="3223">
                  <c:v>41933</c:v>
                </c:pt>
                <c:pt idx="3224">
                  <c:v>41934</c:v>
                </c:pt>
                <c:pt idx="3225">
                  <c:v>41935</c:v>
                </c:pt>
                <c:pt idx="3226">
                  <c:v>41936</c:v>
                </c:pt>
                <c:pt idx="3227">
                  <c:v>41937</c:v>
                </c:pt>
                <c:pt idx="3228">
                  <c:v>41938</c:v>
                </c:pt>
                <c:pt idx="3229">
                  <c:v>41939</c:v>
                </c:pt>
                <c:pt idx="3230">
                  <c:v>41940</c:v>
                </c:pt>
                <c:pt idx="3231">
                  <c:v>41941</c:v>
                </c:pt>
                <c:pt idx="3232">
                  <c:v>41942</c:v>
                </c:pt>
                <c:pt idx="3233">
                  <c:v>41943</c:v>
                </c:pt>
                <c:pt idx="3234">
                  <c:v>41944</c:v>
                </c:pt>
                <c:pt idx="3235">
                  <c:v>41945</c:v>
                </c:pt>
                <c:pt idx="3236">
                  <c:v>41946</c:v>
                </c:pt>
                <c:pt idx="3237">
                  <c:v>41947</c:v>
                </c:pt>
                <c:pt idx="3238">
                  <c:v>41948</c:v>
                </c:pt>
                <c:pt idx="3239">
                  <c:v>41949</c:v>
                </c:pt>
                <c:pt idx="3240">
                  <c:v>41950</c:v>
                </c:pt>
                <c:pt idx="3241">
                  <c:v>41951</c:v>
                </c:pt>
                <c:pt idx="3242">
                  <c:v>41952</c:v>
                </c:pt>
                <c:pt idx="3243">
                  <c:v>41953</c:v>
                </c:pt>
                <c:pt idx="3244">
                  <c:v>41954</c:v>
                </c:pt>
                <c:pt idx="3245">
                  <c:v>41955</c:v>
                </c:pt>
                <c:pt idx="3246">
                  <c:v>41956</c:v>
                </c:pt>
                <c:pt idx="3247">
                  <c:v>41957</c:v>
                </c:pt>
                <c:pt idx="3248">
                  <c:v>41958</c:v>
                </c:pt>
                <c:pt idx="3249">
                  <c:v>41959</c:v>
                </c:pt>
                <c:pt idx="3250">
                  <c:v>41960</c:v>
                </c:pt>
                <c:pt idx="3251">
                  <c:v>41961</c:v>
                </c:pt>
                <c:pt idx="3252">
                  <c:v>41962</c:v>
                </c:pt>
                <c:pt idx="3253">
                  <c:v>41963</c:v>
                </c:pt>
                <c:pt idx="3254">
                  <c:v>41964</c:v>
                </c:pt>
                <c:pt idx="3255">
                  <c:v>41965</c:v>
                </c:pt>
                <c:pt idx="3256">
                  <c:v>41966</c:v>
                </c:pt>
                <c:pt idx="3257">
                  <c:v>41967</c:v>
                </c:pt>
                <c:pt idx="3258">
                  <c:v>41968</c:v>
                </c:pt>
                <c:pt idx="3259">
                  <c:v>41969</c:v>
                </c:pt>
                <c:pt idx="3260">
                  <c:v>41970</c:v>
                </c:pt>
                <c:pt idx="3261">
                  <c:v>41971</c:v>
                </c:pt>
                <c:pt idx="3262">
                  <c:v>41972</c:v>
                </c:pt>
                <c:pt idx="3263">
                  <c:v>41973</c:v>
                </c:pt>
                <c:pt idx="3264">
                  <c:v>41974</c:v>
                </c:pt>
                <c:pt idx="3265">
                  <c:v>41975</c:v>
                </c:pt>
                <c:pt idx="3266">
                  <c:v>41976</c:v>
                </c:pt>
                <c:pt idx="3267">
                  <c:v>41977</c:v>
                </c:pt>
                <c:pt idx="3268">
                  <c:v>41978</c:v>
                </c:pt>
                <c:pt idx="3269">
                  <c:v>41979</c:v>
                </c:pt>
                <c:pt idx="3270">
                  <c:v>41980</c:v>
                </c:pt>
                <c:pt idx="3271">
                  <c:v>41981</c:v>
                </c:pt>
                <c:pt idx="3272">
                  <c:v>41982</c:v>
                </c:pt>
                <c:pt idx="3273">
                  <c:v>41983</c:v>
                </c:pt>
                <c:pt idx="3274">
                  <c:v>41984</c:v>
                </c:pt>
                <c:pt idx="3275">
                  <c:v>41985</c:v>
                </c:pt>
                <c:pt idx="3276">
                  <c:v>41986</c:v>
                </c:pt>
                <c:pt idx="3277">
                  <c:v>41987</c:v>
                </c:pt>
                <c:pt idx="3278">
                  <c:v>41988</c:v>
                </c:pt>
                <c:pt idx="3279">
                  <c:v>41989</c:v>
                </c:pt>
                <c:pt idx="3280">
                  <c:v>41990</c:v>
                </c:pt>
                <c:pt idx="3281">
                  <c:v>41991</c:v>
                </c:pt>
                <c:pt idx="3282">
                  <c:v>41992</c:v>
                </c:pt>
                <c:pt idx="3283">
                  <c:v>41993</c:v>
                </c:pt>
                <c:pt idx="3284">
                  <c:v>41994</c:v>
                </c:pt>
                <c:pt idx="3285">
                  <c:v>41995</c:v>
                </c:pt>
                <c:pt idx="3286">
                  <c:v>41996</c:v>
                </c:pt>
                <c:pt idx="3287">
                  <c:v>41997</c:v>
                </c:pt>
                <c:pt idx="3288">
                  <c:v>41998</c:v>
                </c:pt>
                <c:pt idx="3289">
                  <c:v>41999</c:v>
                </c:pt>
                <c:pt idx="3290">
                  <c:v>42000</c:v>
                </c:pt>
                <c:pt idx="3291">
                  <c:v>42001</c:v>
                </c:pt>
                <c:pt idx="3292">
                  <c:v>42002</c:v>
                </c:pt>
                <c:pt idx="3293">
                  <c:v>42003</c:v>
                </c:pt>
                <c:pt idx="3294">
                  <c:v>42004</c:v>
                </c:pt>
                <c:pt idx="3296">
                  <c:v>42005</c:v>
                </c:pt>
                <c:pt idx="3297">
                  <c:v>42006</c:v>
                </c:pt>
                <c:pt idx="3298">
                  <c:v>42007</c:v>
                </c:pt>
                <c:pt idx="3299">
                  <c:v>42008</c:v>
                </c:pt>
                <c:pt idx="3300">
                  <c:v>42009</c:v>
                </c:pt>
                <c:pt idx="3301">
                  <c:v>42010</c:v>
                </c:pt>
                <c:pt idx="3302">
                  <c:v>42011</c:v>
                </c:pt>
                <c:pt idx="3303">
                  <c:v>42012</c:v>
                </c:pt>
                <c:pt idx="3304">
                  <c:v>42013</c:v>
                </c:pt>
                <c:pt idx="3305">
                  <c:v>42014</c:v>
                </c:pt>
                <c:pt idx="3306">
                  <c:v>42015</c:v>
                </c:pt>
                <c:pt idx="3307">
                  <c:v>42016</c:v>
                </c:pt>
                <c:pt idx="3308">
                  <c:v>42017</c:v>
                </c:pt>
                <c:pt idx="3309">
                  <c:v>42018</c:v>
                </c:pt>
                <c:pt idx="3310">
                  <c:v>42019</c:v>
                </c:pt>
                <c:pt idx="3311">
                  <c:v>42020</c:v>
                </c:pt>
                <c:pt idx="3312">
                  <c:v>42021</c:v>
                </c:pt>
                <c:pt idx="3313">
                  <c:v>42022</c:v>
                </c:pt>
                <c:pt idx="3314">
                  <c:v>42023</c:v>
                </c:pt>
                <c:pt idx="3315">
                  <c:v>42024</c:v>
                </c:pt>
                <c:pt idx="3316">
                  <c:v>42025</c:v>
                </c:pt>
                <c:pt idx="3317">
                  <c:v>42026</c:v>
                </c:pt>
                <c:pt idx="3318">
                  <c:v>42027</c:v>
                </c:pt>
                <c:pt idx="3319">
                  <c:v>42028</c:v>
                </c:pt>
                <c:pt idx="3320">
                  <c:v>42029</c:v>
                </c:pt>
                <c:pt idx="3321">
                  <c:v>42030</c:v>
                </c:pt>
                <c:pt idx="3322">
                  <c:v>42031</c:v>
                </c:pt>
                <c:pt idx="3323">
                  <c:v>42032</c:v>
                </c:pt>
                <c:pt idx="3324">
                  <c:v>42033</c:v>
                </c:pt>
                <c:pt idx="3325">
                  <c:v>42034</c:v>
                </c:pt>
                <c:pt idx="3326">
                  <c:v>42035</c:v>
                </c:pt>
                <c:pt idx="3327">
                  <c:v>42036</c:v>
                </c:pt>
                <c:pt idx="3328">
                  <c:v>42037</c:v>
                </c:pt>
                <c:pt idx="3329">
                  <c:v>42038</c:v>
                </c:pt>
                <c:pt idx="3330">
                  <c:v>42039</c:v>
                </c:pt>
                <c:pt idx="3331">
                  <c:v>42040</c:v>
                </c:pt>
                <c:pt idx="3332">
                  <c:v>42041</c:v>
                </c:pt>
                <c:pt idx="3333">
                  <c:v>42042</c:v>
                </c:pt>
                <c:pt idx="3334">
                  <c:v>42043</c:v>
                </c:pt>
                <c:pt idx="3335">
                  <c:v>42044</c:v>
                </c:pt>
                <c:pt idx="3336">
                  <c:v>42045</c:v>
                </c:pt>
                <c:pt idx="3337">
                  <c:v>42046</c:v>
                </c:pt>
                <c:pt idx="3338">
                  <c:v>42047</c:v>
                </c:pt>
                <c:pt idx="3339">
                  <c:v>42048</c:v>
                </c:pt>
                <c:pt idx="3340">
                  <c:v>42049</c:v>
                </c:pt>
                <c:pt idx="3341">
                  <c:v>42050</c:v>
                </c:pt>
                <c:pt idx="3342">
                  <c:v>42051</c:v>
                </c:pt>
                <c:pt idx="3343">
                  <c:v>42052</c:v>
                </c:pt>
                <c:pt idx="3344">
                  <c:v>42053</c:v>
                </c:pt>
                <c:pt idx="3345">
                  <c:v>42054</c:v>
                </c:pt>
                <c:pt idx="3346">
                  <c:v>42055</c:v>
                </c:pt>
                <c:pt idx="3347">
                  <c:v>42056</c:v>
                </c:pt>
                <c:pt idx="3348">
                  <c:v>42057</c:v>
                </c:pt>
                <c:pt idx="3349">
                  <c:v>42058</c:v>
                </c:pt>
                <c:pt idx="3350">
                  <c:v>42059</c:v>
                </c:pt>
                <c:pt idx="3351">
                  <c:v>42060</c:v>
                </c:pt>
                <c:pt idx="3352">
                  <c:v>42061</c:v>
                </c:pt>
                <c:pt idx="3353">
                  <c:v>42062</c:v>
                </c:pt>
                <c:pt idx="3354">
                  <c:v>42063</c:v>
                </c:pt>
                <c:pt idx="3355">
                  <c:v>42064</c:v>
                </c:pt>
                <c:pt idx="3356">
                  <c:v>42065</c:v>
                </c:pt>
                <c:pt idx="3357">
                  <c:v>42066</c:v>
                </c:pt>
                <c:pt idx="3358">
                  <c:v>42067</c:v>
                </c:pt>
                <c:pt idx="3359">
                  <c:v>42068</c:v>
                </c:pt>
                <c:pt idx="3360">
                  <c:v>42069</c:v>
                </c:pt>
                <c:pt idx="3361">
                  <c:v>42070</c:v>
                </c:pt>
                <c:pt idx="3362">
                  <c:v>42071</c:v>
                </c:pt>
                <c:pt idx="3363">
                  <c:v>42072</c:v>
                </c:pt>
                <c:pt idx="3364">
                  <c:v>42073</c:v>
                </c:pt>
                <c:pt idx="3365">
                  <c:v>42074</c:v>
                </c:pt>
                <c:pt idx="3366">
                  <c:v>42075</c:v>
                </c:pt>
                <c:pt idx="3367">
                  <c:v>42076</c:v>
                </c:pt>
                <c:pt idx="3368">
                  <c:v>42077</c:v>
                </c:pt>
                <c:pt idx="3369">
                  <c:v>42078</c:v>
                </c:pt>
                <c:pt idx="3370">
                  <c:v>42079</c:v>
                </c:pt>
                <c:pt idx="3371">
                  <c:v>42080</c:v>
                </c:pt>
                <c:pt idx="3372">
                  <c:v>42081</c:v>
                </c:pt>
                <c:pt idx="3373">
                  <c:v>42082</c:v>
                </c:pt>
                <c:pt idx="3374">
                  <c:v>42083</c:v>
                </c:pt>
                <c:pt idx="3375">
                  <c:v>42084</c:v>
                </c:pt>
                <c:pt idx="3376">
                  <c:v>42085</c:v>
                </c:pt>
                <c:pt idx="3377">
                  <c:v>42086</c:v>
                </c:pt>
                <c:pt idx="3378">
                  <c:v>42087</c:v>
                </c:pt>
                <c:pt idx="3379">
                  <c:v>42088</c:v>
                </c:pt>
                <c:pt idx="3380">
                  <c:v>42089</c:v>
                </c:pt>
                <c:pt idx="3381">
                  <c:v>42090</c:v>
                </c:pt>
                <c:pt idx="3382">
                  <c:v>42091</c:v>
                </c:pt>
                <c:pt idx="3383">
                  <c:v>42092</c:v>
                </c:pt>
                <c:pt idx="3384">
                  <c:v>42093</c:v>
                </c:pt>
                <c:pt idx="3385">
                  <c:v>42094</c:v>
                </c:pt>
                <c:pt idx="3386">
                  <c:v>42095</c:v>
                </c:pt>
                <c:pt idx="3387">
                  <c:v>42096</c:v>
                </c:pt>
                <c:pt idx="3388">
                  <c:v>42097</c:v>
                </c:pt>
                <c:pt idx="3389">
                  <c:v>42098</c:v>
                </c:pt>
                <c:pt idx="3390">
                  <c:v>42099</c:v>
                </c:pt>
                <c:pt idx="3391">
                  <c:v>42100</c:v>
                </c:pt>
                <c:pt idx="3392">
                  <c:v>42101</c:v>
                </c:pt>
                <c:pt idx="3393">
                  <c:v>42102</c:v>
                </c:pt>
                <c:pt idx="3394">
                  <c:v>42103</c:v>
                </c:pt>
                <c:pt idx="3395">
                  <c:v>42104</c:v>
                </c:pt>
                <c:pt idx="3396">
                  <c:v>42105</c:v>
                </c:pt>
                <c:pt idx="3397">
                  <c:v>42106</c:v>
                </c:pt>
                <c:pt idx="3398">
                  <c:v>42107</c:v>
                </c:pt>
                <c:pt idx="3399">
                  <c:v>42108</c:v>
                </c:pt>
                <c:pt idx="3400">
                  <c:v>42109</c:v>
                </c:pt>
                <c:pt idx="3401">
                  <c:v>42110</c:v>
                </c:pt>
                <c:pt idx="3402">
                  <c:v>42111</c:v>
                </c:pt>
                <c:pt idx="3403">
                  <c:v>42112</c:v>
                </c:pt>
                <c:pt idx="3404">
                  <c:v>42113</c:v>
                </c:pt>
                <c:pt idx="3405">
                  <c:v>42114</c:v>
                </c:pt>
                <c:pt idx="3406">
                  <c:v>42115</c:v>
                </c:pt>
                <c:pt idx="3407">
                  <c:v>42116</c:v>
                </c:pt>
                <c:pt idx="3408">
                  <c:v>42117</c:v>
                </c:pt>
                <c:pt idx="3409">
                  <c:v>42118</c:v>
                </c:pt>
                <c:pt idx="3410">
                  <c:v>42119</c:v>
                </c:pt>
                <c:pt idx="3411">
                  <c:v>42120</c:v>
                </c:pt>
                <c:pt idx="3412">
                  <c:v>42121</c:v>
                </c:pt>
                <c:pt idx="3413">
                  <c:v>42122</c:v>
                </c:pt>
                <c:pt idx="3414">
                  <c:v>42123</c:v>
                </c:pt>
                <c:pt idx="3415">
                  <c:v>42124</c:v>
                </c:pt>
                <c:pt idx="3416">
                  <c:v>42125</c:v>
                </c:pt>
                <c:pt idx="3417">
                  <c:v>42126</c:v>
                </c:pt>
                <c:pt idx="3418">
                  <c:v>42127</c:v>
                </c:pt>
                <c:pt idx="3419">
                  <c:v>42128</c:v>
                </c:pt>
                <c:pt idx="3420">
                  <c:v>42129</c:v>
                </c:pt>
                <c:pt idx="3421">
                  <c:v>42130</c:v>
                </c:pt>
                <c:pt idx="3422">
                  <c:v>42131</c:v>
                </c:pt>
                <c:pt idx="3423">
                  <c:v>42132</c:v>
                </c:pt>
                <c:pt idx="3424">
                  <c:v>42133</c:v>
                </c:pt>
                <c:pt idx="3425">
                  <c:v>42134</c:v>
                </c:pt>
                <c:pt idx="3426">
                  <c:v>42135</c:v>
                </c:pt>
                <c:pt idx="3427">
                  <c:v>42136</c:v>
                </c:pt>
                <c:pt idx="3428">
                  <c:v>42137</c:v>
                </c:pt>
                <c:pt idx="3429">
                  <c:v>42138</c:v>
                </c:pt>
                <c:pt idx="3430">
                  <c:v>42139</c:v>
                </c:pt>
                <c:pt idx="3431">
                  <c:v>42140</c:v>
                </c:pt>
                <c:pt idx="3432">
                  <c:v>42141</c:v>
                </c:pt>
                <c:pt idx="3433">
                  <c:v>42142</c:v>
                </c:pt>
                <c:pt idx="3434">
                  <c:v>42143</c:v>
                </c:pt>
                <c:pt idx="3435">
                  <c:v>42144</c:v>
                </c:pt>
                <c:pt idx="3436">
                  <c:v>42145</c:v>
                </c:pt>
                <c:pt idx="3437">
                  <c:v>42146</c:v>
                </c:pt>
                <c:pt idx="3438">
                  <c:v>42147</c:v>
                </c:pt>
                <c:pt idx="3439">
                  <c:v>42148</c:v>
                </c:pt>
                <c:pt idx="3440">
                  <c:v>42149</c:v>
                </c:pt>
                <c:pt idx="3441">
                  <c:v>42150</c:v>
                </c:pt>
                <c:pt idx="3442">
                  <c:v>42151</c:v>
                </c:pt>
                <c:pt idx="3443">
                  <c:v>42152</c:v>
                </c:pt>
                <c:pt idx="3444">
                  <c:v>42153</c:v>
                </c:pt>
                <c:pt idx="3445">
                  <c:v>42154</c:v>
                </c:pt>
                <c:pt idx="3446">
                  <c:v>42155</c:v>
                </c:pt>
                <c:pt idx="3447">
                  <c:v>42156</c:v>
                </c:pt>
                <c:pt idx="3448">
                  <c:v>42157</c:v>
                </c:pt>
                <c:pt idx="3449">
                  <c:v>42158</c:v>
                </c:pt>
                <c:pt idx="3450">
                  <c:v>42159</c:v>
                </c:pt>
                <c:pt idx="3451">
                  <c:v>42160</c:v>
                </c:pt>
                <c:pt idx="3452">
                  <c:v>42161</c:v>
                </c:pt>
                <c:pt idx="3453">
                  <c:v>42162</c:v>
                </c:pt>
                <c:pt idx="3454">
                  <c:v>42163</c:v>
                </c:pt>
                <c:pt idx="3455">
                  <c:v>42164</c:v>
                </c:pt>
                <c:pt idx="3456">
                  <c:v>42165</c:v>
                </c:pt>
                <c:pt idx="3457">
                  <c:v>42166</c:v>
                </c:pt>
                <c:pt idx="3458">
                  <c:v>42167</c:v>
                </c:pt>
                <c:pt idx="3459">
                  <c:v>42168</c:v>
                </c:pt>
                <c:pt idx="3460">
                  <c:v>42169</c:v>
                </c:pt>
                <c:pt idx="3461">
                  <c:v>42170</c:v>
                </c:pt>
                <c:pt idx="3462">
                  <c:v>42171</c:v>
                </c:pt>
                <c:pt idx="3463">
                  <c:v>42172</c:v>
                </c:pt>
                <c:pt idx="3464">
                  <c:v>42173</c:v>
                </c:pt>
                <c:pt idx="3465">
                  <c:v>42174</c:v>
                </c:pt>
                <c:pt idx="3466">
                  <c:v>42175</c:v>
                </c:pt>
                <c:pt idx="3467">
                  <c:v>42176</c:v>
                </c:pt>
                <c:pt idx="3468">
                  <c:v>42177</c:v>
                </c:pt>
                <c:pt idx="3469">
                  <c:v>42178</c:v>
                </c:pt>
                <c:pt idx="3470">
                  <c:v>42179</c:v>
                </c:pt>
                <c:pt idx="3471">
                  <c:v>42180</c:v>
                </c:pt>
                <c:pt idx="3472">
                  <c:v>42181</c:v>
                </c:pt>
                <c:pt idx="3473">
                  <c:v>42182</c:v>
                </c:pt>
                <c:pt idx="3474">
                  <c:v>42183</c:v>
                </c:pt>
                <c:pt idx="3475">
                  <c:v>42184</c:v>
                </c:pt>
                <c:pt idx="3476">
                  <c:v>42185</c:v>
                </c:pt>
                <c:pt idx="3477">
                  <c:v>42186</c:v>
                </c:pt>
                <c:pt idx="3478">
                  <c:v>42187</c:v>
                </c:pt>
                <c:pt idx="3479">
                  <c:v>42188</c:v>
                </c:pt>
                <c:pt idx="3480">
                  <c:v>42189</c:v>
                </c:pt>
                <c:pt idx="3481">
                  <c:v>42190</c:v>
                </c:pt>
                <c:pt idx="3482">
                  <c:v>42191</c:v>
                </c:pt>
                <c:pt idx="3483">
                  <c:v>42192</c:v>
                </c:pt>
                <c:pt idx="3484">
                  <c:v>42193</c:v>
                </c:pt>
                <c:pt idx="3485">
                  <c:v>42194</c:v>
                </c:pt>
                <c:pt idx="3486">
                  <c:v>42195</c:v>
                </c:pt>
                <c:pt idx="3487">
                  <c:v>42196</c:v>
                </c:pt>
                <c:pt idx="3488">
                  <c:v>42197</c:v>
                </c:pt>
                <c:pt idx="3489">
                  <c:v>42198</c:v>
                </c:pt>
                <c:pt idx="3490">
                  <c:v>42199</c:v>
                </c:pt>
                <c:pt idx="3491">
                  <c:v>42200</c:v>
                </c:pt>
                <c:pt idx="3492">
                  <c:v>42201</c:v>
                </c:pt>
                <c:pt idx="3493">
                  <c:v>42202</c:v>
                </c:pt>
                <c:pt idx="3494">
                  <c:v>42203</c:v>
                </c:pt>
                <c:pt idx="3495">
                  <c:v>42204</c:v>
                </c:pt>
                <c:pt idx="3496">
                  <c:v>42205</c:v>
                </c:pt>
                <c:pt idx="3497">
                  <c:v>42206</c:v>
                </c:pt>
                <c:pt idx="3498">
                  <c:v>42207</c:v>
                </c:pt>
                <c:pt idx="3499">
                  <c:v>42208</c:v>
                </c:pt>
                <c:pt idx="3500">
                  <c:v>42209</c:v>
                </c:pt>
                <c:pt idx="3501">
                  <c:v>42210</c:v>
                </c:pt>
                <c:pt idx="3502">
                  <c:v>42211</c:v>
                </c:pt>
                <c:pt idx="3503">
                  <c:v>42212</c:v>
                </c:pt>
                <c:pt idx="3504">
                  <c:v>42213</c:v>
                </c:pt>
                <c:pt idx="3505">
                  <c:v>42214</c:v>
                </c:pt>
                <c:pt idx="3506">
                  <c:v>42215</c:v>
                </c:pt>
                <c:pt idx="3507">
                  <c:v>42216</c:v>
                </c:pt>
                <c:pt idx="3508">
                  <c:v>42217</c:v>
                </c:pt>
                <c:pt idx="3509">
                  <c:v>42218</c:v>
                </c:pt>
                <c:pt idx="3510">
                  <c:v>42219</c:v>
                </c:pt>
                <c:pt idx="3511">
                  <c:v>42220</c:v>
                </c:pt>
                <c:pt idx="3512">
                  <c:v>42221</c:v>
                </c:pt>
                <c:pt idx="3513">
                  <c:v>42222</c:v>
                </c:pt>
                <c:pt idx="3514">
                  <c:v>42223</c:v>
                </c:pt>
                <c:pt idx="3515">
                  <c:v>42224</c:v>
                </c:pt>
                <c:pt idx="3516">
                  <c:v>42225</c:v>
                </c:pt>
                <c:pt idx="3517">
                  <c:v>42226</c:v>
                </c:pt>
                <c:pt idx="3518">
                  <c:v>42227</c:v>
                </c:pt>
                <c:pt idx="3519">
                  <c:v>42228</c:v>
                </c:pt>
                <c:pt idx="3520">
                  <c:v>42229</c:v>
                </c:pt>
                <c:pt idx="3521">
                  <c:v>42230</c:v>
                </c:pt>
                <c:pt idx="3522">
                  <c:v>42231</c:v>
                </c:pt>
                <c:pt idx="3523">
                  <c:v>42232</c:v>
                </c:pt>
                <c:pt idx="3524">
                  <c:v>42233</c:v>
                </c:pt>
                <c:pt idx="3525">
                  <c:v>42234</c:v>
                </c:pt>
                <c:pt idx="3526">
                  <c:v>42235</c:v>
                </c:pt>
                <c:pt idx="3527">
                  <c:v>42236</c:v>
                </c:pt>
                <c:pt idx="3528">
                  <c:v>42237</c:v>
                </c:pt>
                <c:pt idx="3529">
                  <c:v>42238</c:v>
                </c:pt>
                <c:pt idx="3530">
                  <c:v>42239</c:v>
                </c:pt>
                <c:pt idx="3531">
                  <c:v>42240</c:v>
                </c:pt>
                <c:pt idx="3532">
                  <c:v>42241</c:v>
                </c:pt>
                <c:pt idx="3533">
                  <c:v>42242</c:v>
                </c:pt>
                <c:pt idx="3534">
                  <c:v>42243</c:v>
                </c:pt>
                <c:pt idx="3535">
                  <c:v>42244</c:v>
                </c:pt>
                <c:pt idx="3536">
                  <c:v>42245</c:v>
                </c:pt>
                <c:pt idx="3537">
                  <c:v>42246</c:v>
                </c:pt>
                <c:pt idx="3538">
                  <c:v>42247</c:v>
                </c:pt>
                <c:pt idx="3539">
                  <c:v>42248</c:v>
                </c:pt>
                <c:pt idx="3540">
                  <c:v>42249</c:v>
                </c:pt>
                <c:pt idx="3541">
                  <c:v>42250</c:v>
                </c:pt>
                <c:pt idx="3542">
                  <c:v>42251</c:v>
                </c:pt>
                <c:pt idx="3543">
                  <c:v>42252</c:v>
                </c:pt>
                <c:pt idx="3544">
                  <c:v>42253</c:v>
                </c:pt>
                <c:pt idx="3545">
                  <c:v>42254</c:v>
                </c:pt>
                <c:pt idx="3546">
                  <c:v>42255</c:v>
                </c:pt>
                <c:pt idx="3547">
                  <c:v>42256</c:v>
                </c:pt>
                <c:pt idx="3548">
                  <c:v>42257</c:v>
                </c:pt>
                <c:pt idx="3549">
                  <c:v>42258</c:v>
                </c:pt>
                <c:pt idx="3550">
                  <c:v>42259</c:v>
                </c:pt>
                <c:pt idx="3551">
                  <c:v>42260</c:v>
                </c:pt>
                <c:pt idx="3552">
                  <c:v>42261</c:v>
                </c:pt>
                <c:pt idx="3553">
                  <c:v>42262</c:v>
                </c:pt>
                <c:pt idx="3554">
                  <c:v>42263</c:v>
                </c:pt>
                <c:pt idx="3555">
                  <c:v>42264</c:v>
                </c:pt>
                <c:pt idx="3556">
                  <c:v>42265</c:v>
                </c:pt>
                <c:pt idx="3557">
                  <c:v>42266</c:v>
                </c:pt>
                <c:pt idx="3558">
                  <c:v>42267</c:v>
                </c:pt>
                <c:pt idx="3559">
                  <c:v>42268</c:v>
                </c:pt>
                <c:pt idx="3560">
                  <c:v>42269</c:v>
                </c:pt>
                <c:pt idx="3561">
                  <c:v>42270</c:v>
                </c:pt>
                <c:pt idx="3562">
                  <c:v>42271</c:v>
                </c:pt>
                <c:pt idx="3563">
                  <c:v>42272</c:v>
                </c:pt>
                <c:pt idx="3564">
                  <c:v>42273</c:v>
                </c:pt>
                <c:pt idx="3565">
                  <c:v>42274</c:v>
                </c:pt>
                <c:pt idx="3566">
                  <c:v>42275</c:v>
                </c:pt>
                <c:pt idx="3567">
                  <c:v>42276</c:v>
                </c:pt>
                <c:pt idx="3568">
                  <c:v>42277</c:v>
                </c:pt>
                <c:pt idx="3569">
                  <c:v>42278</c:v>
                </c:pt>
                <c:pt idx="3570">
                  <c:v>42279</c:v>
                </c:pt>
                <c:pt idx="3571">
                  <c:v>42280</c:v>
                </c:pt>
                <c:pt idx="3572">
                  <c:v>42281</c:v>
                </c:pt>
                <c:pt idx="3573">
                  <c:v>42282</c:v>
                </c:pt>
                <c:pt idx="3574">
                  <c:v>42283</c:v>
                </c:pt>
                <c:pt idx="3575">
                  <c:v>42284</c:v>
                </c:pt>
                <c:pt idx="3576">
                  <c:v>42285</c:v>
                </c:pt>
                <c:pt idx="3577">
                  <c:v>42286</c:v>
                </c:pt>
                <c:pt idx="3578">
                  <c:v>42287</c:v>
                </c:pt>
                <c:pt idx="3579">
                  <c:v>42288</c:v>
                </c:pt>
                <c:pt idx="3580">
                  <c:v>42289</c:v>
                </c:pt>
                <c:pt idx="3581">
                  <c:v>42290</c:v>
                </c:pt>
                <c:pt idx="3582">
                  <c:v>42291</c:v>
                </c:pt>
                <c:pt idx="3583">
                  <c:v>42292</c:v>
                </c:pt>
                <c:pt idx="3584">
                  <c:v>42293</c:v>
                </c:pt>
                <c:pt idx="3585">
                  <c:v>42294</c:v>
                </c:pt>
                <c:pt idx="3586">
                  <c:v>42295</c:v>
                </c:pt>
                <c:pt idx="3587">
                  <c:v>42296</c:v>
                </c:pt>
                <c:pt idx="3588">
                  <c:v>42297</c:v>
                </c:pt>
                <c:pt idx="3589">
                  <c:v>42298</c:v>
                </c:pt>
                <c:pt idx="3590">
                  <c:v>42299</c:v>
                </c:pt>
                <c:pt idx="3591">
                  <c:v>42300</c:v>
                </c:pt>
                <c:pt idx="3592">
                  <c:v>42301</c:v>
                </c:pt>
                <c:pt idx="3593">
                  <c:v>42302</c:v>
                </c:pt>
                <c:pt idx="3594">
                  <c:v>42303</c:v>
                </c:pt>
                <c:pt idx="3595">
                  <c:v>42304</c:v>
                </c:pt>
                <c:pt idx="3596">
                  <c:v>42305</c:v>
                </c:pt>
                <c:pt idx="3597">
                  <c:v>42306</c:v>
                </c:pt>
                <c:pt idx="3598">
                  <c:v>42307</c:v>
                </c:pt>
                <c:pt idx="3599">
                  <c:v>42308</c:v>
                </c:pt>
                <c:pt idx="3600">
                  <c:v>42309</c:v>
                </c:pt>
                <c:pt idx="3601">
                  <c:v>42310</c:v>
                </c:pt>
                <c:pt idx="3602">
                  <c:v>42311</c:v>
                </c:pt>
                <c:pt idx="3603">
                  <c:v>42312</c:v>
                </c:pt>
                <c:pt idx="3604">
                  <c:v>42313</c:v>
                </c:pt>
                <c:pt idx="3605">
                  <c:v>42314</c:v>
                </c:pt>
                <c:pt idx="3606">
                  <c:v>42315</c:v>
                </c:pt>
                <c:pt idx="3607">
                  <c:v>42316</c:v>
                </c:pt>
                <c:pt idx="3608">
                  <c:v>42317</c:v>
                </c:pt>
                <c:pt idx="3609">
                  <c:v>42318</c:v>
                </c:pt>
                <c:pt idx="3610">
                  <c:v>42319</c:v>
                </c:pt>
                <c:pt idx="3611">
                  <c:v>42320</c:v>
                </c:pt>
                <c:pt idx="3612">
                  <c:v>42321</c:v>
                </c:pt>
                <c:pt idx="3613">
                  <c:v>42322</c:v>
                </c:pt>
                <c:pt idx="3614">
                  <c:v>42323</c:v>
                </c:pt>
                <c:pt idx="3615">
                  <c:v>42324</c:v>
                </c:pt>
                <c:pt idx="3616">
                  <c:v>42325</c:v>
                </c:pt>
                <c:pt idx="3617">
                  <c:v>42326</c:v>
                </c:pt>
                <c:pt idx="3618">
                  <c:v>42327</c:v>
                </c:pt>
                <c:pt idx="3619">
                  <c:v>42328</c:v>
                </c:pt>
                <c:pt idx="3620">
                  <c:v>42329</c:v>
                </c:pt>
                <c:pt idx="3621">
                  <c:v>42330</c:v>
                </c:pt>
                <c:pt idx="3622">
                  <c:v>42331</c:v>
                </c:pt>
                <c:pt idx="3623">
                  <c:v>42332</c:v>
                </c:pt>
                <c:pt idx="3624">
                  <c:v>42333</c:v>
                </c:pt>
                <c:pt idx="3625">
                  <c:v>42334</c:v>
                </c:pt>
                <c:pt idx="3626">
                  <c:v>42335</c:v>
                </c:pt>
                <c:pt idx="3627">
                  <c:v>42336</c:v>
                </c:pt>
                <c:pt idx="3628">
                  <c:v>42337</c:v>
                </c:pt>
                <c:pt idx="3629">
                  <c:v>42338</c:v>
                </c:pt>
                <c:pt idx="3630">
                  <c:v>42339</c:v>
                </c:pt>
                <c:pt idx="3631">
                  <c:v>42340</c:v>
                </c:pt>
                <c:pt idx="3632">
                  <c:v>42341</c:v>
                </c:pt>
                <c:pt idx="3633">
                  <c:v>42342</c:v>
                </c:pt>
                <c:pt idx="3634">
                  <c:v>42343</c:v>
                </c:pt>
                <c:pt idx="3635">
                  <c:v>42344</c:v>
                </c:pt>
                <c:pt idx="3636">
                  <c:v>42345</c:v>
                </c:pt>
                <c:pt idx="3637">
                  <c:v>42346</c:v>
                </c:pt>
                <c:pt idx="3638">
                  <c:v>42347</c:v>
                </c:pt>
                <c:pt idx="3639">
                  <c:v>42348</c:v>
                </c:pt>
                <c:pt idx="3640">
                  <c:v>42349</c:v>
                </c:pt>
                <c:pt idx="3641">
                  <c:v>42350</c:v>
                </c:pt>
                <c:pt idx="3642">
                  <c:v>42351</c:v>
                </c:pt>
                <c:pt idx="3643">
                  <c:v>42352</c:v>
                </c:pt>
                <c:pt idx="3644">
                  <c:v>42353</c:v>
                </c:pt>
                <c:pt idx="3645">
                  <c:v>42354</c:v>
                </c:pt>
                <c:pt idx="3646">
                  <c:v>42355</c:v>
                </c:pt>
                <c:pt idx="3647">
                  <c:v>42356</c:v>
                </c:pt>
                <c:pt idx="3648">
                  <c:v>42357</c:v>
                </c:pt>
                <c:pt idx="3649">
                  <c:v>42358</c:v>
                </c:pt>
                <c:pt idx="3650">
                  <c:v>42359</c:v>
                </c:pt>
                <c:pt idx="3651">
                  <c:v>42360</c:v>
                </c:pt>
                <c:pt idx="3652">
                  <c:v>42361</c:v>
                </c:pt>
                <c:pt idx="3653">
                  <c:v>42362</c:v>
                </c:pt>
                <c:pt idx="3654">
                  <c:v>42363</c:v>
                </c:pt>
                <c:pt idx="3655">
                  <c:v>42364</c:v>
                </c:pt>
                <c:pt idx="3656">
                  <c:v>42365</c:v>
                </c:pt>
                <c:pt idx="3657">
                  <c:v>42366</c:v>
                </c:pt>
                <c:pt idx="3658">
                  <c:v>42367</c:v>
                </c:pt>
                <c:pt idx="3659">
                  <c:v>42368</c:v>
                </c:pt>
                <c:pt idx="3660">
                  <c:v>42369</c:v>
                </c:pt>
                <c:pt idx="3662">
                  <c:v>42370</c:v>
                </c:pt>
                <c:pt idx="3663">
                  <c:v>42371</c:v>
                </c:pt>
                <c:pt idx="3664">
                  <c:v>42372</c:v>
                </c:pt>
                <c:pt idx="3665">
                  <c:v>42373</c:v>
                </c:pt>
                <c:pt idx="3666">
                  <c:v>42374</c:v>
                </c:pt>
                <c:pt idx="3667">
                  <c:v>42375</c:v>
                </c:pt>
                <c:pt idx="3668">
                  <c:v>42376</c:v>
                </c:pt>
                <c:pt idx="3669">
                  <c:v>42377</c:v>
                </c:pt>
                <c:pt idx="3670">
                  <c:v>42378</c:v>
                </c:pt>
                <c:pt idx="3671">
                  <c:v>42379</c:v>
                </c:pt>
                <c:pt idx="3672">
                  <c:v>42380</c:v>
                </c:pt>
                <c:pt idx="3673">
                  <c:v>42381</c:v>
                </c:pt>
                <c:pt idx="3674">
                  <c:v>42382</c:v>
                </c:pt>
                <c:pt idx="3675">
                  <c:v>42383</c:v>
                </c:pt>
                <c:pt idx="3676">
                  <c:v>42384</c:v>
                </c:pt>
                <c:pt idx="3677">
                  <c:v>42385</c:v>
                </c:pt>
                <c:pt idx="3678">
                  <c:v>42386</c:v>
                </c:pt>
                <c:pt idx="3679">
                  <c:v>42387</c:v>
                </c:pt>
                <c:pt idx="3680">
                  <c:v>42388</c:v>
                </c:pt>
                <c:pt idx="3681">
                  <c:v>42389</c:v>
                </c:pt>
                <c:pt idx="3682">
                  <c:v>42390</c:v>
                </c:pt>
                <c:pt idx="3683">
                  <c:v>42391</c:v>
                </c:pt>
                <c:pt idx="3684">
                  <c:v>42392</c:v>
                </c:pt>
                <c:pt idx="3685">
                  <c:v>42393</c:v>
                </c:pt>
                <c:pt idx="3686">
                  <c:v>42394</c:v>
                </c:pt>
                <c:pt idx="3687">
                  <c:v>42395</c:v>
                </c:pt>
                <c:pt idx="3688">
                  <c:v>42396</c:v>
                </c:pt>
                <c:pt idx="3689">
                  <c:v>42397</c:v>
                </c:pt>
                <c:pt idx="3690">
                  <c:v>42398</c:v>
                </c:pt>
                <c:pt idx="3691">
                  <c:v>42399</c:v>
                </c:pt>
                <c:pt idx="3692">
                  <c:v>42400</c:v>
                </c:pt>
                <c:pt idx="3693">
                  <c:v>42401</c:v>
                </c:pt>
                <c:pt idx="3694">
                  <c:v>42402</c:v>
                </c:pt>
                <c:pt idx="3695">
                  <c:v>42403</c:v>
                </c:pt>
                <c:pt idx="3696">
                  <c:v>42404</c:v>
                </c:pt>
                <c:pt idx="3697">
                  <c:v>42405</c:v>
                </c:pt>
                <c:pt idx="3698">
                  <c:v>42406</c:v>
                </c:pt>
                <c:pt idx="3699">
                  <c:v>42407</c:v>
                </c:pt>
                <c:pt idx="3700">
                  <c:v>42408</c:v>
                </c:pt>
                <c:pt idx="3701">
                  <c:v>42409</c:v>
                </c:pt>
                <c:pt idx="3702">
                  <c:v>42410</c:v>
                </c:pt>
                <c:pt idx="3703">
                  <c:v>42411</c:v>
                </c:pt>
                <c:pt idx="3704">
                  <c:v>42412</c:v>
                </c:pt>
                <c:pt idx="3705">
                  <c:v>42413</c:v>
                </c:pt>
                <c:pt idx="3706">
                  <c:v>42414</c:v>
                </c:pt>
                <c:pt idx="3707">
                  <c:v>42415</c:v>
                </c:pt>
                <c:pt idx="3708">
                  <c:v>42416</c:v>
                </c:pt>
                <c:pt idx="3709">
                  <c:v>42417</c:v>
                </c:pt>
                <c:pt idx="3710">
                  <c:v>42418</c:v>
                </c:pt>
                <c:pt idx="3711">
                  <c:v>42419</c:v>
                </c:pt>
                <c:pt idx="3712">
                  <c:v>42420</c:v>
                </c:pt>
                <c:pt idx="3713">
                  <c:v>42421</c:v>
                </c:pt>
                <c:pt idx="3714">
                  <c:v>42422</c:v>
                </c:pt>
                <c:pt idx="3715">
                  <c:v>42423</c:v>
                </c:pt>
                <c:pt idx="3716">
                  <c:v>42424</c:v>
                </c:pt>
                <c:pt idx="3717">
                  <c:v>42425</c:v>
                </c:pt>
                <c:pt idx="3718">
                  <c:v>42426</c:v>
                </c:pt>
                <c:pt idx="3719">
                  <c:v>42427</c:v>
                </c:pt>
                <c:pt idx="3720">
                  <c:v>42428</c:v>
                </c:pt>
                <c:pt idx="3721">
                  <c:v>42429</c:v>
                </c:pt>
                <c:pt idx="3722">
                  <c:v>42430</c:v>
                </c:pt>
                <c:pt idx="3723">
                  <c:v>42431</c:v>
                </c:pt>
                <c:pt idx="3724">
                  <c:v>42432</c:v>
                </c:pt>
                <c:pt idx="3725">
                  <c:v>42433</c:v>
                </c:pt>
                <c:pt idx="3726">
                  <c:v>42434</c:v>
                </c:pt>
                <c:pt idx="3727">
                  <c:v>42435</c:v>
                </c:pt>
                <c:pt idx="3728">
                  <c:v>42436</c:v>
                </c:pt>
                <c:pt idx="3729">
                  <c:v>42437</c:v>
                </c:pt>
                <c:pt idx="3730">
                  <c:v>42438</c:v>
                </c:pt>
                <c:pt idx="3731">
                  <c:v>42439</c:v>
                </c:pt>
                <c:pt idx="3732">
                  <c:v>42440</c:v>
                </c:pt>
                <c:pt idx="3733">
                  <c:v>42441</c:v>
                </c:pt>
                <c:pt idx="3734">
                  <c:v>42442</c:v>
                </c:pt>
                <c:pt idx="3735">
                  <c:v>42443</c:v>
                </c:pt>
                <c:pt idx="3736">
                  <c:v>42444</c:v>
                </c:pt>
                <c:pt idx="3737">
                  <c:v>42445</c:v>
                </c:pt>
                <c:pt idx="3738">
                  <c:v>42446</c:v>
                </c:pt>
                <c:pt idx="3739">
                  <c:v>42447</c:v>
                </c:pt>
                <c:pt idx="3740">
                  <c:v>42448</c:v>
                </c:pt>
                <c:pt idx="3741">
                  <c:v>42449</c:v>
                </c:pt>
                <c:pt idx="3742">
                  <c:v>42450</c:v>
                </c:pt>
                <c:pt idx="3743">
                  <c:v>42451</c:v>
                </c:pt>
                <c:pt idx="3744">
                  <c:v>42452</c:v>
                </c:pt>
                <c:pt idx="3745">
                  <c:v>42453</c:v>
                </c:pt>
                <c:pt idx="3746">
                  <c:v>42454</c:v>
                </c:pt>
                <c:pt idx="3747">
                  <c:v>42455</c:v>
                </c:pt>
                <c:pt idx="3748">
                  <c:v>42456</c:v>
                </c:pt>
                <c:pt idx="3749">
                  <c:v>42457</c:v>
                </c:pt>
                <c:pt idx="3750">
                  <c:v>42458</c:v>
                </c:pt>
                <c:pt idx="3751">
                  <c:v>42459</c:v>
                </c:pt>
                <c:pt idx="3752">
                  <c:v>42460</c:v>
                </c:pt>
                <c:pt idx="3753">
                  <c:v>42461</c:v>
                </c:pt>
                <c:pt idx="3754">
                  <c:v>42462</c:v>
                </c:pt>
                <c:pt idx="3755">
                  <c:v>42463</c:v>
                </c:pt>
                <c:pt idx="3756">
                  <c:v>42464</c:v>
                </c:pt>
                <c:pt idx="3757">
                  <c:v>42465</c:v>
                </c:pt>
                <c:pt idx="3758">
                  <c:v>42466</c:v>
                </c:pt>
                <c:pt idx="3759">
                  <c:v>42467</c:v>
                </c:pt>
                <c:pt idx="3760">
                  <c:v>42468</c:v>
                </c:pt>
                <c:pt idx="3761">
                  <c:v>42469</c:v>
                </c:pt>
                <c:pt idx="3762">
                  <c:v>42470</c:v>
                </c:pt>
                <c:pt idx="3763">
                  <c:v>42471</c:v>
                </c:pt>
                <c:pt idx="3764">
                  <c:v>42472</c:v>
                </c:pt>
                <c:pt idx="3765">
                  <c:v>42473</c:v>
                </c:pt>
                <c:pt idx="3766">
                  <c:v>42474</c:v>
                </c:pt>
                <c:pt idx="3767">
                  <c:v>42475</c:v>
                </c:pt>
                <c:pt idx="3768">
                  <c:v>42476</c:v>
                </c:pt>
                <c:pt idx="3769">
                  <c:v>42477</c:v>
                </c:pt>
                <c:pt idx="3770">
                  <c:v>42478</c:v>
                </c:pt>
                <c:pt idx="3771">
                  <c:v>42479</c:v>
                </c:pt>
                <c:pt idx="3772">
                  <c:v>42480</c:v>
                </c:pt>
                <c:pt idx="3773">
                  <c:v>42481</c:v>
                </c:pt>
                <c:pt idx="3774">
                  <c:v>42482</c:v>
                </c:pt>
                <c:pt idx="3775">
                  <c:v>42483</c:v>
                </c:pt>
                <c:pt idx="3776">
                  <c:v>42484</c:v>
                </c:pt>
                <c:pt idx="3777">
                  <c:v>42485</c:v>
                </c:pt>
                <c:pt idx="3778">
                  <c:v>42486</c:v>
                </c:pt>
                <c:pt idx="3779">
                  <c:v>42487</c:v>
                </c:pt>
                <c:pt idx="3780">
                  <c:v>42488</c:v>
                </c:pt>
                <c:pt idx="3781">
                  <c:v>42489</c:v>
                </c:pt>
                <c:pt idx="3782">
                  <c:v>42490</c:v>
                </c:pt>
                <c:pt idx="3783">
                  <c:v>42491</c:v>
                </c:pt>
                <c:pt idx="3784">
                  <c:v>42492</c:v>
                </c:pt>
                <c:pt idx="3785">
                  <c:v>42493</c:v>
                </c:pt>
                <c:pt idx="3786">
                  <c:v>42494</c:v>
                </c:pt>
                <c:pt idx="3787">
                  <c:v>42495</c:v>
                </c:pt>
                <c:pt idx="3788">
                  <c:v>42496</c:v>
                </c:pt>
                <c:pt idx="3789">
                  <c:v>42497</c:v>
                </c:pt>
                <c:pt idx="3790">
                  <c:v>42498</c:v>
                </c:pt>
                <c:pt idx="3791">
                  <c:v>42499</c:v>
                </c:pt>
                <c:pt idx="3792">
                  <c:v>42500</c:v>
                </c:pt>
                <c:pt idx="3793">
                  <c:v>42501</c:v>
                </c:pt>
                <c:pt idx="3794">
                  <c:v>42502</c:v>
                </c:pt>
                <c:pt idx="3795">
                  <c:v>42503</c:v>
                </c:pt>
                <c:pt idx="3796">
                  <c:v>42504</c:v>
                </c:pt>
                <c:pt idx="3797">
                  <c:v>42505</c:v>
                </c:pt>
                <c:pt idx="3798">
                  <c:v>42506</c:v>
                </c:pt>
                <c:pt idx="3799">
                  <c:v>42507</c:v>
                </c:pt>
                <c:pt idx="3800">
                  <c:v>42508</c:v>
                </c:pt>
                <c:pt idx="3801">
                  <c:v>42509</c:v>
                </c:pt>
                <c:pt idx="3802">
                  <c:v>42510</c:v>
                </c:pt>
                <c:pt idx="3803">
                  <c:v>42511</c:v>
                </c:pt>
                <c:pt idx="3804">
                  <c:v>42512</c:v>
                </c:pt>
                <c:pt idx="3805">
                  <c:v>42513</c:v>
                </c:pt>
                <c:pt idx="3806">
                  <c:v>42514</c:v>
                </c:pt>
                <c:pt idx="3807">
                  <c:v>42515</c:v>
                </c:pt>
                <c:pt idx="3808">
                  <c:v>42516</c:v>
                </c:pt>
                <c:pt idx="3809">
                  <c:v>42517</c:v>
                </c:pt>
                <c:pt idx="3810">
                  <c:v>42518</c:v>
                </c:pt>
                <c:pt idx="3811">
                  <c:v>42519</c:v>
                </c:pt>
                <c:pt idx="3812">
                  <c:v>42520</c:v>
                </c:pt>
                <c:pt idx="3813">
                  <c:v>42521</c:v>
                </c:pt>
                <c:pt idx="3814">
                  <c:v>42522</c:v>
                </c:pt>
                <c:pt idx="3815">
                  <c:v>42523</c:v>
                </c:pt>
                <c:pt idx="3816">
                  <c:v>42524</c:v>
                </c:pt>
                <c:pt idx="3817">
                  <c:v>42525</c:v>
                </c:pt>
                <c:pt idx="3818">
                  <c:v>42526</c:v>
                </c:pt>
                <c:pt idx="3819">
                  <c:v>42527</c:v>
                </c:pt>
                <c:pt idx="3820">
                  <c:v>42528</c:v>
                </c:pt>
                <c:pt idx="3821">
                  <c:v>42529</c:v>
                </c:pt>
                <c:pt idx="3822">
                  <c:v>42530</c:v>
                </c:pt>
                <c:pt idx="3823">
                  <c:v>42531</c:v>
                </c:pt>
                <c:pt idx="3824">
                  <c:v>42532</c:v>
                </c:pt>
                <c:pt idx="3825">
                  <c:v>42533</c:v>
                </c:pt>
                <c:pt idx="3826">
                  <c:v>42534</c:v>
                </c:pt>
                <c:pt idx="3827">
                  <c:v>42535</c:v>
                </c:pt>
                <c:pt idx="3828">
                  <c:v>42536</c:v>
                </c:pt>
                <c:pt idx="3829">
                  <c:v>42537</c:v>
                </c:pt>
                <c:pt idx="3830">
                  <c:v>42538</c:v>
                </c:pt>
                <c:pt idx="3831">
                  <c:v>42539</c:v>
                </c:pt>
                <c:pt idx="3832">
                  <c:v>42540</c:v>
                </c:pt>
                <c:pt idx="3833">
                  <c:v>42541</c:v>
                </c:pt>
                <c:pt idx="3834">
                  <c:v>42542</c:v>
                </c:pt>
                <c:pt idx="3835">
                  <c:v>42543</c:v>
                </c:pt>
                <c:pt idx="3836">
                  <c:v>42544</c:v>
                </c:pt>
                <c:pt idx="3837">
                  <c:v>42545</c:v>
                </c:pt>
                <c:pt idx="3838">
                  <c:v>42546</c:v>
                </c:pt>
                <c:pt idx="3839">
                  <c:v>42547</c:v>
                </c:pt>
                <c:pt idx="3840">
                  <c:v>42548</c:v>
                </c:pt>
                <c:pt idx="3841">
                  <c:v>42549</c:v>
                </c:pt>
                <c:pt idx="3842">
                  <c:v>42550</c:v>
                </c:pt>
                <c:pt idx="3843">
                  <c:v>42551</c:v>
                </c:pt>
                <c:pt idx="3844">
                  <c:v>42552</c:v>
                </c:pt>
                <c:pt idx="3845">
                  <c:v>42553</c:v>
                </c:pt>
                <c:pt idx="3846">
                  <c:v>42554</c:v>
                </c:pt>
                <c:pt idx="3847">
                  <c:v>42555</c:v>
                </c:pt>
                <c:pt idx="3848">
                  <c:v>42556</c:v>
                </c:pt>
                <c:pt idx="3849">
                  <c:v>42557</c:v>
                </c:pt>
                <c:pt idx="3850">
                  <c:v>42558</c:v>
                </c:pt>
                <c:pt idx="3851">
                  <c:v>42559</c:v>
                </c:pt>
                <c:pt idx="3852">
                  <c:v>42560</c:v>
                </c:pt>
                <c:pt idx="3853">
                  <c:v>42561</c:v>
                </c:pt>
                <c:pt idx="3854">
                  <c:v>42562</c:v>
                </c:pt>
                <c:pt idx="3855">
                  <c:v>42563</c:v>
                </c:pt>
                <c:pt idx="3856">
                  <c:v>42564</c:v>
                </c:pt>
                <c:pt idx="3857">
                  <c:v>42565</c:v>
                </c:pt>
                <c:pt idx="3858">
                  <c:v>42566</c:v>
                </c:pt>
                <c:pt idx="3859">
                  <c:v>42567</c:v>
                </c:pt>
                <c:pt idx="3860">
                  <c:v>42568</c:v>
                </c:pt>
                <c:pt idx="3861">
                  <c:v>42569</c:v>
                </c:pt>
                <c:pt idx="3862">
                  <c:v>42570</c:v>
                </c:pt>
                <c:pt idx="3863">
                  <c:v>42571</c:v>
                </c:pt>
                <c:pt idx="3864">
                  <c:v>42572</c:v>
                </c:pt>
                <c:pt idx="3865">
                  <c:v>42573</c:v>
                </c:pt>
                <c:pt idx="3866">
                  <c:v>42574</c:v>
                </c:pt>
                <c:pt idx="3867">
                  <c:v>42575</c:v>
                </c:pt>
                <c:pt idx="3868">
                  <c:v>42576</c:v>
                </c:pt>
                <c:pt idx="3869">
                  <c:v>42577</c:v>
                </c:pt>
                <c:pt idx="3870">
                  <c:v>42578</c:v>
                </c:pt>
                <c:pt idx="3871">
                  <c:v>42579</c:v>
                </c:pt>
                <c:pt idx="3872">
                  <c:v>42580</c:v>
                </c:pt>
                <c:pt idx="3873">
                  <c:v>42581</c:v>
                </c:pt>
                <c:pt idx="3874">
                  <c:v>42582</c:v>
                </c:pt>
                <c:pt idx="3875">
                  <c:v>42583</c:v>
                </c:pt>
                <c:pt idx="3876">
                  <c:v>42584</c:v>
                </c:pt>
                <c:pt idx="3877">
                  <c:v>42585</c:v>
                </c:pt>
                <c:pt idx="3878">
                  <c:v>42586</c:v>
                </c:pt>
                <c:pt idx="3879">
                  <c:v>42587</c:v>
                </c:pt>
                <c:pt idx="3880">
                  <c:v>42588</c:v>
                </c:pt>
                <c:pt idx="3881">
                  <c:v>42589</c:v>
                </c:pt>
                <c:pt idx="3882">
                  <c:v>42590</c:v>
                </c:pt>
                <c:pt idx="3883">
                  <c:v>42591</c:v>
                </c:pt>
                <c:pt idx="3884">
                  <c:v>42592</c:v>
                </c:pt>
                <c:pt idx="3885">
                  <c:v>42593</c:v>
                </c:pt>
                <c:pt idx="3886">
                  <c:v>42594</c:v>
                </c:pt>
                <c:pt idx="3887">
                  <c:v>42595</c:v>
                </c:pt>
                <c:pt idx="3888">
                  <c:v>42596</c:v>
                </c:pt>
                <c:pt idx="3889">
                  <c:v>42597</c:v>
                </c:pt>
                <c:pt idx="3890">
                  <c:v>42598</c:v>
                </c:pt>
                <c:pt idx="3891">
                  <c:v>42599</c:v>
                </c:pt>
                <c:pt idx="3892">
                  <c:v>42600</c:v>
                </c:pt>
                <c:pt idx="3893">
                  <c:v>42601</c:v>
                </c:pt>
                <c:pt idx="3894">
                  <c:v>42602</c:v>
                </c:pt>
                <c:pt idx="3895">
                  <c:v>42603</c:v>
                </c:pt>
                <c:pt idx="3896">
                  <c:v>42604</c:v>
                </c:pt>
                <c:pt idx="3897">
                  <c:v>42605</c:v>
                </c:pt>
                <c:pt idx="3898">
                  <c:v>42606</c:v>
                </c:pt>
                <c:pt idx="3899">
                  <c:v>42607</c:v>
                </c:pt>
                <c:pt idx="3900">
                  <c:v>42608</c:v>
                </c:pt>
                <c:pt idx="3901">
                  <c:v>42609</c:v>
                </c:pt>
                <c:pt idx="3902">
                  <c:v>42610</c:v>
                </c:pt>
                <c:pt idx="3903">
                  <c:v>42611</c:v>
                </c:pt>
                <c:pt idx="3904">
                  <c:v>42612</c:v>
                </c:pt>
                <c:pt idx="3905">
                  <c:v>42613</c:v>
                </c:pt>
                <c:pt idx="3906">
                  <c:v>42614</c:v>
                </c:pt>
                <c:pt idx="3907">
                  <c:v>42615</c:v>
                </c:pt>
                <c:pt idx="3908">
                  <c:v>42616</c:v>
                </c:pt>
                <c:pt idx="3909">
                  <c:v>42617</c:v>
                </c:pt>
                <c:pt idx="3910">
                  <c:v>42618</c:v>
                </c:pt>
                <c:pt idx="3911">
                  <c:v>42619</c:v>
                </c:pt>
                <c:pt idx="3912">
                  <c:v>42620</c:v>
                </c:pt>
                <c:pt idx="3913">
                  <c:v>42621</c:v>
                </c:pt>
                <c:pt idx="3914">
                  <c:v>42622</c:v>
                </c:pt>
                <c:pt idx="3915">
                  <c:v>42623</c:v>
                </c:pt>
                <c:pt idx="3916">
                  <c:v>42624</c:v>
                </c:pt>
                <c:pt idx="3917">
                  <c:v>42625</c:v>
                </c:pt>
                <c:pt idx="3918">
                  <c:v>42626</c:v>
                </c:pt>
                <c:pt idx="3919">
                  <c:v>42627</c:v>
                </c:pt>
                <c:pt idx="3920">
                  <c:v>42628</c:v>
                </c:pt>
                <c:pt idx="3921">
                  <c:v>42629</c:v>
                </c:pt>
                <c:pt idx="3922">
                  <c:v>42630</c:v>
                </c:pt>
                <c:pt idx="3923">
                  <c:v>42631</c:v>
                </c:pt>
                <c:pt idx="3924">
                  <c:v>42632</c:v>
                </c:pt>
                <c:pt idx="3925">
                  <c:v>42633</c:v>
                </c:pt>
                <c:pt idx="3926">
                  <c:v>42634</c:v>
                </c:pt>
                <c:pt idx="3927">
                  <c:v>42635</c:v>
                </c:pt>
                <c:pt idx="3928">
                  <c:v>42636</c:v>
                </c:pt>
                <c:pt idx="3929">
                  <c:v>42637</c:v>
                </c:pt>
                <c:pt idx="3930">
                  <c:v>42638</c:v>
                </c:pt>
                <c:pt idx="3931">
                  <c:v>42639</c:v>
                </c:pt>
                <c:pt idx="3932">
                  <c:v>42640</c:v>
                </c:pt>
                <c:pt idx="3933">
                  <c:v>42641</c:v>
                </c:pt>
                <c:pt idx="3934">
                  <c:v>42642</c:v>
                </c:pt>
                <c:pt idx="3935">
                  <c:v>42643</c:v>
                </c:pt>
                <c:pt idx="3936">
                  <c:v>42644</c:v>
                </c:pt>
                <c:pt idx="3937">
                  <c:v>42645</c:v>
                </c:pt>
                <c:pt idx="3938">
                  <c:v>42646</c:v>
                </c:pt>
                <c:pt idx="3939">
                  <c:v>42647</c:v>
                </c:pt>
                <c:pt idx="3940">
                  <c:v>42648</c:v>
                </c:pt>
                <c:pt idx="3941">
                  <c:v>42649</c:v>
                </c:pt>
                <c:pt idx="3942">
                  <c:v>42650</c:v>
                </c:pt>
                <c:pt idx="3943">
                  <c:v>42651</c:v>
                </c:pt>
                <c:pt idx="3944">
                  <c:v>42652</c:v>
                </c:pt>
                <c:pt idx="3945">
                  <c:v>42653</c:v>
                </c:pt>
                <c:pt idx="3946">
                  <c:v>42654</c:v>
                </c:pt>
                <c:pt idx="3947">
                  <c:v>42655</c:v>
                </c:pt>
                <c:pt idx="3948">
                  <c:v>42656</c:v>
                </c:pt>
                <c:pt idx="3949">
                  <c:v>42657</c:v>
                </c:pt>
                <c:pt idx="3950">
                  <c:v>42658</c:v>
                </c:pt>
                <c:pt idx="3951">
                  <c:v>42659</c:v>
                </c:pt>
                <c:pt idx="3952">
                  <c:v>42660</c:v>
                </c:pt>
                <c:pt idx="3953">
                  <c:v>42661</c:v>
                </c:pt>
                <c:pt idx="3954">
                  <c:v>42662</c:v>
                </c:pt>
                <c:pt idx="3955">
                  <c:v>42663</c:v>
                </c:pt>
                <c:pt idx="3956">
                  <c:v>42664</c:v>
                </c:pt>
                <c:pt idx="3957">
                  <c:v>42665</c:v>
                </c:pt>
                <c:pt idx="3958">
                  <c:v>42666</c:v>
                </c:pt>
                <c:pt idx="3959">
                  <c:v>42667</c:v>
                </c:pt>
                <c:pt idx="3960">
                  <c:v>42668</c:v>
                </c:pt>
                <c:pt idx="3961">
                  <c:v>42669</c:v>
                </c:pt>
                <c:pt idx="3962">
                  <c:v>42670</c:v>
                </c:pt>
                <c:pt idx="3963">
                  <c:v>42671</c:v>
                </c:pt>
                <c:pt idx="3964">
                  <c:v>42672</c:v>
                </c:pt>
                <c:pt idx="3965">
                  <c:v>42673</c:v>
                </c:pt>
                <c:pt idx="3966">
                  <c:v>42674</c:v>
                </c:pt>
                <c:pt idx="3967">
                  <c:v>42675</c:v>
                </c:pt>
                <c:pt idx="3968">
                  <c:v>42676</c:v>
                </c:pt>
                <c:pt idx="3969">
                  <c:v>42677</c:v>
                </c:pt>
                <c:pt idx="3970">
                  <c:v>42678</c:v>
                </c:pt>
                <c:pt idx="3971">
                  <c:v>42679</c:v>
                </c:pt>
                <c:pt idx="3972">
                  <c:v>42680</c:v>
                </c:pt>
                <c:pt idx="3973">
                  <c:v>42681</c:v>
                </c:pt>
                <c:pt idx="3974">
                  <c:v>42682</c:v>
                </c:pt>
                <c:pt idx="3975">
                  <c:v>42683</c:v>
                </c:pt>
                <c:pt idx="3976">
                  <c:v>42684</c:v>
                </c:pt>
                <c:pt idx="3977">
                  <c:v>42685</c:v>
                </c:pt>
                <c:pt idx="3978">
                  <c:v>42686</c:v>
                </c:pt>
                <c:pt idx="3979">
                  <c:v>42687</c:v>
                </c:pt>
                <c:pt idx="3980">
                  <c:v>42688</c:v>
                </c:pt>
                <c:pt idx="3981">
                  <c:v>42689</c:v>
                </c:pt>
                <c:pt idx="3982">
                  <c:v>42690</c:v>
                </c:pt>
                <c:pt idx="3983">
                  <c:v>42691</c:v>
                </c:pt>
                <c:pt idx="3984">
                  <c:v>42692</c:v>
                </c:pt>
                <c:pt idx="3985">
                  <c:v>42693</c:v>
                </c:pt>
                <c:pt idx="3986">
                  <c:v>42694</c:v>
                </c:pt>
                <c:pt idx="3987">
                  <c:v>42695</c:v>
                </c:pt>
                <c:pt idx="3988">
                  <c:v>42696</c:v>
                </c:pt>
                <c:pt idx="3989">
                  <c:v>42697</c:v>
                </c:pt>
                <c:pt idx="3990">
                  <c:v>42698</c:v>
                </c:pt>
                <c:pt idx="3991">
                  <c:v>42699</c:v>
                </c:pt>
                <c:pt idx="3992">
                  <c:v>42700</c:v>
                </c:pt>
                <c:pt idx="3993">
                  <c:v>42701</c:v>
                </c:pt>
                <c:pt idx="3994">
                  <c:v>42702</c:v>
                </c:pt>
                <c:pt idx="3995">
                  <c:v>42703</c:v>
                </c:pt>
                <c:pt idx="3996">
                  <c:v>42704</c:v>
                </c:pt>
                <c:pt idx="3997">
                  <c:v>42705</c:v>
                </c:pt>
                <c:pt idx="3998">
                  <c:v>42706</c:v>
                </c:pt>
                <c:pt idx="3999">
                  <c:v>42707</c:v>
                </c:pt>
                <c:pt idx="4000">
                  <c:v>42708</c:v>
                </c:pt>
                <c:pt idx="4001">
                  <c:v>42709</c:v>
                </c:pt>
                <c:pt idx="4002">
                  <c:v>42710</c:v>
                </c:pt>
                <c:pt idx="4003">
                  <c:v>42711</c:v>
                </c:pt>
                <c:pt idx="4004">
                  <c:v>42712</c:v>
                </c:pt>
                <c:pt idx="4005">
                  <c:v>42713</c:v>
                </c:pt>
                <c:pt idx="4006">
                  <c:v>42714</c:v>
                </c:pt>
                <c:pt idx="4007">
                  <c:v>42715</c:v>
                </c:pt>
                <c:pt idx="4008">
                  <c:v>42716</c:v>
                </c:pt>
                <c:pt idx="4009">
                  <c:v>42717</c:v>
                </c:pt>
                <c:pt idx="4010">
                  <c:v>42718</c:v>
                </c:pt>
                <c:pt idx="4011">
                  <c:v>42719</c:v>
                </c:pt>
                <c:pt idx="4012">
                  <c:v>42720</c:v>
                </c:pt>
                <c:pt idx="4013">
                  <c:v>42721</c:v>
                </c:pt>
                <c:pt idx="4014">
                  <c:v>42722</c:v>
                </c:pt>
                <c:pt idx="4015">
                  <c:v>42723</c:v>
                </c:pt>
                <c:pt idx="4016">
                  <c:v>42724</c:v>
                </c:pt>
                <c:pt idx="4017">
                  <c:v>42725</c:v>
                </c:pt>
                <c:pt idx="4018">
                  <c:v>42726</c:v>
                </c:pt>
                <c:pt idx="4019">
                  <c:v>42727</c:v>
                </c:pt>
                <c:pt idx="4020">
                  <c:v>42728</c:v>
                </c:pt>
                <c:pt idx="4021">
                  <c:v>42729</c:v>
                </c:pt>
                <c:pt idx="4022">
                  <c:v>42730</c:v>
                </c:pt>
                <c:pt idx="4023">
                  <c:v>42731</c:v>
                </c:pt>
                <c:pt idx="4024">
                  <c:v>42732</c:v>
                </c:pt>
                <c:pt idx="4025">
                  <c:v>42733</c:v>
                </c:pt>
                <c:pt idx="4026">
                  <c:v>42734</c:v>
                </c:pt>
                <c:pt idx="4027">
                  <c:v>42735</c:v>
                </c:pt>
              </c:numCache>
            </c:numRef>
          </c:cat>
          <c:val>
            <c:numRef>
              <c:f>DATOS!$C$3:$C$4030</c:f>
              <c:numCache>
                <c:formatCode>General</c:formatCode>
                <c:ptCount val="4028"/>
                <c:pt idx="0">
                  <c:v>0</c:v>
                </c:pt>
                <c:pt idx="1">
                  <c:v>0</c:v>
                </c:pt>
                <c:pt idx="2">
                  <c:v>0</c:v>
                </c:pt>
                <c:pt idx="3">
                  <c:v>0</c:v>
                </c:pt>
                <c:pt idx="4">
                  <c:v>0</c:v>
                </c:pt>
                <c:pt idx="5">
                  <c:v>0</c:v>
                </c:pt>
                <c:pt idx="6">
                  <c:v>1.84</c:v>
                </c:pt>
                <c:pt idx="7">
                  <c:v>0</c:v>
                </c:pt>
                <c:pt idx="8">
                  <c:v>0.06</c:v>
                </c:pt>
                <c:pt idx="9">
                  <c:v>4.96</c:v>
                </c:pt>
                <c:pt idx="10">
                  <c:v>0.02</c:v>
                </c:pt>
                <c:pt idx="11">
                  <c:v>0.02</c:v>
                </c:pt>
                <c:pt idx="12">
                  <c:v>0</c:v>
                </c:pt>
                <c:pt idx="13">
                  <c:v>0</c:v>
                </c:pt>
                <c:pt idx="14">
                  <c:v>0</c:v>
                </c:pt>
                <c:pt idx="15">
                  <c:v>0.02</c:v>
                </c:pt>
                <c:pt idx="16">
                  <c:v>0.02</c:v>
                </c:pt>
                <c:pt idx="17">
                  <c:v>0</c:v>
                </c:pt>
                <c:pt idx="18">
                  <c:v>0</c:v>
                </c:pt>
                <c:pt idx="19">
                  <c:v>0</c:v>
                </c:pt>
                <c:pt idx="20">
                  <c:v>0</c:v>
                </c:pt>
                <c:pt idx="21">
                  <c:v>0.02</c:v>
                </c:pt>
                <c:pt idx="22">
                  <c:v>0</c:v>
                </c:pt>
                <c:pt idx="23">
                  <c:v>0</c:v>
                </c:pt>
                <c:pt idx="24">
                  <c:v>0</c:v>
                </c:pt>
                <c:pt idx="25">
                  <c:v>0</c:v>
                </c:pt>
                <c:pt idx="26">
                  <c:v>1.28</c:v>
                </c:pt>
                <c:pt idx="27">
                  <c:v>0.84</c:v>
                </c:pt>
                <c:pt idx="28">
                  <c:v>0</c:v>
                </c:pt>
                <c:pt idx="29">
                  <c:v>1.42</c:v>
                </c:pt>
                <c:pt idx="30">
                  <c:v>0.14000000000000001</c:v>
                </c:pt>
                <c:pt idx="31">
                  <c:v>0</c:v>
                </c:pt>
                <c:pt idx="32">
                  <c:v>0</c:v>
                </c:pt>
                <c:pt idx="33">
                  <c:v>0</c:v>
                </c:pt>
                <c:pt idx="34">
                  <c:v>0.08</c:v>
                </c:pt>
                <c:pt idx="35">
                  <c:v>0.02</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0.04</c:v>
                </c:pt>
                <c:pt idx="53">
                  <c:v>0</c:v>
                </c:pt>
                <c:pt idx="54">
                  <c:v>0</c:v>
                </c:pt>
                <c:pt idx="55">
                  <c:v>0</c:v>
                </c:pt>
                <c:pt idx="56">
                  <c:v>2.46</c:v>
                </c:pt>
                <c:pt idx="57">
                  <c:v>0.22</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0.14000000000000001</c:v>
                </c:pt>
                <c:pt idx="77">
                  <c:v>0.08</c:v>
                </c:pt>
                <c:pt idx="78">
                  <c:v>0.1</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0.12</c:v>
                </c:pt>
                <c:pt idx="105">
                  <c:v>0.06</c:v>
                </c:pt>
                <c:pt idx="106">
                  <c:v>0.18</c:v>
                </c:pt>
                <c:pt idx="107">
                  <c:v>0</c:v>
                </c:pt>
                <c:pt idx="108">
                  <c:v>0</c:v>
                </c:pt>
                <c:pt idx="109">
                  <c:v>0.02</c:v>
                </c:pt>
                <c:pt idx="110">
                  <c:v>0</c:v>
                </c:pt>
                <c:pt idx="111">
                  <c:v>0.24</c:v>
                </c:pt>
                <c:pt idx="112">
                  <c:v>0.14000000000000001</c:v>
                </c:pt>
                <c:pt idx="113">
                  <c:v>0</c:v>
                </c:pt>
                <c:pt idx="114">
                  <c:v>0</c:v>
                </c:pt>
                <c:pt idx="115">
                  <c:v>0</c:v>
                </c:pt>
                <c:pt idx="116">
                  <c:v>0</c:v>
                </c:pt>
                <c:pt idx="117">
                  <c:v>0</c:v>
                </c:pt>
                <c:pt idx="118">
                  <c:v>0</c:v>
                </c:pt>
                <c:pt idx="119">
                  <c:v>0</c:v>
                </c:pt>
                <c:pt idx="120">
                  <c:v>0</c:v>
                </c:pt>
                <c:pt idx="121">
                  <c:v>0</c:v>
                </c:pt>
                <c:pt idx="122">
                  <c:v>1.26</c:v>
                </c:pt>
                <c:pt idx="123">
                  <c:v>0.1</c:v>
                </c:pt>
                <c:pt idx="124">
                  <c:v>0.32</c:v>
                </c:pt>
                <c:pt idx="125">
                  <c:v>0</c:v>
                </c:pt>
                <c:pt idx="126">
                  <c:v>0.1</c:v>
                </c:pt>
                <c:pt idx="127">
                  <c:v>0.02</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0.24</c:v>
                </c:pt>
                <c:pt idx="149">
                  <c:v>0.26</c:v>
                </c:pt>
                <c:pt idx="150">
                  <c:v>1.86</c:v>
                </c:pt>
                <c:pt idx="151">
                  <c:v>0.06</c:v>
                </c:pt>
                <c:pt idx="152">
                  <c:v>0</c:v>
                </c:pt>
                <c:pt idx="153">
                  <c:v>0</c:v>
                </c:pt>
                <c:pt idx="154">
                  <c:v>0</c:v>
                </c:pt>
                <c:pt idx="155">
                  <c:v>0</c:v>
                </c:pt>
                <c:pt idx="156">
                  <c:v>0</c:v>
                </c:pt>
                <c:pt idx="157">
                  <c:v>0</c:v>
                </c:pt>
                <c:pt idx="158">
                  <c:v>0.14000000000000001</c:v>
                </c:pt>
                <c:pt idx="159">
                  <c:v>0.1</c:v>
                </c:pt>
                <c:pt idx="160">
                  <c:v>0.1</c:v>
                </c:pt>
                <c:pt idx="161">
                  <c:v>0</c:v>
                </c:pt>
                <c:pt idx="162">
                  <c:v>0</c:v>
                </c:pt>
                <c:pt idx="163">
                  <c:v>0</c:v>
                </c:pt>
                <c:pt idx="164">
                  <c:v>0</c:v>
                </c:pt>
                <c:pt idx="165">
                  <c:v>0</c:v>
                </c:pt>
                <c:pt idx="166">
                  <c:v>0</c:v>
                </c:pt>
                <c:pt idx="167">
                  <c:v>0.3</c:v>
                </c:pt>
                <c:pt idx="168">
                  <c:v>0</c:v>
                </c:pt>
                <c:pt idx="169">
                  <c:v>0</c:v>
                </c:pt>
                <c:pt idx="170">
                  <c:v>0</c:v>
                </c:pt>
                <c:pt idx="171">
                  <c:v>0</c:v>
                </c:pt>
                <c:pt idx="172">
                  <c:v>0</c:v>
                </c:pt>
                <c:pt idx="173">
                  <c:v>0</c:v>
                </c:pt>
                <c:pt idx="174">
                  <c:v>0</c:v>
                </c:pt>
                <c:pt idx="175">
                  <c:v>0</c:v>
                </c:pt>
                <c:pt idx="176">
                  <c:v>0</c:v>
                </c:pt>
                <c:pt idx="177">
                  <c:v>0</c:v>
                </c:pt>
                <c:pt idx="178">
                  <c:v>0.02</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0.34</c:v>
                </c:pt>
                <c:pt idx="208">
                  <c:v>0</c:v>
                </c:pt>
                <c:pt idx="209">
                  <c:v>0</c:v>
                </c:pt>
                <c:pt idx="210">
                  <c:v>0</c:v>
                </c:pt>
                <c:pt idx="211">
                  <c:v>0</c:v>
                </c:pt>
                <c:pt idx="212">
                  <c:v>0</c:v>
                </c:pt>
                <c:pt idx="213">
                  <c:v>0</c:v>
                </c:pt>
                <c:pt idx="214">
                  <c:v>0.06</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0.26</c:v>
                </c:pt>
                <c:pt idx="254">
                  <c:v>1.54</c:v>
                </c:pt>
                <c:pt idx="255">
                  <c:v>0</c:v>
                </c:pt>
                <c:pt idx="256">
                  <c:v>0.14000000000000001</c:v>
                </c:pt>
                <c:pt idx="257">
                  <c:v>0</c:v>
                </c:pt>
                <c:pt idx="258">
                  <c:v>0</c:v>
                </c:pt>
                <c:pt idx="259">
                  <c:v>0</c:v>
                </c:pt>
                <c:pt idx="260">
                  <c:v>0</c:v>
                </c:pt>
                <c:pt idx="261">
                  <c:v>0</c:v>
                </c:pt>
                <c:pt idx="262">
                  <c:v>0</c:v>
                </c:pt>
                <c:pt idx="263">
                  <c:v>0</c:v>
                </c:pt>
                <c:pt idx="264">
                  <c:v>0</c:v>
                </c:pt>
                <c:pt idx="265">
                  <c:v>2.04</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0.56000000000000005</c:v>
                </c:pt>
                <c:pt idx="290">
                  <c:v>1.42</c:v>
                </c:pt>
                <c:pt idx="291">
                  <c:v>0</c:v>
                </c:pt>
                <c:pt idx="292">
                  <c:v>0.16</c:v>
                </c:pt>
                <c:pt idx="293">
                  <c:v>0</c:v>
                </c:pt>
                <c:pt idx="294">
                  <c:v>0</c:v>
                </c:pt>
                <c:pt idx="295">
                  <c:v>0</c:v>
                </c:pt>
                <c:pt idx="296">
                  <c:v>0</c:v>
                </c:pt>
                <c:pt idx="297">
                  <c:v>0</c:v>
                </c:pt>
                <c:pt idx="298">
                  <c:v>0</c:v>
                </c:pt>
                <c:pt idx="299">
                  <c:v>0</c:v>
                </c:pt>
                <c:pt idx="300">
                  <c:v>0</c:v>
                </c:pt>
                <c:pt idx="301">
                  <c:v>0</c:v>
                </c:pt>
                <c:pt idx="302">
                  <c:v>0</c:v>
                </c:pt>
                <c:pt idx="303">
                  <c:v>0</c:v>
                </c:pt>
                <c:pt idx="304">
                  <c:v>0</c:v>
                </c:pt>
                <c:pt idx="305">
                  <c:v>1.1399999999999999</c:v>
                </c:pt>
                <c:pt idx="306">
                  <c:v>2.42</c:v>
                </c:pt>
                <c:pt idx="307">
                  <c:v>1.02</c:v>
                </c:pt>
                <c:pt idx="308">
                  <c:v>0</c:v>
                </c:pt>
                <c:pt idx="309">
                  <c:v>0</c:v>
                </c:pt>
                <c:pt idx="310">
                  <c:v>9.6</c:v>
                </c:pt>
                <c:pt idx="311">
                  <c:v>3</c:v>
                </c:pt>
                <c:pt idx="312">
                  <c:v>0</c:v>
                </c:pt>
                <c:pt idx="313">
                  <c:v>0</c:v>
                </c:pt>
                <c:pt idx="314">
                  <c:v>0.02</c:v>
                </c:pt>
                <c:pt idx="315">
                  <c:v>0</c:v>
                </c:pt>
                <c:pt idx="316">
                  <c:v>0</c:v>
                </c:pt>
                <c:pt idx="317">
                  <c:v>0</c:v>
                </c:pt>
                <c:pt idx="318">
                  <c:v>0</c:v>
                </c:pt>
                <c:pt idx="319">
                  <c:v>0.18</c:v>
                </c:pt>
                <c:pt idx="320">
                  <c:v>0.1</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0.04</c:v>
                </c:pt>
                <c:pt idx="340">
                  <c:v>0</c:v>
                </c:pt>
                <c:pt idx="341">
                  <c:v>0.02</c:v>
                </c:pt>
                <c:pt idx="342">
                  <c:v>0</c:v>
                </c:pt>
                <c:pt idx="343">
                  <c:v>0</c:v>
                </c:pt>
                <c:pt idx="344">
                  <c:v>0</c:v>
                </c:pt>
                <c:pt idx="345">
                  <c:v>0</c:v>
                </c:pt>
                <c:pt idx="346">
                  <c:v>0</c:v>
                </c:pt>
                <c:pt idx="347">
                  <c:v>0</c:v>
                </c:pt>
                <c:pt idx="348">
                  <c:v>0</c:v>
                </c:pt>
                <c:pt idx="349">
                  <c:v>0</c:v>
                </c:pt>
                <c:pt idx="350">
                  <c:v>0</c:v>
                </c:pt>
                <c:pt idx="351">
                  <c:v>0</c:v>
                </c:pt>
                <c:pt idx="352">
                  <c:v>1.36</c:v>
                </c:pt>
                <c:pt idx="353">
                  <c:v>1.58</c:v>
                </c:pt>
                <c:pt idx="354">
                  <c:v>0</c:v>
                </c:pt>
                <c:pt idx="355">
                  <c:v>0</c:v>
                </c:pt>
                <c:pt idx="356">
                  <c:v>0.04</c:v>
                </c:pt>
                <c:pt idx="357">
                  <c:v>0</c:v>
                </c:pt>
                <c:pt idx="358">
                  <c:v>0</c:v>
                </c:pt>
                <c:pt idx="359">
                  <c:v>0</c:v>
                </c:pt>
                <c:pt idx="360">
                  <c:v>0</c:v>
                </c:pt>
                <c:pt idx="361">
                  <c:v>0</c:v>
                </c:pt>
                <c:pt idx="362">
                  <c:v>0</c:v>
                </c:pt>
                <c:pt idx="363">
                  <c:v>0</c:v>
                </c:pt>
                <c:pt idx="364">
                  <c:v>0</c:v>
                </c:pt>
                <c:pt idx="365">
                  <c:v>46.46</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7.56</c:v>
                </c:pt>
                <c:pt idx="392">
                  <c:v>0.02</c:v>
                </c:pt>
                <c:pt idx="393">
                  <c:v>0</c:v>
                </c:pt>
                <c:pt idx="394">
                  <c:v>0.06</c:v>
                </c:pt>
                <c:pt idx="395">
                  <c:v>0.06</c:v>
                </c:pt>
                <c:pt idx="396">
                  <c:v>0.14000000000000001</c:v>
                </c:pt>
                <c:pt idx="397">
                  <c:v>0</c:v>
                </c:pt>
                <c:pt idx="398">
                  <c:v>0</c:v>
                </c:pt>
                <c:pt idx="399">
                  <c:v>0.34</c:v>
                </c:pt>
                <c:pt idx="400">
                  <c:v>1.28</c:v>
                </c:pt>
                <c:pt idx="401">
                  <c:v>0.04</c:v>
                </c:pt>
                <c:pt idx="402">
                  <c:v>0</c:v>
                </c:pt>
                <c:pt idx="403">
                  <c:v>0</c:v>
                </c:pt>
                <c:pt idx="404">
                  <c:v>1.5</c:v>
                </c:pt>
                <c:pt idx="405">
                  <c:v>0.2</c:v>
                </c:pt>
                <c:pt idx="406">
                  <c:v>0</c:v>
                </c:pt>
                <c:pt idx="407">
                  <c:v>0.02</c:v>
                </c:pt>
                <c:pt idx="408">
                  <c:v>0</c:v>
                </c:pt>
                <c:pt idx="409">
                  <c:v>0</c:v>
                </c:pt>
                <c:pt idx="410">
                  <c:v>0</c:v>
                </c:pt>
                <c:pt idx="411">
                  <c:v>0</c:v>
                </c:pt>
                <c:pt idx="412">
                  <c:v>0</c:v>
                </c:pt>
                <c:pt idx="413">
                  <c:v>0</c:v>
                </c:pt>
                <c:pt idx="414">
                  <c:v>0.06</c:v>
                </c:pt>
                <c:pt idx="415">
                  <c:v>0</c:v>
                </c:pt>
                <c:pt idx="416">
                  <c:v>0.02</c:v>
                </c:pt>
                <c:pt idx="417">
                  <c:v>0.04</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0.12</c:v>
                </c:pt>
                <c:pt idx="432">
                  <c:v>0</c:v>
                </c:pt>
                <c:pt idx="433">
                  <c:v>0</c:v>
                </c:pt>
                <c:pt idx="434">
                  <c:v>0</c:v>
                </c:pt>
                <c:pt idx="435">
                  <c:v>0</c:v>
                </c:pt>
                <c:pt idx="436">
                  <c:v>0.02</c:v>
                </c:pt>
                <c:pt idx="437">
                  <c:v>0</c:v>
                </c:pt>
                <c:pt idx="438">
                  <c:v>0</c:v>
                </c:pt>
                <c:pt idx="439">
                  <c:v>0</c:v>
                </c:pt>
                <c:pt idx="440">
                  <c:v>0</c:v>
                </c:pt>
                <c:pt idx="441">
                  <c:v>0</c:v>
                </c:pt>
                <c:pt idx="442">
                  <c:v>0</c:v>
                </c:pt>
                <c:pt idx="443">
                  <c:v>0</c:v>
                </c:pt>
                <c:pt idx="444">
                  <c:v>0.02</c:v>
                </c:pt>
                <c:pt idx="445">
                  <c:v>0</c:v>
                </c:pt>
                <c:pt idx="446">
                  <c:v>0</c:v>
                </c:pt>
                <c:pt idx="447">
                  <c:v>0</c:v>
                </c:pt>
                <c:pt idx="448">
                  <c:v>0</c:v>
                </c:pt>
                <c:pt idx="449">
                  <c:v>0</c:v>
                </c:pt>
                <c:pt idx="450">
                  <c:v>0.2</c:v>
                </c:pt>
                <c:pt idx="451">
                  <c:v>0.96</c:v>
                </c:pt>
                <c:pt idx="452">
                  <c:v>2.4</c:v>
                </c:pt>
                <c:pt idx="453">
                  <c:v>0.57999999999999996</c:v>
                </c:pt>
                <c:pt idx="454">
                  <c:v>0</c:v>
                </c:pt>
                <c:pt idx="455">
                  <c:v>0.02</c:v>
                </c:pt>
                <c:pt idx="456">
                  <c:v>0.46</c:v>
                </c:pt>
                <c:pt idx="457">
                  <c:v>0</c:v>
                </c:pt>
                <c:pt idx="458">
                  <c:v>0.16</c:v>
                </c:pt>
                <c:pt idx="459">
                  <c:v>0</c:v>
                </c:pt>
                <c:pt idx="460">
                  <c:v>0.12</c:v>
                </c:pt>
                <c:pt idx="461">
                  <c:v>2.96</c:v>
                </c:pt>
                <c:pt idx="462">
                  <c:v>1.58</c:v>
                </c:pt>
                <c:pt idx="463">
                  <c:v>0.02</c:v>
                </c:pt>
                <c:pt idx="464">
                  <c:v>0</c:v>
                </c:pt>
                <c:pt idx="465">
                  <c:v>0</c:v>
                </c:pt>
                <c:pt idx="466">
                  <c:v>0</c:v>
                </c:pt>
                <c:pt idx="467">
                  <c:v>0.42</c:v>
                </c:pt>
                <c:pt idx="468">
                  <c:v>0.12</c:v>
                </c:pt>
                <c:pt idx="469">
                  <c:v>0.28000000000000003</c:v>
                </c:pt>
                <c:pt idx="470">
                  <c:v>0.08</c:v>
                </c:pt>
                <c:pt idx="471">
                  <c:v>0</c:v>
                </c:pt>
                <c:pt idx="472">
                  <c:v>0</c:v>
                </c:pt>
                <c:pt idx="473">
                  <c:v>0</c:v>
                </c:pt>
                <c:pt idx="474">
                  <c:v>0</c:v>
                </c:pt>
                <c:pt idx="475">
                  <c:v>0</c:v>
                </c:pt>
                <c:pt idx="476">
                  <c:v>0</c:v>
                </c:pt>
                <c:pt idx="477">
                  <c:v>0</c:v>
                </c:pt>
                <c:pt idx="478">
                  <c:v>0</c:v>
                </c:pt>
                <c:pt idx="479">
                  <c:v>0</c:v>
                </c:pt>
                <c:pt idx="480">
                  <c:v>0</c:v>
                </c:pt>
                <c:pt idx="481">
                  <c:v>0</c:v>
                </c:pt>
                <c:pt idx="482">
                  <c:v>1.58</c:v>
                </c:pt>
                <c:pt idx="483">
                  <c:v>0.36</c:v>
                </c:pt>
                <c:pt idx="484">
                  <c:v>0.34</c:v>
                </c:pt>
                <c:pt idx="485">
                  <c:v>0</c:v>
                </c:pt>
                <c:pt idx="486">
                  <c:v>0</c:v>
                </c:pt>
                <c:pt idx="487">
                  <c:v>0</c:v>
                </c:pt>
                <c:pt idx="488">
                  <c:v>1.28</c:v>
                </c:pt>
                <c:pt idx="489">
                  <c:v>0.02</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0.08</c:v>
                </c:pt>
                <c:pt idx="508">
                  <c:v>0.04</c:v>
                </c:pt>
                <c:pt idx="509">
                  <c:v>0.28000000000000003</c:v>
                </c:pt>
                <c:pt idx="510">
                  <c:v>0</c:v>
                </c:pt>
                <c:pt idx="511">
                  <c:v>0.12</c:v>
                </c:pt>
                <c:pt idx="512">
                  <c:v>0</c:v>
                </c:pt>
                <c:pt idx="513">
                  <c:v>0</c:v>
                </c:pt>
                <c:pt idx="514">
                  <c:v>0</c:v>
                </c:pt>
                <c:pt idx="515">
                  <c:v>0</c:v>
                </c:pt>
                <c:pt idx="516">
                  <c:v>0</c:v>
                </c:pt>
                <c:pt idx="517">
                  <c:v>0</c:v>
                </c:pt>
                <c:pt idx="518">
                  <c:v>0</c:v>
                </c:pt>
                <c:pt idx="519">
                  <c:v>0</c:v>
                </c:pt>
                <c:pt idx="520">
                  <c:v>0</c:v>
                </c:pt>
                <c:pt idx="521">
                  <c:v>0.02</c:v>
                </c:pt>
                <c:pt idx="522">
                  <c:v>0.02</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0.1</c:v>
                </c:pt>
                <c:pt idx="543">
                  <c:v>0.1</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0.38</c:v>
                </c:pt>
                <c:pt idx="583">
                  <c:v>0.04</c:v>
                </c:pt>
                <c:pt idx="584">
                  <c:v>0.04</c:v>
                </c:pt>
                <c:pt idx="585">
                  <c:v>0.06</c:v>
                </c:pt>
                <c:pt idx="586">
                  <c:v>0</c:v>
                </c:pt>
                <c:pt idx="587">
                  <c:v>0</c:v>
                </c:pt>
                <c:pt idx="588">
                  <c:v>0</c:v>
                </c:pt>
                <c:pt idx="589">
                  <c:v>1.06</c:v>
                </c:pt>
                <c:pt idx="590">
                  <c:v>0</c:v>
                </c:pt>
                <c:pt idx="591">
                  <c:v>0</c:v>
                </c:pt>
                <c:pt idx="592">
                  <c:v>0</c:v>
                </c:pt>
                <c:pt idx="593">
                  <c:v>0</c:v>
                </c:pt>
                <c:pt idx="594">
                  <c:v>0</c:v>
                </c:pt>
                <c:pt idx="595">
                  <c:v>0</c:v>
                </c:pt>
                <c:pt idx="596">
                  <c:v>0.16</c:v>
                </c:pt>
                <c:pt idx="597">
                  <c:v>0</c:v>
                </c:pt>
                <c:pt idx="598">
                  <c:v>0.46</c:v>
                </c:pt>
                <c:pt idx="599">
                  <c:v>0.02</c:v>
                </c:pt>
                <c:pt idx="600">
                  <c:v>0</c:v>
                </c:pt>
                <c:pt idx="601">
                  <c:v>0.1</c:v>
                </c:pt>
                <c:pt idx="602">
                  <c:v>0.14000000000000001</c:v>
                </c:pt>
                <c:pt idx="603">
                  <c:v>0.02</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5.48</c:v>
                </c:pt>
                <c:pt idx="623">
                  <c:v>0</c:v>
                </c:pt>
                <c:pt idx="624">
                  <c:v>0</c:v>
                </c:pt>
                <c:pt idx="625">
                  <c:v>0</c:v>
                </c:pt>
                <c:pt idx="626">
                  <c:v>0</c:v>
                </c:pt>
                <c:pt idx="627">
                  <c:v>0.2</c:v>
                </c:pt>
                <c:pt idx="628">
                  <c:v>0.02</c:v>
                </c:pt>
                <c:pt idx="629">
                  <c:v>2.62</c:v>
                </c:pt>
                <c:pt idx="630">
                  <c:v>0.84</c:v>
                </c:pt>
                <c:pt idx="631">
                  <c:v>0.02</c:v>
                </c:pt>
                <c:pt idx="632">
                  <c:v>0</c:v>
                </c:pt>
                <c:pt idx="633">
                  <c:v>0</c:v>
                </c:pt>
                <c:pt idx="634">
                  <c:v>0</c:v>
                </c:pt>
                <c:pt idx="635">
                  <c:v>0</c:v>
                </c:pt>
                <c:pt idx="636">
                  <c:v>0</c:v>
                </c:pt>
                <c:pt idx="637">
                  <c:v>0</c:v>
                </c:pt>
                <c:pt idx="638">
                  <c:v>0</c:v>
                </c:pt>
                <c:pt idx="639">
                  <c:v>0</c:v>
                </c:pt>
                <c:pt idx="640">
                  <c:v>0</c:v>
                </c:pt>
                <c:pt idx="641">
                  <c:v>0.02</c:v>
                </c:pt>
                <c:pt idx="642">
                  <c:v>0.7</c:v>
                </c:pt>
                <c:pt idx="643">
                  <c:v>0.02</c:v>
                </c:pt>
                <c:pt idx="644">
                  <c:v>0</c:v>
                </c:pt>
                <c:pt idx="645">
                  <c:v>0</c:v>
                </c:pt>
                <c:pt idx="646">
                  <c:v>0.18</c:v>
                </c:pt>
                <c:pt idx="647">
                  <c:v>0.02</c:v>
                </c:pt>
                <c:pt idx="648">
                  <c:v>0</c:v>
                </c:pt>
                <c:pt idx="649">
                  <c:v>5.24</c:v>
                </c:pt>
                <c:pt idx="650">
                  <c:v>7.98</c:v>
                </c:pt>
                <c:pt idx="651">
                  <c:v>0</c:v>
                </c:pt>
                <c:pt idx="652">
                  <c:v>0</c:v>
                </c:pt>
                <c:pt idx="653">
                  <c:v>0</c:v>
                </c:pt>
                <c:pt idx="654">
                  <c:v>1.44</c:v>
                </c:pt>
                <c:pt idx="655">
                  <c:v>0</c:v>
                </c:pt>
                <c:pt idx="656">
                  <c:v>2.52</c:v>
                </c:pt>
                <c:pt idx="657">
                  <c:v>0</c:v>
                </c:pt>
                <c:pt idx="658">
                  <c:v>0.24</c:v>
                </c:pt>
                <c:pt idx="659">
                  <c:v>0.28000000000000003</c:v>
                </c:pt>
                <c:pt idx="660">
                  <c:v>0</c:v>
                </c:pt>
                <c:pt idx="661">
                  <c:v>0.06</c:v>
                </c:pt>
                <c:pt idx="662">
                  <c:v>1.36</c:v>
                </c:pt>
                <c:pt idx="663">
                  <c:v>2.88</c:v>
                </c:pt>
                <c:pt idx="664">
                  <c:v>0</c:v>
                </c:pt>
                <c:pt idx="665">
                  <c:v>0.1</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0.02</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0.14000000000000001</c:v>
                </c:pt>
                <c:pt idx="715">
                  <c:v>0.32</c:v>
                </c:pt>
                <c:pt idx="716">
                  <c:v>0.16</c:v>
                </c:pt>
                <c:pt idx="717">
                  <c:v>1.76</c:v>
                </c:pt>
                <c:pt idx="718">
                  <c:v>0.76</c:v>
                </c:pt>
                <c:pt idx="719">
                  <c:v>1.58</c:v>
                </c:pt>
                <c:pt idx="720">
                  <c:v>0.92</c:v>
                </c:pt>
                <c:pt idx="721">
                  <c:v>0.82</c:v>
                </c:pt>
                <c:pt idx="722">
                  <c:v>0.02</c:v>
                </c:pt>
                <c:pt idx="723">
                  <c:v>0</c:v>
                </c:pt>
                <c:pt idx="724">
                  <c:v>0.02</c:v>
                </c:pt>
                <c:pt idx="725">
                  <c:v>0.1</c:v>
                </c:pt>
                <c:pt idx="726">
                  <c:v>0.16</c:v>
                </c:pt>
                <c:pt idx="727">
                  <c:v>0.02</c:v>
                </c:pt>
                <c:pt idx="728">
                  <c:v>0</c:v>
                </c:pt>
                <c:pt idx="729">
                  <c:v>0</c:v>
                </c:pt>
                <c:pt idx="730">
                  <c:v>0</c:v>
                </c:pt>
                <c:pt idx="731">
                  <c:v>67.7</c:v>
                </c:pt>
                <c:pt idx="732">
                  <c:v>0</c:v>
                </c:pt>
                <c:pt idx="733">
                  <c:v>0.44</c:v>
                </c:pt>
                <c:pt idx="734">
                  <c:v>0.04</c:v>
                </c:pt>
                <c:pt idx="735">
                  <c:v>0</c:v>
                </c:pt>
                <c:pt idx="736">
                  <c:v>0</c:v>
                </c:pt>
                <c:pt idx="737">
                  <c:v>0</c:v>
                </c:pt>
                <c:pt idx="738">
                  <c:v>0</c:v>
                </c:pt>
                <c:pt idx="739">
                  <c:v>0</c:v>
                </c:pt>
                <c:pt idx="740">
                  <c:v>0</c:v>
                </c:pt>
                <c:pt idx="741">
                  <c:v>0</c:v>
                </c:pt>
                <c:pt idx="742">
                  <c:v>0.02</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0.38</c:v>
                </c:pt>
                <c:pt idx="775">
                  <c:v>0.3</c:v>
                </c:pt>
                <c:pt idx="776">
                  <c:v>0.08</c:v>
                </c:pt>
                <c:pt idx="777">
                  <c:v>0.2</c:v>
                </c:pt>
                <c:pt idx="778">
                  <c:v>0</c:v>
                </c:pt>
                <c:pt idx="779">
                  <c:v>0.02</c:v>
                </c:pt>
                <c:pt idx="780">
                  <c:v>3.04</c:v>
                </c:pt>
                <c:pt idx="781">
                  <c:v>1.06</c:v>
                </c:pt>
                <c:pt idx="782">
                  <c:v>0.46</c:v>
                </c:pt>
                <c:pt idx="783">
                  <c:v>0.1</c:v>
                </c:pt>
                <c:pt idx="784">
                  <c:v>0.02</c:v>
                </c:pt>
                <c:pt idx="785">
                  <c:v>0</c:v>
                </c:pt>
                <c:pt idx="786">
                  <c:v>0.8</c:v>
                </c:pt>
                <c:pt idx="787">
                  <c:v>0.02</c:v>
                </c:pt>
                <c:pt idx="788">
                  <c:v>0</c:v>
                </c:pt>
                <c:pt idx="789">
                  <c:v>0</c:v>
                </c:pt>
                <c:pt idx="790">
                  <c:v>0.1</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0.34</c:v>
                </c:pt>
                <c:pt idx="814">
                  <c:v>0.02</c:v>
                </c:pt>
                <c:pt idx="815">
                  <c:v>0</c:v>
                </c:pt>
                <c:pt idx="816">
                  <c:v>0</c:v>
                </c:pt>
                <c:pt idx="817">
                  <c:v>0.04</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0.44</c:v>
                </c:pt>
                <c:pt idx="832">
                  <c:v>0</c:v>
                </c:pt>
                <c:pt idx="833">
                  <c:v>0</c:v>
                </c:pt>
                <c:pt idx="834">
                  <c:v>0</c:v>
                </c:pt>
                <c:pt idx="835">
                  <c:v>0</c:v>
                </c:pt>
                <c:pt idx="836">
                  <c:v>0</c:v>
                </c:pt>
                <c:pt idx="837">
                  <c:v>0</c:v>
                </c:pt>
                <c:pt idx="838">
                  <c:v>0</c:v>
                </c:pt>
                <c:pt idx="839">
                  <c:v>0.04</c:v>
                </c:pt>
                <c:pt idx="840">
                  <c:v>0</c:v>
                </c:pt>
                <c:pt idx="841">
                  <c:v>0</c:v>
                </c:pt>
                <c:pt idx="842">
                  <c:v>0.38</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2.58</c:v>
                </c:pt>
                <c:pt idx="861">
                  <c:v>0.3</c:v>
                </c:pt>
                <c:pt idx="862">
                  <c:v>0.74</c:v>
                </c:pt>
                <c:pt idx="863">
                  <c:v>0.68</c:v>
                </c:pt>
                <c:pt idx="864">
                  <c:v>0</c:v>
                </c:pt>
                <c:pt idx="865">
                  <c:v>0</c:v>
                </c:pt>
                <c:pt idx="866">
                  <c:v>0.28000000000000003</c:v>
                </c:pt>
                <c:pt idx="867">
                  <c:v>0</c:v>
                </c:pt>
                <c:pt idx="868">
                  <c:v>0.02</c:v>
                </c:pt>
                <c:pt idx="869">
                  <c:v>0.42</c:v>
                </c:pt>
                <c:pt idx="870">
                  <c:v>1.88</c:v>
                </c:pt>
                <c:pt idx="871">
                  <c:v>0</c:v>
                </c:pt>
                <c:pt idx="872">
                  <c:v>0</c:v>
                </c:pt>
                <c:pt idx="873">
                  <c:v>0</c:v>
                </c:pt>
                <c:pt idx="874">
                  <c:v>0</c:v>
                </c:pt>
                <c:pt idx="875">
                  <c:v>1.1399999999999999</c:v>
                </c:pt>
                <c:pt idx="876">
                  <c:v>0.02</c:v>
                </c:pt>
                <c:pt idx="877">
                  <c:v>0.22</c:v>
                </c:pt>
                <c:pt idx="878">
                  <c:v>0.02</c:v>
                </c:pt>
                <c:pt idx="879">
                  <c:v>0</c:v>
                </c:pt>
                <c:pt idx="880">
                  <c:v>0.14000000000000001</c:v>
                </c:pt>
                <c:pt idx="881">
                  <c:v>0</c:v>
                </c:pt>
                <c:pt idx="882">
                  <c:v>0.02</c:v>
                </c:pt>
                <c:pt idx="883">
                  <c:v>0.2</c:v>
                </c:pt>
                <c:pt idx="884">
                  <c:v>0</c:v>
                </c:pt>
                <c:pt idx="885">
                  <c:v>1.46</c:v>
                </c:pt>
                <c:pt idx="886">
                  <c:v>0.02</c:v>
                </c:pt>
                <c:pt idx="887">
                  <c:v>0</c:v>
                </c:pt>
                <c:pt idx="888">
                  <c:v>0.74</c:v>
                </c:pt>
                <c:pt idx="889">
                  <c:v>0</c:v>
                </c:pt>
                <c:pt idx="890">
                  <c:v>0</c:v>
                </c:pt>
                <c:pt idx="891">
                  <c:v>1.62</c:v>
                </c:pt>
                <c:pt idx="892">
                  <c:v>3.12</c:v>
                </c:pt>
                <c:pt idx="893">
                  <c:v>0.28000000000000003</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0.02</c:v>
                </c:pt>
                <c:pt idx="914">
                  <c:v>0</c:v>
                </c:pt>
                <c:pt idx="915">
                  <c:v>0</c:v>
                </c:pt>
                <c:pt idx="916">
                  <c:v>0</c:v>
                </c:pt>
                <c:pt idx="917">
                  <c:v>0</c:v>
                </c:pt>
                <c:pt idx="918">
                  <c:v>0</c:v>
                </c:pt>
                <c:pt idx="919">
                  <c:v>0</c:v>
                </c:pt>
                <c:pt idx="920">
                  <c:v>0</c:v>
                </c:pt>
                <c:pt idx="921">
                  <c:v>0</c:v>
                </c:pt>
                <c:pt idx="922">
                  <c:v>0</c:v>
                </c:pt>
                <c:pt idx="923">
                  <c:v>0</c:v>
                </c:pt>
                <c:pt idx="924">
                  <c:v>0</c:v>
                </c:pt>
                <c:pt idx="925">
                  <c:v>0.04</c:v>
                </c:pt>
                <c:pt idx="926">
                  <c:v>0</c:v>
                </c:pt>
                <c:pt idx="927">
                  <c:v>0</c:v>
                </c:pt>
                <c:pt idx="928">
                  <c:v>0</c:v>
                </c:pt>
                <c:pt idx="929">
                  <c:v>1.08</c:v>
                </c:pt>
                <c:pt idx="930">
                  <c:v>0.04</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0.87</c:v>
                </c:pt>
                <c:pt idx="945">
                  <c:v>0</c:v>
                </c:pt>
                <c:pt idx="946">
                  <c:v>0.04</c:v>
                </c:pt>
                <c:pt idx="947">
                  <c:v>0</c:v>
                </c:pt>
                <c:pt idx="948">
                  <c:v>0</c:v>
                </c:pt>
                <c:pt idx="949">
                  <c:v>0</c:v>
                </c:pt>
                <c:pt idx="950">
                  <c:v>0</c:v>
                </c:pt>
                <c:pt idx="951">
                  <c:v>0</c:v>
                </c:pt>
                <c:pt idx="952">
                  <c:v>0</c:v>
                </c:pt>
                <c:pt idx="953">
                  <c:v>0</c:v>
                </c:pt>
                <c:pt idx="954">
                  <c:v>0</c:v>
                </c:pt>
                <c:pt idx="955">
                  <c:v>0</c:v>
                </c:pt>
                <c:pt idx="956">
                  <c:v>0</c:v>
                </c:pt>
                <c:pt idx="957">
                  <c:v>0</c:v>
                </c:pt>
                <c:pt idx="958">
                  <c:v>0.02</c:v>
                </c:pt>
                <c:pt idx="959">
                  <c:v>0</c:v>
                </c:pt>
                <c:pt idx="960">
                  <c:v>0</c:v>
                </c:pt>
                <c:pt idx="961">
                  <c:v>0</c:v>
                </c:pt>
                <c:pt idx="962">
                  <c:v>0</c:v>
                </c:pt>
                <c:pt idx="963">
                  <c:v>0</c:v>
                </c:pt>
                <c:pt idx="964">
                  <c:v>0</c:v>
                </c:pt>
                <c:pt idx="965">
                  <c:v>0</c:v>
                </c:pt>
                <c:pt idx="966">
                  <c:v>0.42</c:v>
                </c:pt>
                <c:pt idx="967">
                  <c:v>0.06</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0.14000000000000001</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0.36</c:v>
                </c:pt>
                <c:pt idx="997">
                  <c:v>0.22</c:v>
                </c:pt>
                <c:pt idx="998">
                  <c:v>0.02</c:v>
                </c:pt>
                <c:pt idx="999">
                  <c:v>0.88</c:v>
                </c:pt>
                <c:pt idx="1000">
                  <c:v>0</c:v>
                </c:pt>
                <c:pt idx="1001">
                  <c:v>0.32</c:v>
                </c:pt>
                <c:pt idx="1002">
                  <c:v>1.1200000000000001</c:v>
                </c:pt>
                <c:pt idx="1003">
                  <c:v>0.08</c:v>
                </c:pt>
                <c:pt idx="1004">
                  <c:v>0</c:v>
                </c:pt>
                <c:pt idx="1005">
                  <c:v>0</c:v>
                </c:pt>
                <c:pt idx="1006">
                  <c:v>0</c:v>
                </c:pt>
                <c:pt idx="1007">
                  <c:v>0</c:v>
                </c:pt>
                <c:pt idx="1008">
                  <c:v>0</c:v>
                </c:pt>
                <c:pt idx="1009">
                  <c:v>0</c:v>
                </c:pt>
                <c:pt idx="1010">
                  <c:v>0</c:v>
                </c:pt>
                <c:pt idx="1011">
                  <c:v>0</c:v>
                </c:pt>
                <c:pt idx="1012">
                  <c:v>0.02</c:v>
                </c:pt>
                <c:pt idx="1013">
                  <c:v>0.04</c:v>
                </c:pt>
                <c:pt idx="1014">
                  <c:v>6.64</c:v>
                </c:pt>
                <c:pt idx="1015">
                  <c:v>0.04</c:v>
                </c:pt>
                <c:pt idx="1016">
                  <c:v>0.06</c:v>
                </c:pt>
                <c:pt idx="1017">
                  <c:v>1.82</c:v>
                </c:pt>
                <c:pt idx="1018">
                  <c:v>2.86</c:v>
                </c:pt>
                <c:pt idx="1019">
                  <c:v>0.02</c:v>
                </c:pt>
                <c:pt idx="1020">
                  <c:v>0.02</c:v>
                </c:pt>
                <c:pt idx="1021">
                  <c:v>0.02</c:v>
                </c:pt>
                <c:pt idx="1022">
                  <c:v>0</c:v>
                </c:pt>
                <c:pt idx="1023">
                  <c:v>3.66</c:v>
                </c:pt>
                <c:pt idx="1024">
                  <c:v>0.28000000000000003</c:v>
                </c:pt>
                <c:pt idx="1025">
                  <c:v>0.14000000000000001</c:v>
                </c:pt>
                <c:pt idx="1026">
                  <c:v>0.02</c:v>
                </c:pt>
                <c:pt idx="1027">
                  <c:v>0.14000000000000001</c:v>
                </c:pt>
                <c:pt idx="1028">
                  <c:v>0.18</c:v>
                </c:pt>
                <c:pt idx="1029">
                  <c:v>1.6</c:v>
                </c:pt>
                <c:pt idx="1030">
                  <c:v>0</c:v>
                </c:pt>
                <c:pt idx="1031">
                  <c:v>0</c:v>
                </c:pt>
                <c:pt idx="1032">
                  <c:v>0.02</c:v>
                </c:pt>
                <c:pt idx="1033">
                  <c:v>1.68</c:v>
                </c:pt>
                <c:pt idx="1034">
                  <c:v>1.08</c:v>
                </c:pt>
                <c:pt idx="1035">
                  <c:v>0</c:v>
                </c:pt>
                <c:pt idx="1036">
                  <c:v>0.3</c:v>
                </c:pt>
                <c:pt idx="1037">
                  <c:v>1.36</c:v>
                </c:pt>
                <c:pt idx="1038">
                  <c:v>1.34</c:v>
                </c:pt>
                <c:pt idx="1039">
                  <c:v>0</c:v>
                </c:pt>
                <c:pt idx="1040">
                  <c:v>0</c:v>
                </c:pt>
                <c:pt idx="1041">
                  <c:v>0</c:v>
                </c:pt>
                <c:pt idx="1042">
                  <c:v>0</c:v>
                </c:pt>
                <c:pt idx="1043">
                  <c:v>0</c:v>
                </c:pt>
                <c:pt idx="1044">
                  <c:v>0.02</c:v>
                </c:pt>
                <c:pt idx="1045">
                  <c:v>0</c:v>
                </c:pt>
                <c:pt idx="1046">
                  <c:v>0</c:v>
                </c:pt>
                <c:pt idx="1047">
                  <c:v>0</c:v>
                </c:pt>
                <c:pt idx="1048">
                  <c:v>0.44</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0.02</c:v>
                </c:pt>
                <c:pt idx="1063">
                  <c:v>0</c:v>
                </c:pt>
                <c:pt idx="1064">
                  <c:v>0</c:v>
                </c:pt>
                <c:pt idx="1065">
                  <c:v>0</c:v>
                </c:pt>
                <c:pt idx="1066">
                  <c:v>0</c:v>
                </c:pt>
                <c:pt idx="1067">
                  <c:v>0</c:v>
                </c:pt>
                <c:pt idx="1068">
                  <c:v>0</c:v>
                </c:pt>
                <c:pt idx="1069">
                  <c:v>0</c:v>
                </c:pt>
                <c:pt idx="1070">
                  <c:v>0</c:v>
                </c:pt>
                <c:pt idx="1071">
                  <c:v>0</c:v>
                </c:pt>
                <c:pt idx="1072">
                  <c:v>0</c:v>
                </c:pt>
                <c:pt idx="1073">
                  <c:v>0</c:v>
                </c:pt>
                <c:pt idx="1074">
                  <c:v>4.9800000000000004</c:v>
                </c:pt>
                <c:pt idx="1075">
                  <c:v>1.18</c:v>
                </c:pt>
                <c:pt idx="1076">
                  <c:v>0.04</c:v>
                </c:pt>
                <c:pt idx="1077">
                  <c:v>0</c:v>
                </c:pt>
                <c:pt idx="1078">
                  <c:v>0</c:v>
                </c:pt>
                <c:pt idx="1079">
                  <c:v>0.02</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0.38</c:v>
                </c:pt>
                <c:pt idx="1093">
                  <c:v>0</c:v>
                </c:pt>
                <c:pt idx="1094">
                  <c:v>1.04</c:v>
                </c:pt>
                <c:pt idx="1095">
                  <c:v>0.16</c:v>
                </c:pt>
                <c:pt idx="1096">
                  <c:v>0</c:v>
                </c:pt>
                <c:pt idx="1097">
                  <c:v>0</c:v>
                </c:pt>
                <c:pt idx="1098">
                  <c:v>61.590000000000011</c:v>
                </c:pt>
                <c:pt idx="1099">
                  <c:v>0</c:v>
                </c:pt>
                <c:pt idx="1100">
                  <c:v>0</c:v>
                </c:pt>
                <c:pt idx="1101">
                  <c:v>1.52</c:v>
                </c:pt>
                <c:pt idx="1102">
                  <c:v>2.16</c:v>
                </c:pt>
                <c:pt idx="1103">
                  <c:v>0</c:v>
                </c:pt>
                <c:pt idx="1104">
                  <c:v>0</c:v>
                </c:pt>
                <c:pt idx="1105">
                  <c:v>0</c:v>
                </c:pt>
                <c:pt idx="1106">
                  <c:v>0</c:v>
                </c:pt>
                <c:pt idx="1107">
                  <c:v>0.12</c:v>
                </c:pt>
                <c:pt idx="1108">
                  <c:v>0.64</c:v>
                </c:pt>
                <c:pt idx="1109">
                  <c:v>0.18</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0.26</c:v>
                </c:pt>
                <c:pt idx="1130">
                  <c:v>0.38</c:v>
                </c:pt>
                <c:pt idx="1131">
                  <c:v>0.57999999999999996</c:v>
                </c:pt>
                <c:pt idx="1132">
                  <c:v>0.02</c:v>
                </c:pt>
                <c:pt idx="1133">
                  <c:v>0</c:v>
                </c:pt>
                <c:pt idx="1134">
                  <c:v>0</c:v>
                </c:pt>
                <c:pt idx="1135">
                  <c:v>0.02</c:v>
                </c:pt>
                <c:pt idx="1136">
                  <c:v>0</c:v>
                </c:pt>
                <c:pt idx="1137">
                  <c:v>0</c:v>
                </c:pt>
                <c:pt idx="1138">
                  <c:v>0</c:v>
                </c:pt>
                <c:pt idx="1139">
                  <c:v>0</c:v>
                </c:pt>
                <c:pt idx="1140">
                  <c:v>0</c:v>
                </c:pt>
                <c:pt idx="1141">
                  <c:v>0</c:v>
                </c:pt>
                <c:pt idx="1142">
                  <c:v>0</c:v>
                </c:pt>
                <c:pt idx="1143">
                  <c:v>0</c:v>
                </c:pt>
                <c:pt idx="1144">
                  <c:v>0.02</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1</c:v>
                </c:pt>
                <c:pt idx="1158">
                  <c:v>0.02</c:v>
                </c:pt>
                <c:pt idx="1159">
                  <c:v>0</c:v>
                </c:pt>
                <c:pt idx="1160">
                  <c:v>4.9400000000000004</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0.9</c:v>
                </c:pt>
                <c:pt idx="1187">
                  <c:v>4.0599999999999996</c:v>
                </c:pt>
                <c:pt idx="1188">
                  <c:v>0.36</c:v>
                </c:pt>
                <c:pt idx="1189">
                  <c:v>0</c:v>
                </c:pt>
                <c:pt idx="1190">
                  <c:v>0.08</c:v>
                </c:pt>
                <c:pt idx="1191">
                  <c:v>0.04</c:v>
                </c:pt>
                <c:pt idx="1192">
                  <c:v>0</c:v>
                </c:pt>
                <c:pt idx="1193">
                  <c:v>0</c:v>
                </c:pt>
                <c:pt idx="1194">
                  <c:v>0.02</c:v>
                </c:pt>
                <c:pt idx="1195">
                  <c:v>0.76</c:v>
                </c:pt>
                <c:pt idx="1196">
                  <c:v>0</c:v>
                </c:pt>
                <c:pt idx="1197">
                  <c:v>0</c:v>
                </c:pt>
                <c:pt idx="1198">
                  <c:v>1.32</c:v>
                </c:pt>
                <c:pt idx="1199">
                  <c:v>0.12</c:v>
                </c:pt>
                <c:pt idx="1200">
                  <c:v>0</c:v>
                </c:pt>
                <c:pt idx="1201">
                  <c:v>0</c:v>
                </c:pt>
                <c:pt idx="1202">
                  <c:v>0</c:v>
                </c:pt>
                <c:pt idx="1203">
                  <c:v>0.02</c:v>
                </c:pt>
                <c:pt idx="1204">
                  <c:v>0</c:v>
                </c:pt>
                <c:pt idx="1205">
                  <c:v>0</c:v>
                </c:pt>
                <c:pt idx="1206">
                  <c:v>0.22</c:v>
                </c:pt>
                <c:pt idx="1207">
                  <c:v>0.02</c:v>
                </c:pt>
                <c:pt idx="1208">
                  <c:v>0</c:v>
                </c:pt>
                <c:pt idx="1209">
                  <c:v>0</c:v>
                </c:pt>
                <c:pt idx="1210">
                  <c:v>0</c:v>
                </c:pt>
                <c:pt idx="1211">
                  <c:v>0</c:v>
                </c:pt>
                <c:pt idx="1212">
                  <c:v>0</c:v>
                </c:pt>
                <c:pt idx="1213">
                  <c:v>0.02</c:v>
                </c:pt>
                <c:pt idx="1214">
                  <c:v>0.12</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0.02</c:v>
                </c:pt>
                <c:pt idx="1233">
                  <c:v>0</c:v>
                </c:pt>
                <c:pt idx="1234">
                  <c:v>0</c:v>
                </c:pt>
                <c:pt idx="1235">
                  <c:v>0</c:v>
                </c:pt>
                <c:pt idx="1236">
                  <c:v>0</c:v>
                </c:pt>
                <c:pt idx="1237">
                  <c:v>0</c:v>
                </c:pt>
                <c:pt idx="1238">
                  <c:v>0</c:v>
                </c:pt>
                <c:pt idx="1239">
                  <c:v>0</c:v>
                </c:pt>
                <c:pt idx="1240">
                  <c:v>0</c:v>
                </c:pt>
                <c:pt idx="1241">
                  <c:v>0.02</c:v>
                </c:pt>
                <c:pt idx="1242">
                  <c:v>0</c:v>
                </c:pt>
                <c:pt idx="1243">
                  <c:v>0</c:v>
                </c:pt>
                <c:pt idx="1244">
                  <c:v>0</c:v>
                </c:pt>
                <c:pt idx="1245">
                  <c:v>0</c:v>
                </c:pt>
                <c:pt idx="1246">
                  <c:v>0</c:v>
                </c:pt>
                <c:pt idx="1247">
                  <c:v>0</c:v>
                </c:pt>
                <c:pt idx="1248">
                  <c:v>0</c:v>
                </c:pt>
                <c:pt idx="1249">
                  <c:v>0.04</c:v>
                </c:pt>
                <c:pt idx="1250">
                  <c:v>0</c:v>
                </c:pt>
                <c:pt idx="1251">
                  <c:v>0</c:v>
                </c:pt>
                <c:pt idx="1252">
                  <c:v>0</c:v>
                </c:pt>
                <c:pt idx="1253">
                  <c:v>0</c:v>
                </c:pt>
                <c:pt idx="1254">
                  <c:v>0.16</c:v>
                </c:pt>
                <c:pt idx="1255">
                  <c:v>0.02</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6.4</c:v>
                </c:pt>
                <c:pt idx="1288">
                  <c:v>0.04</c:v>
                </c:pt>
                <c:pt idx="1289">
                  <c:v>0.02</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0.04</c:v>
                </c:pt>
                <c:pt idx="1319">
                  <c:v>0.8</c:v>
                </c:pt>
                <c:pt idx="1320">
                  <c:v>0.04</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0.52</c:v>
                </c:pt>
                <c:pt idx="1347">
                  <c:v>0.18</c:v>
                </c:pt>
                <c:pt idx="1348">
                  <c:v>0</c:v>
                </c:pt>
                <c:pt idx="1349">
                  <c:v>0</c:v>
                </c:pt>
                <c:pt idx="1350">
                  <c:v>0</c:v>
                </c:pt>
                <c:pt idx="1351">
                  <c:v>0</c:v>
                </c:pt>
                <c:pt idx="1352">
                  <c:v>0</c:v>
                </c:pt>
                <c:pt idx="1353">
                  <c:v>0.02</c:v>
                </c:pt>
                <c:pt idx="1354">
                  <c:v>0.02</c:v>
                </c:pt>
                <c:pt idx="1355">
                  <c:v>0.64</c:v>
                </c:pt>
                <c:pt idx="1356">
                  <c:v>2.16</c:v>
                </c:pt>
                <c:pt idx="1357">
                  <c:v>0.46</c:v>
                </c:pt>
                <c:pt idx="1358">
                  <c:v>0.48</c:v>
                </c:pt>
                <c:pt idx="1359">
                  <c:v>0.04</c:v>
                </c:pt>
                <c:pt idx="1360">
                  <c:v>0</c:v>
                </c:pt>
                <c:pt idx="1361">
                  <c:v>0</c:v>
                </c:pt>
                <c:pt idx="1362">
                  <c:v>0</c:v>
                </c:pt>
                <c:pt idx="1363">
                  <c:v>2</c:v>
                </c:pt>
                <c:pt idx="1364">
                  <c:v>8.9600000000000009</c:v>
                </c:pt>
                <c:pt idx="1365">
                  <c:v>0</c:v>
                </c:pt>
                <c:pt idx="1366">
                  <c:v>0</c:v>
                </c:pt>
                <c:pt idx="1367">
                  <c:v>0</c:v>
                </c:pt>
                <c:pt idx="1368">
                  <c:v>2.68</c:v>
                </c:pt>
                <c:pt idx="1369">
                  <c:v>3.34</c:v>
                </c:pt>
                <c:pt idx="1370">
                  <c:v>4.08</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0.1</c:v>
                </c:pt>
                <c:pt idx="1384">
                  <c:v>0.36</c:v>
                </c:pt>
                <c:pt idx="1385">
                  <c:v>0</c:v>
                </c:pt>
                <c:pt idx="1386">
                  <c:v>0.16</c:v>
                </c:pt>
                <c:pt idx="1387">
                  <c:v>0.06</c:v>
                </c:pt>
                <c:pt idx="1388">
                  <c:v>0.02</c:v>
                </c:pt>
                <c:pt idx="1389">
                  <c:v>0.38</c:v>
                </c:pt>
                <c:pt idx="1390">
                  <c:v>7.0000000000000007E-2</c:v>
                </c:pt>
                <c:pt idx="1391">
                  <c:v>0</c:v>
                </c:pt>
                <c:pt idx="1392">
                  <c:v>0.08</c:v>
                </c:pt>
                <c:pt idx="1393">
                  <c:v>0.48</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0.1</c:v>
                </c:pt>
                <c:pt idx="1432">
                  <c:v>0</c:v>
                </c:pt>
                <c:pt idx="1433">
                  <c:v>0</c:v>
                </c:pt>
                <c:pt idx="1434">
                  <c:v>0.04</c:v>
                </c:pt>
                <c:pt idx="1435">
                  <c:v>0</c:v>
                </c:pt>
                <c:pt idx="1436">
                  <c:v>0</c:v>
                </c:pt>
                <c:pt idx="1437">
                  <c:v>0</c:v>
                </c:pt>
                <c:pt idx="1438">
                  <c:v>0</c:v>
                </c:pt>
                <c:pt idx="1439">
                  <c:v>0</c:v>
                </c:pt>
                <c:pt idx="1440">
                  <c:v>0</c:v>
                </c:pt>
                <c:pt idx="1441">
                  <c:v>0</c:v>
                </c:pt>
                <c:pt idx="1442">
                  <c:v>0</c:v>
                </c:pt>
                <c:pt idx="1443">
                  <c:v>0</c:v>
                </c:pt>
                <c:pt idx="1444">
                  <c:v>0</c:v>
                </c:pt>
                <c:pt idx="1445">
                  <c:v>1.4</c:v>
                </c:pt>
                <c:pt idx="1446">
                  <c:v>4.0599999999999996</c:v>
                </c:pt>
                <c:pt idx="1447">
                  <c:v>0</c:v>
                </c:pt>
                <c:pt idx="1448">
                  <c:v>0.08</c:v>
                </c:pt>
                <c:pt idx="1449">
                  <c:v>0</c:v>
                </c:pt>
                <c:pt idx="1450">
                  <c:v>0.12</c:v>
                </c:pt>
                <c:pt idx="1451">
                  <c:v>0</c:v>
                </c:pt>
                <c:pt idx="1452">
                  <c:v>0</c:v>
                </c:pt>
                <c:pt idx="1453">
                  <c:v>0.26</c:v>
                </c:pt>
                <c:pt idx="1454">
                  <c:v>0.28000000000000003</c:v>
                </c:pt>
                <c:pt idx="1455">
                  <c:v>0.64</c:v>
                </c:pt>
                <c:pt idx="1456">
                  <c:v>0.48</c:v>
                </c:pt>
                <c:pt idx="1457">
                  <c:v>0.38</c:v>
                </c:pt>
                <c:pt idx="1458">
                  <c:v>0.28000000000000003</c:v>
                </c:pt>
                <c:pt idx="1459">
                  <c:v>0.02</c:v>
                </c:pt>
                <c:pt idx="1460">
                  <c:v>0</c:v>
                </c:pt>
                <c:pt idx="1461">
                  <c:v>0.2</c:v>
                </c:pt>
                <c:pt idx="1462">
                  <c:v>0.02</c:v>
                </c:pt>
                <c:pt idx="1463">
                  <c:v>0</c:v>
                </c:pt>
                <c:pt idx="1464">
                  <c:v>63.17</c:v>
                </c:pt>
                <c:pt idx="1465">
                  <c:v>0</c:v>
                </c:pt>
                <c:pt idx="1466">
                  <c:v>0</c:v>
                </c:pt>
                <c:pt idx="1467">
                  <c:v>0.08</c:v>
                </c:pt>
                <c:pt idx="1468">
                  <c:v>0.98</c:v>
                </c:pt>
                <c:pt idx="1469">
                  <c:v>1.34</c:v>
                </c:pt>
                <c:pt idx="1470">
                  <c:v>0.02</c:v>
                </c:pt>
                <c:pt idx="1471">
                  <c:v>3.16</c:v>
                </c:pt>
                <c:pt idx="1472">
                  <c:v>0.96</c:v>
                </c:pt>
                <c:pt idx="1473">
                  <c:v>0.02</c:v>
                </c:pt>
                <c:pt idx="1474">
                  <c:v>0.08</c:v>
                </c:pt>
                <c:pt idx="1475">
                  <c:v>0.04</c:v>
                </c:pt>
                <c:pt idx="1476">
                  <c:v>0.04</c:v>
                </c:pt>
                <c:pt idx="1477">
                  <c:v>0.08</c:v>
                </c:pt>
                <c:pt idx="1478">
                  <c:v>0.06</c:v>
                </c:pt>
                <c:pt idx="1479">
                  <c:v>0</c:v>
                </c:pt>
                <c:pt idx="1480">
                  <c:v>0</c:v>
                </c:pt>
                <c:pt idx="1481">
                  <c:v>0</c:v>
                </c:pt>
                <c:pt idx="1482">
                  <c:v>0</c:v>
                </c:pt>
                <c:pt idx="1483">
                  <c:v>0</c:v>
                </c:pt>
                <c:pt idx="1484">
                  <c:v>0</c:v>
                </c:pt>
                <c:pt idx="1485">
                  <c:v>0</c:v>
                </c:pt>
                <c:pt idx="1486">
                  <c:v>0</c:v>
                </c:pt>
                <c:pt idx="1487">
                  <c:v>0</c:v>
                </c:pt>
                <c:pt idx="1488">
                  <c:v>0.06</c:v>
                </c:pt>
                <c:pt idx="1489">
                  <c:v>0.5</c:v>
                </c:pt>
                <c:pt idx="1490">
                  <c:v>0.06</c:v>
                </c:pt>
                <c:pt idx="1491">
                  <c:v>0.04</c:v>
                </c:pt>
                <c:pt idx="1492">
                  <c:v>0.02</c:v>
                </c:pt>
                <c:pt idx="1493">
                  <c:v>0</c:v>
                </c:pt>
                <c:pt idx="1494">
                  <c:v>0</c:v>
                </c:pt>
                <c:pt idx="1495">
                  <c:v>0</c:v>
                </c:pt>
                <c:pt idx="1496">
                  <c:v>0</c:v>
                </c:pt>
                <c:pt idx="1497">
                  <c:v>0</c:v>
                </c:pt>
                <c:pt idx="1498">
                  <c:v>0</c:v>
                </c:pt>
                <c:pt idx="1499">
                  <c:v>1.2</c:v>
                </c:pt>
                <c:pt idx="1500">
                  <c:v>0</c:v>
                </c:pt>
                <c:pt idx="1501">
                  <c:v>0</c:v>
                </c:pt>
                <c:pt idx="1502">
                  <c:v>0</c:v>
                </c:pt>
                <c:pt idx="1503">
                  <c:v>0.1</c:v>
                </c:pt>
                <c:pt idx="1504">
                  <c:v>0</c:v>
                </c:pt>
                <c:pt idx="1505">
                  <c:v>0</c:v>
                </c:pt>
                <c:pt idx="1506">
                  <c:v>0</c:v>
                </c:pt>
                <c:pt idx="1507">
                  <c:v>0</c:v>
                </c:pt>
                <c:pt idx="1508">
                  <c:v>0.14000000000000001</c:v>
                </c:pt>
                <c:pt idx="1509">
                  <c:v>0</c:v>
                </c:pt>
                <c:pt idx="1510">
                  <c:v>1.3</c:v>
                </c:pt>
                <c:pt idx="1511">
                  <c:v>0</c:v>
                </c:pt>
                <c:pt idx="1512">
                  <c:v>0.04</c:v>
                </c:pt>
                <c:pt idx="1513">
                  <c:v>1.46</c:v>
                </c:pt>
                <c:pt idx="1514">
                  <c:v>0.1</c:v>
                </c:pt>
                <c:pt idx="1515">
                  <c:v>0</c:v>
                </c:pt>
                <c:pt idx="1516">
                  <c:v>0.04</c:v>
                </c:pt>
                <c:pt idx="1517">
                  <c:v>0.02</c:v>
                </c:pt>
                <c:pt idx="1518">
                  <c:v>0.06</c:v>
                </c:pt>
                <c:pt idx="1519">
                  <c:v>0</c:v>
                </c:pt>
                <c:pt idx="1520">
                  <c:v>0</c:v>
                </c:pt>
                <c:pt idx="1521">
                  <c:v>0</c:v>
                </c:pt>
                <c:pt idx="1522">
                  <c:v>0</c:v>
                </c:pt>
                <c:pt idx="1523">
                  <c:v>0</c:v>
                </c:pt>
                <c:pt idx="1524">
                  <c:v>0</c:v>
                </c:pt>
                <c:pt idx="1525">
                  <c:v>1.6</c:v>
                </c:pt>
                <c:pt idx="1526">
                  <c:v>0.36</c:v>
                </c:pt>
                <c:pt idx="1527">
                  <c:v>0</c:v>
                </c:pt>
                <c:pt idx="1528">
                  <c:v>1.1000000000000001</c:v>
                </c:pt>
                <c:pt idx="1529">
                  <c:v>0.06</c:v>
                </c:pt>
                <c:pt idx="1530">
                  <c:v>0.46</c:v>
                </c:pt>
                <c:pt idx="1531">
                  <c:v>0.7</c:v>
                </c:pt>
                <c:pt idx="1532">
                  <c:v>0</c:v>
                </c:pt>
                <c:pt idx="1533">
                  <c:v>0</c:v>
                </c:pt>
                <c:pt idx="1534">
                  <c:v>0</c:v>
                </c:pt>
                <c:pt idx="1535">
                  <c:v>0</c:v>
                </c:pt>
                <c:pt idx="1536">
                  <c:v>0</c:v>
                </c:pt>
                <c:pt idx="1537">
                  <c:v>0</c:v>
                </c:pt>
                <c:pt idx="1538">
                  <c:v>0</c:v>
                </c:pt>
                <c:pt idx="1539">
                  <c:v>0</c:v>
                </c:pt>
                <c:pt idx="1540">
                  <c:v>0</c:v>
                </c:pt>
                <c:pt idx="1541">
                  <c:v>0</c:v>
                </c:pt>
                <c:pt idx="1542">
                  <c:v>0</c:v>
                </c:pt>
                <c:pt idx="1543">
                  <c:v>0.04</c:v>
                </c:pt>
                <c:pt idx="1544">
                  <c:v>0.34</c:v>
                </c:pt>
                <c:pt idx="1545">
                  <c:v>0.02</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0.36</c:v>
                </c:pt>
                <c:pt idx="1562">
                  <c:v>0</c:v>
                </c:pt>
                <c:pt idx="1563">
                  <c:v>0</c:v>
                </c:pt>
                <c:pt idx="1564">
                  <c:v>0</c:v>
                </c:pt>
                <c:pt idx="1565">
                  <c:v>0</c:v>
                </c:pt>
                <c:pt idx="1566">
                  <c:v>0.2</c:v>
                </c:pt>
                <c:pt idx="1567">
                  <c:v>1.58</c:v>
                </c:pt>
                <c:pt idx="1568">
                  <c:v>0.02</c:v>
                </c:pt>
                <c:pt idx="1569">
                  <c:v>0</c:v>
                </c:pt>
                <c:pt idx="1570">
                  <c:v>0</c:v>
                </c:pt>
                <c:pt idx="1571">
                  <c:v>0.08</c:v>
                </c:pt>
                <c:pt idx="1572">
                  <c:v>1.1399999999999999</c:v>
                </c:pt>
                <c:pt idx="1573">
                  <c:v>0.02</c:v>
                </c:pt>
                <c:pt idx="1574">
                  <c:v>0</c:v>
                </c:pt>
                <c:pt idx="1575">
                  <c:v>0</c:v>
                </c:pt>
                <c:pt idx="1576">
                  <c:v>0.26</c:v>
                </c:pt>
                <c:pt idx="1577">
                  <c:v>0.24</c:v>
                </c:pt>
                <c:pt idx="1578">
                  <c:v>0</c:v>
                </c:pt>
                <c:pt idx="1579">
                  <c:v>0</c:v>
                </c:pt>
                <c:pt idx="1580">
                  <c:v>0</c:v>
                </c:pt>
                <c:pt idx="1581">
                  <c:v>0</c:v>
                </c:pt>
                <c:pt idx="1582">
                  <c:v>0</c:v>
                </c:pt>
                <c:pt idx="1583">
                  <c:v>0</c:v>
                </c:pt>
                <c:pt idx="1584">
                  <c:v>0</c:v>
                </c:pt>
                <c:pt idx="1585">
                  <c:v>0.04</c:v>
                </c:pt>
                <c:pt idx="1586">
                  <c:v>0</c:v>
                </c:pt>
                <c:pt idx="1587">
                  <c:v>3</c:v>
                </c:pt>
                <c:pt idx="1588">
                  <c:v>0</c:v>
                </c:pt>
                <c:pt idx="1589">
                  <c:v>0</c:v>
                </c:pt>
                <c:pt idx="1590">
                  <c:v>0</c:v>
                </c:pt>
                <c:pt idx="1591">
                  <c:v>0.42</c:v>
                </c:pt>
                <c:pt idx="1592">
                  <c:v>0</c:v>
                </c:pt>
                <c:pt idx="1593">
                  <c:v>0.06</c:v>
                </c:pt>
                <c:pt idx="1594">
                  <c:v>0</c:v>
                </c:pt>
                <c:pt idx="1595">
                  <c:v>0.02</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0.48</c:v>
                </c:pt>
                <c:pt idx="1612">
                  <c:v>0.52</c:v>
                </c:pt>
                <c:pt idx="1613">
                  <c:v>0</c:v>
                </c:pt>
                <c:pt idx="1614">
                  <c:v>0</c:v>
                </c:pt>
                <c:pt idx="1615">
                  <c:v>0</c:v>
                </c:pt>
                <c:pt idx="1616">
                  <c:v>0</c:v>
                </c:pt>
                <c:pt idx="1617">
                  <c:v>0</c:v>
                </c:pt>
                <c:pt idx="1618">
                  <c:v>0.16</c:v>
                </c:pt>
                <c:pt idx="1619">
                  <c:v>0</c:v>
                </c:pt>
                <c:pt idx="1620">
                  <c:v>0</c:v>
                </c:pt>
                <c:pt idx="1621">
                  <c:v>0.68</c:v>
                </c:pt>
                <c:pt idx="1622">
                  <c:v>0</c:v>
                </c:pt>
                <c:pt idx="1623">
                  <c:v>0</c:v>
                </c:pt>
                <c:pt idx="1624">
                  <c:v>0.56000000000000005</c:v>
                </c:pt>
                <c:pt idx="1625">
                  <c:v>0</c:v>
                </c:pt>
                <c:pt idx="1626">
                  <c:v>0</c:v>
                </c:pt>
                <c:pt idx="1627">
                  <c:v>0.1</c:v>
                </c:pt>
                <c:pt idx="1628">
                  <c:v>0</c:v>
                </c:pt>
                <c:pt idx="1629">
                  <c:v>0.02</c:v>
                </c:pt>
                <c:pt idx="1630">
                  <c:v>0.6</c:v>
                </c:pt>
                <c:pt idx="1631">
                  <c:v>0.32</c:v>
                </c:pt>
                <c:pt idx="1632">
                  <c:v>0</c:v>
                </c:pt>
                <c:pt idx="1633">
                  <c:v>0.6</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0.24</c:v>
                </c:pt>
                <c:pt idx="1690">
                  <c:v>0.02</c:v>
                </c:pt>
                <c:pt idx="1691">
                  <c:v>0</c:v>
                </c:pt>
                <c:pt idx="1692">
                  <c:v>0</c:v>
                </c:pt>
                <c:pt idx="1693">
                  <c:v>0</c:v>
                </c:pt>
                <c:pt idx="1694">
                  <c:v>0</c:v>
                </c:pt>
                <c:pt idx="1695">
                  <c:v>0.28000000000000003</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0.5</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6.08</c:v>
                </c:pt>
                <c:pt idx="1725">
                  <c:v>0.16</c:v>
                </c:pt>
                <c:pt idx="1726">
                  <c:v>0</c:v>
                </c:pt>
                <c:pt idx="1727">
                  <c:v>0.12</c:v>
                </c:pt>
                <c:pt idx="1728">
                  <c:v>0</c:v>
                </c:pt>
                <c:pt idx="1729">
                  <c:v>0</c:v>
                </c:pt>
                <c:pt idx="1730">
                  <c:v>0.24</c:v>
                </c:pt>
                <c:pt idx="1731">
                  <c:v>0.02</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2.5</c:v>
                </c:pt>
                <c:pt idx="1747">
                  <c:v>0</c:v>
                </c:pt>
                <c:pt idx="1748">
                  <c:v>0</c:v>
                </c:pt>
                <c:pt idx="1749">
                  <c:v>3.74</c:v>
                </c:pt>
                <c:pt idx="1750">
                  <c:v>0.46</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0.06</c:v>
                </c:pt>
                <c:pt idx="1769">
                  <c:v>0</c:v>
                </c:pt>
                <c:pt idx="1770">
                  <c:v>0</c:v>
                </c:pt>
                <c:pt idx="1771">
                  <c:v>0</c:v>
                </c:pt>
                <c:pt idx="1772">
                  <c:v>0</c:v>
                </c:pt>
                <c:pt idx="1773">
                  <c:v>0</c:v>
                </c:pt>
                <c:pt idx="1774">
                  <c:v>0</c:v>
                </c:pt>
                <c:pt idx="1775">
                  <c:v>0.56000000000000005</c:v>
                </c:pt>
                <c:pt idx="1776">
                  <c:v>0</c:v>
                </c:pt>
                <c:pt idx="1777">
                  <c:v>0</c:v>
                </c:pt>
                <c:pt idx="1778">
                  <c:v>0</c:v>
                </c:pt>
                <c:pt idx="1779">
                  <c:v>0</c:v>
                </c:pt>
                <c:pt idx="1780">
                  <c:v>0</c:v>
                </c:pt>
                <c:pt idx="1781">
                  <c:v>0</c:v>
                </c:pt>
                <c:pt idx="1782">
                  <c:v>0.02</c:v>
                </c:pt>
                <c:pt idx="1783">
                  <c:v>0</c:v>
                </c:pt>
                <c:pt idx="1784">
                  <c:v>0</c:v>
                </c:pt>
                <c:pt idx="1785">
                  <c:v>0.18</c:v>
                </c:pt>
                <c:pt idx="1786">
                  <c:v>0</c:v>
                </c:pt>
                <c:pt idx="1787">
                  <c:v>0</c:v>
                </c:pt>
                <c:pt idx="1788">
                  <c:v>0</c:v>
                </c:pt>
                <c:pt idx="1789">
                  <c:v>0</c:v>
                </c:pt>
                <c:pt idx="1790">
                  <c:v>0</c:v>
                </c:pt>
                <c:pt idx="1791">
                  <c:v>0</c:v>
                </c:pt>
                <c:pt idx="1792">
                  <c:v>0</c:v>
                </c:pt>
                <c:pt idx="1793">
                  <c:v>0</c:v>
                </c:pt>
                <c:pt idx="1794">
                  <c:v>0</c:v>
                </c:pt>
                <c:pt idx="1795">
                  <c:v>0.38</c:v>
                </c:pt>
                <c:pt idx="1796">
                  <c:v>0.04</c:v>
                </c:pt>
                <c:pt idx="1797">
                  <c:v>0.94</c:v>
                </c:pt>
                <c:pt idx="1798">
                  <c:v>0.16</c:v>
                </c:pt>
                <c:pt idx="1799">
                  <c:v>0</c:v>
                </c:pt>
                <c:pt idx="1800">
                  <c:v>0</c:v>
                </c:pt>
                <c:pt idx="1801">
                  <c:v>0</c:v>
                </c:pt>
                <c:pt idx="1802">
                  <c:v>0</c:v>
                </c:pt>
                <c:pt idx="1803">
                  <c:v>0.08</c:v>
                </c:pt>
                <c:pt idx="1804">
                  <c:v>0.02</c:v>
                </c:pt>
                <c:pt idx="1805">
                  <c:v>0.14000000000000001</c:v>
                </c:pt>
                <c:pt idx="1806">
                  <c:v>0.04</c:v>
                </c:pt>
                <c:pt idx="1807">
                  <c:v>0</c:v>
                </c:pt>
                <c:pt idx="1808">
                  <c:v>0.12</c:v>
                </c:pt>
                <c:pt idx="1809">
                  <c:v>0</c:v>
                </c:pt>
                <c:pt idx="1810">
                  <c:v>0</c:v>
                </c:pt>
                <c:pt idx="1811">
                  <c:v>0.02</c:v>
                </c:pt>
                <c:pt idx="1812">
                  <c:v>0.02</c:v>
                </c:pt>
                <c:pt idx="1813">
                  <c:v>0</c:v>
                </c:pt>
                <c:pt idx="1814">
                  <c:v>0</c:v>
                </c:pt>
                <c:pt idx="1815">
                  <c:v>0</c:v>
                </c:pt>
                <c:pt idx="1816">
                  <c:v>0.48</c:v>
                </c:pt>
                <c:pt idx="1817">
                  <c:v>0.4</c:v>
                </c:pt>
                <c:pt idx="1818">
                  <c:v>0.02</c:v>
                </c:pt>
                <c:pt idx="1819">
                  <c:v>0.22</c:v>
                </c:pt>
                <c:pt idx="1820">
                  <c:v>0.18</c:v>
                </c:pt>
                <c:pt idx="1821">
                  <c:v>0</c:v>
                </c:pt>
                <c:pt idx="1822">
                  <c:v>0</c:v>
                </c:pt>
                <c:pt idx="1823">
                  <c:v>0</c:v>
                </c:pt>
                <c:pt idx="1824">
                  <c:v>0</c:v>
                </c:pt>
                <c:pt idx="1825">
                  <c:v>0</c:v>
                </c:pt>
                <c:pt idx="1826">
                  <c:v>0</c:v>
                </c:pt>
                <c:pt idx="1827">
                  <c:v>0</c:v>
                </c:pt>
                <c:pt idx="1828">
                  <c:v>0</c:v>
                </c:pt>
                <c:pt idx="1829">
                  <c:v>0.04</c:v>
                </c:pt>
                <c:pt idx="1830">
                  <c:v>46.64</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0.02</c:v>
                </c:pt>
                <c:pt idx="1857">
                  <c:v>1.08</c:v>
                </c:pt>
                <c:pt idx="1858">
                  <c:v>0.06</c:v>
                </c:pt>
                <c:pt idx="1859">
                  <c:v>0</c:v>
                </c:pt>
                <c:pt idx="1860">
                  <c:v>0</c:v>
                </c:pt>
                <c:pt idx="1861">
                  <c:v>0.02</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0.08</c:v>
                </c:pt>
                <c:pt idx="1876">
                  <c:v>0.16</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0.64</c:v>
                </c:pt>
                <c:pt idx="1893">
                  <c:v>1.02</c:v>
                </c:pt>
                <c:pt idx="1894">
                  <c:v>0</c:v>
                </c:pt>
                <c:pt idx="1895">
                  <c:v>0.02</c:v>
                </c:pt>
                <c:pt idx="1896">
                  <c:v>0</c:v>
                </c:pt>
                <c:pt idx="1897">
                  <c:v>0.12</c:v>
                </c:pt>
                <c:pt idx="1898">
                  <c:v>0.08</c:v>
                </c:pt>
                <c:pt idx="1899">
                  <c:v>0</c:v>
                </c:pt>
                <c:pt idx="1900">
                  <c:v>1.1599999999999999</c:v>
                </c:pt>
                <c:pt idx="1901">
                  <c:v>2.66</c:v>
                </c:pt>
                <c:pt idx="1902">
                  <c:v>0</c:v>
                </c:pt>
                <c:pt idx="1903">
                  <c:v>0.24</c:v>
                </c:pt>
                <c:pt idx="1904">
                  <c:v>0</c:v>
                </c:pt>
                <c:pt idx="1905">
                  <c:v>0.24</c:v>
                </c:pt>
                <c:pt idx="1906">
                  <c:v>0</c:v>
                </c:pt>
                <c:pt idx="1907">
                  <c:v>0</c:v>
                </c:pt>
                <c:pt idx="1908">
                  <c:v>0</c:v>
                </c:pt>
                <c:pt idx="1909">
                  <c:v>0</c:v>
                </c:pt>
                <c:pt idx="1910">
                  <c:v>0</c:v>
                </c:pt>
                <c:pt idx="1911">
                  <c:v>0.42</c:v>
                </c:pt>
                <c:pt idx="1912">
                  <c:v>2.64</c:v>
                </c:pt>
                <c:pt idx="1913">
                  <c:v>0.88</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0.18</c:v>
                </c:pt>
                <c:pt idx="1932">
                  <c:v>0</c:v>
                </c:pt>
                <c:pt idx="1933">
                  <c:v>0</c:v>
                </c:pt>
                <c:pt idx="1934">
                  <c:v>0</c:v>
                </c:pt>
                <c:pt idx="1935">
                  <c:v>0</c:v>
                </c:pt>
                <c:pt idx="1936">
                  <c:v>0.16</c:v>
                </c:pt>
                <c:pt idx="1937">
                  <c:v>0</c:v>
                </c:pt>
                <c:pt idx="1938">
                  <c:v>0.04</c:v>
                </c:pt>
                <c:pt idx="1939">
                  <c:v>0</c:v>
                </c:pt>
                <c:pt idx="1940">
                  <c:v>0</c:v>
                </c:pt>
                <c:pt idx="1941">
                  <c:v>0.34</c:v>
                </c:pt>
                <c:pt idx="1942">
                  <c:v>2.9</c:v>
                </c:pt>
                <c:pt idx="1943">
                  <c:v>1.7</c:v>
                </c:pt>
                <c:pt idx="1944">
                  <c:v>0.02</c:v>
                </c:pt>
                <c:pt idx="1945">
                  <c:v>0.44</c:v>
                </c:pt>
                <c:pt idx="1946">
                  <c:v>0.02</c:v>
                </c:pt>
                <c:pt idx="1947">
                  <c:v>0</c:v>
                </c:pt>
                <c:pt idx="1948">
                  <c:v>0.08</c:v>
                </c:pt>
                <c:pt idx="1949">
                  <c:v>0</c:v>
                </c:pt>
                <c:pt idx="1950">
                  <c:v>0</c:v>
                </c:pt>
                <c:pt idx="1951">
                  <c:v>0</c:v>
                </c:pt>
                <c:pt idx="1952">
                  <c:v>0.48</c:v>
                </c:pt>
                <c:pt idx="1953">
                  <c:v>0.16</c:v>
                </c:pt>
                <c:pt idx="1954">
                  <c:v>0</c:v>
                </c:pt>
                <c:pt idx="1955">
                  <c:v>0</c:v>
                </c:pt>
                <c:pt idx="1956">
                  <c:v>0</c:v>
                </c:pt>
                <c:pt idx="1957">
                  <c:v>0.74</c:v>
                </c:pt>
                <c:pt idx="1958">
                  <c:v>0</c:v>
                </c:pt>
                <c:pt idx="1959">
                  <c:v>0</c:v>
                </c:pt>
                <c:pt idx="1960">
                  <c:v>0</c:v>
                </c:pt>
                <c:pt idx="1961">
                  <c:v>0</c:v>
                </c:pt>
                <c:pt idx="1962">
                  <c:v>0</c:v>
                </c:pt>
                <c:pt idx="1963">
                  <c:v>0</c:v>
                </c:pt>
                <c:pt idx="1964">
                  <c:v>0.96</c:v>
                </c:pt>
                <c:pt idx="1965">
                  <c:v>0.02</c:v>
                </c:pt>
                <c:pt idx="1966">
                  <c:v>0</c:v>
                </c:pt>
                <c:pt idx="1967">
                  <c:v>0</c:v>
                </c:pt>
                <c:pt idx="1968">
                  <c:v>0</c:v>
                </c:pt>
                <c:pt idx="1969">
                  <c:v>0.14000000000000001</c:v>
                </c:pt>
                <c:pt idx="1970">
                  <c:v>0</c:v>
                </c:pt>
                <c:pt idx="1971">
                  <c:v>0</c:v>
                </c:pt>
                <c:pt idx="1972">
                  <c:v>0</c:v>
                </c:pt>
                <c:pt idx="1973">
                  <c:v>0</c:v>
                </c:pt>
                <c:pt idx="1974">
                  <c:v>0</c:v>
                </c:pt>
                <c:pt idx="1975">
                  <c:v>0</c:v>
                </c:pt>
                <c:pt idx="1976">
                  <c:v>0</c:v>
                </c:pt>
                <c:pt idx="1977">
                  <c:v>0.9</c:v>
                </c:pt>
                <c:pt idx="1978">
                  <c:v>0.02</c:v>
                </c:pt>
                <c:pt idx="1979">
                  <c:v>0</c:v>
                </c:pt>
                <c:pt idx="1980">
                  <c:v>0.32</c:v>
                </c:pt>
                <c:pt idx="1981">
                  <c:v>0.06</c:v>
                </c:pt>
                <c:pt idx="1982">
                  <c:v>0.12</c:v>
                </c:pt>
                <c:pt idx="1983">
                  <c:v>0</c:v>
                </c:pt>
                <c:pt idx="1984">
                  <c:v>0</c:v>
                </c:pt>
                <c:pt idx="1985">
                  <c:v>0</c:v>
                </c:pt>
                <c:pt idx="1986">
                  <c:v>0</c:v>
                </c:pt>
                <c:pt idx="1987">
                  <c:v>0</c:v>
                </c:pt>
                <c:pt idx="1988">
                  <c:v>0.02</c:v>
                </c:pt>
                <c:pt idx="1989">
                  <c:v>0.02</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0.08</c:v>
                </c:pt>
                <c:pt idx="2012">
                  <c:v>0</c:v>
                </c:pt>
                <c:pt idx="2013">
                  <c:v>0</c:v>
                </c:pt>
                <c:pt idx="2014">
                  <c:v>0.08</c:v>
                </c:pt>
                <c:pt idx="2015">
                  <c:v>0</c:v>
                </c:pt>
                <c:pt idx="2016">
                  <c:v>0</c:v>
                </c:pt>
                <c:pt idx="2017">
                  <c:v>0</c:v>
                </c:pt>
                <c:pt idx="2018">
                  <c:v>0</c:v>
                </c:pt>
                <c:pt idx="2019">
                  <c:v>0</c:v>
                </c:pt>
                <c:pt idx="2020">
                  <c:v>0</c:v>
                </c:pt>
                <c:pt idx="2021">
                  <c:v>0</c:v>
                </c:pt>
                <c:pt idx="2022">
                  <c:v>0</c:v>
                </c:pt>
                <c:pt idx="2023">
                  <c:v>0.78</c:v>
                </c:pt>
                <c:pt idx="2024">
                  <c:v>0</c:v>
                </c:pt>
                <c:pt idx="2025">
                  <c:v>0</c:v>
                </c:pt>
                <c:pt idx="2026">
                  <c:v>0.02</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0.28000000000000003</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0.26</c:v>
                </c:pt>
                <c:pt idx="2076">
                  <c:v>0.28000000000000003</c:v>
                </c:pt>
                <c:pt idx="2077">
                  <c:v>0.02</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0.56000000000000005</c:v>
                </c:pt>
                <c:pt idx="2098">
                  <c:v>0</c:v>
                </c:pt>
                <c:pt idx="2099">
                  <c:v>0</c:v>
                </c:pt>
                <c:pt idx="2100">
                  <c:v>0</c:v>
                </c:pt>
                <c:pt idx="2101">
                  <c:v>0</c:v>
                </c:pt>
                <c:pt idx="2102">
                  <c:v>0.06</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0.7</c:v>
                </c:pt>
                <c:pt idx="2127">
                  <c:v>0.04</c:v>
                </c:pt>
                <c:pt idx="2128">
                  <c:v>0</c:v>
                </c:pt>
                <c:pt idx="2129">
                  <c:v>0</c:v>
                </c:pt>
                <c:pt idx="2130">
                  <c:v>0.52</c:v>
                </c:pt>
                <c:pt idx="2131">
                  <c:v>0.02</c:v>
                </c:pt>
                <c:pt idx="2132">
                  <c:v>1.26</c:v>
                </c:pt>
                <c:pt idx="2133">
                  <c:v>0</c:v>
                </c:pt>
                <c:pt idx="2134">
                  <c:v>0</c:v>
                </c:pt>
                <c:pt idx="2135">
                  <c:v>0</c:v>
                </c:pt>
                <c:pt idx="2136">
                  <c:v>0</c:v>
                </c:pt>
                <c:pt idx="2137">
                  <c:v>0.32</c:v>
                </c:pt>
                <c:pt idx="2138">
                  <c:v>0.78</c:v>
                </c:pt>
                <c:pt idx="2139">
                  <c:v>0.02</c:v>
                </c:pt>
                <c:pt idx="2140">
                  <c:v>0.18</c:v>
                </c:pt>
                <c:pt idx="2141">
                  <c:v>0.36</c:v>
                </c:pt>
                <c:pt idx="2142">
                  <c:v>0</c:v>
                </c:pt>
                <c:pt idx="2143">
                  <c:v>0</c:v>
                </c:pt>
                <c:pt idx="2144">
                  <c:v>0</c:v>
                </c:pt>
                <c:pt idx="2145">
                  <c:v>0</c:v>
                </c:pt>
                <c:pt idx="2146">
                  <c:v>0</c:v>
                </c:pt>
                <c:pt idx="2147">
                  <c:v>0</c:v>
                </c:pt>
                <c:pt idx="2148">
                  <c:v>0.57999999999999996</c:v>
                </c:pt>
                <c:pt idx="2149">
                  <c:v>0.02</c:v>
                </c:pt>
                <c:pt idx="2150">
                  <c:v>0</c:v>
                </c:pt>
                <c:pt idx="2151">
                  <c:v>0.12</c:v>
                </c:pt>
                <c:pt idx="2152">
                  <c:v>0.46</c:v>
                </c:pt>
                <c:pt idx="2153">
                  <c:v>0.12</c:v>
                </c:pt>
                <c:pt idx="2154">
                  <c:v>0.66</c:v>
                </c:pt>
                <c:pt idx="2155">
                  <c:v>1.8</c:v>
                </c:pt>
                <c:pt idx="2156">
                  <c:v>15.5</c:v>
                </c:pt>
                <c:pt idx="2157">
                  <c:v>0.22</c:v>
                </c:pt>
                <c:pt idx="2158">
                  <c:v>0</c:v>
                </c:pt>
                <c:pt idx="2159">
                  <c:v>0</c:v>
                </c:pt>
                <c:pt idx="2160">
                  <c:v>0</c:v>
                </c:pt>
                <c:pt idx="2161">
                  <c:v>0</c:v>
                </c:pt>
                <c:pt idx="2162">
                  <c:v>0</c:v>
                </c:pt>
                <c:pt idx="2163">
                  <c:v>15.5</c:v>
                </c:pt>
                <c:pt idx="2164">
                  <c:v>0</c:v>
                </c:pt>
                <c:pt idx="2165">
                  <c:v>0</c:v>
                </c:pt>
                <c:pt idx="2166">
                  <c:v>0.86</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15.5</c:v>
                </c:pt>
                <c:pt idx="2187">
                  <c:v>0</c:v>
                </c:pt>
                <c:pt idx="2188">
                  <c:v>0</c:v>
                </c:pt>
                <c:pt idx="2189">
                  <c:v>0</c:v>
                </c:pt>
                <c:pt idx="2190">
                  <c:v>0</c:v>
                </c:pt>
                <c:pt idx="2191">
                  <c:v>0.08</c:v>
                </c:pt>
                <c:pt idx="2192">
                  <c:v>0.02</c:v>
                </c:pt>
                <c:pt idx="2193">
                  <c:v>0</c:v>
                </c:pt>
                <c:pt idx="2194">
                  <c:v>0</c:v>
                </c:pt>
                <c:pt idx="2195">
                  <c:v>0</c:v>
                </c:pt>
                <c:pt idx="2196">
                  <c:v>79.44</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0.02</c:v>
                </c:pt>
                <c:pt idx="2212">
                  <c:v>4.0199999999999996</c:v>
                </c:pt>
                <c:pt idx="2213">
                  <c:v>0.06</c:v>
                </c:pt>
                <c:pt idx="2214">
                  <c:v>0</c:v>
                </c:pt>
                <c:pt idx="2215">
                  <c:v>0</c:v>
                </c:pt>
                <c:pt idx="2216">
                  <c:v>0</c:v>
                </c:pt>
                <c:pt idx="2217">
                  <c:v>0</c:v>
                </c:pt>
                <c:pt idx="2218">
                  <c:v>0</c:v>
                </c:pt>
                <c:pt idx="2219">
                  <c:v>0</c:v>
                </c:pt>
                <c:pt idx="2220">
                  <c:v>0</c:v>
                </c:pt>
                <c:pt idx="2221">
                  <c:v>0</c:v>
                </c:pt>
                <c:pt idx="2222">
                  <c:v>0</c:v>
                </c:pt>
                <c:pt idx="2223">
                  <c:v>0</c:v>
                </c:pt>
                <c:pt idx="2224">
                  <c:v>0.16</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0.14000000000000001</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5.94</c:v>
                </c:pt>
                <c:pt idx="2277">
                  <c:v>0.02</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0.04</c:v>
                </c:pt>
                <c:pt idx="2291">
                  <c:v>0.88</c:v>
                </c:pt>
                <c:pt idx="2292">
                  <c:v>0.02</c:v>
                </c:pt>
                <c:pt idx="2293">
                  <c:v>0.04</c:v>
                </c:pt>
                <c:pt idx="2294">
                  <c:v>0</c:v>
                </c:pt>
                <c:pt idx="2295">
                  <c:v>0</c:v>
                </c:pt>
                <c:pt idx="2296">
                  <c:v>0</c:v>
                </c:pt>
                <c:pt idx="2297">
                  <c:v>0</c:v>
                </c:pt>
                <c:pt idx="2298">
                  <c:v>0</c:v>
                </c:pt>
                <c:pt idx="2299">
                  <c:v>0.46</c:v>
                </c:pt>
                <c:pt idx="2300">
                  <c:v>0.02</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0.96</c:v>
                </c:pt>
                <c:pt idx="2316">
                  <c:v>0.6</c:v>
                </c:pt>
                <c:pt idx="2317">
                  <c:v>0</c:v>
                </c:pt>
                <c:pt idx="2318">
                  <c:v>0</c:v>
                </c:pt>
                <c:pt idx="2319">
                  <c:v>0</c:v>
                </c:pt>
                <c:pt idx="2320">
                  <c:v>0</c:v>
                </c:pt>
                <c:pt idx="2321">
                  <c:v>0</c:v>
                </c:pt>
                <c:pt idx="2322">
                  <c:v>0</c:v>
                </c:pt>
                <c:pt idx="2323">
                  <c:v>0.02</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0.1</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0.02</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0.02</c:v>
                </c:pt>
                <c:pt idx="2394">
                  <c:v>0.76</c:v>
                </c:pt>
                <c:pt idx="2395">
                  <c:v>0</c:v>
                </c:pt>
                <c:pt idx="2396">
                  <c:v>0</c:v>
                </c:pt>
                <c:pt idx="2397">
                  <c:v>0</c:v>
                </c:pt>
                <c:pt idx="2398">
                  <c:v>0</c:v>
                </c:pt>
                <c:pt idx="2399">
                  <c:v>0</c:v>
                </c:pt>
                <c:pt idx="2400">
                  <c:v>0</c:v>
                </c:pt>
                <c:pt idx="2401">
                  <c:v>0</c:v>
                </c:pt>
                <c:pt idx="2402">
                  <c:v>0</c:v>
                </c:pt>
                <c:pt idx="2403">
                  <c:v>0</c:v>
                </c:pt>
                <c:pt idx="2404">
                  <c:v>0</c:v>
                </c:pt>
                <c:pt idx="2405">
                  <c:v>0.34</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0.36</c:v>
                </c:pt>
                <c:pt idx="2460">
                  <c:v>0.02</c:v>
                </c:pt>
                <c:pt idx="2461">
                  <c:v>0</c:v>
                </c:pt>
                <c:pt idx="2462">
                  <c:v>0</c:v>
                </c:pt>
                <c:pt idx="2463">
                  <c:v>0</c:v>
                </c:pt>
                <c:pt idx="2464">
                  <c:v>0</c:v>
                </c:pt>
                <c:pt idx="2465">
                  <c:v>0</c:v>
                </c:pt>
                <c:pt idx="2466">
                  <c:v>0</c:v>
                </c:pt>
                <c:pt idx="2467">
                  <c:v>0.16</c:v>
                </c:pt>
                <c:pt idx="2468">
                  <c:v>10.7</c:v>
                </c:pt>
                <c:pt idx="2469">
                  <c:v>1.28</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3.08</c:v>
                </c:pt>
                <c:pt idx="2483">
                  <c:v>0</c:v>
                </c:pt>
                <c:pt idx="2484">
                  <c:v>0</c:v>
                </c:pt>
                <c:pt idx="2485">
                  <c:v>0.04</c:v>
                </c:pt>
                <c:pt idx="2486">
                  <c:v>0</c:v>
                </c:pt>
                <c:pt idx="2487">
                  <c:v>0</c:v>
                </c:pt>
                <c:pt idx="2488">
                  <c:v>0</c:v>
                </c:pt>
                <c:pt idx="2489">
                  <c:v>0.5</c:v>
                </c:pt>
                <c:pt idx="2490">
                  <c:v>0.92</c:v>
                </c:pt>
                <c:pt idx="2491">
                  <c:v>1.1399999999999999</c:v>
                </c:pt>
                <c:pt idx="2492">
                  <c:v>0</c:v>
                </c:pt>
                <c:pt idx="2493">
                  <c:v>0</c:v>
                </c:pt>
                <c:pt idx="2494">
                  <c:v>0</c:v>
                </c:pt>
                <c:pt idx="2495">
                  <c:v>1.42</c:v>
                </c:pt>
                <c:pt idx="2496">
                  <c:v>0.02</c:v>
                </c:pt>
                <c:pt idx="2497">
                  <c:v>0</c:v>
                </c:pt>
                <c:pt idx="2498">
                  <c:v>0</c:v>
                </c:pt>
                <c:pt idx="2499">
                  <c:v>0</c:v>
                </c:pt>
                <c:pt idx="2500">
                  <c:v>0.36</c:v>
                </c:pt>
                <c:pt idx="2501">
                  <c:v>0.02</c:v>
                </c:pt>
                <c:pt idx="2502">
                  <c:v>0</c:v>
                </c:pt>
                <c:pt idx="2503">
                  <c:v>0</c:v>
                </c:pt>
                <c:pt idx="2504">
                  <c:v>0.06</c:v>
                </c:pt>
                <c:pt idx="2505">
                  <c:v>0</c:v>
                </c:pt>
                <c:pt idx="2506">
                  <c:v>0</c:v>
                </c:pt>
                <c:pt idx="2507">
                  <c:v>0.08</c:v>
                </c:pt>
                <c:pt idx="2508">
                  <c:v>0.52</c:v>
                </c:pt>
                <c:pt idx="2509">
                  <c:v>0</c:v>
                </c:pt>
                <c:pt idx="2510">
                  <c:v>1.28</c:v>
                </c:pt>
                <c:pt idx="2511">
                  <c:v>0</c:v>
                </c:pt>
                <c:pt idx="2512">
                  <c:v>1.24</c:v>
                </c:pt>
                <c:pt idx="2513">
                  <c:v>0</c:v>
                </c:pt>
                <c:pt idx="2514">
                  <c:v>0.96</c:v>
                </c:pt>
                <c:pt idx="2515">
                  <c:v>0.1</c:v>
                </c:pt>
                <c:pt idx="2516">
                  <c:v>0.22</c:v>
                </c:pt>
                <c:pt idx="2517">
                  <c:v>0</c:v>
                </c:pt>
                <c:pt idx="2518">
                  <c:v>1.26</c:v>
                </c:pt>
                <c:pt idx="2519">
                  <c:v>0.98</c:v>
                </c:pt>
                <c:pt idx="2520">
                  <c:v>0.02</c:v>
                </c:pt>
                <c:pt idx="2521">
                  <c:v>0</c:v>
                </c:pt>
                <c:pt idx="2522">
                  <c:v>0</c:v>
                </c:pt>
                <c:pt idx="2523">
                  <c:v>0</c:v>
                </c:pt>
                <c:pt idx="2524">
                  <c:v>0.02</c:v>
                </c:pt>
                <c:pt idx="2525">
                  <c:v>0.02</c:v>
                </c:pt>
                <c:pt idx="2526">
                  <c:v>0</c:v>
                </c:pt>
                <c:pt idx="2527">
                  <c:v>0.32</c:v>
                </c:pt>
                <c:pt idx="2528">
                  <c:v>0.06</c:v>
                </c:pt>
                <c:pt idx="2529">
                  <c:v>0</c:v>
                </c:pt>
                <c:pt idx="2530">
                  <c:v>0</c:v>
                </c:pt>
                <c:pt idx="2531">
                  <c:v>0.28000000000000003</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0.04</c:v>
                </c:pt>
                <c:pt idx="2557">
                  <c:v>0.26</c:v>
                </c:pt>
                <c:pt idx="2558">
                  <c:v>0</c:v>
                </c:pt>
                <c:pt idx="2559">
                  <c:v>0</c:v>
                </c:pt>
                <c:pt idx="2560">
                  <c:v>0</c:v>
                </c:pt>
                <c:pt idx="2561">
                  <c:v>0</c:v>
                </c:pt>
                <c:pt idx="2562">
                  <c:v>0</c:v>
                </c:pt>
                <c:pt idx="2563">
                  <c:v>42.380000000000017</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0.08</c:v>
                </c:pt>
                <c:pt idx="2583">
                  <c:v>0</c:v>
                </c:pt>
                <c:pt idx="2584">
                  <c:v>0</c:v>
                </c:pt>
                <c:pt idx="2585">
                  <c:v>0.04</c:v>
                </c:pt>
                <c:pt idx="2586">
                  <c:v>0</c:v>
                </c:pt>
                <c:pt idx="2587">
                  <c:v>0.28000000000000003</c:v>
                </c:pt>
                <c:pt idx="2588">
                  <c:v>0</c:v>
                </c:pt>
                <c:pt idx="2589">
                  <c:v>0</c:v>
                </c:pt>
                <c:pt idx="2590">
                  <c:v>0</c:v>
                </c:pt>
                <c:pt idx="2591">
                  <c:v>0</c:v>
                </c:pt>
                <c:pt idx="2592">
                  <c:v>0</c:v>
                </c:pt>
                <c:pt idx="2593">
                  <c:v>0</c:v>
                </c:pt>
                <c:pt idx="2594">
                  <c:v>0</c:v>
                </c:pt>
                <c:pt idx="2595">
                  <c:v>0</c:v>
                </c:pt>
                <c:pt idx="2596">
                  <c:v>0.02</c:v>
                </c:pt>
                <c:pt idx="2597">
                  <c:v>0</c:v>
                </c:pt>
                <c:pt idx="2598">
                  <c:v>0</c:v>
                </c:pt>
                <c:pt idx="2599">
                  <c:v>0</c:v>
                </c:pt>
                <c:pt idx="2600">
                  <c:v>0</c:v>
                </c:pt>
                <c:pt idx="2601">
                  <c:v>0</c:v>
                </c:pt>
                <c:pt idx="2602">
                  <c:v>0.02</c:v>
                </c:pt>
                <c:pt idx="2603">
                  <c:v>0</c:v>
                </c:pt>
                <c:pt idx="2604">
                  <c:v>0</c:v>
                </c:pt>
                <c:pt idx="2605">
                  <c:v>0</c:v>
                </c:pt>
                <c:pt idx="2606">
                  <c:v>0</c:v>
                </c:pt>
                <c:pt idx="2607">
                  <c:v>0</c:v>
                </c:pt>
                <c:pt idx="2608">
                  <c:v>0</c:v>
                </c:pt>
                <c:pt idx="2609">
                  <c:v>0</c:v>
                </c:pt>
                <c:pt idx="2610">
                  <c:v>0</c:v>
                </c:pt>
                <c:pt idx="2611">
                  <c:v>0</c:v>
                </c:pt>
                <c:pt idx="2612">
                  <c:v>0.04</c:v>
                </c:pt>
                <c:pt idx="2613">
                  <c:v>0.36</c:v>
                </c:pt>
                <c:pt idx="2614">
                  <c:v>0.3</c:v>
                </c:pt>
                <c:pt idx="2615">
                  <c:v>0</c:v>
                </c:pt>
                <c:pt idx="2616">
                  <c:v>0</c:v>
                </c:pt>
                <c:pt idx="2617">
                  <c:v>0</c:v>
                </c:pt>
                <c:pt idx="2618">
                  <c:v>0</c:v>
                </c:pt>
                <c:pt idx="2619">
                  <c:v>0</c:v>
                </c:pt>
                <c:pt idx="2620">
                  <c:v>0</c:v>
                </c:pt>
                <c:pt idx="2621">
                  <c:v>0.24</c:v>
                </c:pt>
                <c:pt idx="2622">
                  <c:v>5.68</c:v>
                </c:pt>
                <c:pt idx="2623">
                  <c:v>0.98</c:v>
                </c:pt>
                <c:pt idx="2624">
                  <c:v>0</c:v>
                </c:pt>
                <c:pt idx="2625">
                  <c:v>0</c:v>
                </c:pt>
                <c:pt idx="2626">
                  <c:v>1.72</c:v>
                </c:pt>
                <c:pt idx="2627">
                  <c:v>1.38</c:v>
                </c:pt>
                <c:pt idx="2628">
                  <c:v>0</c:v>
                </c:pt>
                <c:pt idx="2629">
                  <c:v>0.12</c:v>
                </c:pt>
                <c:pt idx="2630">
                  <c:v>0.02</c:v>
                </c:pt>
                <c:pt idx="2631">
                  <c:v>0</c:v>
                </c:pt>
                <c:pt idx="2632">
                  <c:v>0</c:v>
                </c:pt>
                <c:pt idx="2633">
                  <c:v>0</c:v>
                </c:pt>
                <c:pt idx="2634">
                  <c:v>0</c:v>
                </c:pt>
                <c:pt idx="2635">
                  <c:v>0</c:v>
                </c:pt>
                <c:pt idx="2636">
                  <c:v>0</c:v>
                </c:pt>
                <c:pt idx="2637">
                  <c:v>0</c:v>
                </c:pt>
                <c:pt idx="2638">
                  <c:v>0</c:v>
                </c:pt>
                <c:pt idx="2639">
                  <c:v>0.04</c:v>
                </c:pt>
                <c:pt idx="2640">
                  <c:v>0.02</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0.06</c:v>
                </c:pt>
                <c:pt idx="2655">
                  <c:v>0</c:v>
                </c:pt>
                <c:pt idx="2656">
                  <c:v>0.12</c:v>
                </c:pt>
                <c:pt idx="2657">
                  <c:v>0.02</c:v>
                </c:pt>
                <c:pt idx="2658">
                  <c:v>1.64</c:v>
                </c:pt>
                <c:pt idx="2659">
                  <c:v>0.02</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3.46</c:v>
                </c:pt>
                <c:pt idx="2679">
                  <c:v>0.18</c:v>
                </c:pt>
                <c:pt idx="2680">
                  <c:v>2.2799999999999998</c:v>
                </c:pt>
                <c:pt idx="2681">
                  <c:v>1.1399999999999999</c:v>
                </c:pt>
                <c:pt idx="2682">
                  <c:v>0.64</c:v>
                </c:pt>
                <c:pt idx="2683">
                  <c:v>0.86</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0.2</c:v>
                </c:pt>
                <c:pt idx="2698">
                  <c:v>0.02</c:v>
                </c:pt>
                <c:pt idx="2699">
                  <c:v>0.1</c:v>
                </c:pt>
                <c:pt idx="2700">
                  <c:v>0.2</c:v>
                </c:pt>
                <c:pt idx="2701">
                  <c:v>0.02</c:v>
                </c:pt>
                <c:pt idx="2702">
                  <c:v>0</c:v>
                </c:pt>
                <c:pt idx="2703">
                  <c:v>0.06</c:v>
                </c:pt>
                <c:pt idx="2704">
                  <c:v>0</c:v>
                </c:pt>
                <c:pt idx="2705">
                  <c:v>0</c:v>
                </c:pt>
                <c:pt idx="2706">
                  <c:v>0</c:v>
                </c:pt>
                <c:pt idx="2707">
                  <c:v>0</c:v>
                </c:pt>
                <c:pt idx="2708">
                  <c:v>0</c:v>
                </c:pt>
                <c:pt idx="2709">
                  <c:v>0</c:v>
                </c:pt>
                <c:pt idx="2710">
                  <c:v>0.48</c:v>
                </c:pt>
                <c:pt idx="2711">
                  <c:v>0.02</c:v>
                </c:pt>
                <c:pt idx="2712">
                  <c:v>0</c:v>
                </c:pt>
                <c:pt idx="2713">
                  <c:v>0.22</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16.8</c:v>
                </c:pt>
                <c:pt idx="2732">
                  <c:v>0.32</c:v>
                </c:pt>
                <c:pt idx="2733">
                  <c:v>0</c:v>
                </c:pt>
                <c:pt idx="2734">
                  <c:v>0</c:v>
                </c:pt>
                <c:pt idx="2735">
                  <c:v>0.16</c:v>
                </c:pt>
                <c:pt idx="2736">
                  <c:v>0</c:v>
                </c:pt>
                <c:pt idx="2737">
                  <c:v>0</c:v>
                </c:pt>
                <c:pt idx="2738">
                  <c:v>16.8</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0.78</c:v>
                </c:pt>
                <c:pt idx="2754">
                  <c:v>0.36</c:v>
                </c:pt>
                <c:pt idx="2755">
                  <c:v>0</c:v>
                </c:pt>
                <c:pt idx="2756">
                  <c:v>0</c:v>
                </c:pt>
                <c:pt idx="2757">
                  <c:v>0</c:v>
                </c:pt>
                <c:pt idx="2758">
                  <c:v>0</c:v>
                </c:pt>
                <c:pt idx="2759">
                  <c:v>0</c:v>
                </c:pt>
                <c:pt idx="2760">
                  <c:v>0</c:v>
                </c:pt>
                <c:pt idx="2761">
                  <c:v>16.8</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0.06</c:v>
                </c:pt>
                <c:pt idx="2792">
                  <c:v>0.02</c:v>
                </c:pt>
                <c:pt idx="2793">
                  <c:v>0</c:v>
                </c:pt>
                <c:pt idx="2794">
                  <c:v>0</c:v>
                </c:pt>
                <c:pt idx="2795">
                  <c:v>0</c:v>
                </c:pt>
                <c:pt idx="2796">
                  <c:v>0</c:v>
                </c:pt>
                <c:pt idx="2797">
                  <c:v>0</c:v>
                </c:pt>
                <c:pt idx="2798">
                  <c:v>0</c:v>
                </c:pt>
                <c:pt idx="2799">
                  <c:v>0</c:v>
                </c:pt>
                <c:pt idx="2800">
                  <c:v>0</c:v>
                </c:pt>
                <c:pt idx="2801">
                  <c:v>1.44</c:v>
                </c:pt>
                <c:pt idx="2802">
                  <c:v>0.1</c:v>
                </c:pt>
                <c:pt idx="2803">
                  <c:v>1.9</c:v>
                </c:pt>
                <c:pt idx="2804">
                  <c:v>0.34</c:v>
                </c:pt>
                <c:pt idx="2805">
                  <c:v>0.06</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0.04</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0.14000000000000001</c:v>
                </c:pt>
                <c:pt idx="2884">
                  <c:v>0</c:v>
                </c:pt>
                <c:pt idx="2885">
                  <c:v>0.04</c:v>
                </c:pt>
                <c:pt idx="2886">
                  <c:v>0</c:v>
                </c:pt>
                <c:pt idx="2887">
                  <c:v>0</c:v>
                </c:pt>
                <c:pt idx="2888">
                  <c:v>0</c:v>
                </c:pt>
                <c:pt idx="2889">
                  <c:v>0</c:v>
                </c:pt>
                <c:pt idx="2890">
                  <c:v>0</c:v>
                </c:pt>
                <c:pt idx="2891">
                  <c:v>0</c:v>
                </c:pt>
                <c:pt idx="2892">
                  <c:v>0</c:v>
                </c:pt>
                <c:pt idx="2893">
                  <c:v>0</c:v>
                </c:pt>
                <c:pt idx="2894">
                  <c:v>0.48</c:v>
                </c:pt>
                <c:pt idx="2895">
                  <c:v>0.42</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0.38</c:v>
                </c:pt>
                <c:pt idx="2917">
                  <c:v>0</c:v>
                </c:pt>
                <c:pt idx="2918">
                  <c:v>0</c:v>
                </c:pt>
                <c:pt idx="2919">
                  <c:v>0</c:v>
                </c:pt>
                <c:pt idx="2920">
                  <c:v>0</c:v>
                </c:pt>
                <c:pt idx="2921">
                  <c:v>0</c:v>
                </c:pt>
                <c:pt idx="2922">
                  <c:v>0.18</c:v>
                </c:pt>
                <c:pt idx="2923">
                  <c:v>0</c:v>
                </c:pt>
                <c:pt idx="2924">
                  <c:v>0</c:v>
                </c:pt>
                <c:pt idx="2925">
                  <c:v>0</c:v>
                </c:pt>
                <c:pt idx="2926">
                  <c:v>0</c:v>
                </c:pt>
                <c:pt idx="2927">
                  <c:v>0</c:v>
                </c:pt>
                <c:pt idx="2928">
                  <c:v>0</c:v>
                </c:pt>
                <c:pt idx="2929">
                  <c:v>80.700000000000017</c:v>
                </c:pt>
                <c:pt idx="2930">
                  <c:v>0</c:v>
                </c:pt>
                <c:pt idx="2931">
                  <c:v>0.08</c:v>
                </c:pt>
                <c:pt idx="2932">
                  <c:v>0.02</c:v>
                </c:pt>
                <c:pt idx="2933">
                  <c:v>0</c:v>
                </c:pt>
                <c:pt idx="2934">
                  <c:v>0</c:v>
                </c:pt>
                <c:pt idx="2935">
                  <c:v>0</c:v>
                </c:pt>
                <c:pt idx="2936">
                  <c:v>0</c:v>
                </c:pt>
                <c:pt idx="2937">
                  <c:v>0</c:v>
                </c:pt>
                <c:pt idx="2938">
                  <c:v>0</c:v>
                </c:pt>
                <c:pt idx="2939">
                  <c:v>0</c:v>
                </c:pt>
                <c:pt idx="2940">
                  <c:v>0</c:v>
                </c:pt>
                <c:pt idx="2941">
                  <c:v>0</c:v>
                </c:pt>
                <c:pt idx="2942">
                  <c:v>0.06</c:v>
                </c:pt>
                <c:pt idx="2943">
                  <c:v>0</c:v>
                </c:pt>
                <c:pt idx="2944">
                  <c:v>0</c:v>
                </c:pt>
                <c:pt idx="2945">
                  <c:v>0.04</c:v>
                </c:pt>
                <c:pt idx="2946">
                  <c:v>0</c:v>
                </c:pt>
                <c:pt idx="2947">
                  <c:v>0.08</c:v>
                </c:pt>
                <c:pt idx="2948">
                  <c:v>0</c:v>
                </c:pt>
                <c:pt idx="2949">
                  <c:v>0</c:v>
                </c:pt>
                <c:pt idx="2950">
                  <c:v>0</c:v>
                </c:pt>
                <c:pt idx="2951">
                  <c:v>0.28000000000000003</c:v>
                </c:pt>
                <c:pt idx="2952">
                  <c:v>0.02</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0.68</c:v>
                </c:pt>
                <c:pt idx="2970">
                  <c:v>0.04</c:v>
                </c:pt>
                <c:pt idx="2971">
                  <c:v>0</c:v>
                </c:pt>
                <c:pt idx="2972">
                  <c:v>0</c:v>
                </c:pt>
                <c:pt idx="2973">
                  <c:v>0</c:v>
                </c:pt>
                <c:pt idx="2974">
                  <c:v>0</c:v>
                </c:pt>
                <c:pt idx="2975">
                  <c:v>0</c:v>
                </c:pt>
                <c:pt idx="2976">
                  <c:v>0.7</c:v>
                </c:pt>
                <c:pt idx="2977">
                  <c:v>0.02</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1.8</c:v>
                </c:pt>
                <c:pt idx="3001">
                  <c:v>1.08</c:v>
                </c:pt>
                <c:pt idx="3002">
                  <c:v>0</c:v>
                </c:pt>
                <c:pt idx="3003">
                  <c:v>0</c:v>
                </c:pt>
                <c:pt idx="3004">
                  <c:v>0</c:v>
                </c:pt>
                <c:pt idx="3005">
                  <c:v>0</c:v>
                </c:pt>
                <c:pt idx="3006">
                  <c:v>0</c:v>
                </c:pt>
                <c:pt idx="3007">
                  <c:v>0</c:v>
                </c:pt>
                <c:pt idx="3008">
                  <c:v>0</c:v>
                </c:pt>
                <c:pt idx="3009">
                  <c:v>0.34</c:v>
                </c:pt>
                <c:pt idx="3010">
                  <c:v>0.1</c:v>
                </c:pt>
                <c:pt idx="3011">
                  <c:v>0</c:v>
                </c:pt>
                <c:pt idx="3012">
                  <c:v>0</c:v>
                </c:pt>
                <c:pt idx="3013">
                  <c:v>0</c:v>
                </c:pt>
                <c:pt idx="3014">
                  <c:v>0</c:v>
                </c:pt>
                <c:pt idx="3015">
                  <c:v>0</c:v>
                </c:pt>
                <c:pt idx="3016">
                  <c:v>0</c:v>
                </c:pt>
                <c:pt idx="3017">
                  <c:v>0</c:v>
                </c:pt>
                <c:pt idx="3018">
                  <c:v>0.48</c:v>
                </c:pt>
                <c:pt idx="3019">
                  <c:v>0.02</c:v>
                </c:pt>
                <c:pt idx="3020">
                  <c:v>0</c:v>
                </c:pt>
                <c:pt idx="3021">
                  <c:v>0.16</c:v>
                </c:pt>
                <c:pt idx="3022">
                  <c:v>0.72</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0.06</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0.02</c:v>
                </c:pt>
                <c:pt idx="3059">
                  <c:v>0</c:v>
                </c:pt>
                <c:pt idx="3060">
                  <c:v>0</c:v>
                </c:pt>
                <c:pt idx="3061">
                  <c:v>0.02</c:v>
                </c:pt>
                <c:pt idx="3062">
                  <c:v>0.08</c:v>
                </c:pt>
                <c:pt idx="3063">
                  <c:v>0</c:v>
                </c:pt>
                <c:pt idx="3064">
                  <c:v>0</c:v>
                </c:pt>
                <c:pt idx="3065">
                  <c:v>0</c:v>
                </c:pt>
                <c:pt idx="3066">
                  <c:v>0</c:v>
                </c:pt>
                <c:pt idx="3067">
                  <c:v>0</c:v>
                </c:pt>
                <c:pt idx="3068">
                  <c:v>0</c:v>
                </c:pt>
                <c:pt idx="3069">
                  <c:v>0</c:v>
                </c:pt>
                <c:pt idx="3070">
                  <c:v>0</c:v>
                </c:pt>
                <c:pt idx="3071">
                  <c:v>0</c:v>
                </c:pt>
                <c:pt idx="3072">
                  <c:v>0</c:v>
                </c:pt>
                <c:pt idx="3073">
                  <c:v>0</c:v>
                </c:pt>
                <c:pt idx="3074">
                  <c:v>0.26</c:v>
                </c:pt>
                <c:pt idx="3075">
                  <c:v>0.02</c:v>
                </c:pt>
                <c:pt idx="3076">
                  <c:v>0</c:v>
                </c:pt>
                <c:pt idx="3077">
                  <c:v>0.32</c:v>
                </c:pt>
                <c:pt idx="3078">
                  <c:v>0.02</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0.02</c:v>
                </c:pt>
                <c:pt idx="3098">
                  <c:v>0</c:v>
                </c:pt>
                <c:pt idx="3099">
                  <c:v>0</c:v>
                </c:pt>
                <c:pt idx="3100">
                  <c:v>0</c:v>
                </c:pt>
                <c:pt idx="3101">
                  <c:v>0</c:v>
                </c:pt>
                <c:pt idx="3102">
                  <c:v>0</c:v>
                </c:pt>
                <c:pt idx="3103">
                  <c:v>0.04</c:v>
                </c:pt>
                <c:pt idx="3104">
                  <c:v>2.02</c:v>
                </c:pt>
                <c:pt idx="3105">
                  <c:v>0</c:v>
                </c:pt>
                <c:pt idx="3106">
                  <c:v>0</c:v>
                </c:pt>
                <c:pt idx="3107">
                  <c:v>0</c:v>
                </c:pt>
                <c:pt idx="3108">
                  <c:v>0</c:v>
                </c:pt>
                <c:pt idx="3109">
                  <c:v>0</c:v>
                </c:pt>
                <c:pt idx="3110">
                  <c:v>0</c:v>
                </c:pt>
                <c:pt idx="3111">
                  <c:v>0</c:v>
                </c:pt>
                <c:pt idx="3112">
                  <c:v>0</c:v>
                </c:pt>
                <c:pt idx="3113">
                  <c:v>4.72</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0.28000000000000003</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0.06</c:v>
                </c:pt>
                <c:pt idx="3194">
                  <c:v>3.38</c:v>
                </c:pt>
                <c:pt idx="3195">
                  <c:v>0</c:v>
                </c:pt>
                <c:pt idx="3196">
                  <c:v>0.52</c:v>
                </c:pt>
                <c:pt idx="3197">
                  <c:v>0.06</c:v>
                </c:pt>
                <c:pt idx="3198">
                  <c:v>0.2</c:v>
                </c:pt>
                <c:pt idx="3199">
                  <c:v>0</c:v>
                </c:pt>
                <c:pt idx="3200">
                  <c:v>0.84</c:v>
                </c:pt>
                <c:pt idx="3201">
                  <c:v>0.54</c:v>
                </c:pt>
                <c:pt idx="3202">
                  <c:v>0.1</c:v>
                </c:pt>
                <c:pt idx="3203">
                  <c:v>0.26</c:v>
                </c:pt>
                <c:pt idx="3204">
                  <c:v>0.22</c:v>
                </c:pt>
                <c:pt idx="3205">
                  <c:v>0</c:v>
                </c:pt>
                <c:pt idx="3206">
                  <c:v>0</c:v>
                </c:pt>
                <c:pt idx="3207">
                  <c:v>0</c:v>
                </c:pt>
                <c:pt idx="3208">
                  <c:v>0</c:v>
                </c:pt>
                <c:pt idx="3209">
                  <c:v>0</c:v>
                </c:pt>
                <c:pt idx="3210">
                  <c:v>0</c:v>
                </c:pt>
                <c:pt idx="3211">
                  <c:v>0</c:v>
                </c:pt>
                <c:pt idx="3212">
                  <c:v>0</c:v>
                </c:pt>
                <c:pt idx="3213">
                  <c:v>0</c:v>
                </c:pt>
                <c:pt idx="3214">
                  <c:v>0</c:v>
                </c:pt>
                <c:pt idx="3215">
                  <c:v>0</c:v>
                </c:pt>
                <c:pt idx="3216">
                  <c:v>0.04</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0.5</c:v>
                </c:pt>
                <c:pt idx="3238">
                  <c:v>0</c:v>
                </c:pt>
                <c:pt idx="3239">
                  <c:v>0</c:v>
                </c:pt>
                <c:pt idx="3240">
                  <c:v>0</c:v>
                </c:pt>
                <c:pt idx="3241">
                  <c:v>0</c:v>
                </c:pt>
                <c:pt idx="3242">
                  <c:v>0.2</c:v>
                </c:pt>
                <c:pt idx="3243">
                  <c:v>0</c:v>
                </c:pt>
                <c:pt idx="3244">
                  <c:v>0.98</c:v>
                </c:pt>
                <c:pt idx="3245">
                  <c:v>0</c:v>
                </c:pt>
                <c:pt idx="3246">
                  <c:v>0</c:v>
                </c:pt>
                <c:pt idx="3247">
                  <c:v>0.04</c:v>
                </c:pt>
                <c:pt idx="3248">
                  <c:v>0</c:v>
                </c:pt>
                <c:pt idx="3249">
                  <c:v>0</c:v>
                </c:pt>
                <c:pt idx="3250">
                  <c:v>0</c:v>
                </c:pt>
                <c:pt idx="3251">
                  <c:v>0</c:v>
                </c:pt>
                <c:pt idx="3252">
                  <c:v>0</c:v>
                </c:pt>
                <c:pt idx="3253">
                  <c:v>0</c:v>
                </c:pt>
                <c:pt idx="3254">
                  <c:v>0</c:v>
                </c:pt>
                <c:pt idx="3255">
                  <c:v>0</c:v>
                </c:pt>
                <c:pt idx="3256">
                  <c:v>0</c:v>
                </c:pt>
                <c:pt idx="3257">
                  <c:v>0</c:v>
                </c:pt>
                <c:pt idx="3258">
                  <c:v>0</c:v>
                </c:pt>
                <c:pt idx="3259">
                  <c:v>0.02</c:v>
                </c:pt>
                <c:pt idx="3260">
                  <c:v>0.02</c:v>
                </c:pt>
                <c:pt idx="3261">
                  <c:v>0.26</c:v>
                </c:pt>
                <c:pt idx="3262">
                  <c:v>4.5999999999999996</c:v>
                </c:pt>
                <c:pt idx="3263">
                  <c:v>3.58</c:v>
                </c:pt>
                <c:pt idx="3264">
                  <c:v>0.34</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2.02</c:v>
                </c:pt>
                <c:pt idx="3278">
                  <c:v>0.38</c:v>
                </c:pt>
                <c:pt idx="3279">
                  <c:v>0</c:v>
                </c:pt>
                <c:pt idx="3280">
                  <c:v>0</c:v>
                </c:pt>
                <c:pt idx="3281">
                  <c:v>0</c:v>
                </c:pt>
                <c:pt idx="3282">
                  <c:v>0</c:v>
                </c:pt>
                <c:pt idx="3283">
                  <c:v>0.02</c:v>
                </c:pt>
                <c:pt idx="3284">
                  <c:v>0</c:v>
                </c:pt>
                <c:pt idx="3285">
                  <c:v>0</c:v>
                </c:pt>
                <c:pt idx="3286">
                  <c:v>0.02</c:v>
                </c:pt>
                <c:pt idx="3287">
                  <c:v>0</c:v>
                </c:pt>
                <c:pt idx="3288">
                  <c:v>0</c:v>
                </c:pt>
                <c:pt idx="3289">
                  <c:v>0</c:v>
                </c:pt>
                <c:pt idx="3290">
                  <c:v>0</c:v>
                </c:pt>
                <c:pt idx="3291">
                  <c:v>0</c:v>
                </c:pt>
                <c:pt idx="3292">
                  <c:v>0</c:v>
                </c:pt>
                <c:pt idx="3293">
                  <c:v>0</c:v>
                </c:pt>
                <c:pt idx="3294">
                  <c:v>0</c:v>
                </c:pt>
                <c:pt idx="3295">
                  <c:v>33.799999999999997</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0.2</c:v>
                </c:pt>
                <c:pt idx="3314">
                  <c:v>0.54</c:v>
                </c:pt>
                <c:pt idx="3315">
                  <c:v>0</c:v>
                </c:pt>
                <c:pt idx="3316">
                  <c:v>0</c:v>
                </c:pt>
                <c:pt idx="3317">
                  <c:v>0</c:v>
                </c:pt>
                <c:pt idx="3318">
                  <c:v>0</c:v>
                </c:pt>
                <c:pt idx="3319">
                  <c:v>0</c:v>
                </c:pt>
                <c:pt idx="3320">
                  <c:v>0</c:v>
                </c:pt>
                <c:pt idx="3321">
                  <c:v>0</c:v>
                </c:pt>
                <c:pt idx="3322">
                  <c:v>0</c:v>
                </c:pt>
                <c:pt idx="3323">
                  <c:v>0</c:v>
                </c:pt>
                <c:pt idx="3324">
                  <c:v>0</c:v>
                </c:pt>
                <c:pt idx="3325">
                  <c:v>0</c:v>
                </c:pt>
                <c:pt idx="3326">
                  <c:v>0.42</c:v>
                </c:pt>
                <c:pt idx="3327">
                  <c:v>0</c:v>
                </c:pt>
                <c:pt idx="3328">
                  <c:v>0</c:v>
                </c:pt>
                <c:pt idx="3329">
                  <c:v>0</c:v>
                </c:pt>
                <c:pt idx="3330">
                  <c:v>0</c:v>
                </c:pt>
                <c:pt idx="3331">
                  <c:v>0</c:v>
                </c:pt>
                <c:pt idx="3332">
                  <c:v>0</c:v>
                </c:pt>
                <c:pt idx="3333">
                  <c:v>0</c:v>
                </c:pt>
                <c:pt idx="3334">
                  <c:v>0</c:v>
                </c:pt>
                <c:pt idx="3335">
                  <c:v>0.02</c:v>
                </c:pt>
                <c:pt idx="3336">
                  <c:v>0.02</c:v>
                </c:pt>
                <c:pt idx="3337">
                  <c:v>0.08</c:v>
                </c:pt>
                <c:pt idx="3338">
                  <c:v>0.4</c:v>
                </c:pt>
                <c:pt idx="3339">
                  <c:v>0</c:v>
                </c:pt>
                <c:pt idx="3340">
                  <c:v>0</c:v>
                </c:pt>
                <c:pt idx="3341">
                  <c:v>0</c:v>
                </c:pt>
                <c:pt idx="3342">
                  <c:v>0</c:v>
                </c:pt>
                <c:pt idx="3343">
                  <c:v>0.28000000000000003</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0.04</c:v>
                </c:pt>
                <c:pt idx="3370">
                  <c:v>0.16</c:v>
                </c:pt>
                <c:pt idx="3371">
                  <c:v>0</c:v>
                </c:pt>
                <c:pt idx="3372">
                  <c:v>0.42</c:v>
                </c:pt>
                <c:pt idx="3373">
                  <c:v>0.4</c:v>
                </c:pt>
                <c:pt idx="3374">
                  <c:v>0.94</c:v>
                </c:pt>
                <c:pt idx="3375">
                  <c:v>1.8</c:v>
                </c:pt>
                <c:pt idx="3376">
                  <c:v>0.56000000000000005</c:v>
                </c:pt>
                <c:pt idx="3377">
                  <c:v>1.2</c:v>
                </c:pt>
                <c:pt idx="3378">
                  <c:v>0.82</c:v>
                </c:pt>
                <c:pt idx="3379">
                  <c:v>0.08</c:v>
                </c:pt>
                <c:pt idx="3380">
                  <c:v>0</c:v>
                </c:pt>
                <c:pt idx="3381">
                  <c:v>0</c:v>
                </c:pt>
                <c:pt idx="3382">
                  <c:v>0</c:v>
                </c:pt>
                <c:pt idx="3383">
                  <c:v>0</c:v>
                </c:pt>
                <c:pt idx="3384">
                  <c:v>0</c:v>
                </c:pt>
                <c:pt idx="3385">
                  <c:v>0</c:v>
                </c:pt>
                <c:pt idx="3386">
                  <c:v>0</c:v>
                </c:pt>
                <c:pt idx="3387">
                  <c:v>0</c:v>
                </c:pt>
                <c:pt idx="3388">
                  <c:v>0</c:v>
                </c:pt>
                <c:pt idx="3389">
                  <c:v>0</c:v>
                </c:pt>
                <c:pt idx="3390">
                  <c:v>0</c:v>
                </c:pt>
                <c:pt idx="3391">
                  <c:v>0.22</c:v>
                </c:pt>
                <c:pt idx="3392">
                  <c:v>0</c:v>
                </c:pt>
                <c:pt idx="3393">
                  <c:v>0</c:v>
                </c:pt>
                <c:pt idx="3394">
                  <c:v>0</c:v>
                </c:pt>
                <c:pt idx="3395">
                  <c:v>0</c:v>
                </c:pt>
                <c:pt idx="3396">
                  <c:v>0.02</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1.7</c:v>
                </c:pt>
                <c:pt idx="3435">
                  <c:v>0</c:v>
                </c:pt>
                <c:pt idx="3436">
                  <c:v>0</c:v>
                </c:pt>
                <c:pt idx="3437">
                  <c:v>0</c:v>
                </c:pt>
                <c:pt idx="3438">
                  <c:v>0</c:v>
                </c:pt>
                <c:pt idx="3439">
                  <c:v>0</c:v>
                </c:pt>
                <c:pt idx="3440">
                  <c:v>0</c:v>
                </c:pt>
                <c:pt idx="3441">
                  <c:v>0</c:v>
                </c:pt>
                <c:pt idx="3442">
                  <c:v>0</c:v>
                </c:pt>
                <c:pt idx="3443">
                  <c:v>0</c:v>
                </c:pt>
                <c:pt idx="3444">
                  <c:v>0</c:v>
                </c:pt>
                <c:pt idx="3445">
                  <c:v>0.18</c:v>
                </c:pt>
                <c:pt idx="3446">
                  <c:v>0</c:v>
                </c:pt>
                <c:pt idx="3447">
                  <c:v>0</c:v>
                </c:pt>
                <c:pt idx="3448">
                  <c:v>0</c:v>
                </c:pt>
                <c:pt idx="3449">
                  <c:v>0</c:v>
                </c:pt>
                <c:pt idx="3450">
                  <c:v>0</c:v>
                </c:pt>
                <c:pt idx="3451">
                  <c:v>0</c:v>
                </c:pt>
                <c:pt idx="3452">
                  <c:v>0</c:v>
                </c:pt>
                <c:pt idx="3453">
                  <c:v>0</c:v>
                </c:pt>
                <c:pt idx="3454">
                  <c:v>0</c:v>
                </c:pt>
                <c:pt idx="3455">
                  <c:v>0</c:v>
                </c:pt>
                <c:pt idx="3456">
                  <c:v>0</c:v>
                </c:pt>
                <c:pt idx="3457">
                  <c:v>0.06</c:v>
                </c:pt>
                <c:pt idx="3458">
                  <c:v>0</c:v>
                </c:pt>
                <c:pt idx="3459">
                  <c:v>1</c:v>
                </c:pt>
                <c:pt idx="3460">
                  <c:v>0</c:v>
                </c:pt>
                <c:pt idx="3461">
                  <c:v>2.06</c:v>
                </c:pt>
                <c:pt idx="3462">
                  <c:v>0.16</c:v>
                </c:pt>
                <c:pt idx="3463">
                  <c:v>0</c:v>
                </c:pt>
                <c:pt idx="3464">
                  <c:v>0</c:v>
                </c:pt>
                <c:pt idx="3465">
                  <c:v>0</c:v>
                </c:pt>
                <c:pt idx="3466">
                  <c:v>0</c:v>
                </c:pt>
                <c:pt idx="3467">
                  <c:v>0</c:v>
                </c:pt>
                <c:pt idx="3468">
                  <c:v>0.02</c:v>
                </c:pt>
                <c:pt idx="3469">
                  <c:v>0.3</c:v>
                </c:pt>
                <c:pt idx="3470">
                  <c:v>0.02</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0.3</c:v>
                </c:pt>
                <c:pt idx="3499">
                  <c:v>0</c:v>
                </c:pt>
                <c:pt idx="3500">
                  <c:v>0</c:v>
                </c:pt>
                <c:pt idx="3501">
                  <c:v>0</c:v>
                </c:pt>
                <c:pt idx="3502">
                  <c:v>0.1</c:v>
                </c:pt>
                <c:pt idx="3503">
                  <c:v>0</c:v>
                </c:pt>
                <c:pt idx="3504">
                  <c:v>0</c:v>
                </c:pt>
                <c:pt idx="3505">
                  <c:v>0</c:v>
                </c:pt>
                <c:pt idx="3506">
                  <c:v>0.22</c:v>
                </c:pt>
                <c:pt idx="3507">
                  <c:v>0.92</c:v>
                </c:pt>
                <c:pt idx="3508">
                  <c:v>0.02</c:v>
                </c:pt>
                <c:pt idx="3509">
                  <c:v>0</c:v>
                </c:pt>
                <c:pt idx="3510">
                  <c:v>0</c:v>
                </c:pt>
                <c:pt idx="3511">
                  <c:v>0</c:v>
                </c:pt>
                <c:pt idx="3512">
                  <c:v>0</c:v>
                </c:pt>
                <c:pt idx="3513">
                  <c:v>0</c:v>
                </c:pt>
                <c:pt idx="3514">
                  <c:v>0</c:v>
                </c:pt>
                <c:pt idx="3515">
                  <c:v>1.6</c:v>
                </c:pt>
                <c:pt idx="3516">
                  <c:v>0</c:v>
                </c:pt>
                <c:pt idx="3517">
                  <c:v>0</c:v>
                </c:pt>
                <c:pt idx="3518">
                  <c:v>0.3</c:v>
                </c:pt>
                <c:pt idx="3519">
                  <c:v>0</c:v>
                </c:pt>
                <c:pt idx="3520">
                  <c:v>0</c:v>
                </c:pt>
                <c:pt idx="3521">
                  <c:v>0</c:v>
                </c:pt>
                <c:pt idx="3522">
                  <c:v>0</c:v>
                </c:pt>
                <c:pt idx="3523">
                  <c:v>0</c:v>
                </c:pt>
                <c:pt idx="3524">
                  <c:v>0.04</c:v>
                </c:pt>
                <c:pt idx="3525">
                  <c:v>1.92</c:v>
                </c:pt>
                <c:pt idx="3526">
                  <c:v>0.02</c:v>
                </c:pt>
                <c:pt idx="3527">
                  <c:v>0</c:v>
                </c:pt>
                <c:pt idx="3528">
                  <c:v>0</c:v>
                </c:pt>
                <c:pt idx="3529">
                  <c:v>0</c:v>
                </c:pt>
                <c:pt idx="3530">
                  <c:v>0</c:v>
                </c:pt>
                <c:pt idx="3531">
                  <c:v>0</c:v>
                </c:pt>
                <c:pt idx="3532">
                  <c:v>0</c:v>
                </c:pt>
                <c:pt idx="3533">
                  <c:v>0</c:v>
                </c:pt>
                <c:pt idx="3534">
                  <c:v>0</c:v>
                </c:pt>
                <c:pt idx="3535">
                  <c:v>0</c:v>
                </c:pt>
                <c:pt idx="3536">
                  <c:v>0</c:v>
                </c:pt>
                <c:pt idx="3537">
                  <c:v>0</c:v>
                </c:pt>
                <c:pt idx="3538">
                  <c:v>1.04</c:v>
                </c:pt>
                <c:pt idx="3539">
                  <c:v>0</c:v>
                </c:pt>
                <c:pt idx="3540">
                  <c:v>1.76</c:v>
                </c:pt>
                <c:pt idx="3541">
                  <c:v>0.18</c:v>
                </c:pt>
                <c:pt idx="3542">
                  <c:v>1.58</c:v>
                </c:pt>
                <c:pt idx="3543">
                  <c:v>0.08</c:v>
                </c:pt>
                <c:pt idx="3544">
                  <c:v>0.44</c:v>
                </c:pt>
                <c:pt idx="3545">
                  <c:v>2.14</c:v>
                </c:pt>
                <c:pt idx="3546">
                  <c:v>1.42</c:v>
                </c:pt>
                <c:pt idx="3547">
                  <c:v>0</c:v>
                </c:pt>
                <c:pt idx="3548">
                  <c:v>0</c:v>
                </c:pt>
                <c:pt idx="3549">
                  <c:v>0</c:v>
                </c:pt>
                <c:pt idx="3550">
                  <c:v>0.04</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0.74</c:v>
                </c:pt>
                <c:pt idx="3566">
                  <c:v>0</c:v>
                </c:pt>
                <c:pt idx="3567">
                  <c:v>0</c:v>
                </c:pt>
                <c:pt idx="3568">
                  <c:v>0</c:v>
                </c:pt>
                <c:pt idx="3569">
                  <c:v>0.3</c:v>
                </c:pt>
                <c:pt idx="3570">
                  <c:v>0</c:v>
                </c:pt>
                <c:pt idx="3571">
                  <c:v>0</c:v>
                </c:pt>
                <c:pt idx="3572">
                  <c:v>0</c:v>
                </c:pt>
                <c:pt idx="3573">
                  <c:v>0</c:v>
                </c:pt>
                <c:pt idx="3574">
                  <c:v>0</c:v>
                </c:pt>
                <c:pt idx="3575">
                  <c:v>0</c:v>
                </c:pt>
                <c:pt idx="3576">
                  <c:v>0.18</c:v>
                </c:pt>
                <c:pt idx="3577">
                  <c:v>0.28000000000000003</c:v>
                </c:pt>
                <c:pt idx="3578">
                  <c:v>0</c:v>
                </c:pt>
                <c:pt idx="3579">
                  <c:v>0</c:v>
                </c:pt>
                <c:pt idx="3580">
                  <c:v>0</c:v>
                </c:pt>
                <c:pt idx="3581">
                  <c:v>2.2000000000000002</c:v>
                </c:pt>
                <c:pt idx="3582">
                  <c:v>0.3</c:v>
                </c:pt>
                <c:pt idx="3583">
                  <c:v>0</c:v>
                </c:pt>
                <c:pt idx="3584">
                  <c:v>0</c:v>
                </c:pt>
                <c:pt idx="3585">
                  <c:v>0.04</c:v>
                </c:pt>
                <c:pt idx="3586">
                  <c:v>0</c:v>
                </c:pt>
                <c:pt idx="3587">
                  <c:v>0.12</c:v>
                </c:pt>
                <c:pt idx="3588">
                  <c:v>0.82</c:v>
                </c:pt>
                <c:pt idx="3589">
                  <c:v>0.02</c:v>
                </c:pt>
                <c:pt idx="3590">
                  <c:v>0</c:v>
                </c:pt>
                <c:pt idx="3591">
                  <c:v>0</c:v>
                </c:pt>
                <c:pt idx="3592">
                  <c:v>0</c:v>
                </c:pt>
                <c:pt idx="3593">
                  <c:v>0.74</c:v>
                </c:pt>
                <c:pt idx="3594">
                  <c:v>0.02</c:v>
                </c:pt>
                <c:pt idx="3595">
                  <c:v>0.2</c:v>
                </c:pt>
                <c:pt idx="3596">
                  <c:v>0</c:v>
                </c:pt>
                <c:pt idx="3597">
                  <c:v>0</c:v>
                </c:pt>
                <c:pt idx="3598">
                  <c:v>0</c:v>
                </c:pt>
                <c:pt idx="3599">
                  <c:v>0.04</c:v>
                </c:pt>
                <c:pt idx="3600">
                  <c:v>0.2</c:v>
                </c:pt>
                <c:pt idx="3601">
                  <c:v>9.92</c:v>
                </c:pt>
                <c:pt idx="3602">
                  <c:v>0</c:v>
                </c:pt>
                <c:pt idx="3603">
                  <c:v>0</c:v>
                </c:pt>
                <c:pt idx="3604">
                  <c:v>0</c:v>
                </c:pt>
                <c:pt idx="3605">
                  <c:v>0</c:v>
                </c:pt>
                <c:pt idx="3606">
                  <c:v>0</c:v>
                </c:pt>
                <c:pt idx="3607">
                  <c:v>0</c:v>
                </c:pt>
                <c:pt idx="3608">
                  <c:v>0</c:v>
                </c:pt>
                <c:pt idx="3609">
                  <c:v>0.02</c:v>
                </c:pt>
                <c:pt idx="3610">
                  <c:v>0.02</c:v>
                </c:pt>
                <c:pt idx="3611">
                  <c:v>0</c:v>
                </c:pt>
                <c:pt idx="3612">
                  <c:v>0</c:v>
                </c:pt>
                <c:pt idx="3613">
                  <c:v>0.02</c:v>
                </c:pt>
                <c:pt idx="3614">
                  <c:v>0</c:v>
                </c:pt>
                <c:pt idx="3615">
                  <c:v>0.02</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44.440000000000019</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0.12</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0.06</c:v>
                </c:pt>
                <c:pt idx="3700">
                  <c:v>0</c:v>
                </c:pt>
                <c:pt idx="3701">
                  <c:v>0</c:v>
                </c:pt>
                <c:pt idx="3702">
                  <c:v>0</c:v>
                </c:pt>
                <c:pt idx="3703">
                  <c:v>0.06</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0.1</c:v>
                </c:pt>
                <c:pt idx="3719">
                  <c:v>0</c:v>
                </c:pt>
                <c:pt idx="3720">
                  <c:v>0</c:v>
                </c:pt>
                <c:pt idx="3721">
                  <c:v>0</c:v>
                </c:pt>
                <c:pt idx="3722">
                  <c:v>0</c:v>
                </c:pt>
                <c:pt idx="3723">
                  <c:v>0</c:v>
                </c:pt>
                <c:pt idx="3724">
                  <c:v>0</c:v>
                </c:pt>
                <c:pt idx="3725">
                  <c:v>0</c:v>
                </c:pt>
                <c:pt idx="3726">
                  <c:v>0</c:v>
                </c:pt>
                <c:pt idx="3727">
                  <c:v>0</c:v>
                </c:pt>
                <c:pt idx="3728">
                  <c:v>0.8</c:v>
                </c:pt>
                <c:pt idx="3729">
                  <c:v>0</c:v>
                </c:pt>
                <c:pt idx="3730">
                  <c:v>0.34</c:v>
                </c:pt>
                <c:pt idx="3731">
                  <c:v>0</c:v>
                </c:pt>
                <c:pt idx="3732">
                  <c:v>0</c:v>
                </c:pt>
                <c:pt idx="3733">
                  <c:v>0</c:v>
                </c:pt>
                <c:pt idx="3734">
                  <c:v>0</c:v>
                </c:pt>
                <c:pt idx="3735">
                  <c:v>0.06</c:v>
                </c:pt>
                <c:pt idx="3736">
                  <c:v>0</c:v>
                </c:pt>
                <c:pt idx="3737">
                  <c:v>0</c:v>
                </c:pt>
                <c:pt idx="3738">
                  <c:v>0</c:v>
                </c:pt>
                <c:pt idx="3739">
                  <c:v>0.04</c:v>
                </c:pt>
                <c:pt idx="3740">
                  <c:v>0.26</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0.94</c:v>
                </c:pt>
                <c:pt idx="3757">
                  <c:v>0.4</c:v>
                </c:pt>
                <c:pt idx="3758">
                  <c:v>0.02</c:v>
                </c:pt>
                <c:pt idx="3759">
                  <c:v>0</c:v>
                </c:pt>
                <c:pt idx="3760">
                  <c:v>0.3</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0.1</c:v>
                </c:pt>
                <c:pt idx="3782">
                  <c:v>0.04</c:v>
                </c:pt>
                <c:pt idx="3783">
                  <c:v>0</c:v>
                </c:pt>
                <c:pt idx="3784">
                  <c:v>0</c:v>
                </c:pt>
                <c:pt idx="3785">
                  <c:v>0</c:v>
                </c:pt>
                <c:pt idx="3786">
                  <c:v>0</c:v>
                </c:pt>
                <c:pt idx="3787">
                  <c:v>0.02</c:v>
                </c:pt>
                <c:pt idx="3788">
                  <c:v>0</c:v>
                </c:pt>
                <c:pt idx="3789">
                  <c:v>0.04</c:v>
                </c:pt>
                <c:pt idx="3790">
                  <c:v>0.5</c:v>
                </c:pt>
                <c:pt idx="3791">
                  <c:v>1.64</c:v>
                </c:pt>
                <c:pt idx="3792">
                  <c:v>0.16</c:v>
                </c:pt>
                <c:pt idx="3793">
                  <c:v>0.08</c:v>
                </c:pt>
                <c:pt idx="3794">
                  <c:v>0.06</c:v>
                </c:pt>
                <c:pt idx="3795">
                  <c:v>0</c:v>
                </c:pt>
                <c:pt idx="3796">
                  <c:v>0</c:v>
                </c:pt>
                <c:pt idx="3797">
                  <c:v>0</c:v>
                </c:pt>
                <c:pt idx="3798">
                  <c:v>0</c:v>
                </c:pt>
                <c:pt idx="3799">
                  <c:v>0</c:v>
                </c:pt>
                <c:pt idx="3800">
                  <c:v>0.46</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0.06</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0.02</c:v>
                </c:pt>
                <c:pt idx="3842">
                  <c:v>0</c:v>
                </c:pt>
                <c:pt idx="3843">
                  <c:v>0.32</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2.36</c:v>
                </c:pt>
                <c:pt idx="3885">
                  <c:v>0</c:v>
                </c:pt>
                <c:pt idx="3886">
                  <c:v>0</c:v>
                </c:pt>
                <c:pt idx="3887">
                  <c:v>0</c:v>
                </c:pt>
                <c:pt idx="3888">
                  <c:v>0</c:v>
                </c:pt>
                <c:pt idx="3889">
                  <c:v>0</c:v>
                </c:pt>
                <c:pt idx="3890">
                  <c:v>0.26</c:v>
                </c:pt>
                <c:pt idx="3891">
                  <c:v>0</c:v>
                </c:pt>
                <c:pt idx="3892">
                  <c:v>0</c:v>
                </c:pt>
                <c:pt idx="3893">
                  <c:v>0</c:v>
                </c:pt>
                <c:pt idx="3894">
                  <c:v>0</c:v>
                </c:pt>
                <c:pt idx="3895">
                  <c:v>0.06</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1.8</c:v>
                </c:pt>
                <c:pt idx="3919">
                  <c:v>0</c:v>
                </c:pt>
                <c:pt idx="3920">
                  <c:v>0</c:v>
                </c:pt>
                <c:pt idx="3921">
                  <c:v>0</c:v>
                </c:pt>
                <c:pt idx="3922">
                  <c:v>0</c:v>
                </c:pt>
                <c:pt idx="3923">
                  <c:v>0</c:v>
                </c:pt>
                <c:pt idx="3924">
                  <c:v>0</c:v>
                </c:pt>
                <c:pt idx="3925">
                  <c:v>0</c:v>
                </c:pt>
                <c:pt idx="3926">
                  <c:v>0</c:v>
                </c:pt>
                <c:pt idx="3927">
                  <c:v>0</c:v>
                </c:pt>
                <c:pt idx="3928">
                  <c:v>0.84</c:v>
                </c:pt>
                <c:pt idx="3929">
                  <c:v>0</c:v>
                </c:pt>
                <c:pt idx="3930">
                  <c:v>0</c:v>
                </c:pt>
                <c:pt idx="3931">
                  <c:v>1.04</c:v>
                </c:pt>
                <c:pt idx="3932">
                  <c:v>0</c:v>
                </c:pt>
                <c:pt idx="3933">
                  <c:v>1.28</c:v>
                </c:pt>
                <c:pt idx="3934">
                  <c:v>0.66</c:v>
                </c:pt>
                <c:pt idx="3935">
                  <c:v>0.02</c:v>
                </c:pt>
                <c:pt idx="3936">
                  <c:v>0</c:v>
                </c:pt>
                <c:pt idx="3937">
                  <c:v>0</c:v>
                </c:pt>
                <c:pt idx="3938">
                  <c:v>0</c:v>
                </c:pt>
                <c:pt idx="3939">
                  <c:v>0</c:v>
                </c:pt>
                <c:pt idx="3940">
                  <c:v>0</c:v>
                </c:pt>
                <c:pt idx="3941">
                  <c:v>0</c:v>
                </c:pt>
                <c:pt idx="3942">
                  <c:v>0</c:v>
                </c:pt>
                <c:pt idx="3943">
                  <c:v>0</c:v>
                </c:pt>
                <c:pt idx="3944">
                  <c:v>0</c:v>
                </c:pt>
                <c:pt idx="3945">
                  <c:v>0</c:v>
                </c:pt>
                <c:pt idx="3946">
                  <c:v>0</c:v>
                </c:pt>
                <c:pt idx="3947">
                  <c:v>0.44</c:v>
                </c:pt>
                <c:pt idx="3948">
                  <c:v>0.02</c:v>
                </c:pt>
                <c:pt idx="3949">
                  <c:v>0</c:v>
                </c:pt>
                <c:pt idx="3950">
                  <c:v>0</c:v>
                </c:pt>
                <c:pt idx="3951">
                  <c:v>0</c:v>
                </c:pt>
                <c:pt idx="3952">
                  <c:v>0</c:v>
                </c:pt>
                <c:pt idx="3953">
                  <c:v>0.16</c:v>
                </c:pt>
                <c:pt idx="3954">
                  <c:v>0</c:v>
                </c:pt>
                <c:pt idx="3955">
                  <c:v>0.12</c:v>
                </c:pt>
                <c:pt idx="3956">
                  <c:v>0.04</c:v>
                </c:pt>
                <c:pt idx="3957">
                  <c:v>1.1000000000000001</c:v>
                </c:pt>
                <c:pt idx="3958">
                  <c:v>0</c:v>
                </c:pt>
                <c:pt idx="3959">
                  <c:v>0.08</c:v>
                </c:pt>
                <c:pt idx="3960">
                  <c:v>0.18</c:v>
                </c:pt>
                <c:pt idx="3961">
                  <c:v>0.02</c:v>
                </c:pt>
                <c:pt idx="3962">
                  <c:v>0</c:v>
                </c:pt>
                <c:pt idx="3963">
                  <c:v>0</c:v>
                </c:pt>
                <c:pt idx="3964">
                  <c:v>0.02</c:v>
                </c:pt>
                <c:pt idx="3965">
                  <c:v>0</c:v>
                </c:pt>
                <c:pt idx="3966">
                  <c:v>0</c:v>
                </c:pt>
                <c:pt idx="3967">
                  <c:v>0</c:v>
                </c:pt>
                <c:pt idx="3968">
                  <c:v>0</c:v>
                </c:pt>
                <c:pt idx="3969">
                  <c:v>0</c:v>
                </c:pt>
                <c:pt idx="3970">
                  <c:v>0</c:v>
                </c:pt>
                <c:pt idx="3971">
                  <c:v>0.04</c:v>
                </c:pt>
                <c:pt idx="3972">
                  <c:v>0.02</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0.04</c:v>
                </c:pt>
                <c:pt idx="3987">
                  <c:v>0.22</c:v>
                </c:pt>
                <c:pt idx="3988">
                  <c:v>1.64</c:v>
                </c:pt>
                <c:pt idx="3989">
                  <c:v>0.64</c:v>
                </c:pt>
                <c:pt idx="3990">
                  <c:v>0.02</c:v>
                </c:pt>
                <c:pt idx="3991">
                  <c:v>0</c:v>
                </c:pt>
                <c:pt idx="3992">
                  <c:v>0</c:v>
                </c:pt>
                <c:pt idx="3993">
                  <c:v>0.08</c:v>
                </c:pt>
                <c:pt idx="3994">
                  <c:v>9.66</c:v>
                </c:pt>
                <c:pt idx="3995">
                  <c:v>2.2999999999999998</c:v>
                </c:pt>
                <c:pt idx="3996">
                  <c:v>0.44</c:v>
                </c:pt>
                <c:pt idx="3997">
                  <c:v>0.04</c:v>
                </c:pt>
                <c:pt idx="3998">
                  <c:v>0</c:v>
                </c:pt>
                <c:pt idx="3999">
                  <c:v>0.02</c:v>
                </c:pt>
                <c:pt idx="4000">
                  <c:v>0.94</c:v>
                </c:pt>
                <c:pt idx="4001">
                  <c:v>1.46</c:v>
                </c:pt>
                <c:pt idx="4002">
                  <c:v>0</c:v>
                </c:pt>
                <c:pt idx="4003">
                  <c:v>0</c:v>
                </c:pt>
                <c:pt idx="4004">
                  <c:v>0</c:v>
                </c:pt>
                <c:pt idx="4005">
                  <c:v>0</c:v>
                </c:pt>
                <c:pt idx="4006">
                  <c:v>0</c:v>
                </c:pt>
                <c:pt idx="4007">
                  <c:v>0</c:v>
                </c:pt>
                <c:pt idx="4008">
                  <c:v>0</c:v>
                </c:pt>
                <c:pt idx="4009">
                  <c:v>0</c:v>
                </c:pt>
                <c:pt idx="4010">
                  <c:v>0</c:v>
                </c:pt>
                <c:pt idx="4011">
                  <c:v>0</c:v>
                </c:pt>
                <c:pt idx="4012">
                  <c:v>1.36</c:v>
                </c:pt>
                <c:pt idx="4013">
                  <c:v>5.54</c:v>
                </c:pt>
                <c:pt idx="4014">
                  <c:v>7.32</c:v>
                </c:pt>
                <c:pt idx="4015">
                  <c:v>3.06</c:v>
                </c:pt>
                <c:pt idx="4016">
                  <c:v>0</c:v>
                </c:pt>
                <c:pt idx="4017">
                  <c:v>0</c:v>
                </c:pt>
                <c:pt idx="4018">
                  <c:v>0</c:v>
                </c:pt>
                <c:pt idx="4019">
                  <c:v>0</c:v>
                </c:pt>
                <c:pt idx="4020">
                  <c:v>0</c:v>
                </c:pt>
                <c:pt idx="4021">
                  <c:v>0</c:v>
                </c:pt>
                <c:pt idx="4022">
                  <c:v>0</c:v>
                </c:pt>
                <c:pt idx="4023">
                  <c:v>0</c:v>
                </c:pt>
                <c:pt idx="4024">
                  <c:v>0.02</c:v>
                </c:pt>
                <c:pt idx="4025">
                  <c:v>0</c:v>
                </c:pt>
                <c:pt idx="4026">
                  <c:v>0</c:v>
                </c:pt>
                <c:pt idx="4027">
                  <c:v>0</c:v>
                </c:pt>
              </c:numCache>
            </c:numRef>
          </c:val>
          <c:extLst>
            <c:ext xmlns:c16="http://schemas.microsoft.com/office/drawing/2014/chart" uri="{C3380CC4-5D6E-409C-BE32-E72D297353CC}">
              <c16:uniqueId val="{00000008-9018-4B6F-85B4-1FC1BF9D95E6}"/>
            </c:ext>
          </c:extLst>
        </c:ser>
        <c:dLbls>
          <c:showLegendKey val="0"/>
          <c:showVal val="0"/>
          <c:showCatName val="0"/>
          <c:showSerName val="0"/>
          <c:showPercent val="0"/>
          <c:showBubbleSize val="0"/>
        </c:dLbls>
        <c:gapWidth val="150"/>
        <c:axId val="1510644255"/>
        <c:axId val="1515605215"/>
      </c:barChart>
      <c:dateAx>
        <c:axId val="1510644255"/>
        <c:scaling>
          <c:orientation val="minMax"/>
          <c:max val="42004"/>
          <c:min val="4054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r>
                  <a:rPr lang="en-GB" baseline="0"/>
                  <a:t> (days)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605215"/>
        <c:crosses val="autoZero"/>
        <c:auto val="1"/>
        <c:lblOffset val="100"/>
        <c:baseTimeUnit val="days"/>
      </c:dateAx>
      <c:valAx>
        <c:axId val="1515605215"/>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Rainfall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64425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7.5508049101406571E-2"/>
          <c:y val="3.8424255122892832E-2"/>
          <c:w val="0.88051519979757809"/>
          <c:h val="0.86161921694187249"/>
        </c:manualLayout>
      </c:layout>
      <c:scatterChart>
        <c:scatterStyle val="smoothMarker"/>
        <c:varyColors val="0"/>
        <c:ser>
          <c:idx val="0"/>
          <c:order val="0"/>
          <c:tx>
            <c:v>Standar scenario </c:v>
          </c:tx>
          <c:spPr>
            <a:ln w="19050" cap="rnd">
              <a:solidFill>
                <a:srgbClr val="002060"/>
              </a:solidFill>
              <a:round/>
            </a:ln>
            <a:effectLst/>
          </c:spPr>
          <c:marker>
            <c:symbol val="none"/>
          </c:marker>
          <c:xVal>
            <c:numRef>
              <c:f>Precipitacionn!$B$4:$B$4021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Precipitacionn!$G$4:$G$4020</c:f>
              <c:numCache>
                <c:formatCode>0.00</c:formatCode>
                <c:ptCount val="40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1.4192E-16</c:v>
                </c:pt>
                <c:pt idx="91">
                  <c:v>1.4610000000000001E-15</c:v>
                </c:pt>
                <c:pt idx="92">
                  <c:v>6.9649E-15</c:v>
                </c:pt>
                <c:pt idx="93">
                  <c:v>2.2382000000000001E-14</c:v>
                </c:pt>
                <c:pt idx="94">
                  <c:v>5.8190000000000002E-14</c:v>
                </c:pt>
                <c:pt idx="95">
                  <c:v>1.3376E-13</c:v>
                </c:pt>
                <c:pt idx="96">
                  <c:v>2.8153999999999998E-13</c:v>
                </c:pt>
                <c:pt idx="97">
                  <c:v>5.4339999999999999E-13</c:v>
                </c:pt>
                <c:pt idx="98">
                  <c:v>9.7271999999999992E-13</c:v>
                </c:pt>
                <c:pt idx="99">
                  <c:v>1.6323E-12</c:v>
                </c:pt>
                <c:pt idx="100">
                  <c:v>2.5842999999999998E-12</c:v>
                </c:pt>
                <c:pt idx="101">
                  <c:v>3.8973000000000004E-12</c:v>
                </c:pt>
                <c:pt idx="102">
                  <c:v>5.6510000000000001E-12</c:v>
                </c:pt>
                <c:pt idx="103">
                  <c:v>7.9454999999999992E-12</c:v>
                </c:pt>
                <c:pt idx="104">
                  <c:v>1.0935000000000001E-11</c:v>
                </c:pt>
                <c:pt idx="105">
                  <c:v>1.4817999999999999E-11</c:v>
                </c:pt>
                <c:pt idx="106">
                  <c:v>1.9726000000000001E-11</c:v>
                </c:pt>
                <c:pt idx="107">
                  <c:v>2.583E-11</c:v>
                </c:pt>
                <c:pt idx="108">
                  <c:v>3.3320000000000001E-11</c:v>
                </c:pt>
                <c:pt idx="109">
                  <c:v>4.2384000000000002E-11</c:v>
                </c:pt>
                <c:pt idx="110">
                  <c:v>5.3286000000000002E-11</c:v>
                </c:pt>
                <c:pt idx="111">
                  <c:v>6.6224999999999996E-11</c:v>
                </c:pt>
                <c:pt idx="112">
                  <c:v>8.1476000000000004E-11</c:v>
                </c:pt>
                <c:pt idx="113">
                  <c:v>9.9486999999999997E-11</c:v>
                </c:pt>
                <c:pt idx="114">
                  <c:v>1.2070999999999999E-10</c:v>
                </c:pt>
                <c:pt idx="115">
                  <c:v>1.458E-10</c:v>
                </c:pt>
                <c:pt idx="116">
                  <c:v>1.7546999999999999E-10</c:v>
                </c:pt>
                <c:pt idx="117">
                  <c:v>2.1042999999999999E-10</c:v>
                </c:pt>
                <c:pt idx="118">
                  <c:v>2.5121E-10</c:v>
                </c:pt>
                <c:pt idx="119">
                  <c:v>2.9847999999999999E-10</c:v>
                </c:pt>
                <c:pt idx="120">
                  <c:v>3.5321000000000001E-10</c:v>
                </c:pt>
                <c:pt idx="121">
                  <c:v>4.1679000000000002E-10</c:v>
                </c:pt>
                <c:pt idx="122">
                  <c:v>4.9046999999999996E-10</c:v>
                </c:pt>
                <c:pt idx="123">
                  <c:v>5.7470999999999997E-10</c:v>
                </c:pt>
                <c:pt idx="124">
                  <c:v>6.6982999999999995E-10</c:v>
                </c:pt>
                <c:pt idx="125">
                  <c:v>7.7764000000000002E-10</c:v>
                </c:pt>
                <c:pt idx="126">
                  <c:v>9.0041999999999998E-10</c:v>
                </c:pt>
                <c:pt idx="127">
                  <c:v>1.0411000000000001E-9</c:v>
                </c:pt>
                <c:pt idx="128">
                  <c:v>1.2003000000000001E-9</c:v>
                </c:pt>
                <c:pt idx="129">
                  <c:v>1.3774E-9</c:v>
                </c:pt>
                <c:pt idx="130">
                  <c:v>1.5731000000000001E-9</c:v>
                </c:pt>
                <c:pt idx="131">
                  <c:v>1.7886E-9</c:v>
                </c:pt>
                <c:pt idx="132">
                  <c:v>2.0266E-9</c:v>
                </c:pt>
                <c:pt idx="133">
                  <c:v>2.2913000000000001E-9</c:v>
                </c:pt>
                <c:pt idx="134">
                  <c:v>2.5870999999999999E-9</c:v>
                </c:pt>
                <c:pt idx="135">
                  <c:v>2.9210000000000001E-9</c:v>
                </c:pt>
                <c:pt idx="136">
                  <c:v>3.3012000000000001E-9</c:v>
                </c:pt>
                <c:pt idx="137">
                  <c:v>3.7425999999999999E-9</c:v>
                </c:pt>
                <c:pt idx="138">
                  <c:v>4.2551999999999999E-9</c:v>
                </c:pt>
                <c:pt idx="139">
                  <c:v>4.8531999999999997E-9</c:v>
                </c:pt>
                <c:pt idx="140">
                  <c:v>5.5467999999999999E-9</c:v>
                </c:pt>
                <c:pt idx="141">
                  <c:v>6.3447999999999998E-9</c:v>
                </c:pt>
                <c:pt idx="142">
                  <c:v>7.2321000000000003E-9</c:v>
                </c:pt>
                <c:pt idx="143">
                  <c:v>8.1933999999999994E-9</c:v>
                </c:pt>
                <c:pt idx="144">
                  <c:v>9.2296000000000005E-9</c:v>
                </c:pt>
                <c:pt idx="145">
                  <c:v>1.0362E-8</c:v>
                </c:pt>
                <c:pt idx="146">
                  <c:v>1.1633000000000001E-8</c:v>
                </c:pt>
                <c:pt idx="147">
                  <c:v>1.3100999999999999E-8</c:v>
                </c:pt>
                <c:pt idx="148">
                  <c:v>1.4817E-8</c:v>
                </c:pt>
                <c:pt idx="149">
                  <c:v>1.6773000000000001E-8</c:v>
                </c:pt>
                <c:pt idx="150">
                  <c:v>1.89E-8</c:v>
                </c:pt>
                <c:pt idx="151">
                  <c:v>2.1162999999999999E-8</c:v>
                </c:pt>
                <c:pt idx="152">
                  <c:v>2.3565E-8</c:v>
                </c:pt>
                <c:pt idx="153">
                  <c:v>2.6124E-8</c:v>
                </c:pt>
                <c:pt idx="154">
                  <c:v>2.8877999999999999E-8</c:v>
                </c:pt>
                <c:pt idx="155">
                  <c:v>3.1883000000000002E-8</c:v>
                </c:pt>
                <c:pt idx="156">
                  <c:v>3.5169000000000002E-8</c:v>
                </c:pt>
                <c:pt idx="157">
                  <c:v>3.8763000000000001E-8</c:v>
                </c:pt>
                <c:pt idx="158">
                  <c:v>4.2668000000000002E-8</c:v>
                </c:pt>
                <c:pt idx="159">
                  <c:v>4.6876000000000002E-8</c:v>
                </c:pt>
                <c:pt idx="160">
                  <c:v>5.1404000000000002E-8</c:v>
                </c:pt>
                <c:pt idx="161">
                  <c:v>5.6282000000000001E-8</c:v>
                </c:pt>
                <c:pt idx="162">
                  <c:v>6.1493999999999995E-8</c:v>
                </c:pt>
                <c:pt idx="163">
                  <c:v>6.7066E-8</c:v>
                </c:pt>
                <c:pt idx="164">
                  <c:v>7.3062999999999997E-8</c:v>
                </c:pt>
                <c:pt idx="165">
                  <c:v>7.9549000000000006E-8</c:v>
                </c:pt>
                <c:pt idx="166">
                  <c:v>8.6603999999999999E-8</c:v>
                </c:pt>
                <c:pt idx="167">
                  <c:v>9.4395000000000006E-8</c:v>
                </c:pt>
                <c:pt idx="168">
                  <c:v>1.0306E-7</c:v>
                </c:pt>
                <c:pt idx="169">
                  <c:v>1.1274E-7</c:v>
                </c:pt>
                <c:pt idx="170">
                  <c:v>1.2354999999999999E-7</c:v>
                </c:pt>
                <c:pt idx="171">
                  <c:v>1.3568999999999999E-7</c:v>
                </c:pt>
                <c:pt idx="172">
                  <c:v>1.4942E-7</c:v>
                </c:pt>
                <c:pt idx="173">
                  <c:v>1.6492E-7</c:v>
                </c:pt>
                <c:pt idx="174">
                  <c:v>1.8239999999999999E-7</c:v>
                </c:pt>
                <c:pt idx="175">
                  <c:v>2.0226000000000001E-7</c:v>
                </c:pt>
                <c:pt idx="176">
                  <c:v>2.2478999999999999E-7</c:v>
                </c:pt>
                <c:pt idx="177">
                  <c:v>2.5030000000000001E-7</c:v>
                </c:pt>
                <c:pt idx="178">
                  <c:v>2.7916000000000002E-7</c:v>
                </c:pt>
                <c:pt idx="179">
                  <c:v>3.1174000000000001E-7</c:v>
                </c:pt>
                <c:pt idx="180">
                  <c:v>3.4836999999999999E-7</c:v>
                </c:pt>
                <c:pt idx="181">
                  <c:v>3.8976999999999998E-7</c:v>
                </c:pt>
                <c:pt idx="182">
                  <c:v>4.3626000000000002E-7</c:v>
                </c:pt>
                <c:pt idx="183">
                  <c:v>4.8861000000000003E-7</c:v>
                </c:pt>
                <c:pt idx="184">
                  <c:v>5.4692999999999999E-7</c:v>
                </c:pt>
                <c:pt idx="185">
                  <c:v>6.1139000000000002E-7</c:v>
                </c:pt>
                <c:pt idx="186">
                  <c:v>6.8156000000000002E-7</c:v>
                </c:pt>
                <c:pt idx="187">
                  <c:v>7.5723000000000001E-7</c:v>
                </c:pt>
                <c:pt idx="188">
                  <c:v>8.3875999999999997E-7</c:v>
                </c:pt>
                <c:pt idx="189">
                  <c:v>9.2701000000000004E-7</c:v>
                </c:pt>
                <c:pt idx="190">
                  <c:v>1.0227E-6</c:v>
                </c:pt>
                <c:pt idx="191">
                  <c:v>1.1261999999999999E-6</c:v>
                </c:pt>
                <c:pt idx="192">
                  <c:v>1.2383000000000001E-6</c:v>
                </c:pt>
                <c:pt idx="193">
                  <c:v>1.3592E-6</c:v>
                </c:pt>
                <c:pt idx="194">
                  <c:v>1.4898999999999999E-6</c:v>
                </c:pt>
                <c:pt idx="195">
                  <c:v>1.6312999999999999E-6</c:v>
                </c:pt>
                <c:pt idx="196">
                  <c:v>1.7836E-6</c:v>
                </c:pt>
                <c:pt idx="197">
                  <c:v>1.9468999999999999E-6</c:v>
                </c:pt>
                <c:pt idx="198">
                  <c:v>2.1212999999999999E-6</c:v>
                </c:pt>
                <c:pt idx="199">
                  <c:v>2.3068000000000001E-6</c:v>
                </c:pt>
                <c:pt idx="200">
                  <c:v>2.5017999999999999E-6</c:v>
                </c:pt>
                <c:pt idx="201">
                  <c:v>2.7057000000000002E-6</c:v>
                </c:pt>
                <c:pt idx="202">
                  <c:v>2.9193999999999999E-6</c:v>
                </c:pt>
                <c:pt idx="203">
                  <c:v>3.1431E-6</c:v>
                </c:pt>
                <c:pt idx="204">
                  <c:v>3.3766999999999998E-6</c:v>
                </c:pt>
                <c:pt idx="205">
                  <c:v>3.6215E-6</c:v>
                </c:pt>
                <c:pt idx="206">
                  <c:v>3.8767999999999999E-6</c:v>
                </c:pt>
                <c:pt idx="207">
                  <c:v>4.1413999999999999E-6</c:v>
                </c:pt>
                <c:pt idx="208">
                  <c:v>4.4135000000000002E-6</c:v>
                </c:pt>
                <c:pt idx="209">
                  <c:v>4.6931E-6</c:v>
                </c:pt>
                <c:pt idx="210">
                  <c:v>4.9834999999999998E-6</c:v>
                </c:pt>
                <c:pt idx="211">
                  <c:v>5.2850000000000002E-6</c:v>
                </c:pt>
                <c:pt idx="212">
                  <c:v>5.5963000000000001E-6</c:v>
                </c:pt>
                <c:pt idx="213">
                  <c:v>5.9151999999999997E-6</c:v>
                </c:pt>
                <c:pt idx="214">
                  <c:v>6.241E-6</c:v>
                </c:pt>
                <c:pt idx="215">
                  <c:v>6.5725000000000002E-6</c:v>
                </c:pt>
                <c:pt idx="216">
                  <c:v>6.9070000000000001E-6</c:v>
                </c:pt>
                <c:pt idx="217">
                  <c:v>7.2431000000000002E-6</c:v>
                </c:pt>
                <c:pt idx="218">
                  <c:v>7.5820000000000004E-6</c:v>
                </c:pt>
                <c:pt idx="219">
                  <c:v>7.9234999999999996E-6</c:v>
                </c:pt>
                <c:pt idx="220">
                  <c:v>8.2684000000000003E-6</c:v>
                </c:pt>
                <c:pt idx="221">
                  <c:v>8.6146000000000005E-6</c:v>
                </c:pt>
                <c:pt idx="222">
                  <c:v>8.9587999999999997E-6</c:v>
                </c:pt>
                <c:pt idx="223">
                  <c:v>9.2995999999999999E-6</c:v>
                </c:pt>
                <c:pt idx="224">
                  <c:v>9.6369999999999994E-6</c:v>
                </c:pt>
                <c:pt idx="225">
                  <c:v>9.9720000000000004E-6</c:v>
                </c:pt>
                <c:pt idx="226">
                  <c:v>1.0309000000000001E-5</c:v>
                </c:pt>
                <c:pt idx="227">
                  <c:v>1.0648E-5</c:v>
                </c:pt>
                <c:pt idx="228">
                  <c:v>1.0986E-5</c:v>
                </c:pt>
                <c:pt idx="229">
                  <c:v>1.1317E-5</c:v>
                </c:pt>
                <c:pt idx="230">
                  <c:v>1.1644000000000001E-5</c:v>
                </c:pt>
                <c:pt idx="231">
                  <c:v>1.1966E-5</c:v>
                </c:pt>
                <c:pt idx="232">
                  <c:v>1.2284E-5</c:v>
                </c:pt>
                <c:pt idx="233">
                  <c:v>1.2598E-5</c:v>
                </c:pt>
                <c:pt idx="234">
                  <c:v>1.2908000000000001E-5</c:v>
                </c:pt>
                <c:pt idx="235">
                  <c:v>1.3217000000000001E-5</c:v>
                </c:pt>
                <c:pt idx="236">
                  <c:v>1.3531E-5</c:v>
                </c:pt>
                <c:pt idx="237">
                  <c:v>1.3851E-5</c:v>
                </c:pt>
                <c:pt idx="238">
                  <c:v>1.4173E-5</c:v>
                </c:pt>
                <c:pt idx="239">
                  <c:v>1.4494E-5</c:v>
                </c:pt>
                <c:pt idx="240">
                  <c:v>1.4816E-5</c:v>
                </c:pt>
                <c:pt idx="241">
                  <c:v>1.5136999999999999E-5</c:v>
                </c:pt>
                <c:pt idx="242">
                  <c:v>1.5452999999999999E-5</c:v>
                </c:pt>
                <c:pt idx="243">
                  <c:v>1.5764999999999999E-5</c:v>
                </c:pt>
                <c:pt idx="244">
                  <c:v>1.6072000000000001E-5</c:v>
                </c:pt>
                <c:pt idx="245">
                  <c:v>1.6376E-5</c:v>
                </c:pt>
                <c:pt idx="246">
                  <c:v>1.6679000000000001E-5</c:v>
                </c:pt>
                <c:pt idx="247">
                  <c:v>1.6977999999999999E-5</c:v>
                </c:pt>
                <c:pt idx="248">
                  <c:v>1.7269999999999999E-5</c:v>
                </c:pt>
                <c:pt idx="249">
                  <c:v>1.7555999999999999E-5</c:v>
                </c:pt>
                <c:pt idx="250">
                  <c:v>1.7833E-5</c:v>
                </c:pt>
                <c:pt idx="251">
                  <c:v>1.8104000000000001E-5</c:v>
                </c:pt>
                <c:pt idx="252">
                  <c:v>1.8369999999999999E-5</c:v>
                </c:pt>
                <c:pt idx="253">
                  <c:v>1.8626000000000001E-5</c:v>
                </c:pt>
                <c:pt idx="254">
                  <c:v>1.8868999999999998E-5</c:v>
                </c:pt>
                <c:pt idx="255">
                  <c:v>1.91E-5</c:v>
                </c:pt>
                <c:pt idx="256">
                  <c:v>1.9317000000000002E-5</c:v>
                </c:pt>
                <c:pt idx="257">
                  <c:v>1.9519000000000001E-5</c:v>
                </c:pt>
                <c:pt idx="258">
                  <c:v>1.9709000000000001E-5</c:v>
                </c:pt>
                <c:pt idx="259">
                  <c:v>1.9890000000000001E-5</c:v>
                </c:pt>
                <c:pt idx="260">
                  <c:v>2.0066999999999999E-5</c:v>
                </c:pt>
                <c:pt idx="261">
                  <c:v>2.0239999999999999E-5</c:v>
                </c:pt>
                <c:pt idx="262">
                  <c:v>2.0407999999999998E-5</c:v>
                </c:pt>
                <c:pt idx="263">
                  <c:v>2.0571999999999999E-5</c:v>
                </c:pt>
                <c:pt idx="264">
                  <c:v>2.0732000000000001E-5</c:v>
                </c:pt>
                <c:pt idx="265">
                  <c:v>2.0886999999999998E-5</c:v>
                </c:pt>
                <c:pt idx="266">
                  <c:v>2.1036999999999999E-5</c:v>
                </c:pt>
                <c:pt idx="267">
                  <c:v>2.1183E-5</c:v>
                </c:pt>
                <c:pt idx="268">
                  <c:v>2.1324000000000001E-5</c:v>
                </c:pt>
                <c:pt idx="269">
                  <c:v>2.1458999999999999E-5</c:v>
                </c:pt>
                <c:pt idx="270">
                  <c:v>2.1588999999999999E-5</c:v>
                </c:pt>
                <c:pt idx="271">
                  <c:v>2.1719E-5</c:v>
                </c:pt>
                <c:pt idx="272">
                  <c:v>2.1849999999999999E-5</c:v>
                </c:pt>
                <c:pt idx="273">
                  <c:v>2.1984000000000002E-5</c:v>
                </c:pt>
                <c:pt idx="274">
                  <c:v>2.2120000000000002E-5</c:v>
                </c:pt>
                <c:pt idx="275">
                  <c:v>2.2257999999999999E-5</c:v>
                </c:pt>
                <c:pt idx="276">
                  <c:v>2.2395000000000002E-5</c:v>
                </c:pt>
                <c:pt idx="277">
                  <c:v>2.2527999999999998E-5</c:v>
                </c:pt>
                <c:pt idx="278">
                  <c:v>2.2657E-5</c:v>
                </c:pt>
                <c:pt idx="279">
                  <c:v>2.2781000000000001E-5</c:v>
                </c:pt>
                <c:pt idx="280">
                  <c:v>2.2901E-5</c:v>
                </c:pt>
                <c:pt idx="281">
                  <c:v>2.3017999999999999E-5</c:v>
                </c:pt>
                <c:pt idx="282">
                  <c:v>2.3132000000000001E-5</c:v>
                </c:pt>
                <c:pt idx="283">
                  <c:v>2.3244E-5</c:v>
                </c:pt>
                <c:pt idx="284">
                  <c:v>2.3354999999999999E-5</c:v>
                </c:pt>
                <c:pt idx="285">
                  <c:v>2.3462E-5</c:v>
                </c:pt>
                <c:pt idx="286">
                  <c:v>2.3561999999999999E-5</c:v>
                </c:pt>
                <c:pt idx="287">
                  <c:v>2.3655E-5</c:v>
                </c:pt>
                <c:pt idx="288">
                  <c:v>2.3742000000000001E-5</c:v>
                </c:pt>
                <c:pt idx="289">
                  <c:v>2.3825E-5</c:v>
                </c:pt>
                <c:pt idx="290">
                  <c:v>2.3906000000000001E-5</c:v>
                </c:pt>
                <c:pt idx="291">
                  <c:v>2.3983999999999999E-5</c:v>
                </c:pt>
                <c:pt idx="292">
                  <c:v>2.406E-5</c:v>
                </c:pt>
                <c:pt idx="293">
                  <c:v>2.4134E-5</c:v>
                </c:pt>
                <c:pt idx="294">
                  <c:v>2.4209000000000001E-5</c:v>
                </c:pt>
                <c:pt idx="295">
                  <c:v>2.4284999999999999E-5</c:v>
                </c:pt>
                <c:pt idx="296">
                  <c:v>2.4363999999999999E-5</c:v>
                </c:pt>
                <c:pt idx="297">
                  <c:v>2.4448E-5</c:v>
                </c:pt>
                <c:pt idx="298">
                  <c:v>2.4535000000000001E-5</c:v>
                </c:pt>
                <c:pt idx="299">
                  <c:v>2.4624999999999999E-5</c:v>
                </c:pt>
                <c:pt idx="300">
                  <c:v>2.4719000000000002E-5</c:v>
                </c:pt>
                <c:pt idx="301">
                  <c:v>2.4817E-5</c:v>
                </c:pt>
                <c:pt idx="302">
                  <c:v>2.4919999999999999E-5</c:v>
                </c:pt>
                <c:pt idx="303">
                  <c:v>2.5026999999999999E-5</c:v>
                </c:pt>
                <c:pt idx="304">
                  <c:v>2.5134999999999999E-5</c:v>
                </c:pt>
                <c:pt idx="305">
                  <c:v>2.5238000000000001E-5</c:v>
                </c:pt>
                <c:pt idx="306">
                  <c:v>2.5333E-5</c:v>
                </c:pt>
                <c:pt idx="307">
                  <c:v>4.4103000000000001E-5</c:v>
                </c:pt>
                <c:pt idx="308">
                  <c:v>4.4323999999999998E-5</c:v>
                </c:pt>
                <c:pt idx="309">
                  <c:v>4.4523E-5</c:v>
                </c:pt>
                <c:pt idx="310">
                  <c:v>0.26391999999999999</c:v>
                </c:pt>
                <c:pt idx="311">
                  <c:v>0.36281999999999998</c:v>
                </c:pt>
                <c:pt idx="312">
                  <c:v>0.35975000000000001</c:v>
                </c:pt>
                <c:pt idx="313">
                  <c:v>0.35674</c:v>
                </c:pt>
                <c:pt idx="314">
                  <c:v>0.3538</c:v>
                </c:pt>
                <c:pt idx="315">
                  <c:v>0.35092000000000001</c:v>
                </c:pt>
                <c:pt idx="316">
                  <c:v>0.34809000000000001</c:v>
                </c:pt>
                <c:pt idx="317">
                  <c:v>0.34532000000000002</c:v>
                </c:pt>
                <c:pt idx="318">
                  <c:v>0.34260000000000002</c:v>
                </c:pt>
                <c:pt idx="319">
                  <c:v>0.33993000000000001</c:v>
                </c:pt>
                <c:pt idx="320">
                  <c:v>0.33732000000000001</c:v>
                </c:pt>
                <c:pt idx="321">
                  <c:v>0.33474999999999999</c:v>
                </c:pt>
                <c:pt idx="322">
                  <c:v>0.33223000000000003</c:v>
                </c:pt>
                <c:pt idx="323">
                  <c:v>0.32976</c:v>
                </c:pt>
                <c:pt idx="324">
                  <c:v>0.32732</c:v>
                </c:pt>
                <c:pt idx="325">
                  <c:v>0.32490999999999998</c:v>
                </c:pt>
                <c:pt idx="326">
                  <c:v>0.32252999999999998</c:v>
                </c:pt>
                <c:pt idx="327">
                  <c:v>0.32017000000000001</c:v>
                </c:pt>
                <c:pt idx="328">
                  <c:v>0.31784000000000001</c:v>
                </c:pt>
                <c:pt idx="329">
                  <c:v>0.31552000000000002</c:v>
                </c:pt>
                <c:pt idx="330">
                  <c:v>0.31323000000000001</c:v>
                </c:pt>
                <c:pt idx="331">
                  <c:v>0.31096000000000001</c:v>
                </c:pt>
                <c:pt idx="332">
                  <c:v>0.30873</c:v>
                </c:pt>
                <c:pt idx="333">
                  <c:v>0.30653000000000002</c:v>
                </c:pt>
                <c:pt idx="334">
                  <c:v>0.30436999999999997</c:v>
                </c:pt>
                <c:pt idx="335">
                  <c:v>0.30224000000000001</c:v>
                </c:pt>
                <c:pt idx="336">
                  <c:v>0.30014000000000002</c:v>
                </c:pt>
                <c:pt idx="337">
                  <c:v>0.29808000000000001</c:v>
                </c:pt>
                <c:pt idx="338">
                  <c:v>0.29604000000000003</c:v>
                </c:pt>
                <c:pt idx="339">
                  <c:v>0.29402</c:v>
                </c:pt>
                <c:pt idx="340">
                  <c:v>0.29203000000000001</c:v>
                </c:pt>
                <c:pt idx="341">
                  <c:v>0.29005999999999998</c:v>
                </c:pt>
                <c:pt idx="342">
                  <c:v>0.28811999999999999</c:v>
                </c:pt>
                <c:pt idx="343">
                  <c:v>0.28621000000000002</c:v>
                </c:pt>
                <c:pt idx="344">
                  <c:v>0.28433000000000003</c:v>
                </c:pt>
                <c:pt idx="345">
                  <c:v>0.28249999999999997</c:v>
                </c:pt>
                <c:pt idx="346">
                  <c:v>0.28070000000000001</c:v>
                </c:pt>
                <c:pt idx="347">
                  <c:v>0.27894999999999998</c:v>
                </c:pt>
                <c:pt idx="348">
                  <c:v>0.27722999999999998</c:v>
                </c:pt>
                <c:pt idx="349">
                  <c:v>0.27554000000000001</c:v>
                </c:pt>
                <c:pt idx="350">
                  <c:v>0.27388000000000001</c:v>
                </c:pt>
                <c:pt idx="351">
                  <c:v>0.27223999999999998</c:v>
                </c:pt>
                <c:pt idx="352">
                  <c:v>0.27062999999999998</c:v>
                </c:pt>
                <c:pt idx="353">
                  <c:v>0.27137</c:v>
                </c:pt>
                <c:pt idx="354">
                  <c:v>0.26979999999999998</c:v>
                </c:pt>
                <c:pt idx="355">
                  <c:v>0.26827000000000001</c:v>
                </c:pt>
                <c:pt idx="356">
                  <c:v>0.26676</c:v>
                </c:pt>
                <c:pt idx="357">
                  <c:v>0.26529000000000003</c:v>
                </c:pt>
                <c:pt idx="358">
                  <c:v>0.26384000000000002</c:v>
                </c:pt>
                <c:pt idx="359">
                  <c:v>0.26240999999999998</c:v>
                </c:pt>
                <c:pt idx="360">
                  <c:v>0.26100000000000001</c:v>
                </c:pt>
                <c:pt idx="361">
                  <c:v>0.25962000000000002</c:v>
                </c:pt>
                <c:pt idx="362">
                  <c:v>0.25824999999999998</c:v>
                </c:pt>
                <c:pt idx="363">
                  <c:v>0.25690000000000002</c:v>
                </c:pt>
                <c:pt idx="364">
                  <c:v>0.25557000000000002</c:v>
                </c:pt>
                <c:pt idx="365">
                  <c:v>0.25424000000000002</c:v>
                </c:pt>
                <c:pt idx="366">
                  <c:v>0.25291999999999998</c:v>
                </c:pt>
                <c:pt idx="367">
                  <c:v>0.25159999999999999</c:v>
                </c:pt>
                <c:pt idx="368">
                  <c:v>0.25028</c:v>
                </c:pt>
                <c:pt idx="369">
                  <c:v>0.24897</c:v>
                </c:pt>
                <c:pt idx="370">
                  <c:v>0.24765999999999999</c:v>
                </c:pt>
                <c:pt idx="371">
                  <c:v>0.24635000000000001</c:v>
                </c:pt>
                <c:pt idx="372">
                  <c:v>0.24504999999999999</c:v>
                </c:pt>
                <c:pt idx="373">
                  <c:v>0.24376</c:v>
                </c:pt>
                <c:pt idx="374">
                  <c:v>0.24248</c:v>
                </c:pt>
                <c:pt idx="375">
                  <c:v>0.2412</c:v>
                </c:pt>
                <c:pt idx="376">
                  <c:v>0.23993</c:v>
                </c:pt>
                <c:pt idx="377">
                  <c:v>0.23866000000000001</c:v>
                </c:pt>
                <c:pt idx="378">
                  <c:v>0.23741000000000001</c:v>
                </c:pt>
                <c:pt idx="379">
                  <c:v>0.23616000000000001</c:v>
                </c:pt>
                <c:pt idx="380">
                  <c:v>0.23493</c:v>
                </c:pt>
                <c:pt idx="381">
                  <c:v>0.23369999999999999</c:v>
                </c:pt>
                <c:pt idx="382">
                  <c:v>0.23247000000000001</c:v>
                </c:pt>
                <c:pt idx="383">
                  <c:v>0.23125000000000001</c:v>
                </c:pt>
                <c:pt idx="384">
                  <c:v>0.23003000000000001</c:v>
                </c:pt>
                <c:pt idx="385">
                  <c:v>0.22882</c:v>
                </c:pt>
                <c:pt idx="386">
                  <c:v>0.2276</c:v>
                </c:pt>
                <c:pt idx="387">
                  <c:v>0.22638</c:v>
                </c:pt>
                <c:pt idx="388">
                  <c:v>0.22517999999999999</c:v>
                </c:pt>
                <c:pt idx="389">
                  <c:v>0.22398000000000001</c:v>
                </c:pt>
                <c:pt idx="390">
                  <c:v>0.34411999999999998</c:v>
                </c:pt>
                <c:pt idx="391">
                  <c:v>0.34231</c:v>
                </c:pt>
                <c:pt idx="392">
                  <c:v>0.34053</c:v>
                </c:pt>
                <c:pt idx="393">
                  <c:v>0.33878999999999998</c:v>
                </c:pt>
                <c:pt idx="394">
                  <c:v>0.33706999999999998</c:v>
                </c:pt>
                <c:pt idx="395">
                  <c:v>0.33538000000000001</c:v>
                </c:pt>
                <c:pt idx="396">
                  <c:v>0.33371000000000001</c:v>
                </c:pt>
                <c:pt idx="397">
                  <c:v>0.33206000000000002</c:v>
                </c:pt>
                <c:pt idx="398">
                  <c:v>0.33043</c:v>
                </c:pt>
                <c:pt idx="399">
                  <c:v>0.34598000000000001</c:v>
                </c:pt>
                <c:pt idx="400">
                  <c:v>0.34427999999999997</c:v>
                </c:pt>
                <c:pt idx="401">
                  <c:v>0.34259000000000001</c:v>
                </c:pt>
                <c:pt idx="402">
                  <c:v>0.34089999999999998</c:v>
                </c:pt>
                <c:pt idx="403">
                  <c:v>0.35986000000000001</c:v>
                </c:pt>
                <c:pt idx="404">
                  <c:v>0.35832000000000003</c:v>
                </c:pt>
                <c:pt idx="405">
                  <c:v>0.35652</c:v>
                </c:pt>
                <c:pt idx="406">
                  <c:v>0.35471999999999998</c:v>
                </c:pt>
                <c:pt idx="407">
                  <c:v>0.35289999999999999</c:v>
                </c:pt>
                <c:pt idx="408">
                  <c:v>0.35105999999999998</c:v>
                </c:pt>
                <c:pt idx="409">
                  <c:v>0.34921000000000002</c:v>
                </c:pt>
                <c:pt idx="410">
                  <c:v>0.34733999999999998</c:v>
                </c:pt>
                <c:pt idx="411">
                  <c:v>0.34547</c:v>
                </c:pt>
                <c:pt idx="412">
                  <c:v>0.34358</c:v>
                </c:pt>
                <c:pt idx="413">
                  <c:v>0.3417</c:v>
                </c:pt>
                <c:pt idx="414">
                  <c:v>0.33981</c:v>
                </c:pt>
                <c:pt idx="415">
                  <c:v>0.33793000000000001</c:v>
                </c:pt>
                <c:pt idx="416">
                  <c:v>0.33606000000000003</c:v>
                </c:pt>
                <c:pt idx="417">
                  <c:v>0.33418999999999999</c:v>
                </c:pt>
                <c:pt idx="418">
                  <c:v>0.33234000000000002</c:v>
                </c:pt>
                <c:pt idx="419">
                  <c:v>0.33048</c:v>
                </c:pt>
                <c:pt idx="420">
                  <c:v>0.32862999999999998</c:v>
                </c:pt>
                <c:pt idx="421">
                  <c:v>0.32678000000000001</c:v>
                </c:pt>
                <c:pt idx="422">
                  <c:v>0.32493</c:v>
                </c:pt>
                <c:pt idx="423">
                  <c:v>0.32307999999999998</c:v>
                </c:pt>
                <c:pt idx="424">
                  <c:v>0.32121</c:v>
                </c:pt>
                <c:pt idx="425">
                  <c:v>0.31933</c:v>
                </c:pt>
                <c:pt idx="426">
                  <c:v>0.31742999999999999</c:v>
                </c:pt>
                <c:pt idx="427">
                  <c:v>0.31552000000000002</c:v>
                </c:pt>
                <c:pt idx="428">
                  <c:v>0.31358000000000003</c:v>
                </c:pt>
                <c:pt idx="429">
                  <c:v>0.31163000000000002</c:v>
                </c:pt>
                <c:pt idx="430">
                  <c:v>0.30967</c:v>
                </c:pt>
                <c:pt idx="431">
                  <c:v>0.30770999999999998</c:v>
                </c:pt>
                <c:pt idx="432">
                  <c:v>0.30575000000000002</c:v>
                </c:pt>
                <c:pt idx="433">
                  <c:v>0.30379</c:v>
                </c:pt>
                <c:pt idx="434">
                  <c:v>0.30182999999999999</c:v>
                </c:pt>
                <c:pt idx="435">
                  <c:v>0.29988999999999999</c:v>
                </c:pt>
                <c:pt idx="436">
                  <c:v>0.29796</c:v>
                </c:pt>
                <c:pt idx="437">
                  <c:v>0.29604999999999998</c:v>
                </c:pt>
                <c:pt idx="438">
                  <c:v>0.29416999999999999</c:v>
                </c:pt>
                <c:pt idx="439">
                  <c:v>0.2923</c:v>
                </c:pt>
                <c:pt idx="440">
                  <c:v>0.29044999999999999</c:v>
                </c:pt>
                <c:pt idx="441">
                  <c:v>0.28861999999999999</c:v>
                </c:pt>
                <c:pt idx="442">
                  <c:v>0.28678999999999999</c:v>
                </c:pt>
                <c:pt idx="443">
                  <c:v>0.28497</c:v>
                </c:pt>
                <c:pt idx="444">
                  <c:v>0.28316000000000002</c:v>
                </c:pt>
                <c:pt idx="445">
                  <c:v>0.28137000000000001</c:v>
                </c:pt>
                <c:pt idx="446">
                  <c:v>0.27959000000000001</c:v>
                </c:pt>
                <c:pt idx="447">
                  <c:v>0.27782000000000001</c:v>
                </c:pt>
                <c:pt idx="448">
                  <c:v>0.27606999999999998</c:v>
                </c:pt>
                <c:pt idx="449">
                  <c:v>0.27432000000000001</c:v>
                </c:pt>
                <c:pt idx="450">
                  <c:v>0.27257999999999999</c:v>
                </c:pt>
                <c:pt idx="451">
                  <c:v>0.27771000000000001</c:v>
                </c:pt>
                <c:pt idx="452">
                  <c:v>0.27595999999999998</c:v>
                </c:pt>
                <c:pt idx="453">
                  <c:v>0.27422999999999997</c:v>
                </c:pt>
                <c:pt idx="454">
                  <c:v>0.27251999999999998</c:v>
                </c:pt>
                <c:pt idx="455">
                  <c:v>0.27082000000000001</c:v>
                </c:pt>
                <c:pt idx="456">
                  <c:v>0.26912999999999998</c:v>
                </c:pt>
                <c:pt idx="457">
                  <c:v>0.26745000000000002</c:v>
                </c:pt>
                <c:pt idx="458">
                  <c:v>0.26578000000000002</c:v>
                </c:pt>
                <c:pt idx="459">
                  <c:v>0.26412000000000002</c:v>
                </c:pt>
                <c:pt idx="460">
                  <c:v>0.27189000000000002</c:v>
                </c:pt>
                <c:pt idx="461">
                  <c:v>0.28687000000000001</c:v>
                </c:pt>
                <c:pt idx="462">
                  <c:v>0.28509000000000001</c:v>
                </c:pt>
                <c:pt idx="463">
                  <c:v>0.28332000000000002</c:v>
                </c:pt>
                <c:pt idx="464">
                  <c:v>0.28158</c:v>
                </c:pt>
                <c:pt idx="465">
                  <c:v>0.27984999999999999</c:v>
                </c:pt>
                <c:pt idx="466">
                  <c:v>0.27812999999999999</c:v>
                </c:pt>
                <c:pt idx="467">
                  <c:v>0.27643000000000001</c:v>
                </c:pt>
                <c:pt idx="468">
                  <c:v>0.27473999999999998</c:v>
                </c:pt>
                <c:pt idx="469">
                  <c:v>0.27306999999999998</c:v>
                </c:pt>
                <c:pt idx="470">
                  <c:v>0.27141999999999999</c:v>
                </c:pt>
                <c:pt idx="471">
                  <c:v>0.26978000000000002</c:v>
                </c:pt>
                <c:pt idx="472">
                  <c:v>0.26816000000000001</c:v>
                </c:pt>
                <c:pt idx="473">
                  <c:v>0.26654</c:v>
                </c:pt>
                <c:pt idx="474">
                  <c:v>0.26491999999999999</c:v>
                </c:pt>
                <c:pt idx="475">
                  <c:v>0.26329000000000002</c:v>
                </c:pt>
                <c:pt idx="476">
                  <c:v>0.26166</c:v>
                </c:pt>
                <c:pt idx="477">
                  <c:v>0.26001000000000002</c:v>
                </c:pt>
                <c:pt idx="478">
                  <c:v>0.25835999999999998</c:v>
                </c:pt>
                <c:pt idx="479">
                  <c:v>0.25669999999999998</c:v>
                </c:pt>
                <c:pt idx="480">
                  <c:v>0.25502999999999998</c:v>
                </c:pt>
                <c:pt idx="481">
                  <c:v>0.25335999999999997</c:v>
                </c:pt>
                <c:pt idx="482">
                  <c:v>0.25169000000000002</c:v>
                </c:pt>
                <c:pt idx="483">
                  <c:v>0.25002999999999997</c:v>
                </c:pt>
                <c:pt idx="484">
                  <c:v>0.24836</c:v>
                </c:pt>
                <c:pt idx="485">
                  <c:v>0.2467</c:v>
                </c:pt>
                <c:pt idx="486">
                  <c:v>0.24504000000000001</c:v>
                </c:pt>
                <c:pt idx="487">
                  <c:v>0.24339</c:v>
                </c:pt>
                <c:pt idx="488">
                  <c:v>0.24174000000000001</c:v>
                </c:pt>
                <c:pt idx="489">
                  <c:v>0.24010000000000001</c:v>
                </c:pt>
                <c:pt idx="490">
                  <c:v>0.23846000000000001</c:v>
                </c:pt>
                <c:pt idx="491">
                  <c:v>0.23682</c:v>
                </c:pt>
                <c:pt idx="492">
                  <c:v>0.23516999999999999</c:v>
                </c:pt>
                <c:pt idx="493">
                  <c:v>0.23351</c:v>
                </c:pt>
                <c:pt idx="494">
                  <c:v>0.23183000000000001</c:v>
                </c:pt>
                <c:pt idx="495">
                  <c:v>0.23013</c:v>
                </c:pt>
                <c:pt idx="496">
                  <c:v>0.22841</c:v>
                </c:pt>
                <c:pt idx="497">
                  <c:v>0.22667000000000001</c:v>
                </c:pt>
                <c:pt idx="498">
                  <c:v>0.22491</c:v>
                </c:pt>
                <c:pt idx="499">
                  <c:v>0.22314999999999999</c:v>
                </c:pt>
                <c:pt idx="500">
                  <c:v>0.22139</c:v>
                </c:pt>
                <c:pt idx="501">
                  <c:v>0.21962999999999999</c:v>
                </c:pt>
                <c:pt idx="502">
                  <c:v>0.21787000000000001</c:v>
                </c:pt>
                <c:pt idx="503">
                  <c:v>0.21611</c:v>
                </c:pt>
                <c:pt idx="504">
                  <c:v>0.21435000000000001</c:v>
                </c:pt>
                <c:pt idx="505">
                  <c:v>0.21259</c:v>
                </c:pt>
                <c:pt idx="506">
                  <c:v>0.21084</c:v>
                </c:pt>
                <c:pt idx="507">
                  <c:v>0.20910000000000001</c:v>
                </c:pt>
                <c:pt idx="508">
                  <c:v>0.20737</c:v>
                </c:pt>
                <c:pt idx="509">
                  <c:v>0.20565</c:v>
                </c:pt>
                <c:pt idx="510">
                  <c:v>0.20393</c:v>
                </c:pt>
                <c:pt idx="511">
                  <c:v>0.20222000000000001</c:v>
                </c:pt>
                <c:pt idx="512">
                  <c:v>0.20050999999999999</c:v>
                </c:pt>
                <c:pt idx="513">
                  <c:v>0.19880999999999999</c:v>
                </c:pt>
                <c:pt idx="514">
                  <c:v>0.1971</c:v>
                </c:pt>
                <c:pt idx="515">
                  <c:v>0.19539000000000001</c:v>
                </c:pt>
                <c:pt idx="516">
                  <c:v>0.19367999999999999</c:v>
                </c:pt>
                <c:pt idx="517">
                  <c:v>0.19198000000000001</c:v>
                </c:pt>
                <c:pt idx="518">
                  <c:v>0.19026999999999999</c:v>
                </c:pt>
                <c:pt idx="519">
                  <c:v>0.18856999999999999</c:v>
                </c:pt>
                <c:pt idx="520">
                  <c:v>0.18687000000000001</c:v>
                </c:pt>
                <c:pt idx="521">
                  <c:v>0.18517</c:v>
                </c:pt>
                <c:pt idx="522">
                  <c:v>0.18348999999999999</c:v>
                </c:pt>
                <c:pt idx="523">
                  <c:v>0.18181</c:v>
                </c:pt>
                <c:pt idx="524">
                  <c:v>0.18013000000000001</c:v>
                </c:pt>
                <c:pt idx="525">
                  <c:v>0.17846000000000001</c:v>
                </c:pt>
                <c:pt idx="526">
                  <c:v>0.17679</c:v>
                </c:pt>
                <c:pt idx="527">
                  <c:v>0.17513999999999999</c:v>
                </c:pt>
                <c:pt idx="528">
                  <c:v>0.17349000000000001</c:v>
                </c:pt>
                <c:pt idx="529">
                  <c:v>0.17183999999999999</c:v>
                </c:pt>
                <c:pt idx="530">
                  <c:v>0.17019000000000001</c:v>
                </c:pt>
                <c:pt idx="531">
                  <c:v>0.16854</c:v>
                </c:pt>
                <c:pt idx="532">
                  <c:v>0.16689000000000001</c:v>
                </c:pt>
                <c:pt idx="533">
                  <c:v>0.16524</c:v>
                </c:pt>
                <c:pt idx="534">
                  <c:v>0.16359000000000001</c:v>
                </c:pt>
                <c:pt idx="535">
                  <c:v>0.16192999999999999</c:v>
                </c:pt>
                <c:pt idx="536">
                  <c:v>0.16028000000000001</c:v>
                </c:pt>
                <c:pt idx="537">
                  <c:v>0.15862000000000001</c:v>
                </c:pt>
                <c:pt idx="538">
                  <c:v>0.15698000000000001</c:v>
                </c:pt>
                <c:pt idx="539">
                  <c:v>0.15534999999999999</c:v>
                </c:pt>
                <c:pt idx="540">
                  <c:v>0.15372</c:v>
                </c:pt>
                <c:pt idx="541">
                  <c:v>0.15211</c:v>
                </c:pt>
                <c:pt idx="542">
                  <c:v>0.15051</c:v>
                </c:pt>
                <c:pt idx="543">
                  <c:v>0.14893000000000001</c:v>
                </c:pt>
                <c:pt idx="544">
                  <c:v>0.14737</c:v>
                </c:pt>
                <c:pt idx="545">
                  <c:v>0.14582000000000001</c:v>
                </c:pt>
                <c:pt idx="546">
                  <c:v>0.14427000000000001</c:v>
                </c:pt>
                <c:pt idx="547">
                  <c:v>0.14274000000000001</c:v>
                </c:pt>
                <c:pt idx="548">
                  <c:v>0.14122000000000001</c:v>
                </c:pt>
                <c:pt idx="549">
                  <c:v>0.13969999999999999</c:v>
                </c:pt>
                <c:pt idx="550">
                  <c:v>0.13819000000000001</c:v>
                </c:pt>
                <c:pt idx="551">
                  <c:v>0.13669000000000001</c:v>
                </c:pt>
                <c:pt idx="552">
                  <c:v>0.13519999999999999</c:v>
                </c:pt>
                <c:pt idx="553">
                  <c:v>0.13372000000000001</c:v>
                </c:pt>
                <c:pt idx="554">
                  <c:v>0.13225999999999999</c:v>
                </c:pt>
                <c:pt idx="555">
                  <c:v>0.13081000000000001</c:v>
                </c:pt>
                <c:pt idx="556">
                  <c:v>0.12937000000000001</c:v>
                </c:pt>
                <c:pt idx="557">
                  <c:v>0.12795999999999999</c:v>
                </c:pt>
                <c:pt idx="558">
                  <c:v>0.12655</c:v>
                </c:pt>
                <c:pt idx="559">
                  <c:v>0.12515999999999999</c:v>
                </c:pt>
                <c:pt idx="560">
                  <c:v>0.12379</c:v>
                </c:pt>
                <c:pt idx="561">
                  <c:v>0.12242</c:v>
                </c:pt>
                <c:pt idx="562">
                  <c:v>0.12107</c:v>
                </c:pt>
                <c:pt idx="563">
                  <c:v>0.11971999999999999</c:v>
                </c:pt>
                <c:pt idx="564">
                  <c:v>0.11838</c:v>
                </c:pt>
                <c:pt idx="565">
                  <c:v>0.11705</c:v>
                </c:pt>
                <c:pt idx="566">
                  <c:v>0.11573</c:v>
                </c:pt>
                <c:pt idx="567">
                  <c:v>0.11441</c:v>
                </c:pt>
                <c:pt idx="568">
                  <c:v>0.11311</c:v>
                </c:pt>
                <c:pt idx="569">
                  <c:v>0.11181000000000001</c:v>
                </c:pt>
                <c:pt idx="570">
                  <c:v>0.11051999999999999</c:v>
                </c:pt>
                <c:pt idx="571">
                  <c:v>0.10922999999999999</c:v>
                </c:pt>
                <c:pt idx="572">
                  <c:v>0.10795</c:v>
                </c:pt>
                <c:pt idx="573">
                  <c:v>0.10668</c:v>
                </c:pt>
                <c:pt idx="574">
                  <c:v>0.10543</c:v>
                </c:pt>
                <c:pt idx="575">
                  <c:v>0.10417</c:v>
                </c:pt>
                <c:pt idx="576">
                  <c:v>0.10292999999999999</c:v>
                </c:pt>
                <c:pt idx="577">
                  <c:v>0.1017</c:v>
                </c:pt>
                <c:pt idx="578">
                  <c:v>0.10047</c:v>
                </c:pt>
                <c:pt idx="579">
                  <c:v>9.9259E-2</c:v>
                </c:pt>
                <c:pt idx="580">
                  <c:v>9.8060999999999995E-2</c:v>
                </c:pt>
                <c:pt idx="581">
                  <c:v>9.6879000000000007E-2</c:v>
                </c:pt>
                <c:pt idx="582">
                  <c:v>9.5712000000000005E-2</c:v>
                </c:pt>
                <c:pt idx="583">
                  <c:v>9.4562999999999994E-2</c:v>
                </c:pt>
                <c:pt idx="584">
                  <c:v>9.3431E-2</c:v>
                </c:pt>
                <c:pt idx="585">
                  <c:v>9.2316999999999996E-2</c:v>
                </c:pt>
                <c:pt idx="586">
                  <c:v>9.1221999999999998E-2</c:v>
                </c:pt>
                <c:pt idx="587">
                  <c:v>9.0142E-2</c:v>
                </c:pt>
                <c:pt idx="588">
                  <c:v>8.9077000000000003E-2</c:v>
                </c:pt>
                <c:pt idx="589">
                  <c:v>8.8025000000000006E-2</c:v>
                </c:pt>
                <c:pt idx="590">
                  <c:v>8.6984000000000006E-2</c:v>
                </c:pt>
                <c:pt idx="591">
                  <c:v>8.5952000000000001E-2</c:v>
                </c:pt>
                <c:pt idx="592">
                  <c:v>8.4928000000000003E-2</c:v>
                </c:pt>
                <c:pt idx="593">
                  <c:v>8.3914000000000002E-2</c:v>
                </c:pt>
                <c:pt idx="594">
                  <c:v>8.2910999999999999E-2</c:v>
                </c:pt>
                <c:pt idx="595">
                  <c:v>8.1920000000000007E-2</c:v>
                </c:pt>
                <c:pt idx="596">
                  <c:v>8.0942E-2</c:v>
                </c:pt>
                <c:pt idx="597">
                  <c:v>7.9977999999999994E-2</c:v>
                </c:pt>
                <c:pt idx="598">
                  <c:v>7.9029000000000002E-2</c:v>
                </c:pt>
                <c:pt idx="599">
                  <c:v>7.8097E-2</c:v>
                </c:pt>
                <c:pt idx="600">
                  <c:v>7.7183000000000002E-2</c:v>
                </c:pt>
                <c:pt idx="601">
                  <c:v>7.6287999999999995E-2</c:v>
                </c:pt>
                <c:pt idx="602">
                  <c:v>7.5410000000000005E-2</c:v>
                </c:pt>
                <c:pt idx="603">
                  <c:v>7.4547000000000002E-2</c:v>
                </c:pt>
                <c:pt idx="604">
                  <c:v>7.3694999999999997E-2</c:v>
                </c:pt>
                <c:pt idx="605">
                  <c:v>7.2848999999999997E-2</c:v>
                </c:pt>
                <c:pt idx="606">
                  <c:v>7.2010000000000005E-2</c:v>
                </c:pt>
                <c:pt idx="607">
                  <c:v>7.1178000000000005E-2</c:v>
                </c:pt>
                <c:pt idx="608">
                  <c:v>7.0357000000000003E-2</c:v>
                </c:pt>
                <c:pt idx="609">
                  <c:v>6.9546999999999998E-2</c:v>
                </c:pt>
                <c:pt idx="610">
                  <c:v>6.8749000000000005E-2</c:v>
                </c:pt>
                <c:pt idx="611">
                  <c:v>6.7963999999999997E-2</c:v>
                </c:pt>
                <c:pt idx="612">
                  <c:v>6.7192000000000002E-2</c:v>
                </c:pt>
                <c:pt idx="613">
                  <c:v>6.6433000000000006E-2</c:v>
                </c:pt>
                <c:pt idx="614">
                  <c:v>6.5685999999999994E-2</c:v>
                </c:pt>
                <c:pt idx="615">
                  <c:v>6.4950999999999995E-2</c:v>
                </c:pt>
                <c:pt idx="616">
                  <c:v>6.4227000000000006E-2</c:v>
                </c:pt>
                <c:pt idx="617">
                  <c:v>6.3514000000000001E-2</c:v>
                </c:pt>
                <c:pt idx="618">
                  <c:v>6.2810000000000005E-2</c:v>
                </c:pt>
                <c:pt idx="619">
                  <c:v>6.2116999999999999E-2</c:v>
                </c:pt>
                <c:pt idx="620">
                  <c:v>6.1434000000000002E-2</c:v>
                </c:pt>
                <c:pt idx="621">
                  <c:v>6.5811999999999996E-2</c:v>
                </c:pt>
                <c:pt idx="622">
                  <c:v>6.5118999999999996E-2</c:v>
                </c:pt>
                <c:pt idx="623">
                  <c:v>6.4437999999999995E-2</c:v>
                </c:pt>
                <c:pt idx="624">
                  <c:v>6.3766000000000003E-2</c:v>
                </c:pt>
                <c:pt idx="625">
                  <c:v>6.3103000000000006E-2</c:v>
                </c:pt>
                <c:pt idx="626">
                  <c:v>6.2448999999999998E-2</c:v>
                </c:pt>
                <c:pt idx="627">
                  <c:v>6.1802999999999997E-2</c:v>
                </c:pt>
                <c:pt idx="628">
                  <c:v>7.0948999999999998E-2</c:v>
                </c:pt>
                <c:pt idx="629">
                  <c:v>7.5584999999999999E-2</c:v>
                </c:pt>
                <c:pt idx="630">
                  <c:v>7.4859999999999996E-2</c:v>
                </c:pt>
                <c:pt idx="631">
                  <c:v>7.4146000000000004E-2</c:v>
                </c:pt>
                <c:pt idx="632">
                  <c:v>7.3441000000000006E-2</c:v>
                </c:pt>
                <c:pt idx="633">
                  <c:v>7.2746000000000005E-2</c:v>
                </c:pt>
                <c:pt idx="634">
                  <c:v>7.2061E-2</c:v>
                </c:pt>
                <c:pt idx="635">
                  <c:v>7.1387999999999993E-2</c:v>
                </c:pt>
                <c:pt idx="636">
                  <c:v>7.0727999999999999E-2</c:v>
                </c:pt>
                <c:pt idx="637">
                  <c:v>7.0078000000000001E-2</c:v>
                </c:pt>
                <c:pt idx="638">
                  <c:v>6.9439000000000001E-2</c:v>
                </c:pt>
                <c:pt idx="639">
                  <c:v>6.8806999999999993E-2</c:v>
                </c:pt>
                <c:pt idx="640">
                  <c:v>6.8182000000000006E-2</c:v>
                </c:pt>
                <c:pt idx="641">
                  <c:v>6.7563999999999999E-2</c:v>
                </c:pt>
                <c:pt idx="642">
                  <c:v>6.6952999999999999E-2</c:v>
                </c:pt>
                <c:pt idx="643">
                  <c:v>6.6348000000000004E-2</c:v>
                </c:pt>
                <c:pt idx="644">
                  <c:v>6.5750000000000003E-2</c:v>
                </c:pt>
                <c:pt idx="645">
                  <c:v>6.5158999999999995E-2</c:v>
                </c:pt>
                <c:pt idx="646">
                  <c:v>6.4574999999999994E-2</c:v>
                </c:pt>
                <c:pt idx="647">
                  <c:v>6.3996999999999998E-2</c:v>
                </c:pt>
                <c:pt idx="648">
                  <c:v>0.11357</c:v>
                </c:pt>
                <c:pt idx="649">
                  <c:v>0.68215000000000003</c:v>
                </c:pt>
                <c:pt idx="650">
                  <c:v>0.67586000000000002</c:v>
                </c:pt>
                <c:pt idx="651">
                  <c:v>0.66971000000000003</c:v>
                </c:pt>
                <c:pt idx="652">
                  <c:v>0.66366999999999998</c:v>
                </c:pt>
                <c:pt idx="653">
                  <c:v>0.69211999999999996</c:v>
                </c:pt>
                <c:pt idx="654">
                  <c:v>0.68601000000000001</c:v>
                </c:pt>
                <c:pt idx="655">
                  <c:v>0.82577999999999996</c:v>
                </c:pt>
                <c:pt idx="656">
                  <c:v>0.81859000000000004</c:v>
                </c:pt>
                <c:pt idx="657">
                  <c:v>0.81152000000000002</c:v>
                </c:pt>
                <c:pt idx="658">
                  <c:v>0.80457000000000001</c:v>
                </c:pt>
                <c:pt idx="659">
                  <c:v>0.79773000000000005</c:v>
                </c:pt>
                <c:pt idx="660">
                  <c:v>0.79098000000000002</c:v>
                </c:pt>
                <c:pt idx="661">
                  <c:v>0.78432999999999997</c:v>
                </c:pt>
                <c:pt idx="662">
                  <c:v>0.99309999999999998</c:v>
                </c:pt>
                <c:pt idx="663">
                  <c:v>0.98482999999999998</c:v>
                </c:pt>
                <c:pt idx="664">
                  <c:v>0.97672000000000003</c:v>
                </c:pt>
                <c:pt idx="665">
                  <c:v>0.96877000000000002</c:v>
                </c:pt>
                <c:pt idx="666">
                  <c:v>0.96096999999999999</c:v>
                </c:pt>
                <c:pt idx="667">
                  <c:v>0.95331999999999995</c:v>
                </c:pt>
                <c:pt idx="668">
                  <c:v>0.94579000000000002</c:v>
                </c:pt>
                <c:pt idx="669">
                  <c:v>0.93838999999999995</c:v>
                </c:pt>
                <c:pt idx="670">
                  <c:v>0.93110999999999999</c:v>
                </c:pt>
                <c:pt idx="671">
                  <c:v>0.92396</c:v>
                </c:pt>
                <c:pt idx="672">
                  <c:v>0.91693000000000002</c:v>
                </c:pt>
                <c:pt idx="673">
                  <c:v>0.91003000000000001</c:v>
                </c:pt>
                <c:pt idx="674">
                  <c:v>0.90324000000000004</c:v>
                </c:pt>
                <c:pt idx="675">
                  <c:v>0.89656000000000002</c:v>
                </c:pt>
                <c:pt idx="676">
                  <c:v>0.88997000000000004</c:v>
                </c:pt>
                <c:pt idx="677">
                  <c:v>0.88346999999999998</c:v>
                </c:pt>
                <c:pt idx="678">
                  <c:v>0.87707000000000002</c:v>
                </c:pt>
                <c:pt idx="679">
                  <c:v>0.87075999999999998</c:v>
                </c:pt>
                <c:pt idx="680">
                  <c:v>0.86455000000000004</c:v>
                </c:pt>
                <c:pt idx="681">
                  <c:v>0.85843999999999998</c:v>
                </c:pt>
                <c:pt idx="682">
                  <c:v>0.85241</c:v>
                </c:pt>
                <c:pt idx="683">
                  <c:v>0.84646999999999994</c:v>
                </c:pt>
                <c:pt idx="684">
                  <c:v>0.84062999999999999</c:v>
                </c:pt>
                <c:pt idx="685">
                  <c:v>0.83489999999999998</c:v>
                </c:pt>
                <c:pt idx="686">
                  <c:v>0.82928999999999997</c:v>
                </c:pt>
                <c:pt idx="687">
                  <c:v>0.82377999999999996</c:v>
                </c:pt>
                <c:pt idx="688">
                  <c:v>0.81838</c:v>
                </c:pt>
                <c:pt idx="689">
                  <c:v>0.81306</c:v>
                </c:pt>
                <c:pt idx="690">
                  <c:v>0.80781000000000003</c:v>
                </c:pt>
                <c:pt idx="691">
                  <c:v>0.80262999999999995</c:v>
                </c:pt>
                <c:pt idx="692">
                  <c:v>0.79751000000000005</c:v>
                </c:pt>
                <c:pt idx="693">
                  <c:v>0.79246000000000005</c:v>
                </c:pt>
                <c:pt idx="694">
                  <c:v>0.78747999999999996</c:v>
                </c:pt>
                <c:pt idx="695">
                  <c:v>0.78256000000000003</c:v>
                </c:pt>
                <c:pt idx="696">
                  <c:v>0.77771999999999997</c:v>
                </c:pt>
                <c:pt idx="697">
                  <c:v>0.77295000000000003</c:v>
                </c:pt>
                <c:pt idx="698">
                  <c:v>0.76824000000000003</c:v>
                </c:pt>
                <c:pt idx="699">
                  <c:v>0.76359999999999995</c:v>
                </c:pt>
                <c:pt idx="700">
                  <c:v>0.75900999999999996</c:v>
                </c:pt>
                <c:pt idx="701">
                  <c:v>0.75446000000000002</c:v>
                </c:pt>
                <c:pt idx="702">
                  <c:v>0.74995000000000001</c:v>
                </c:pt>
                <c:pt idx="703">
                  <c:v>0.74546999999999997</c:v>
                </c:pt>
                <c:pt idx="704">
                  <c:v>0.74102000000000001</c:v>
                </c:pt>
                <c:pt idx="705">
                  <c:v>0.73658000000000001</c:v>
                </c:pt>
                <c:pt idx="706">
                  <c:v>0.73216999999999999</c:v>
                </c:pt>
                <c:pt idx="707">
                  <c:v>0.72777999999999998</c:v>
                </c:pt>
                <c:pt idx="708">
                  <c:v>0.72340000000000004</c:v>
                </c:pt>
                <c:pt idx="709">
                  <c:v>0.71906000000000003</c:v>
                </c:pt>
                <c:pt idx="710">
                  <c:v>0.71475999999999995</c:v>
                </c:pt>
                <c:pt idx="711">
                  <c:v>0.71052000000000004</c:v>
                </c:pt>
                <c:pt idx="712">
                  <c:v>0.70635000000000003</c:v>
                </c:pt>
                <c:pt idx="713">
                  <c:v>0.70226</c:v>
                </c:pt>
                <c:pt idx="714">
                  <c:v>0.69825000000000004</c:v>
                </c:pt>
                <c:pt idx="715">
                  <c:v>0.69433</c:v>
                </c:pt>
                <c:pt idx="716">
                  <c:v>0.69047999999999998</c:v>
                </c:pt>
                <c:pt idx="717">
                  <c:v>0.69182999999999995</c:v>
                </c:pt>
                <c:pt idx="718">
                  <c:v>0.76661999999999997</c:v>
                </c:pt>
                <c:pt idx="719">
                  <c:v>0.80440999999999996</c:v>
                </c:pt>
                <c:pt idx="720">
                  <c:v>0.83677000000000001</c:v>
                </c:pt>
                <c:pt idx="721">
                  <c:v>0.83231999999999995</c:v>
                </c:pt>
                <c:pt idx="722">
                  <c:v>0.82791000000000003</c:v>
                </c:pt>
                <c:pt idx="723">
                  <c:v>0.82354000000000005</c:v>
                </c:pt>
                <c:pt idx="724">
                  <c:v>0.81920999999999999</c:v>
                </c:pt>
                <c:pt idx="725">
                  <c:v>0.81491999999999998</c:v>
                </c:pt>
                <c:pt idx="726">
                  <c:v>0.81067</c:v>
                </c:pt>
                <c:pt idx="727">
                  <c:v>0.80647000000000002</c:v>
                </c:pt>
                <c:pt idx="728">
                  <c:v>0.80232000000000003</c:v>
                </c:pt>
                <c:pt idx="729">
                  <c:v>0.79820999999999998</c:v>
                </c:pt>
                <c:pt idx="730">
                  <c:v>0.79415000000000002</c:v>
                </c:pt>
                <c:pt idx="731">
                  <c:v>0.79013</c:v>
                </c:pt>
                <c:pt idx="732">
                  <c:v>0.78615000000000002</c:v>
                </c:pt>
                <c:pt idx="733">
                  <c:v>0.78219000000000005</c:v>
                </c:pt>
                <c:pt idx="734">
                  <c:v>0.77825</c:v>
                </c:pt>
                <c:pt idx="735">
                  <c:v>0.77432000000000001</c:v>
                </c:pt>
                <c:pt idx="736">
                  <c:v>0.77037999999999995</c:v>
                </c:pt>
                <c:pt idx="737">
                  <c:v>0.76644999999999996</c:v>
                </c:pt>
                <c:pt idx="738">
                  <c:v>0.76251999999999998</c:v>
                </c:pt>
                <c:pt idx="739">
                  <c:v>0.75860000000000005</c:v>
                </c:pt>
                <c:pt idx="740">
                  <c:v>0.75468999999999997</c:v>
                </c:pt>
                <c:pt idx="741">
                  <c:v>0.75078999999999996</c:v>
                </c:pt>
                <c:pt idx="742">
                  <c:v>0.74692000000000003</c:v>
                </c:pt>
                <c:pt idx="743">
                  <c:v>0.74306000000000005</c:v>
                </c:pt>
                <c:pt idx="744">
                  <c:v>0.73924000000000001</c:v>
                </c:pt>
                <c:pt idx="745">
                  <c:v>0.73543000000000003</c:v>
                </c:pt>
                <c:pt idx="746">
                  <c:v>0.73163</c:v>
                </c:pt>
                <c:pt idx="747">
                  <c:v>0.72784000000000004</c:v>
                </c:pt>
                <c:pt idx="748">
                  <c:v>0.72404999999999997</c:v>
                </c:pt>
                <c:pt idx="749">
                  <c:v>0.72026000000000001</c:v>
                </c:pt>
                <c:pt idx="750">
                  <c:v>0.71648000000000001</c:v>
                </c:pt>
                <c:pt idx="751">
                  <c:v>0.71270999999999995</c:v>
                </c:pt>
                <c:pt idx="752">
                  <c:v>0.70894000000000001</c:v>
                </c:pt>
                <c:pt idx="753">
                  <c:v>0.70518000000000003</c:v>
                </c:pt>
                <c:pt idx="754">
                  <c:v>0.70143999999999995</c:v>
                </c:pt>
                <c:pt idx="755">
                  <c:v>0.69771000000000005</c:v>
                </c:pt>
                <c:pt idx="756">
                  <c:v>0.69401000000000002</c:v>
                </c:pt>
                <c:pt idx="757">
                  <c:v>0.69033999999999995</c:v>
                </c:pt>
                <c:pt idx="758">
                  <c:v>0.68671000000000004</c:v>
                </c:pt>
                <c:pt idx="759">
                  <c:v>0.68310000000000004</c:v>
                </c:pt>
                <c:pt idx="760">
                  <c:v>0.67952000000000001</c:v>
                </c:pt>
                <c:pt idx="761">
                  <c:v>0.67596999999999996</c:v>
                </c:pt>
                <c:pt idx="762">
                  <c:v>0.67244000000000004</c:v>
                </c:pt>
                <c:pt idx="763">
                  <c:v>0.66893000000000002</c:v>
                </c:pt>
                <c:pt idx="764">
                  <c:v>0.66542999999999997</c:v>
                </c:pt>
                <c:pt idx="765">
                  <c:v>0.66193000000000002</c:v>
                </c:pt>
                <c:pt idx="766">
                  <c:v>0.65844000000000003</c:v>
                </c:pt>
                <c:pt idx="767">
                  <c:v>0.65495000000000003</c:v>
                </c:pt>
                <c:pt idx="768">
                  <c:v>0.65146000000000004</c:v>
                </c:pt>
                <c:pt idx="769">
                  <c:v>0.64798999999999995</c:v>
                </c:pt>
                <c:pt idx="770">
                  <c:v>0.64454</c:v>
                </c:pt>
                <c:pt idx="771">
                  <c:v>0.6411</c:v>
                </c:pt>
                <c:pt idx="772">
                  <c:v>0.63768999999999998</c:v>
                </c:pt>
                <c:pt idx="773">
                  <c:v>0.63429999999999997</c:v>
                </c:pt>
                <c:pt idx="774">
                  <c:v>0.63093999999999995</c:v>
                </c:pt>
                <c:pt idx="775">
                  <c:v>0.62760000000000005</c:v>
                </c:pt>
                <c:pt idx="776">
                  <c:v>0.62429000000000001</c:v>
                </c:pt>
                <c:pt idx="777">
                  <c:v>0.62099000000000004</c:v>
                </c:pt>
                <c:pt idx="778">
                  <c:v>0.65173999999999999</c:v>
                </c:pt>
                <c:pt idx="779">
                  <c:v>0.68010999999999999</c:v>
                </c:pt>
                <c:pt idx="780">
                  <c:v>0.68415999999999999</c:v>
                </c:pt>
                <c:pt idx="781">
                  <c:v>0.68054999999999999</c:v>
                </c:pt>
                <c:pt idx="782">
                  <c:v>0.67695000000000005</c:v>
                </c:pt>
                <c:pt idx="783">
                  <c:v>0.67337000000000002</c:v>
                </c:pt>
                <c:pt idx="784">
                  <c:v>0.68381000000000003</c:v>
                </c:pt>
                <c:pt idx="785">
                  <c:v>0.68018000000000001</c:v>
                </c:pt>
                <c:pt idx="786">
                  <c:v>0.67656000000000005</c:v>
                </c:pt>
                <c:pt idx="787">
                  <c:v>0.67293000000000003</c:v>
                </c:pt>
                <c:pt idx="788">
                  <c:v>0.66930999999999996</c:v>
                </c:pt>
                <c:pt idx="789">
                  <c:v>0.66569</c:v>
                </c:pt>
                <c:pt idx="790">
                  <c:v>0.66205999999999998</c:v>
                </c:pt>
                <c:pt idx="791">
                  <c:v>0.65842000000000001</c:v>
                </c:pt>
                <c:pt idx="792">
                  <c:v>0.65476000000000001</c:v>
                </c:pt>
                <c:pt idx="793">
                  <c:v>0.65107000000000004</c:v>
                </c:pt>
                <c:pt idx="794">
                  <c:v>0.64737999999999996</c:v>
                </c:pt>
                <c:pt idx="795">
                  <c:v>0.64368999999999998</c:v>
                </c:pt>
                <c:pt idx="796">
                  <c:v>0.64</c:v>
                </c:pt>
                <c:pt idx="797">
                  <c:v>0.63631000000000004</c:v>
                </c:pt>
                <c:pt idx="798">
                  <c:v>0.63263000000000003</c:v>
                </c:pt>
                <c:pt idx="799">
                  <c:v>0.62895000000000001</c:v>
                </c:pt>
                <c:pt idx="800">
                  <c:v>0.62526000000000004</c:v>
                </c:pt>
                <c:pt idx="801">
                  <c:v>0.62155000000000005</c:v>
                </c:pt>
                <c:pt idx="802">
                  <c:v>0.61782000000000004</c:v>
                </c:pt>
                <c:pt idx="803">
                  <c:v>0.61406000000000005</c:v>
                </c:pt>
                <c:pt idx="804">
                  <c:v>0.61028000000000004</c:v>
                </c:pt>
                <c:pt idx="805">
                  <c:v>0.60648000000000002</c:v>
                </c:pt>
                <c:pt idx="806">
                  <c:v>0.60265000000000002</c:v>
                </c:pt>
                <c:pt idx="807">
                  <c:v>0.59880999999999995</c:v>
                </c:pt>
                <c:pt idx="808">
                  <c:v>0.59496000000000004</c:v>
                </c:pt>
                <c:pt idx="809">
                  <c:v>0.59111000000000002</c:v>
                </c:pt>
                <c:pt idx="810">
                  <c:v>0.58728000000000002</c:v>
                </c:pt>
                <c:pt idx="811">
                  <c:v>0.58347000000000004</c:v>
                </c:pt>
                <c:pt idx="812">
                  <c:v>0.57969000000000004</c:v>
                </c:pt>
                <c:pt idx="813">
                  <c:v>0.57594999999999996</c:v>
                </c:pt>
                <c:pt idx="814">
                  <c:v>0.57223999999999997</c:v>
                </c:pt>
                <c:pt idx="815">
                  <c:v>0.56855</c:v>
                </c:pt>
                <c:pt idx="816">
                  <c:v>0.56488000000000005</c:v>
                </c:pt>
                <c:pt idx="817">
                  <c:v>0.56122000000000005</c:v>
                </c:pt>
                <c:pt idx="818">
                  <c:v>0.55757000000000001</c:v>
                </c:pt>
                <c:pt idx="819">
                  <c:v>0.55391000000000001</c:v>
                </c:pt>
                <c:pt idx="820">
                  <c:v>0.55027000000000004</c:v>
                </c:pt>
                <c:pt idx="821">
                  <c:v>0.54661999999999999</c:v>
                </c:pt>
                <c:pt idx="822">
                  <c:v>0.54296</c:v>
                </c:pt>
                <c:pt idx="823">
                  <c:v>0.5393</c:v>
                </c:pt>
                <c:pt idx="824">
                  <c:v>0.53564000000000001</c:v>
                </c:pt>
                <c:pt idx="825">
                  <c:v>0.53197000000000005</c:v>
                </c:pt>
                <c:pt idx="826">
                  <c:v>0.52829000000000004</c:v>
                </c:pt>
                <c:pt idx="827">
                  <c:v>0.52459999999999996</c:v>
                </c:pt>
                <c:pt idx="828">
                  <c:v>0.52092000000000005</c:v>
                </c:pt>
                <c:pt idx="829">
                  <c:v>0.51722999999999997</c:v>
                </c:pt>
                <c:pt idx="830">
                  <c:v>0.51353000000000004</c:v>
                </c:pt>
                <c:pt idx="831">
                  <c:v>0.50983000000000001</c:v>
                </c:pt>
                <c:pt idx="832">
                  <c:v>0.50612999999999997</c:v>
                </c:pt>
                <c:pt idx="833">
                  <c:v>0.50244999999999995</c:v>
                </c:pt>
                <c:pt idx="834">
                  <c:v>0.49879000000000001</c:v>
                </c:pt>
                <c:pt idx="835">
                  <c:v>0.49514999999999998</c:v>
                </c:pt>
                <c:pt idx="836">
                  <c:v>0.49153999999999998</c:v>
                </c:pt>
                <c:pt idx="837">
                  <c:v>0.48796</c:v>
                </c:pt>
                <c:pt idx="838">
                  <c:v>0.4844</c:v>
                </c:pt>
                <c:pt idx="839">
                  <c:v>0.48087000000000002</c:v>
                </c:pt>
                <c:pt idx="840">
                  <c:v>0.47736000000000001</c:v>
                </c:pt>
                <c:pt idx="841">
                  <c:v>0.47387000000000001</c:v>
                </c:pt>
                <c:pt idx="842">
                  <c:v>0.47039999999999998</c:v>
                </c:pt>
                <c:pt idx="843">
                  <c:v>0.46694000000000002</c:v>
                </c:pt>
                <c:pt idx="844">
                  <c:v>0.46349000000000001</c:v>
                </c:pt>
                <c:pt idx="845">
                  <c:v>0.46004</c:v>
                </c:pt>
                <c:pt idx="846">
                  <c:v>0.45657999999999999</c:v>
                </c:pt>
                <c:pt idx="847">
                  <c:v>0.45312999999999998</c:v>
                </c:pt>
                <c:pt idx="848">
                  <c:v>0.44967000000000001</c:v>
                </c:pt>
                <c:pt idx="849">
                  <c:v>0.44622000000000001</c:v>
                </c:pt>
                <c:pt idx="850">
                  <c:v>0.44277</c:v>
                </c:pt>
                <c:pt idx="851">
                  <c:v>0.43934000000000001</c:v>
                </c:pt>
                <c:pt idx="852">
                  <c:v>0.43591000000000002</c:v>
                </c:pt>
                <c:pt idx="853">
                  <c:v>0.43248999999999999</c:v>
                </c:pt>
                <c:pt idx="854">
                  <c:v>0.42908000000000002</c:v>
                </c:pt>
                <c:pt idx="855">
                  <c:v>0.42566999999999999</c:v>
                </c:pt>
                <c:pt idx="856">
                  <c:v>0.42226999999999998</c:v>
                </c:pt>
                <c:pt idx="857">
                  <c:v>0.41887999999999997</c:v>
                </c:pt>
                <c:pt idx="858">
                  <c:v>0.41552</c:v>
                </c:pt>
                <c:pt idx="859">
                  <c:v>0.41219</c:v>
                </c:pt>
                <c:pt idx="860">
                  <c:v>0.41349999999999998</c:v>
                </c:pt>
                <c:pt idx="861">
                  <c:v>0.41759000000000002</c:v>
                </c:pt>
                <c:pt idx="862">
                  <c:v>0.41428999999999999</c:v>
                </c:pt>
                <c:pt idx="863">
                  <c:v>0.41104000000000002</c:v>
                </c:pt>
                <c:pt idx="864">
                  <c:v>0.40783000000000003</c:v>
                </c:pt>
                <c:pt idx="865">
                  <c:v>0.40464</c:v>
                </c:pt>
                <c:pt idx="866">
                  <c:v>0.40146999999999999</c:v>
                </c:pt>
                <c:pt idx="867">
                  <c:v>0.39832000000000001</c:v>
                </c:pt>
                <c:pt idx="868">
                  <c:v>0.39706999999999998</c:v>
                </c:pt>
                <c:pt idx="869">
                  <c:v>0.39395000000000002</c:v>
                </c:pt>
                <c:pt idx="870">
                  <c:v>0.39084999999999998</c:v>
                </c:pt>
                <c:pt idx="871">
                  <c:v>0.38775999999999999</c:v>
                </c:pt>
                <c:pt idx="872">
                  <c:v>0.38467000000000001</c:v>
                </c:pt>
                <c:pt idx="873">
                  <c:v>0.38157999999999997</c:v>
                </c:pt>
                <c:pt idx="874">
                  <c:v>0.37848999999999999</c:v>
                </c:pt>
                <c:pt idx="875">
                  <c:v>0.37541000000000002</c:v>
                </c:pt>
                <c:pt idx="876">
                  <c:v>0.37235000000000001</c:v>
                </c:pt>
                <c:pt idx="877">
                  <c:v>0.36931000000000003</c:v>
                </c:pt>
                <c:pt idx="878">
                  <c:v>0.36629</c:v>
                </c:pt>
                <c:pt idx="879">
                  <c:v>0.36329</c:v>
                </c:pt>
                <c:pt idx="880">
                  <c:v>0.36031999999999997</c:v>
                </c:pt>
                <c:pt idx="881">
                  <c:v>0.35735</c:v>
                </c:pt>
                <c:pt idx="882">
                  <c:v>0.35441</c:v>
                </c:pt>
                <c:pt idx="883">
                  <c:v>0.35148000000000001</c:v>
                </c:pt>
                <c:pt idx="884">
                  <c:v>0.34855999999999998</c:v>
                </c:pt>
                <c:pt idx="885">
                  <c:v>0.34565000000000001</c:v>
                </c:pt>
                <c:pt idx="886">
                  <c:v>0.34273999999999999</c:v>
                </c:pt>
                <c:pt idx="887">
                  <c:v>0.33984999999999999</c:v>
                </c:pt>
                <c:pt idx="888">
                  <c:v>0.33695999999999998</c:v>
                </c:pt>
                <c:pt idx="889">
                  <c:v>0.33409</c:v>
                </c:pt>
                <c:pt idx="890">
                  <c:v>0.35603000000000001</c:v>
                </c:pt>
                <c:pt idx="891">
                  <c:v>0.35304999999999997</c:v>
                </c:pt>
                <c:pt idx="892">
                  <c:v>0.35010000000000002</c:v>
                </c:pt>
                <c:pt idx="893">
                  <c:v>0.34716999999999998</c:v>
                </c:pt>
                <c:pt idx="894">
                  <c:v>0.34426000000000001</c:v>
                </c:pt>
                <c:pt idx="895">
                  <c:v>0.34134999999999999</c:v>
                </c:pt>
                <c:pt idx="896">
                  <c:v>0.33844999999999997</c:v>
                </c:pt>
                <c:pt idx="897">
                  <c:v>0.33554</c:v>
                </c:pt>
                <c:pt idx="898">
                  <c:v>0.33263999999999999</c:v>
                </c:pt>
                <c:pt idx="899">
                  <c:v>0.32973000000000002</c:v>
                </c:pt>
                <c:pt idx="900">
                  <c:v>0.32683000000000001</c:v>
                </c:pt>
                <c:pt idx="901">
                  <c:v>0.32390999999999998</c:v>
                </c:pt>
                <c:pt idx="902">
                  <c:v>0.32097999999999999</c:v>
                </c:pt>
                <c:pt idx="903">
                  <c:v>0.31805</c:v>
                </c:pt>
                <c:pt idx="904">
                  <c:v>0.31509999999999999</c:v>
                </c:pt>
                <c:pt idx="905">
                  <c:v>0.31215999999999999</c:v>
                </c:pt>
                <c:pt idx="906">
                  <c:v>0.30920999999999998</c:v>
                </c:pt>
                <c:pt idx="907">
                  <c:v>0.30626999999999999</c:v>
                </c:pt>
                <c:pt idx="908">
                  <c:v>0.30332999999999999</c:v>
                </c:pt>
                <c:pt idx="909">
                  <c:v>0.30038999999999999</c:v>
                </c:pt>
                <c:pt idx="910">
                  <c:v>0.29746</c:v>
                </c:pt>
                <c:pt idx="911">
                  <c:v>0.29453000000000001</c:v>
                </c:pt>
                <c:pt idx="912">
                  <c:v>0.29160999999999998</c:v>
                </c:pt>
                <c:pt idx="913">
                  <c:v>0.28867999999999999</c:v>
                </c:pt>
                <c:pt idx="914">
                  <c:v>0.28576000000000001</c:v>
                </c:pt>
                <c:pt idx="915">
                  <c:v>0.28283999999999998</c:v>
                </c:pt>
                <c:pt idx="916">
                  <c:v>0.27992</c:v>
                </c:pt>
                <c:pt idx="917">
                  <c:v>0.27700000000000002</c:v>
                </c:pt>
                <c:pt idx="918">
                  <c:v>0.27407999999999999</c:v>
                </c:pt>
                <c:pt idx="919">
                  <c:v>0.27117000000000002</c:v>
                </c:pt>
                <c:pt idx="920">
                  <c:v>0.26826</c:v>
                </c:pt>
                <c:pt idx="921">
                  <c:v>0.26535999999999998</c:v>
                </c:pt>
                <c:pt idx="922">
                  <c:v>0.26247999999999999</c:v>
                </c:pt>
                <c:pt idx="923">
                  <c:v>0.2596</c:v>
                </c:pt>
                <c:pt idx="924">
                  <c:v>0.25674000000000002</c:v>
                </c:pt>
                <c:pt idx="925">
                  <c:v>0.25391000000000002</c:v>
                </c:pt>
                <c:pt idx="926">
                  <c:v>0.25113000000000002</c:v>
                </c:pt>
                <c:pt idx="927">
                  <c:v>0.24839</c:v>
                </c:pt>
                <c:pt idx="928">
                  <c:v>0.2457</c:v>
                </c:pt>
                <c:pt idx="929">
                  <c:v>0.24304999999999999</c:v>
                </c:pt>
                <c:pt idx="930">
                  <c:v>0.24043</c:v>
                </c:pt>
                <c:pt idx="931">
                  <c:v>0.23784</c:v>
                </c:pt>
                <c:pt idx="932">
                  <c:v>0.23527000000000001</c:v>
                </c:pt>
                <c:pt idx="933">
                  <c:v>0.23271</c:v>
                </c:pt>
                <c:pt idx="934">
                  <c:v>0.23017000000000001</c:v>
                </c:pt>
                <c:pt idx="935">
                  <c:v>0.22764000000000001</c:v>
                </c:pt>
                <c:pt idx="936">
                  <c:v>0.22511999999999999</c:v>
                </c:pt>
                <c:pt idx="937">
                  <c:v>0.22262000000000001</c:v>
                </c:pt>
                <c:pt idx="938">
                  <c:v>0.22012000000000001</c:v>
                </c:pt>
                <c:pt idx="939">
                  <c:v>0.21762999999999999</c:v>
                </c:pt>
                <c:pt idx="940">
                  <c:v>0.21515000000000001</c:v>
                </c:pt>
                <c:pt idx="941">
                  <c:v>0.21268999999999999</c:v>
                </c:pt>
                <c:pt idx="942">
                  <c:v>0.21024999999999999</c:v>
                </c:pt>
                <c:pt idx="943">
                  <c:v>0.20782999999999999</c:v>
                </c:pt>
                <c:pt idx="944">
                  <c:v>0.20543</c:v>
                </c:pt>
                <c:pt idx="945">
                  <c:v>0.20305999999999999</c:v>
                </c:pt>
                <c:pt idx="946">
                  <c:v>0.20071</c:v>
                </c:pt>
                <c:pt idx="947">
                  <c:v>0.19838</c:v>
                </c:pt>
                <c:pt idx="948">
                  <c:v>0.19606000000000001</c:v>
                </c:pt>
                <c:pt idx="949">
                  <c:v>0.19375999999999999</c:v>
                </c:pt>
                <c:pt idx="950">
                  <c:v>0.19148999999999999</c:v>
                </c:pt>
                <c:pt idx="951">
                  <c:v>0.18923000000000001</c:v>
                </c:pt>
                <c:pt idx="952">
                  <c:v>0.187</c:v>
                </c:pt>
                <c:pt idx="953">
                  <c:v>0.18478</c:v>
                </c:pt>
                <c:pt idx="954">
                  <c:v>0.18257999999999999</c:v>
                </c:pt>
                <c:pt idx="955">
                  <c:v>0.18038999999999999</c:v>
                </c:pt>
                <c:pt idx="956">
                  <c:v>0.17821000000000001</c:v>
                </c:pt>
                <c:pt idx="957">
                  <c:v>0.17607</c:v>
                </c:pt>
                <c:pt idx="958">
                  <c:v>0.17394999999999999</c:v>
                </c:pt>
                <c:pt idx="959">
                  <c:v>0.17186999999999999</c:v>
                </c:pt>
                <c:pt idx="960">
                  <c:v>0.16980999999999999</c:v>
                </c:pt>
                <c:pt idx="961">
                  <c:v>0.16778999999999999</c:v>
                </c:pt>
                <c:pt idx="962">
                  <c:v>0.1658</c:v>
                </c:pt>
                <c:pt idx="963">
                  <c:v>0.16383</c:v>
                </c:pt>
                <c:pt idx="964">
                  <c:v>0.16189000000000001</c:v>
                </c:pt>
                <c:pt idx="965">
                  <c:v>0.15997</c:v>
                </c:pt>
                <c:pt idx="966">
                  <c:v>0.15806999999999999</c:v>
                </c:pt>
                <c:pt idx="967">
                  <c:v>0.15620000000000001</c:v>
                </c:pt>
                <c:pt idx="968">
                  <c:v>0.15434999999999999</c:v>
                </c:pt>
                <c:pt idx="969">
                  <c:v>0.15253</c:v>
                </c:pt>
                <c:pt idx="970">
                  <c:v>0.15073</c:v>
                </c:pt>
                <c:pt idx="971">
                  <c:v>0.14896000000000001</c:v>
                </c:pt>
                <c:pt idx="972">
                  <c:v>0.14721000000000001</c:v>
                </c:pt>
                <c:pt idx="973">
                  <c:v>0.14549000000000001</c:v>
                </c:pt>
                <c:pt idx="974">
                  <c:v>0.14379</c:v>
                </c:pt>
                <c:pt idx="975">
                  <c:v>0.14210999999999999</c:v>
                </c:pt>
                <c:pt idx="976">
                  <c:v>0.14044999999999999</c:v>
                </c:pt>
                <c:pt idx="977">
                  <c:v>0.13880999999999999</c:v>
                </c:pt>
                <c:pt idx="978">
                  <c:v>0.13719000000000001</c:v>
                </c:pt>
                <c:pt idx="979">
                  <c:v>0.13558000000000001</c:v>
                </c:pt>
                <c:pt idx="980">
                  <c:v>0.13400000000000001</c:v>
                </c:pt>
                <c:pt idx="981">
                  <c:v>0.13242999999999999</c:v>
                </c:pt>
                <c:pt idx="982">
                  <c:v>0.13089999999999999</c:v>
                </c:pt>
                <c:pt idx="983">
                  <c:v>0.12939000000000001</c:v>
                </c:pt>
                <c:pt idx="984">
                  <c:v>0.12790000000000001</c:v>
                </c:pt>
                <c:pt idx="985">
                  <c:v>0.12642999999999999</c:v>
                </c:pt>
                <c:pt idx="986">
                  <c:v>0.12497999999999999</c:v>
                </c:pt>
                <c:pt idx="987">
                  <c:v>0.12354999999999999</c:v>
                </c:pt>
                <c:pt idx="988">
                  <c:v>0.12216</c:v>
                </c:pt>
                <c:pt idx="989">
                  <c:v>0.12078</c:v>
                </c:pt>
                <c:pt idx="990">
                  <c:v>0.11944</c:v>
                </c:pt>
                <c:pt idx="991">
                  <c:v>0.11812</c:v>
                </c:pt>
                <c:pt idx="992">
                  <c:v>0.11681999999999999</c:v>
                </c:pt>
                <c:pt idx="993">
                  <c:v>0.11555</c:v>
                </c:pt>
                <c:pt idx="994">
                  <c:v>0.11429</c:v>
                </c:pt>
                <c:pt idx="995">
                  <c:v>0.11304</c:v>
                </c:pt>
                <c:pt idx="996">
                  <c:v>0.11182</c:v>
                </c:pt>
                <c:pt idx="997">
                  <c:v>0.11062</c:v>
                </c:pt>
                <c:pt idx="998">
                  <c:v>0.10944</c:v>
                </c:pt>
                <c:pt idx="999">
                  <c:v>0.10829</c:v>
                </c:pt>
                <c:pt idx="1000">
                  <c:v>0.10717</c:v>
                </c:pt>
                <c:pt idx="1001">
                  <c:v>0.10607</c:v>
                </c:pt>
                <c:pt idx="1002">
                  <c:v>0.105</c:v>
                </c:pt>
                <c:pt idx="1003">
                  <c:v>0.10395</c:v>
                </c:pt>
                <c:pt idx="1004">
                  <c:v>0.10292</c:v>
                </c:pt>
                <c:pt idx="1005">
                  <c:v>0.10191</c:v>
                </c:pt>
                <c:pt idx="1006">
                  <c:v>0.10092</c:v>
                </c:pt>
                <c:pt idx="1007">
                  <c:v>9.9953E-2</c:v>
                </c:pt>
                <c:pt idx="1008">
                  <c:v>9.9000000000000005E-2</c:v>
                </c:pt>
                <c:pt idx="1009">
                  <c:v>9.8062999999999997E-2</c:v>
                </c:pt>
                <c:pt idx="1010">
                  <c:v>9.7140000000000004E-2</c:v>
                </c:pt>
                <c:pt idx="1011">
                  <c:v>9.6230999999999997E-2</c:v>
                </c:pt>
                <c:pt idx="1012">
                  <c:v>0.12461999999999999</c:v>
                </c:pt>
                <c:pt idx="1013">
                  <c:v>0.12350999999999999</c:v>
                </c:pt>
                <c:pt idx="1014">
                  <c:v>0.12242</c:v>
                </c:pt>
                <c:pt idx="1015">
                  <c:v>0.14113999999999999</c:v>
                </c:pt>
                <c:pt idx="1016">
                  <c:v>0.22142999999999999</c:v>
                </c:pt>
                <c:pt idx="1017">
                  <c:v>0.21955</c:v>
                </c:pt>
                <c:pt idx="1018">
                  <c:v>0.21768999999999999</c:v>
                </c:pt>
                <c:pt idx="1019">
                  <c:v>0.21584999999999999</c:v>
                </c:pt>
                <c:pt idx="1020">
                  <c:v>0.21404000000000001</c:v>
                </c:pt>
                <c:pt idx="1021">
                  <c:v>0.29882999999999998</c:v>
                </c:pt>
                <c:pt idx="1022">
                  <c:v>0.29754000000000003</c:v>
                </c:pt>
                <c:pt idx="1023">
                  <c:v>0.29504999999999998</c:v>
                </c:pt>
                <c:pt idx="1024">
                  <c:v>0.29258000000000001</c:v>
                </c:pt>
                <c:pt idx="1025">
                  <c:v>0.29014000000000001</c:v>
                </c:pt>
                <c:pt idx="1026">
                  <c:v>0.28772999999999999</c:v>
                </c:pt>
                <c:pt idx="1027">
                  <c:v>0.32207000000000002</c:v>
                </c:pt>
                <c:pt idx="1028">
                  <c:v>0.31942999999999999</c:v>
                </c:pt>
                <c:pt idx="1029">
                  <c:v>0.31684000000000001</c:v>
                </c:pt>
                <c:pt idx="1030">
                  <c:v>0.31429000000000001</c:v>
                </c:pt>
                <c:pt idx="1031">
                  <c:v>0.33922999999999998</c:v>
                </c:pt>
                <c:pt idx="1032">
                  <c:v>0.38275999999999999</c:v>
                </c:pt>
                <c:pt idx="1033">
                  <c:v>0.37974999999999998</c:v>
                </c:pt>
                <c:pt idx="1034">
                  <c:v>0.37679000000000001</c:v>
                </c:pt>
                <c:pt idx="1035">
                  <c:v>0.42776999999999998</c:v>
                </c:pt>
                <c:pt idx="1036">
                  <c:v>0.49842999999999998</c:v>
                </c:pt>
                <c:pt idx="1037">
                  <c:v>0.49465999999999999</c:v>
                </c:pt>
                <c:pt idx="1038">
                  <c:v>0.49097000000000002</c:v>
                </c:pt>
                <c:pt idx="1039">
                  <c:v>0.48736000000000002</c:v>
                </c:pt>
                <c:pt idx="1040">
                  <c:v>0.48382999999999998</c:v>
                </c:pt>
                <c:pt idx="1041">
                  <c:v>0.48036000000000001</c:v>
                </c:pt>
                <c:pt idx="1042">
                  <c:v>0.47694999999999999</c:v>
                </c:pt>
                <c:pt idx="1043">
                  <c:v>0.47360000000000002</c:v>
                </c:pt>
                <c:pt idx="1044">
                  <c:v>0.47028999999999999</c:v>
                </c:pt>
                <c:pt idx="1045">
                  <c:v>0.46703</c:v>
                </c:pt>
                <c:pt idx="1046">
                  <c:v>0.46382000000000001</c:v>
                </c:pt>
                <c:pt idx="1047">
                  <c:v>0.46066000000000001</c:v>
                </c:pt>
                <c:pt idx="1048">
                  <c:v>0.45754</c:v>
                </c:pt>
                <c:pt idx="1049">
                  <c:v>0.45446999999999999</c:v>
                </c:pt>
                <c:pt idx="1050">
                  <c:v>0.45145999999999997</c:v>
                </c:pt>
                <c:pt idx="1051">
                  <c:v>0.44850000000000001</c:v>
                </c:pt>
                <c:pt idx="1052">
                  <c:v>0.44558999999999999</c:v>
                </c:pt>
                <c:pt idx="1053">
                  <c:v>0.44273000000000001</c:v>
                </c:pt>
                <c:pt idx="1054">
                  <c:v>0.43991999999999998</c:v>
                </c:pt>
                <c:pt idx="1055">
                  <c:v>0.43713999999999997</c:v>
                </c:pt>
                <c:pt idx="1056">
                  <c:v>0.43440000000000001</c:v>
                </c:pt>
                <c:pt idx="1057">
                  <c:v>0.43169000000000002</c:v>
                </c:pt>
                <c:pt idx="1058">
                  <c:v>0.42901</c:v>
                </c:pt>
                <c:pt idx="1059">
                  <c:v>0.42636000000000002</c:v>
                </c:pt>
                <c:pt idx="1060">
                  <c:v>0.42374000000000001</c:v>
                </c:pt>
                <c:pt idx="1061">
                  <c:v>0.42115999999999998</c:v>
                </c:pt>
                <c:pt idx="1062">
                  <c:v>0.41863</c:v>
                </c:pt>
                <c:pt idx="1063">
                  <c:v>0.41615000000000002</c:v>
                </c:pt>
                <c:pt idx="1064">
                  <c:v>0.41371000000000002</c:v>
                </c:pt>
                <c:pt idx="1065">
                  <c:v>0.41131000000000001</c:v>
                </c:pt>
                <c:pt idx="1066">
                  <c:v>0.40894999999999998</c:v>
                </c:pt>
                <c:pt idx="1067">
                  <c:v>0.40662999999999999</c:v>
                </c:pt>
                <c:pt idx="1068">
                  <c:v>0.40434999999999999</c:v>
                </c:pt>
                <c:pt idx="1069">
                  <c:v>0.40209</c:v>
                </c:pt>
                <c:pt idx="1070">
                  <c:v>0.39985999999999999</c:v>
                </c:pt>
                <c:pt idx="1071">
                  <c:v>0.39762999999999998</c:v>
                </c:pt>
                <c:pt idx="1072">
                  <c:v>0.52544000000000002</c:v>
                </c:pt>
                <c:pt idx="1073">
                  <c:v>0.58157999999999999</c:v>
                </c:pt>
                <c:pt idx="1074">
                  <c:v>0.57830999999999999</c:v>
                </c:pt>
                <c:pt idx="1075">
                  <c:v>0.57506999999999997</c:v>
                </c:pt>
                <c:pt idx="1076">
                  <c:v>0.57186999999999999</c:v>
                </c:pt>
                <c:pt idx="1077">
                  <c:v>0.56872</c:v>
                </c:pt>
                <c:pt idx="1078">
                  <c:v>0.56562000000000001</c:v>
                </c:pt>
                <c:pt idx="1079">
                  <c:v>0.56257000000000001</c:v>
                </c:pt>
                <c:pt idx="1080">
                  <c:v>0.55957000000000001</c:v>
                </c:pt>
                <c:pt idx="1081">
                  <c:v>0.55662</c:v>
                </c:pt>
                <c:pt idx="1082">
                  <c:v>0.55369000000000002</c:v>
                </c:pt>
                <c:pt idx="1083">
                  <c:v>0.55079999999999996</c:v>
                </c:pt>
                <c:pt idx="1084">
                  <c:v>0.54791999999999996</c:v>
                </c:pt>
                <c:pt idx="1085">
                  <c:v>0.54508000000000001</c:v>
                </c:pt>
                <c:pt idx="1086">
                  <c:v>0.54225000000000001</c:v>
                </c:pt>
                <c:pt idx="1087">
                  <c:v>0.53944999999999999</c:v>
                </c:pt>
                <c:pt idx="1088">
                  <c:v>0.53669</c:v>
                </c:pt>
                <c:pt idx="1089">
                  <c:v>0.53395000000000004</c:v>
                </c:pt>
                <c:pt idx="1090">
                  <c:v>0.53125999999999995</c:v>
                </c:pt>
                <c:pt idx="1091">
                  <c:v>0.52859</c:v>
                </c:pt>
                <c:pt idx="1092">
                  <c:v>0.52595000000000003</c:v>
                </c:pt>
                <c:pt idx="1093">
                  <c:v>0.52334000000000003</c:v>
                </c:pt>
                <c:pt idx="1094">
                  <c:v>0.52076</c:v>
                </c:pt>
                <c:pt idx="1095">
                  <c:v>0.51819999999999999</c:v>
                </c:pt>
                <c:pt idx="1096">
                  <c:v>0.51565000000000005</c:v>
                </c:pt>
                <c:pt idx="1097">
                  <c:v>0.51312000000000002</c:v>
                </c:pt>
                <c:pt idx="1098">
                  <c:v>0.51058999999999999</c:v>
                </c:pt>
                <c:pt idx="1099">
                  <c:v>0.61455000000000004</c:v>
                </c:pt>
                <c:pt idx="1100">
                  <c:v>0.61151</c:v>
                </c:pt>
                <c:pt idx="1101">
                  <c:v>0.60850000000000004</c:v>
                </c:pt>
                <c:pt idx="1102">
                  <c:v>0.60551999999999995</c:v>
                </c:pt>
                <c:pt idx="1103">
                  <c:v>0.60258999999999996</c:v>
                </c:pt>
                <c:pt idx="1104">
                  <c:v>0.59970000000000001</c:v>
                </c:pt>
                <c:pt idx="1105">
                  <c:v>0.59687000000000001</c:v>
                </c:pt>
                <c:pt idx="1106">
                  <c:v>0.59408000000000005</c:v>
                </c:pt>
                <c:pt idx="1107">
                  <c:v>0.59133000000000002</c:v>
                </c:pt>
                <c:pt idx="1108">
                  <c:v>0.58860999999999997</c:v>
                </c:pt>
                <c:pt idx="1109">
                  <c:v>0.58591000000000004</c:v>
                </c:pt>
                <c:pt idx="1110">
                  <c:v>0.58323999999999998</c:v>
                </c:pt>
                <c:pt idx="1111">
                  <c:v>0.58059000000000005</c:v>
                </c:pt>
                <c:pt idx="1112">
                  <c:v>0.57796000000000003</c:v>
                </c:pt>
                <c:pt idx="1113">
                  <c:v>0.57533000000000001</c:v>
                </c:pt>
                <c:pt idx="1114">
                  <c:v>0.57271000000000005</c:v>
                </c:pt>
                <c:pt idx="1115">
                  <c:v>0.57008000000000003</c:v>
                </c:pt>
                <c:pt idx="1116">
                  <c:v>0.56744000000000006</c:v>
                </c:pt>
                <c:pt idx="1117">
                  <c:v>0.56481000000000003</c:v>
                </c:pt>
                <c:pt idx="1118">
                  <c:v>0.56216999999999995</c:v>
                </c:pt>
                <c:pt idx="1119">
                  <c:v>0.55950999999999995</c:v>
                </c:pt>
                <c:pt idx="1120">
                  <c:v>0.55683000000000005</c:v>
                </c:pt>
                <c:pt idx="1121">
                  <c:v>0.55413999999999997</c:v>
                </c:pt>
                <c:pt idx="1122">
                  <c:v>0.55144000000000004</c:v>
                </c:pt>
                <c:pt idx="1123">
                  <c:v>0.54874000000000001</c:v>
                </c:pt>
                <c:pt idx="1124">
                  <c:v>0.54603999999999997</c:v>
                </c:pt>
                <c:pt idx="1125">
                  <c:v>0.54332000000000003</c:v>
                </c:pt>
                <c:pt idx="1126">
                  <c:v>0.54059999999999997</c:v>
                </c:pt>
                <c:pt idx="1127">
                  <c:v>0.53788999999999998</c:v>
                </c:pt>
                <c:pt idx="1128">
                  <c:v>0.53517999999999999</c:v>
                </c:pt>
                <c:pt idx="1129">
                  <c:v>0.53249000000000002</c:v>
                </c:pt>
                <c:pt idx="1130">
                  <c:v>0.52981</c:v>
                </c:pt>
                <c:pt idx="1131">
                  <c:v>0.52715999999999996</c:v>
                </c:pt>
                <c:pt idx="1132">
                  <c:v>0.52451000000000003</c:v>
                </c:pt>
                <c:pt idx="1133">
                  <c:v>0.52188999999999997</c:v>
                </c:pt>
                <c:pt idx="1134">
                  <c:v>0.51929000000000003</c:v>
                </c:pt>
                <c:pt idx="1135">
                  <c:v>0.51668999999999998</c:v>
                </c:pt>
                <c:pt idx="1136">
                  <c:v>0.51410999999999996</c:v>
                </c:pt>
                <c:pt idx="1137">
                  <c:v>0.51151999999999997</c:v>
                </c:pt>
                <c:pt idx="1138">
                  <c:v>0.50892000000000004</c:v>
                </c:pt>
                <c:pt idx="1139">
                  <c:v>0.50631999999999999</c:v>
                </c:pt>
                <c:pt idx="1140">
                  <c:v>0.50373000000000001</c:v>
                </c:pt>
                <c:pt idx="1141">
                  <c:v>0.50114000000000003</c:v>
                </c:pt>
                <c:pt idx="1142">
                  <c:v>0.49856</c:v>
                </c:pt>
                <c:pt idx="1143">
                  <c:v>0.496</c:v>
                </c:pt>
                <c:pt idx="1144">
                  <c:v>0.49345</c:v>
                </c:pt>
                <c:pt idx="1145">
                  <c:v>0.49092000000000002</c:v>
                </c:pt>
                <c:pt idx="1146">
                  <c:v>0.4884</c:v>
                </c:pt>
                <c:pt idx="1147">
                  <c:v>0.48588999999999999</c:v>
                </c:pt>
                <c:pt idx="1148">
                  <c:v>0.48338999999999999</c:v>
                </c:pt>
                <c:pt idx="1149">
                  <c:v>0.48089999999999999</c:v>
                </c:pt>
                <c:pt idx="1150">
                  <c:v>0.47841</c:v>
                </c:pt>
                <c:pt idx="1151">
                  <c:v>0.47593000000000002</c:v>
                </c:pt>
                <c:pt idx="1152">
                  <c:v>0.47344999999999998</c:v>
                </c:pt>
                <c:pt idx="1153">
                  <c:v>0.47098000000000001</c:v>
                </c:pt>
                <c:pt idx="1154">
                  <c:v>0.46853</c:v>
                </c:pt>
                <c:pt idx="1155">
                  <c:v>0.46609</c:v>
                </c:pt>
                <c:pt idx="1156">
                  <c:v>0.46365000000000001</c:v>
                </c:pt>
                <c:pt idx="1157">
                  <c:v>0.56384000000000001</c:v>
                </c:pt>
                <c:pt idx="1158">
                  <c:v>0.56086999999999998</c:v>
                </c:pt>
                <c:pt idx="1159">
                  <c:v>0.55791000000000002</c:v>
                </c:pt>
                <c:pt idx="1160">
                  <c:v>0.55495000000000005</c:v>
                </c:pt>
                <c:pt idx="1161">
                  <c:v>0.55200000000000005</c:v>
                </c:pt>
                <c:pt idx="1162">
                  <c:v>0.54903000000000002</c:v>
                </c:pt>
                <c:pt idx="1163">
                  <c:v>0.54603999999999997</c:v>
                </c:pt>
                <c:pt idx="1164">
                  <c:v>0.54305000000000003</c:v>
                </c:pt>
                <c:pt idx="1165">
                  <c:v>0.54005000000000003</c:v>
                </c:pt>
                <c:pt idx="1166">
                  <c:v>0.53703999999999996</c:v>
                </c:pt>
                <c:pt idx="1167">
                  <c:v>0.53402000000000005</c:v>
                </c:pt>
                <c:pt idx="1168">
                  <c:v>0.53098000000000001</c:v>
                </c:pt>
                <c:pt idx="1169">
                  <c:v>0.52793999999999996</c:v>
                </c:pt>
                <c:pt idx="1170">
                  <c:v>0.52488000000000001</c:v>
                </c:pt>
                <c:pt idx="1171">
                  <c:v>0.52181999999999995</c:v>
                </c:pt>
                <c:pt idx="1172">
                  <c:v>0.51875000000000004</c:v>
                </c:pt>
                <c:pt idx="1173">
                  <c:v>0.51568999999999998</c:v>
                </c:pt>
                <c:pt idx="1174">
                  <c:v>0.51261999999999996</c:v>
                </c:pt>
                <c:pt idx="1175">
                  <c:v>0.50956000000000001</c:v>
                </c:pt>
                <c:pt idx="1176">
                  <c:v>0.50651000000000002</c:v>
                </c:pt>
                <c:pt idx="1177">
                  <c:v>0.50346000000000002</c:v>
                </c:pt>
                <c:pt idx="1178">
                  <c:v>0.50041000000000002</c:v>
                </c:pt>
                <c:pt idx="1179">
                  <c:v>0.49736999999999998</c:v>
                </c:pt>
                <c:pt idx="1180">
                  <c:v>0.49434</c:v>
                </c:pt>
                <c:pt idx="1181">
                  <c:v>0.49131000000000002</c:v>
                </c:pt>
                <c:pt idx="1182">
                  <c:v>0.48829</c:v>
                </c:pt>
                <c:pt idx="1183">
                  <c:v>0.48527999999999999</c:v>
                </c:pt>
                <c:pt idx="1184">
                  <c:v>0.53813999999999995</c:v>
                </c:pt>
                <c:pt idx="1185">
                  <c:v>0.53681999999999996</c:v>
                </c:pt>
                <c:pt idx="1186">
                  <c:v>0.53352999999999995</c:v>
                </c:pt>
                <c:pt idx="1187">
                  <c:v>0.53027000000000002</c:v>
                </c:pt>
                <c:pt idx="1188">
                  <c:v>0.52703</c:v>
                </c:pt>
                <c:pt idx="1189">
                  <c:v>0.52380000000000004</c:v>
                </c:pt>
                <c:pt idx="1190">
                  <c:v>0.52058000000000004</c:v>
                </c:pt>
                <c:pt idx="1191">
                  <c:v>0.51736000000000004</c:v>
                </c:pt>
                <c:pt idx="1192">
                  <c:v>0.51414000000000004</c:v>
                </c:pt>
                <c:pt idx="1193">
                  <c:v>0.51090999999999998</c:v>
                </c:pt>
                <c:pt idx="1194">
                  <c:v>0.50770000000000004</c:v>
                </c:pt>
                <c:pt idx="1195">
                  <c:v>0.50448999999999999</c:v>
                </c:pt>
                <c:pt idx="1196">
                  <c:v>0.50129999999999997</c:v>
                </c:pt>
                <c:pt idx="1197">
                  <c:v>0.49814000000000003</c:v>
                </c:pt>
                <c:pt idx="1198">
                  <c:v>0.49498999999999999</c:v>
                </c:pt>
                <c:pt idx="1199">
                  <c:v>0.49186000000000002</c:v>
                </c:pt>
                <c:pt idx="1200">
                  <c:v>0.48873</c:v>
                </c:pt>
                <c:pt idx="1201">
                  <c:v>0.48559000000000002</c:v>
                </c:pt>
                <c:pt idx="1202">
                  <c:v>0.48246</c:v>
                </c:pt>
                <c:pt idx="1203">
                  <c:v>0.47933999999999999</c:v>
                </c:pt>
                <c:pt idx="1204">
                  <c:v>0.47622999999999999</c:v>
                </c:pt>
                <c:pt idx="1205">
                  <c:v>0.47313</c:v>
                </c:pt>
                <c:pt idx="1206">
                  <c:v>0.47005000000000002</c:v>
                </c:pt>
                <c:pt idx="1207">
                  <c:v>0.46695999999999999</c:v>
                </c:pt>
                <c:pt idx="1208">
                  <c:v>0.46387</c:v>
                </c:pt>
                <c:pt idx="1209">
                  <c:v>0.46077000000000001</c:v>
                </c:pt>
                <c:pt idx="1210">
                  <c:v>0.45766000000000001</c:v>
                </c:pt>
                <c:pt idx="1211">
                  <c:v>0.45454</c:v>
                </c:pt>
                <c:pt idx="1212">
                  <c:v>0.45141999999999999</c:v>
                </c:pt>
                <c:pt idx="1213">
                  <c:v>0.44830999999999999</c:v>
                </c:pt>
                <c:pt idx="1214">
                  <c:v>0.44519999999999998</c:v>
                </c:pt>
                <c:pt idx="1215">
                  <c:v>0.44209999999999999</c:v>
                </c:pt>
                <c:pt idx="1216">
                  <c:v>0.43898999999999999</c:v>
                </c:pt>
                <c:pt idx="1217">
                  <c:v>0.43587999999999999</c:v>
                </c:pt>
                <c:pt idx="1218">
                  <c:v>0.43276999999999999</c:v>
                </c:pt>
                <c:pt idx="1219">
                  <c:v>0.42965999999999999</c:v>
                </c:pt>
                <c:pt idx="1220">
                  <c:v>0.42654999999999998</c:v>
                </c:pt>
                <c:pt idx="1221">
                  <c:v>0.42343999999999998</c:v>
                </c:pt>
                <c:pt idx="1222">
                  <c:v>0.42032000000000003</c:v>
                </c:pt>
                <c:pt idx="1223">
                  <c:v>0.41719000000000001</c:v>
                </c:pt>
                <c:pt idx="1224">
                  <c:v>0.41405999999999998</c:v>
                </c:pt>
                <c:pt idx="1225">
                  <c:v>0.41094000000000003</c:v>
                </c:pt>
                <c:pt idx="1226">
                  <c:v>0.40783000000000003</c:v>
                </c:pt>
                <c:pt idx="1227">
                  <c:v>0.40472000000000002</c:v>
                </c:pt>
                <c:pt idx="1228">
                  <c:v>0.40161000000000002</c:v>
                </c:pt>
                <c:pt idx="1229">
                  <c:v>0.39850000000000002</c:v>
                </c:pt>
                <c:pt idx="1230">
                  <c:v>0.39539000000000002</c:v>
                </c:pt>
                <c:pt idx="1231">
                  <c:v>0.39229000000000003</c:v>
                </c:pt>
                <c:pt idx="1232">
                  <c:v>0.38918000000000003</c:v>
                </c:pt>
                <c:pt idx="1233">
                  <c:v>0.38607999999999998</c:v>
                </c:pt>
                <c:pt idx="1234">
                  <c:v>0.38297999999999999</c:v>
                </c:pt>
                <c:pt idx="1235">
                  <c:v>0.37989000000000001</c:v>
                </c:pt>
                <c:pt idx="1236">
                  <c:v>0.37680000000000002</c:v>
                </c:pt>
                <c:pt idx="1237">
                  <c:v>0.37372</c:v>
                </c:pt>
                <c:pt idx="1238">
                  <c:v>0.37063000000000001</c:v>
                </c:pt>
                <c:pt idx="1239">
                  <c:v>0.36754999999999999</c:v>
                </c:pt>
                <c:pt idx="1240">
                  <c:v>0.36447000000000002</c:v>
                </c:pt>
                <c:pt idx="1241">
                  <c:v>0.36137999999999998</c:v>
                </c:pt>
                <c:pt idx="1242">
                  <c:v>0.35830000000000001</c:v>
                </c:pt>
                <c:pt idx="1243">
                  <c:v>0.35521999999999998</c:v>
                </c:pt>
                <c:pt idx="1244">
                  <c:v>0.35214000000000001</c:v>
                </c:pt>
                <c:pt idx="1245">
                  <c:v>0.34908</c:v>
                </c:pt>
                <c:pt idx="1246">
                  <c:v>0.34603</c:v>
                </c:pt>
                <c:pt idx="1247">
                  <c:v>0.34300000000000003</c:v>
                </c:pt>
                <c:pt idx="1248">
                  <c:v>0.33996999999999999</c:v>
                </c:pt>
                <c:pt idx="1249">
                  <c:v>0.33696999999999999</c:v>
                </c:pt>
                <c:pt idx="1250">
                  <c:v>0.33395999999999998</c:v>
                </c:pt>
                <c:pt idx="1251">
                  <c:v>0.33095000000000002</c:v>
                </c:pt>
                <c:pt idx="1252">
                  <c:v>0.32794000000000001</c:v>
                </c:pt>
                <c:pt idx="1253">
                  <c:v>0.32494000000000001</c:v>
                </c:pt>
                <c:pt idx="1254">
                  <c:v>0.32194</c:v>
                </c:pt>
                <c:pt idx="1255">
                  <c:v>0.31895000000000001</c:v>
                </c:pt>
                <c:pt idx="1256">
                  <c:v>0.31596999999999997</c:v>
                </c:pt>
                <c:pt idx="1257">
                  <c:v>0.31298999999999999</c:v>
                </c:pt>
                <c:pt idx="1258">
                  <c:v>0.31001000000000001</c:v>
                </c:pt>
                <c:pt idx="1259">
                  <c:v>0.30703000000000003</c:v>
                </c:pt>
                <c:pt idx="1260">
                  <c:v>0.30406</c:v>
                </c:pt>
                <c:pt idx="1261">
                  <c:v>0.30109999999999998</c:v>
                </c:pt>
                <c:pt idx="1262">
                  <c:v>0.29814000000000002</c:v>
                </c:pt>
                <c:pt idx="1263">
                  <c:v>0.29520000000000002</c:v>
                </c:pt>
                <c:pt idx="1264">
                  <c:v>0.29226000000000002</c:v>
                </c:pt>
                <c:pt idx="1265">
                  <c:v>0.28932999999999998</c:v>
                </c:pt>
                <c:pt idx="1266">
                  <c:v>0.28639999999999999</c:v>
                </c:pt>
                <c:pt idx="1267">
                  <c:v>0.28348000000000001</c:v>
                </c:pt>
                <c:pt idx="1268">
                  <c:v>0.28058</c:v>
                </c:pt>
                <c:pt idx="1269">
                  <c:v>0.27771000000000001</c:v>
                </c:pt>
                <c:pt idx="1270">
                  <c:v>0.27485999999999999</c:v>
                </c:pt>
                <c:pt idx="1271">
                  <c:v>0.27202999999999999</c:v>
                </c:pt>
                <c:pt idx="1272">
                  <c:v>0.26919999999999999</c:v>
                </c:pt>
                <c:pt idx="1273">
                  <c:v>0.26640000000000003</c:v>
                </c:pt>
                <c:pt idx="1274">
                  <c:v>0.26361000000000001</c:v>
                </c:pt>
                <c:pt idx="1275">
                  <c:v>0.26083000000000001</c:v>
                </c:pt>
                <c:pt idx="1276">
                  <c:v>0.25806000000000001</c:v>
                </c:pt>
                <c:pt idx="1277">
                  <c:v>0.25530000000000003</c:v>
                </c:pt>
                <c:pt idx="1278">
                  <c:v>0.25255</c:v>
                </c:pt>
                <c:pt idx="1279">
                  <c:v>0.24979000000000001</c:v>
                </c:pt>
                <c:pt idx="1280">
                  <c:v>0.24704999999999999</c:v>
                </c:pt>
                <c:pt idx="1281">
                  <c:v>0.24429999999999999</c:v>
                </c:pt>
                <c:pt idx="1282">
                  <c:v>0.24156</c:v>
                </c:pt>
                <c:pt idx="1283">
                  <c:v>0.23882999999999999</c:v>
                </c:pt>
                <c:pt idx="1284">
                  <c:v>0.27672000000000002</c:v>
                </c:pt>
                <c:pt idx="1285">
                  <c:v>0.2737</c:v>
                </c:pt>
                <c:pt idx="1286">
                  <c:v>0.27071000000000001</c:v>
                </c:pt>
                <c:pt idx="1287">
                  <c:v>0.26773999999999998</c:v>
                </c:pt>
                <c:pt idx="1288">
                  <c:v>0.26479000000000003</c:v>
                </c:pt>
                <c:pt idx="1289">
                  <c:v>0.26184000000000002</c:v>
                </c:pt>
                <c:pt idx="1290">
                  <c:v>0.25890999999999997</c:v>
                </c:pt>
                <c:pt idx="1291">
                  <c:v>0.25599</c:v>
                </c:pt>
                <c:pt idx="1292">
                  <c:v>0.25308999999999998</c:v>
                </c:pt>
                <c:pt idx="1293">
                  <c:v>0.25022</c:v>
                </c:pt>
                <c:pt idx="1294">
                  <c:v>0.24736</c:v>
                </c:pt>
                <c:pt idx="1295">
                  <c:v>0.24453</c:v>
                </c:pt>
                <c:pt idx="1296">
                  <c:v>0.24174000000000001</c:v>
                </c:pt>
                <c:pt idx="1297">
                  <c:v>0.23898</c:v>
                </c:pt>
                <c:pt idx="1298">
                  <c:v>0.23624999999999999</c:v>
                </c:pt>
                <c:pt idx="1299">
                  <c:v>0.23354</c:v>
                </c:pt>
                <c:pt idx="1300">
                  <c:v>0.23085</c:v>
                </c:pt>
                <c:pt idx="1301">
                  <c:v>0.22816</c:v>
                </c:pt>
                <c:pt idx="1302">
                  <c:v>0.22550000000000001</c:v>
                </c:pt>
                <c:pt idx="1303">
                  <c:v>0.22286</c:v>
                </c:pt>
                <c:pt idx="1304">
                  <c:v>0.22023999999999999</c:v>
                </c:pt>
                <c:pt idx="1305">
                  <c:v>0.21765000000000001</c:v>
                </c:pt>
                <c:pt idx="1306">
                  <c:v>0.21507000000000001</c:v>
                </c:pt>
                <c:pt idx="1307">
                  <c:v>0.21251999999999999</c:v>
                </c:pt>
                <c:pt idx="1308">
                  <c:v>0.20998</c:v>
                </c:pt>
                <c:pt idx="1309">
                  <c:v>0.20746999999999999</c:v>
                </c:pt>
                <c:pt idx="1310">
                  <c:v>0.20498</c:v>
                </c:pt>
                <c:pt idx="1311">
                  <c:v>0.20251</c:v>
                </c:pt>
                <c:pt idx="1312">
                  <c:v>0.20007</c:v>
                </c:pt>
                <c:pt idx="1313">
                  <c:v>0.19766</c:v>
                </c:pt>
                <c:pt idx="1314">
                  <c:v>0.19527</c:v>
                </c:pt>
                <c:pt idx="1315">
                  <c:v>0.19292000000000001</c:v>
                </c:pt>
                <c:pt idx="1316">
                  <c:v>0.19059999999999999</c:v>
                </c:pt>
                <c:pt idx="1317">
                  <c:v>0.18831999999999999</c:v>
                </c:pt>
                <c:pt idx="1318">
                  <c:v>0.18609000000000001</c:v>
                </c:pt>
                <c:pt idx="1319">
                  <c:v>0.18389</c:v>
                </c:pt>
                <c:pt idx="1320">
                  <c:v>0.18173</c:v>
                </c:pt>
                <c:pt idx="1321">
                  <c:v>0.17960999999999999</c:v>
                </c:pt>
                <c:pt idx="1322">
                  <c:v>0.17751</c:v>
                </c:pt>
                <c:pt idx="1323">
                  <c:v>0.17544000000000001</c:v>
                </c:pt>
                <c:pt idx="1324">
                  <c:v>0.17338999999999999</c:v>
                </c:pt>
                <c:pt idx="1325">
                  <c:v>0.17136000000000001</c:v>
                </c:pt>
                <c:pt idx="1326">
                  <c:v>0.16935</c:v>
                </c:pt>
                <c:pt idx="1327">
                  <c:v>0.16736000000000001</c:v>
                </c:pt>
                <c:pt idx="1328">
                  <c:v>0.16538</c:v>
                </c:pt>
                <c:pt idx="1329">
                  <c:v>0.16342000000000001</c:v>
                </c:pt>
                <c:pt idx="1330">
                  <c:v>0.16148999999999999</c:v>
                </c:pt>
                <c:pt idx="1331">
                  <c:v>0.15956999999999999</c:v>
                </c:pt>
                <c:pt idx="1332">
                  <c:v>0.15767</c:v>
                </c:pt>
                <c:pt idx="1333">
                  <c:v>0.15579000000000001</c:v>
                </c:pt>
                <c:pt idx="1334">
                  <c:v>0.15393000000000001</c:v>
                </c:pt>
                <c:pt idx="1335">
                  <c:v>0.15209</c:v>
                </c:pt>
                <c:pt idx="1336">
                  <c:v>0.15026999999999999</c:v>
                </c:pt>
                <c:pt idx="1337">
                  <c:v>0.14846999999999999</c:v>
                </c:pt>
                <c:pt idx="1338">
                  <c:v>0.1467</c:v>
                </c:pt>
                <c:pt idx="1339">
                  <c:v>0.14494000000000001</c:v>
                </c:pt>
                <c:pt idx="1340">
                  <c:v>0.14321</c:v>
                </c:pt>
                <c:pt idx="1341">
                  <c:v>0.14149999999999999</c:v>
                </c:pt>
                <c:pt idx="1342">
                  <c:v>0.13980999999999999</c:v>
                </c:pt>
                <c:pt idx="1343">
                  <c:v>0.13815</c:v>
                </c:pt>
                <c:pt idx="1344">
                  <c:v>0.13650999999999999</c:v>
                </c:pt>
                <c:pt idx="1345">
                  <c:v>0.13491</c:v>
                </c:pt>
                <c:pt idx="1346">
                  <c:v>0.13333</c:v>
                </c:pt>
                <c:pt idx="1347">
                  <c:v>0.13178000000000001</c:v>
                </c:pt>
                <c:pt idx="1348">
                  <c:v>0.13025999999999999</c:v>
                </c:pt>
                <c:pt idx="1349">
                  <c:v>0.12877</c:v>
                </c:pt>
                <c:pt idx="1350">
                  <c:v>0.1273</c:v>
                </c:pt>
                <c:pt idx="1351">
                  <c:v>0.12586</c:v>
                </c:pt>
                <c:pt idx="1352">
                  <c:v>0.12444</c:v>
                </c:pt>
                <c:pt idx="1353">
                  <c:v>0.12305000000000001</c:v>
                </c:pt>
                <c:pt idx="1354">
                  <c:v>0.12169000000000001</c:v>
                </c:pt>
                <c:pt idx="1355">
                  <c:v>0.12035999999999999</c:v>
                </c:pt>
                <c:pt idx="1356">
                  <c:v>0.11907</c:v>
                </c:pt>
                <c:pt idx="1357">
                  <c:v>0.11781</c:v>
                </c:pt>
                <c:pt idx="1358">
                  <c:v>0.11658</c:v>
                </c:pt>
                <c:pt idx="1359">
                  <c:v>0.11538</c:v>
                </c:pt>
                <c:pt idx="1360">
                  <c:v>0.1142</c:v>
                </c:pt>
                <c:pt idx="1361">
                  <c:v>0.46199000000000001</c:v>
                </c:pt>
                <c:pt idx="1362">
                  <c:v>0.45739000000000002</c:v>
                </c:pt>
                <c:pt idx="1363">
                  <c:v>0.45285999999999998</c:v>
                </c:pt>
                <c:pt idx="1364">
                  <c:v>0.44838</c:v>
                </c:pt>
                <c:pt idx="1365">
                  <c:v>0.50122</c:v>
                </c:pt>
                <c:pt idx="1366">
                  <c:v>0.66617999999999999</c:v>
                </c:pt>
                <c:pt idx="1367">
                  <c:v>0.93254000000000004</c:v>
                </c:pt>
                <c:pt idx="1368">
                  <c:v>0.92342999999999997</c:v>
                </c:pt>
                <c:pt idx="1369">
                  <c:v>0.91446000000000005</c:v>
                </c:pt>
                <c:pt idx="1370">
                  <c:v>0.90563000000000005</c:v>
                </c:pt>
                <c:pt idx="1371">
                  <c:v>0.89690999999999999</c:v>
                </c:pt>
                <c:pt idx="1372">
                  <c:v>0.88829999999999998</c:v>
                </c:pt>
                <c:pt idx="1373">
                  <c:v>0.87978000000000001</c:v>
                </c:pt>
                <c:pt idx="1374">
                  <c:v>0.87134999999999996</c:v>
                </c:pt>
                <c:pt idx="1375">
                  <c:v>0.86299000000000003</c:v>
                </c:pt>
                <c:pt idx="1376">
                  <c:v>0.85468999999999995</c:v>
                </c:pt>
                <c:pt idx="1377">
                  <c:v>0.84643999999999997</c:v>
                </c:pt>
                <c:pt idx="1378">
                  <c:v>0.83826000000000001</c:v>
                </c:pt>
                <c:pt idx="1379">
                  <c:v>0.83013999999999999</c:v>
                </c:pt>
                <c:pt idx="1380">
                  <c:v>0.82208999999999999</c:v>
                </c:pt>
                <c:pt idx="1381">
                  <c:v>0.81411999999999995</c:v>
                </c:pt>
                <c:pt idx="1382">
                  <c:v>0.80625000000000002</c:v>
                </c:pt>
                <c:pt idx="1383">
                  <c:v>0.79847000000000001</c:v>
                </c:pt>
                <c:pt idx="1384">
                  <c:v>0.79083000000000003</c:v>
                </c:pt>
                <c:pt idx="1385">
                  <c:v>0.78332000000000002</c:v>
                </c:pt>
                <c:pt idx="1386">
                  <c:v>0.77597000000000005</c:v>
                </c:pt>
                <c:pt idx="1387">
                  <c:v>0.76878999999999997</c:v>
                </c:pt>
                <c:pt idx="1388">
                  <c:v>0.76175999999999999</c:v>
                </c:pt>
                <c:pt idx="1389">
                  <c:v>0.75487000000000004</c:v>
                </c:pt>
                <c:pt idx="1390">
                  <c:v>0.74812000000000001</c:v>
                </c:pt>
                <c:pt idx="1391">
                  <c:v>0.74148000000000003</c:v>
                </c:pt>
                <c:pt idx="1392">
                  <c:v>0.73494999999999999</c:v>
                </c:pt>
                <c:pt idx="1393">
                  <c:v>0.72850000000000004</c:v>
                </c:pt>
                <c:pt idx="1394">
                  <c:v>0.72211000000000003</c:v>
                </c:pt>
                <c:pt idx="1395">
                  <c:v>0.71579000000000004</c:v>
                </c:pt>
                <c:pt idx="1396">
                  <c:v>0.70950999999999997</c:v>
                </c:pt>
                <c:pt idx="1397">
                  <c:v>0.70328999999999997</c:v>
                </c:pt>
                <c:pt idx="1398">
                  <c:v>0.69713000000000003</c:v>
                </c:pt>
                <c:pt idx="1399">
                  <c:v>0.69101000000000001</c:v>
                </c:pt>
                <c:pt idx="1400">
                  <c:v>0.68493999999999999</c:v>
                </c:pt>
                <c:pt idx="1401">
                  <c:v>0.67891999999999997</c:v>
                </c:pt>
                <c:pt idx="1402">
                  <c:v>0.67296</c:v>
                </c:pt>
                <c:pt idx="1403">
                  <c:v>0.66705999999999999</c:v>
                </c:pt>
                <c:pt idx="1404">
                  <c:v>0.66124000000000005</c:v>
                </c:pt>
                <c:pt idx="1405">
                  <c:v>0.65549999999999997</c:v>
                </c:pt>
                <c:pt idx="1406">
                  <c:v>0.64985000000000004</c:v>
                </c:pt>
                <c:pt idx="1407">
                  <c:v>0.64429999999999998</c:v>
                </c:pt>
                <c:pt idx="1408">
                  <c:v>0.63885000000000003</c:v>
                </c:pt>
                <c:pt idx="1409">
                  <c:v>0.63349999999999995</c:v>
                </c:pt>
                <c:pt idx="1410">
                  <c:v>0.62824999999999998</c:v>
                </c:pt>
                <c:pt idx="1411">
                  <c:v>0.62307999999999997</c:v>
                </c:pt>
                <c:pt idx="1412">
                  <c:v>0.61800999999999995</c:v>
                </c:pt>
                <c:pt idx="1413">
                  <c:v>0.61301000000000005</c:v>
                </c:pt>
                <c:pt idx="1414">
                  <c:v>0.60809000000000002</c:v>
                </c:pt>
                <c:pt idx="1415">
                  <c:v>0.60324</c:v>
                </c:pt>
                <c:pt idx="1416">
                  <c:v>0.59845000000000004</c:v>
                </c:pt>
                <c:pt idx="1417">
                  <c:v>0.59372000000000003</c:v>
                </c:pt>
                <c:pt idx="1418">
                  <c:v>0.58906000000000003</c:v>
                </c:pt>
                <c:pt idx="1419">
                  <c:v>0.58445999999999998</c:v>
                </c:pt>
                <c:pt idx="1420">
                  <c:v>0.57992999999999995</c:v>
                </c:pt>
                <c:pt idx="1421">
                  <c:v>0.57545000000000002</c:v>
                </c:pt>
                <c:pt idx="1422">
                  <c:v>0.57103999999999999</c:v>
                </c:pt>
                <c:pt idx="1423">
                  <c:v>0.56667999999999996</c:v>
                </c:pt>
                <c:pt idx="1424">
                  <c:v>0.56240000000000001</c:v>
                </c:pt>
                <c:pt idx="1425">
                  <c:v>0.55817000000000005</c:v>
                </c:pt>
                <c:pt idx="1426">
                  <c:v>0.55400000000000005</c:v>
                </c:pt>
                <c:pt idx="1427">
                  <c:v>0.54988000000000004</c:v>
                </c:pt>
                <c:pt idx="1428">
                  <c:v>0.54581999999999997</c:v>
                </c:pt>
                <c:pt idx="1429">
                  <c:v>0.54181999999999997</c:v>
                </c:pt>
                <c:pt idx="1430">
                  <c:v>0.53790000000000004</c:v>
                </c:pt>
                <c:pt idx="1431">
                  <c:v>0.53403999999999996</c:v>
                </c:pt>
                <c:pt idx="1432">
                  <c:v>0.53025</c:v>
                </c:pt>
                <c:pt idx="1433">
                  <c:v>0.52651999999999999</c:v>
                </c:pt>
                <c:pt idx="1434">
                  <c:v>0.52285999999999999</c:v>
                </c:pt>
                <c:pt idx="1435">
                  <c:v>0.51924999999999999</c:v>
                </c:pt>
                <c:pt idx="1436">
                  <c:v>0.51570000000000005</c:v>
                </c:pt>
                <c:pt idx="1437">
                  <c:v>0.51219999999999999</c:v>
                </c:pt>
                <c:pt idx="1438">
                  <c:v>0.50873999999999997</c:v>
                </c:pt>
                <c:pt idx="1439">
                  <c:v>0.50532999999999995</c:v>
                </c:pt>
                <c:pt idx="1440">
                  <c:v>0.50197000000000003</c:v>
                </c:pt>
                <c:pt idx="1441">
                  <c:v>0.49864999999999998</c:v>
                </c:pt>
                <c:pt idx="1442">
                  <c:v>0.49540000000000001</c:v>
                </c:pt>
                <c:pt idx="1443">
                  <c:v>0.57242000000000004</c:v>
                </c:pt>
                <c:pt idx="1444">
                  <c:v>0.56877</c:v>
                </c:pt>
                <c:pt idx="1445">
                  <c:v>0.56521999999999994</c:v>
                </c:pt>
                <c:pt idx="1446">
                  <c:v>0.56174000000000002</c:v>
                </c:pt>
                <c:pt idx="1447">
                  <c:v>0.55833999999999995</c:v>
                </c:pt>
                <c:pt idx="1448">
                  <c:v>0.55501999999999996</c:v>
                </c:pt>
                <c:pt idx="1449">
                  <c:v>0.55176999999999998</c:v>
                </c:pt>
                <c:pt idx="1450">
                  <c:v>0.54859000000000002</c:v>
                </c:pt>
                <c:pt idx="1451">
                  <c:v>0.54547999999999996</c:v>
                </c:pt>
                <c:pt idx="1452">
                  <c:v>0.54266000000000003</c:v>
                </c:pt>
                <c:pt idx="1453">
                  <c:v>0.54874999999999996</c:v>
                </c:pt>
                <c:pt idx="1454">
                  <c:v>0.55467999999999995</c:v>
                </c:pt>
                <c:pt idx="1455">
                  <c:v>0.55832000000000004</c:v>
                </c:pt>
                <c:pt idx="1456">
                  <c:v>0.55520999999999998</c:v>
                </c:pt>
                <c:pt idx="1457">
                  <c:v>0.55210999999999999</c:v>
                </c:pt>
                <c:pt idx="1458">
                  <c:v>0.54901999999999995</c:v>
                </c:pt>
                <c:pt idx="1459">
                  <c:v>0.54593000000000003</c:v>
                </c:pt>
                <c:pt idx="1460">
                  <c:v>0.54283000000000003</c:v>
                </c:pt>
                <c:pt idx="1461">
                  <c:v>0.53973000000000004</c:v>
                </c:pt>
                <c:pt idx="1462">
                  <c:v>0.53664000000000001</c:v>
                </c:pt>
                <c:pt idx="1463">
                  <c:v>0.53356000000000003</c:v>
                </c:pt>
                <c:pt idx="1464">
                  <c:v>0.54812000000000005</c:v>
                </c:pt>
                <c:pt idx="1465">
                  <c:v>0.57965999999999995</c:v>
                </c:pt>
                <c:pt idx="1466">
                  <c:v>0.57633999999999996</c:v>
                </c:pt>
                <c:pt idx="1467">
                  <c:v>0.64883000000000002</c:v>
                </c:pt>
                <c:pt idx="1468">
                  <c:v>0.66700000000000004</c:v>
                </c:pt>
                <c:pt idx="1469">
                  <c:v>0.66327000000000003</c:v>
                </c:pt>
                <c:pt idx="1470">
                  <c:v>0.65961000000000003</c:v>
                </c:pt>
                <c:pt idx="1471">
                  <c:v>0.65603</c:v>
                </c:pt>
                <c:pt idx="1472">
                  <c:v>0.65253000000000005</c:v>
                </c:pt>
                <c:pt idx="1473">
                  <c:v>0.64907999999999999</c:v>
                </c:pt>
                <c:pt idx="1474">
                  <c:v>0.64568000000000003</c:v>
                </c:pt>
                <c:pt idx="1475">
                  <c:v>0.64231000000000005</c:v>
                </c:pt>
                <c:pt idx="1476">
                  <c:v>0.63897000000000004</c:v>
                </c:pt>
                <c:pt idx="1477">
                  <c:v>0.63565000000000005</c:v>
                </c:pt>
                <c:pt idx="1478">
                  <c:v>0.63232999999999995</c:v>
                </c:pt>
                <c:pt idx="1479">
                  <c:v>0.62902999999999998</c:v>
                </c:pt>
                <c:pt idx="1480">
                  <c:v>0.62572000000000005</c:v>
                </c:pt>
                <c:pt idx="1481">
                  <c:v>0.62241999999999997</c:v>
                </c:pt>
                <c:pt idx="1482">
                  <c:v>0.61912999999999996</c:v>
                </c:pt>
                <c:pt idx="1483">
                  <c:v>0.61585000000000001</c:v>
                </c:pt>
                <c:pt idx="1484">
                  <c:v>0.61258999999999997</c:v>
                </c:pt>
                <c:pt idx="1485">
                  <c:v>0.60934999999999995</c:v>
                </c:pt>
                <c:pt idx="1486">
                  <c:v>0.60614000000000001</c:v>
                </c:pt>
                <c:pt idx="1487">
                  <c:v>0.60296000000000005</c:v>
                </c:pt>
                <c:pt idx="1488">
                  <c:v>0.59982999999999997</c:v>
                </c:pt>
                <c:pt idx="1489">
                  <c:v>0.59675</c:v>
                </c:pt>
                <c:pt idx="1490">
                  <c:v>0.59369000000000005</c:v>
                </c:pt>
                <c:pt idx="1491">
                  <c:v>0.59067000000000003</c:v>
                </c:pt>
                <c:pt idx="1492">
                  <c:v>0.58767000000000003</c:v>
                </c:pt>
                <c:pt idx="1493">
                  <c:v>0.58469000000000004</c:v>
                </c:pt>
                <c:pt idx="1494">
                  <c:v>0.58172999999999997</c:v>
                </c:pt>
                <c:pt idx="1495">
                  <c:v>0.57879000000000003</c:v>
                </c:pt>
                <c:pt idx="1496">
                  <c:v>0.57586999999999999</c:v>
                </c:pt>
                <c:pt idx="1497">
                  <c:v>0.57296000000000002</c:v>
                </c:pt>
                <c:pt idx="1498">
                  <c:v>0.57004999999999995</c:v>
                </c:pt>
                <c:pt idx="1499">
                  <c:v>0.56713999999999998</c:v>
                </c:pt>
                <c:pt idx="1500">
                  <c:v>0.56423000000000001</c:v>
                </c:pt>
                <c:pt idx="1501">
                  <c:v>0.56132000000000004</c:v>
                </c:pt>
                <c:pt idx="1502">
                  <c:v>0.55842000000000003</c:v>
                </c:pt>
                <c:pt idx="1503">
                  <c:v>0.55554000000000003</c:v>
                </c:pt>
                <c:pt idx="1504">
                  <c:v>0.55269000000000001</c:v>
                </c:pt>
                <c:pt idx="1505">
                  <c:v>0.54986000000000002</c:v>
                </c:pt>
                <c:pt idx="1506">
                  <c:v>0.54708000000000001</c:v>
                </c:pt>
                <c:pt idx="1507">
                  <c:v>0.54432999999999998</c:v>
                </c:pt>
                <c:pt idx="1508">
                  <c:v>0.54161000000000004</c:v>
                </c:pt>
                <c:pt idx="1509">
                  <c:v>0.53891999999999995</c:v>
                </c:pt>
                <c:pt idx="1510">
                  <c:v>0.53625</c:v>
                </c:pt>
                <c:pt idx="1511">
                  <c:v>0.53359999999999996</c:v>
                </c:pt>
                <c:pt idx="1512">
                  <c:v>0.53097000000000005</c:v>
                </c:pt>
                <c:pt idx="1513">
                  <c:v>0.52834999999999999</c:v>
                </c:pt>
                <c:pt idx="1514">
                  <c:v>0.52573999999999999</c:v>
                </c:pt>
                <c:pt idx="1515">
                  <c:v>0.52312999999999998</c:v>
                </c:pt>
                <c:pt idx="1516">
                  <c:v>0.52051000000000003</c:v>
                </c:pt>
                <c:pt idx="1517">
                  <c:v>0.51787000000000005</c:v>
                </c:pt>
                <c:pt idx="1518">
                  <c:v>0.51520999999999995</c:v>
                </c:pt>
                <c:pt idx="1519">
                  <c:v>0.51254</c:v>
                </c:pt>
                <c:pt idx="1520">
                  <c:v>0.50985999999999998</c:v>
                </c:pt>
                <c:pt idx="1521">
                  <c:v>0.50716000000000006</c:v>
                </c:pt>
                <c:pt idx="1522">
                  <c:v>0.50444999999999995</c:v>
                </c:pt>
                <c:pt idx="1523">
                  <c:v>0.50173999999999996</c:v>
                </c:pt>
                <c:pt idx="1524">
                  <c:v>0.50995999999999997</c:v>
                </c:pt>
                <c:pt idx="1525">
                  <c:v>0.50717999999999996</c:v>
                </c:pt>
                <c:pt idx="1526">
                  <c:v>0.50697000000000003</c:v>
                </c:pt>
                <c:pt idx="1527">
                  <c:v>0.51122000000000001</c:v>
                </c:pt>
                <c:pt idx="1528">
                  <c:v>0.50843000000000005</c:v>
                </c:pt>
                <c:pt idx="1529">
                  <c:v>0.50565000000000004</c:v>
                </c:pt>
                <c:pt idx="1530">
                  <c:v>0.50290000000000001</c:v>
                </c:pt>
                <c:pt idx="1531">
                  <c:v>0.50017999999999996</c:v>
                </c:pt>
                <c:pt idx="1532">
                  <c:v>0.49748999999999999</c:v>
                </c:pt>
                <c:pt idx="1533">
                  <c:v>0.49482999999999999</c:v>
                </c:pt>
                <c:pt idx="1534">
                  <c:v>0.49218000000000001</c:v>
                </c:pt>
                <c:pt idx="1535">
                  <c:v>0.48954999999999999</c:v>
                </c:pt>
                <c:pt idx="1536">
                  <c:v>0.48692999999999997</c:v>
                </c:pt>
                <c:pt idx="1537">
                  <c:v>0.48431999999999997</c:v>
                </c:pt>
                <c:pt idx="1538">
                  <c:v>0.48171999999999998</c:v>
                </c:pt>
                <c:pt idx="1539">
                  <c:v>0.47910999999999998</c:v>
                </c:pt>
                <c:pt idx="1540">
                  <c:v>0.47648000000000001</c:v>
                </c:pt>
                <c:pt idx="1541">
                  <c:v>0.47383999999999998</c:v>
                </c:pt>
                <c:pt idx="1542">
                  <c:v>0.47119</c:v>
                </c:pt>
                <c:pt idx="1543">
                  <c:v>0.46853</c:v>
                </c:pt>
                <c:pt idx="1544">
                  <c:v>0.46586</c:v>
                </c:pt>
                <c:pt idx="1545">
                  <c:v>0.46317999999999998</c:v>
                </c:pt>
                <c:pt idx="1546">
                  <c:v>0.46049000000000001</c:v>
                </c:pt>
                <c:pt idx="1547">
                  <c:v>0.45778999999999997</c:v>
                </c:pt>
                <c:pt idx="1548">
                  <c:v>0.45506999999999997</c:v>
                </c:pt>
                <c:pt idx="1549">
                  <c:v>0.45234999999999997</c:v>
                </c:pt>
                <c:pt idx="1550">
                  <c:v>0.44962999999999997</c:v>
                </c:pt>
                <c:pt idx="1551">
                  <c:v>0.44689000000000001</c:v>
                </c:pt>
                <c:pt idx="1552">
                  <c:v>0.44414999999999999</c:v>
                </c:pt>
                <c:pt idx="1553">
                  <c:v>0.44140000000000001</c:v>
                </c:pt>
                <c:pt idx="1554">
                  <c:v>0.43865999999999999</c:v>
                </c:pt>
                <c:pt idx="1555">
                  <c:v>0.43591000000000002</c:v>
                </c:pt>
                <c:pt idx="1556">
                  <c:v>0.43318000000000001</c:v>
                </c:pt>
                <c:pt idx="1557">
                  <c:v>0.43046000000000001</c:v>
                </c:pt>
                <c:pt idx="1558">
                  <c:v>0.42775000000000002</c:v>
                </c:pt>
                <c:pt idx="1559">
                  <c:v>0.42504999999999998</c:v>
                </c:pt>
                <c:pt idx="1560">
                  <c:v>0.42237000000000002</c:v>
                </c:pt>
                <c:pt idx="1561">
                  <c:v>0.41970000000000002</c:v>
                </c:pt>
                <c:pt idx="1562">
                  <c:v>0.41703000000000001</c:v>
                </c:pt>
                <c:pt idx="1563">
                  <c:v>0.41438999999999998</c:v>
                </c:pt>
                <c:pt idx="1564">
                  <c:v>0.41177000000000002</c:v>
                </c:pt>
                <c:pt idx="1565">
                  <c:v>0.40917999999999999</c:v>
                </c:pt>
                <c:pt idx="1566">
                  <c:v>0.40661000000000003</c:v>
                </c:pt>
                <c:pt idx="1567">
                  <c:v>0.40405000000000002</c:v>
                </c:pt>
                <c:pt idx="1568">
                  <c:v>0.40151999999999999</c:v>
                </c:pt>
                <c:pt idx="1569">
                  <c:v>0.39900000000000002</c:v>
                </c:pt>
                <c:pt idx="1570">
                  <c:v>0.39648</c:v>
                </c:pt>
                <c:pt idx="1571">
                  <c:v>0.39396999999999999</c:v>
                </c:pt>
                <c:pt idx="1572">
                  <c:v>0.39145999999999997</c:v>
                </c:pt>
                <c:pt idx="1573">
                  <c:v>0.38895000000000002</c:v>
                </c:pt>
                <c:pt idx="1574">
                  <c:v>0.38643</c:v>
                </c:pt>
                <c:pt idx="1575">
                  <c:v>0.38390999999999997</c:v>
                </c:pt>
                <c:pt idx="1576">
                  <c:v>0.38138</c:v>
                </c:pt>
                <c:pt idx="1577">
                  <c:v>0.37884000000000001</c:v>
                </c:pt>
                <c:pt idx="1578">
                  <c:v>0.37628</c:v>
                </c:pt>
                <c:pt idx="1579">
                  <c:v>0.37370999999999999</c:v>
                </c:pt>
                <c:pt idx="1580">
                  <c:v>0.37113000000000002</c:v>
                </c:pt>
                <c:pt idx="1581">
                  <c:v>0.36853999999999998</c:v>
                </c:pt>
                <c:pt idx="1582">
                  <c:v>0.36595</c:v>
                </c:pt>
                <c:pt idx="1583">
                  <c:v>0.36588999999999999</c:v>
                </c:pt>
                <c:pt idx="1584">
                  <c:v>0.36327999999999999</c:v>
                </c:pt>
                <c:pt idx="1585">
                  <c:v>0.36066999999999999</c:v>
                </c:pt>
                <c:pt idx="1586">
                  <c:v>0.35809000000000002</c:v>
                </c:pt>
                <c:pt idx="1587">
                  <c:v>0.35550999999999999</c:v>
                </c:pt>
                <c:pt idx="1588">
                  <c:v>0.35296</c:v>
                </c:pt>
                <c:pt idx="1589">
                  <c:v>0.35042000000000001</c:v>
                </c:pt>
                <c:pt idx="1590">
                  <c:v>0.34788999999999998</c:v>
                </c:pt>
                <c:pt idx="1591">
                  <c:v>0.34537000000000001</c:v>
                </c:pt>
                <c:pt idx="1592">
                  <c:v>0.34284999999999999</c:v>
                </c:pt>
                <c:pt idx="1593">
                  <c:v>0.34033999999999998</c:v>
                </c:pt>
                <c:pt idx="1594">
                  <c:v>0.33784999999999998</c:v>
                </c:pt>
                <c:pt idx="1595">
                  <c:v>0.33538000000000001</c:v>
                </c:pt>
                <c:pt idx="1596">
                  <c:v>0.33291999999999999</c:v>
                </c:pt>
                <c:pt idx="1597">
                  <c:v>0.33048</c:v>
                </c:pt>
                <c:pt idx="1598">
                  <c:v>0.32804</c:v>
                </c:pt>
                <c:pt idx="1599">
                  <c:v>0.32562000000000002</c:v>
                </c:pt>
                <c:pt idx="1600">
                  <c:v>0.32318999999999998</c:v>
                </c:pt>
                <c:pt idx="1601">
                  <c:v>0.32077</c:v>
                </c:pt>
                <c:pt idx="1602">
                  <c:v>0.31834000000000001</c:v>
                </c:pt>
                <c:pt idx="1603">
                  <c:v>0.31590000000000001</c:v>
                </c:pt>
                <c:pt idx="1604">
                  <c:v>0.31346000000000002</c:v>
                </c:pt>
                <c:pt idx="1605">
                  <c:v>0.31102000000000002</c:v>
                </c:pt>
                <c:pt idx="1606">
                  <c:v>0.30856</c:v>
                </c:pt>
                <c:pt idx="1607">
                  <c:v>0.30610999999999999</c:v>
                </c:pt>
                <c:pt idx="1608">
                  <c:v>0.30364999999999998</c:v>
                </c:pt>
                <c:pt idx="1609">
                  <c:v>0.30120000000000002</c:v>
                </c:pt>
                <c:pt idx="1610">
                  <c:v>0.29876000000000003</c:v>
                </c:pt>
                <c:pt idx="1611">
                  <c:v>0.29630000000000001</c:v>
                </c:pt>
                <c:pt idx="1612">
                  <c:v>0.29383999999999999</c:v>
                </c:pt>
                <c:pt idx="1613">
                  <c:v>0.29137000000000002</c:v>
                </c:pt>
                <c:pt idx="1614">
                  <c:v>0.28888999999999998</c:v>
                </c:pt>
                <c:pt idx="1615">
                  <c:v>0.28641</c:v>
                </c:pt>
                <c:pt idx="1616">
                  <c:v>0.28392000000000001</c:v>
                </c:pt>
                <c:pt idx="1617">
                  <c:v>0.28144000000000002</c:v>
                </c:pt>
                <c:pt idx="1618">
                  <c:v>0.27897</c:v>
                </c:pt>
                <c:pt idx="1619">
                  <c:v>0.27650000000000002</c:v>
                </c:pt>
                <c:pt idx="1620">
                  <c:v>0.27404000000000001</c:v>
                </c:pt>
                <c:pt idx="1621">
                  <c:v>0.27160000000000001</c:v>
                </c:pt>
                <c:pt idx="1622">
                  <c:v>0.26916000000000001</c:v>
                </c:pt>
                <c:pt idx="1623">
                  <c:v>0.26674999999999999</c:v>
                </c:pt>
                <c:pt idx="1624">
                  <c:v>0.26435999999999998</c:v>
                </c:pt>
                <c:pt idx="1625">
                  <c:v>0.26197999999999999</c:v>
                </c:pt>
                <c:pt idx="1626">
                  <c:v>0.25963000000000003</c:v>
                </c:pt>
                <c:pt idx="1627">
                  <c:v>0.25730999999999998</c:v>
                </c:pt>
                <c:pt idx="1628">
                  <c:v>0.25501000000000001</c:v>
                </c:pt>
                <c:pt idx="1629">
                  <c:v>0.25273000000000001</c:v>
                </c:pt>
                <c:pt idx="1630">
                  <c:v>0.25047000000000003</c:v>
                </c:pt>
                <c:pt idx="1631">
                  <c:v>0.24823000000000001</c:v>
                </c:pt>
                <c:pt idx="1632">
                  <c:v>0.246</c:v>
                </c:pt>
                <c:pt idx="1633">
                  <c:v>0.24379999999999999</c:v>
                </c:pt>
                <c:pt idx="1634">
                  <c:v>0.24160999999999999</c:v>
                </c:pt>
                <c:pt idx="1635">
                  <c:v>0.23943999999999999</c:v>
                </c:pt>
                <c:pt idx="1636">
                  <c:v>0.23727999999999999</c:v>
                </c:pt>
                <c:pt idx="1637">
                  <c:v>0.23513000000000001</c:v>
                </c:pt>
                <c:pt idx="1638">
                  <c:v>0.23297999999999999</c:v>
                </c:pt>
                <c:pt idx="1639">
                  <c:v>0.23083999999999999</c:v>
                </c:pt>
                <c:pt idx="1640">
                  <c:v>0.22869999999999999</c:v>
                </c:pt>
                <c:pt idx="1641">
                  <c:v>0.22656000000000001</c:v>
                </c:pt>
                <c:pt idx="1642">
                  <c:v>0.22442000000000001</c:v>
                </c:pt>
                <c:pt idx="1643">
                  <c:v>0.22227</c:v>
                </c:pt>
                <c:pt idx="1644">
                  <c:v>0.22011</c:v>
                </c:pt>
                <c:pt idx="1645">
                  <c:v>0.21795999999999999</c:v>
                </c:pt>
                <c:pt idx="1646">
                  <c:v>0.21581</c:v>
                </c:pt>
                <c:pt idx="1647">
                  <c:v>0.21367</c:v>
                </c:pt>
                <c:pt idx="1648">
                  <c:v>0.21153</c:v>
                </c:pt>
                <c:pt idx="1649">
                  <c:v>0.20938000000000001</c:v>
                </c:pt>
                <c:pt idx="1650">
                  <c:v>0.20724000000000001</c:v>
                </c:pt>
                <c:pt idx="1651">
                  <c:v>0.20510999999999999</c:v>
                </c:pt>
                <c:pt idx="1652">
                  <c:v>0.20297999999999999</c:v>
                </c:pt>
                <c:pt idx="1653">
                  <c:v>0.20085</c:v>
                </c:pt>
                <c:pt idx="1654">
                  <c:v>0.19874</c:v>
                </c:pt>
                <c:pt idx="1655">
                  <c:v>0.19661999999999999</c:v>
                </c:pt>
                <c:pt idx="1656">
                  <c:v>0.19450999999999999</c:v>
                </c:pt>
                <c:pt idx="1657">
                  <c:v>0.19239999999999999</c:v>
                </c:pt>
                <c:pt idx="1658">
                  <c:v>0.1903</c:v>
                </c:pt>
                <c:pt idx="1659">
                  <c:v>0.18820999999999999</c:v>
                </c:pt>
                <c:pt idx="1660">
                  <c:v>0.18612999999999999</c:v>
                </c:pt>
                <c:pt idx="1661">
                  <c:v>0.18406</c:v>
                </c:pt>
                <c:pt idx="1662">
                  <c:v>0.18201000000000001</c:v>
                </c:pt>
                <c:pt idx="1663">
                  <c:v>0.17996999999999999</c:v>
                </c:pt>
                <c:pt idx="1664">
                  <c:v>0.17795</c:v>
                </c:pt>
                <c:pt idx="1665">
                  <c:v>0.17595</c:v>
                </c:pt>
                <c:pt idx="1666">
                  <c:v>0.17397000000000001</c:v>
                </c:pt>
                <c:pt idx="1667">
                  <c:v>0.17199999999999999</c:v>
                </c:pt>
                <c:pt idx="1668">
                  <c:v>0.17005999999999999</c:v>
                </c:pt>
                <c:pt idx="1669">
                  <c:v>0.16813</c:v>
                </c:pt>
                <c:pt idx="1670">
                  <c:v>0.16622000000000001</c:v>
                </c:pt>
                <c:pt idx="1671">
                  <c:v>0.16431999999999999</c:v>
                </c:pt>
                <c:pt idx="1672">
                  <c:v>0.16242999999999999</c:v>
                </c:pt>
                <c:pt idx="1673">
                  <c:v>0.16056999999999999</c:v>
                </c:pt>
                <c:pt idx="1674">
                  <c:v>0.15872</c:v>
                </c:pt>
                <c:pt idx="1675">
                  <c:v>0.15687999999999999</c:v>
                </c:pt>
                <c:pt idx="1676">
                  <c:v>0.15507000000000001</c:v>
                </c:pt>
                <c:pt idx="1677">
                  <c:v>0.15326999999999999</c:v>
                </c:pt>
                <c:pt idx="1678">
                  <c:v>0.15149000000000001</c:v>
                </c:pt>
                <c:pt idx="1679">
                  <c:v>0.14973</c:v>
                </c:pt>
                <c:pt idx="1680">
                  <c:v>0.14799000000000001</c:v>
                </c:pt>
                <c:pt idx="1681">
                  <c:v>0.14627000000000001</c:v>
                </c:pt>
                <c:pt idx="1682">
                  <c:v>0.14457</c:v>
                </c:pt>
                <c:pt idx="1683">
                  <c:v>0.14288999999999999</c:v>
                </c:pt>
                <c:pt idx="1684">
                  <c:v>0.14122000000000001</c:v>
                </c:pt>
                <c:pt idx="1685">
                  <c:v>0.13958000000000001</c:v>
                </c:pt>
                <c:pt idx="1686">
                  <c:v>0.13796</c:v>
                </c:pt>
                <c:pt idx="1687">
                  <c:v>0.13636999999999999</c:v>
                </c:pt>
                <c:pt idx="1688">
                  <c:v>0.13481000000000001</c:v>
                </c:pt>
                <c:pt idx="1689">
                  <c:v>0.13328000000000001</c:v>
                </c:pt>
                <c:pt idx="1690">
                  <c:v>0.13175999999999999</c:v>
                </c:pt>
                <c:pt idx="1691">
                  <c:v>0.13027</c:v>
                </c:pt>
                <c:pt idx="1692">
                  <c:v>0.12881000000000001</c:v>
                </c:pt>
                <c:pt idx="1693">
                  <c:v>0.12736</c:v>
                </c:pt>
                <c:pt idx="1694">
                  <c:v>0.12592</c:v>
                </c:pt>
                <c:pt idx="1695">
                  <c:v>0.1245</c:v>
                </c:pt>
                <c:pt idx="1696">
                  <c:v>0.12307999999999999</c:v>
                </c:pt>
                <c:pt idx="1697">
                  <c:v>0.12167</c:v>
                </c:pt>
                <c:pt idx="1698">
                  <c:v>0.12027</c:v>
                </c:pt>
                <c:pt idx="1699">
                  <c:v>0.11887</c:v>
                </c:pt>
                <c:pt idx="1700">
                  <c:v>0.11747</c:v>
                </c:pt>
                <c:pt idx="1701">
                  <c:v>0.11607000000000001</c:v>
                </c:pt>
                <c:pt idx="1702">
                  <c:v>0.11469</c:v>
                </c:pt>
                <c:pt idx="1703">
                  <c:v>0.11332</c:v>
                </c:pt>
                <c:pt idx="1704">
                  <c:v>0.11197</c:v>
                </c:pt>
                <c:pt idx="1705">
                  <c:v>0.11064</c:v>
                </c:pt>
                <c:pt idx="1706">
                  <c:v>0.10933</c:v>
                </c:pt>
                <c:pt idx="1707">
                  <c:v>0.10804</c:v>
                </c:pt>
                <c:pt idx="1708">
                  <c:v>0.10678</c:v>
                </c:pt>
                <c:pt idx="1709">
                  <c:v>0.10553</c:v>
                </c:pt>
                <c:pt idx="1710">
                  <c:v>0.1043</c:v>
                </c:pt>
                <c:pt idx="1711">
                  <c:v>0.10308</c:v>
                </c:pt>
                <c:pt idx="1712">
                  <c:v>0.10188</c:v>
                </c:pt>
                <c:pt idx="1713">
                  <c:v>0.1007</c:v>
                </c:pt>
                <c:pt idx="1714">
                  <c:v>9.9545999999999996E-2</c:v>
                </c:pt>
                <c:pt idx="1715">
                  <c:v>9.8408999999999996E-2</c:v>
                </c:pt>
                <c:pt idx="1716">
                  <c:v>9.7292000000000003E-2</c:v>
                </c:pt>
                <c:pt idx="1717">
                  <c:v>9.6196000000000004E-2</c:v>
                </c:pt>
                <c:pt idx="1718">
                  <c:v>9.5116999999999993E-2</c:v>
                </c:pt>
                <c:pt idx="1719">
                  <c:v>9.4056000000000001E-2</c:v>
                </c:pt>
                <c:pt idx="1720">
                  <c:v>0.10826</c:v>
                </c:pt>
                <c:pt idx="1721">
                  <c:v>0.10713</c:v>
                </c:pt>
                <c:pt idx="1722">
                  <c:v>0.10602</c:v>
                </c:pt>
                <c:pt idx="1723">
                  <c:v>0.10492</c:v>
                </c:pt>
                <c:pt idx="1724">
                  <c:v>0.10384</c:v>
                </c:pt>
                <c:pt idx="1725">
                  <c:v>0.10278</c:v>
                </c:pt>
                <c:pt idx="1726">
                  <c:v>0.10173</c:v>
                </c:pt>
                <c:pt idx="1727">
                  <c:v>0.1007</c:v>
                </c:pt>
                <c:pt idx="1728">
                  <c:v>9.9683999999999995E-2</c:v>
                </c:pt>
                <c:pt idx="1729">
                  <c:v>9.8684999999999995E-2</c:v>
                </c:pt>
                <c:pt idx="1730">
                  <c:v>9.7702999999999998E-2</c:v>
                </c:pt>
                <c:pt idx="1731">
                  <c:v>9.6739000000000006E-2</c:v>
                </c:pt>
                <c:pt idx="1732">
                  <c:v>9.579E-2</c:v>
                </c:pt>
                <c:pt idx="1733">
                  <c:v>9.4855999999999996E-2</c:v>
                </c:pt>
                <c:pt idx="1734">
                  <c:v>9.3934000000000004E-2</c:v>
                </c:pt>
                <c:pt idx="1735">
                  <c:v>9.3024999999999997E-2</c:v>
                </c:pt>
                <c:pt idx="1736">
                  <c:v>9.2126E-2</c:v>
                </c:pt>
                <c:pt idx="1737">
                  <c:v>9.1235999999999998E-2</c:v>
                </c:pt>
                <c:pt idx="1738">
                  <c:v>9.0356000000000006E-2</c:v>
                </c:pt>
                <c:pt idx="1739">
                  <c:v>8.9484999999999995E-2</c:v>
                </c:pt>
                <c:pt idx="1740">
                  <c:v>8.8624999999999995E-2</c:v>
                </c:pt>
                <c:pt idx="1741">
                  <c:v>8.7776000000000007E-2</c:v>
                </c:pt>
                <c:pt idx="1742">
                  <c:v>8.6937E-2</c:v>
                </c:pt>
                <c:pt idx="1743">
                  <c:v>8.6109000000000005E-2</c:v>
                </c:pt>
                <c:pt idx="1744">
                  <c:v>8.5293999999999995E-2</c:v>
                </c:pt>
                <c:pt idx="1745">
                  <c:v>0.13517000000000001</c:v>
                </c:pt>
                <c:pt idx="1746">
                  <c:v>0.14144999999999999</c:v>
                </c:pt>
                <c:pt idx="1747">
                  <c:v>0.14019999999999999</c:v>
                </c:pt>
                <c:pt idx="1748">
                  <c:v>0.13897000000000001</c:v>
                </c:pt>
                <c:pt idx="1749">
                  <c:v>0.13775999999999999</c:v>
                </c:pt>
                <c:pt idx="1750">
                  <c:v>0.13657</c:v>
                </c:pt>
                <c:pt idx="1751">
                  <c:v>0.13539999999999999</c:v>
                </c:pt>
                <c:pt idx="1752">
                  <c:v>0.13425000000000001</c:v>
                </c:pt>
                <c:pt idx="1753">
                  <c:v>0.13311999999999999</c:v>
                </c:pt>
                <c:pt idx="1754">
                  <c:v>0.13200999999999999</c:v>
                </c:pt>
                <c:pt idx="1755">
                  <c:v>0.13092000000000001</c:v>
                </c:pt>
                <c:pt idx="1756">
                  <c:v>0.12984999999999999</c:v>
                </c:pt>
                <c:pt idx="1757">
                  <c:v>0.1288</c:v>
                </c:pt>
                <c:pt idx="1758">
                  <c:v>0.12776000000000001</c:v>
                </c:pt>
                <c:pt idx="1759">
                  <c:v>0.12673000000000001</c:v>
                </c:pt>
                <c:pt idx="1760">
                  <c:v>0.12572</c:v>
                </c:pt>
                <c:pt idx="1761">
                  <c:v>0.12472999999999999</c:v>
                </c:pt>
                <c:pt idx="1762">
                  <c:v>0.12375</c:v>
                </c:pt>
                <c:pt idx="1763">
                  <c:v>0.12278</c:v>
                </c:pt>
                <c:pt idx="1764">
                  <c:v>0.12182999999999999</c:v>
                </c:pt>
                <c:pt idx="1765">
                  <c:v>0.12089</c:v>
                </c:pt>
                <c:pt idx="1766">
                  <c:v>0.11996</c:v>
                </c:pt>
                <c:pt idx="1767">
                  <c:v>0.11905</c:v>
                </c:pt>
                <c:pt idx="1768">
                  <c:v>0.11814</c:v>
                </c:pt>
                <c:pt idx="1769">
                  <c:v>0.11724999999999999</c:v>
                </c:pt>
                <c:pt idx="1770">
                  <c:v>0.11638</c:v>
                </c:pt>
                <c:pt idx="1771">
                  <c:v>0.11551</c:v>
                </c:pt>
                <c:pt idx="1772">
                  <c:v>0.11466</c:v>
                </c:pt>
                <c:pt idx="1773">
                  <c:v>0.11382</c:v>
                </c:pt>
                <c:pt idx="1774">
                  <c:v>0.11298999999999999</c:v>
                </c:pt>
                <c:pt idx="1775">
                  <c:v>0.11217000000000001</c:v>
                </c:pt>
                <c:pt idx="1776">
                  <c:v>0.11137</c:v>
                </c:pt>
                <c:pt idx="1777">
                  <c:v>0.11057</c:v>
                </c:pt>
                <c:pt idx="1778">
                  <c:v>0.10979</c:v>
                </c:pt>
                <c:pt idx="1779">
                  <c:v>0.10901</c:v>
                </c:pt>
                <c:pt idx="1780">
                  <c:v>0.10824</c:v>
                </c:pt>
                <c:pt idx="1781">
                  <c:v>0.10749</c:v>
                </c:pt>
                <c:pt idx="1782">
                  <c:v>0.10674</c:v>
                </c:pt>
                <c:pt idx="1783">
                  <c:v>0.10600999999999999</c:v>
                </c:pt>
                <c:pt idx="1784">
                  <c:v>0.10528</c:v>
                </c:pt>
                <c:pt idx="1785">
                  <c:v>0.10457</c:v>
                </c:pt>
                <c:pt idx="1786">
                  <c:v>0.10388</c:v>
                </c:pt>
                <c:pt idx="1787">
                  <c:v>0.1032</c:v>
                </c:pt>
                <c:pt idx="1788">
                  <c:v>0.10252</c:v>
                </c:pt>
                <c:pt idx="1789">
                  <c:v>0.10186000000000001</c:v>
                </c:pt>
                <c:pt idx="1790">
                  <c:v>0.10120999999999999</c:v>
                </c:pt>
                <c:pt idx="1791">
                  <c:v>0.10057000000000001</c:v>
                </c:pt>
                <c:pt idx="1792">
                  <c:v>9.9945000000000006E-2</c:v>
                </c:pt>
                <c:pt idx="1793">
                  <c:v>9.9329000000000001E-2</c:v>
                </c:pt>
                <c:pt idx="1794">
                  <c:v>9.8724000000000006E-2</c:v>
                </c:pt>
                <c:pt idx="1795">
                  <c:v>9.8130999999999996E-2</c:v>
                </c:pt>
                <c:pt idx="1796">
                  <c:v>9.7549999999999998E-2</c:v>
                </c:pt>
                <c:pt idx="1797">
                  <c:v>9.6979999999999997E-2</c:v>
                </c:pt>
                <c:pt idx="1798">
                  <c:v>9.6421000000000007E-2</c:v>
                </c:pt>
                <c:pt idx="1799">
                  <c:v>9.5874000000000001E-2</c:v>
                </c:pt>
                <c:pt idx="1800">
                  <c:v>9.5336000000000004E-2</c:v>
                </c:pt>
                <c:pt idx="1801">
                  <c:v>9.4805E-2</c:v>
                </c:pt>
                <c:pt idx="1802">
                  <c:v>9.4280000000000003E-2</c:v>
                </c:pt>
                <c:pt idx="1803">
                  <c:v>9.3756999999999993E-2</c:v>
                </c:pt>
                <c:pt idx="1804">
                  <c:v>9.3235999999999999E-2</c:v>
                </c:pt>
                <c:pt idx="1805">
                  <c:v>9.2717999999999995E-2</c:v>
                </c:pt>
                <c:pt idx="1806">
                  <c:v>9.2202999999999993E-2</c:v>
                </c:pt>
                <c:pt idx="1807">
                  <c:v>9.1690999999999995E-2</c:v>
                </c:pt>
                <c:pt idx="1808">
                  <c:v>9.1184000000000001E-2</c:v>
                </c:pt>
                <c:pt idx="1809">
                  <c:v>9.0680999999999998E-2</c:v>
                </c:pt>
                <c:pt idx="1810">
                  <c:v>9.0186000000000002E-2</c:v>
                </c:pt>
                <c:pt idx="1811">
                  <c:v>8.9699000000000001E-2</c:v>
                </c:pt>
                <c:pt idx="1812">
                  <c:v>8.9219000000000007E-2</c:v>
                </c:pt>
                <c:pt idx="1813">
                  <c:v>8.8747999999999994E-2</c:v>
                </c:pt>
                <c:pt idx="1814">
                  <c:v>8.8283E-2</c:v>
                </c:pt>
                <c:pt idx="1815">
                  <c:v>8.7823999999999999E-2</c:v>
                </c:pt>
                <c:pt idx="1816">
                  <c:v>8.7371000000000004E-2</c:v>
                </c:pt>
                <c:pt idx="1817">
                  <c:v>8.6921999999999999E-2</c:v>
                </c:pt>
                <c:pt idx="1818">
                  <c:v>8.6477999999999999E-2</c:v>
                </c:pt>
                <c:pt idx="1819">
                  <c:v>8.6039000000000004E-2</c:v>
                </c:pt>
                <c:pt idx="1820">
                  <c:v>8.5605000000000001E-2</c:v>
                </c:pt>
                <c:pt idx="1821">
                  <c:v>8.5176000000000002E-2</c:v>
                </c:pt>
                <c:pt idx="1822">
                  <c:v>8.4753999999999996E-2</c:v>
                </c:pt>
                <c:pt idx="1823">
                  <c:v>8.4336999999999995E-2</c:v>
                </c:pt>
                <c:pt idx="1824">
                  <c:v>8.3926000000000001E-2</c:v>
                </c:pt>
                <c:pt idx="1825">
                  <c:v>8.3518999999999996E-2</c:v>
                </c:pt>
                <c:pt idx="1826">
                  <c:v>8.3116999999999996E-2</c:v>
                </c:pt>
                <c:pt idx="1827">
                  <c:v>8.2716999999999999E-2</c:v>
                </c:pt>
                <c:pt idx="1828">
                  <c:v>8.2320000000000004E-2</c:v>
                </c:pt>
                <c:pt idx="1829">
                  <c:v>8.1925999999999999E-2</c:v>
                </c:pt>
                <c:pt idx="1830">
                  <c:v>8.1532999999999994E-2</c:v>
                </c:pt>
                <c:pt idx="1831">
                  <c:v>8.1141000000000005E-2</c:v>
                </c:pt>
                <c:pt idx="1832">
                  <c:v>8.0749000000000001E-2</c:v>
                </c:pt>
                <c:pt idx="1833">
                  <c:v>8.0356999999999998E-2</c:v>
                </c:pt>
                <c:pt idx="1834">
                  <c:v>7.9963000000000006E-2</c:v>
                </c:pt>
                <c:pt idx="1835">
                  <c:v>7.9570000000000002E-2</c:v>
                </c:pt>
                <c:pt idx="1836">
                  <c:v>7.9174999999999995E-2</c:v>
                </c:pt>
                <c:pt idx="1837">
                  <c:v>7.8780000000000003E-2</c:v>
                </c:pt>
                <c:pt idx="1838">
                  <c:v>7.8383999999999995E-2</c:v>
                </c:pt>
                <c:pt idx="1839">
                  <c:v>7.7988000000000002E-2</c:v>
                </c:pt>
                <c:pt idx="1840">
                  <c:v>7.7591999999999994E-2</c:v>
                </c:pt>
                <c:pt idx="1841">
                  <c:v>7.7197000000000002E-2</c:v>
                </c:pt>
                <c:pt idx="1842">
                  <c:v>7.6804999999999998E-2</c:v>
                </c:pt>
                <c:pt idx="1843">
                  <c:v>7.6414999999999997E-2</c:v>
                </c:pt>
                <c:pt idx="1844">
                  <c:v>7.6027999999999998E-2</c:v>
                </c:pt>
                <c:pt idx="1845">
                  <c:v>7.5645000000000004E-2</c:v>
                </c:pt>
                <c:pt idx="1846">
                  <c:v>7.5263999999999998E-2</c:v>
                </c:pt>
                <c:pt idx="1847">
                  <c:v>7.4888999999999997E-2</c:v>
                </c:pt>
                <c:pt idx="1848">
                  <c:v>7.4519000000000002E-2</c:v>
                </c:pt>
                <c:pt idx="1849">
                  <c:v>7.4154999999999999E-2</c:v>
                </c:pt>
                <c:pt idx="1850">
                  <c:v>7.3798000000000002E-2</c:v>
                </c:pt>
                <c:pt idx="1851">
                  <c:v>7.3445999999999997E-2</c:v>
                </c:pt>
                <c:pt idx="1852">
                  <c:v>7.3099999999999998E-2</c:v>
                </c:pt>
                <c:pt idx="1853">
                  <c:v>7.2758000000000003E-2</c:v>
                </c:pt>
                <c:pt idx="1854">
                  <c:v>7.2419999999999998E-2</c:v>
                </c:pt>
                <c:pt idx="1855">
                  <c:v>7.2084999999999996E-2</c:v>
                </c:pt>
                <c:pt idx="1856">
                  <c:v>7.1753999999999998E-2</c:v>
                </c:pt>
                <c:pt idx="1857">
                  <c:v>7.1425000000000002E-2</c:v>
                </c:pt>
                <c:pt idx="1858">
                  <c:v>7.1097999999999995E-2</c:v>
                </c:pt>
                <c:pt idx="1859">
                  <c:v>7.0774000000000004E-2</c:v>
                </c:pt>
                <c:pt idx="1860">
                  <c:v>7.0449999999999999E-2</c:v>
                </c:pt>
                <c:pt idx="1861">
                  <c:v>7.0126999999999995E-2</c:v>
                </c:pt>
                <c:pt idx="1862">
                  <c:v>6.9805000000000006E-2</c:v>
                </c:pt>
                <c:pt idx="1863">
                  <c:v>6.9482000000000002E-2</c:v>
                </c:pt>
                <c:pt idx="1864">
                  <c:v>6.9159999999999999E-2</c:v>
                </c:pt>
                <c:pt idx="1865">
                  <c:v>6.8838999999999997E-2</c:v>
                </c:pt>
                <c:pt idx="1866">
                  <c:v>6.8518999999999997E-2</c:v>
                </c:pt>
                <c:pt idx="1867">
                  <c:v>6.8198999999999996E-2</c:v>
                </c:pt>
                <c:pt idx="1868">
                  <c:v>6.7880999999999997E-2</c:v>
                </c:pt>
                <c:pt idx="1869">
                  <c:v>6.7561999999999997E-2</c:v>
                </c:pt>
                <c:pt idx="1870">
                  <c:v>6.7243999999999998E-2</c:v>
                </c:pt>
                <c:pt idx="1871">
                  <c:v>6.6925999999999999E-2</c:v>
                </c:pt>
                <c:pt idx="1872">
                  <c:v>6.6607E-2</c:v>
                </c:pt>
                <c:pt idx="1873">
                  <c:v>6.6288E-2</c:v>
                </c:pt>
                <c:pt idx="1874">
                  <c:v>6.5969E-2</c:v>
                </c:pt>
                <c:pt idx="1875">
                  <c:v>6.5648999999999999E-2</c:v>
                </c:pt>
                <c:pt idx="1876">
                  <c:v>6.5327999999999997E-2</c:v>
                </c:pt>
                <c:pt idx="1877">
                  <c:v>6.5006999999999995E-2</c:v>
                </c:pt>
                <c:pt idx="1878">
                  <c:v>6.4683000000000004E-2</c:v>
                </c:pt>
                <c:pt idx="1879">
                  <c:v>6.4357999999999999E-2</c:v>
                </c:pt>
                <c:pt idx="1880">
                  <c:v>6.4031000000000005E-2</c:v>
                </c:pt>
                <c:pt idx="1881">
                  <c:v>6.3702999999999996E-2</c:v>
                </c:pt>
                <c:pt idx="1882">
                  <c:v>6.3372999999999999E-2</c:v>
                </c:pt>
                <c:pt idx="1883">
                  <c:v>6.3043000000000002E-2</c:v>
                </c:pt>
                <c:pt idx="1884">
                  <c:v>6.2712000000000004E-2</c:v>
                </c:pt>
                <c:pt idx="1885">
                  <c:v>6.2382E-2</c:v>
                </c:pt>
                <c:pt idx="1886">
                  <c:v>6.2053999999999998E-2</c:v>
                </c:pt>
                <c:pt idx="1887">
                  <c:v>6.1726999999999997E-2</c:v>
                </c:pt>
                <c:pt idx="1888">
                  <c:v>6.1401999999999998E-2</c:v>
                </c:pt>
                <c:pt idx="1889">
                  <c:v>6.1079000000000001E-2</c:v>
                </c:pt>
                <c:pt idx="1890">
                  <c:v>6.0760000000000002E-2</c:v>
                </c:pt>
                <c:pt idx="1891">
                  <c:v>6.0442999999999997E-2</c:v>
                </c:pt>
                <c:pt idx="1892">
                  <c:v>6.0129000000000002E-2</c:v>
                </c:pt>
                <c:pt idx="1893">
                  <c:v>5.9817000000000002E-2</c:v>
                </c:pt>
                <c:pt idx="1894">
                  <c:v>5.9506999999999997E-2</c:v>
                </c:pt>
                <c:pt idx="1895">
                  <c:v>5.9198000000000001E-2</c:v>
                </c:pt>
                <c:pt idx="1896">
                  <c:v>7.1854000000000001E-2</c:v>
                </c:pt>
                <c:pt idx="1897">
                  <c:v>7.1479000000000001E-2</c:v>
                </c:pt>
                <c:pt idx="1898">
                  <c:v>7.1104000000000001E-2</c:v>
                </c:pt>
                <c:pt idx="1899">
                  <c:v>7.0730000000000001E-2</c:v>
                </c:pt>
                <c:pt idx="1900">
                  <c:v>7.0356000000000002E-2</c:v>
                </c:pt>
                <c:pt idx="1901">
                  <c:v>6.9982000000000003E-2</c:v>
                </c:pt>
                <c:pt idx="1902">
                  <c:v>6.9608000000000003E-2</c:v>
                </c:pt>
                <c:pt idx="1903">
                  <c:v>6.9233000000000003E-2</c:v>
                </c:pt>
                <c:pt idx="1904">
                  <c:v>6.8858000000000003E-2</c:v>
                </c:pt>
                <c:pt idx="1905">
                  <c:v>6.8481E-2</c:v>
                </c:pt>
                <c:pt idx="1906">
                  <c:v>6.8104999999999999E-2</c:v>
                </c:pt>
                <c:pt idx="1907">
                  <c:v>7.5895000000000004E-2</c:v>
                </c:pt>
                <c:pt idx="1908">
                  <c:v>8.1497E-2</c:v>
                </c:pt>
                <c:pt idx="1909">
                  <c:v>8.1046000000000007E-2</c:v>
                </c:pt>
                <c:pt idx="1910">
                  <c:v>8.0597000000000002E-2</c:v>
                </c:pt>
                <c:pt idx="1911">
                  <c:v>8.0147999999999997E-2</c:v>
                </c:pt>
                <c:pt idx="1912">
                  <c:v>7.9699999999999993E-2</c:v>
                </c:pt>
                <c:pt idx="1913">
                  <c:v>7.9251000000000002E-2</c:v>
                </c:pt>
                <c:pt idx="1914">
                  <c:v>7.8798999999999994E-2</c:v>
                </c:pt>
                <c:pt idx="1915">
                  <c:v>7.8343999999999997E-2</c:v>
                </c:pt>
                <c:pt idx="1916">
                  <c:v>7.7884999999999996E-2</c:v>
                </c:pt>
                <c:pt idx="1917">
                  <c:v>7.7421000000000004E-2</c:v>
                </c:pt>
                <c:pt idx="1918">
                  <c:v>7.6952999999999994E-2</c:v>
                </c:pt>
                <c:pt idx="1919">
                  <c:v>7.6480999999999993E-2</c:v>
                </c:pt>
                <c:pt idx="1920">
                  <c:v>7.6005000000000003E-2</c:v>
                </c:pt>
                <c:pt idx="1921">
                  <c:v>7.5524999999999995E-2</c:v>
                </c:pt>
                <c:pt idx="1922">
                  <c:v>7.5042999999999999E-2</c:v>
                </c:pt>
                <c:pt idx="1923">
                  <c:v>7.4557999999999999E-2</c:v>
                </c:pt>
                <c:pt idx="1924">
                  <c:v>7.4069999999999997E-2</c:v>
                </c:pt>
                <c:pt idx="1925">
                  <c:v>7.3578000000000005E-2</c:v>
                </c:pt>
                <c:pt idx="1926">
                  <c:v>7.3080000000000006E-2</c:v>
                </c:pt>
                <c:pt idx="1927">
                  <c:v>7.2580000000000006E-2</c:v>
                </c:pt>
                <c:pt idx="1928">
                  <c:v>7.2078000000000003E-2</c:v>
                </c:pt>
                <c:pt idx="1929">
                  <c:v>7.1576000000000001E-2</c:v>
                </c:pt>
                <c:pt idx="1930">
                  <c:v>7.1074999999999999E-2</c:v>
                </c:pt>
                <c:pt idx="1931">
                  <c:v>7.0577000000000001E-2</c:v>
                </c:pt>
                <c:pt idx="1932">
                  <c:v>7.0083999999999994E-2</c:v>
                </c:pt>
                <c:pt idx="1933">
                  <c:v>6.9595000000000004E-2</c:v>
                </c:pt>
                <c:pt idx="1934">
                  <c:v>6.9111000000000006E-2</c:v>
                </c:pt>
                <c:pt idx="1935">
                  <c:v>6.8631999999999999E-2</c:v>
                </c:pt>
                <c:pt idx="1936">
                  <c:v>6.8155999999999994E-2</c:v>
                </c:pt>
                <c:pt idx="1937">
                  <c:v>7.0581000000000005E-2</c:v>
                </c:pt>
                <c:pt idx="1938">
                  <c:v>8.2701999999999998E-2</c:v>
                </c:pt>
                <c:pt idx="1939">
                  <c:v>8.2128999999999994E-2</c:v>
                </c:pt>
                <c:pt idx="1940">
                  <c:v>8.1560999999999995E-2</c:v>
                </c:pt>
                <c:pt idx="1941">
                  <c:v>8.0998000000000001E-2</c:v>
                </c:pt>
                <c:pt idx="1942">
                  <c:v>8.0437999999999996E-2</c:v>
                </c:pt>
                <c:pt idx="1943">
                  <c:v>7.9880000000000007E-2</c:v>
                </c:pt>
                <c:pt idx="1944">
                  <c:v>7.9322000000000004E-2</c:v>
                </c:pt>
                <c:pt idx="1945">
                  <c:v>7.8766000000000003E-2</c:v>
                </c:pt>
                <c:pt idx="1946">
                  <c:v>7.8212000000000004E-2</c:v>
                </c:pt>
                <c:pt idx="1947">
                  <c:v>7.7660000000000007E-2</c:v>
                </c:pt>
                <c:pt idx="1948">
                  <c:v>7.7109999999999998E-2</c:v>
                </c:pt>
                <c:pt idx="1949">
                  <c:v>7.6561000000000004E-2</c:v>
                </c:pt>
                <c:pt idx="1950">
                  <c:v>7.6012999999999997E-2</c:v>
                </c:pt>
                <c:pt idx="1951">
                  <c:v>7.5466000000000005E-2</c:v>
                </c:pt>
                <c:pt idx="1952">
                  <c:v>7.492E-2</c:v>
                </c:pt>
                <c:pt idx="1953">
                  <c:v>7.4376999999999999E-2</c:v>
                </c:pt>
                <c:pt idx="1954">
                  <c:v>7.3834999999999998E-2</c:v>
                </c:pt>
                <c:pt idx="1955">
                  <c:v>7.3294999999999999E-2</c:v>
                </c:pt>
                <c:pt idx="1956">
                  <c:v>7.2756000000000001E-2</c:v>
                </c:pt>
                <c:pt idx="1957">
                  <c:v>7.2216000000000002E-2</c:v>
                </c:pt>
                <c:pt idx="1958">
                  <c:v>7.1676000000000004E-2</c:v>
                </c:pt>
                <c:pt idx="1959">
                  <c:v>7.1136000000000005E-2</c:v>
                </c:pt>
                <c:pt idx="1960">
                  <c:v>7.0596999999999993E-2</c:v>
                </c:pt>
                <c:pt idx="1961">
                  <c:v>7.0059999999999997E-2</c:v>
                </c:pt>
                <c:pt idx="1962">
                  <c:v>6.9526000000000004E-2</c:v>
                </c:pt>
                <c:pt idx="1963">
                  <c:v>6.8995000000000001E-2</c:v>
                </c:pt>
                <c:pt idx="1964">
                  <c:v>6.8467E-2</c:v>
                </c:pt>
                <c:pt idx="1965">
                  <c:v>6.7942000000000002E-2</c:v>
                </c:pt>
                <c:pt idx="1966">
                  <c:v>6.7419999999999994E-2</c:v>
                </c:pt>
                <c:pt idx="1967">
                  <c:v>6.6899E-2</c:v>
                </c:pt>
                <c:pt idx="1968">
                  <c:v>6.6378999999999994E-2</c:v>
                </c:pt>
                <c:pt idx="1969">
                  <c:v>6.5859000000000001E-2</c:v>
                </c:pt>
                <c:pt idx="1970">
                  <c:v>6.5336000000000005E-2</c:v>
                </c:pt>
                <c:pt idx="1971">
                  <c:v>6.4810000000000006E-2</c:v>
                </c:pt>
                <c:pt idx="1972">
                  <c:v>6.4280000000000004E-2</c:v>
                </c:pt>
                <c:pt idx="1973">
                  <c:v>6.3749E-2</c:v>
                </c:pt>
                <c:pt idx="1974">
                  <c:v>6.3215999999999994E-2</c:v>
                </c:pt>
                <c:pt idx="1975">
                  <c:v>6.2683000000000003E-2</c:v>
                </c:pt>
                <c:pt idx="1976">
                  <c:v>6.2149999999999997E-2</c:v>
                </c:pt>
                <c:pt idx="1977">
                  <c:v>6.1617999999999999E-2</c:v>
                </c:pt>
                <c:pt idx="1978">
                  <c:v>6.1088999999999997E-2</c:v>
                </c:pt>
                <c:pt idx="1979">
                  <c:v>6.0565000000000001E-2</c:v>
                </c:pt>
                <c:pt idx="1980">
                  <c:v>6.0046000000000002E-2</c:v>
                </c:pt>
                <c:pt idx="1981">
                  <c:v>5.9532000000000002E-2</c:v>
                </c:pt>
                <c:pt idx="1982">
                  <c:v>5.9024E-2</c:v>
                </c:pt>
                <c:pt idx="1983">
                  <c:v>5.8520999999999997E-2</c:v>
                </c:pt>
                <c:pt idx="1984">
                  <c:v>5.8021999999999997E-2</c:v>
                </c:pt>
                <c:pt idx="1985">
                  <c:v>5.7527000000000002E-2</c:v>
                </c:pt>
                <c:pt idx="1986">
                  <c:v>5.7033E-2</c:v>
                </c:pt>
                <c:pt idx="1987">
                  <c:v>5.6541000000000001E-2</c:v>
                </c:pt>
                <c:pt idx="1988">
                  <c:v>5.6049000000000002E-2</c:v>
                </c:pt>
                <c:pt idx="1989">
                  <c:v>5.5557000000000002E-2</c:v>
                </c:pt>
                <c:pt idx="1990">
                  <c:v>5.5065000000000003E-2</c:v>
                </c:pt>
                <c:pt idx="1991">
                  <c:v>5.4573000000000003E-2</c:v>
                </c:pt>
                <c:pt idx="1992">
                  <c:v>5.4081999999999998E-2</c:v>
                </c:pt>
                <c:pt idx="1993">
                  <c:v>5.3591E-2</c:v>
                </c:pt>
                <c:pt idx="1994">
                  <c:v>5.3097999999999999E-2</c:v>
                </c:pt>
                <c:pt idx="1995">
                  <c:v>5.2604999999999999E-2</c:v>
                </c:pt>
                <c:pt idx="1996">
                  <c:v>5.2111999999999999E-2</c:v>
                </c:pt>
                <c:pt idx="1997">
                  <c:v>5.1618999999999998E-2</c:v>
                </c:pt>
                <c:pt idx="1998">
                  <c:v>5.1125999999999998E-2</c:v>
                </c:pt>
                <c:pt idx="1999">
                  <c:v>5.0633999999999998E-2</c:v>
                </c:pt>
                <c:pt idx="2000">
                  <c:v>5.0144000000000001E-2</c:v>
                </c:pt>
                <c:pt idx="2001">
                  <c:v>4.9654999999999998E-2</c:v>
                </c:pt>
                <c:pt idx="2002">
                  <c:v>4.9167000000000002E-2</c:v>
                </c:pt>
                <c:pt idx="2003">
                  <c:v>4.8681000000000002E-2</c:v>
                </c:pt>
                <c:pt idx="2004">
                  <c:v>4.8196000000000003E-2</c:v>
                </c:pt>
                <c:pt idx="2005">
                  <c:v>4.7711999999999997E-2</c:v>
                </c:pt>
                <c:pt idx="2006">
                  <c:v>4.7229E-2</c:v>
                </c:pt>
                <c:pt idx="2007">
                  <c:v>4.6746999999999997E-2</c:v>
                </c:pt>
                <c:pt idx="2008">
                  <c:v>4.6266000000000002E-2</c:v>
                </c:pt>
                <c:pt idx="2009">
                  <c:v>4.5787000000000001E-2</c:v>
                </c:pt>
                <c:pt idx="2010">
                  <c:v>4.5309000000000002E-2</c:v>
                </c:pt>
                <c:pt idx="2011">
                  <c:v>4.4831000000000003E-2</c:v>
                </c:pt>
                <c:pt idx="2012">
                  <c:v>4.4353999999999998E-2</c:v>
                </c:pt>
                <c:pt idx="2013">
                  <c:v>4.3878E-2</c:v>
                </c:pt>
                <c:pt idx="2014">
                  <c:v>4.3402000000000003E-2</c:v>
                </c:pt>
                <c:pt idx="2015">
                  <c:v>4.2928000000000001E-2</c:v>
                </c:pt>
                <c:pt idx="2016">
                  <c:v>4.2457000000000002E-2</c:v>
                </c:pt>
                <c:pt idx="2017">
                  <c:v>4.1988999999999999E-2</c:v>
                </c:pt>
                <c:pt idx="2018">
                  <c:v>4.1524999999999999E-2</c:v>
                </c:pt>
                <c:pt idx="2019">
                  <c:v>4.1063000000000002E-2</c:v>
                </c:pt>
                <c:pt idx="2020">
                  <c:v>4.0606000000000003E-2</c:v>
                </c:pt>
                <c:pt idx="2021">
                  <c:v>4.0154000000000002E-2</c:v>
                </c:pt>
                <c:pt idx="2022">
                  <c:v>3.9705999999999998E-2</c:v>
                </c:pt>
                <c:pt idx="2023">
                  <c:v>3.9261999999999998E-2</c:v>
                </c:pt>
                <c:pt idx="2024">
                  <c:v>3.882E-2</c:v>
                </c:pt>
                <c:pt idx="2025">
                  <c:v>3.8381999999999999E-2</c:v>
                </c:pt>
                <c:pt idx="2026">
                  <c:v>3.7948000000000003E-2</c:v>
                </c:pt>
                <c:pt idx="2027">
                  <c:v>3.7518999999999997E-2</c:v>
                </c:pt>
                <c:pt idx="2028">
                  <c:v>3.7095999999999997E-2</c:v>
                </c:pt>
                <c:pt idx="2029">
                  <c:v>3.6679000000000003E-2</c:v>
                </c:pt>
                <c:pt idx="2030">
                  <c:v>3.6268000000000002E-2</c:v>
                </c:pt>
                <c:pt idx="2031">
                  <c:v>3.5860999999999997E-2</c:v>
                </c:pt>
                <c:pt idx="2032">
                  <c:v>3.5458999999999997E-2</c:v>
                </c:pt>
                <c:pt idx="2033">
                  <c:v>3.5060000000000001E-2</c:v>
                </c:pt>
                <c:pt idx="2034">
                  <c:v>3.4664E-2</c:v>
                </c:pt>
                <c:pt idx="2035">
                  <c:v>3.4271999999999997E-2</c:v>
                </c:pt>
                <c:pt idx="2036">
                  <c:v>3.3883999999999997E-2</c:v>
                </c:pt>
                <c:pt idx="2037">
                  <c:v>3.3499000000000001E-2</c:v>
                </c:pt>
                <c:pt idx="2038">
                  <c:v>3.3118000000000002E-2</c:v>
                </c:pt>
                <c:pt idx="2039">
                  <c:v>3.2739999999999998E-2</c:v>
                </c:pt>
                <c:pt idx="2040">
                  <c:v>3.2365999999999999E-2</c:v>
                </c:pt>
                <c:pt idx="2041">
                  <c:v>3.1995000000000003E-2</c:v>
                </c:pt>
                <c:pt idx="2042">
                  <c:v>3.1627000000000002E-2</c:v>
                </c:pt>
                <c:pt idx="2043">
                  <c:v>3.1261999999999998E-2</c:v>
                </c:pt>
                <c:pt idx="2044">
                  <c:v>3.0897999999999998E-2</c:v>
                </c:pt>
                <c:pt idx="2045">
                  <c:v>3.0535E-2</c:v>
                </c:pt>
                <c:pt idx="2046">
                  <c:v>3.0176000000000001E-2</c:v>
                </c:pt>
                <c:pt idx="2047">
                  <c:v>2.9819999999999999E-2</c:v>
                </c:pt>
                <c:pt idx="2048">
                  <c:v>2.9468000000000001E-2</c:v>
                </c:pt>
                <c:pt idx="2049">
                  <c:v>2.9121999999999999E-2</c:v>
                </c:pt>
                <c:pt idx="2050">
                  <c:v>2.8778999999999999E-2</c:v>
                </c:pt>
                <c:pt idx="2051">
                  <c:v>2.8441999999999999E-2</c:v>
                </c:pt>
                <c:pt idx="2052">
                  <c:v>2.8108000000000001E-2</c:v>
                </c:pt>
                <c:pt idx="2053">
                  <c:v>2.7777E-2</c:v>
                </c:pt>
                <c:pt idx="2054">
                  <c:v>2.7449999999999999E-2</c:v>
                </c:pt>
                <c:pt idx="2055">
                  <c:v>2.7126000000000001E-2</c:v>
                </c:pt>
                <c:pt idx="2056">
                  <c:v>2.6804999999999999E-2</c:v>
                </c:pt>
                <c:pt idx="2057">
                  <c:v>2.6487E-2</c:v>
                </c:pt>
                <c:pt idx="2058">
                  <c:v>2.6172999999999998E-2</c:v>
                </c:pt>
                <c:pt idx="2059">
                  <c:v>2.5862E-2</c:v>
                </c:pt>
                <c:pt idx="2060">
                  <c:v>2.5554E-2</c:v>
                </c:pt>
                <c:pt idx="2061">
                  <c:v>2.5249000000000001E-2</c:v>
                </c:pt>
                <c:pt idx="2062">
                  <c:v>2.4947E-2</c:v>
                </c:pt>
                <c:pt idx="2063">
                  <c:v>2.4646999999999999E-2</c:v>
                </c:pt>
                <c:pt idx="2064">
                  <c:v>2.435E-2</c:v>
                </c:pt>
                <c:pt idx="2065">
                  <c:v>2.4056000000000001E-2</c:v>
                </c:pt>
                <c:pt idx="2066">
                  <c:v>2.3765000000000001E-2</c:v>
                </c:pt>
                <c:pt idx="2067">
                  <c:v>2.3477000000000001E-2</c:v>
                </c:pt>
                <c:pt idx="2068">
                  <c:v>2.3192999999999998E-2</c:v>
                </c:pt>
                <c:pt idx="2069">
                  <c:v>2.2911999999999998E-2</c:v>
                </c:pt>
                <c:pt idx="2070">
                  <c:v>2.2634999999999999E-2</c:v>
                </c:pt>
                <c:pt idx="2071">
                  <c:v>2.2363999999999998E-2</c:v>
                </c:pt>
                <c:pt idx="2072">
                  <c:v>2.2098E-2</c:v>
                </c:pt>
                <c:pt idx="2073">
                  <c:v>2.1836999999999999E-2</c:v>
                </c:pt>
                <c:pt idx="2074">
                  <c:v>2.1579000000000001E-2</c:v>
                </c:pt>
                <c:pt idx="2075">
                  <c:v>2.1325E-2</c:v>
                </c:pt>
                <c:pt idx="2076">
                  <c:v>2.1073999999999999E-2</c:v>
                </c:pt>
                <c:pt idx="2077">
                  <c:v>2.0826000000000001E-2</c:v>
                </c:pt>
                <c:pt idx="2078">
                  <c:v>2.0580999999999999E-2</c:v>
                </c:pt>
                <c:pt idx="2079">
                  <c:v>2.0337999999999998E-2</c:v>
                </c:pt>
                <c:pt idx="2080">
                  <c:v>2.0098000000000001E-2</c:v>
                </c:pt>
                <c:pt idx="2081">
                  <c:v>1.9862000000000001E-2</c:v>
                </c:pt>
                <c:pt idx="2082">
                  <c:v>1.9629000000000001E-2</c:v>
                </c:pt>
                <c:pt idx="2083">
                  <c:v>1.9400000000000001E-2</c:v>
                </c:pt>
                <c:pt idx="2084">
                  <c:v>1.9174E-2</c:v>
                </c:pt>
                <c:pt idx="2085">
                  <c:v>1.8952E-2</c:v>
                </c:pt>
                <c:pt idx="2086">
                  <c:v>1.8731999999999999E-2</c:v>
                </c:pt>
                <c:pt idx="2087">
                  <c:v>1.8516999999999999E-2</c:v>
                </c:pt>
                <c:pt idx="2088">
                  <c:v>1.8304999999999998E-2</c:v>
                </c:pt>
                <c:pt idx="2089">
                  <c:v>1.8096999999999999E-2</c:v>
                </c:pt>
                <c:pt idx="2090">
                  <c:v>1.7892000000000002E-2</c:v>
                </c:pt>
                <c:pt idx="2091">
                  <c:v>1.7691999999999999E-2</c:v>
                </c:pt>
                <c:pt idx="2092">
                  <c:v>1.7496000000000001E-2</c:v>
                </c:pt>
                <c:pt idx="2093">
                  <c:v>1.7302999999999999E-2</c:v>
                </c:pt>
                <c:pt idx="2094">
                  <c:v>1.7113E-2</c:v>
                </c:pt>
                <c:pt idx="2095">
                  <c:v>1.6927000000000001E-2</c:v>
                </c:pt>
                <c:pt idx="2096">
                  <c:v>1.6743999999999998E-2</c:v>
                </c:pt>
                <c:pt idx="2097">
                  <c:v>1.6563999999999999E-2</c:v>
                </c:pt>
                <c:pt idx="2098">
                  <c:v>1.6386999999999999E-2</c:v>
                </c:pt>
                <c:pt idx="2099">
                  <c:v>1.6213000000000002E-2</c:v>
                </c:pt>
                <c:pt idx="2100">
                  <c:v>1.6042000000000001E-2</c:v>
                </c:pt>
                <c:pt idx="2101">
                  <c:v>1.5873999999999999E-2</c:v>
                </c:pt>
                <c:pt idx="2102">
                  <c:v>1.5708E-2</c:v>
                </c:pt>
                <c:pt idx="2103">
                  <c:v>1.5545E-2</c:v>
                </c:pt>
                <c:pt idx="2104">
                  <c:v>1.5384E-2</c:v>
                </c:pt>
                <c:pt idx="2105">
                  <c:v>1.5224E-2</c:v>
                </c:pt>
                <c:pt idx="2106">
                  <c:v>1.5067000000000001E-2</c:v>
                </c:pt>
                <c:pt idx="2107">
                  <c:v>1.4912E-2</c:v>
                </c:pt>
                <c:pt idx="2108">
                  <c:v>1.4760000000000001E-2</c:v>
                </c:pt>
                <c:pt idx="2109">
                  <c:v>1.461E-2</c:v>
                </c:pt>
                <c:pt idx="2110">
                  <c:v>1.4461E-2</c:v>
                </c:pt>
                <c:pt idx="2111">
                  <c:v>1.4315E-2</c:v>
                </c:pt>
                <c:pt idx="2112">
                  <c:v>1.4168999999999999E-2</c:v>
                </c:pt>
                <c:pt idx="2113">
                  <c:v>1.4026E-2</c:v>
                </c:pt>
                <c:pt idx="2114">
                  <c:v>1.3884000000000001E-2</c:v>
                </c:pt>
                <c:pt idx="2115">
                  <c:v>1.3743E-2</c:v>
                </c:pt>
                <c:pt idx="2116">
                  <c:v>1.3605000000000001E-2</c:v>
                </c:pt>
                <c:pt idx="2117">
                  <c:v>1.3469E-2</c:v>
                </c:pt>
                <c:pt idx="2118">
                  <c:v>1.3334E-2</c:v>
                </c:pt>
                <c:pt idx="2119">
                  <c:v>1.3202E-2</c:v>
                </c:pt>
                <c:pt idx="2120">
                  <c:v>1.3072E-2</c:v>
                </c:pt>
                <c:pt idx="2121">
                  <c:v>1.2945E-2</c:v>
                </c:pt>
                <c:pt idx="2122">
                  <c:v>1.2819000000000001E-2</c:v>
                </c:pt>
                <c:pt idx="2123">
                  <c:v>1.2696000000000001E-2</c:v>
                </c:pt>
                <c:pt idx="2124">
                  <c:v>1.2574999999999999E-2</c:v>
                </c:pt>
                <c:pt idx="2125">
                  <c:v>1.2456999999999999E-2</c:v>
                </c:pt>
                <c:pt idx="2126">
                  <c:v>1.2341E-2</c:v>
                </c:pt>
                <c:pt idx="2127">
                  <c:v>1.2227E-2</c:v>
                </c:pt>
                <c:pt idx="2128">
                  <c:v>1.2116E-2</c:v>
                </c:pt>
                <c:pt idx="2129">
                  <c:v>1.2005999999999999E-2</c:v>
                </c:pt>
                <c:pt idx="2130">
                  <c:v>1.1899E-2</c:v>
                </c:pt>
                <c:pt idx="2131">
                  <c:v>1.1793E-2</c:v>
                </c:pt>
                <c:pt idx="2132">
                  <c:v>1.1689E-2</c:v>
                </c:pt>
                <c:pt idx="2133">
                  <c:v>1.1587E-2</c:v>
                </c:pt>
                <c:pt idx="2134">
                  <c:v>1.1487000000000001E-2</c:v>
                </c:pt>
                <c:pt idx="2135">
                  <c:v>1.1390000000000001E-2</c:v>
                </c:pt>
                <c:pt idx="2136">
                  <c:v>1.1294999999999999E-2</c:v>
                </c:pt>
                <c:pt idx="2137">
                  <c:v>1.1202E-2</c:v>
                </c:pt>
                <c:pt idx="2138">
                  <c:v>1.111E-2</c:v>
                </c:pt>
                <c:pt idx="2139">
                  <c:v>1.1021E-2</c:v>
                </c:pt>
                <c:pt idx="2140">
                  <c:v>1.0933E-2</c:v>
                </c:pt>
                <c:pt idx="2141">
                  <c:v>1.0847000000000001E-2</c:v>
                </c:pt>
                <c:pt idx="2142">
                  <c:v>1.0762000000000001E-2</c:v>
                </c:pt>
                <c:pt idx="2143">
                  <c:v>1.0678E-2</c:v>
                </c:pt>
                <c:pt idx="2144">
                  <c:v>1.0595E-2</c:v>
                </c:pt>
                <c:pt idx="2145">
                  <c:v>1.0514000000000001E-2</c:v>
                </c:pt>
                <c:pt idx="2146">
                  <c:v>1.0433E-2</c:v>
                </c:pt>
                <c:pt idx="2147">
                  <c:v>1.0354E-2</c:v>
                </c:pt>
                <c:pt idx="2148">
                  <c:v>1.0276E-2</c:v>
                </c:pt>
                <c:pt idx="2149">
                  <c:v>1.0199E-2</c:v>
                </c:pt>
                <c:pt idx="2150">
                  <c:v>1.0318000000000001E-2</c:v>
                </c:pt>
                <c:pt idx="2151">
                  <c:v>1.1173999999999999</c:v>
                </c:pt>
                <c:pt idx="2152">
                  <c:v>1.1155999999999999</c:v>
                </c:pt>
                <c:pt idx="2153">
                  <c:v>1.1075999999999999</c:v>
                </c:pt>
                <c:pt idx="2154">
                  <c:v>1.0996999999999999</c:v>
                </c:pt>
                <c:pt idx="2155">
                  <c:v>1.0920000000000001</c:v>
                </c:pt>
                <c:pt idx="2156">
                  <c:v>1.0843</c:v>
                </c:pt>
                <c:pt idx="2157">
                  <c:v>1.0768</c:v>
                </c:pt>
                <c:pt idx="2158">
                  <c:v>1.0693999999999999</c:v>
                </c:pt>
                <c:pt idx="2159">
                  <c:v>1.0622</c:v>
                </c:pt>
                <c:pt idx="2160">
                  <c:v>1.0549999999999999</c:v>
                </c:pt>
                <c:pt idx="2161">
                  <c:v>1.0479000000000001</c:v>
                </c:pt>
                <c:pt idx="2162">
                  <c:v>1.0409999999999999</c:v>
                </c:pt>
                <c:pt idx="2163">
                  <c:v>1.0341</c:v>
                </c:pt>
                <c:pt idx="2164">
                  <c:v>1.0274000000000001</c:v>
                </c:pt>
                <c:pt idx="2165">
                  <c:v>1.0206999999999999</c:v>
                </c:pt>
                <c:pt idx="2166">
                  <c:v>1.0141</c:v>
                </c:pt>
                <c:pt idx="2167">
                  <c:v>1.0077</c:v>
                </c:pt>
                <c:pt idx="2168">
                  <c:v>1.0013000000000001</c:v>
                </c:pt>
                <c:pt idx="2169">
                  <c:v>0.99497999999999998</c:v>
                </c:pt>
                <c:pt idx="2170">
                  <c:v>0.98877000000000004</c:v>
                </c:pt>
                <c:pt idx="2171">
                  <c:v>0.98263999999999996</c:v>
                </c:pt>
                <c:pt idx="2172">
                  <c:v>0.97658999999999996</c:v>
                </c:pt>
                <c:pt idx="2173">
                  <c:v>0.97060999999999997</c:v>
                </c:pt>
                <c:pt idx="2174">
                  <c:v>0.96467000000000003</c:v>
                </c:pt>
                <c:pt idx="2175">
                  <c:v>0.95879000000000003</c:v>
                </c:pt>
                <c:pt idx="2176">
                  <c:v>0.95294999999999996</c:v>
                </c:pt>
                <c:pt idx="2177">
                  <c:v>0.94716999999999996</c:v>
                </c:pt>
                <c:pt idx="2178">
                  <c:v>0.94145999999999996</c:v>
                </c:pt>
                <c:pt idx="2179">
                  <c:v>0.93581000000000003</c:v>
                </c:pt>
                <c:pt idx="2180">
                  <c:v>0.93023</c:v>
                </c:pt>
                <c:pt idx="2181">
                  <c:v>0.92469999999999997</c:v>
                </c:pt>
                <c:pt idx="2182">
                  <c:v>0.91920999999999997</c:v>
                </c:pt>
                <c:pt idx="2183">
                  <c:v>0.91378000000000004</c:v>
                </c:pt>
                <c:pt idx="2184">
                  <c:v>0.90841000000000005</c:v>
                </c:pt>
                <c:pt idx="2185">
                  <c:v>0.90310999999999997</c:v>
                </c:pt>
                <c:pt idx="2186">
                  <c:v>0.89788000000000001</c:v>
                </c:pt>
                <c:pt idx="2187">
                  <c:v>0.89273000000000002</c:v>
                </c:pt>
                <c:pt idx="2188">
                  <c:v>0.88763999999999998</c:v>
                </c:pt>
                <c:pt idx="2189">
                  <c:v>0.88263000000000003</c:v>
                </c:pt>
                <c:pt idx="2190">
                  <c:v>0.87766999999999995</c:v>
                </c:pt>
                <c:pt idx="2191">
                  <c:v>0.87275999999999998</c:v>
                </c:pt>
                <c:pt idx="2192">
                  <c:v>0.86787999999999998</c:v>
                </c:pt>
                <c:pt idx="2193">
                  <c:v>0.86302000000000001</c:v>
                </c:pt>
                <c:pt idx="2194">
                  <c:v>0.85819000000000001</c:v>
                </c:pt>
                <c:pt idx="2195">
                  <c:v>0.85336999999999996</c:v>
                </c:pt>
                <c:pt idx="2196">
                  <c:v>0.84855000000000003</c:v>
                </c:pt>
                <c:pt idx="2197">
                  <c:v>0.84375</c:v>
                </c:pt>
                <c:pt idx="2198">
                  <c:v>0.83896000000000004</c:v>
                </c:pt>
                <c:pt idx="2199">
                  <c:v>0.83421000000000001</c:v>
                </c:pt>
                <c:pt idx="2200">
                  <c:v>0.82950999999999997</c:v>
                </c:pt>
                <c:pt idx="2201">
                  <c:v>0.82486000000000004</c:v>
                </c:pt>
                <c:pt idx="2202">
                  <c:v>0.82025999999999999</c:v>
                </c:pt>
                <c:pt idx="2203">
                  <c:v>0.81572999999999996</c:v>
                </c:pt>
                <c:pt idx="2204">
                  <c:v>0.81123999999999996</c:v>
                </c:pt>
                <c:pt idx="2205">
                  <c:v>0.80679999999999996</c:v>
                </c:pt>
                <c:pt idx="2206">
                  <c:v>0.87605999999999995</c:v>
                </c:pt>
                <c:pt idx="2207">
                  <c:v>0.87129000000000001</c:v>
                </c:pt>
                <c:pt idx="2208">
                  <c:v>0.86656999999999995</c:v>
                </c:pt>
                <c:pt idx="2209">
                  <c:v>0.8619</c:v>
                </c:pt>
                <c:pt idx="2210">
                  <c:v>0.85726999999999998</c:v>
                </c:pt>
                <c:pt idx="2211">
                  <c:v>0.85267999999999999</c:v>
                </c:pt>
                <c:pt idx="2212">
                  <c:v>0.84811999999999999</c:v>
                </c:pt>
                <c:pt idx="2213">
                  <c:v>0.84360000000000002</c:v>
                </c:pt>
                <c:pt idx="2214">
                  <c:v>0.83911999999999998</c:v>
                </c:pt>
                <c:pt idx="2215">
                  <c:v>0.83467000000000002</c:v>
                </c:pt>
                <c:pt idx="2216">
                  <c:v>0.83026</c:v>
                </c:pt>
                <c:pt idx="2217">
                  <c:v>0.82589000000000001</c:v>
                </c:pt>
                <c:pt idx="2218">
                  <c:v>0.82155999999999996</c:v>
                </c:pt>
                <c:pt idx="2219">
                  <c:v>0.81728000000000001</c:v>
                </c:pt>
                <c:pt idx="2220">
                  <c:v>0.81305000000000005</c:v>
                </c:pt>
                <c:pt idx="2221">
                  <c:v>0.80886000000000002</c:v>
                </c:pt>
                <c:pt idx="2222">
                  <c:v>0.80471999999999999</c:v>
                </c:pt>
                <c:pt idx="2223">
                  <c:v>0.80059999999999998</c:v>
                </c:pt>
                <c:pt idx="2224">
                  <c:v>0.79652999999999996</c:v>
                </c:pt>
                <c:pt idx="2225">
                  <c:v>0.79247999999999996</c:v>
                </c:pt>
                <c:pt idx="2226">
                  <c:v>0.78847999999999996</c:v>
                </c:pt>
                <c:pt idx="2227">
                  <c:v>0.78452</c:v>
                </c:pt>
                <c:pt idx="2228">
                  <c:v>0.78059000000000001</c:v>
                </c:pt>
                <c:pt idx="2229">
                  <c:v>0.77668999999999999</c:v>
                </c:pt>
                <c:pt idx="2230">
                  <c:v>0.77283000000000002</c:v>
                </c:pt>
                <c:pt idx="2231">
                  <c:v>0.76900000000000002</c:v>
                </c:pt>
                <c:pt idx="2232">
                  <c:v>0.76522000000000001</c:v>
                </c:pt>
                <c:pt idx="2233">
                  <c:v>0.76146999999999998</c:v>
                </c:pt>
                <c:pt idx="2234">
                  <c:v>0.75777000000000005</c:v>
                </c:pt>
                <c:pt idx="2235">
                  <c:v>0.75410999999999995</c:v>
                </c:pt>
                <c:pt idx="2236">
                  <c:v>0.75048000000000004</c:v>
                </c:pt>
                <c:pt idx="2237">
                  <c:v>0.74687999999999999</c:v>
                </c:pt>
                <c:pt idx="2238">
                  <c:v>0.74331000000000003</c:v>
                </c:pt>
                <c:pt idx="2239">
                  <c:v>0.73975000000000002</c:v>
                </c:pt>
                <c:pt idx="2240">
                  <c:v>0.73621999999999999</c:v>
                </c:pt>
                <c:pt idx="2241">
                  <c:v>0.73270000000000002</c:v>
                </c:pt>
                <c:pt idx="2242">
                  <c:v>0.72919</c:v>
                </c:pt>
                <c:pt idx="2243">
                  <c:v>0.72570000000000001</c:v>
                </c:pt>
                <c:pt idx="2244">
                  <c:v>0.72223000000000004</c:v>
                </c:pt>
                <c:pt idx="2245">
                  <c:v>0.71875999999999995</c:v>
                </c:pt>
                <c:pt idx="2246">
                  <c:v>0.71530000000000005</c:v>
                </c:pt>
                <c:pt idx="2247">
                  <c:v>0.71182999999999996</c:v>
                </c:pt>
                <c:pt idx="2248">
                  <c:v>0.70835000000000004</c:v>
                </c:pt>
                <c:pt idx="2249">
                  <c:v>0.70484999999999998</c:v>
                </c:pt>
                <c:pt idx="2250">
                  <c:v>0.70135000000000003</c:v>
                </c:pt>
                <c:pt idx="2251">
                  <c:v>0.69784000000000002</c:v>
                </c:pt>
                <c:pt idx="2252">
                  <c:v>0.69432000000000005</c:v>
                </c:pt>
                <c:pt idx="2253">
                  <c:v>0.69079000000000002</c:v>
                </c:pt>
                <c:pt idx="2254">
                  <c:v>0.68723999999999996</c:v>
                </c:pt>
                <c:pt idx="2255">
                  <c:v>0.68367</c:v>
                </c:pt>
                <c:pt idx="2256">
                  <c:v>0.68008000000000002</c:v>
                </c:pt>
                <c:pt idx="2257">
                  <c:v>0.67647999999999997</c:v>
                </c:pt>
                <c:pt idx="2258">
                  <c:v>0.67286999999999997</c:v>
                </c:pt>
                <c:pt idx="2259">
                  <c:v>0.66925999999999997</c:v>
                </c:pt>
                <c:pt idx="2260">
                  <c:v>0.66566000000000003</c:v>
                </c:pt>
                <c:pt idx="2261">
                  <c:v>0.66205999999999998</c:v>
                </c:pt>
                <c:pt idx="2262">
                  <c:v>0.65847</c:v>
                </c:pt>
                <c:pt idx="2263">
                  <c:v>0.65488000000000002</c:v>
                </c:pt>
                <c:pt idx="2264">
                  <c:v>0.65129000000000004</c:v>
                </c:pt>
                <c:pt idx="2265">
                  <c:v>0.64768999999999999</c:v>
                </c:pt>
                <c:pt idx="2266">
                  <c:v>0.64407999999999999</c:v>
                </c:pt>
                <c:pt idx="2267">
                  <c:v>0.64046999999999998</c:v>
                </c:pt>
                <c:pt idx="2268">
                  <c:v>0.63683999999999996</c:v>
                </c:pt>
                <c:pt idx="2269">
                  <c:v>0.63321000000000005</c:v>
                </c:pt>
                <c:pt idx="2270">
                  <c:v>0.73926999999999998</c:v>
                </c:pt>
                <c:pt idx="2271">
                  <c:v>0.73502000000000001</c:v>
                </c:pt>
                <c:pt idx="2272">
                  <c:v>0.73079000000000005</c:v>
                </c:pt>
                <c:pt idx="2273">
                  <c:v>0.72658999999999996</c:v>
                </c:pt>
                <c:pt idx="2274">
                  <c:v>0.72241</c:v>
                </c:pt>
                <c:pt idx="2275">
                  <c:v>0.71826000000000001</c:v>
                </c:pt>
                <c:pt idx="2276">
                  <c:v>0.71411999999999998</c:v>
                </c:pt>
                <c:pt idx="2277">
                  <c:v>0.70999000000000001</c:v>
                </c:pt>
                <c:pt idx="2278">
                  <c:v>0.70587</c:v>
                </c:pt>
                <c:pt idx="2279">
                  <c:v>0.70176000000000005</c:v>
                </c:pt>
                <c:pt idx="2280">
                  <c:v>0.69764000000000004</c:v>
                </c:pt>
                <c:pt idx="2281">
                  <c:v>0.69352000000000003</c:v>
                </c:pt>
                <c:pt idx="2282">
                  <c:v>0.68938999999999995</c:v>
                </c:pt>
                <c:pt idx="2283">
                  <c:v>0.68523999999999996</c:v>
                </c:pt>
                <c:pt idx="2284">
                  <c:v>0.68106999999999995</c:v>
                </c:pt>
                <c:pt idx="2285">
                  <c:v>0.67688000000000004</c:v>
                </c:pt>
                <c:pt idx="2286">
                  <c:v>0.67267999999999994</c:v>
                </c:pt>
                <c:pt idx="2287">
                  <c:v>0.66846000000000005</c:v>
                </c:pt>
                <c:pt idx="2288">
                  <c:v>0.66424000000000005</c:v>
                </c:pt>
                <c:pt idx="2289">
                  <c:v>0.66002000000000005</c:v>
                </c:pt>
                <c:pt idx="2290">
                  <c:v>0.65581</c:v>
                </c:pt>
                <c:pt idx="2291">
                  <c:v>0.65159</c:v>
                </c:pt>
                <c:pt idx="2292">
                  <c:v>0.64737</c:v>
                </c:pt>
                <c:pt idx="2293">
                  <c:v>0.64314000000000004</c:v>
                </c:pt>
                <c:pt idx="2294">
                  <c:v>0.63892000000000004</c:v>
                </c:pt>
                <c:pt idx="2295">
                  <c:v>0.63471</c:v>
                </c:pt>
                <c:pt idx="2296">
                  <c:v>0.63051000000000001</c:v>
                </c:pt>
                <c:pt idx="2297">
                  <c:v>0.62634000000000001</c:v>
                </c:pt>
                <c:pt idx="2298">
                  <c:v>0.62219000000000002</c:v>
                </c:pt>
                <c:pt idx="2299">
                  <c:v>0.61804999999999999</c:v>
                </c:pt>
                <c:pt idx="2300">
                  <c:v>0.61392000000000002</c:v>
                </c:pt>
                <c:pt idx="2301">
                  <c:v>0.60979000000000005</c:v>
                </c:pt>
                <c:pt idx="2302">
                  <c:v>0.60565000000000002</c:v>
                </c:pt>
                <c:pt idx="2303">
                  <c:v>0.60150999999999999</c:v>
                </c:pt>
                <c:pt idx="2304">
                  <c:v>0.59736</c:v>
                </c:pt>
                <c:pt idx="2305">
                  <c:v>0.59321000000000002</c:v>
                </c:pt>
                <c:pt idx="2306">
                  <c:v>0.58904999999999996</c:v>
                </c:pt>
                <c:pt idx="2307">
                  <c:v>0.58487</c:v>
                </c:pt>
                <c:pt idx="2308">
                  <c:v>0.58069000000000004</c:v>
                </c:pt>
                <c:pt idx="2309">
                  <c:v>0.57650999999999997</c:v>
                </c:pt>
                <c:pt idx="2310">
                  <c:v>0.57235000000000003</c:v>
                </c:pt>
                <c:pt idx="2311">
                  <c:v>0.56821999999999995</c:v>
                </c:pt>
                <c:pt idx="2312">
                  <c:v>0.56413000000000002</c:v>
                </c:pt>
                <c:pt idx="2313">
                  <c:v>0.56006999999999996</c:v>
                </c:pt>
                <c:pt idx="2314">
                  <c:v>0.55603000000000002</c:v>
                </c:pt>
                <c:pt idx="2315">
                  <c:v>0.55201999999999996</c:v>
                </c:pt>
                <c:pt idx="2316">
                  <c:v>0.54801</c:v>
                </c:pt>
                <c:pt idx="2317">
                  <c:v>0.54400999999999999</c:v>
                </c:pt>
                <c:pt idx="2318">
                  <c:v>0.54</c:v>
                </c:pt>
                <c:pt idx="2319">
                  <c:v>0.53598000000000001</c:v>
                </c:pt>
                <c:pt idx="2320">
                  <c:v>0.53193999999999997</c:v>
                </c:pt>
                <c:pt idx="2321">
                  <c:v>0.52786</c:v>
                </c:pt>
                <c:pt idx="2322">
                  <c:v>0.52376</c:v>
                </c:pt>
                <c:pt idx="2323">
                  <c:v>0.51963000000000004</c:v>
                </c:pt>
                <c:pt idx="2324">
                  <c:v>0.51546999999999998</c:v>
                </c:pt>
                <c:pt idx="2325">
                  <c:v>0.51129000000000002</c:v>
                </c:pt>
                <c:pt idx="2326">
                  <c:v>0.50709000000000004</c:v>
                </c:pt>
                <c:pt idx="2327">
                  <c:v>0.50290000000000001</c:v>
                </c:pt>
                <c:pt idx="2328">
                  <c:v>0.49872</c:v>
                </c:pt>
                <c:pt idx="2329">
                  <c:v>0.49456</c:v>
                </c:pt>
                <c:pt idx="2330">
                  <c:v>0.49042999999999998</c:v>
                </c:pt>
                <c:pt idx="2331">
                  <c:v>0.48631000000000002</c:v>
                </c:pt>
                <c:pt idx="2332">
                  <c:v>0.48222999999999999</c:v>
                </c:pt>
                <c:pt idx="2333">
                  <c:v>0.47817999999999999</c:v>
                </c:pt>
                <c:pt idx="2334">
                  <c:v>0.47416000000000003</c:v>
                </c:pt>
                <c:pt idx="2335">
                  <c:v>0.47015000000000001</c:v>
                </c:pt>
                <c:pt idx="2336">
                  <c:v>0.46616000000000002</c:v>
                </c:pt>
                <c:pt idx="2337">
                  <c:v>0.46217999999999998</c:v>
                </c:pt>
                <c:pt idx="2338">
                  <c:v>0.45822000000000002</c:v>
                </c:pt>
                <c:pt idx="2339">
                  <c:v>0.45427000000000001</c:v>
                </c:pt>
                <c:pt idx="2340">
                  <c:v>0.45034000000000002</c:v>
                </c:pt>
                <c:pt idx="2341">
                  <c:v>0.44641999999999998</c:v>
                </c:pt>
                <c:pt idx="2342">
                  <c:v>0.44252000000000002</c:v>
                </c:pt>
                <c:pt idx="2343">
                  <c:v>0.43863000000000002</c:v>
                </c:pt>
                <c:pt idx="2344">
                  <c:v>0.43474000000000002</c:v>
                </c:pt>
                <c:pt idx="2345">
                  <c:v>0.43082999999999999</c:v>
                </c:pt>
                <c:pt idx="2346">
                  <c:v>0.42692000000000002</c:v>
                </c:pt>
                <c:pt idx="2347">
                  <c:v>0.42301</c:v>
                </c:pt>
                <c:pt idx="2348">
                  <c:v>0.41909000000000002</c:v>
                </c:pt>
                <c:pt idx="2349">
                  <c:v>0.41516999999999998</c:v>
                </c:pt>
                <c:pt idx="2350">
                  <c:v>0.41122999999999998</c:v>
                </c:pt>
                <c:pt idx="2351">
                  <c:v>0.40728999999999999</c:v>
                </c:pt>
                <c:pt idx="2352">
                  <c:v>0.40333999999999998</c:v>
                </c:pt>
                <c:pt idx="2353">
                  <c:v>0.39939000000000002</c:v>
                </c:pt>
                <c:pt idx="2354">
                  <c:v>0.39543</c:v>
                </c:pt>
                <c:pt idx="2355">
                  <c:v>0.39147999999999999</c:v>
                </c:pt>
                <c:pt idx="2356">
                  <c:v>0.38756000000000002</c:v>
                </c:pt>
                <c:pt idx="2357">
                  <c:v>0.38367000000000001</c:v>
                </c:pt>
                <c:pt idx="2358">
                  <c:v>0.37980999999999998</c:v>
                </c:pt>
                <c:pt idx="2359">
                  <c:v>0.37598999999999999</c:v>
                </c:pt>
                <c:pt idx="2360">
                  <c:v>0.37219000000000002</c:v>
                </c:pt>
                <c:pt idx="2361">
                  <c:v>0.36842000000000003</c:v>
                </c:pt>
                <c:pt idx="2362">
                  <c:v>0.36468</c:v>
                </c:pt>
                <c:pt idx="2363">
                  <c:v>0.36094999999999999</c:v>
                </c:pt>
                <c:pt idx="2364">
                  <c:v>0.35724</c:v>
                </c:pt>
                <c:pt idx="2365">
                  <c:v>0.35354000000000002</c:v>
                </c:pt>
                <c:pt idx="2366">
                  <c:v>0.34987000000000001</c:v>
                </c:pt>
                <c:pt idx="2367">
                  <c:v>0.34622000000000003</c:v>
                </c:pt>
                <c:pt idx="2368">
                  <c:v>0.34260000000000002</c:v>
                </c:pt>
                <c:pt idx="2369">
                  <c:v>0.33900000000000002</c:v>
                </c:pt>
                <c:pt idx="2370">
                  <c:v>0.33540999999999999</c:v>
                </c:pt>
                <c:pt idx="2371">
                  <c:v>0.33183000000000001</c:v>
                </c:pt>
                <c:pt idx="2372">
                  <c:v>0.32823999999999998</c:v>
                </c:pt>
                <c:pt idx="2373">
                  <c:v>0.32464999999999999</c:v>
                </c:pt>
                <c:pt idx="2374">
                  <c:v>0.32107999999999998</c:v>
                </c:pt>
                <c:pt idx="2375">
                  <c:v>0.31753999999999999</c:v>
                </c:pt>
                <c:pt idx="2376">
                  <c:v>0.31403999999999999</c:v>
                </c:pt>
                <c:pt idx="2377">
                  <c:v>0.31056</c:v>
                </c:pt>
                <c:pt idx="2378">
                  <c:v>0.30712</c:v>
                </c:pt>
                <c:pt idx="2379">
                  <c:v>0.30371999999999999</c:v>
                </c:pt>
                <c:pt idx="2380">
                  <c:v>0.30034</c:v>
                </c:pt>
                <c:pt idx="2381">
                  <c:v>0.29699999999999999</c:v>
                </c:pt>
                <c:pt idx="2382">
                  <c:v>0.29370000000000002</c:v>
                </c:pt>
                <c:pt idx="2383">
                  <c:v>0.29041</c:v>
                </c:pt>
                <c:pt idx="2384">
                  <c:v>0.28715000000000002</c:v>
                </c:pt>
                <c:pt idx="2385">
                  <c:v>0.28391</c:v>
                </c:pt>
                <c:pt idx="2386">
                  <c:v>0.28069</c:v>
                </c:pt>
                <c:pt idx="2387">
                  <c:v>0.27749000000000001</c:v>
                </c:pt>
                <c:pt idx="2388">
                  <c:v>0.27431</c:v>
                </c:pt>
                <c:pt idx="2389">
                  <c:v>0.27115</c:v>
                </c:pt>
                <c:pt idx="2390">
                  <c:v>0.26801999999999998</c:v>
                </c:pt>
                <c:pt idx="2391">
                  <c:v>0.26490999999999998</c:v>
                </c:pt>
                <c:pt idx="2392">
                  <c:v>0.26182</c:v>
                </c:pt>
                <c:pt idx="2393">
                  <c:v>0.25874999999999998</c:v>
                </c:pt>
                <c:pt idx="2394">
                  <c:v>0.25569999999999998</c:v>
                </c:pt>
                <c:pt idx="2395">
                  <c:v>0.25267000000000001</c:v>
                </c:pt>
                <c:pt idx="2396">
                  <c:v>0.24968000000000001</c:v>
                </c:pt>
                <c:pt idx="2397">
                  <c:v>0.24673</c:v>
                </c:pt>
                <c:pt idx="2398">
                  <c:v>0.24381</c:v>
                </c:pt>
                <c:pt idx="2399">
                  <c:v>0.24093000000000001</c:v>
                </c:pt>
                <c:pt idx="2400">
                  <c:v>0.23808000000000001</c:v>
                </c:pt>
                <c:pt idx="2401">
                  <c:v>0.23527000000000001</c:v>
                </c:pt>
                <c:pt idx="2402">
                  <c:v>0.23247999999999999</c:v>
                </c:pt>
                <c:pt idx="2403">
                  <c:v>0.22972999999999999</c:v>
                </c:pt>
                <c:pt idx="2404">
                  <c:v>0.22700000000000001</c:v>
                </c:pt>
                <c:pt idx="2405">
                  <c:v>0.22431000000000001</c:v>
                </c:pt>
                <c:pt idx="2406">
                  <c:v>0.22164</c:v>
                </c:pt>
                <c:pt idx="2407">
                  <c:v>0.219</c:v>
                </c:pt>
                <c:pt idx="2408">
                  <c:v>0.21639</c:v>
                </c:pt>
                <c:pt idx="2409">
                  <c:v>0.21381</c:v>
                </c:pt>
                <c:pt idx="2410">
                  <c:v>0.21126</c:v>
                </c:pt>
                <c:pt idx="2411">
                  <c:v>0.20874000000000001</c:v>
                </c:pt>
                <c:pt idx="2412">
                  <c:v>0.20626</c:v>
                </c:pt>
                <c:pt idx="2413">
                  <c:v>0.20380000000000001</c:v>
                </c:pt>
                <c:pt idx="2414">
                  <c:v>0.20136999999999999</c:v>
                </c:pt>
                <c:pt idx="2415">
                  <c:v>0.19896</c:v>
                </c:pt>
                <c:pt idx="2416">
                  <c:v>0.19656999999999999</c:v>
                </c:pt>
                <c:pt idx="2417">
                  <c:v>0.19420000000000001</c:v>
                </c:pt>
                <c:pt idx="2418">
                  <c:v>0.19184999999999999</c:v>
                </c:pt>
                <c:pt idx="2419">
                  <c:v>0.18951999999999999</c:v>
                </c:pt>
                <c:pt idx="2420">
                  <c:v>0.18720999999999999</c:v>
                </c:pt>
                <c:pt idx="2421">
                  <c:v>0.18493000000000001</c:v>
                </c:pt>
                <c:pt idx="2422">
                  <c:v>0.18267</c:v>
                </c:pt>
                <c:pt idx="2423">
                  <c:v>0.18043000000000001</c:v>
                </c:pt>
                <c:pt idx="2424">
                  <c:v>0.17821000000000001</c:v>
                </c:pt>
                <c:pt idx="2425">
                  <c:v>0.17601</c:v>
                </c:pt>
                <c:pt idx="2426">
                  <c:v>0.17383000000000001</c:v>
                </c:pt>
                <c:pt idx="2427">
                  <c:v>0.17166999999999999</c:v>
                </c:pt>
                <c:pt idx="2428">
                  <c:v>0.16952999999999999</c:v>
                </c:pt>
                <c:pt idx="2429">
                  <c:v>0.16739999999999999</c:v>
                </c:pt>
                <c:pt idx="2430">
                  <c:v>0.16528999999999999</c:v>
                </c:pt>
                <c:pt idx="2431">
                  <c:v>0.16320999999999999</c:v>
                </c:pt>
                <c:pt idx="2432">
                  <c:v>0.16116</c:v>
                </c:pt>
                <c:pt idx="2433">
                  <c:v>0.15912999999999999</c:v>
                </c:pt>
                <c:pt idx="2434">
                  <c:v>0.15714</c:v>
                </c:pt>
                <c:pt idx="2435">
                  <c:v>0.15518000000000001</c:v>
                </c:pt>
                <c:pt idx="2436">
                  <c:v>0.15326999999999999</c:v>
                </c:pt>
                <c:pt idx="2437">
                  <c:v>0.15140999999999999</c:v>
                </c:pt>
                <c:pt idx="2438">
                  <c:v>0.14959</c:v>
                </c:pt>
                <c:pt idx="2439">
                  <c:v>0.14781</c:v>
                </c:pt>
                <c:pt idx="2440">
                  <c:v>0.14607999999999999</c:v>
                </c:pt>
                <c:pt idx="2441">
                  <c:v>0.14437</c:v>
                </c:pt>
                <c:pt idx="2442">
                  <c:v>0.14269999999999999</c:v>
                </c:pt>
                <c:pt idx="2443">
                  <c:v>0.14105999999999999</c:v>
                </c:pt>
                <c:pt idx="2444">
                  <c:v>0.13944000000000001</c:v>
                </c:pt>
                <c:pt idx="2445">
                  <c:v>0.13786000000000001</c:v>
                </c:pt>
                <c:pt idx="2446">
                  <c:v>0.13628999999999999</c:v>
                </c:pt>
                <c:pt idx="2447">
                  <c:v>0.13475000000000001</c:v>
                </c:pt>
                <c:pt idx="2448">
                  <c:v>0.13322000000000001</c:v>
                </c:pt>
                <c:pt idx="2449">
                  <c:v>0.13172</c:v>
                </c:pt>
                <c:pt idx="2450">
                  <c:v>0.13023999999999999</c:v>
                </c:pt>
                <c:pt idx="2451">
                  <c:v>0.12878999999999999</c:v>
                </c:pt>
                <c:pt idx="2452">
                  <c:v>0.12734999999999999</c:v>
                </c:pt>
                <c:pt idx="2453">
                  <c:v>0.12592999999999999</c:v>
                </c:pt>
                <c:pt idx="2454">
                  <c:v>0.12453</c:v>
                </c:pt>
                <c:pt idx="2455">
                  <c:v>0.12316000000000001</c:v>
                </c:pt>
                <c:pt idx="2456">
                  <c:v>0.12180000000000001</c:v>
                </c:pt>
                <c:pt idx="2457">
                  <c:v>0.12046999999999999</c:v>
                </c:pt>
                <c:pt idx="2458">
                  <c:v>0.11915000000000001</c:v>
                </c:pt>
                <c:pt idx="2459">
                  <c:v>0.11785</c:v>
                </c:pt>
                <c:pt idx="2460">
                  <c:v>0.11656</c:v>
                </c:pt>
                <c:pt idx="2461">
                  <c:v>0.1153</c:v>
                </c:pt>
                <c:pt idx="2462">
                  <c:v>0.81682999999999995</c:v>
                </c:pt>
                <c:pt idx="2463">
                  <c:v>0.95706000000000002</c:v>
                </c:pt>
                <c:pt idx="2464">
                  <c:v>0.94740000000000002</c:v>
                </c:pt>
                <c:pt idx="2465">
                  <c:v>0.93796000000000002</c:v>
                </c:pt>
                <c:pt idx="2466">
                  <c:v>0.92871000000000004</c:v>
                </c:pt>
                <c:pt idx="2467">
                  <c:v>0.91962999999999995</c:v>
                </c:pt>
                <c:pt idx="2468">
                  <c:v>0.91071000000000002</c:v>
                </c:pt>
                <c:pt idx="2469">
                  <c:v>0.90193999999999996</c:v>
                </c:pt>
                <c:pt idx="2470">
                  <c:v>0.89329999999999998</c:v>
                </c:pt>
                <c:pt idx="2471">
                  <c:v>0.88476999999999995</c:v>
                </c:pt>
                <c:pt idx="2472">
                  <c:v>0.87631999999999999</c:v>
                </c:pt>
                <c:pt idx="2473">
                  <c:v>0.86792000000000002</c:v>
                </c:pt>
                <c:pt idx="2474">
                  <c:v>0.85955999999999999</c:v>
                </c:pt>
                <c:pt idx="2475">
                  <c:v>0.85123000000000004</c:v>
                </c:pt>
                <c:pt idx="2476">
                  <c:v>0.94396000000000002</c:v>
                </c:pt>
                <c:pt idx="2477">
                  <c:v>0.93472</c:v>
                </c:pt>
                <c:pt idx="2478">
                  <c:v>0.92559000000000002</c:v>
                </c:pt>
                <c:pt idx="2479">
                  <c:v>0.91657999999999995</c:v>
                </c:pt>
                <c:pt idx="2480">
                  <c:v>0.90771999999999997</c:v>
                </c:pt>
                <c:pt idx="2481">
                  <c:v>0.89903</c:v>
                </c:pt>
                <c:pt idx="2482">
                  <c:v>0.89049</c:v>
                </c:pt>
                <c:pt idx="2483">
                  <c:v>0.88210999999999995</c:v>
                </c:pt>
                <c:pt idx="2484">
                  <c:v>0.87385999999999997</c:v>
                </c:pt>
                <c:pt idx="2485">
                  <c:v>0.95396999999999998</c:v>
                </c:pt>
                <c:pt idx="2486">
                  <c:v>0.94518000000000002</c:v>
                </c:pt>
                <c:pt idx="2487">
                  <c:v>0.93655999999999995</c:v>
                </c:pt>
                <c:pt idx="2488">
                  <c:v>0.92810000000000004</c:v>
                </c:pt>
                <c:pt idx="2489">
                  <c:v>0.96228999999999998</c:v>
                </c:pt>
                <c:pt idx="2490">
                  <c:v>0.95374000000000003</c:v>
                </c:pt>
                <c:pt idx="2491">
                  <c:v>0.94533</c:v>
                </c:pt>
                <c:pt idx="2492">
                  <c:v>0.93708000000000002</c:v>
                </c:pt>
                <c:pt idx="2493">
                  <c:v>0.92898999999999998</c:v>
                </c:pt>
                <c:pt idx="2494">
                  <c:v>0.92108999999999996</c:v>
                </c:pt>
                <c:pt idx="2495">
                  <c:v>0.91339000000000004</c:v>
                </c:pt>
                <c:pt idx="2496">
                  <c:v>0.90586999999999995</c:v>
                </c:pt>
                <c:pt idx="2497">
                  <c:v>0.89853000000000005</c:v>
                </c:pt>
                <c:pt idx="2498">
                  <c:v>0.89132999999999996</c:v>
                </c:pt>
                <c:pt idx="2499">
                  <c:v>0.88424000000000003</c:v>
                </c:pt>
                <c:pt idx="2500">
                  <c:v>0.87726999999999999</c:v>
                </c:pt>
                <c:pt idx="2501">
                  <c:v>0.87039</c:v>
                </c:pt>
                <c:pt idx="2502">
                  <c:v>0.86363999999999996</c:v>
                </c:pt>
                <c:pt idx="2503">
                  <c:v>0.85699999999999998</c:v>
                </c:pt>
                <c:pt idx="2504">
                  <c:v>0.85048999999999997</c:v>
                </c:pt>
                <c:pt idx="2505">
                  <c:v>0.84411000000000003</c:v>
                </c:pt>
                <c:pt idx="2506">
                  <c:v>0.88419000000000003</c:v>
                </c:pt>
                <c:pt idx="2507">
                  <c:v>0.87771999999999994</c:v>
                </c:pt>
                <c:pt idx="2508">
                  <c:v>0.93339000000000005</c:v>
                </c:pt>
                <c:pt idx="2509">
                  <c:v>0.92674000000000001</c:v>
                </c:pt>
                <c:pt idx="2510">
                  <c:v>0.92022000000000004</c:v>
                </c:pt>
                <c:pt idx="2511">
                  <c:v>0.91381000000000001</c:v>
                </c:pt>
                <c:pt idx="2512">
                  <c:v>1.0149999999999999</c:v>
                </c:pt>
                <c:pt idx="2513">
                  <c:v>1.1142000000000001</c:v>
                </c:pt>
                <c:pt idx="2514">
                  <c:v>1.1065</c:v>
                </c:pt>
                <c:pt idx="2515">
                  <c:v>1.0989</c:v>
                </c:pt>
                <c:pt idx="2516">
                  <c:v>1.0913999999999999</c:v>
                </c:pt>
                <c:pt idx="2517">
                  <c:v>1.0840000000000001</c:v>
                </c:pt>
                <c:pt idx="2518">
                  <c:v>1.0767</c:v>
                </c:pt>
                <c:pt idx="2519">
                  <c:v>1.0694999999999999</c:v>
                </c:pt>
                <c:pt idx="2520">
                  <c:v>1.0623</c:v>
                </c:pt>
                <c:pt idx="2521">
                  <c:v>1.0552999999999999</c:v>
                </c:pt>
                <c:pt idx="2522">
                  <c:v>1.0484</c:v>
                </c:pt>
                <c:pt idx="2523">
                  <c:v>1.0416000000000001</c:v>
                </c:pt>
                <c:pt idx="2524">
                  <c:v>1.0347999999999999</c:v>
                </c:pt>
                <c:pt idx="2525">
                  <c:v>1.0282</c:v>
                </c:pt>
                <c:pt idx="2526">
                  <c:v>1.0217000000000001</c:v>
                </c:pt>
                <c:pt idx="2527">
                  <c:v>1.0154000000000001</c:v>
                </c:pt>
                <c:pt idx="2528">
                  <c:v>1.0092000000000001</c:v>
                </c:pt>
                <c:pt idx="2529">
                  <c:v>1.0031000000000001</c:v>
                </c:pt>
                <c:pt idx="2530">
                  <c:v>0.99704999999999999</c:v>
                </c:pt>
                <c:pt idx="2531">
                  <c:v>0.99114999999999998</c:v>
                </c:pt>
                <c:pt idx="2532">
                  <c:v>0.98533999999999999</c:v>
                </c:pt>
                <c:pt idx="2533">
                  <c:v>0.97960000000000003</c:v>
                </c:pt>
                <c:pt idx="2534">
                  <c:v>0.97392999999999996</c:v>
                </c:pt>
                <c:pt idx="2535">
                  <c:v>0.96833000000000002</c:v>
                </c:pt>
                <c:pt idx="2536">
                  <c:v>0.96282000000000001</c:v>
                </c:pt>
                <c:pt idx="2537">
                  <c:v>0.95738999999999996</c:v>
                </c:pt>
                <c:pt idx="2538">
                  <c:v>0.95204</c:v>
                </c:pt>
                <c:pt idx="2539">
                  <c:v>0.94676000000000005</c:v>
                </c:pt>
                <c:pt idx="2540">
                  <c:v>0.94152000000000002</c:v>
                </c:pt>
                <c:pt idx="2541">
                  <c:v>0.93630999999999998</c:v>
                </c:pt>
                <c:pt idx="2542">
                  <c:v>0.93110999999999999</c:v>
                </c:pt>
                <c:pt idx="2543">
                  <c:v>0.92591000000000001</c:v>
                </c:pt>
                <c:pt idx="2544">
                  <c:v>0.92071000000000003</c:v>
                </c:pt>
                <c:pt idx="2545">
                  <c:v>0.91551000000000005</c:v>
                </c:pt>
                <c:pt idx="2546">
                  <c:v>0.91032000000000002</c:v>
                </c:pt>
                <c:pt idx="2547">
                  <c:v>0.90512999999999999</c:v>
                </c:pt>
                <c:pt idx="2548">
                  <c:v>0.89993000000000001</c:v>
                </c:pt>
                <c:pt idx="2549">
                  <c:v>0.89475000000000005</c:v>
                </c:pt>
                <c:pt idx="2550">
                  <c:v>0.88958999999999999</c:v>
                </c:pt>
                <c:pt idx="2551">
                  <c:v>0.88444999999999996</c:v>
                </c:pt>
                <c:pt idx="2552">
                  <c:v>0.87934000000000001</c:v>
                </c:pt>
                <c:pt idx="2553">
                  <c:v>0.87427999999999995</c:v>
                </c:pt>
                <c:pt idx="2554">
                  <c:v>0.86926000000000003</c:v>
                </c:pt>
                <c:pt idx="2555">
                  <c:v>0.86429</c:v>
                </c:pt>
                <c:pt idx="2556">
                  <c:v>0.85938999999999999</c:v>
                </c:pt>
                <c:pt idx="2557">
                  <c:v>0.85455000000000003</c:v>
                </c:pt>
                <c:pt idx="2558">
                  <c:v>0.84977000000000003</c:v>
                </c:pt>
                <c:pt idx="2559">
                  <c:v>0.84506000000000003</c:v>
                </c:pt>
                <c:pt idx="2560">
                  <c:v>0.84040999999999999</c:v>
                </c:pt>
                <c:pt idx="2561">
                  <c:v>0.83579999999999999</c:v>
                </c:pt>
                <c:pt idx="2562">
                  <c:v>0.83123999999999998</c:v>
                </c:pt>
                <c:pt idx="2563">
                  <c:v>0.82669999999999999</c:v>
                </c:pt>
                <c:pt idx="2564">
                  <c:v>0.82218999999999998</c:v>
                </c:pt>
                <c:pt idx="2565">
                  <c:v>0.81771000000000005</c:v>
                </c:pt>
                <c:pt idx="2566">
                  <c:v>0.81325999999999998</c:v>
                </c:pt>
                <c:pt idx="2567">
                  <c:v>0.80884</c:v>
                </c:pt>
                <c:pt idx="2568">
                  <c:v>0.80442999999999998</c:v>
                </c:pt>
                <c:pt idx="2569">
                  <c:v>0.80003999999999997</c:v>
                </c:pt>
                <c:pt idx="2570">
                  <c:v>0.79568000000000005</c:v>
                </c:pt>
                <c:pt idx="2571">
                  <c:v>0.79134000000000004</c:v>
                </c:pt>
                <c:pt idx="2572">
                  <c:v>0.78703999999999996</c:v>
                </c:pt>
                <c:pt idx="2573">
                  <c:v>0.78276999999999997</c:v>
                </c:pt>
                <c:pt idx="2574">
                  <c:v>0.77851000000000004</c:v>
                </c:pt>
                <c:pt idx="2575">
                  <c:v>0.77427000000000001</c:v>
                </c:pt>
                <c:pt idx="2576">
                  <c:v>0.77002999999999999</c:v>
                </c:pt>
                <c:pt idx="2577">
                  <c:v>0.76580999999999999</c:v>
                </c:pt>
                <c:pt idx="2578">
                  <c:v>0.76161000000000001</c:v>
                </c:pt>
                <c:pt idx="2579">
                  <c:v>0.75744999999999996</c:v>
                </c:pt>
                <c:pt idx="2580">
                  <c:v>0.75331999999999999</c:v>
                </c:pt>
                <c:pt idx="2581">
                  <c:v>0.74922999999999995</c:v>
                </c:pt>
                <c:pt idx="2582">
                  <c:v>0.74517</c:v>
                </c:pt>
                <c:pt idx="2583">
                  <c:v>0.74112999999999996</c:v>
                </c:pt>
                <c:pt idx="2584">
                  <c:v>0.73709999999999998</c:v>
                </c:pt>
                <c:pt idx="2585">
                  <c:v>0.73309000000000002</c:v>
                </c:pt>
                <c:pt idx="2586">
                  <c:v>0.72909000000000002</c:v>
                </c:pt>
                <c:pt idx="2587">
                  <c:v>0.72509000000000001</c:v>
                </c:pt>
                <c:pt idx="2588">
                  <c:v>0.72109000000000001</c:v>
                </c:pt>
                <c:pt idx="2589">
                  <c:v>0.71708000000000005</c:v>
                </c:pt>
                <c:pt idx="2590">
                  <c:v>0.71306999999999998</c:v>
                </c:pt>
                <c:pt idx="2591">
                  <c:v>0.70906000000000002</c:v>
                </c:pt>
                <c:pt idx="2592">
                  <c:v>0.70506000000000002</c:v>
                </c:pt>
                <c:pt idx="2593">
                  <c:v>0.70106999999999997</c:v>
                </c:pt>
                <c:pt idx="2594">
                  <c:v>0.69710000000000005</c:v>
                </c:pt>
                <c:pt idx="2595">
                  <c:v>0.69315000000000004</c:v>
                </c:pt>
                <c:pt idx="2596">
                  <c:v>0.68923999999999996</c:v>
                </c:pt>
                <c:pt idx="2597">
                  <c:v>0.68535000000000001</c:v>
                </c:pt>
                <c:pt idx="2598">
                  <c:v>0.68150999999999995</c:v>
                </c:pt>
                <c:pt idx="2599">
                  <c:v>0.67769000000000001</c:v>
                </c:pt>
                <c:pt idx="2600">
                  <c:v>0.67391000000000001</c:v>
                </c:pt>
                <c:pt idx="2601">
                  <c:v>0.67015999999999998</c:v>
                </c:pt>
                <c:pt idx="2602">
                  <c:v>0.66642000000000001</c:v>
                </c:pt>
                <c:pt idx="2603">
                  <c:v>0.66269999999999996</c:v>
                </c:pt>
                <c:pt idx="2604">
                  <c:v>0.65900000000000003</c:v>
                </c:pt>
                <c:pt idx="2605">
                  <c:v>0.65530999999999995</c:v>
                </c:pt>
                <c:pt idx="2606">
                  <c:v>0.65163000000000004</c:v>
                </c:pt>
                <c:pt idx="2607">
                  <c:v>0.64797000000000005</c:v>
                </c:pt>
                <c:pt idx="2608">
                  <c:v>0.64432</c:v>
                </c:pt>
                <c:pt idx="2609">
                  <c:v>0.64068999999999998</c:v>
                </c:pt>
                <c:pt idx="2610">
                  <c:v>0.63707000000000003</c:v>
                </c:pt>
                <c:pt idx="2611">
                  <c:v>0.63346999999999998</c:v>
                </c:pt>
                <c:pt idx="2612">
                  <c:v>0.62990999999999997</c:v>
                </c:pt>
                <c:pt idx="2613">
                  <c:v>0.62639</c:v>
                </c:pt>
                <c:pt idx="2614">
                  <c:v>0.62292000000000003</c:v>
                </c:pt>
                <c:pt idx="2615">
                  <c:v>0.82325999999999999</c:v>
                </c:pt>
                <c:pt idx="2616">
                  <c:v>0.86204999999999998</c:v>
                </c:pt>
                <c:pt idx="2617">
                  <c:v>0.85738000000000003</c:v>
                </c:pt>
                <c:pt idx="2618">
                  <c:v>0.85277000000000003</c:v>
                </c:pt>
                <c:pt idx="2619">
                  <c:v>0.91273000000000004</c:v>
                </c:pt>
                <c:pt idx="2620">
                  <c:v>0.97548000000000001</c:v>
                </c:pt>
                <c:pt idx="2621">
                  <c:v>0.97021999999999997</c:v>
                </c:pt>
                <c:pt idx="2622">
                  <c:v>0.96496999999999999</c:v>
                </c:pt>
                <c:pt idx="2623">
                  <c:v>0.95969000000000004</c:v>
                </c:pt>
                <c:pt idx="2624">
                  <c:v>0.95438000000000001</c:v>
                </c:pt>
                <c:pt idx="2625">
                  <c:v>0.94903000000000004</c:v>
                </c:pt>
                <c:pt idx="2626">
                  <c:v>0.94364999999999999</c:v>
                </c:pt>
                <c:pt idx="2627">
                  <c:v>0.93825000000000003</c:v>
                </c:pt>
                <c:pt idx="2628">
                  <c:v>0.93283000000000005</c:v>
                </c:pt>
                <c:pt idx="2629">
                  <c:v>0.92742000000000002</c:v>
                </c:pt>
                <c:pt idx="2630">
                  <c:v>0.92201</c:v>
                </c:pt>
                <c:pt idx="2631">
                  <c:v>0.91661000000000004</c:v>
                </c:pt>
                <c:pt idx="2632">
                  <c:v>0.91122000000000003</c:v>
                </c:pt>
                <c:pt idx="2633">
                  <c:v>0.90583999999999998</c:v>
                </c:pt>
                <c:pt idx="2634">
                  <c:v>0.90046000000000004</c:v>
                </c:pt>
                <c:pt idx="2635">
                  <c:v>0.89509000000000005</c:v>
                </c:pt>
                <c:pt idx="2636">
                  <c:v>0.88971</c:v>
                </c:pt>
                <c:pt idx="2637">
                  <c:v>0.88431000000000004</c:v>
                </c:pt>
                <c:pt idx="2638">
                  <c:v>0.87890000000000001</c:v>
                </c:pt>
                <c:pt idx="2639">
                  <c:v>0.87348000000000003</c:v>
                </c:pt>
                <c:pt idx="2640">
                  <c:v>0.86804999999999999</c:v>
                </c:pt>
                <c:pt idx="2641">
                  <c:v>0.86260999999999999</c:v>
                </c:pt>
                <c:pt idx="2642">
                  <c:v>0.85716000000000003</c:v>
                </c:pt>
                <c:pt idx="2643">
                  <c:v>0.85167999999999999</c:v>
                </c:pt>
                <c:pt idx="2644">
                  <c:v>0.84619</c:v>
                </c:pt>
                <c:pt idx="2645">
                  <c:v>0.84065000000000001</c:v>
                </c:pt>
                <c:pt idx="2646">
                  <c:v>0.83509</c:v>
                </c:pt>
                <c:pt idx="2647">
                  <c:v>0.82950999999999997</c:v>
                </c:pt>
                <c:pt idx="2648">
                  <c:v>0.82391000000000003</c:v>
                </c:pt>
                <c:pt idx="2649">
                  <c:v>0.81830999999999998</c:v>
                </c:pt>
                <c:pt idx="2650">
                  <c:v>0.81271000000000004</c:v>
                </c:pt>
                <c:pt idx="2651">
                  <c:v>0.80711999999999995</c:v>
                </c:pt>
                <c:pt idx="2652">
                  <c:v>0.80156000000000005</c:v>
                </c:pt>
                <c:pt idx="2653">
                  <c:v>0.79603999999999997</c:v>
                </c:pt>
                <c:pt idx="2654">
                  <c:v>0.79056000000000004</c:v>
                </c:pt>
                <c:pt idx="2655">
                  <c:v>0.78510000000000002</c:v>
                </c:pt>
                <c:pt idx="2656">
                  <c:v>0.77966999999999997</c:v>
                </c:pt>
                <c:pt idx="2657">
                  <c:v>0.77424000000000004</c:v>
                </c:pt>
                <c:pt idx="2658">
                  <c:v>0.76880000000000004</c:v>
                </c:pt>
                <c:pt idx="2659">
                  <c:v>0.76334000000000002</c:v>
                </c:pt>
                <c:pt idx="2660">
                  <c:v>0.75788</c:v>
                </c:pt>
                <c:pt idx="2661">
                  <c:v>0.75241999999999998</c:v>
                </c:pt>
                <c:pt idx="2662">
                  <c:v>0.74697999999999998</c:v>
                </c:pt>
                <c:pt idx="2663">
                  <c:v>0.74156999999999995</c:v>
                </c:pt>
                <c:pt idx="2664">
                  <c:v>0.73616999999999999</c:v>
                </c:pt>
                <c:pt idx="2665">
                  <c:v>0.73080000000000001</c:v>
                </c:pt>
                <c:pt idx="2666">
                  <c:v>0.72545999999999999</c:v>
                </c:pt>
                <c:pt idx="2667">
                  <c:v>0.72016000000000002</c:v>
                </c:pt>
                <c:pt idx="2668">
                  <c:v>0.71491000000000005</c:v>
                </c:pt>
                <c:pt idx="2669">
                  <c:v>0.7097</c:v>
                </c:pt>
                <c:pt idx="2670">
                  <c:v>0.70455000000000001</c:v>
                </c:pt>
                <c:pt idx="2671">
                  <c:v>0.72428999999999999</c:v>
                </c:pt>
                <c:pt idx="2672">
                  <c:v>0.7208</c:v>
                </c:pt>
                <c:pt idx="2673">
                  <c:v>0.79264999999999997</c:v>
                </c:pt>
                <c:pt idx="2674">
                  <c:v>0.81144000000000005</c:v>
                </c:pt>
                <c:pt idx="2675">
                  <c:v>0.81933</c:v>
                </c:pt>
                <c:pt idx="2676">
                  <c:v>0.83213999999999999</c:v>
                </c:pt>
                <c:pt idx="2677">
                  <c:v>0.82642000000000004</c:v>
                </c:pt>
                <c:pt idx="2678">
                  <c:v>0.82077999999999995</c:v>
                </c:pt>
                <c:pt idx="2679">
                  <c:v>0.81520000000000004</c:v>
                </c:pt>
                <c:pt idx="2680">
                  <c:v>0.80964999999999998</c:v>
                </c:pt>
                <c:pt idx="2681">
                  <c:v>0.80411999999999995</c:v>
                </c:pt>
                <c:pt idx="2682">
                  <c:v>0.79857</c:v>
                </c:pt>
                <c:pt idx="2683">
                  <c:v>0.79298000000000002</c:v>
                </c:pt>
                <c:pt idx="2684">
                  <c:v>0.78732999999999997</c:v>
                </c:pt>
                <c:pt idx="2685">
                  <c:v>0.78161000000000003</c:v>
                </c:pt>
                <c:pt idx="2686">
                  <c:v>0.77583999999999997</c:v>
                </c:pt>
                <c:pt idx="2687">
                  <c:v>0.77002000000000004</c:v>
                </c:pt>
                <c:pt idx="2688">
                  <c:v>0.76419000000000004</c:v>
                </c:pt>
                <c:pt idx="2689">
                  <c:v>0.75834999999999997</c:v>
                </c:pt>
                <c:pt idx="2690">
                  <c:v>0.75251999999999997</c:v>
                </c:pt>
                <c:pt idx="2691">
                  <c:v>0.74670000000000003</c:v>
                </c:pt>
                <c:pt idx="2692">
                  <c:v>0.74092000000000002</c:v>
                </c:pt>
                <c:pt idx="2693">
                  <c:v>0.73519000000000001</c:v>
                </c:pt>
                <c:pt idx="2694">
                  <c:v>0.72950000000000004</c:v>
                </c:pt>
                <c:pt idx="2695">
                  <c:v>0.72387999999999997</c:v>
                </c:pt>
                <c:pt idx="2696">
                  <c:v>0.71831</c:v>
                </c:pt>
                <c:pt idx="2697">
                  <c:v>0.71281000000000005</c:v>
                </c:pt>
                <c:pt idx="2698">
                  <c:v>0.70737000000000005</c:v>
                </c:pt>
                <c:pt idx="2699">
                  <c:v>0.70196999999999998</c:v>
                </c:pt>
                <c:pt idx="2700">
                  <c:v>0.6966</c:v>
                </c:pt>
                <c:pt idx="2701">
                  <c:v>0.69125999999999999</c:v>
                </c:pt>
                <c:pt idx="2702">
                  <c:v>0.68594999999999995</c:v>
                </c:pt>
                <c:pt idx="2703">
                  <c:v>0.68069000000000002</c:v>
                </c:pt>
                <c:pt idx="2704">
                  <c:v>0.67545999999999995</c:v>
                </c:pt>
                <c:pt idx="2705">
                  <c:v>0.67025999999999997</c:v>
                </c:pt>
                <c:pt idx="2706">
                  <c:v>0.66508999999999996</c:v>
                </c:pt>
                <c:pt idx="2707">
                  <c:v>0.65993999999999997</c:v>
                </c:pt>
                <c:pt idx="2708">
                  <c:v>0.65481</c:v>
                </c:pt>
                <c:pt idx="2709">
                  <c:v>0.64968999999999999</c:v>
                </c:pt>
                <c:pt idx="2710">
                  <c:v>0.64458000000000004</c:v>
                </c:pt>
                <c:pt idx="2711">
                  <c:v>0.63946999999999998</c:v>
                </c:pt>
                <c:pt idx="2712">
                  <c:v>0.63436999999999999</c:v>
                </c:pt>
                <c:pt idx="2713">
                  <c:v>0.62927999999999995</c:v>
                </c:pt>
                <c:pt idx="2714">
                  <c:v>0.62419000000000002</c:v>
                </c:pt>
                <c:pt idx="2715">
                  <c:v>0.61911000000000005</c:v>
                </c:pt>
                <c:pt idx="2716">
                  <c:v>0.61404999999999998</c:v>
                </c:pt>
                <c:pt idx="2717">
                  <c:v>0.60897999999999997</c:v>
                </c:pt>
                <c:pt idx="2718">
                  <c:v>0.60390999999999995</c:v>
                </c:pt>
                <c:pt idx="2719">
                  <c:v>0.5988</c:v>
                </c:pt>
                <c:pt idx="2720">
                  <c:v>0.59365000000000001</c:v>
                </c:pt>
                <c:pt idx="2721">
                  <c:v>0.58847000000000005</c:v>
                </c:pt>
                <c:pt idx="2722">
                  <c:v>0.58328000000000002</c:v>
                </c:pt>
                <c:pt idx="2723">
                  <c:v>0.57806999999999997</c:v>
                </c:pt>
                <c:pt idx="2724">
                  <c:v>2.0598999999999998</c:v>
                </c:pt>
                <c:pt idx="2725">
                  <c:v>2.0487000000000002</c:v>
                </c:pt>
                <c:pt idx="2726">
                  <c:v>2.0306000000000002</c:v>
                </c:pt>
                <c:pt idx="2727">
                  <c:v>2.0125000000000002</c:v>
                </c:pt>
                <c:pt idx="2728">
                  <c:v>1.9945999999999999</c:v>
                </c:pt>
                <c:pt idx="2729">
                  <c:v>1.9767999999999999</c:v>
                </c:pt>
                <c:pt idx="2730">
                  <c:v>1.9591000000000001</c:v>
                </c:pt>
                <c:pt idx="2731">
                  <c:v>1.9416</c:v>
                </c:pt>
                <c:pt idx="2732">
                  <c:v>1.9241999999999999</c:v>
                </c:pt>
                <c:pt idx="2733">
                  <c:v>1.9068000000000001</c:v>
                </c:pt>
                <c:pt idx="2734">
                  <c:v>1.8895999999999999</c:v>
                </c:pt>
                <c:pt idx="2735">
                  <c:v>1.8725000000000001</c:v>
                </c:pt>
                <c:pt idx="2736">
                  <c:v>1.8554999999999999</c:v>
                </c:pt>
                <c:pt idx="2737">
                  <c:v>1.8385</c:v>
                </c:pt>
                <c:pt idx="2738">
                  <c:v>1.8216000000000001</c:v>
                </c:pt>
                <c:pt idx="2739">
                  <c:v>1.8047</c:v>
                </c:pt>
                <c:pt idx="2740">
                  <c:v>1.7879</c:v>
                </c:pt>
                <c:pt idx="2741">
                  <c:v>1.7710999999999999</c:v>
                </c:pt>
                <c:pt idx="2742">
                  <c:v>1.7543</c:v>
                </c:pt>
                <c:pt idx="2743">
                  <c:v>1.7376</c:v>
                </c:pt>
                <c:pt idx="2744">
                  <c:v>1.7208000000000001</c:v>
                </c:pt>
                <c:pt idx="2745">
                  <c:v>1.7040999999999999</c:v>
                </c:pt>
                <c:pt idx="2746">
                  <c:v>1.6874</c:v>
                </c:pt>
                <c:pt idx="2747">
                  <c:v>1.6708000000000001</c:v>
                </c:pt>
                <c:pt idx="2748">
                  <c:v>1.6541999999999999</c:v>
                </c:pt>
                <c:pt idx="2749">
                  <c:v>1.6376999999999999</c:v>
                </c:pt>
                <c:pt idx="2750">
                  <c:v>1.6212</c:v>
                </c:pt>
                <c:pt idx="2751">
                  <c:v>1.6047</c:v>
                </c:pt>
                <c:pt idx="2752">
                  <c:v>1.5884</c:v>
                </c:pt>
                <c:pt idx="2753">
                  <c:v>1.5720000000000001</c:v>
                </c:pt>
                <c:pt idx="2754">
                  <c:v>1.5557000000000001</c:v>
                </c:pt>
                <c:pt idx="2755">
                  <c:v>1.5395000000000001</c:v>
                </c:pt>
                <c:pt idx="2756">
                  <c:v>1.5233000000000001</c:v>
                </c:pt>
                <c:pt idx="2757">
                  <c:v>1.5073000000000001</c:v>
                </c:pt>
                <c:pt idx="2758">
                  <c:v>1.4913000000000001</c:v>
                </c:pt>
                <c:pt idx="2759">
                  <c:v>1.4755</c:v>
                </c:pt>
                <c:pt idx="2760">
                  <c:v>1.4597</c:v>
                </c:pt>
                <c:pt idx="2761">
                  <c:v>1.444</c:v>
                </c:pt>
                <c:pt idx="2762">
                  <c:v>1.4282999999999999</c:v>
                </c:pt>
                <c:pt idx="2763">
                  <c:v>1.4128000000000001</c:v>
                </c:pt>
                <c:pt idx="2764">
                  <c:v>1.3974</c:v>
                </c:pt>
                <c:pt idx="2765">
                  <c:v>1.3821000000000001</c:v>
                </c:pt>
                <c:pt idx="2766">
                  <c:v>1.3669</c:v>
                </c:pt>
                <c:pt idx="2767">
                  <c:v>1.3516999999999999</c:v>
                </c:pt>
                <c:pt idx="2768">
                  <c:v>1.3367</c:v>
                </c:pt>
                <c:pt idx="2769">
                  <c:v>1.3218000000000001</c:v>
                </c:pt>
                <c:pt idx="2770">
                  <c:v>1.3069999999999999</c:v>
                </c:pt>
                <c:pt idx="2771">
                  <c:v>1.2923</c:v>
                </c:pt>
                <c:pt idx="2772">
                  <c:v>1.2777000000000001</c:v>
                </c:pt>
                <c:pt idx="2773">
                  <c:v>1.2632000000000001</c:v>
                </c:pt>
                <c:pt idx="2774">
                  <c:v>1.2488999999999999</c:v>
                </c:pt>
                <c:pt idx="2775">
                  <c:v>1.2346999999999999</c:v>
                </c:pt>
                <c:pt idx="2776">
                  <c:v>1.2205999999999999</c:v>
                </c:pt>
                <c:pt idx="2777">
                  <c:v>1.2065999999999999</c:v>
                </c:pt>
                <c:pt idx="2778">
                  <c:v>1.1929000000000001</c:v>
                </c:pt>
                <c:pt idx="2779">
                  <c:v>1.1793</c:v>
                </c:pt>
                <c:pt idx="2780">
                  <c:v>1.1660999999999999</c:v>
                </c:pt>
                <c:pt idx="2781">
                  <c:v>1.153</c:v>
                </c:pt>
                <c:pt idx="2782">
                  <c:v>1.1402000000000001</c:v>
                </c:pt>
                <c:pt idx="2783">
                  <c:v>1.1275999999999999</c:v>
                </c:pt>
                <c:pt idx="2784">
                  <c:v>1.1152</c:v>
                </c:pt>
                <c:pt idx="2785">
                  <c:v>1.1028</c:v>
                </c:pt>
                <c:pt idx="2786">
                  <c:v>1.0906</c:v>
                </c:pt>
                <c:pt idx="2787">
                  <c:v>1.0785</c:v>
                </c:pt>
                <c:pt idx="2788">
                  <c:v>1.0665</c:v>
                </c:pt>
                <c:pt idx="2789">
                  <c:v>1.0546</c:v>
                </c:pt>
                <c:pt idx="2790">
                  <c:v>1.0427999999999999</c:v>
                </c:pt>
                <c:pt idx="2791">
                  <c:v>1.0310999999999999</c:v>
                </c:pt>
                <c:pt idx="2792">
                  <c:v>1.0194000000000001</c:v>
                </c:pt>
                <c:pt idx="2793">
                  <c:v>1.008</c:v>
                </c:pt>
                <c:pt idx="2794">
                  <c:v>0.99661</c:v>
                </c:pt>
                <c:pt idx="2795">
                  <c:v>0.98543999999999998</c:v>
                </c:pt>
                <c:pt idx="2796">
                  <c:v>0.97445000000000004</c:v>
                </c:pt>
                <c:pt idx="2797">
                  <c:v>0.96367000000000003</c:v>
                </c:pt>
                <c:pt idx="2798">
                  <c:v>0.95309999999999995</c:v>
                </c:pt>
                <c:pt idx="2799">
                  <c:v>0.94274000000000002</c:v>
                </c:pt>
                <c:pt idx="2800">
                  <c:v>0.93255999999999994</c:v>
                </c:pt>
                <c:pt idx="2801">
                  <c:v>0.92254000000000003</c:v>
                </c:pt>
                <c:pt idx="2802">
                  <c:v>0.91268000000000005</c:v>
                </c:pt>
                <c:pt idx="2803">
                  <c:v>0.90295999999999998</c:v>
                </c:pt>
                <c:pt idx="2804">
                  <c:v>0.89339000000000002</c:v>
                </c:pt>
                <c:pt idx="2805">
                  <c:v>0.88395000000000001</c:v>
                </c:pt>
                <c:pt idx="2806">
                  <c:v>0.87463000000000002</c:v>
                </c:pt>
                <c:pt idx="2807">
                  <c:v>0.86541000000000001</c:v>
                </c:pt>
                <c:pt idx="2808">
                  <c:v>0.85629999999999995</c:v>
                </c:pt>
                <c:pt idx="2809">
                  <c:v>0.84728999999999999</c:v>
                </c:pt>
                <c:pt idx="2810">
                  <c:v>0.83840000000000003</c:v>
                </c:pt>
                <c:pt idx="2811">
                  <c:v>0.82962000000000002</c:v>
                </c:pt>
                <c:pt idx="2812">
                  <c:v>0.82096000000000002</c:v>
                </c:pt>
                <c:pt idx="2813">
                  <c:v>0.81242000000000003</c:v>
                </c:pt>
                <c:pt idx="2814">
                  <c:v>0.80398999999999998</c:v>
                </c:pt>
                <c:pt idx="2815">
                  <c:v>0.79566000000000003</c:v>
                </c:pt>
                <c:pt idx="2816">
                  <c:v>0.78742999999999996</c:v>
                </c:pt>
                <c:pt idx="2817">
                  <c:v>0.77929000000000004</c:v>
                </c:pt>
                <c:pt idx="2818">
                  <c:v>0.77122999999999997</c:v>
                </c:pt>
                <c:pt idx="2819">
                  <c:v>0.76324999999999998</c:v>
                </c:pt>
                <c:pt idx="2820">
                  <c:v>0.75536999999999999</c:v>
                </c:pt>
                <c:pt idx="2821">
                  <c:v>0.74758000000000002</c:v>
                </c:pt>
                <c:pt idx="2822">
                  <c:v>0.73989000000000005</c:v>
                </c:pt>
                <c:pt idx="2823">
                  <c:v>0.73229999999999995</c:v>
                </c:pt>
                <c:pt idx="2824">
                  <c:v>0.72482000000000002</c:v>
                </c:pt>
                <c:pt idx="2825">
                  <c:v>0.71743000000000001</c:v>
                </c:pt>
                <c:pt idx="2826">
                  <c:v>0.71011999999999997</c:v>
                </c:pt>
                <c:pt idx="2827">
                  <c:v>0.70289000000000001</c:v>
                </c:pt>
                <c:pt idx="2828">
                  <c:v>0.69574000000000003</c:v>
                </c:pt>
                <c:pt idx="2829">
                  <c:v>0.68864999999999998</c:v>
                </c:pt>
                <c:pt idx="2830">
                  <c:v>0.68162999999999996</c:v>
                </c:pt>
                <c:pt idx="2831">
                  <c:v>0.67466000000000004</c:v>
                </c:pt>
                <c:pt idx="2832">
                  <c:v>0.66771999999999998</c:v>
                </c:pt>
                <c:pt idx="2833">
                  <c:v>0.66083000000000003</c:v>
                </c:pt>
                <c:pt idx="2834">
                  <c:v>0.65398000000000001</c:v>
                </c:pt>
                <c:pt idx="2835">
                  <c:v>0.64719000000000004</c:v>
                </c:pt>
                <c:pt idx="2836">
                  <c:v>0.64046999999999998</c:v>
                </c:pt>
                <c:pt idx="2837">
                  <c:v>0.63380999999999998</c:v>
                </c:pt>
                <c:pt idx="2838">
                  <c:v>0.62724000000000002</c:v>
                </c:pt>
                <c:pt idx="2839">
                  <c:v>0.62075000000000002</c:v>
                </c:pt>
                <c:pt idx="2840">
                  <c:v>0.61436000000000002</c:v>
                </c:pt>
                <c:pt idx="2841">
                  <c:v>0.60806000000000004</c:v>
                </c:pt>
                <c:pt idx="2842">
                  <c:v>0.60185999999999995</c:v>
                </c:pt>
                <c:pt idx="2843">
                  <c:v>0.59575</c:v>
                </c:pt>
                <c:pt idx="2844">
                  <c:v>0.58972000000000002</c:v>
                </c:pt>
                <c:pt idx="2845">
                  <c:v>0.58377000000000001</c:v>
                </c:pt>
                <c:pt idx="2846">
                  <c:v>0.57789000000000001</c:v>
                </c:pt>
                <c:pt idx="2847">
                  <c:v>0.57208000000000003</c:v>
                </c:pt>
                <c:pt idx="2848">
                  <c:v>0.56633</c:v>
                </c:pt>
                <c:pt idx="2849">
                  <c:v>0.56064000000000003</c:v>
                </c:pt>
                <c:pt idx="2850">
                  <c:v>0.55501999999999996</c:v>
                </c:pt>
                <c:pt idx="2851">
                  <c:v>0.54947999999999997</c:v>
                </c:pt>
                <c:pt idx="2852">
                  <c:v>0.54400000000000004</c:v>
                </c:pt>
                <c:pt idx="2853">
                  <c:v>0.53859999999999997</c:v>
                </c:pt>
                <c:pt idx="2854">
                  <c:v>0.53325999999999996</c:v>
                </c:pt>
                <c:pt idx="2855">
                  <c:v>0.52798</c:v>
                </c:pt>
                <c:pt idx="2856">
                  <c:v>0.52276999999999996</c:v>
                </c:pt>
                <c:pt idx="2857">
                  <c:v>0.51759999999999995</c:v>
                </c:pt>
                <c:pt idx="2858">
                  <c:v>0.51249</c:v>
                </c:pt>
                <c:pt idx="2859">
                  <c:v>0.50744999999999996</c:v>
                </c:pt>
                <c:pt idx="2860">
                  <c:v>0.50248999999999999</c:v>
                </c:pt>
                <c:pt idx="2861">
                  <c:v>0.49763000000000002</c:v>
                </c:pt>
                <c:pt idx="2862">
                  <c:v>0.49286999999999997</c:v>
                </c:pt>
                <c:pt idx="2863">
                  <c:v>0.48819000000000001</c:v>
                </c:pt>
                <c:pt idx="2864">
                  <c:v>0.48360999999999998</c:v>
                </c:pt>
                <c:pt idx="2865">
                  <c:v>0.47909000000000002</c:v>
                </c:pt>
                <c:pt idx="2866">
                  <c:v>0.47465000000000002</c:v>
                </c:pt>
                <c:pt idx="2867">
                  <c:v>0.47027000000000002</c:v>
                </c:pt>
                <c:pt idx="2868">
                  <c:v>0.46594000000000002</c:v>
                </c:pt>
                <c:pt idx="2869">
                  <c:v>0.46167999999999998</c:v>
                </c:pt>
                <c:pt idx="2870">
                  <c:v>0.45748</c:v>
                </c:pt>
                <c:pt idx="2871">
                  <c:v>0.45334000000000002</c:v>
                </c:pt>
                <c:pt idx="2872">
                  <c:v>0.44925999999999999</c:v>
                </c:pt>
                <c:pt idx="2873">
                  <c:v>0.44524999999999998</c:v>
                </c:pt>
                <c:pt idx="2874">
                  <c:v>0.44130999999999998</c:v>
                </c:pt>
                <c:pt idx="2875">
                  <c:v>0.43745000000000001</c:v>
                </c:pt>
                <c:pt idx="2876">
                  <c:v>0.43367</c:v>
                </c:pt>
                <c:pt idx="2877">
                  <c:v>0.42997999999999997</c:v>
                </c:pt>
                <c:pt idx="2878">
                  <c:v>0.42637999999999998</c:v>
                </c:pt>
                <c:pt idx="2879">
                  <c:v>0.42287000000000002</c:v>
                </c:pt>
                <c:pt idx="2880">
                  <c:v>0.41944999999999999</c:v>
                </c:pt>
                <c:pt idx="2881">
                  <c:v>0.41610999999999998</c:v>
                </c:pt>
                <c:pt idx="2882">
                  <c:v>0.41284999999999999</c:v>
                </c:pt>
                <c:pt idx="2883">
                  <c:v>0.40966000000000002</c:v>
                </c:pt>
                <c:pt idx="2884">
                  <c:v>0.40655000000000002</c:v>
                </c:pt>
                <c:pt idx="2885">
                  <c:v>0.40350000000000003</c:v>
                </c:pt>
                <c:pt idx="2886">
                  <c:v>0.40051999999999999</c:v>
                </c:pt>
                <c:pt idx="2887">
                  <c:v>0.39761000000000002</c:v>
                </c:pt>
                <c:pt idx="2888">
                  <c:v>0.39476</c:v>
                </c:pt>
                <c:pt idx="2889">
                  <c:v>0.39199000000000001</c:v>
                </c:pt>
                <c:pt idx="2890">
                  <c:v>0.38927</c:v>
                </c:pt>
                <c:pt idx="2891">
                  <c:v>0.38662999999999997</c:v>
                </c:pt>
                <c:pt idx="2892">
                  <c:v>0.38403999999999999</c:v>
                </c:pt>
                <c:pt idx="2893">
                  <c:v>0.38151000000000002</c:v>
                </c:pt>
                <c:pt idx="2894">
                  <c:v>0.37902999999999998</c:v>
                </c:pt>
                <c:pt idx="2895">
                  <c:v>0.37659999999999999</c:v>
                </c:pt>
                <c:pt idx="2896">
                  <c:v>0.37420999999999999</c:v>
                </c:pt>
                <c:pt idx="2897">
                  <c:v>0.37186999999999998</c:v>
                </c:pt>
                <c:pt idx="2898">
                  <c:v>0.36956</c:v>
                </c:pt>
                <c:pt idx="2899">
                  <c:v>0.36729000000000001</c:v>
                </c:pt>
                <c:pt idx="2900">
                  <c:v>0.36506</c:v>
                </c:pt>
                <c:pt idx="2901">
                  <c:v>0.36287000000000003</c:v>
                </c:pt>
                <c:pt idx="2902">
                  <c:v>0.36070000000000002</c:v>
                </c:pt>
                <c:pt idx="2903">
                  <c:v>0.35855999999999999</c:v>
                </c:pt>
                <c:pt idx="2904">
                  <c:v>0.35646</c:v>
                </c:pt>
                <c:pt idx="2905">
                  <c:v>0.35437999999999997</c:v>
                </c:pt>
                <c:pt idx="2906">
                  <c:v>0.35232999999999998</c:v>
                </c:pt>
                <c:pt idx="2907">
                  <c:v>0.3503</c:v>
                </c:pt>
                <c:pt idx="2908">
                  <c:v>0.3483</c:v>
                </c:pt>
                <c:pt idx="2909">
                  <c:v>0.34632000000000002</c:v>
                </c:pt>
                <c:pt idx="2910">
                  <c:v>0.34436</c:v>
                </c:pt>
                <c:pt idx="2911">
                  <c:v>0.34242</c:v>
                </c:pt>
                <c:pt idx="2912">
                  <c:v>0.34049000000000001</c:v>
                </c:pt>
                <c:pt idx="2913">
                  <c:v>0.33859</c:v>
                </c:pt>
                <c:pt idx="2914">
                  <c:v>0.3367</c:v>
                </c:pt>
                <c:pt idx="2915">
                  <c:v>0.33483000000000002</c:v>
                </c:pt>
                <c:pt idx="2916">
                  <c:v>0.33296999999999999</c:v>
                </c:pt>
                <c:pt idx="2917">
                  <c:v>0.33112999999999998</c:v>
                </c:pt>
                <c:pt idx="2918">
                  <c:v>0.32929999999999998</c:v>
                </c:pt>
                <c:pt idx="2919">
                  <c:v>0.32749</c:v>
                </c:pt>
                <c:pt idx="2920">
                  <c:v>0.32568999999999998</c:v>
                </c:pt>
                <c:pt idx="2921">
                  <c:v>0.32390000000000002</c:v>
                </c:pt>
                <c:pt idx="2922">
                  <c:v>0.32213000000000003</c:v>
                </c:pt>
                <c:pt idx="2923">
                  <c:v>0.32036999999999999</c:v>
                </c:pt>
                <c:pt idx="2924">
                  <c:v>0.31861</c:v>
                </c:pt>
                <c:pt idx="2925">
                  <c:v>0.31685000000000002</c:v>
                </c:pt>
                <c:pt idx="2926">
                  <c:v>0.31509999999999999</c:v>
                </c:pt>
                <c:pt idx="2927">
                  <c:v>0.31335000000000002</c:v>
                </c:pt>
                <c:pt idx="2928">
                  <c:v>0.31159999999999999</c:v>
                </c:pt>
                <c:pt idx="2929">
                  <c:v>0.30986000000000002</c:v>
                </c:pt>
                <c:pt idx="2930">
                  <c:v>0.30813000000000001</c:v>
                </c:pt>
                <c:pt idx="2931">
                  <c:v>0.30641000000000002</c:v>
                </c:pt>
                <c:pt idx="2932">
                  <c:v>0.30470000000000003</c:v>
                </c:pt>
                <c:pt idx="2933">
                  <c:v>0.30301</c:v>
                </c:pt>
                <c:pt idx="2934">
                  <c:v>0.30134</c:v>
                </c:pt>
                <c:pt idx="2935">
                  <c:v>0.29968</c:v>
                </c:pt>
                <c:pt idx="2936">
                  <c:v>0.29803000000000002</c:v>
                </c:pt>
                <c:pt idx="2937">
                  <c:v>0.29638999999999999</c:v>
                </c:pt>
                <c:pt idx="2938">
                  <c:v>0.29476000000000002</c:v>
                </c:pt>
                <c:pt idx="2939">
                  <c:v>0.29315000000000002</c:v>
                </c:pt>
                <c:pt idx="2940">
                  <c:v>0.29154999999999998</c:v>
                </c:pt>
                <c:pt idx="2941">
                  <c:v>0.28994999999999999</c:v>
                </c:pt>
                <c:pt idx="2942">
                  <c:v>0.28838000000000003</c:v>
                </c:pt>
                <c:pt idx="2943">
                  <c:v>0.28681000000000001</c:v>
                </c:pt>
                <c:pt idx="2944">
                  <c:v>0.28526000000000001</c:v>
                </c:pt>
                <c:pt idx="2945">
                  <c:v>0.28372000000000003</c:v>
                </c:pt>
                <c:pt idx="2946">
                  <c:v>0.28217999999999999</c:v>
                </c:pt>
                <c:pt idx="2947">
                  <c:v>0.28065000000000001</c:v>
                </c:pt>
                <c:pt idx="2948">
                  <c:v>0.27912999999999999</c:v>
                </c:pt>
                <c:pt idx="2949">
                  <c:v>0.27760000000000001</c:v>
                </c:pt>
                <c:pt idx="2950">
                  <c:v>0.27609</c:v>
                </c:pt>
                <c:pt idx="2951">
                  <c:v>0.27457999999999999</c:v>
                </c:pt>
                <c:pt idx="2952">
                  <c:v>0.27306999999999998</c:v>
                </c:pt>
                <c:pt idx="2953">
                  <c:v>0.27157999999999999</c:v>
                </c:pt>
                <c:pt idx="2954">
                  <c:v>0.27009</c:v>
                </c:pt>
                <c:pt idx="2955">
                  <c:v>0.26862000000000003</c:v>
                </c:pt>
                <c:pt idx="2956">
                  <c:v>0.26715</c:v>
                </c:pt>
                <c:pt idx="2957">
                  <c:v>0.26568999999999998</c:v>
                </c:pt>
                <c:pt idx="2958">
                  <c:v>0.26423000000000002</c:v>
                </c:pt>
                <c:pt idx="2959">
                  <c:v>0.26278000000000001</c:v>
                </c:pt>
                <c:pt idx="2960">
                  <c:v>0.26133000000000001</c:v>
                </c:pt>
                <c:pt idx="2961">
                  <c:v>0.25986999999999999</c:v>
                </c:pt>
                <c:pt idx="2962">
                  <c:v>0.25841999999999998</c:v>
                </c:pt>
                <c:pt idx="2963">
                  <c:v>0.25697999999999999</c:v>
                </c:pt>
                <c:pt idx="2964">
                  <c:v>0.25553999999999999</c:v>
                </c:pt>
                <c:pt idx="2965">
                  <c:v>0.25411</c:v>
                </c:pt>
                <c:pt idx="2966">
                  <c:v>0.25267000000000001</c:v>
                </c:pt>
                <c:pt idx="2967">
                  <c:v>0.25124000000000002</c:v>
                </c:pt>
                <c:pt idx="2968">
                  <c:v>0.24979999999999999</c:v>
                </c:pt>
                <c:pt idx="2969">
                  <c:v>0.24837000000000001</c:v>
                </c:pt>
                <c:pt idx="2970">
                  <c:v>0.24693000000000001</c:v>
                </c:pt>
                <c:pt idx="2971">
                  <c:v>0.24551000000000001</c:v>
                </c:pt>
                <c:pt idx="2972">
                  <c:v>0.24410000000000001</c:v>
                </c:pt>
                <c:pt idx="2973">
                  <c:v>0.24268999999999999</c:v>
                </c:pt>
                <c:pt idx="2974">
                  <c:v>0.24129</c:v>
                </c:pt>
                <c:pt idx="2975">
                  <c:v>0.23988999999999999</c:v>
                </c:pt>
                <c:pt idx="2976">
                  <c:v>0.23851</c:v>
                </c:pt>
                <c:pt idx="2977">
                  <c:v>0.23713000000000001</c:v>
                </c:pt>
                <c:pt idx="2978">
                  <c:v>0.23577000000000001</c:v>
                </c:pt>
                <c:pt idx="2979">
                  <c:v>0.23441000000000001</c:v>
                </c:pt>
                <c:pt idx="2980">
                  <c:v>0.23307</c:v>
                </c:pt>
                <c:pt idx="2981">
                  <c:v>0.23172000000000001</c:v>
                </c:pt>
                <c:pt idx="2982">
                  <c:v>0.23038</c:v>
                </c:pt>
                <c:pt idx="2983">
                  <c:v>0.22903999999999999</c:v>
                </c:pt>
                <c:pt idx="2984">
                  <c:v>0.22770000000000001</c:v>
                </c:pt>
                <c:pt idx="2985">
                  <c:v>0.22636000000000001</c:v>
                </c:pt>
                <c:pt idx="2986">
                  <c:v>0.22500999999999999</c:v>
                </c:pt>
                <c:pt idx="2987">
                  <c:v>0.22367000000000001</c:v>
                </c:pt>
                <c:pt idx="2988">
                  <c:v>0.22231999999999999</c:v>
                </c:pt>
                <c:pt idx="2989">
                  <c:v>0.22098000000000001</c:v>
                </c:pt>
                <c:pt idx="2990">
                  <c:v>0.21965000000000001</c:v>
                </c:pt>
                <c:pt idx="2991">
                  <c:v>0.21831999999999999</c:v>
                </c:pt>
                <c:pt idx="2992">
                  <c:v>0.21698999999999999</c:v>
                </c:pt>
                <c:pt idx="2993">
                  <c:v>0.21568000000000001</c:v>
                </c:pt>
                <c:pt idx="2994">
                  <c:v>0.21437999999999999</c:v>
                </c:pt>
                <c:pt idx="2995">
                  <c:v>0.21307999999999999</c:v>
                </c:pt>
                <c:pt idx="2996">
                  <c:v>0.21179999999999999</c:v>
                </c:pt>
                <c:pt idx="2997">
                  <c:v>0.21052000000000001</c:v>
                </c:pt>
                <c:pt idx="2998">
                  <c:v>0.20923</c:v>
                </c:pt>
                <c:pt idx="2999">
                  <c:v>0.20795</c:v>
                </c:pt>
                <c:pt idx="3000">
                  <c:v>0.20666000000000001</c:v>
                </c:pt>
                <c:pt idx="3001">
                  <c:v>0.20538000000000001</c:v>
                </c:pt>
                <c:pt idx="3002">
                  <c:v>0.20408999999999999</c:v>
                </c:pt>
                <c:pt idx="3003">
                  <c:v>0.20280999999999999</c:v>
                </c:pt>
                <c:pt idx="3004">
                  <c:v>0.20152</c:v>
                </c:pt>
                <c:pt idx="3005">
                  <c:v>0.20024</c:v>
                </c:pt>
                <c:pt idx="3006">
                  <c:v>0.19897000000000001</c:v>
                </c:pt>
                <c:pt idx="3007">
                  <c:v>0.19769999999999999</c:v>
                </c:pt>
                <c:pt idx="3008">
                  <c:v>0.19644</c:v>
                </c:pt>
                <c:pt idx="3009">
                  <c:v>0.19517999999999999</c:v>
                </c:pt>
                <c:pt idx="3010">
                  <c:v>0.19394</c:v>
                </c:pt>
                <c:pt idx="3011">
                  <c:v>0.19270000000000001</c:v>
                </c:pt>
                <c:pt idx="3012">
                  <c:v>0.19147</c:v>
                </c:pt>
                <c:pt idx="3013">
                  <c:v>0.19025</c:v>
                </c:pt>
                <c:pt idx="3014">
                  <c:v>0.18903</c:v>
                </c:pt>
                <c:pt idx="3015">
                  <c:v>0.18781999999999999</c:v>
                </c:pt>
                <c:pt idx="3016">
                  <c:v>0.18659999999999999</c:v>
                </c:pt>
                <c:pt idx="3017">
                  <c:v>0.18539</c:v>
                </c:pt>
                <c:pt idx="3018">
                  <c:v>0.18417</c:v>
                </c:pt>
                <c:pt idx="3019">
                  <c:v>0.18295</c:v>
                </c:pt>
                <c:pt idx="3020">
                  <c:v>0.18173</c:v>
                </c:pt>
                <c:pt idx="3021">
                  <c:v>0.18049999999999999</c:v>
                </c:pt>
                <c:pt idx="3022">
                  <c:v>0.17927000000000001</c:v>
                </c:pt>
                <c:pt idx="3023">
                  <c:v>0.17802999999999999</c:v>
                </c:pt>
                <c:pt idx="3024">
                  <c:v>0.17679</c:v>
                </c:pt>
                <c:pt idx="3025">
                  <c:v>0.17554</c:v>
                </c:pt>
                <c:pt idx="3026">
                  <c:v>0.17429</c:v>
                </c:pt>
                <c:pt idx="3027">
                  <c:v>0.17304</c:v>
                </c:pt>
                <c:pt idx="3028">
                  <c:v>0.17179</c:v>
                </c:pt>
                <c:pt idx="3029">
                  <c:v>0.17052999999999999</c:v>
                </c:pt>
                <c:pt idx="3030">
                  <c:v>0.16928000000000001</c:v>
                </c:pt>
                <c:pt idx="3031">
                  <c:v>0.16803000000000001</c:v>
                </c:pt>
                <c:pt idx="3032">
                  <c:v>0.16678000000000001</c:v>
                </c:pt>
                <c:pt idx="3033">
                  <c:v>0.16553000000000001</c:v>
                </c:pt>
                <c:pt idx="3034">
                  <c:v>0.16428000000000001</c:v>
                </c:pt>
                <c:pt idx="3035">
                  <c:v>0.16303999999999999</c:v>
                </c:pt>
                <c:pt idx="3036">
                  <c:v>0.1618</c:v>
                </c:pt>
                <c:pt idx="3037">
                  <c:v>0.16056000000000001</c:v>
                </c:pt>
                <c:pt idx="3038">
                  <c:v>0.15933</c:v>
                </c:pt>
                <c:pt idx="3039">
                  <c:v>0.15809999999999999</c:v>
                </c:pt>
                <c:pt idx="3040">
                  <c:v>0.15687999999999999</c:v>
                </c:pt>
                <c:pt idx="3041">
                  <c:v>0.15565999999999999</c:v>
                </c:pt>
                <c:pt idx="3042">
                  <c:v>0.15443999999999999</c:v>
                </c:pt>
                <c:pt idx="3043">
                  <c:v>0.15323000000000001</c:v>
                </c:pt>
                <c:pt idx="3044">
                  <c:v>0.15201999999999999</c:v>
                </c:pt>
                <c:pt idx="3045">
                  <c:v>0.15082999999999999</c:v>
                </c:pt>
                <c:pt idx="3046">
                  <c:v>0.14963000000000001</c:v>
                </c:pt>
                <c:pt idx="3047">
                  <c:v>0.14845</c:v>
                </c:pt>
                <c:pt idx="3048">
                  <c:v>0.14727000000000001</c:v>
                </c:pt>
                <c:pt idx="3049">
                  <c:v>0.14610000000000001</c:v>
                </c:pt>
                <c:pt idx="3050">
                  <c:v>0.14494000000000001</c:v>
                </c:pt>
                <c:pt idx="3051">
                  <c:v>0.14377000000000001</c:v>
                </c:pt>
                <c:pt idx="3052">
                  <c:v>0.14260999999999999</c:v>
                </c:pt>
                <c:pt idx="3053">
                  <c:v>0.14144000000000001</c:v>
                </c:pt>
                <c:pt idx="3054">
                  <c:v>0.14027999999999999</c:v>
                </c:pt>
                <c:pt idx="3055">
                  <c:v>0.13913</c:v>
                </c:pt>
                <c:pt idx="3056">
                  <c:v>0.13797999999999999</c:v>
                </c:pt>
                <c:pt idx="3057">
                  <c:v>0.13683999999999999</c:v>
                </c:pt>
                <c:pt idx="3058">
                  <c:v>0.13571</c:v>
                </c:pt>
                <c:pt idx="3059">
                  <c:v>0.13458000000000001</c:v>
                </c:pt>
                <c:pt idx="3060">
                  <c:v>0.13346</c:v>
                </c:pt>
                <c:pt idx="3061">
                  <c:v>0.13235</c:v>
                </c:pt>
                <c:pt idx="3062">
                  <c:v>0.13124</c:v>
                </c:pt>
                <c:pt idx="3063">
                  <c:v>0.13013</c:v>
                </c:pt>
                <c:pt idx="3064">
                  <c:v>0.12903000000000001</c:v>
                </c:pt>
                <c:pt idx="3065">
                  <c:v>0.12792999999999999</c:v>
                </c:pt>
                <c:pt idx="3066">
                  <c:v>0.12684999999999999</c:v>
                </c:pt>
                <c:pt idx="3067">
                  <c:v>0.12576999999999999</c:v>
                </c:pt>
                <c:pt idx="3068">
                  <c:v>0.12469</c:v>
                </c:pt>
                <c:pt idx="3069">
                  <c:v>0.12363</c:v>
                </c:pt>
                <c:pt idx="3070">
                  <c:v>0.12257999999999999</c:v>
                </c:pt>
                <c:pt idx="3071">
                  <c:v>0.12154</c:v>
                </c:pt>
                <c:pt idx="3072">
                  <c:v>0.12051000000000001</c:v>
                </c:pt>
                <c:pt idx="3073">
                  <c:v>0.11949</c:v>
                </c:pt>
                <c:pt idx="3074">
                  <c:v>0.11847000000000001</c:v>
                </c:pt>
                <c:pt idx="3075">
                  <c:v>0.11745999999999999</c:v>
                </c:pt>
                <c:pt idx="3076">
                  <c:v>0.11645999999999999</c:v>
                </c:pt>
                <c:pt idx="3077">
                  <c:v>0.11545999999999999</c:v>
                </c:pt>
                <c:pt idx="3078">
                  <c:v>0.11446000000000001</c:v>
                </c:pt>
                <c:pt idx="3079">
                  <c:v>0.11345</c:v>
                </c:pt>
                <c:pt idx="3080">
                  <c:v>0.11244999999999999</c:v>
                </c:pt>
                <c:pt idx="3081">
                  <c:v>0.11146</c:v>
                </c:pt>
                <c:pt idx="3082">
                  <c:v>0.11046</c:v>
                </c:pt>
                <c:pt idx="3083">
                  <c:v>0.10946</c:v>
                </c:pt>
                <c:pt idx="3084">
                  <c:v>0.10847</c:v>
                </c:pt>
                <c:pt idx="3085">
                  <c:v>0.10747</c:v>
                </c:pt>
                <c:pt idx="3086">
                  <c:v>0.10647</c:v>
                </c:pt>
                <c:pt idx="3087">
                  <c:v>0.10548</c:v>
                </c:pt>
                <c:pt idx="3088">
                  <c:v>0.10448</c:v>
                </c:pt>
                <c:pt idx="3089">
                  <c:v>0.10349</c:v>
                </c:pt>
                <c:pt idx="3090">
                  <c:v>0.10251</c:v>
                </c:pt>
                <c:pt idx="3091">
                  <c:v>0.10154000000000001</c:v>
                </c:pt>
                <c:pt idx="3092">
                  <c:v>0.10057000000000001</c:v>
                </c:pt>
                <c:pt idx="3093">
                  <c:v>9.9610000000000004E-2</c:v>
                </c:pt>
                <c:pt idx="3094">
                  <c:v>9.8656999999999995E-2</c:v>
                </c:pt>
                <c:pt idx="3095">
                  <c:v>9.7711000000000006E-2</c:v>
                </c:pt>
                <c:pt idx="3096">
                  <c:v>9.6772999999999998E-2</c:v>
                </c:pt>
                <c:pt idx="3097">
                  <c:v>9.5842999999999998E-2</c:v>
                </c:pt>
                <c:pt idx="3098">
                  <c:v>9.4920000000000004E-2</c:v>
                </c:pt>
                <c:pt idx="3099">
                  <c:v>9.4001000000000001E-2</c:v>
                </c:pt>
                <c:pt idx="3100">
                  <c:v>9.3085000000000001E-2</c:v>
                </c:pt>
                <c:pt idx="3101">
                  <c:v>9.2171000000000003E-2</c:v>
                </c:pt>
                <c:pt idx="3102">
                  <c:v>9.1259000000000007E-2</c:v>
                </c:pt>
                <c:pt idx="3103">
                  <c:v>9.035E-2</c:v>
                </c:pt>
                <c:pt idx="3104">
                  <c:v>8.9443999999999996E-2</c:v>
                </c:pt>
                <c:pt idx="3105">
                  <c:v>8.9916999999999997E-2</c:v>
                </c:pt>
                <c:pt idx="3106">
                  <c:v>8.9016999999999999E-2</c:v>
                </c:pt>
                <c:pt idx="3107">
                  <c:v>8.8122000000000006E-2</c:v>
                </c:pt>
                <c:pt idx="3108">
                  <c:v>8.7229000000000001E-2</c:v>
                </c:pt>
                <c:pt idx="3109">
                  <c:v>8.6338999999999999E-2</c:v>
                </c:pt>
                <c:pt idx="3110">
                  <c:v>8.5450999999999999E-2</c:v>
                </c:pt>
                <c:pt idx="3111">
                  <c:v>8.4569000000000005E-2</c:v>
                </c:pt>
                <c:pt idx="3112">
                  <c:v>8.3693000000000004E-2</c:v>
                </c:pt>
                <c:pt idx="3113">
                  <c:v>8.2824999999999996E-2</c:v>
                </c:pt>
                <c:pt idx="3114">
                  <c:v>8.1965999999999997E-2</c:v>
                </c:pt>
                <c:pt idx="3115">
                  <c:v>8.1115000000000007E-2</c:v>
                </c:pt>
                <c:pt idx="3116">
                  <c:v>8.0272999999999997E-2</c:v>
                </c:pt>
                <c:pt idx="3117">
                  <c:v>7.9437999999999995E-2</c:v>
                </c:pt>
                <c:pt idx="3118">
                  <c:v>7.8609999999999999E-2</c:v>
                </c:pt>
                <c:pt idx="3119">
                  <c:v>7.7787999999999996E-2</c:v>
                </c:pt>
                <c:pt idx="3120">
                  <c:v>7.6971999999999999E-2</c:v>
                </c:pt>
                <c:pt idx="3121">
                  <c:v>7.6160000000000005E-2</c:v>
                </c:pt>
                <c:pt idx="3122">
                  <c:v>7.5352000000000002E-2</c:v>
                </c:pt>
                <c:pt idx="3123">
                  <c:v>7.4547000000000002E-2</c:v>
                </c:pt>
                <c:pt idx="3124">
                  <c:v>7.3746999999999993E-2</c:v>
                </c:pt>
                <c:pt idx="3125">
                  <c:v>7.2952000000000003E-2</c:v>
                </c:pt>
                <c:pt idx="3126">
                  <c:v>7.2164000000000006E-2</c:v>
                </c:pt>
                <c:pt idx="3127">
                  <c:v>7.1381E-2</c:v>
                </c:pt>
                <c:pt idx="3128">
                  <c:v>7.0606000000000002E-2</c:v>
                </c:pt>
                <c:pt idx="3129">
                  <c:v>6.9836999999999996E-2</c:v>
                </c:pt>
                <c:pt idx="3130">
                  <c:v>6.9074999999999998E-2</c:v>
                </c:pt>
                <c:pt idx="3131">
                  <c:v>6.8320000000000006E-2</c:v>
                </c:pt>
                <c:pt idx="3132">
                  <c:v>6.7571000000000006E-2</c:v>
                </c:pt>
                <c:pt idx="3133">
                  <c:v>6.6829E-2</c:v>
                </c:pt>
                <c:pt idx="3134">
                  <c:v>6.6094E-2</c:v>
                </c:pt>
                <c:pt idx="3135">
                  <c:v>6.5364000000000005E-2</c:v>
                </c:pt>
                <c:pt idx="3136">
                  <c:v>6.4641000000000004E-2</c:v>
                </c:pt>
                <c:pt idx="3137">
                  <c:v>6.3923999999999995E-2</c:v>
                </c:pt>
                <c:pt idx="3138">
                  <c:v>6.3214000000000006E-2</c:v>
                </c:pt>
                <c:pt idx="3139">
                  <c:v>6.2510999999999997E-2</c:v>
                </c:pt>
                <c:pt idx="3140">
                  <c:v>6.1815000000000002E-2</c:v>
                </c:pt>
                <c:pt idx="3141">
                  <c:v>6.1127000000000001E-2</c:v>
                </c:pt>
                <c:pt idx="3142">
                  <c:v>6.0447000000000001E-2</c:v>
                </c:pt>
                <c:pt idx="3143">
                  <c:v>5.9773E-2</c:v>
                </c:pt>
                <c:pt idx="3144">
                  <c:v>5.9105999999999999E-2</c:v>
                </c:pt>
                <c:pt idx="3145">
                  <c:v>5.8444000000000003E-2</c:v>
                </c:pt>
                <c:pt idx="3146">
                  <c:v>5.7787999999999999E-2</c:v>
                </c:pt>
                <c:pt idx="3147">
                  <c:v>5.7140000000000003E-2</c:v>
                </c:pt>
                <c:pt idx="3148">
                  <c:v>5.6499000000000001E-2</c:v>
                </c:pt>
                <c:pt idx="3149">
                  <c:v>5.5867E-2</c:v>
                </c:pt>
                <c:pt idx="3150">
                  <c:v>5.5244000000000001E-2</c:v>
                </c:pt>
                <c:pt idx="3151">
                  <c:v>5.4629999999999998E-2</c:v>
                </c:pt>
                <c:pt idx="3152">
                  <c:v>5.4024000000000003E-2</c:v>
                </c:pt>
                <c:pt idx="3153">
                  <c:v>5.3426000000000001E-2</c:v>
                </c:pt>
                <c:pt idx="3154">
                  <c:v>5.2837000000000002E-2</c:v>
                </c:pt>
                <c:pt idx="3155">
                  <c:v>5.2254000000000002E-2</c:v>
                </c:pt>
                <c:pt idx="3156">
                  <c:v>5.1678000000000002E-2</c:v>
                </c:pt>
                <c:pt idx="3157">
                  <c:v>5.1109000000000002E-2</c:v>
                </c:pt>
                <c:pt idx="3158">
                  <c:v>5.0546000000000001E-2</c:v>
                </c:pt>
                <c:pt idx="3159">
                  <c:v>4.9986999999999997E-2</c:v>
                </c:pt>
                <c:pt idx="3160">
                  <c:v>4.9432999999999998E-2</c:v>
                </c:pt>
                <c:pt idx="3161">
                  <c:v>4.8882000000000002E-2</c:v>
                </c:pt>
                <c:pt idx="3162">
                  <c:v>4.8336999999999998E-2</c:v>
                </c:pt>
                <c:pt idx="3163">
                  <c:v>4.7796999999999999E-2</c:v>
                </c:pt>
                <c:pt idx="3164">
                  <c:v>4.7264E-2</c:v>
                </c:pt>
                <c:pt idx="3165">
                  <c:v>4.6736E-2</c:v>
                </c:pt>
                <c:pt idx="3166">
                  <c:v>4.6216E-2</c:v>
                </c:pt>
                <c:pt idx="3167">
                  <c:v>4.5700999999999999E-2</c:v>
                </c:pt>
                <c:pt idx="3168">
                  <c:v>4.5192000000000003E-2</c:v>
                </c:pt>
                <c:pt idx="3169">
                  <c:v>4.4689E-2</c:v>
                </c:pt>
                <c:pt idx="3170">
                  <c:v>4.4192000000000002E-2</c:v>
                </c:pt>
                <c:pt idx="3171">
                  <c:v>4.3700999999999997E-2</c:v>
                </c:pt>
                <c:pt idx="3172">
                  <c:v>4.3215000000000003E-2</c:v>
                </c:pt>
                <c:pt idx="3173">
                  <c:v>4.2736000000000003E-2</c:v>
                </c:pt>
                <c:pt idx="3174">
                  <c:v>4.2263000000000002E-2</c:v>
                </c:pt>
                <c:pt idx="3175">
                  <c:v>4.1794999999999999E-2</c:v>
                </c:pt>
                <c:pt idx="3176">
                  <c:v>4.1332000000000001E-2</c:v>
                </c:pt>
                <c:pt idx="3177">
                  <c:v>4.0874000000000001E-2</c:v>
                </c:pt>
                <c:pt idx="3178">
                  <c:v>4.0420999999999999E-2</c:v>
                </c:pt>
                <c:pt idx="3179">
                  <c:v>3.9973000000000002E-2</c:v>
                </c:pt>
                <c:pt idx="3180">
                  <c:v>3.9530000000000003E-2</c:v>
                </c:pt>
                <c:pt idx="3181">
                  <c:v>3.9093000000000003E-2</c:v>
                </c:pt>
                <c:pt idx="3182">
                  <c:v>3.8661000000000001E-2</c:v>
                </c:pt>
                <c:pt idx="3183">
                  <c:v>3.8234999999999998E-2</c:v>
                </c:pt>
                <c:pt idx="3184">
                  <c:v>3.7815000000000001E-2</c:v>
                </c:pt>
                <c:pt idx="3185">
                  <c:v>3.7400999999999997E-2</c:v>
                </c:pt>
                <c:pt idx="3186">
                  <c:v>3.6992999999999998E-2</c:v>
                </c:pt>
                <c:pt idx="3187">
                  <c:v>3.6590999999999999E-2</c:v>
                </c:pt>
                <c:pt idx="3188">
                  <c:v>3.6197E-2</c:v>
                </c:pt>
                <c:pt idx="3189">
                  <c:v>3.5811000000000003E-2</c:v>
                </c:pt>
                <c:pt idx="3190">
                  <c:v>3.5431999999999998E-2</c:v>
                </c:pt>
                <c:pt idx="3191">
                  <c:v>3.5061000000000002E-2</c:v>
                </c:pt>
                <c:pt idx="3192">
                  <c:v>3.4696999999999999E-2</c:v>
                </c:pt>
                <c:pt idx="3193">
                  <c:v>3.4341000000000003E-2</c:v>
                </c:pt>
                <c:pt idx="3194">
                  <c:v>3.3989999999999999E-2</c:v>
                </c:pt>
                <c:pt idx="3195">
                  <c:v>3.3644E-2</c:v>
                </c:pt>
                <c:pt idx="3196">
                  <c:v>3.3305000000000001E-2</c:v>
                </c:pt>
                <c:pt idx="3197">
                  <c:v>3.2969999999999999E-2</c:v>
                </c:pt>
                <c:pt idx="3198">
                  <c:v>3.2641999999999997E-2</c:v>
                </c:pt>
                <c:pt idx="3199">
                  <c:v>3.2318E-2</c:v>
                </c:pt>
                <c:pt idx="3200">
                  <c:v>3.2000000000000001E-2</c:v>
                </c:pt>
                <c:pt idx="3201">
                  <c:v>3.1685999999999999E-2</c:v>
                </c:pt>
                <c:pt idx="3202">
                  <c:v>3.1377000000000002E-2</c:v>
                </c:pt>
                <c:pt idx="3203">
                  <c:v>3.107E-2</c:v>
                </c:pt>
                <c:pt idx="3204">
                  <c:v>3.0766999999999999E-2</c:v>
                </c:pt>
                <c:pt idx="3205">
                  <c:v>3.0467000000000001E-2</c:v>
                </c:pt>
                <c:pt idx="3206">
                  <c:v>3.0169999999999999E-2</c:v>
                </c:pt>
                <c:pt idx="3207">
                  <c:v>2.9876E-2</c:v>
                </c:pt>
                <c:pt idx="3208">
                  <c:v>2.9586000000000001E-2</c:v>
                </c:pt>
                <c:pt idx="3209">
                  <c:v>2.93E-2</c:v>
                </c:pt>
                <c:pt idx="3210">
                  <c:v>2.9017000000000001E-2</c:v>
                </c:pt>
                <c:pt idx="3211">
                  <c:v>2.8736999999999999E-2</c:v>
                </c:pt>
                <c:pt idx="3212">
                  <c:v>2.8461E-2</c:v>
                </c:pt>
                <c:pt idx="3213">
                  <c:v>2.8188000000000001E-2</c:v>
                </c:pt>
                <c:pt idx="3214">
                  <c:v>2.7917999999999998E-2</c:v>
                </c:pt>
                <c:pt idx="3215">
                  <c:v>2.7650999999999998E-2</c:v>
                </c:pt>
                <c:pt idx="3216">
                  <c:v>2.7387000000000002E-2</c:v>
                </c:pt>
                <c:pt idx="3217">
                  <c:v>2.7125E-2</c:v>
                </c:pt>
                <c:pt idx="3218">
                  <c:v>2.6866999999999999E-2</c:v>
                </c:pt>
                <c:pt idx="3219">
                  <c:v>2.6610999999999999E-2</c:v>
                </c:pt>
                <c:pt idx="3220">
                  <c:v>2.6359E-2</c:v>
                </c:pt>
                <c:pt idx="3221">
                  <c:v>2.6109E-2</c:v>
                </c:pt>
                <c:pt idx="3222">
                  <c:v>2.5863000000000001E-2</c:v>
                </c:pt>
                <c:pt idx="3223">
                  <c:v>2.5618999999999999E-2</c:v>
                </c:pt>
                <c:pt idx="3224">
                  <c:v>2.5378999999999999E-2</c:v>
                </c:pt>
                <c:pt idx="3225">
                  <c:v>2.5141E-2</c:v>
                </c:pt>
                <c:pt idx="3226">
                  <c:v>2.4908E-2</c:v>
                </c:pt>
                <c:pt idx="3227">
                  <c:v>2.4677000000000001E-2</c:v>
                </c:pt>
                <c:pt idx="3228">
                  <c:v>2.445E-2</c:v>
                </c:pt>
                <c:pt idx="3229">
                  <c:v>2.4226999999999999E-2</c:v>
                </c:pt>
                <c:pt idx="3230">
                  <c:v>2.4008000000000002E-2</c:v>
                </c:pt>
                <c:pt idx="3231">
                  <c:v>2.3793000000000002E-2</c:v>
                </c:pt>
                <c:pt idx="3232">
                  <c:v>2.3581999999999999E-2</c:v>
                </c:pt>
                <c:pt idx="3233">
                  <c:v>2.3376000000000001E-2</c:v>
                </c:pt>
                <c:pt idx="3234">
                  <c:v>2.3172999999999999E-2</c:v>
                </c:pt>
                <c:pt idx="3235">
                  <c:v>2.2974999999999999E-2</c:v>
                </c:pt>
                <c:pt idx="3236">
                  <c:v>2.2780999999999999E-2</c:v>
                </c:pt>
                <c:pt idx="3237">
                  <c:v>2.2591E-2</c:v>
                </c:pt>
                <c:pt idx="3238">
                  <c:v>2.2405000000000001E-2</c:v>
                </c:pt>
                <c:pt idx="3239">
                  <c:v>2.2223E-2</c:v>
                </c:pt>
                <c:pt idx="3240">
                  <c:v>2.2044999999999999E-2</c:v>
                </c:pt>
                <c:pt idx="3241">
                  <c:v>2.1870000000000001E-2</c:v>
                </c:pt>
                <c:pt idx="3242">
                  <c:v>2.1697000000000001E-2</c:v>
                </c:pt>
                <c:pt idx="3243">
                  <c:v>2.1527999999999999E-2</c:v>
                </c:pt>
                <c:pt idx="3244">
                  <c:v>2.1361999999999999E-2</c:v>
                </c:pt>
                <c:pt idx="3245">
                  <c:v>2.1198000000000002E-2</c:v>
                </c:pt>
                <c:pt idx="3246">
                  <c:v>2.1037E-2</c:v>
                </c:pt>
                <c:pt idx="3247">
                  <c:v>2.0879000000000002E-2</c:v>
                </c:pt>
                <c:pt idx="3248">
                  <c:v>2.0722000000000001E-2</c:v>
                </c:pt>
                <c:pt idx="3249">
                  <c:v>2.0567999999999999E-2</c:v>
                </c:pt>
                <c:pt idx="3250">
                  <c:v>2.0414999999999999E-2</c:v>
                </c:pt>
                <c:pt idx="3251">
                  <c:v>2.0263E-2</c:v>
                </c:pt>
                <c:pt idx="3252">
                  <c:v>2.0114E-2</c:v>
                </c:pt>
                <c:pt idx="3253">
                  <c:v>1.9966000000000001E-2</c:v>
                </c:pt>
                <c:pt idx="3254">
                  <c:v>2.4462999999999999E-2</c:v>
                </c:pt>
                <c:pt idx="3255">
                  <c:v>5.0996E-2</c:v>
                </c:pt>
                <c:pt idx="3256">
                  <c:v>5.1561000000000003E-2</c:v>
                </c:pt>
                <c:pt idx="3257">
                  <c:v>5.1209999999999999E-2</c:v>
                </c:pt>
                <c:pt idx="3258">
                  <c:v>5.0863999999999999E-2</c:v>
                </c:pt>
                <c:pt idx="3259">
                  <c:v>5.0523999999999999E-2</c:v>
                </c:pt>
                <c:pt idx="3260">
                  <c:v>5.0188999999999998E-2</c:v>
                </c:pt>
                <c:pt idx="3261">
                  <c:v>4.9861000000000003E-2</c:v>
                </c:pt>
                <c:pt idx="3262">
                  <c:v>4.9540000000000001E-2</c:v>
                </c:pt>
                <c:pt idx="3263">
                  <c:v>4.9223999999999997E-2</c:v>
                </c:pt>
                <c:pt idx="3264">
                  <c:v>4.8913999999999999E-2</c:v>
                </c:pt>
                <c:pt idx="3265">
                  <c:v>4.861E-2</c:v>
                </c:pt>
                <c:pt idx="3266">
                  <c:v>4.8313000000000002E-2</c:v>
                </c:pt>
                <c:pt idx="3267">
                  <c:v>4.8022000000000002E-2</c:v>
                </c:pt>
                <c:pt idx="3268">
                  <c:v>4.7737000000000002E-2</c:v>
                </c:pt>
                <c:pt idx="3269">
                  <c:v>5.1896999999999999E-2</c:v>
                </c:pt>
                <c:pt idx="3270">
                  <c:v>5.2805999999999999E-2</c:v>
                </c:pt>
                <c:pt idx="3271">
                  <c:v>5.2503000000000001E-2</c:v>
                </c:pt>
                <c:pt idx="3272">
                  <c:v>5.2205000000000001E-2</c:v>
                </c:pt>
                <c:pt idx="3273">
                  <c:v>5.1908999999999997E-2</c:v>
                </c:pt>
                <c:pt idx="3274">
                  <c:v>5.1617000000000003E-2</c:v>
                </c:pt>
                <c:pt idx="3275">
                  <c:v>5.1325999999999997E-2</c:v>
                </c:pt>
                <c:pt idx="3276">
                  <c:v>5.1039000000000001E-2</c:v>
                </c:pt>
                <c:pt idx="3277">
                  <c:v>5.0754000000000001E-2</c:v>
                </c:pt>
                <c:pt idx="3278">
                  <c:v>5.0472999999999997E-2</c:v>
                </c:pt>
                <c:pt idx="3279">
                  <c:v>5.0194999999999997E-2</c:v>
                </c:pt>
                <c:pt idx="3280">
                  <c:v>4.9921E-2</c:v>
                </c:pt>
                <c:pt idx="3281">
                  <c:v>4.9652000000000002E-2</c:v>
                </c:pt>
                <c:pt idx="3282">
                  <c:v>4.9384999999999998E-2</c:v>
                </c:pt>
                <c:pt idx="3283">
                  <c:v>4.9121999999999999E-2</c:v>
                </c:pt>
                <c:pt idx="3284">
                  <c:v>4.8862000000000003E-2</c:v>
                </c:pt>
                <c:pt idx="3285">
                  <c:v>4.8605000000000002E-2</c:v>
                </c:pt>
                <c:pt idx="3286">
                  <c:v>4.8351999999999999E-2</c:v>
                </c:pt>
                <c:pt idx="3287">
                  <c:v>4.8101999999999999E-2</c:v>
                </c:pt>
                <c:pt idx="3288">
                  <c:v>4.7855000000000002E-2</c:v>
                </c:pt>
                <c:pt idx="3289">
                  <c:v>4.761E-2</c:v>
                </c:pt>
                <c:pt idx="3290">
                  <c:v>4.7366999999999999E-2</c:v>
                </c:pt>
                <c:pt idx="3291">
                  <c:v>4.7125E-2</c:v>
                </c:pt>
                <c:pt idx="3292">
                  <c:v>4.6884000000000002E-2</c:v>
                </c:pt>
                <c:pt idx="3293">
                  <c:v>4.6644999999999999E-2</c:v>
                </c:pt>
                <c:pt idx="3294">
                  <c:v>4.6407999999999998E-2</c:v>
                </c:pt>
                <c:pt idx="3295">
                  <c:v>4.6172999999999999E-2</c:v>
                </c:pt>
                <c:pt idx="3296">
                  <c:v>4.5939000000000001E-2</c:v>
                </c:pt>
                <c:pt idx="3297">
                  <c:v>4.5705999999999997E-2</c:v>
                </c:pt>
                <c:pt idx="3298">
                  <c:v>4.5473E-2</c:v>
                </c:pt>
                <c:pt idx="3299">
                  <c:v>4.5241999999999997E-2</c:v>
                </c:pt>
                <c:pt idx="3300">
                  <c:v>4.5010000000000001E-2</c:v>
                </c:pt>
                <c:pt idx="3301">
                  <c:v>4.4778999999999999E-2</c:v>
                </c:pt>
                <c:pt idx="3302">
                  <c:v>4.4548999999999998E-2</c:v>
                </c:pt>
                <c:pt idx="3303">
                  <c:v>4.4319999999999998E-2</c:v>
                </c:pt>
                <c:pt idx="3304">
                  <c:v>4.4090999999999998E-2</c:v>
                </c:pt>
                <c:pt idx="3305">
                  <c:v>4.3865000000000001E-2</c:v>
                </c:pt>
                <c:pt idx="3306">
                  <c:v>4.3640999999999999E-2</c:v>
                </c:pt>
                <c:pt idx="3307">
                  <c:v>4.342E-2</c:v>
                </c:pt>
                <c:pt idx="3308">
                  <c:v>4.3201000000000003E-2</c:v>
                </c:pt>
                <c:pt idx="3309">
                  <c:v>4.2985000000000002E-2</c:v>
                </c:pt>
                <c:pt idx="3310">
                  <c:v>4.2771999999999998E-2</c:v>
                </c:pt>
                <c:pt idx="3311">
                  <c:v>4.2561000000000002E-2</c:v>
                </c:pt>
                <c:pt idx="3312">
                  <c:v>4.2351E-2</c:v>
                </c:pt>
                <c:pt idx="3313">
                  <c:v>4.2143E-2</c:v>
                </c:pt>
                <c:pt idx="3314">
                  <c:v>4.1936000000000001E-2</c:v>
                </c:pt>
                <c:pt idx="3315">
                  <c:v>4.1730000000000003E-2</c:v>
                </c:pt>
                <c:pt idx="3316">
                  <c:v>4.1524999999999999E-2</c:v>
                </c:pt>
                <c:pt idx="3317">
                  <c:v>4.1319000000000002E-2</c:v>
                </c:pt>
                <c:pt idx="3318">
                  <c:v>4.1112999999999997E-2</c:v>
                </c:pt>
                <c:pt idx="3319">
                  <c:v>4.0908E-2</c:v>
                </c:pt>
                <c:pt idx="3320">
                  <c:v>4.0702000000000002E-2</c:v>
                </c:pt>
                <c:pt idx="3321">
                  <c:v>4.0497999999999999E-2</c:v>
                </c:pt>
                <c:pt idx="3322">
                  <c:v>4.0294999999999997E-2</c:v>
                </c:pt>
                <c:pt idx="3323">
                  <c:v>4.0093999999999998E-2</c:v>
                </c:pt>
                <c:pt idx="3324">
                  <c:v>3.9895E-2</c:v>
                </c:pt>
                <c:pt idx="3325">
                  <c:v>3.9697999999999997E-2</c:v>
                </c:pt>
                <c:pt idx="3326">
                  <c:v>3.9503999999999997E-2</c:v>
                </c:pt>
                <c:pt idx="3327">
                  <c:v>3.9312E-2</c:v>
                </c:pt>
                <c:pt idx="3328">
                  <c:v>3.9121999999999997E-2</c:v>
                </c:pt>
                <c:pt idx="3329">
                  <c:v>3.8933000000000002E-2</c:v>
                </c:pt>
                <c:pt idx="3330">
                  <c:v>3.8746000000000003E-2</c:v>
                </c:pt>
                <c:pt idx="3331">
                  <c:v>3.8559000000000003E-2</c:v>
                </c:pt>
                <c:pt idx="3332">
                  <c:v>3.8372000000000003E-2</c:v>
                </c:pt>
                <c:pt idx="3333">
                  <c:v>3.8185999999999998E-2</c:v>
                </c:pt>
                <c:pt idx="3334">
                  <c:v>3.7998999999999998E-2</c:v>
                </c:pt>
                <c:pt idx="3335">
                  <c:v>3.7811999999999998E-2</c:v>
                </c:pt>
                <c:pt idx="3336">
                  <c:v>3.7623999999999998E-2</c:v>
                </c:pt>
                <c:pt idx="3337">
                  <c:v>3.7437999999999999E-2</c:v>
                </c:pt>
                <c:pt idx="3338">
                  <c:v>3.7252E-2</c:v>
                </c:pt>
                <c:pt idx="3339">
                  <c:v>3.7067000000000003E-2</c:v>
                </c:pt>
                <c:pt idx="3340">
                  <c:v>3.6881999999999998E-2</c:v>
                </c:pt>
                <c:pt idx="3341">
                  <c:v>3.6697E-2</c:v>
                </c:pt>
                <c:pt idx="3342">
                  <c:v>3.6512999999999997E-2</c:v>
                </c:pt>
                <c:pt idx="3343">
                  <c:v>3.6327999999999999E-2</c:v>
                </c:pt>
                <c:pt idx="3344">
                  <c:v>3.6143000000000002E-2</c:v>
                </c:pt>
                <c:pt idx="3345">
                  <c:v>3.5957000000000003E-2</c:v>
                </c:pt>
                <c:pt idx="3346">
                  <c:v>3.5770999999999997E-2</c:v>
                </c:pt>
                <c:pt idx="3347">
                  <c:v>3.5582999999999997E-2</c:v>
                </c:pt>
                <c:pt idx="3348">
                  <c:v>3.5393000000000001E-2</c:v>
                </c:pt>
                <c:pt idx="3349">
                  <c:v>3.5201000000000003E-2</c:v>
                </c:pt>
                <c:pt idx="3350">
                  <c:v>3.5007999999999997E-2</c:v>
                </c:pt>
                <c:pt idx="3351">
                  <c:v>3.4813999999999998E-2</c:v>
                </c:pt>
                <c:pt idx="3352">
                  <c:v>3.4619999999999998E-2</c:v>
                </c:pt>
                <c:pt idx="3353">
                  <c:v>3.4425999999999998E-2</c:v>
                </c:pt>
                <c:pt idx="3354">
                  <c:v>3.4231999999999999E-2</c:v>
                </c:pt>
                <c:pt idx="3355">
                  <c:v>3.4039E-2</c:v>
                </c:pt>
                <c:pt idx="3356">
                  <c:v>3.3846000000000001E-2</c:v>
                </c:pt>
                <c:pt idx="3357">
                  <c:v>3.3653000000000002E-2</c:v>
                </c:pt>
                <c:pt idx="3358">
                  <c:v>3.3459000000000003E-2</c:v>
                </c:pt>
                <c:pt idx="3359">
                  <c:v>3.3265000000000003E-2</c:v>
                </c:pt>
                <c:pt idx="3360">
                  <c:v>3.3071000000000003E-2</c:v>
                </c:pt>
                <c:pt idx="3361">
                  <c:v>3.2877000000000003E-2</c:v>
                </c:pt>
                <c:pt idx="3362">
                  <c:v>3.2684999999999999E-2</c:v>
                </c:pt>
                <c:pt idx="3363">
                  <c:v>3.2495000000000003E-2</c:v>
                </c:pt>
                <c:pt idx="3364">
                  <c:v>3.2306000000000001E-2</c:v>
                </c:pt>
                <c:pt idx="3365">
                  <c:v>3.2119000000000002E-2</c:v>
                </c:pt>
                <c:pt idx="3366">
                  <c:v>3.4374000000000002E-2</c:v>
                </c:pt>
                <c:pt idx="3367">
                  <c:v>3.5729999999999998E-2</c:v>
                </c:pt>
                <c:pt idx="3368">
                  <c:v>4.0533E-2</c:v>
                </c:pt>
                <c:pt idx="3369">
                  <c:v>4.4327999999999999E-2</c:v>
                </c:pt>
                <c:pt idx="3370">
                  <c:v>4.4200000000000003E-2</c:v>
                </c:pt>
                <c:pt idx="3371">
                  <c:v>4.3943999999999997E-2</c:v>
                </c:pt>
                <c:pt idx="3372">
                  <c:v>4.3687999999999998E-2</c:v>
                </c:pt>
                <c:pt idx="3373">
                  <c:v>4.3431999999999998E-2</c:v>
                </c:pt>
                <c:pt idx="3374">
                  <c:v>4.3174999999999998E-2</c:v>
                </c:pt>
                <c:pt idx="3375">
                  <c:v>4.2915000000000002E-2</c:v>
                </c:pt>
                <c:pt idx="3376">
                  <c:v>4.2652000000000002E-2</c:v>
                </c:pt>
                <c:pt idx="3377">
                  <c:v>4.2384999999999999E-2</c:v>
                </c:pt>
                <c:pt idx="3378">
                  <c:v>4.2112999999999998E-2</c:v>
                </c:pt>
                <c:pt idx="3379">
                  <c:v>4.1839000000000001E-2</c:v>
                </c:pt>
                <c:pt idx="3380">
                  <c:v>4.1562000000000002E-2</c:v>
                </c:pt>
                <c:pt idx="3381">
                  <c:v>4.1283E-2</c:v>
                </c:pt>
                <c:pt idx="3382">
                  <c:v>4.1005E-2</c:v>
                </c:pt>
                <c:pt idx="3383">
                  <c:v>4.0728E-2</c:v>
                </c:pt>
                <c:pt idx="3384">
                  <c:v>4.0453000000000003E-2</c:v>
                </c:pt>
                <c:pt idx="3385">
                  <c:v>4.018E-2</c:v>
                </c:pt>
                <c:pt idx="3386">
                  <c:v>3.9910000000000001E-2</c:v>
                </c:pt>
                <c:pt idx="3387">
                  <c:v>3.9642999999999998E-2</c:v>
                </c:pt>
                <c:pt idx="3388">
                  <c:v>3.9378999999999997E-2</c:v>
                </c:pt>
                <c:pt idx="3389">
                  <c:v>3.9116999999999999E-2</c:v>
                </c:pt>
                <c:pt idx="3390">
                  <c:v>3.8857999999999997E-2</c:v>
                </c:pt>
                <c:pt idx="3391">
                  <c:v>3.8601999999999997E-2</c:v>
                </c:pt>
                <c:pt idx="3392">
                  <c:v>3.8346999999999999E-2</c:v>
                </c:pt>
                <c:pt idx="3393">
                  <c:v>3.8092000000000001E-2</c:v>
                </c:pt>
                <c:pt idx="3394">
                  <c:v>3.7837000000000003E-2</c:v>
                </c:pt>
                <c:pt idx="3395">
                  <c:v>3.7581999999999997E-2</c:v>
                </c:pt>
                <c:pt idx="3396">
                  <c:v>3.7324999999999997E-2</c:v>
                </c:pt>
                <c:pt idx="3397">
                  <c:v>3.7067999999999997E-2</c:v>
                </c:pt>
                <c:pt idx="3398">
                  <c:v>3.6810000000000002E-2</c:v>
                </c:pt>
                <c:pt idx="3399">
                  <c:v>3.6553000000000002E-2</c:v>
                </c:pt>
                <c:pt idx="3400">
                  <c:v>3.6295000000000001E-2</c:v>
                </c:pt>
                <c:pt idx="3401">
                  <c:v>3.6037E-2</c:v>
                </c:pt>
                <c:pt idx="3402">
                  <c:v>3.5777000000000003E-2</c:v>
                </c:pt>
                <c:pt idx="3403">
                  <c:v>3.5518000000000001E-2</c:v>
                </c:pt>
                <c:pt idx="3404">
                  <c:v>3.5257999999999998E-2</c:v>
                </c:pt>
                <c:pt idx="3405">
                  <c:v>3.4998000000000001E-2</c:v>
                </c:pt>
                <c:pt idx="3406">
                  <c:v>3.4736999999999997E-2</c:v>
                </c:pt>
                <c:pt idx="3407">
                  <c:v>3.4476E-2</c:v>
                </c:pt>
                <c:pt idx="3408">
                  <c:v>3.4214000000000001E-2</c:v>
                </c:pt>
                <c:pt idx="3409">
                  <c:v>3.3951000000000002E-2</c:v>
                </c:pt>
                <c:pt idx="3410">
                  <c:v>3.3688000000000003E-2</c:v>
                </c:pt>
                <c:pt idx="3411">
                  <c:v>3.3424000000000002E-2</c:v>
                </c:pt>
                <c:pt idx="3412">
                  <c:v>3.3158E-2</c:v>
                </c:pt>
                <c:pt idx="3413">
                  <c:v>3.2890999999999997E-2</c:v>
                </c:pt>
                <c:pt idx="3414">
                  <c:v>3.2621999999999998E-2</c:v>
                </c:pt>
                <c:pt idx="3415">
                  <c:v>3.2351999999999999E-2</c:v>
                </c:pt>
                <c:pt idx="3416">
                  <c:v>3.2079999999999997E-2</c:v>
                </c:pt>
                <c:pt idx="3417">
                  <c:v>3.1807000000000002E-2</c:v>
                </c:pt>
                <c:pt idx="3418">
                  <c:v>3.1534E-2</c:v>
                </c:pt>
                <c:pt idx="3419">
                  <c:v>3.1261999999999998E-2</c:v>
                </c:pt>
                <c:pt idx="3420">
                  <c:v>3.0988000000000002E-2</c:v>
                </c:pt>
                <c:pt idx="3421">
                  <c:v>3.0712E-2</c:v>
                </c:pt>
                <c:pt idx="3422">
                  <c:v>3.0435E-2</c:v>
                </c:pt>
                <c:pt idx="3423">
                  <c:v>3.0159999999999999E-2</c:v>
                </c:pt>
                <c:pt idx="3424">
                  <c:v>2.9884999999999998E-2</c:v>
                </c:pt>
                <c:pt idx="3425">
                  <c:v>2.9613E-2</c:v>
                </c:pt>
                <c:pt idx="3426">
                  <c:v>2.9343999999999999E-2</c:v>
                </c:pt>
                <c:pt idx="3427">
                  <c:v>2.9080000000000002E-2</c:v>
                </c:pt>
                <c:pt idx="3428">
                  <c:v>2.8819000000000001E-2</c:v>
                </c:pt>
                <c:pt idx="3429">
                  <c:v>2.8563000000000002E-2</c:v>
                </c:pt>
                <c:pt idx="3430">
                  <c:v>2.8310999999999999E-2</c:v>
                </c:pt>
                <c:pt idx="3431">
                  <c:v>2.8063000000000001E-2</c:v>
                </c:pt>
                <c:pt idx="3432">
                  <c:v>2.7817999999999999E-2</c:v>
                </c:pt>
                <c:pt idx="3433">
                  <c:v>2.7574999999999999E-2</c:v>
                </c:pt>
                <c:pt idx="3434">
                  <c:v>2.7334000000000001E-2</c:v>
                </c:pt>
                <c:pt idx="3435">
                  <c:v>2.7094E-2</c:v>
                </c:pt>
                <c:pt idx="3436">
                  <c:v>2.6856000000000001E-2</c:v>
                </c:pt>
                <c:pt idx="3437">
                  <c:v>2.6620000000000001E-2</c:v>
                </c:pt>
                <c:pt idx="3438">
                  <c:v>2.6384000000000001E-2</c:v>
                </c:pt>
                <c:pt idx="3439">
                  <c:v>2.615E-2</c:v>
                </c:pt>
                <c:pt idx="3440">
                  <c:v>2.5916999999999999E-2</c:v>
                </c:pt>
                <c:pt idx="3441">
                  <c:v>2.5683999999999998E-2</c:v>
                </c:pt>
                <c:pt idx="3442">
                  <c:v>2.5451000000000001E-2</c:v>
                </c:pt>
                <c:pt idx="3443">
                  <c:v>2.5218999999999998E-2</c:v>
                </c:pt>
                <c:pt idx="3444">
                  <c:v>2.4988E-2</c:v>
                </c:pt>
                <c:pt idx="3445">
                  <c:v>2.4756E-2</c:v>
                </c:pt>
                <c:pt idx="3446">
                  <c:v>2.4525000000000002E-2</c:v>
                </c:pt>
                <c:pt idx="3447">
                  <c:v>2.4294E-2</c:v>
                </c:pt>
                <c:pt idx="3448">
                  <c:v>2.4063000000000001E-2</c:v>
                </c:pt>
                <c:pt idx="3449">
                  <c:v>2.3834000000000001E-2</c:v>
                </c:pt>
                <c:pt idx="3450">
                  <c:v>2.3605000000000001E-2</c:v>
                </c:pt>
                <c:pt idx="3451">
                  <c:v>2.3377999999999999E-2</c:v>
                </c:pt>
                <c:pt idx="3452">
                  <c:v>2.3153E-2</c:v>
                </c:pt>
                <c:pt idx="3453">
                  <c:v>2.2929999999999999E-2</c:v>
                </c:pt>
                <c:pt idx="3454">
                  <c:v>2.2710000000000001E-2</c:v>
                </c:pt>
                <c:pt idx="3455">
                  <c:v>2.2492999999999999E-2</c:v>
                </c:pt>
                <c:pt idx="3456">
                  <c:v>2.2277000000000002E-2</c:v>
                </c:pt>
                <c:pt idx="3457">
                  <c:v>2.2061999999999998E-2</c:v>
                </c:pt>
                <c:pt idx="3458">
                  <c:v>2.1847999999999999E-2</c:v>
                </c:pt>
                <c:pt idx="3459">
                  <c:v>2.1634E-2</c:v>
                </c:pt>
                <c:pt idx="3460">
                  <c:v>2.1420000000000002E-2</c:v>
                </c:pt>
                <c:pt idx="3461">
                  <c:v>2.1208000000000001E-2</c:v>
                </c:pt>
                <c:pt idx="3462">
                  <c:v>2.0996000000000001E-2</c:v>
                </c:pt>
                <c:pt idx="3463">
                  <c:v>2.0785000000000001E-2</c:v>
                </c:pt>
                <c:pt idx="3464">
                  <c:v>2.0573999999999999E-2</c:v>
                </c:pt>
                <c:pt idx="3465">
                  <c:v>2.0362999999999999E-2</c:v>
                </c:pt>
                <c:pt idx="3466">
                  <c:v>2.0152E-2</c:v>
                </c:pt>
                <c:pt idx="3467">
                  <c:v>1.9941E-2</c:v>
                </c:pt>
                <c:pt idx="3468">
                  <c:v>1.9730000000000001E-2</c:v>
                </c:pt>
                <c:pt idx="3469">
                  <c:v>1.9519999999999999E-2</c:v>
                </c:pt>
                <c:pt idx="3470">
                  <c:v>1.9310999999999998E-2</c:v>
                </c:pt>
                <c:pt idx="3471">
                  <c:v>1.9102000000000001E-2</c:v>
                </c:pt>
                <c:pt idx="3472">
                  <c:v>1.8894999999999999E-2</c:v>
                </c:pt>
                <c:pt idx="3473">
                  <c:v>1.8688E-2</c:v>
                </c:pt>
                <c:pt idx="3474">
                  <c:v>1.8481999999999998E-2</c:v>
                </c:pt>
                <c:pt idx="3475">
                  <c:v>1.8275E-2</c:v>
                </c:pt>
                <c:pt idx="3476">
                  <c:v>1.8069000000000002E-2</c:v>
                </c:pt>
                <c:pt idx="3477">
                  <c:v>1.7864000000000001E-2</c:v>
                </c:pt>
                <c:pt idx="3478">
                  <c:v>1.7659999999999999E-2</c:v>
                </c:pt>
                <c:pt idx="3479">
                  <c:v>1.7457E-2</c:v>
                </c:pt>
                <c:pt idx="3480">
                  <c:v>1.7256000000000001E-2</c:v>
                </c:pt>
                <c:pt idx="3481">
                  <c:v>1.7056000000000002E-2</c:v>
                </c:pt>
                <c:pt idx="3482">
                  <c:v>1.6858000000000001E-2</c:v>
                </c:pt>
                <c:pt idx="3483">
                  <c:v>1.6662E-2</c:v>
                </c:pt>
                <c:pt idx="3484">
                  <c:v>1.6466999999999999E-2</c:v>
                </c:pt>
                <c:pt idx="3485">
                  <c:v>1.6272999999999999E-2</c:v>
                </c:pt>
                <c:pt idx="3486">
                  <c:v>1.6080000000000001E-2</c:v>
                </c:pt>
                <c:pt idx="3487">
                  <c:v>1.5889E-2</c:v>
                </c:pt>
                <c:pt idx="3488">
                  <c:v>1.5698E-2</c:v>
                </c:pt>
                <c:pt idx="3489">
                  <c:v>1.5509999999999999E-2</c:v>
                </c:pt>
                <c:pt idx="3490">
                  <c:v>1.5322000000000001E-2</c:v>
                </c:pt>
                <c:pt idx="3491">
                  <c:v>1.5136E-2</c:v>
                </c:pt>
                <c:pt idx="3492">
                  <c:v>1.4951000000000001E-2</c:v>
                </c:pt>
                <c:pt idx="3493">
                  <c:v>1.4766E-2</c:v>
                </c:pt>
                <c:pt idx="3494">
                  <c:v>1.4581999999999999E-2</c:v>
                </c:pt>
                <c:pt idx="3495">
                  <c:v>1.4399E-2</c:v>
                </c:pt>
                <c:pt idx="3496">
                  <c:v>1.4217E-2</c:v>
                </c:pt>
                <c:pt idx="3497">
                  <c:v>1.4037000000000001E-2</c:v>
                </c:pt>
                <c:pt idx="3498">
                  <c:v>1.3859E-2</c:v>
                </c:pt>
                <c:pt idx="3499">
                  <c:v>1.3683000000000001E-2</c:v>
                </c:pt>
                <c:pt idx="3500">
                  <c:v>1.3511E-2</c:v>
                </c:pt>
                <c:pt idx="3501">
                  <c:v>1.3341E-2</c:v>
                </c:pt>
                <c:pt idx="3502">
                  <c:v>1.3174E-2</c:v>
                </c:pt>
                <c:pt idx="3503">
                  <c:v>1.3010000000000001E-2</c:v>
                </c:pt>
                <c:pt idx="3504">
                  <c:v>1.2848E-2</c:v>
                </c:pt>
                <c:pt idx="3505">
                  <c:v>1.2687E-2</c:v>
                </c:pt>
                <c:pt idx="3506">
                  <c:v>1.2529999999999999E-2</c:v>
                </c:pt>
                <c:pt idx="3507">
                  <c:v>1.2374E-2</c:v>
                </c:pt>
                <c:pt idx="3508">
                  <c:v>1.2220999999999999E-2</c:v>
                </c:pt>
                <c:pt idx="3509">
                  <c:v>1.2070000000000001E-2</c:v>
                </c:pt>
                <c:pt idx="3510">
                  <c:v>1.1920999999999999E-2</c:v>
                </c:pt>
                <c:pt idx="3511">
                  <c:v>1.1774E-2</c:v>
                </c:pt>
                <c:pt idx="3512">
                  <c:v>1.1629E-2</c:v>
                </c:pt>
                <c:pt idx="3513">
                  <c:v>1.1485E-2</c:v>
                </c:pt>
                <c:pt idx="3514">
                  <c:v>1.1344E-2</c:v>
                </c:pt>
                <c:pt idx="3515">
                  <c:v>1.1205E-2</c:v>
                </c:pt>
                <c:pt idx="3516">
                  <c:v>1.1069000000000001E-2</c:v>
                </c:pt>
                <c:pt idx="3517">
                  <c:v>1.0933999999999999E-2</c:v>
                </c:pt>
                <c:pt idx="3518">
                  <c:v>1.0802000000000001E-2</c:v>
                </c:pt>
                <c:pt idx="3519">
                  <c:v>1.0671999999999999E-2</c:v>
                </c:pt>
                <c:pt idx="3520">
                  <c:v>1.0544E-2</c:v>
                </c:pt>
                <c:pt idx="3521">
                  <c:v>1.0416999999999999E-2</c:v>
                </c:pt>
                <c:pt idx="3522">
                  <c:v>1.0291E-2</c:v>
                </c:pt>
                <c:pt idx="3523">
                  <c:v>1.0166E-2</c:v>
                </c:pt>
                <c:pt idx="3524">
                  <c:v>1.0044000000000001E-2</c:v>
                </c:pt>
                <c:pt idx="3525">
                  <c:v>9.9222000000000008E-3</c:v>
                </c:pt>
                <c:pt idx="3526">
                  <c:v>9.8023999999999993E-3</c:v>
                </c:pt>
                <c:pt idx="3527">
                  <c:v>9.6842999999999999E-3</c:v>
                </c:pt>
                <c:pt idx="3528">
                  <c:v>9.5679000000000007E-3</c:v>
                </c:pt>
                <c:pt idx="3529">
                  <c:v>9.4531000000000007E-3</c:v>
                </c:pt>
                <c:pt idx="3530">
                  <c:v>9.3398999999999999E-3</c:v>
                </c:pt>
                <c:pt idx="3531">
                  <c:v>9.2285000000000006E-3</c:v>
                </c:pt>
                <c:pt idx="3532">
                  <c:v>9.1188999999999992E-3</c:v>
                </c:pt>
                <c:pt idx="3533">
                  <c:v>9.0112999999999999E-3</c:v>
                </c:pt>
                <c:pt idx="3534">
                  <c:v>8.9061999999999995E-3</c:v>
                </c:pt>
                <c:pt idx="3535">
                  <c:v>8.8036E-3</c:v>
                </c:pt>
                <c:pt idx="3536">
                  <c:v>9.2904000000000007E-3</c:v>
                </c:pt>
                <c:pt idx="3537">
                  <c:v>1.1273E-2</c:v>
                </c:pt>
                <c:pt idx="3538">
                  <c:v>1.1161000000000001E-2</c:v>
                </c:pt>
                <c:pt idx="3539">
                  <c:v>1.1051999999999999E-2</c:v>
                </c:pt>
                <c:pt idx="3540">
                  <c:v>1.0944000000000001E-2</c:v>
                </c:pt>
                <c:pt idx="3541">
                  <c:v>1.0838E-2</c:v>
                </c:pt>
                <c:pt idx="3542">
                  <c:v>1.0732999999999999E-2</c:v>
                </c:pt>
                <c:pt idx="3543">
                  <c:v>1.0630000000000001E-2</c:v>
                </c:pt>
                <c:pt idx="3544">
                  <c:v>1.0527E-2</c:v>
                </c:pt>
                <c:pt idx="3545">
                  <c:v>1.0426E-2</c:v>
                </c:pt>
                <c:pt idx="3546">
                  <c:v>1.0326E-2</c:v>
                </c:pt>
                <c:pt idx="3547">
                  <c:v>1.0227E-2</c:v>
                </c:pt>
                <c:pt idx="3548">
                  <c:v>1.0129000000000001E-2</c:v>
                </c:pt>
                <c:pt idx="3549">
                  <c:v>1.0033E-2</c:v>
                </c:pt>
                <c:pt idx="3550">
                  <c:v>9.9383000000000006E-3</c:v>
                </c:pt>
                <c:pt idx="3551">
                  <c:v>9.8446999999999996E-3</c:v>
                </c:pt>
                <c:pt idx="3552">
                  <c:v>9.7519000000000008E-3</c:v>
                </c:pt>
                <c:pt idx="3553">
                  <c:v>9.6599000000000008E-3</c:v>
                </c:pt>
                <c:pt idx="3554">
                  <c:v>9.5689E-3</c:v>
                </c:pt>
                <c:pt idx="3555">
                  <c:v>9.4789000000000002E-3</c:v>
                </c:pt>
                <c:pt idx="3556">
                  <c:v>9.3901000000000002E-3</c:v>
                </c:pt>
                <c:pt idx="3557">
                  <c:v>9.3027000000000006E-3</c:v>
                </c:pt>
                <c:pt idx="3558">
                  <c:v>9.2168000000000007E-3</c:v>
                </c:pt>
                <c:pt idx="3559">
                  <c:v>9.1325E-3</c:v>
                </c:pt>
                <c:pt idx="3560">
                  <c:v>9.0497000000000008E-3</c:v>
                </c:pt>
                <c:pt idx="3561">
                  <c:v>8.9685000000000008E-3</c:v>
                </c:pt>
                <c:pt idx="3562">
                  <c:v>8.8885000000000006E-3</c:v>
                </c:pt>
                <c:pt idx="3563">
                  <c:v>8.8096000000000008E-3</c:v>
                </c:pt>
                <c:pt idx="3564">
                  <c:v>8.7317000000000002E-3</c:v>
                </c:pt>
                <c:pt idx="3565">
                  <c:v>8.6546000000000001E-3</c:v>
                </c:pt>
                <c:pt idx="3566">
                  <c:v>8.5781E-3</c:v>
                </c:pt>
                <c:pt idx="3567">
                  <c:v>8.5023000000000008E-3</c:v>
                </c:pt>
                <c:pt idx="3568">
                  <c:v>8.4271999999999993E-3</c:v>
                </c:pt>
                <c:pt idx="3569">
                  <c:v>8.3531000000000005E-3</c:v>
                </c:pt>
                <c:pt idx="3570">
                  <c:v>8.2798999999999998E-3</c:v>
                </c:pt>
                <c:pt idx="3571">
                  <c:v>8.2077000000000001E-3</c:v>
                </c:pt>
                <c:pt idx="3572">
                  <c:v>8.1364000000000002E-3</c:v>
                </c:pt>
                <c:pt idx="3573">
                  <c:v>8.0660000000000003E-3</c:v>
                </c:pt>
                <c:pt idx="3574">
                  <c:v>7.9965999999999995E-3</c:v>
                </c:pt>
                <c:pt idx="3575">
                  <c:v>7.9282999999999992E-3</c:v>
                </c:pt>
                <c:pt idx="3576">
                  <c:v>7.8612000000000005E-3</c:v>
                </c:pt>
                <c:pt idx="3577">
                  <c:v>7.7952000000000004E-3</c:v>
                </c:pt>
                <c:pt idx="3578">
                  <c:v>7.7301999999999996E-3</c:v>
                </c:pt>
                <c:pt idx="3579">
                  <c:v>7.6661999999999998E-3</c:v>
                </c:pt>
                <c:pt idx="3580">
                  <c:v>7.6032000000000001E-3</c:v>
                </c:pt>
                <c:pt idx="3581">
                  <c:v>7.5411000000000002E-3</c:v>
                </c:pt>
                <c:pt idx="3582">
                  <c:v>7.4802000000000002E-3</c:v>
                </c:pt>
                <c:pt idx="3583">
                  <c:v>7.4203000000000003E-3</c:v>
                </c:pt>
                <c:pt idx="3584">
                  <c:v>7.3613999999999997E-3</c:v>
                </c:pt>
                <c:pt idx="3585">
                  <c:v>7.3033999999999998E-3</c:v>
                </c:pt>
                <c:pt idx="3586">
                  <c:v>7.2462000000000004E-3</c:v>
                </c:pt>
                <c:pt idx="3587">
                  <c:v>7.1897999999999997E-3</c:v>
                </c:pt>
                <c:pt idx="3588">
                  <c:v>7.1341E-3</c:v>
                </c:pt>
                <c:pt idx="3589">
                  <c:v>7.0790000000000002E-3</c:v>
                </c:pt>
                <c:pt idx="3590">
                  <c:v>7.0245999999999998E-3</c:v>
                </c:pt>
                <c:pt idx="3591">
                  <c:v>6.9706999999999998E-3</c:v>
                </c:pt>
                <c:pt idx="3592">
                  <c:v>5.7306000000000003E-2</c:v>
                </c:pt>
                <c:pt idx="3593">
                  <c:v>5.6843999999999999E-2</c:v>
                </c:pt>
                <c:pt idx="3594">
                  <c:v>5.6390000000000003E-2</c:v>
                </c:pt>
                <c:pt idx="3595">
                  <c:v>5.5941999999999999E-2</c:v>
                </c:pt>
                <c:pt idx="3596">
                  <c:v>5.5501000000000002E-2</c:v>
                </c:pt>
                <c:pt idx="3597">
                  <c:v>5.5065999999999997E-2</c:v>
                </c:pt>
                <c:pt idx="3598">
                  <c:v>5.4636999999999998E-2</c:v>
                </c:pt>
                <c:pt idx="3599">
                  <c:v>5.4212999999999997E-2</c:v>
                </c:pt>
                <c:pt idx="3600">
                  <c:v>5.3795999999999997E-2</c:v>
                </c:pt>
                <c:pt idx="3601">
                  <c:v>5.3384000000000001E-2</c:v>
                </c:pt>
                <c:pt idx="3602">
                  <c:v>5.2979999999999999E-2</c:v>
                </c:pt>
                <c:pt idx="3603">
                  <c:v>5.2581999999999997E-2</c:v>
                </c:pt>
                <c:pt idx="3604">
                  <c:v>5.2191000000000001E-2</c:v>
                </c:pt>
                <c:pt idx="3605">
                  <c:v>5.1806999999999999E-2</c:v>
                </c:pt>
                <c:pt idx="3606">
                  <c:v>5.1428000000000001E-2</c:v>
                </c:pt>
                <c:pt idx="3607">
                  <c:v>5.1055999999999997E-2</c:v>
                </c:pt>
                <c:pt idx="3608">
                  <c:v>5.0689999999999999E-2</c:v>
                </c:pt>
                <c:pt idx="3609">
                  <c:v>5.0327999999999998E-2</c:v>
                </c:pt>
                <c:pt idx="3610">
                  <c:v>4.9972000000000003E-2</c:v>
                </c:pt>
                <c:pt idx="3611">
                  <c:v>4.9619000000000003E-2</c:v>
                </c:pt>
                <c:pt idx="3612">
                  <c:v>4.9269E-2</c:v>
                </c:pt>
                <c:pt idx="3613">
                  <c:v>4.8924000000000002E-2</c:v>
                </c:pt>
                <c:pt idx="3614">
                  <c:v>4.8585999999999997E-2</c:v>
                </c:pt>
                <c:pt idx="3615">
                  <c:v>4.8252999999999997E-2</c:v>
                </c:pt>
                <c:pt idx="3616">
                  <c:v>4.7925000000000002E-2</c:v>
                </c:pt>
                <c:pt idx="3617">
                  <c:v>4.7601999999999998E-2</c:v>
                </c:pt>
                <c:pt idx="3618">
                  <c:v>4.7282999999999999E-2</c:v>
                </c:pt>
                <c:pt idx="3619">
                  <c:v>4.6967000000000002E-2</c:v>
                </c:pt>
                <c:pt idx="3620">
                  <c:v>4.6656000000000003E-2</c:v>
                </c:pt>
                <c:pt idx="3621">
                  <c:v>4.6350000000000002E-2</c:v>
                </c:pt>
                <c:pt idx="3622">
                  <c:v>4.6049E-2</c:v>
                </c:pt>
                <c:pt idx="3623">
                  <c:v>4.5753000000000002E-2</c:v>
                </c:pt>
                <c:pt idx="3624">
                  <c:v>4.5463000000000003E-2</c:v>
                </c:pt>
                <c:pt idx="3625">
                  <c:v>4.5178000000000003E-2</c:v>
                </c:pt>
                <c:pt idx="3626">
                  <c:v>4.4898E-2</c:v>
                </c:pt>
                <c:pt idx="3627">
                  <c:v>4.4621000000000001E-2</c:v>
                </c:pt>
                <c:pt idx="3628">
                  <c:v>4.4347999999999999E-2</c:v>
                </c:pt>
                <c:pt idx="3629">
                  <c:v>4.4077999999999999E-2</c:v>
                </c:pt>
                <c:pt idx="3630">
                  <c:v>4.3811999999999997E-2</c:v>
                </c:pt>
                <c:pt idx="3631">
                  <c:v>4.3548000000000003E-2</c:v>
                </c:pt>
                <c:pt idx="3632">
                  <c:v>4.3288E-2</c:v>
                </c:pt>
                <c:pt idx="3633">
                  <c:v>4.3032000000000001E-2</c:v>
                </c:pt>
                <c:pt idx="3634">
                  <c:v>4.2777999999999997E-2</c:v>
                </c:pt>
                <c:pt idx="3635">
                  <c:v>4.2527000000000002E-2</c:v>
                </c:pt>
                <c:pt idx="3636">
                  <c:v>4.2278000000000003E-2</c:v>
                </c:pt>
                <c:pt idx="3637">
                  <c:v>4.2032E-2</c:v>
                </c:pt>
                <c:pt idx="3638">
                  <c:v>4.1785999999999997E-2</c:v>
                </c:pt>
                <c:pt idx="3639">
                  <c:v>4.1542999999999997E-2</c:v>
                </c:pt>
                <c:pt idx="3640">
                  <c:v>4.1300000000000003E-2</c:v>
                </c:pt>
                <c:pt idx="3641">
                  <c:v>4.1059999999999999E-2</c:v>
                </c:pt>
                <c:pt idx="3642">
                  <c:v>4.0822999999999998E-2</c:v>
                </c:pt>
                <c:pt idx="3643">
                  <c:v>4.0586999999999998E-2</c:v>
                </c:pt>
                <c:pt idx="3644">
                  <c:v>4.0355000000000002E-2</c:v>
                </c:pt>
                <c:pt idx="3645">
                  <c:v>4.0125000000000001E-2</c:v>
                </c:pt>
                <c:pt idx="3646">
                  <c:v>3.9898999999999997E-2</c:v>
                </c:pt>
                <c:pt idx="3647">
                  <c:v>3.9675000000000002E-2</c:v>
                </c:pt>
                <c:pt idx="3648">
                  <c:v>3.9454000000000003E-2</c:v>
                </c:pt>
                <c:pt idx="3649">
                  <c:v>3.9234999999999999E-2</c:v>
                </c:pt>
                <c:pt idx="3650">
                  <c:v>3.9017999999999997E-2</c:v>
                </c:pt>
                <c:pt idx="3651">
                  <c:v>3.8802000000000003E-2</c:v>
                </c:pt>
                <c:pt idx="3652">
                  <c:v>3.8587000000000003E-2</c:v>
                </c:pt>
                <c:pt idx="3653">
                  <c:v>3.8372999999999997E-2</c:v>
                </c:pt>
                <c:pt idx="3654">
                  <c:v>3.8158999999999998E-2</c:v>
                </c:pt>
                <c:pt idx="3655">
                  <c:v>3.7945E-2</c:v>
                </c:pt>
                <c:pt idx="3656">
                  <c:v>3.7731000000000001E-2</c:v>
                </c:pt>
                <c:pt idx="3657">
                  <c:v>3.7518000000000003E-2</c:v>
                </c:pt>
                <c:pt idx="3658">
                  <c:v>3.7304999999999998E-2</c:v>
                </c:pt>
                <c:pt idx="3659">
                  <c:v>3.7093000000000001E-2</c:v>
                </c:pt>
                <c:pt idx="3660">
                  <c:v>3.6880000000000003E-2</c:v>
                </c:pt>
                <c:pt idx="3661">
                  <c:v>3.6667999999999999E-2</c:v>
                </c:pt>
                <c:pt idx="3662">
                  <c:v>3.6455000000000001E-2</c:v>
                </c:pt>
                <c:pt idx="3663">
                  <c:v>3.6242000000000003E-2</c:v>
                </c:pt>
                <c:pt idx="3664">
                  <c:v>3.603E-2</c:v>
                </c:pt>
                <c:pt idx="3665">
                  <c:v>3.5819999999999998E-2</c:v>
                </c:pt>
                <c:pt idx="3666">
                  <c:v>3.5611999999999998E-2</c:v>
                </c:pt>
                <c:pt idx="3667">
                  <c:v>3.5406E-2</c:v>
                </c:pt>
                <c:pt idx="3668">
                  <c:v>3.5201999999999997E-2</c:v>
                </c:pt>
                <c:pt idx="3669">
                  <c:v>3.5001999999999998E-2</c:v>
                </c:pt>
                <c:pt idx="3670">
                  <c:v>3.4803000000000001E-2</c:v>
                </c:pt>
                <c:pt idx="3671">
                  <c:v>3.4608E-2</c:v>
                </c:pt>
                <c:pt idx="3672">
                  <c:v>3.4414E-2</c:v>
                </c:pt>
                <c:pt idx="3673">
                  <c:v>3.4222000000000002E-2</c:v>
                </c:pt>
                <c:pt idx="3674">
                  <c:v>3.4032E-2</c:v>
                </c:pt>
                <c:pt idx="3675">
                  <c:v>3.3843999999999999E-2</c:v>
                </c:pt>
                <c:pt idx="3676">
                  <c:v>3.3655999999999998E-2</c:v>
                </c:pt>
                <c:pt idx="3677">
                  <c:v>3.347E-2</c:v>
                </c:pt>
                <c:pt idx="3678">
                  <c:v>3.3285000000000002E-2</c:v>
                </c:pt>
                <c:pt idx="3679">
                  <c:v>3.3100999999999998E-2</c:v>
                </c:pt>
                <c:pt idx="3680">
                  <c:v>3.2917000000000002E-2</c:v>
                </c:pt>
                <c:pt idx="3681">
                  <c:v>3.2735E-2</c:v>
                </c:pt>
                <c:pt idx="3682">
                  <c:v>3.2554E-2</c:v>
                </c:pt>
                <c:pt idx="3683">
                  <c:v>3.2372999999999999E-2</c:v>
                </c:pt>
                <c:pt idx="3684">
                  <c:v>3.2192999999999999E-2</c:v>
                </c:pt>
                <c:pt idx="3685">
                  <c:v>3.2011999999999999E-2</c:v>
                </c:pt>
                <c:pt idx="3686">
                  <c:v>3.1833E-2</c:v>
                </c:pt>
                <c:pt idx="3687">
                  <c:v>3.1654000000000002E-2</c:v>
                </c:pt>
                <c:pt idx="3688">
                  <c:v>3.1475999999999997E-2</c:v>
                </c:pt>
                <c:pt idx="3689">
                  <c:v>3.1299E-2</c:v>
                </c:pt>
                <c:pt idx="3690">
                  <c:v>3.1123000000000001E-2</c:v>
                </c:pt>
                <c:pt idx="3691">
                  <c:v>3.0946999999999999E-2</c:v>
                </c:pt>
                <c:pt idx="3692">
                  <c:v>3.0771E-2</c:v>
                </c:pt>
                <c:pt idx="3693">
                  <c:v>3.0595000000000001E-2</c:v>
                </c:pt>
                <c:pt idx="3694">
                  <c:v>3.0418000000000001E-2</c:v>
                </c:pt>
                <c:pt idx="3695">
                  <c:v>3.0241000000000001E-2</c:v>
                </c:pt>
                <c:pt idx="3696">
                  <c:v>3.0061999999999998E-2</c:v>
                </c:pt>
                <c:pt idx="3697">
                  <c:v>2.9884000000000001E-2</c:v>
                </c:pt>
                <c:pt idx="3698">
                  <c:v>2.9706E-2</c:v>
                </c:pt>
                <c:pt idx="3699">
                  <c:v>2.9529E-2</c:v>
                </c:pt>
                <c:pt idx="3700">
                  <c:v>2.9354999999999999E-2</c:v>
                </c:pt>
                <c:pt idx="3701">
                  <c:v>2.9182E-2</c:v>
                </c:pt>
                <c:pt idx="3702">
                  <c:v>2.9010999999999999E-2</c:v>
                </c:pt>
                <c:pt idx="3703">
                  <c:v>2.8843000000000001E-2</c:v>
                </c:pt>
                <c:pt idx="3704">
                  <c:v>2.8676E-2</c:v>
                </c:pt>
                <c:pt idx="3705">
                  <c:v>2.8511000000000002E-2</c:v>
                </c:pt>
                <c:pt idx="3706">
                  <c:v>2.8346E-2</c:v>
                </c:pt>
                <c:pt idx="3707">
                  <c:v>2.8181999999999999E-2</c:v>
                </c:pt>
                <c:pt idx="3708">
                  <c:v>2.8018000000000001E-2</c:v>
                </c:pt>
                <c:pt idx="3709">
                  <c:v>2.7855000000000001E-2</c:v>
                </c:pt>
                <c:pt idx="3710">
                  <c:v>2.7692999999999999E-2</c:v>
                </c:pt>
                <c:pt idx="3711">
                  <c:v>2.7532999999999998E-2</c:v>
                </c:pt>
                <c:pt idx="3712">
                  <c:v>2.7373000000000001E-2</c:v>
                </c:pt>
                <c:pt idx="3713">
                  <c:v>2.7213999999999999E-2</c:v>
                </c:pt>
                <c:pt idx="3714">
                  <c:v>2.7054999999999999E-2</c:v>
                </c:pt>
                <c:pt idx="3715">
                  <c:v>2.6894999999999999E-2</c:v>
                </c:pt>
                <c:pt idx="3716">
                  <c:v>2.6735999999999999E-2</c:v>
                </c:pt>
                <c:pt idx="3717">
                  <c:v>2.6575999999999999E-2</c:v>
                </c:pt>
                <c:pt idx="3718">
                  <c:v>2.6417E-2</c:v>
                </c:pt>
                <c:pt idx="3719">
                  <c:v>2.6258E-2</c:v>
                </c:pt>
                <c:pt idx="3720">
                  <c:v>2.6100999999999999E-2</c:v>
                </c:pt>
                <c:pt idx="3721">
                  <c:v>2.5944999999999999E-2</c:v>
                </c:pt>
                <c:pt idx="3722">
                  <c:v>2.579E-2</c:v>
                </c:pt>
                <c:pt idx="3723">
                  <c:v>2.5637E-2</c:v>
                </c:pt>
                <c:pt idx="3724">
                  <c:v>2.5484E-2</c:v>
                </c:pt>
                <c:pt idx="3725">
                  <c:v>2.5333000000000001E-2</c:v>
                </c:pt>
                <c:pt idx="3726">
                  <c:v>2.5183000000000001E-2</c:v>
                </c:pt>
                <c:pt idx="3727">
                  <c:v>2.5034000000000001E-2</c:v>
                </c:pt>
                <c:pt idx="3728">
                  <c:v>2.4885000000000001E-2</c:v>
                </c:pt>
                <c:pt idx="3729">
                  <c:v>2.4736999999999999E-2</c:v>
                </c:pt>
                <c:pt idx="3730">
                  <c:v>2.4590000000000001E-2</c:v>
                </c:pt>
                <c:pt idx="3731">
                  <c:v>2.4442999999999999E-2</c:v>
                </c:pt>
                <c:pt idx="3732">
                  <c:v>2.4296999999999999E-2</c:v>
                </c:pt>
                <c:pt idx="3733">
                  <c:v>2.4152E-2</c:v>
                </c:pt>
                <c:pt idx="3734">
                  <c:v>2.4008000000000002E-2</c:v>
                </c:pt>
                <c:pt idx="3735">
                  <c:v>2.3864E-2</c:v>
                </c:pt>
                <c:pt idx="3736">
                  <c:v>2.3719E-2</c:v>
                </c:pt>
                <c:pt idx="3737">
                  <c:v>2.3574999999999999E-2</c:v>
                </c:pt>
                <c:pt idx="3738">
                  <c:v>2.3428999999999998E-2</c:v>
                </c:pt>
                <c:pt idx="3739">
                  <c:v>2.3283000000000002E-2</c:v>
                </c:pt>
                <c:pt idx="3740">
                  <c:v>2.3136E-2</c:v>
                </c:pt>
                <c:pt idx="3741">
                  <c:v>2.2987E-2</c:v>
                </c:pt>
                <c:pt idx="3742">
                  <c:v>2.2837E-2</c:v>
                </c:pt>
                <c:pt idx="3743">
                  <c:v>2.2688E-2</c:v>
                </c:pt>
                <c:pt idx="3744">
                  <c:v>2.2537999999999999E-2</c:v>
                </c:pt>
                <c:pt idx="3745">
                  <c:v>2.2388000000000002E-2</c:v>
                </c:pt>
                <c:pt idx="3746">
                  <c:v>2.2238999999999998E-2</c:v>
                </c:pt>
                <c:pt idx="3747">
                  <c:v>2.2089000000000001E-2</c:v>
                </c:pt>
                <c:pt idx="3748">
                  <c:v>2.1940000000000001E-2</c:v>
                </c:pt>
                <c:pt idx="3749">
                  <c:v>2.1791999999999999E-2</c:v>
                </c:pt>
                <c:pt idx="3750">
                  <c:v>2.1644E-2</c:v>
                </c:pt>
                <c:pt idx="3751">
                  <c:v>2.1496999999999999E-2</c:v>
                </c:pt>
                <c:pt idx="3752">
                  <c:v>2.1350000000000001E-2</c:v>
                </c:pt>
                <c:pt idx="3753">
                  <c:v>2.1204000000000001E-2</c:v>
                </c:pt>
                <c:pt idx="3754">
                  <c:v>2.1059000000000001E-2</c:v>
                </c:pt>
                <c:pt idx="3755">
                  <c:v>2.0913000000000001E-2</c:v>
                </c:pt>
                <c:pt idx="3756">
                  <c:v>2.0767999999999998E-2</c:v>
                </c:pt>
                <c:pt idx="3757">
                  <c:v>2.0622000000000001E-2</c:v>
                </c:pt>
                <c:pt idx="3758">
                  <c:v>2.0476000000000001E-2</c:v>
                </c:pt>
                <c:pt idx="3759">
                  <c:v>2.0329E-2</c:v>
                </c:pt>
                <c:pt idx="3760">
                  <c:v>2.0181000000000001E-2</c:v>
                </c:pt>
                <c:pt idx="3761">
                  <c:v>2.0032999999999999E-2</c:v>
                </c:pt>
                <c:pt idx="3762">
                  <c:v>1.9886999999999998E-2</c:v>
                </c:pt>
                <c:pt idx="3763">
                  <c:v>1.9741000000000002E-2</c:v>
                </c:pt>
                <c:pt idx="3764">
                  <c:v>1.9595999999999999E-2</c:v>
                </c:pt>
                <c:pt idx="3765">
                  <c:v>1.9452000000000001E-2</c:v>
                </c:pt>
                <c:pt idx="3766">
                  <c:v>1.9307999999999999E-2</c:v>
                </c:pt>
                <c:pt idx="3767">
                  <c:v>1.9165000000000001E-2</c:v>
                </c:pt>
                <c:pt idx="3768">
                  <c:v>1.9023000000000002E-2</c:v>
                </c:pt>
                <c:pt idx="3769">
                  <c:v>1.8880999999999998E-2</c:v>
                </c:pt>
                <c:pt idx="3770">
                  <c:v>1.8741000000000001E-2</c:v>
                </c:pt>
                <c:pt idx="3771">
                  <c:v>1.8602E-2</c:v>
                </c:pt>
                <c:pt idx="3772">
                  <c:v>1.8464000000000001E-2</c:v>
                </c:pt>
                <c:pt idx="3773">
                  <c:v>1.8328000000000001E-2</c:v>
                </c:pt>
                <c:pt idx="3774">
                  <c:v>1.8192E-2</c:v>
                </c:pt>
                <c:pt idx="3775">
                  <c:v>1.8058000000000001E-2</c:v>
                </c:pt>
                <c:pt idx="3776">
                  <c:v>1.7923000000000001E-2</c:v>
                </c:pt>
                <c:pt idx="3777">
                  <c:v>1.7788999999999999E-2</c:v>
                </c:pt>
                <c:pt idx="3778">
                  <c:v>1.7656000000000002E-2</c:v>
                </c:pt>
                <c:pt idx="3779">
                  <c:v>1.7521999999999999E-2</c:v>
                </c:pt>
                <c:pt idx="3780">
                  <c:v>1.7389000000000002E-2</c:v>
                </c:pt>
                <c:pt idx="3781">
                  <c:v>1.7257000000000002E-2</c:v>
                </c:pt>
                <c:pt idx="3782">
                  <c:v>1.7125999999999999E-2</c:v>
                </c:pt>
                <c:pt idx="3783">
                  <c:v>1.6996000000000001E-2</c:v>
                </c:pt>
                <c:pt idx="3784">
                  <c:v>1.6867E-2</c:v>
                </c:pt>
                <c:pt idx="3785">
                  <c:v>1.6740000000000001E-2</c:v>
                </c:pt>
                <c:pt idx="3786">
                  <c:v>1.6611999999999998E-2</c:v>
                </c:pt>
                <c:pt idx="3787">
                  <c:v>1.6485E-2</c:v>
                </c:pt>
                <c:pt idx="3788">
                  <c:v>1.6358999999999999E-2</c:v>
                </c:pt>
                <c:pt idx="3789">
                  <c:v>1.6233000000000001E-2</c:v>
                </c:pt>
                <c:pt idx="3790">
                  <c:v>1.6107E-2</c:v>
                </c:pt>
                <c:pt idx="3791">
                  <c:v>1.5982E-2</c:v>
                </c:pt>
                <c:pt idx="3792">
                  <c:v>1.5857E-2</c:v>
                </c:pt>
                <c:pt idx="3793">
                  <c:v>1.5730999999999998E-2</c:v>
                </c:pt>
                <c:pt idx="3794">
                  <c:v>1.5606E-2</c:v>
                </c:pt>
                <c:pt idx="3795">
                  <c:v>1.5481E-2</c:v>
                </c:pt>
                <c:pt idx="3796">
                  <c:v>1.5356E-2</c:v>
                </c:pt>
                <c:pt idx="3797">
                  <c:v>1.5231E-2</c:v>
                </c:pt>
                <c:pt idx="3798">
                  <c:v>1.5107000000000001E-2</c:v>
                </c:pt>
                <c:pt idx="3799">
                  <c:v>1.4982000000000001E-2</c:v>
                </c:pt>
                <c:pt idx="3800">
                  <c:v>1.4855999999999999E-2</c:v>
                </c:pt>
                <c:pt idx="3801">
                  <c:v>1.473E-2</c:v>
                </c:pt>
                <c:pt idx="3802">
                  <c:v>1.4603E-2</c:v>
                </c:pt>
                <c:pt idx="3803">
                  <c:v>1.4475999999999999E-2</c:v>
                </c:pt>
                <c:pt idx="3804">
                  <c:v>1.435E-2</c:v>
                </c:pt>
                <c:pt idx="3805">
                  <c:v>1.4224000000000001E-2</c:v>
                </c:pt>
                <c:pt idx="3806">
                  <c:v>1.4097999999999999E-2</c:v>
                </c:pt>
                <c:pt idx="3807">
                  <c:v>1.3972999999999999E-2</c:v>
                </c:pt>
                <c:pt idx="3808">
                  <c:v>1.3847999999999999E-2</c:v>
                </c:pt>
                <c:pt idx="3809">
                  <c:v>1.3724E-2</c:v>
                </c:pt>
                <c:pt idx="3810">
                  <c:v>1.3599999999999999E-2</c:v>
                </c:pt>
                <c:pt idx="3811">
                  <c:v>1.3476999999999999E-2</c:v>
                </c:pt>
                <c:pt idx="3812">
                  <c:v>1.3353E-2</c:v>
                </c:pt>
                <c:pt idx="3813">
                  <c:v>1.3228999999999999E-2</c:v>
                </c:pt>
                <c:pt idx="3814">
                  <c:v>1.3105E-2</c:v>
                </c:pt>
                <c:pt idx="3815">
                  <c:v>1.2980999999999999E-2</c:v>
                </c:pt>
                <c:pt idx="3816">
                  <c:v>1.2857E-2</c:v>
                </c:pt>
                <c:pt idx="3817">
                  <c:v>1.2732E-2</c:v>
                </c:pt>
                <c:pt idx="3818">
                  <c:v>1.2605999999999999E-2</c:v>
                </c:pt>
                <c:pt idx="3819">
                  <c:v>1.2481000000000001E-2</c:v>
                </c:pt>
                <c:pt idx="3820">
                  <c:v>1.2356000000000001E-2</c:v>
                </c:pt>
                <c:pt idx="3821">
                  <c:v>1.2231000000000001E-2</c:v>
                </c:pt>
                <c:pt idx="3822">
                  <c:v>1.2108000000000001E-2</c:v>
                </c:pt>
                <c:pt idx="3823">
                  <c:v>1.1985000000000001E-2</c:v>
                </c:pt>
                <c:pt idx="3824">
                  <c:v>1.1864E-2</c:v>
                </c:pt>
                <c:pt idx="3825">
                  <c:v>1.1745E-2</c:v>
                </c:pt>
                <c:pt idx="3826">
                  <c:v>1.1625999999999999E-2</c:v>
                </c:pt>
                <c:pt idx="3827">
                  <c:v>1.1508000000000001E-2</c:v>
                </c:pt>
                <c:pt idx="3828">
                  <c:v>1.1391E-2</c:v>
                </c:pt>
                <c:pt idx="3829">
                  <c:v>1.1273999999999999E-2</c:v>
                </c:pt>
                <c:pt idx="3830">
                  <c:v>1.1158E-2</c:v>
                </c:pt>
                <c:pt idx="3831">
                  <c:v>1.1043000000000001E-2</c:v>
                </c:pt>
                <c:pt idx="3832">
                  <c:v>1.0928999999999999E-2</c:v>
                </c:pt>
                <c:pt idx="3833">
                  <c:v>1.0815E-2</c:v>
                </c:pt>
                <c:pt idx="3834">
                  <c:v>1.0701E-2</c:v>
                </c:pt>
                <c:pt idx="3835">
                  <c:v>1.0588E-2</c:v>
                </c:pt>
                <c:pt idx="3836">
                  <c:v>1.0475999999999999E-2</c:v>
                </c:pt>
                <c:pt idx="3837">
                  <c:v>1.0364E-2</c:v>
                </c:pt>
                <c:pt idx="3838">
                  <c:v>1.0253E-2</c:v>
                </c:pt>
                <c:pt idx="3839">
                  <c:v>1.0142999999999999E-2</c:v>
                </c:pt>
                <c:pt idx="3840">
                  <c:v>1.0033E-2</c:v>
                </c:pt>
                <c:pt idx="3841">
                  <c:v>9.9231000000000007E-3</c:v>
                </c:pt>
                <c:pt idx="3842">
                  <c:v>9.8139999999999998E-3</c:v>
                </c:pt>
                <c:pt idx="3843">
                  <c:v>9.7050999999999995E-3</c:v>
                </c:pt>
                <c:pt idx="3844">
                  <c:v>9.5961999999999992E-3</c:v>
                </c:pt>
                <c:pt idx="3845">
                  <c:v>9.4874999999999994E-3</c:v>
                </c:pt>
                <c:pt idx="3846">
                  <c:v>9.3792000000000007E-3</c:v>
                </c:pt>
                <c:pt idx="3847">
                  <c:v>9.2717000000000008E-3</c:v>
                </c:pt>
                <c:pt idx="3848">
                  <c:v>9.1655E-3</c:v>
                </c:pt>
                <c:pt idx="3849">
                  <c:v>9.0605000000000008E-3</c:v>
                </c:pt>
                <c:pt idx="3850">
                  <c:v>8.9567999999999991E-3</c:v>
                </c:pt>
                <c:pt idx="3851">
                  <c:v>8.8543000000000007E-3</c:v>
                </c:pt>
                <c:pt idx="3852">
                  <c:v>8.7530999999999998E-3</c:v>
                </c:pt>
                <c:pt idx="3853">
                  <c:v>8.6528999999999998E-3</c:v>
                </c:pt>
                <c:pt idx="3854">
                  <c:v>8.5536999999999992E-3</c:v>
                </c:pt>
                <c:pt idx="3855">
                  <c:v>8.4554000000000001E-3</c:v>
                </c:pt>
                <c:pt idx="3856">
                  <c:v>8.3580000000000008E-3</c:v>
                </c:pt>
                <c:pt idx="3857">
                  <c:v>8.2614000000000003E-3</c:v>
                </c:pt>
                <c:pt idx="3858">
                  <c:v>8.1653999999999997E-3</c:v>
                </c:pt>
                <c:pt idx="3859">
                  <c:v>8.0701999999999996E-3</c:v>
                </c:pt>
                <c:pt idx="3860">
                  <c:v>7.9755E-3</c:v>
                </c:pt>
                <c:pt idx="3861">
                  <c:v>7.8816000000000008E-3</c:v>
                </c:pt>
                <c:pt idx="3862">
                  <c:v>7.7884E-3</c:v>
                </c:pt>
                <c:pt idx="3863">
                  <c:v>7.6958E-3</c:v>
                </c:pt>
                <c:pt idx="3864">
                  <c:v>7.6033999999999997E-3</c:v>
                </c:pt>
                <c:pt idx="3865">
                  <c:v>7.5112E-3</c:v>
                </c:pt>
                <c:pt idx="3866">
                  <c:v>7.4197000000000004E-3</c:v>
                </c:pt>
                <c:pt idx="3867">
                  <c:v>7.3289000000000002E-3</c:v>
                </c:pt>
                <c:pt idx="3868">
                  <c:v>7.2388000000000001E-3</c:v>
                </c:pt>
                <c:pt idx="3869">
                  <c:v>7.1495999999999999E-3</c:v>
                </c:pt>
                <c:pt idx="3870">
                  <c:v>7.0613999999999998E-3</c:v>
                </c:pt>
                <c:pt idx="3871">
                  <c:v>6.9740999999999996E-3</c:v>
                </c:pt>
                <c:pt idx="3872">
                  <c:v>6.8878000000000003E-3</c:v>
                </c:pt>
                <c:pt idx="3873">
                  <c:v>6.8025000000000004E-3</c:v>
                </c:pt>
                <c:pt idx="3874">
                  <c:v>6.7184999999999996E-3</c:v>
                </c:pt>
                <c:pt idx="3875">
                  <c:v>6.6359000000000001E-3</c:v>
                </c:pt>
                <c:pt idx="3876">
                  <c:v>6.5548999999999998E-3</c:v>
                </c:pt>
                <c:pt idx="3877">
                  <c:v>6.4754000000000001E-3</c:v>
                </c:pt>
                <c:pt idx="3878">
                  <c:v>6.3971999999999996E-3</c:v>
                </c:pt>
                <c:pt idx="3879">
                  <c:v>6.3204000000000003E-3</c:v>
                </c:pt>
                <c:pt idx="3880">
                  <c:v>6.2448E-3</c:v>
                </c:pt>
                <c:pt idx="3881">
                  <c:v>6.1703000000000001E-3</c:v>
                </c:pt>
                <c:pt idx="3882">
                  <c:v>6.0965999999999998E-3</c:v>
                </c:pt>
                <c:pt idx="3883">
                  <c:v>6.0235000000000002E-3</c:v>
                </c:pt>
                <c:pt idx="3884">
                  <c:v>5.9509999999999997E-3</c:v>
                </c:pt>
                <c:pt idx="3885">
                  <c:v>5.8789999999999997E-3</c:v>
                </c:pt>
                <c:pt idx="3886">
                  <c:v>5.8078000000000001E-3</c:v>
                </c:pt>
                <c:pt idx="3887">
                  <c:v>5.7372999999999999E-3</c:v>
                </c:pt>
                <c:pt idx="3888">
                  <c:v>5.6676000000000001E-3</c:v>
                </c:pt>
                <c:pt idx="3889">
                  <c:v>5.5985999999999996E-3</c:v>
                </c:pt>
                <c:pt idx="3890">
                  <c:v>5.5304999999999998E-3</c:v>
                </c:pt>
                <c:pt idx="3891">
                  <c:v>5.4631999999999997E-3</c:v>
                </c:pt>
                <c:pt idx="3892">
                  <c:v>5.3968000000000002E-3</c:v>
                </c:pt>
                <c:pt idx="3893">
                  <c:v>5.3312999999999998E-3</c:v>
                </c:pt>
                <c:pt idx="3894">
                  <c:v>5.2665000000000003E-3</c:v>
                </c:pt>
                <c:pt idx="3895">
                  <c:v>5.2024999999999997E-3</c:v>
                </c:pt>
                <c:pt idx="3896">
                  <c:v>5.1393000000000003E-3</c:v>
                </c:pt>
                <c:pt idx="3897">
                  <c:v>5.0768999999999996E-3</c:v>
                </c:pt>
                <c:pt idx="3898">
                  <c:v>5.0153999999999997E-3</c:v>
                </c:pt>
                <c:pt idx="3899">
                  <c:v>4.9544999999999997E-3</c:v>
                </c:pt>
                <c:pt idx="3900">
                  <c:v>4.8938999999999996E-3</c:v>
                </c:pt>
                <c:pt idx="3901">
                  <c:v>4.8336999999999998E-3</c:v>
                </c:pt>
                <c:pt idx="3902">
                  <c:v>4.7740999999999999E-3</c:v>
                </c:pt>
                <c:pt idx="3903">
                  <c:v>4.7150999999999998E-3</c:v>
                </c:pt>
                <c:pt idx="3904">
                  <c:v>4.6569000000000003E-3</c:v>
                </c:pt>
                <c:pt idx="3905">
                  <c:v>4.5995000000000003E-3</c:v>
                </c:pt>
                <c:pt idx="3906">
                  <c:v>4.5430000000000002E-3</c:v>
                </c:pt>
                <c:pt idx="3907">
                  <c:v>4.4873999999999999E-3</c:v>
                </c:pt>
                <c:pt idx="3908">
                  <c:v>4.4327000000000004E-3</c:v>
                </c:pt>
                <c:pt idx="3909">
                  <c:v>4.3791999999999998E-3</c:v>
                </c:pt>
                <c:pt idx="3910">
                  <c:v>4.3270000000000001E-3</c:v>
                </c:pt>
                <c:pt idx="3911">
                  <c:v>4.2760000000000003E-3</c:v>
                </c:pt>
                <c:pt idx="3912">
                  <c:v>4.2262999999999997E-3</c:v>
                </c:pt>
                <c:pt idx="3913">
                  <c:v>4.1779E-3</c:v>
                </c:pt>
                <c:pt idx="3914">
                  <c:v>4.1305999999999999E-3</c:v>
                </c:pt>
                <c:pt idx="3915">
                  <c:v>4.0844000000000002E-3</c:v>
                </c:pt>
                <c:pt idx="3916">
                  <c:v>4.0391999999999997E-3</c:v>
                </c:pt>
                <c:pt idx="3917">
                  <c:v>3.9947999999999997E-3</c:v>
                </c:pt>
                <c:pt idx="3918">
                  <c:v>3.9510999999999999E-3</c:v>
                </c:pt>
                <c:pt idx="3919">
                  <c:v>3.9081999999999997E-3</c:v>
                </c:pt>
                <c:pt idx="3920">
                  <c:v>3.8660000000000001E-3</c:v>
                </c:pt>
                <c:pt idx="3921">
                  <c:v>3.8245000000000002E-3</c:v>
                </c:pt>
                <c:pt idx="3922">
                  <c:v>3.7835999999999998E-3</c:v>
                </c:pt>
                <c:pt idx="3923">
                  <c:v>3.7433000000000002E-3</c:v>
                </c:pt>
                <c:pt idx="3924">
                  <c:v>3.7036E-3</c:v>
                </c:pt>
                <c:pt idx="3925">
                  <c:v>3.6646000000000001E-3</c:v>
                </c:pt>
                <c:pt idx="3926">
                  <c:v>3.6262999999999998E-3</c:v>
                </c:pt>
                <c:pt idx="3927">
                  <c:v>3.5885999999999999E-3</c:v>
                </c:pt>
                <c:pt idx="3928">
                  <c:v>3.5515E-3</c:v>
                </c:pt>
                <c:pt idx="3929">
                  <c:v>3.5149000000000001E-3</c:v>
                </c:pt>
                <c:pt idx="3930">
                  <c:v>3.4788000000000002E-3</c:v>
                </c:pt>
                <c:pt idx="3931">
                  <c:v>3.4429999999999999E-3</c:v>
                </c:pt>
                <c:pt idx="3932">
                  <c:v>3.4077000000000001E-3</c:v>
                </c:pt>
                <c:pt idx="3933">
                  <c:v>3.3727000000000002E-3</c:v>
                </c:pt>
                <c:pt idx="3934">
                  <c:v>3.3381000000000001E-3</c:v>
                </c:pt>
                <c:pt idx="3935">
                  <c:v>3.3038999999999998E-3</c:v>
                </c:pt>
                <c:pt idx="3936">
                  <c:v>3.2701000000000002E-3</c:v>
                </c:pt>
                <c:pt idx="3937">
                  <c:v>3.2366000000000001E-3</c:v>
                </c:pt>
                <c:pt idx="3938">
                  <c:v>3.2036999999999999E-3</c:v>
                </c:pt>
                <c:pt idx="3939">
                  <c:v>3.1714E-3</c:v>
                </c:pt>
                <c:pt idx="3940">
                  <c:v>3.1396000000000002E-3</c:v>
                </c:pt>
                <c:pt idx="3941">
                  <c:v>3.1085000000000002E-3</c:v>
                </c:pt>
                <c:pt idx="3942">
                  <c:v>3.0779000000000002E-3</c:v>
                </c:pt>
                <c:pt idx="3943">
                  <c:v>3.0477999999999998E-3</c:v>
                </c:pt>
                <c:pt idx="3944">
                  <c:v>3.0182E-3</c:v>
                </c:pt>
                <c:pt idx="3945">
                  <c:v>2.9891000000000002E-3</c:v>
                </c:pt>
                <c:pt idx="3946">
                  <c:v>2.9605999999999999E-3</c:v>
                </c:pt>
                <c:pt idx="3947">
                  <c:v>2.9325000000000002E-3</c:v>
                </c:pt>
                <c:pt idx="3948">
                  <c:v>2.905E-3</c:v>
                </c:pt>
                <c:pt idx="3949">
                  <c:v>2.8779000000000001E-3</c:v>
                </c:pt>
                <c:pt idx="3950">
                  <c:v>2.8511999999999999E-3</c:v>
                </c:pt>
                <c:pt idx="3951">
                  <c:v>2.8249E-3</c:v>
                </c:pt>
                <c:pt idx="3952">
                  <c:v>2.7989999999999998E-3</c:v>
                </c:pt>
                <c:pt idx="3953">
                  <c:v>2.7734000000000001E-3</c:v>
                </c:pt>
                <c:pt idx="3954">
                  <c:v>2.7480999999999998E-3</c:v>
                </c:pt>
                <c:pt idx="3955">
                  <c:v>2.7231999999999998E-3</c:v>
                </c:pt>
                <c:pt idx="3956">
                  <c:v>2.6985999999999998E-3</c:v>
                </c:pt>
                <c:pt idx="3957">
                  <c:v>2.6744999999999998E-3</c:v>
                </c:pt>
                <c:pt idx="3958">
                  <c:v>2.6508E-3</c:v>
                </c:pt>
                <c:pt idx="3959">
                  <c:v>2.6273999999999998E-3</c:v>
                </c:pt>
                <c:pt idx="3960">
                  <c:v>2.6045E-3</c:v>
                </c:pt>
                <c:pt idx="3961">
                  <c:v>2.5818E-3</c:v>
                </c:pt>
                <c:pt idx="3962">
                  <c:v>2.5595000000000001E-3</c:v>
                </c:pt>
                <c:pt idx="3963">
                  <c:v>2.5376000000000001E-3</c:v>
                </c:pt>
                <c:pt idx="3964">
                  <c:v>2.5162000000000001E-3</c:v>
                </c:pt>
                <c:pt idx="3965">
                  <c:v>2.4951999999999999E-3</c:v>
                </c:pt>
                <c:pt idx="3966">
                  <c:v>2.4746999999999998E-3</c:v>
                </c:pt>
                <c:pt idx="3967">
                  <c:v>2.4547000000000002E-3</c:v>
                </c:pt>
                <c:pt idx="3968">
                  <c:v>2.4350999999999999E-3</c:v>
                </c:pt>
                <c:pt idx="3969">
                  <c:v>2.4158000000000001E-3</c:v>
                </c:pt>
                <c:pt idx="3970">
                  <c:v>2.3969E-3</c:v>
                </c:pt>
                <c:pt idx="3971">
                  <c:v>2.3784000000000001E-3</c:v>
                </c:pt>
                <c:pt idx="3972">
                  <c:v>2.3603000000000001E-3</c:v>
                </c:pt>
                <c:pt idx="3973">
                  <c:v>2.3425E-3</c:v>
                </c:pt>
                <c:pt idx="3974">
                  <c:v>2.3251000000000001E-3</c:v>
                </c:pt>
                <c:pt idx="3975">
                  <c:v>2.3078999999999999E-3</c:v>
                </c:pt>
                <c:pt idx="3976">
                  <c:v>2.2910000000000001E-3</c:v>
                </c:pt>
                <c:pt idx="3977">
                  <c:v>2.2742999999999999E-3</c:v>
                </c:pt>
                <c:pt idx="3978">
                  <c:v>2.2577999999999999E-3</c:v>
                </c:pt>
                <c:pt idx="3979">
                  <c:v>2.2415E-3</c:v>
                </c:pt>
                <c:pt idx="3980">
                  <c:v>2.2255E-3</c:v>
                </c:pt>
                <c:pt idx="3981">
                  <c:v>2.2098E-3</c:v>
                </c:pt>
                <c:pt idx="3982">
                  <c:v>2.1944999999999998E-3</c:v>
                </c:pt>
                <c:pt idx="3983">
                  <c:v>2.1794000000000002E-3</c:v>
                </c:pt>
                <c:pt idx="3984">
                  <c:v>4.3854999999999998E-2</c:v>
                </c:pt>
                <c:pt idx="3985">
                  <c:v>6.1043E-2</c:v>
                </c:pt>
                <c:pt idx="3986">
                  <c:v>6.3363000000000003E-2</c:v>
                </c:pt>
                <c:pt idx="3987">
                  <c:v>6.2959000000000001E-2</c:v>
                </c:pt>
                <c:pt idx="3988">
                  <c:v>6.2561000000000005E-2</c:v>
                </c:pt>
                <c:pt idx="3989">
                  <c:v>6.2170999999999997E-2</c:v>
                </c:pt>
                <c:pt idx="3990">
                  <c:v>6.5457000000000001E-2</c:v>
                </c:pt>
                <c:pt idx="3991">
                  <c:v>7.5301000000000007E-2</c:v>
                </c:pt>
                <c:pt idx="3992">
                  <c:v>7.4840000000000004E-2</c:v>
                </c:pt>
                <c:pt idx="3993">
                  <c:v>7.4385000000000007E-2</c:v>
                </c:pt>
                <c:pt idx="3994">
                  <c:v>7.3935000000000001E-2</c:v>
                </c:pt>
                <c:pt idx="3995">
                  <c:v>7.349E-2</c:v>
                </c:pt>
                <c:pt idx="3996">
                  <c:v>7.3050000000000004E-2</c:v>
                </c:pt>
                <c:pt idx="3997">
                  <c:v>7.2612999999999997E-2</c:v>
                </c:pt>
                <c:pt idx="3998">
                  <c:v>7.2180999999999995E-2</c:v>
                </c:pt>
                <c:pt idx="3999">
                  <c:v>7.1753999999999998E-2</c:v>
                </c:pt>
                <c:pt idx="4000">
                  <c:v>7.1332999999999994E-2</c:v>
                </c:pt>
                <c:pt idx="4001">
                  <c:v>7.0917999999999995E-2</c:v>
                </c:pt>
                <c:pt idx="4002">
                  <c:v>7.0510000000000003E-2</c:v>
                </c:pt>
                <c:pt idx="4003">
                  <c:v>0.13247</c:v>
                </c:pt>
                <c:pt idx="4004">
                  <c:v>0.22711999999999999</c:v>
                </c:pt>
                <c:pt idx="4005">
                  <c:v>0.26479999999999998</c:v>
                </c:pt>
                <c:pt idx="4006">
                  <c:v>0.26325999999999999</c:v>
                </c:pt>
                <c:pt idx="4007">
                  <c:v>0.26174999999999998</c:v>
                </c:pt>
                <c:pt idx="4008">
                  <c:v>0.26024999999999998</c:v>
                </c:pt>
                <c:pt idx="4009">
                  <c:v>0.25877</c:v>
                </c:pt>
                <c:pt idx="4010">
                  <c:v>0.25729999999999997</c:v>
                </c:pt>
                <c:pt idx="4011">
                  <c:v>0.25585999999999998</c:v>
                </c:pt>
                <c:pt idx="4012">
                  <c:v>0.25441999999999998</c:v>
                </c:pt>
                <c:pt idx="4013">
                  <c:v>0.25301000000000001</c:v>
                </c:pt>
                <c:pt idx="4014">
                  <c:v>0.25161</c:v>
                </c:pt>
                <c:pt idx="4015">
                  <c:v>0.25022</c:v>
                </c:pt>
                <c:pt idx="4016">
                  <c:v>0.24884999999999999</c:v>
                </c:pt>
              </c:numCache>
            </c:numRef>
          </c:yVal>
          <c:smooth val="1"/>
          <c:extLst>
            <c:ext xmlns:c16="http://schemas.microsoft.com/office/drawing/2014/chart" uri="{C3380CC4-5D6E-409C-BE32-E72D297353CC}">
              <c16:uniqueId val="{00000000-B670-41CF-B534-D165E8896468}"/>
            </c:ext>
          </c:extLst>
        </c:ser>
        <c:ser>
          <c:idx val="1"/>
          <c:order val="1"/>
          <c:tx>
            <c:v>Scenario 1</c:v>
          </c:tx>
          <c:spPr>
            <a:ln w="22225" cap="rnd">
              <a:solidFill>
                <a:srgbClr val="FF0000"/>
              </a:solidFill>
              <a:prstDash val="sysDash"/>
              <a:round/>
            </a:ln>
            <a:effectLst/>
          </c:spPr>
          <c:marker>
            <c:symbol val="none"/>
          </c:marker>
          <c:xVal>
            <c:numRef>
              <c:f>Precipitacionn!$B$4:$B$4021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Precipitacionn!$N$4:$N$4020</c:f>
              <c:numCache>
                <c:formatCode>0.00</c:formatCode>
                <c:ptCount val="40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1.4192E-16</c:v>
                </c:pt>
                <c:pt idx="91">
                  <c:v>1.4610000000000001E-15</c:v>
                </c:pt>
                <c:pt idx="92">
                  <c:v>6.9649E-15</c:v>
                </c:pt>
                <c:pt idx="93">
                  <c:v>2.2382000000000001E-14</c:v>
                </c:pt>
                <c:pt idx="94">
                  <c:v>5.8190000000000002E-14</c:v>
                </c:pt>
                <c:pt idx="95">
                  <c:v>1.3376E-13</c:v>
                </c:pt>
                <c:pt idx="96">
                  <c:v>2.8153999999999998E-13</c:v>
                </c:pt>
                <c:pt idx="97">
                  <c:v>5.4339999999999999E-13</c:v>
                </c:pt>
                <c:pt idx="98">
                  <c:v>9.7271999999999992E-13</c:v>
                </c:pt>
                <c:pt idx="99">
                  <c:v>1.6323E-12</c:v>
                </c:pt>
                <c:pt idx="100">
                  <c:v>2.5842999999999998E-12</c:v>
                </c:pt>
                <c:pt idx="101">
                  <c:v>3.8973000000000004E-12</c:v>
                </c:pt>
                <c:pt idx="102">
                  <c:v>5.6510000000000001E-12</c:v>
                </c:pt>
                <c:pt idx="103">
                  <c:v>7.9454999999999992E-12</c:v>
                </c:pt>
                <c:pt idx="104">
                  <c:v>1.0935000000000001E-11</c:v>
                </c:pt>
                <c:pt idx="105">
                  <c:v>1.4817999999999999E-11</c:v>
                </c:pt>
                <c:pt idx="106">
                  <c:v>1.9726000000000001E-11</c:v>
                </c:pt>
                <c:pt idx="107">
                  <c:v>2.583E-11</c:v>
                </c:pt>
                <c:pt idx="108">
                  <c:v>3.3320000000000001E-11</c:v>
                </c:pt>
                <c:pt idx="109">
                  <c:v>4.2384000000000002E-11</c:v>
                </c:pt>
                <c:pt idx="110">
                  <c:v>5.3286000000000002E-11</c:v>
                </c:pt>
                <c:pt idx="111">
                  <c:v>6.6224999999999996E-11</c:v>
                </c:pt>
                <c:pt idx="112">
                  <c:v>8.1476000000000004E-11</c:v>
                </c:pt>
                <c:pt idx="113">
                  <c:v>9.9486999999999997E-11</c:v>
                </c:pt>
                <c:pt idx="114">
                  <c:v>1.2070999999999999E-10</c:v>
                </c:pt>
                <c:pt idx="115">
                  <c:v>1.458E-10</c:v>
                </c:pt>
                <c:pt idx="116">
                  <c:v>1.7546999999999999E-10</c:v>
                </c:pt>
                <c:pt idx="117">
                  <c:v>2.1042999999999999E-10</c:v>
                </c:pt>
                <c:pt idx="118">
                  <c:v>2.5121E-10</c:v>
                </c:pt>
                <c:pt idx="119">
                  <c:v>2.9847999999999999E-10</c:v>
                </c:pt>
                <c:pt idx="120">
                  <c:v>3.5321000000000001E-10</c:v>
                </c:pt>
                <c:pt idx="121">
                  <c:v>4.1679000000000002E-10</c:v>
                </c:pt>
                <c:pt idx="122">
                  <c:v>4.9046999999999996E-10</c:v>
                </c:pt>
                <c:pt idx="123">
                  <c:v>5.7470999999999997E-10</c:v>
                </c:pt>
                <c:pt idx="124">
                  <c:v>6.6982999999999995E-10</c:v>
                </c:pt>
                <c:pt idx="125">
                  <c:v>7.7764000000000002E-10</c:v>
                </c:pt>
                <c:pt idx="126">
                  <c:v>9.0041999999999998E-10</c:v>
                </c:pt>
                <c:pt idx="127">
                  <c:v>1.0411000000000001E-9</c:v>
                </c:pt>
                <c:pt idx="128">
                  <c:v>1.2003000000000001E-9</c:v>
                </c:pt>
                <c:pt idx="129">
                  <c:v>1.3774E-9</c:v>
                </c:pt>
                <c:pt idx="130">
                  <c:v>1.5731000000000001E-9</c:v>
                </c:pt>
                <c:pt idx="131">
                  <c:v>1.7886E-9</c:v>
                </c:pt>
                <c:pt idx="132">
                  <c:v>2.0266E-9</c:v>
                </c:pt>
                <c:pt idx="133">
                  <c:v>2.2913000000000001E-9</c:v>
                </c:pt>
                <c:pt idx="134">
                  <c:v>2.5870999999999999E-9</c:v>
                </c:pt>
                <c:pt idx="135">
                  <c:v>2.9210000000000001E-9</c:v>
                </c:pt>
                <c:pt idx="136">
                  <c:v>3.3012000000000001E-9</c:v>
                </c:pt>
                <c:pt idx="137">
                  <c:v>3.7425999999999999E-9</c:v>
                </c:pt>
                <c:pt idx="138">
                  <c:v>4.2551999999999999E-9</c:v>
                </c:pt>
                <c:pt idx="139">
                  <c:v>4.8531999999999997E-9</c:v>
                </c:pt>
                <c:pt idx="140">
                  <c:v>5.5467999999999999E-9</c:v>
                </c:pt>
                <c:pt idx="141">
                  <c:v>6.3447999999999998E-9</c:v>
                </c:pt>
                <c:pt idx="142">
                  <c:v>7.2321000000000003E-9</c:v>
                </c:pt>
                <c:pt idx="143">
                  <c:v>8.1933999999999994E-9</c:v>
                </c:pt>
                <c:pt idx="144">
                  <c:v>9.2296000000000005E-9</c:v>
                </c:pt>
                <c:pt idx="145">
                  <c:v>1.0362E-8</c:v>
                </c:pt>
                <c:pt idx="146">
                  <c:v>1.1633000000000001E-8</c:v>
                </c:pt>
                <c:pt idx="147">
                  <c:v>1.3100999999999999E-8</c:v>
                </c:pt>
                <c:pt idx="148">
                  <c:v>1.4817E-8</c:v>
                </c:pt>
                <c:pt idx="149">
                  <c:v>1.6773000000000001E-8</c:v>
                </c:pt>
                <c:pt idx="150">
                  <c:v>1.89E-8</c:v>
                </c:pt>
                <c:pt idx="151">
                  <c:v>2.1162999999999999E-8</c:v>
                </c:pt>
                <c:pt idx="152">
                  <c:v>2.3565E-8</c:v>
                </c:pt>
                <c:pt idx="153">
                  <c:v>2.6124E-8</c:v>
                </c:pt>
                <c:pt idx="154">
                  <c:v>2.8877999999999999E-8</c:v>
                </c:pt>
                <c:pt idx="155">
                  <c:v>3.1883000000000002E-8</c:v>
                </c:pt>
                <c:pt idx="156">
                  <c:v>3.5169000000000002E-8</c:v>
                </c:pt>
                <c:pt idx="157">
                  <c:v>3.8763000000000001E-8</c:v>
                </c:pt>
                <c:pt idx="158">
                  <c:v>4.2668000000000002E-8</c:v>
                </c:pt>
                <c:pt idx="159">
                  <c:v>4.6876000000000002E-8</c:v>
                </c:pt>
                <c:pt idx="160">
                  <c:v>5.1404000000000002E-8</c:v>
                </c:pt>
                <c:pt idx="161">
                  <c:v>5.6282000000000001E-8</c:v>
                </c:pt>
                <c:pt idx="162">
                  <c:v>6.1493999999999995E-8</c:v>
                </c:pt>
                <c:pt idx="163">
                  <c:v>6.7066E-8</c:v>
                </c:pt>
                <c:pt idx="164">
                  <c:v>7.3062999999999997E-8</c:v>
                </c:pt>
                <c:pt idx="165">
                  <c:v>7.9549000000000006E-8</c:v>
                </c:pt>
                <c:pt idx="166">
                  <c:v>8.6603999999999999E-8</c:v>
                </c:pt>
                <c:pt idx="167">
                  <c:v>9.4395000000000006E-8</c:v>
                </c:pt>
                <c:pt idx="168">
                  <c:v>1.0306E-7</c:v>
                </c:pt>
                <c:pt idx="169">
                  <c:v>1.1274E-7</c:v>
                </c:pt>
                <c:pt idx="170">
                  <c:v>1.2354999999999999E-7</c:v>
                </c:pt>
                <c:pt idx="171">
                  <c:v>1.3568999999999999E-7</c:v>
                </c:pt>
                <c:pt idx="172">
                  <c:v>1.4942E-7</c:v>
                </c:pt>
                <c:pt idx="173">
                  <c:v>1.6492E-7</c:v>
                </c:pt>
                <c:pt idx="174">
                  <c:v>1.8239999999999999E-7</c:v>
                </c:pt>
                <c:pt idx="175">
                  <c:v>2.0226000000000001E-7</c:v>
                </c:pt>
                <c:pt idx="176">
                  <c:v>2.2478999999999999E-7</c:v>
                </c:pt>
                <c:pt idx="177">
                  <c:v>2.5030000000000001E-7</c:v>
                </c:pt>
                <c:pt idx="178">
                  <c:v>2.7916000000000002E-7</c:v>
                </c:pt>
                <c:pt idx="179">
                  <c:v>3.1174000000000001E-7</c:v>
                </c:pt>
                <c:pt idx="180">
                  <c:v>3.4836999999999999E-7</c:v>
                </c:pt>
                <c:pt idx="181">
                  <c:v>3.8976999999999998E-7</c:v>
                </c:pt>
                <c:pt idx="182">
                  <c:v>4.3626000000000002E-7</c:v>
                </c:pt>
                <c:pt idx="183">
                  <c:v>4.8861000000000003E-7</c:v>
                </c:pt>
                <c:pt idx="184">
                  <c:v>5.4692999999999999E-7</c:v>
                </c:pt>
                <c:pt idx="185">
                  <c:v>6.1139000000000002E-7</c:v>
                </c:pt>
                <c:pt idx="186">
                  <c:v>6.8156000000000002E-7</c:v>
                </c:pt>
                <c:pt idx="187">
                  <c:v>7.5723000000000001E-7</c:v>
                </c:pt>
                <c:pt idx="188">
                  <c:v>8.3875999999999997E-7</c:v>
                </c:pt>
                <c:pt idx="189">
                  <c:v>9.2701000000000004E-7</c:v>
                </c:pt>
                <c:pt idx="190">
                  <c:v>1.0227E-6</c:v>
                </c:pt>
                <c:pt idx="191">
                  <c:v>1.1261999999999999E-6</c:v>
                </c:pt>
                <c:pt idx="192">
                  <c:v>1.2383000000000001E-6</c:v>
                </c:pt>
                <c:pt idx="193">
                  <c:v>1.3592E-6</c:v>
                </c:pt>
                <c:pt idx="194">
                  <c:v>1.4898999999999999E-6</c:v>
                </c:pt>
                <c:pt idx="195">
                  <c:v>1.6312999999999999E-6</c:v>
                </c:pt>
                <c:pt idx="196">
                  <c:v>1.7836E-6</c:v>
                </c:pt>
                <c:pt idx="197">
                  <c:v>1.9468999999999999E-6</c:v>
                </c:pt>
                <c:pt idx="198">
                  <c:v>2.1212999999999999E-6</c:v>
                </c:pt>
                <c:pt idx="199">
                  <c:v>2.3068000000000001E-6</c:v>
                </c:pt>
                <c:pt idx="200">
                  <c:v>2.5017999999999999E-6</c:v>
                </c:pt>
                <c:pt idx="201">
                  <c:v>2.7057000000000002E-6</c:v>
                </c:pt>
                <c:pt idx="202">
                  <c:v>2.9193999999999999E-6</c:v>
                </c:pt>
                <c:pt idx="203">
                  <c:v>3.1431E-6</c:v>
                </c:pt>
                <c:pt idx="204">
                  <c:v>3.3766999999999998E-6</c:v>
                </c:pt>
                <c:pt idx="205">
                  <c:v>3.6215E-6</c:v>
                </c:pt>
                <c:pt idx="206">
                  <c:v>3.8767999999999999E-6</c:v>
                </c:pt>
                <c:pt idx="207">
                  <c:v>4.1413999999999999E-6</c:v>
                </c:pt>
                <c:pt idx="208">
                  <c:v>4.4135000000000002E-6</c:v>
                </c:pt>
                <c:pt idx="209">
                  <c:v>4.6931E-6</c:v>
                </c:pt>
                <c:pt idx="210">
                  <c:v>4.9834999999999998E-6</c:v>
                </c:pt>
                <c:pt idx="211">
                  <c:v>5.2850000000000002E-6</c:v>
                </c:pt>
                <c:pt idx="212">
                  <c:v>5.5963000000000001E-6</c:v>
                </c:pt>
                <c:pt idx="213">
                  <c:v>5.9151999999999997E-6</c:v>
                </c:pt>
                <c:pt idx="214">
                  <c:v>6.241E-6</c:v>
                </c:pt>
                <c:pt idx="215">
                  <c:v>6.5725000000000002E-6</c:v>
                </c:pt>
                <c:pt idx="216">
                  <c:v>6.9070000000000001E-6</c:v>
                </c:pt>
                <c:pt idx="217">
                  <c:v>7.2431000000000002E-6</c:v>
                </c:pt>
                <c:pt idx="218">
                  <c:v>7.5820000000000004E-6</c:v>
                </c:pt>
                <c:pt idx="219">
                  <c:v>7.9234999999999996E-6</c:v>
                </c:pt>
                <c:pt idx="220">
                  <c:v>8.2684000000000003E-6</c:v>
                </c:pt>
                <c:pt idx="221">
                  <c:v>8.6146000000000005E-6</c:v>
                </c:pt>
                <c:pt idx="222">
                  <c:v>8.9587999999999997E-6</c:v>
                </c:pt>
                <c:pt idx="223">
                  <c:v>9.2995999999999999E-6</c:v>
                </c:pt>
                <c:pt idx="224">
                  <c:v>9.6369999999999994E-6</c:v>
                </c:pt>
                <c:pt idx="225">
                  <c:v>9.9720000000000004E-6</c:v>
                </c:pt>
                <c:pt idx="226">
                  <c:v>1.0309000000000001E-5</c:v>
                </c:pt>
                <c:pt idx="227">
                  <c:v>1.0648E-5</c:v>
                </c:pt>
                <c:pt idx="228">
                  <c:v>1.0986E-5</c:v>
                </c:pt>
                <c:pt idx="229">
                  <c:v>1.1317E-5</c:v>
                </c:pt>
                <c:pt idx="230">
                  <c:v>1.1644000000000001E-5</c:v>
                </c:pt>
                <c:pt idx="231">
                  <c:v>1.1966E-5</c:v>
                </c:pt>
                <c:pt idx="232">
                  <c:v>1.2284E-5</c:v>
                </c:pt>
                <c:pt idx="233">
                  <c:v>1.2598E-5</c:v>
                </c:pt>
                <c:pt idx="234">
                  <c:v>1.2908000000000001E-5</c:v>
                </c:pt>
                <c:pt idx="235">
                  <c:v>1.3217000000000001E-5</c:v>
                </c:pt>
                <c:pt idx="236">
                  <c:v>1.3531E-5</c:v>
                </c:pt>
                <c:pt idx="237">
                  <c:v>1.3851E-5</c:v>
                </c:pt>
                <c:pt idx="238">
                  <c:v>1.4173E-5</c:v>
                </c:pt>
                <c:pt idx="239">
                  <c:v>1.4494E-5</c:v>
                </c:pt>
                <c:pt idx="240">
                  <c:v>1.4816E-5</c:v>
                </c:pt>
                <c:pt idx="241">
                  <c:v>1.5136999999999999E-5</c:v>
                </c:pt>
                <c:pt idx="242">
                  <c:v>1.5452999999999999E-5</c:v>
                </c:pt>
                <c:pt idx="243">
                  <c:v>1.5764999999999999E-5</c:v>
                </c:pt>
                <c:pt idx="244">
                  <c:v>1.6072000000000001E-5</c:v>
                </c:pt>
                <c:pt idx="245">
                  <c:v>1.6376E-5</c:v>
                </c:pt>
                <c:pt idx="246">
                  <c:v>1.6679000000000001E-5</c:v>
                </c:pt>
                <c:pt idx="247">
                  <c:v>1.6977999999999999E-5</c:v>
                </c:pt>
                <c:pt idx="248">
                  <c:v>1.7269999999999999E-5</c:v>
                </c:pt>
                <c:pt idx="249">
                  <c:v>1.7555999999999999E-5</c:v>
                </c:pt>
                <c:pt idx="250">
                  <c:v>1.7833E-5</c:v>
                </c:pt>
                <c:pt idx="251">
                  <c:v>1.8104000000000001E-5</c:v>
                </c:pt>
                <c:pt idx="252">
                  <c:v>1.8369999999999999E-5</c:v>
                </c:pt>
                <c:pt idx="253">
                  <c:v>1.8626000000000001E-5</c:v>
                </c:pt>
                <c:pt idx="254">
                  <c:v>1.8868999999999998E-5</c:v>
                </c:pt>
                <c:pt idx="255">
                  <c:v>1.91E-5</c:v>
                </c:pt>
                <c:pt idx="256">
                  <c:v>1.9317000000000002E-5</c:v>
                </c:pt>
                <c:pt idx="257">
                  <c:v>1.9519000000000001E-5</c:v>
                </c:pt>
                <c:pt idx="258">
                  <c:v>1.9709000000000001E-5</c:v>
                </c:pt>
                <c:pt idx="259">
                  <c:v>1.9890000000000001E-5</c:v>
                </c:pt>
                <c:pt idx="260">
                  <c:v>2.0066999999999999E-5</c:v>
                </c:pt>
                <c:pt idx="261">
                  <c:v>2.0239999999999999E-5</c:v>
                </c:pt>
                <c:pt idx="262">
                  <c:v>2.0407999999999998E-5</c:v>
                </c:pt>
                <c:pt idx="263">
                  <c:v>2.0571999999999999E-5</c:v>
                </c:pt>
                <c:pt idx="264">
                  <c:v>2.0732000000000001E-5</c:v>
                </c:pt>
                <c:pt idx="265">
                  <c:v>2.0886999999999998E-5</c:v>
                </c:pt>
                <c:pt idx="266">
                  <c:v>2.1036999999999999E-5</c:v>
                </c:pt>
                <c:pt idx="267">
                  <c:v>2.1183E-5</c:v>
                </c:pt>
                <c:pt idx="268">
                  <c:v>2.1324000000000001E-5</c:v>
                </c:pt>
                <c:pt idx="269">
                  <c:v>2.1458999999999999E-5</c:v>
                </c:pt>
                <c:pt idx="270">
                  <c:v>2.1588999999999999E-5</c:v>
                </c:pt>
                <c:pt idx="271">
                  <c:v>2.1719E-5</c:v>
                </c:pt>
                <c:pt idx="272">
                  <c:v>2.1849999999999999E-5</c:v>
                </c:pt>
                <c:pt idx="273">
                  <c:v>2.1984000000000002E-5</c:v>
                </c:pt>
                <c:pt idx="274">
                  <c:v>2.2120000000000002E-5</c:v>
                </c:pt>
                <c:pt idx="275">
                  <c:v>2.2257999999999999E-5</c:v>
                </c:pt>
                <c:pt idx="276">
                  <c:v>2.2395000000000002E-5</c:v>
                </c:pt>
                <c:pt idx="277">
                  <c:v>2.2527999999999998E-5</c:v>
                </c:pt>
                <c:pt idx="278">
                  <c:v>2.2657E-5</c:v>
                </c:pt>
                <c:pt idx="279">
                  <c:v>2.2781000000000001E-5</c:v>
                </c:pt>
                <c:pt idx="280">
                  <c:v>2.2901E-5</c:v>
                </c:pt>
                <c:pt idx="281">
                  <c:v>2.3017999999999999E-5</c:v>
                </c:pt>
                <c:pt idx="282">
                  <c:v>2.3132000000000001E-5</c:v>
                </c:pt>
                <c:pt idx="283">
                  <c:v>2.3244E-5</c:v>
                </c:pt>
                <c:pt idx="284">
                  <c:v>2.3354999999999999E-5</c:v>
                </c:pt>
                <c:pt idx="285">
                  <c:v>2.3462E-5</c:v>
                </c:pt>
                <c:pt idx="286">
                  <c:v>2.3561999999999999E-5</c:v>
                </c:pt>
                <c:pt idx="287">
                  <c:v>2.3655E-5</c:v>
                </c:pt>
                <c:pt idx="288">
                  <c:v>2.3742000000000001E-5</c:v>
                </c:pt>
                <c:pt idx="289">
                  <c:v>2.3825E-5</c:v>
                </c:pt>
                <c:pt idx="290">
                  <c:v>2.3906000000000001E-5</c:v>
                </c:pt>
                <c:pt idx="291">
                  <c:v>2.3983999999999999E-5</c:v>
                </c:pt>
                <c:pt idx="292">
                  <c:v>2.406E-5</c:v>
                </c:pt>
                <c:pt idx="293">
                  <c:v>2.4134E-5</c:v>
                </c:pt>
                <c:pt idx="294">
                  <c:v>2.4209000000000001E-5</c:v>
                </c:pt>
                <c:pt idx="295">
                  <c:v>2.4284999999999999E-5</c:v>
                </c:pt>
                <c:pt idx="296">
                  <c:v>2.4363999999999999E-5</c:v>
                </c:pt>
                <c:pt idx="297">
                  <c:v>2.4448E-5</c:v>
                </c:pt>
                <c:pt idx="298">
                  <c:v>2.4535000000000001E-5</c:v>
                </c:pt>
                <c:pt idx="299">
                  <c:v>2.4624999999999999E-5</c:v>
                </c:pt>
                <c:pt idx="300">
                  <c:v>2.4719000000000002E-5</c:v>
                </c:pt>
                <c:pt idx="301">
                  <c:v>2.4817E-5</c:v>
                </c:pt>
                <c:pt idx="302">
                  <c:v>2.4919999999999999E-5</c:v>
                </c:pt>
                <c:pt idx="303">
                  <c:v>2.5026999999999999E-5</c:v>
                </c:pt>
                <c:pt idx="304">
                  <c:v>2.5134999999999999E-5</c:v>
                </c:pt>
                <c:pt idx="305">
                  <c:v>2.5238000000000001E-5</c:v>
                </c:pt>
                <c:pt idx="306">
                  <c:v>2.5333E-5</c:v>
                </c:pt>
                <c:pt idx="307">
                  <c:v>4.4103000000000001E-5</c:v>
                </c:pt>
                <c:pt idx="308">
                  <c:v>4.4323999999999998E-5</c:v>
                </c:pt>
                <c:pt idx="309">
                  <c:v>4.4523E-5</c:v>
                </c:pt>
                <c:pt idx="310">
                  <c:v>0.26391999999999999</c:v>
                </c:pt>
                <c:pt idx="311">
                  <c:v>0.36281999999999998</c:v>
                </c:pt>
                <c:pt idx="312">
                  <c:v>0.35975000000000001</c:v>
                </c:pt>
                <c:pt idx="313">
                  <c:v>0.35674</c:v>
                </c:pt>
                <c:pt idx="314">
                  <c:v>0.3538</c:v>
                </c:pt>
                <c:pt idx="315">
                  <c:v>0.35092000000000001</c:v>
                </c:pt>
                <c:pt idx="316">
                  <c:v>0.34809000000000001</c:v>
                </c:pt>
                <c:pt idx="317">
                  <c:v>0.34532000000000002</c:v>
                </c:pt>
                <c:pt idx="318">
                  <c:v>0.34260000000000002</c:v>
                </c:pt>
                <c:pt idx="319">
                  <c:v>0.33993000000000001</c:v>
                </c:pt>
                <c:pt idx="320">
                  <c:v>0.33732000000000001</c:v>
                </c:pt>
                <c:pt idx="321">
                  <c:v>0.33474999999999999</c:v>
                </c:pt>
                <c:pt idx="322">
                  <c:v>0.33223000000000003</c:v>
                </c:pt>
                <c:pt idx="323">
                  <c:v>0.32976</c:v>
                </c:pt>
                <c:pt idx="324">
                  <c:v>0.32732</c:v>
                </c:pt>
                <c:pt idx="325">
                  <c:v>0.32490999999999998</c:v>
                </c:pt>
                <c:pt idx="326">
                  <c:v>0.32252999999999998</c:v>
                </c:pt>
                <c:pt idx="327">
                  <c:v>0.32017000000000001</c:v>
                </c:pt>
                <c:pt idx="328">
                  <c:v>0.31784000000000001</c:v>
                </c:pt>
                <c:pt idx="329">
                  <c:v>0.31552000000000002</c:v>
                </c:pt>
                <c:pt idx="330">
                  <c:v>0.31323000000000001</c:v>
                </c:pt>
                <c:pt idx="331">
                  <c:v>0.31096000000000001</c:v>
                </c:pt>
                <c:pt idx="332">
                  <c:v>0.30873</c:v>
                </c:pt>
                <c:pt idx="333">
                  <c:v>0.30653000000000002</c:v>
                </c:pt>
                <c:pt idx="334">
                  <c:v>0.30436999999999997</c:v>
                </c:pt>
                <c:pt idx="335">
                  <c:v>0.30224000000000001</c:v>
                </c:pt>
                <c:pt idx="336">
                  <c:v>0.30014000000000002</c:v>
                </c:pt>
                <c:pt idx="337">
                  <c:v>0.29808000000000001</c:v>
                </c:pt>
                <c:pt idx="338">
                  <c:v>0.29604000000000003</c:v>
                </c:pt>
                <c:pt idx="339">
                  <c:v>0.29402</c:v>
                </c:pt>
                <c:pt idx="340">
                  <c:v>0.29203000000000001</c:v>
                </c:pt>
                <c:pt idx="341">
                  <c:v>0.29005999999999998</c:v>
                </c:pt>
                <c:pt idx="342">
                  <c:v>0.28811999999999999</c:v>
                </c:pt>
                <c:pt idx="343">
                  <c:v>0.28621000000000002</c:v>
                </c:pt>
                <c:pt idx="344">
                  <c:v>0.28433000000000003</c:v>
                </c:pt>
                <c:pt idx="345">
                  <c:v>0.28249999999999997</c:v>
                </c:pt>
                <c:pt idx="346">
                  <c:v>0.28070000000000001</c:v>
                </c:pt>
                <c:pt idx="347">
                  <c:v>0.27894999999999998</c:v>
                </c:pt>
                <c:pt idx="348">
                  <c:v>0.27722999999999998</c:v>
                </c:pt>
                <c:pt idx="349">
                  <c:v>0.27554000000000001</c:v>
                </c:pt>
                <c:pt idx="350">
                  <c:v>0.27388000000000001</c:v>
                </c:pt>
                <c:pt idx="351">
                  <c:v>0.27223999999999998</c:v>
                </c:pt>
                <c:pt idx="352">
                  <c:v>0.27062999999999998</c:v>
                </c:pt>
                <c:pt idx="353">
                  <c:v>0.27137</c:v>
                </c:pt>
                <c:pt idx="354">
                  <c:v>0.26979999999999998</c:v>
                </c:pt>
                <c:pt idx="355">
                  <c:v>0.26827000000000001</c:v>
                </c:pt>
                <c:pt idx="356">
                  <c:v>0.26676</c:v>
                </c:pt>
                <c:pt idx="357">
                  <c:v>0.26529000000000003</c:v>
                </c:pt>
                <c:pt idx="358">
                  <c:v>0.26384000000000002</c:v>
                </c:pt>
                <c:pt idx="359">
                  <c:v>0.26240999999999998</c:v>
                </c:pt>
                <c:pt idx="360">
                  <c:v>0.26100000000000001</c:v>
                </c:pt>
                <c:pt idx="361">
                  <c:v>0.25962000000000002</c:v>
                </c:pt>
                <c:pt idx="362">
                  <c:v>0.25824999999999998</c:v>
                </c:pt>
                <c:pt idx="363">
                  <c:v>0.25690000000000002</c:v>
                </c:pt>
                <c:pt idx="364">
                  <c:v>0.25557000000000002</c:v>
                </c:pt>
                <c:pt idx="365">
                  <c:v>0.25424000000000002</c:v>
                </c:pt>
                <c:pt idx="366">
                  <c:v>0.25291999999999998</c:v>
                </c:pt>
                <c:pt idx="367">
                  <c:v>0.25159999999999999</c:v>
                </c:pt>
                <c:pt idx="368">
                  <c:v>0.25028</c:v>
                </c:pt>
                <c:pt idx="369">
                  <c:v>0.24897</c:v>
                </c:pt>
                <c:pt idx="370">
                  <c:v>0.24765999999999999</c:v>
                </c:pt>
                <c:pt idx="371">
                  <c:v>0.24635000000000001</c:v>
                </c:pt>
                <c:pt idx="372">
                  <c:v>0.24504999999999999</c:v>
                </c:pt>
                <c:pt idx="373">
                  <c:v>0.24376</c:v>
                </c:pt>
                <c:pt idx="374">
                  <c:v>0.24248</c:v>
                </c:pt>
                <c:pt idx="375">
                  <c:v>0.2412</c:v>
                </c:pt>
                <c:pt idx="376">
                  <c:v>0.23993</c:v>
                </c:pt>
                <c:pt idx="377">
                  <c:v>0.23866000000000001</c:v>
                </c:pt>
                <c:pt idx="378">
                  <c:v>0.23741000000000001</c:v>
                </c:pt>
                <c:pt idx="379">
                  <c:v>0.23616000000000001</c:v>
                </c:pt>
                <c:pt idx="380">
                  <c:v>0.23493</c:v>
                </c:pt>
                <c:pt idx="381">
                  <c:v>0.23369999999999999</c:v>
                </c:pt>
                <c:pt idx="382">
                  <c:v>0.23247000000000001</c:v>
                </c:pt>
                <c:pt idx="383">
                  <c:v>0.23125000000000001</c:v>
                </c:pt>
                <c:pt idx="384">
                  <c:v>0.23003000000000001</c:v>
                </c:pt>
                <c:pt idx="385">
                  <c:v>0.22882</c:v>
                </c:pt>
                <c:pt idx="386">
                  <c:v>0.2276</c:v>
                </c:pt>
                <c:pt idx="387">
                  <c:v>0.22638</c:v>
                </c:pt>
                <c:pt idx="388">
                  <c:v>0.22517999999999999</c:v>
                </c:pt>
                <c:pt idx="389">
                  <c:v>0.22398000000000001</c:v>
                </c:pt>
                <c:pt idx="390">
                  <c:v>0.34411999999999998</c:v>
                </c:pt>
                <c:pt idx="391">
                  <c:v>0.34231</c:v>
                </c:pt>
                <c:pt idx="392">
                  <c:v>0.34053</c:v>
                </c:pt>
                <c:pt idx="393">
                  <c:v>0.33878999999999998</c:v>
                </c:pt>
                <c:pt idx="394">
                  <c:v>0.33706999999999998</c:v>
                </c:pt>
                <c:pt idx="395">
                  <c:v>0.33538000000000001</c:v>
                </c:pt>
                <c:pt idx="396">
                  <c:v>0.33371000000000001</c:v>
                </c:pt>
                <c:pt idx="397">
                  <c:v>0.33206000000000002</c:v>
                </c:pt>
                <c:pt idx="398">
                  <c:v>0.33043</c:v>
                </c:pt>
                <c:pt idx="399">
                  <c:v>0.34598000000000001</c:v>
                </c:pt>
                <c:pt idx="400">
                  <c:v>0.34427999999999997</c:v>
                </c:pt>
                <c:pt idx="401">
                  <c:v>0.34259000000000001</c:v>
                </c:pt>
                <c:pt idx="402">
                  <c:v>0.34089999999999998</c:v>
                </c:pt>
                <c:pt idx="403">
                  <c:v>0.35986000000000001</c:v>
                </c:pt>
                <c:pt idx="404">
                  <c:v>0.35832000000000003</c:v>
                </c:pt>
                <c:pt idx="405">
                  <c:v>0.35652</c:v>
                </c:pt>
                <c:pt idx="406">
                  <c:v>0.35471999999999998</c:v>
                </c:pt>
                <c:pt idx="407">
                  <c:v>0.35289999999999999</c:v>
                </c:pt>
                <c:pt idx="408">
                  <c:v>0.35105999999999998</c:v>
                </c:pt>
                <c:pt idx="409">
                  <c:v>0.34921000000000002</c:v>
                </c:pt>
                <c:pt idx="410">
                  <c:v>0.34733999999999998</c:v>
                </c:pt>
                <c:pt idx="411">
                  <c:v>0.34547</c:v>
                </c:pt>
                <c:pt idx="412">
                  <c:v>0.34358</c:v>
                </c:pt>
                <c:pt idx="413">
                  <c:v>0.3417</c:v>
                </c:pt>
                <c:pt idx="414">
                  <c:v>0.33981</c:v>
                </c:pt>
                <c:pt idx="415">
                  <c:v>0.33793000000000001</c:v>
                </c:pt>
                <c:pt idx="416">
                  <c:v>0.33606000000000003</c:v>
                </c:pt>
                <c:pt idx="417">
                  <c:v>0.33418999999999999</c:v>
                </c:pt>
                <c:pt idx="418">
                  <c:v>0.33234000000000002</c:v>
                </c:pt>
                <c:pt idx="419">
                  <c:v>0.33048</c:v>
                </c:pt>
                <c:pt idx="420">
                  <c:v>0.32862999999999998</c:v>
                </c:pt>
                <c:pt idx="421">
                  <c:v>0.32678000000000001</c:v>
                </c:pt>
                <c:pt idx="422">
                  <c:v>0.32493</c:v>
                </c:pt>
                <c:pt idx="423">
                  <c:v>0.32307999999999998</c:v>
                </c:pt>
                <c:pt idx="424">
                  <c:v>0.32121</c:v>
                </c:pt>
                <c:pt idx="425">
                  <c:v>0.31933</c:v>
                </c:pt>
                <c:pt idx="426">
                  <c:v>0.31742999999999999</c:v>
                </c:pt>
                <c:pt idx="427">
                  <c:v>0.31552000000000002</c:v>
                </c:pt>
                <c:pt idx="428">
                  <c:v>0.31358000000000003</c:v>
                </c:pt>
                <c:pt idx="429">
                  <c:v>0.31163000000000002</c:v>
                </c:pt>
                <c:pt idx="430">
                  <c:v>0.30967</c:v>
                </c:pt>
                <c:pt idx="431">
                  <c:v>0.30770999999999998</c:v>
                </c:pt>
                <c:pt idx="432">
                  <c:v>0.30575000000000002</c:v>
                </c:pt>
                <c:pt idx="433">
                  <c:v>0.30379</c:v>
                </c:pt>
                <c:pt idx="434">
                  <c:v>0.30182999999999999</c:v>
                </c:pt>
                <c:pt idx="435">
                  <c:v>0.29988999999999999</c:v>
                </c:pt>
                <c:pt idx="436">
                  <c:v>0.29796</c:v>
                </c:pt>
                <c:pt idx="437">
                  <c:v>0.29604999999999998</c:v>
                </c:pt>
                <c:pt idx="438">
                  <c:v>0.29416999999999999</c:v>
                </c:pt>
                <c:pt idx="439">
                  <c:v>0.2923</c:v>
                </c:pt>
                <c:pt idx="440">
                  <c:v>0.29044999999999999</c:v>
                </c:pt>
                <c:pt idx="441">
                  <c:v>0.28861999999999999</c:v>
                </c:pt>
                <c:pt idx="442">
                  <c:v>0.28678999999999999</c:v>
                </c:pt>
                <c:pt idx="443">
                  <c:v>0.28497</c:v>
                </c:pt>
                <c:pt idx="444">
                  <c:v>0.28316000000000002</c:v>
                </c:pt>
                <c:pt idx="445">
                  <c:v>0.28137000000000001</c:v>
                </c:pt>
                <c:pt idx="446">
                  <c:v>0.27959000000000001</c:v>
                </c:pt>
                <c:pt idx="447">
                  <c:v>0.27782000000000001</c:v>
                </c:pt>
                <c:pt idx="448">
                  <c:v>0.27606999999999998</c:v>
                </c:pt>
                <c:pt idx="449">
                  <c:v>0.27432000000000001</c:v>
                </c:pt>
                <c:pt idx="450">
                  <c:v>0.27257999999999999</c:v>
                </c:pt>
                <c:pt idx="451">
                  <c:v>0.27771000000000001</c:v>
                </c:pt>
                <c:pt idx="452">
                  <c:v>0.27595999999999998</c:v>
                </c:pt>
                <c:pt idx="453">
                  <c:v>0.27422999999999997</c:v>
                </c:pt>
                <c:pt idx="454">
                  <c:v>0.27251999999999998</c:v>
                </c:pt>
                <c:pt idx="455">
                  <c:v>0.27082000000000001</c:v>
                </c:pt>
                <c:pt idx="456">
                  <c:v>0.26912999999999998</c:v>
                </c:pt>
                <c:pt idx="457">
                  <c:v>0.26745000000000002</c:v>
                </c:pt>
                <c:pt idx="458">
                  <c:v>0.26578000000000002</c:v>
                </c:pt>
                <c:pt idx="459">
                  <c:v>0.26412000000000002</c:v>
                </c:pt>
                <c:pt idx="460">
                  <c:v>0.27189000000000002</c:v>
                </c:pt>
                <c:pt idx="461">
                  <c:v>0.28687000000000001</c:v>
                </c:pt>
                <c:pt idx="462">
                  <c:v>0.28509000000000001</c:v>
                </c:pt>
                <c:pt idx="463">
                  <c:v>0.28332000000000002</c:v>
                </c:pt>
                <c:pt idx="464">
                  <c:v>0.28158</c:v>
                </c:pt>
                <c:pt idx="465">
                  <c:v>0.27984999999999999</c:v>
                </c:pt>
                <c:pt idx="466">
                  <c:v>0.27812999999999999</c:v>
                </c:pt>
                <c:pt idx="467">
                  <c:v>0.27643000000000001</c:v>
                </c:pt>
                <c:pt idx="468">
                  <c:v>0.27473999999999998</c:v>
                </c:pt>
                <c:pt idx="469">
                  <c:v>0.27306999999999998</c:v>
                </c:pt>
                <c:pt idx="470">
                  <c:v>0.27141999999999999</c:v>
                </c:pt>
                <c:pt idx="471">
                  <c:v>0.26978000000000002</c:v>
                </c:pt>
                <c:pt idx="472">
                  <c:v>0.26816000000000001</c:v>
                </c:pt>
                <c:pt idx="473">
                  <c:v>0.26654</c:v>
                </c:pt>
                <c:pt idx="474">
                  <c:v>0.26491999999999999</c:v>
                </c:pt>
                <c:pt idx="475">
                  <c:v>0.26329000000000002</c:v>
                </c:pt>
                <c:pt idx="476">
                  <c:v>0.26166</c:v>
                </c:pt>
                <c:pt idx="477">
                  <c:v>0.26001000000000002</c:v>
                </c:pt>
                <c:pt idx="478">
                  <c:v>0.25835999999999998</c:v>
                </c:pt>
                <c:pt idx="479">
                  <c:v>0.25669999999999998</c:v>
                </c:pt>
                <c:pt idx="480">
                  <c:v>0.25502999999999998</c:v>
                </c:pt>
                <c:pt idx="481">
                  <c:v>0.25335999999999997</c:v>
                </c:pt>
                <c:pt idx="482">
                  <c:v>0.25169000000000002</c:v>
                </c:pt>
                <c:pt idx="483">
                  <c:v>0.25002999999999997</c:v>
                </c:pt>
                <c:pt idx="484">
                  <c:v>0.24836</c:v>
                </c:pt>
                <c:pt idx="485">
                  <c:v>0.2467</c:v>
                </c:pt>
                <c:pt idx="486">
                  <c:v>0.24504000000000001</c:v>
                </c:pt>
                <c:pt idx="487">
                  <c:v>0.24339</c:v>
                </c:pt>
                <c:pt idx="488">
                  <c:v>0.24174000000000001</c:v>
                </c:pt>
                <c:pt idx="489">
                  <c:v>0.24010000000000001</c:v>
                </c:pt>
                <c:pt idx="490">
                  <c:v>0.23846000000000001</c:v>
                </c:pt>
                <c:pt idx="491">
                  <c:v>0.23682</c:v>
                </c:pt>
                <c:pt idx="492">
                  <c:v>0.23516999999999999</c:v>
                </c:pt>
                <c:pt idx="493">
                  <c:v>0.23351</c:v>
                </c:pt>
                <c:pt idx="494">
                  <c:v>0.23183000000000001</c:v>
                </c:pt>
                <c:pt idx="495">
                  <c:v>0.23013</c:v>
                </c:pt>
                <c:pt idx="496">
                  <c:v>0.22841</c:v>
                </c:pt>
                <c:pt idx="497">
                  <c:v>0.22667000000000001</c:v>
                </c:pt>
                <c:pt idx="498">
                  <c:v>0.22491</c:v>
                </c:pt>
                <c:pt idx="499">
                  <c:v>0.22314999999999999</c:v>
                </c:pt>
                <c:pt idx="500">
                  <c:v>0.22139</c:v>
                </c:pt>
                <c:pt idx="501">
                  <c:v>0.21962999999999999</c:v>
                </c:pt>
                <c:pt idx="502">
                  <c:v>0.21787000000000001</c:v>
                </c:pt>
                <c:pt idx="503">
                  <c:v>0.21611</c:v>
                </c:pt>
                <c:pt idx="504">
                  <c:v>0.21435000000000001</c:v>
                </c:pt>
                <c:pt idx="505">
                  <c:v>0.21259</c:v>
                </c:pt>
                <c:pt idx="506">
                  <c:v>0.21084</c:v>
                </c:pt>
                <c:pt idx="507">
                  <c:v>0.20910000000000001</c:v>
                </c:pt>
                <c:pt idx="508">
                  <c:v>0.20737</c:v>
                </c:pt>
                <c:pt idx="509">
                  <c:v>0.20565</c:v>
                </c:pt>
                <c:pt idx="510">
                  <c:v>0.20393</c:v>
                </c:pt>
                <c:pt idx="511">
                  <c:v>0.20222000000000001</c:v>
                </c:pt>
                <c:pt idx="512">
                  <c:v>0.20050999999999999</c:v>
                </c:pt>
                <c:pt idx="513">
                  <c:v>0.19880999999999999</c:v>
                </c:pt>
                <c:pt idx="514">
                  <c:v>0.1971</c:v>
                </c:pt>
                <c:pt idx="515">
                  <c:v>0.19539000000000001</c:v>
                </c:pt>
                <c:pt idx="516">
                  <c:v>0.19367999999999999</c:v>
                </c:pt>
                <c:pt idx="517">
                  <c:v>0.19198000000000001</c:v>
                </c:pt>
                <c:pt idx="518">
                  <c:v>0.19026999999999999</c:v>
                </c:pt>
                <c:pt idx="519">
                  <c:v>0.18856999999999999</c:v>
                </c:pt>
                <c:pt idx="520">
                  <c:v>0.18687000000000001</c:v>
                </c:pt>
                <c:pt idx="521">
                  <c:v>0.18517</c:v>
                </c:pt>
                <c:pt idx="522">
                  <c:v>0.18348999999999999</c:v>
                </c:pt>
                <c:pt idx="523">
                  <c:v>0.18181</c:v>
                </c:pt>
                <c:pt idx="524">
                  <c:v>0.18013000000000001</c:v>
                </c:pt>
                <c:pt idx="525">
                  <c:v>0.17846000000000001</c:v>
                </c:pt>
                <c:pt idx="526">
                  <c:v>0.17679</c:v>
                </c:pt>
                <c:pt idx="527">
                  <c:v>0.17513999999999999</c:v>
                </c:pt>
                <c:pt idx="528">
                  <c:v>0.17349000000000001</c:v>
                </c:pt>
                <c:pt idx="529">
                  <c:v>0.17183999999999999</c:v>
                </c:pt>
                <c:pt idx="530">
                  <c:v>0.17019000000000001</c:v>
                </c:pt>
                <c:pt idx="531">
                  <c:v>0.16854</c:v>
                </c:pt>
                <c:pt idx="532">
                  <c:v>0.16689000000000001</c:v>
                </c:pt>
                <c:pt idx="533">
                  <c:v>0.16524</c:v>
                </c:pt>
                <c:pt idx="534">
                  <c:v>0.16359000000000001</c:v>
                </c:pt>
                <c:pt idx="535">
                  <c:v>0.16192999999999999</c:v>
                </c:pt>
                <c:pt idx="536">
                  <c:v>0.16028000000000001</c:v>
                </c:pt>
                <c:pt idx="537">
                  <c:v>0.15862000000000001</c:v>
                </c:pt>
                <c:pt idx="538">
                  <c:v>0.15698000000000001</c:v>
                </c:pt>
                <c:pt idx="539">
                  <c:v>0.15534999999999999</c:v>
                </c:pt>
                <c:pt idx="540">
                  <c:v>0.15372</c:v>
                </c:pt>
                <c:pt idx="541">
                  <c:v>0.15211</c:v>
                </c:pt>
                <c:pt idx="542">
                  <c:v>0.15051</c:v>
                </c:pt>
                <c:pt idx="543">
                  <c:v>0.14893000000000001</c:v>
                </c:pt>
                <c:pt idx="544">
                  <c:v>0.14737</c:v>
                </c:pt>
                <c:pt idx="545">
                  <c:v>0.14582000000000001</c:v>
                </c:pt>
                <c:pt idx="546">
                  <c:v>0.14427000000000001</c:v>
                </c:pt>
                <c:pt idx="547">
                  <c:v>0.14274000000000001</c:v>
                </c:pt>
                <c:pt idx="548">
                  <c:v>0.14122000000000001</c:v>
                </c:pt>
                <c:pt idx="549">
                  <c:v>0.13969999999999999</c:v>
                </c:pt>
                <c:pt idx="550">
                  <c:v>0.13819000000000001</c:v>
                </c:pt>
                <c:pt idx="551">
                  <c:v>0.13669000000000001</c:v>
                </c:pt>
                <c:pt idx="552">
                  <c:v>0.13519999999999999</c:v>
                </c:pt>
                <c:pt idx="553">
                  <c:v>0.13372000000000001</c:v>
                </c:pt>
                <c:pt idx="554">
                  <c:v>0.13225999999999999</c:v>
                </c:pt>
                <c:pt idx="555">
                  <c:v>0.13081000000000001</c:v>
                </c:pt>
                <c:pt idx="556">
                  <c:v>0.12937000000000001</c:v>
                </c:pt>
                <c:pt idx="557">
                  <c:v>0.12795999999999999</c:v>
                </c:pt>
                <c:pt idx="558">
                  <c:v>0.12655</c:v>
                </c:pt>
                <c:pt idx="559">
                  <c:v>0.12515999999999999</c:v>
                </c:pt>
                <c:pt idx="560">
                  <c:v>0.12379</c:v>
                </c:pt>
                <c:pt idx="561">
                  <c:v>0.12242</c:v>
                </c:pt>
                <c:pt idx="562">
                  <c:v>0.12107</c:v>
                </c:pt>
                <c:pt idx="563">
                  <c:v>0.11971999999999999</c:v>
                </c:pt>
                <c:pt idx="564">
                  <c:v>0.11838</c:v>
                </c:pt>
                <c:pt idx="565">
                  <c:v>0.11705</c:v>
                </c:pt>
                <c:pt idx="566">
                  <c:v>0.11573</c:v>
                </c:pt>
                <c:pt idx="567">
                  <c:v>0.11441</c:v>
                </c:pt>
                <c:pt idx="568">
                  <c:v>0.11311</c:v>
                </c:pt>
                <c:pt idx="569">
                  <c:v>0.11181000000000001</c:v>
                </c:pt>
                <c:pt idx="570">
                  <c:v>0.11051999999999999</c:v>
                </c:pt>
                <c:pt idx="571">
                  <c:v>0.10922999999999999</c:v>
                </c:pt>
                <c:pt idx="572">
                  <c:v>0.10795</c:v>
                </c:pt>
                <c:pt idx="573">
                  <c:v>0.10668</c:v>
                </c:pt>
                <c:pt idx="574">
                  <c:v>0.10543</c:v>
                </c:pt>
                <c:pt idx="575">
                  <c:v>0.10417</c:v>
                </c:pt>
                <c:pt idx="576">
                  <c:v>0.10292999999999999</c:v>
                </c:pt>
                <c:pt idx="577">
                  <c:v>0.1017</c:v>
                </c:pt>
                <c:pt idx="578">
                  <c:v>0.10047</c:v>
                </c:pt>
                <c:pt idx="579">
                  <c:v>9.9259E-2</c:v>
                </c:pt>
                <c:pt idx="580">
                  <c:v>9.8060999999999995E-2</c:v>
                </c:pt>
                <c:pt idx="581">
                  <c:v>9.6879000000000007E-2</c:v>
                </c:pt>
                <c:pt idx="582">
                  <c:v>9.5712000000000005E-2</c:v>
                </c:pt>
                <c:pt idx="583">
                  <c:v>9.4562999999999994E-2</c:v>
                </c:pt>
                <c:pt idx="584">
                  <c:v>9.3431E-2</c:v>
                </c:pt>
                <c:pt idx="585">
                  <c:v>9.2316999999999996E-2</c:v>
                </c:pt>
                <c:pt idx="586">
                  <c:v>9.1221999999999998E-2</c:v>
                </c:pt>
                <c:pt idx="587">
                  <c:v>9.0142E-2</c:v>
                </c:pt>
                <c:pt idx="588">
                  <c:v>8.9077000000000003E-2</c:v>
                </c:pt>
                <c:pt idx="589">
                  <c:v>8.8025000000000006E-2</c:v>
                </c:pt>
                <c:pt idx="590">
                  <c:v>8.6984000000000006E-2</c:v>
                </c:pt>
                <c:pt idx="591">
                  <c:v>8.5952000000000001E-2</c:v>
                </c:pt>
                <c:pt idx="592">
                  <c:v>8.4928000000000003E-2</c:v>
                </c:pt>
                <c:pt idx="593">
                  <c:v>8.3914000000000002E-2</c:v>
                </c:pt>
                <c:pt idx="594">
                  <c:v>8.2910999999999999E-2</c:v>
                </c:pt>
                <c:pt idx="595">
                  <c:v>8.1920000000000007E-2</c:v>
                </c:pt>
                <c:pt idx="596">
                  <c:v>8.0942E-2</c:v>
                </c:pt>
                <c:pt idx="597">
                  <c:v>7.9977999999999994E-2</c:v>
                </c:pt>
                <c:pt idx="598">
                  <c:v>7.9029000000000002E-2</c:v>
                </c:pt>
                <c:pt idx="599">
                  <c:v>7.8097E-2</c:v>
                </c:pt>
                <c:pt idx="600">
                  <c:v>7.7183000000000002E-2</c:v>
                </c:pt>
                <c:pt idx="601">
                  <c:v>7.6287999999999995E-2</c:v>
                </c:pt>
                <c:pt idx="602">
                  <c:v>7.5410000000000005E-2</c:v>
                </c:pt>
                <c:pt idx="603">
                  <c:v>7.4547000000000002E-2</c:v>
                </c:pt>
                <c:pt idx="604">
                  <c:v>7.3694999999999997E-2</c:v>
                </c:pt>
                <c:pt idx="605">
                  <c:v>7.2848999999999997E-2</c:v>
                </c:pt>
                <c:pt idx="606">
                  <c:v>7.2010000000000005E-2</c:v>
                </c:pt>
                <c:pt idx="607">
                  <c:v>7.1178000000000005E-2</c:v>
                </c:pt>
                <c:pt idx="608">
                  <c:v>7.0357000000000003E-2</c:v>
                </c:pt>
                <c:pt idx="609">
                  <c:v>6.9546999999999998E-2</c:v>
                </c:pt>
                <c:pt idx="610">
                  <c:v>6.8749000000000005E-2</c:v>
                </c:pt>
                <c:pt idx="611">
                  <c:v>6.7963999999999997E-2</c:v>
                </c:pt>
                <c:pt idx="612">
                  <c:v>6.7192000000000002E-2</c:v>
                </c:pt>
                <c:pt idx="613">
                  <c:v>6.6433000000000006E-2</c:v>
                </c:pt>
                <c:pt idx="614">
                  <c:v>6.5685999999999994E-2</c:v>
                </c:pt>
                <c:pt idx="615">
                  <c:v>6.4950999999999995E-2</c:v>
                </c:pt>
                <c:pt idx="616">
                  <c:v>6.4227000000000006E-2</c:v>
                </c:pt>
                <c:pt idx="617">
                  <c:v>6.3514000000000001E-2</c:v>
                </c:pt>
                <c:pt idx="618">
                  <c:v>6.2810000000000005E-2</c:v>
                </c:pt>
                <c:pt idx="619">
                  <c:v>6.2116999999999999E-2</c:v>
                </c:pt>
                <c:pt idx="620">
                  <c:v>6.1434000000000002E-2</c:v>
                </c:pt>
                <c:pt idx="621">
                  <c:v>6.5811999999999996E-2</c:v>
                </c:pt>
                <c:pt idx="622">
                  <c:v>6.5118999999999996E-2</c:v>
                </c:pt>
                <c:pt idx="623">
                  <c:v>6.4437999999999995E-2</c:v>
                </c:pt>
                <c:pt idx="624">
                  <c:v>6.3766000000000003E-2</c:v>
                </c:pt>
                <c:pt idx="625">
                  <c:v>6.3103000000000006E-2</c:v>
                </c:pt>
                <c:pt idx="626">
                  <c:v>6.2448999999999998E-2</c:v>
                </c:pt>
                <c:pt idx="627">
                  <c:v>6.1802999999999997E-2</c:v>
                </c:pt>
                <c:pt idx="628">
                  <c:v>7.0948999999999998E-2</c:v>
                </c:pt>
                <c:pt idx="629">
                  <c:v>7.5584999999999999E-2</c:v>
                </c:pt>
                <c:pt idx="630">
                  <c:v>7.4859999999999996E-2</c:v>
                </c:pt>
                <c:pt idx="631">
                  <c:v>7.4146000000000004E-2</c:v>
                </c:pt>
                <c:pt idx="632">
                  <c:v>7.3441000000000006E-2</c:v>
                </c:pt>
                <c:pt idx="633">
                  <c:v>7.2746000000000005E-2</c:v>
                </c:pt>
                <c:pt idx="634">
                  <c:v>7.2061E-2</c:v>
                </c:pt>
                <c:pt idx="635">
                  <c:v>7.1387999999999993E-2</c:v>
                </c:pt>
                <c:pt idx="636">
                  <c:v>7.0727999999999999E-2</c:v>
                </c:pt>
                <c:pt idx="637">
                  <c:v>7.0078000000000001E-2</c:v>
                </c:pt>
                <c:pt idx="638">
                  <c:v>6.9439000000000001E-2</c:v>
                </c:pt>
                <c:pt idx="639">
                  <c:v>6.8806999999999993E-2</c:v>
                </c:pt>
                <c:pt idx="640">
                  <c:v>6.8182000000000006E-2</c:v>
                </c:pt>
                <c:pt idx="641">
                  <c:v>6.7563999999999999E-2</c:v>
                </c:pt>
                <c:pt idx="642">
                  <c:v>6.6952999999999999E-2</c:v>
                </c:pt>
                <c:pt idx="643">
                  <c:v>6.6348000000000004E-2</c:v>
                </c:pt>
                <c:pt idx="644">
                  <c:v>6.5750000000000003E-2</c:v>
                </c:pt>
                <c:pt idx="645">
                  <c:v>6.5158999999999995E-2</c:v>
                </c:pt>
                <c:pt idx="646">
                  <c:v>6.4574999999999994E-2</c:v>
                </c:pt>
                <c:pt idx="647">
                  <c:v>6.3996999999999998E-2</c:v>
                </c:pt>
                <c:pt idx="648">
                  <c:v>0.11357</c:v>
                </c:pt>
                <c:pt idx="649">
                  <c:v>0.68215000000000003</c:v>
                </c:pt>
                <c:pt idx="650">
                  <c:v>0.67586000000000002</c:v>
                </c:pt>
                <c:pt idx="651">
                  <c:v>0.66971000000000003</c:v>
                </c:pt>
                <c:pt idx="652">
                  <c:v>0.66366999999999998</c:v>
                </c:pt>
                <c:pt idx="653">
                  <c:v>0.69211999999999996</c:v>
                </c:pt>
                <c:pt idx="654">
                  <c:v>0.68601000000000001</c:v>
                </c:pt>
                <c:pt idx="655">
                  <c:v>0.82577999999999996</c:v>
                </c:pt>
                <c:pt idx="656">
                  <c:v>0.81859000000000004</c:v>
                </c:pt>
                <c:pt idx="657">
                  <c:v>0.81152000000000002</c:v>
                </c:pt>
                <c:pt idx="658">
                  <c:v>0.80457000000000001</c:v>
                </c:pt>
                <c:pt idx="659">
                  <c:v>0.79773000000000005</c:v>
                </c:pt>
                <c:pt idx="660">
                  <c:v>0.79098000000000002</c:v>
                </c:pt>
                <c:pt idx="661">
                  <c:v>0.78432999999999997</c:v>
                </c:pt>
                <c:pt idx="662">
                  <c:v>0.99309999999999998</c:v>
                </c:pt>
                <c:pt idx="663">
                  <c:v>0.98482999999999998</c:v>
                </c:pt>
                <c:pt idx="664">
                  <c:v>0.97672000000000003</c:v>
                </c:pt>
                <c:pt idx="665">
                  <c:v>0.96877000000000002</c:v>
                </c:pt>
                <c:pt idx="666">
                  <c:v>0.96096999999999999</c:v>
                </c:pt>
                <c:pt idx="667">
                  <c:v>0.95331999999999995</c:v>
                </c:pt>
                <c:pt idx="668">
                  <c:v>0.94579000000000002</c:v>
                </c:pt>
                <c:pt idx="669">
                  <c:v>0.93838999999999995</c:v>
                </c:pt>
                <c:pt idx="670">
                  <c:v>0.93110999999999999</c:v>
                </c:pt>
                <c:pt idx="671">
                  <c:v>0.92396</c:v>
                </c:pt>
                <c:pt idx="672">
                  <c:v>0.91693000000000002</c:v>
                </c:pt>
                <c:pt idx="673">
                  <c:v>0.91003000000000001</c:v>
                </c:pt>
                <c:pt idx="674">
                  <c:v>0.90324000000000004</c:v>
                </c:pt>
                <c:pt idx="675">
                  <c:v>0.89656000000000002</c:v>
                </c:pt>
                <c:pt idx="676">
                  <c:v>0.88997000000000004</c:v>
                </c:pt>
                <c:pt idx="677">
                  <c:v>0.88346999999999998</c:v>
                </c:pt>
                <c:pt idx="678">
                  <c:v>0.87707000000000002</c:v>
                </c:pt>
                <c:pt idx="679">
                  <c:v>0.87075999999999998</c:v>
                </c:pt>
                <c:pt idx="680">
                  <c:v>0.86455000000000004</c:v>
                </c:pt>
                <c:pt idx="681">
                  <c:v>0.85843999999999998</c:v>
                </c:pt>
                <c:pt idx="682">
                  <c:v>0.85241</c:v>
                </c:pt>
                <c:pt idx="683">
                  <c:v>0.84646999999999994</c:v>
                </c:pt>
                <c:pt idx="684">
                  <c:v>0.84062999999999999</c:v>
                </c:pt>
                <c:pt idx="685">
                  <c:v>0.83489999999999998</c:v>
                </c:pt>
                <c:pt idx="686">
                  <c:v>0.82928999999999997</c:v>
                </c:pt>
                <c:pt idx="687">
                  <c:v>0.82377999999999996</c:v>
                </c:pt>
                <c:pt idx="688">
                  <c:v>0.81838</c:v>
                </c:pt>
                <c:pt idx="689">
                  <c:v>0.81306</c:v>
                </c:pt>
                <c:pt idx="690">
                  <c:v>0.80781000000000003</c:v>
                </c:pt>
                <c:pt idx="691">
                  <c:v>0.80262999999999995</c:v>
                </c:pt>
                <c:pt idx="692">
                  <c:v>0.79751000000000005</c:v>
                </c:pt>
                <c:pt idx="693">
                  <c:v>0.79246000000000005</c:v>
                </c:pt>
                <c:pt idx="694">
                  <c:v>0.78747999999999996</c:v>
                </c:pt>
                <c:pt idx="695">
                  <c:v>0.78256000000000003</c:v>
                </c:pt>
                <c:pt idx="696">
                  <c:v>0.77771999999999997</c:v>
                </c:pt>
                <c:pt idx="697">
                  <c:v>0.77295000000000003</c:v>
                </c:pt>
                <c:pt idx="698">
                  <c:v>0.76824000000000003</c:v>
                </c:pt>
                <c:pt idx="699">
                  <c:v>0.76359999999999995</c:v>
                </c:pt>
                <c:pt idx="700">
                  <c:v>0.75900999999999996</c:v>
                </c:pt>
                <c:pt idx="701">
                  <c:v>0.75446000000000002</c:v>
                </c:pt>
                <c:pt idx="702">
                  <c:v>0.74995000000000001</c:v>
                </c:pt>
                <c:pt idx="703">
                  <c:v>0.74546999999999997</c:v>
                </c:pt>
                <c:pt idx="704">
                  <c:v>0.74102000000000001</c:v>
                </c:pt>
                <c:pt idx="705">
                  <c:v>0.73658000000000001</c:v>
                </c:pt>
                <c:pt idx="706">
                  <c:v>0.73216999999999999</c:v>
                </c:pt>
                <c:pt idx="707">
                  <c:v>0.72777999999999998</c:v>
                </c:pt>
                <c:pt idx="708">
                  <c:v>0.72340000000000004</c:v>
                </c:pt>
                <c:pt idx="709">
                  <c:v>0.71906000000000003</c:v>
                </c:pt>
                <c:pt idx="710">
                  <c:v>0.71475999999999995</c:v>
                </c:pt>
                <c:pt idx="711">
                  <c:v>0.71052000000000004</c:v>
                </c:pt>
                <c:pt idx="712">
                  <c:v>0.70635000000000003</c:v>
                </c:pt>
                <c:pt idx="713">
                  <c:v>0.70226</c:v>
                </c:pt>
                <c:pt idx="714">
                  <c:v>0.69825000000000004</c:v>
                </c:pt>
                <c:pt idx="715">
                  <c:v>0.69433</c:v>
                </c:pt>
                <c:pt idx="716">
                  <c:v>0.69047999999999998</c:v>
                </c:pt>
                <c:pt idx="717">
                  <c:v>0.69182999999999995</c:v>
                </c:pt>
                <c:pt idx="718">
                  <c:v>0.76661999999999997</c:v>
                </c:pt>
                <c:pt idx="719">
                  <c:v>0.80440999999999996</c:v>
                </c:pt>
                <c:pt idx="720">
                  <c:v>0.83677000000000001</c:v>
                </c:pt>
                <c:pt idx="721">
                  <c:v>0.83231999999999995</c:v>
                </c:pt>
                <c:pt idx="722">
                  <c:v>0.82791000000000003</c:v>
                </c:pt>
                <c:pt idx="723">
                  <c:v>0.82354000000000005</c:v>
                </c:pt>
                <c:pt idx="724">
                  <c:v>0.81920999999999999</c:v>
                </c:pt>
                <c:pt idx="725">
                  <c:v>0.81491999999999998</c:v>
                </c:pt>
                <c:pt idx="726">
                  <c:v>0.81067</c:v>
                </c:pt>
                <c:pt idx="727">
                  <c:v>0.80647000000000002</c:v>
                </c:pt>
                <c:pt idx="728">
                  <c:v>0.80232000000000003</c:v>
                </c:pt>
                <c:pt idx="729">
                  <c:v>0.79820999999999998</c:v>
                </c:pt>
                <c:pt idx="730">
                  <c:v>0.79415000000000002</c:v>
                </c:pt>
                <c:pt idx="731">
                  <c:v>0.79013</c:v>
                </c:pt>
                <c:pt idx="732">
                  <c:v>0.78615000000000002</c:v>
                </c:pt>
                <c:pt idx="733">
                  <c:v>0.78219000000000005</c:v>
                </c:pt>
                <c:pt idx="734">
                  <c:v>0.77825</c:v>
                </c:pt>
                <c:pt idx="735">
                  <c:v>0.77432000000000001</c:v>
                </c:pt>
                <c:pt idx="736">
                  <c:v>0.77037999999999995</c:v>
                </c:pt>
                <c:pt idx="737">
                  <c:v>0.76644999999999996</c:v>
                </c:pt>
                <c:pt idx="738">
                  <c:v>0.76251999999999998</c:v>
                </c:pt>
                <c:pt idx="739">
                  <c:v>0.75860000000000005</c:v>
                </c:pt>
                <c:pt idx="740">
                  <c:v>0.75468999999999997</c:v>
                </c:pt>
                <c:pt idx="741">
                  <c:v>0.75078999999999996</c:v>
                </c:pt>
                <c:pt idx="742">
                  <c:v>0.74692000000000003</c:v>
                </c:pt>
                <c:pt idx="743">
                  <c:v>0.74306000000000005</c:v>
                </c:pt>
                <c:pt idx="744">
                  <c:v>0.73924000000000001</c:v>
                </c:pt>
                <c:pt idx="745">
                  <c:v>0.73543000000000003</c:v>
                </c:pt>
                <c:pt idx="746">
                  <c:v>0.73163</c:v>
                </c:pt>
                <c:pt idx="747">
                  <c:v>0.72784000000000004</c:v>
                </c:pt>
                <c:pt idx="748">
                  <c:v>0.72404999999999997</c:v>
                </c:pt>
                <c:pt idx="749">
                  <c:v>0.72026000000000001</c:v>
                </c:pt>
                <c:pt idx="750">
                  <c:v>0.71648000000000001</c:v>
                </c:pt>
                <c:pt idx="751">
                  <c:v>0.71270999999999995</c:v>
                </c:pt>
                <c:pt idx="752">
                  <c:v>0.70894000000000001</c:v>
                </c:pt>
                <c:pt idx="753">
                  <c:v>0.70518000000000003</c:v>
                </c:pt>
                <c:pt idx="754">
                  <c:v>0.70143999999999995</c:v>
                </c:pt>
                <c:pt idx="755">
                  <c:v>0.69771000000000005</c:v>
                </c:pt>
                <c:pt idx="756">
                  <c:v>0.69401000000000002</c:v>
                </c:pt>
                <c:pt idx="757">
                  <c:v>0.69033999999999995</c:v>
                </c:pt>
                <c:pt idx="758">
                  <c:v>0.68671000000000004</c:v>
                </c:pt>
                <c:pt idx="759">
                  <c:v>0.68310000000000004</c:v>
                </c:pt>
                <c:pt idx="760">
                  <c:v>0.67952000000000001</c:v>
                </c:pt>
                <c:pt idx="761">
                  <c:v>0.67596999999999996</c:v>
                </c:pt>
                <c:pt idx="762">
                  <c:v>0.67244000000000004</c:v>
                </c:pt>
                <c:pt idx="763">
                  <c:v>0.66893000000000002</c:v>
                </c:pt>
                <c:pt idx="764">
                  <c:v>0.66542999999999997</c:v>
                </c:pt>
                <c:pt idx="765">
                  <c:v>0.66193000000000002</c:v>
                </c:pt>
                <c:pt idx="766">
                  <c:v>0.65844000000000003</c:v>
                </c:pt>
                <c:pt idx="767">
                  <c:v>0.65495000000000003</c:v>
                </c:pt>
                <c:pt idx="768">
                  <c:v>0.65146000000000004</c:v>
                </c:pt>
                <c:pt idx="769">
                  <c:v>0.64798999999999995</c:v>
                </c:pt>
                <c:pt idx="770">
                  <c:v>0.64454</c:v>
                </c:pt>
                <c:pt idx="771">
                  <c:v>0.6411</c:v>
                </c:pt>
                <c:pt idx="772">
                  <c:v>0.63768999999999998</c:v>
                </c:pt>
                <c:pt idx="773">
                  <c:v>0.63429999999999997</c:v>
                </c:pt>
                <c:pt idx="774">
                  <c:v>0.63093999999999995</c:v>
                </c:pt>
                <c:pt idx="775">
                  <c:v>0.62760000000000005</c:v>
                </c:pt>
                <c:pt idx="776">
                  <c:v>0.62429000000000001</c:v>
                </c:pt>
                <c:pt idx="777">
                  <c:v>0.62099000000000004</c:v>
                </c:pt>
                <c:pt idx="778">
                  <c:v>0.65173999999999999</c:v>
                </c:pt>
                <c:pt idx="779">
                  <c:v>0.68010999999999999</c:v>
                </c:pt>
                <c:pt idx="780">
                  <c:v>0.68415999999999999</c:v>
                </c:pt>
                <c:pt idx="781">
                  <c:v>0.68054999999999999</c:v>
                </c:pt>
                <c:pt idx="782">
                  <c:v>0.67695000000000005</c:v>
                </c:pt>
                <c:pt idx="783">
                  <c:v>0.67337000000000002</c:v>
                </c:pt>
                <c:pt idx="784">
                  <c:v>0.68381000000000003</c:v>
                </c:pt>
                <c:pt idx="785">
                  <c:v>0.68018000000000001</c:v>
                </c:pt>
                <c:pt idx="786">
                  <c:v>0.67656000000000005</c:v>
                </c:pt>
                <c:pt idx="787">
                  <c:v>0.67293000000000003</c:v>
                </c:pt>
                <c:pt idx="788">
                  <c:v>0.66930999999999996</c:v>
                </c:pt>
                <c:pt idx="789">
                  <c:v>0.66569</c:v>
                </c:pt>
                <c:pt idx="790">
                  <c:v>0.66205999999999998</c:v>
                </c:pt>
                <c:pt idx="791">
                  <c:v>0.65842000000000001</c:v>
                </c:pt>
                <c:pt idx="792">
                  <c:v>0.65476000000000001</c:v>
                </c:pt>
                <c:pt idx="793">
                  <c:v>0.65107000000000004</c:v>
                </c:pt>
                <c:pt idx="794">
                  <c:v>0.64737999999999996</c:v>
                </c:pt>
                <c:pt idx="795">
                  <c:v>0.64368999999999998</c:v>
                </c:pt>
                <c:pt idx="796">
                  <c:v>0.64</c:v>
                </c:pt>
                <c:pt idx="797">
                  <c:v>0.63631000000000004</c:v>
                </c:pt>
                <c:pt idx="798">
                  <c:v>0.63263000000000003</c:v>
                </c:pt>
                <c:pt idx="799">
                  <c:v>0.62895000000000001</c:v>
                </c:pt>
                <c:pt idx="800">
                  <c:v>0.62526000000000004</c:v>
                </c:pt>
                <c:pt idx="801">
                  <c:v>0.62155000000000005</c:v>
                </c:pt>
                <c:pt idx="802">
                  <c:v>0.61782000000000004</c:v>
                </c:pt>
                <c:pt idx="803">
                  <c:v>0.61406000000000005</c:v>
                </c:pt>
                <c:pt idx="804">
                  <c:v>0.61028000000000004</c:v>
                </c:pt>
                <c:pt idx="805">
                  <c:v>0.60648000000000002</c:v>
                </c:pt>
                <c:pt idx="806">
                  <c:v>0.60265000000000002</c:v>
                </c:pt>
                <c:pt idx="807">
                  <c:v>0.59880999999999995</c:v>
                </c:pt>
                <c:pt idx="808">
                  <c:v>0.59496000000000004</c:v>
                </c:pt>
                <c:pt idx="809">
                  <c:v>0.59111000000000002</c:v>
                </c:pt>
                <c:pt idx="810">
                  <c:v>0.58728000000000002</c:v>
                </c:pt>
                <c:pt idx="811">
                  <c:v>0.58347000000000004</c:v>
                </c:pt>
                <c:pt idx="812">
                  <c:v>0.57969000000000004</c:v>
                </c:pt>
                <c:pt idx="813">
                  <c:v>0.57594999999999996</c:v>
                </c:pt>
                <c:pt idx="814">
                  <c:v>0.57223999999999997</c:v>
                </c:pt>
                <c:pt idx="815">
                  <c:v>0.56855</c:v>
                </c:pt>
                <c:pt idx="816">
                  <c:v>0.56488000000000005</c:v>
                </c:pt>
                <c:pt idx="817">
                  <c:v>0.56122000000000005</c:v>
                </c:pt>
                <c:pt idx="818">
                  <c:v>0.55757000000000001</c:v>
                </c:pt>
                <c:pt idx="819">
                  <c:v>0.55391000000000001</c:v>
                </c:pt>
                <c:pt idx="820">
                  <c:v>0.55027000000000004</c:v>
                </c:pt>
                <c:pt idx="821">
                  <c:v>0.54661999999999999</c:v>
                </c:pt>
                <c:pt idx="822">
                  <c:v>0.54296</c:v>
                </c:pt>
                <c:pt idx="823">
                  <c:v>0.5393</c:v>
                </c:pt>
                <c:pt idx="824">
                  <c:v>0.53564000000000001</c:v>
                </c:pt>
                <c:pt idx="825">
                  <c:v>0.53197000000000005</c:v>
                </c:pt>
                <c:pt idx="826">
                  <c:v>0.52829000000000004</c:v>
                </c:pt>
                <c:pt idx="827">
                  <c:v>0.52459999999999996</c:v>
                </c:pt>
                <c:pt idx="828">
                  <c:v>0.52092000000000005</c:v>
                </c:pt>
                <c:pt idx="829">
                  <c:v>0.51722999999999997</c:v>
                </c:pt>
                <c:pt idx="830">
                  <c:v>0.51353000000000004</c:v>
                </c:pt>
                <c:pt idx="831">
                  <c:v>0.50983000000000001</c:v>
                </c:pt>
                <c:pt idx="832">
                  <c:v>0.50612999999999997</c:v>
                </c:pt>
                <c:pt idx="833">
                  <c:v>0.50244999999999995</c:v>
                </c:pt>
                <c:pt idx="834">
                  <c:v>0.49879000000000001</c:v>
                </c:pt>
                <c:pt idx="835">
                  <c:v>0.49514999999999998</c:v>
                </c:pt>
                <c:pt idx="836">
                  <c:v>0.49153999999999998</c:v>
                </c:pt>
                <c:pt idx="837">
                  <c:v>0.48796</c:v>
                </c:pt>
                <c:pt idx="838">
                  <c:v>0.4844</c:v>
                </c:pt>
                <c:pt idx="839">
                  <c:v>0.48087000000000002</c:v>
                </c:pt>
                <c:pt idx="840">
                  <c:v>0.47736000000000001</c:v>
                </c:pt>
                <c:pt idx="841">
                  <c:v>0.47387000000000001</c:v>
                </c:pt>
                <c:pt idx="842">
                  <c:v>0.47039999999999998</c:v>
                </c:pt>
                <c:pt idx="843">
                  <c:v>0.46694000000000002</c:v>
                </c:pt>
                <c:pt idx="844">
                  <c:v>0.46349000000000001</c:v>
                </c:pt>
                <c:pt idx="845">
                  <c:v>0.46004</c:v>
                </c:pt>
                <c:pt idx="846">
                  <c:v>0.45657999999999999</c:v>
                </c:pt>
                <c:pt idx="847">
                  <c:v>0.45312999999999998</c:v>
                </c:pt>
                <c:pt idx="848">
                  <c:v>0.44967000000000001</c:v>
                </c:pt>
                <c:pt idx="849">
                  <c:v>0.44622000000000001</c:v>
                </c:pt>
                <c:pt idx="850">
                  <c:v>0.44277</c:v>
                </c:pt>
                <c:pt idx="851">
                  <c:v>0.43934000000000001</c:v>
                </c:pt>
                <c:pt idx="852">
                  <c:v>0.43591000000000002</c:v>
                </c:pt>
                <c:pt idx="853">
                  <c:v>0.43248999999999999</c:v>
                </c:pt>
                <c:pt idx="854">
                  <c:v>0.42908000000000002</c:v>
                </c:pt>
                <c:pt idx="855">
                  <c:v>0.42566999999999999</c:v>
                </c:pt>
                <c:pt idx="856">
                  <c:v>0.42226999999999998</c:v>
                </c:pt>
                <c:pt idx="857">
                  <c:v>0.41887999999999997</c:v>
                </c:pt>
                <c:pt idx="858">
                  <c:v>0.41552</c:v>
                </c:pt>
                <c:pt idx="859">
                  <c:v>0.41219</c:v>
                </c:pt>
                <c:pt idx="860">
                  <c:v>0.41349999999999998</c:v>
                </c:pt>
                <c:pt idx="861">
                  <c:v>0.41759000000000002</c:v>
                </c:pt>
                <c:pt idx="862">
                  <c:v>0.41428999999999999</c:v>
                </c:pt>
                <c:pt idx="863">
                  <c:v>0.41104000000000002</c:v>
                </c:pt>
                <c:pt idx="864">
                  <c:v>0.40783000000000003</c:v>
                </c:pt>
                <c:pt idx="865">
                  <c:v>0.40464</c:v>
                </c:pt>
                <c:pt idx="866">
                  <c:v>0.40146999999999999</c:v>
                </c:pt>
                <c:pt idx="867">
                  <c:v>0.39832000000000001</c:v>
                </c:pt>
                <c:pt idx="868">
                  <c:v>0.39706999999999998</c:v>
                </c:pt>
                <c:pt idx="869">
                  <c:v>0.39395000000000002</c:v>
                </c:pt>
                <c:pt idx="870">
                  <c:v>0.39084999999999998</c:v>
                </c:pt>
                <c:pt idx="871">
                  <c:v>0.38775999999999999</c:v>
                </c:pt>
                <c:pt idx="872">
                  <c:v>0.38467000000000001</c:v>
                </c:pt>
                <c:pt idx="873">
                  <c:v>0.38157999999999997</c:v>
                </c:pt>
                <c:pt idx="874">
                  <c:v>0.37848999999999999</c:v>
                </c:pt>
                <c:pt idx="875">
                  <c:v>0.37541000000000002</c:v>
                </c:pt>
                <c:pt idx="876">
                  <c:v>0.37235000000000001</c:v>
                </c:pt>
                <c:pt idx="877">
                  <c:v>0.36931000000000003</c:v>
                </c:pt>
                <c:pt idx="878">
                  <c:v>0.36629</c:v>
                </c:pt>
                <c:pt idx="879">
                  <c:v>0.36329</c:v>
                </c:pt>
                <c:pt idx="880">
                  <c:v>0.36031999999999997</c:v>
                </c:pt>
                <c:pt idx="881">
                  <c:v>0.35735</c:v>
                </c:pt>
                <c:pt idx="882">
                  <c:v>0.35441</c:v>
                </c:pt>
                <c:pt idx="883">
                  <c:v>0.35148000000000001</c:v>
                </c:pt>
                <c:pt idx="884">
                  <c:v>0.34855999999999998</c:v>
                </c:pt>
                <c:pt idx="885">
                  <c:v>0.34565000000000001</c:v>
                </c:pt>
                <c:pt idx="886">
                  <c:v>0.34273999999999999</c:v>
                </c:pt>
                <c:pt idx="887">
                  <c:v>0.33984999999999999</c:v>
                </c:pt>
                <c:pt idx="888">
                  <c:v>0.33695999999999998</c:v>
                </c:pt>
                <c:pt idx="889">
                  <c:v>0.33409</c:v>
                </c:pt>
                <c:pt idx="890">
                  <c:v>0.35603000000000001</c:v>
                </c:pt>
                <c:pt idx="891">
                  <c:v>0.35304999999999997</c:v>
                </c:pt>
                <c:pt idx="892">
                  <c:v>0.35010000000000002</c:v>
                </c:pt>
                <c:pt idx="893">
                  <c:v>0.34716999999999998</c:v>
                </c:pt>
                <c:pt idx="894">
                  <c:v>0.34426000000000001</c:v>
                </c:pt>
                <c:pt idx="895">
                  <c:v>0.34134999999999999</c:v>
                </c:pt>
                <c:pt idx="896">
                  <c:v>0.33844999999999997</c:v>
                </c:pt>
                <c:pt idx="897">
                  <c:v>0.33554</c:v>
                </c:pt>
                <c:pt idx="898">
                  <c:v>0.33263999999999999</c:v>
                </c:pt>
                <c:pt idx="899">
                  <c:v>0.32973000000000002</c:v>
                </c:pt>
                <c:pt idx="900">
                  <c:v>0.32683000000000001</c:v>
                </c:pt>
                <c:pt idx="901">
                  <c:v>0.32390999999999998</c:v>
                </c:pt>
                <c:pt idx="902">
                  <c:v>0.32097999999999999</c:v>
                </c:pt>
                <c:pt idx="903">
                  <c:v>0.31805</c:v>
                </c:pt>
                <c:pt idx="904">
                  <c:v>0.31509999999999999</c:v>
                </c:pt>
                <c:pt idx="905">
                  <c:v>0.31215999999999999</c:v>
                </c:pt>
                <c:pt idx="906">
                  <c:v>0.30920999999999998</c:v>
                </c:pt>
                <c:pt idx="907">
                  <c:v>0.30626999999999999</c:v>
                </c:pt>
                <c:pt idx="908">
                  <c:v>0.30332999999999999</c:v>
                </c:pt>
                <c:pt idx="909">
                  <c:v>0.30038999999999999</c:v>
                </c:pt>
                <c:pt idx="910">
                  <c:v>0.29746</c:v>
                </c:pt>
                <c:pt idx="911">
                  <c:v>0.29453000000000001</c:v>
                </c:pt>
                <c:pt idx="912">
                  <c:v>0.29160999999999998</c:v>
                </c:pt>
                <c:pt idx="913">
                  <c:v>0.28867999999999999</c:v>
                </c:pt>
                <c:pt idx="914">
                  <c:v>0.28576000000000001</c:v>
                </c:pt>
                <c:pt idx="915">
                  <c:v>0.28283999999999998</c:v>
                </c:pt>
                <c:pt idx="916">
                  <c:v>0.27992</c:v>
                </c:pt>
                <c:pt idx="917">
                  <c:v>0.27700000000000002</c:v>
                </c:pt>
                <c:pt idx="918">
                  <c:v>0.27407999999999999</c:v>
                </c:pt>
                <c:pt idx="919">
                  <c:v>0.27117000000000002</c:v>
                </c:pt>
                <c:pt idx="920">
                  <c:v>0.26826</c:v>
                </c:pt>
                <c:pt idx="921">
                  <c:v>0.26535999999999998</c:v>
                </c:pt>
                <c:pt idx="922">
                  <c:v>0.26247999999999999</c:v>
                </c:pt>
                <c:pt idx="923">
                  <c:v>0.2596</c:v>
                </c:pt>
                <c:pt idx="924">
                  <c:v>0.25674000000000002</c:v>
                </c:pt>
                <c:pt idx="925">
                  <c:v>0.25391000000000002</c:v>
                </c:pt>
                <c:pt idx="926">
                  <c:v>0.25113000000000002</c:v>
                </c:pt>
                <c:pt idx="927">
                  <c:v>0.24839</c:v>
                </c:pt>
                <c:pt idx="928">
                  <c:v>0.2457</c:v>
                </c:pt>
                <c:pt idx="929">
                  <c:v>0.24304999999999999</c:v>
                </c:pt>
                <c:pt idx="930">
                  <c:v>0.24043</c:v>
                </c:pt>
                <c:pt idx="931">
                  <c:v>0.23784</c:v>
                </c:pt>
                <c:pt idx="932">
                  <c:v>0.23527000000000001</c:v>
                </c:pt>
                <c:pt idx="933">
                  <c:v>0.23271</c:v>
                </c:pt>
                <c:pt idx="934">
                  <c:v>0.23017000000000001</c:v>
                </c:pt>
                <c:pt idx="935">
                  <c:v>0.22764000000000001</c:v>
                </c:pt>
                <c:pt idx="936">
                  <c:v>0.22511999999999999</c:v>
                </c:pt>
                <c:pt idx="937">
                  <c:v>0.22262000000000001</c:v>
                </c:pt>
                <c:pt idx="938">
                  <c:v>0.22012000000000001</c:v>
                </c:pt>
                <c:pt idx="939">
                  <c:v>0.21762999999999999</c:v>
                </c:pt>
                <c:pt idx="940">
                  <c:v>0.21515000000000001</c:v>
                </c:pt>
                <c:pt idx="941">
                  <c:v>0.21268999999999999</c:v>
                </c:pt>
                <c:pt idx="942">
                  <c:v>0.21024999999999999</c:v>
                </c:pt>
                <c:pt idx="943">
                  <c:v>0.20782999999999999</c:v>
                </c:pt>
                <c:pt idx="944">
                  <c:v>0.20543</c:v>
                </c:pt>
                <c:pt idx="945">
                  <c:v>0.20305999999999999</c:v>
                </c:pt>
                <c:pt idx="946">
                  <c:v>0.20071</c:v>
                </c:pt>
                <c:pt idx="947">
                  <c:v>0.19838</c:v>
                </c:pt>
                <c:pt idx="948">
                  <c:v>0.19606000000000001</c:v>
                </c:pt>
                <c:pt idx="949">
                  <c:v>0.19375999999999999</c:v>
                </c:pt>
                <c:pt idx="950">
                  <c:v>0.19148999999999999</c:v>
                </c:pt>
                <c:pt idx="951">
                  <c:v>0.18923000000000001</c:v>
                </c:pt>
                <c:pt idx="952">
                  <c:v>0.187</c:v>
                </c:pt>
                <c:pt idx="953">
                  <c:v>0.18478</c:v>
                </c:pt>
                <c:pt idx="954">
                  <c:v>0.18257999999999999</c:v>
                </c:pt>
                <c:pt idx="955">
                  <c:v>0.18038999999999999</c:v>
                </c:pt>
                <c:pt idx="956">
                  <c:v>0.17821000000000001</c:v>
                </c:pt>
                <c:pt idx="957">
                  <c:v>0.17607</c:v>
                </c:pt>
                <c:pt idx="958">
                  <c:v>0.17394999999999999</c:v>
                </c:pt>
                <c:pt idx="959">
                  <c:v>0.17186999999999999</c:v>
                </c:pt>
                <c:pt idx="960">
                  <c:v>0.16980999999999999</c:v>
                </c:pt>
                <c:pt idx="961">
                  <c:v>0.16778999999999999</c:v>
                </c:pt>
                <c:pt idx="962">
                  <c:v>0.1658</c:v>
                </c:pt>
                <c:pt idx="963">
                  <c:v>0.16383</c:v>
                </c:pt>
                <c:pt idx="964">
                  <c:v>0.16189000000000001</c:v>
                </c:pt>
                <c:pt idx="965">
                  <c:v>0.15997</c:v>
                </c:pt>
                <c:pt idx="966">
                  <c:v>0.15806999999999999</c:v>
                </c:pt>
                <c:pt idx="967">
                  <c:v>0.15620000000000001</c:v>
                </c:pt>
                <c:pt idx="968">
                  <c:v>0.15434999999999999</c:v>
                </c:pt>
                <c:pt idx="969">
                  <c:v>0.15253</c:v>
                </c:pt>
                <c:pt idx="970">
                  <c:v>0.15073</c:v>
                </c:pt>
                <c:pt idx="971">
                  <c:v>0.14896000000000001</c:v>
                </c:pt>
                <c:pt idx="972">
                  <c:v>0.14721000000000001</c:v>
                </c:pt>
                <c:pt idx="973">
                  <c:v>0.14549000000000001</c:v>
                </c:pt>
                <c:pt idx="974">
                  <c:v>0.14379</c:v>
                </c:pt>
                <c:pt idx="975">
                  <c:v>0.14210999999999999</c:v>
                </c:pt>
                <c:pt idx="976">
                  <c:v>0.14044999999999999</c:v>
                </c:pt>
                <c:pt idx="977">
                  <c:v>0.13880999999999999</c:v>
                </c:pt>
                <c:pt idx="978">
                  <c:v>0.13719000000000001</c:v>
                </c:pt>
                <c:pt idx="979">
                  <c:v>0.13558000000000001</c:v>
                </c:pt>
                <c:pt idx="980">
                  <c:v>0.13400000000000001</c:v>
                </c:pt>
                <c:pt idx="981">
                  <c:v>0.13242999999999999</c:v>
                </c:pt>
                <c:pt idx="982">
                  <c:v>0.13089999999999999</c:v>
                </c:pt>
                <c:pt idx="983">
                  <c:v>0.12939000000000001</c:v>
                </c:pt>
                <c:pt idx="984">
                  <c:v>0.12790000000000001</c:v>
                </c:pt>
                <c:pt idx="985">
                  <c:v>0.12642999999999999</c:v>
                </c:pt>
                <c:pt idx="986">
                  <c:v>0.12497999999999999</c:v>
                </c:pt>
                <c:pt idx="987">
                  <c:v>0.12354999999999999</c:v>
                </c:pt>
                <c:pt idx="988">
                  <c:v>0.12216</c:v>
                </c:pt>
                <c:pt idx="989">
                  <c:v>0.12078</c:v>
                </c:pt>
                <c:pt idx="990">
                  <c:v>0.11944</c:v>
                </c:pt>
                <c:pt idx="991">
                  <c:v>0.11812</c:v>
                </c:pt>
                <c:pt idx="992">
                  <c:v>0.11681999999999999</c:v>
                </c:pt>
                <c:pt idx="993">
                  <c:v>0.11555</c:v>
                </c:pt>
                <c:pt idx="994">
                  <c:v>0.11429</c:v>
                </c:pt>
                <c:pt idx="995">
                  <c:v>0.11304</c:v>
                </c:pt>
                <c:pt idx="996">
                  <c:v>0.11182</c:v>
                </c:pt>
                <c:pt idx="997">
                  <c:v>0.11062</c:v>
                </c:pt>
                <c:pt idx="998">
                  <c:v>0.10944</c:v>
                </c:pt>
                <c:pt idx="999">
                  <c:v>0.10829</c:v>
                </c:pt>
                <c:pt idx="1000">
                  <c:v>0.10717</c:v>
                </c:pt>
                <c:pt idx="1001">
                  <c:v>0.10607</c:v>
                </c:pt>
                <c:pt idx="1002">
                  <c:v>0.105</c:v>
                </c:pt>
                <c:pt idx="1003">
                  <c:v>0.10395</c:v>
                </c:pt>
                <c:pt idx="1004">
                  <c:v>0.10292</c:v>
                </c:pt>
                <c:pt idx="1005">
                  <c:v>0.10191</c:v>
                </c:pt>
                <c:pt idx="1006">
                  <c:v>0.10092</c:v>
                </c:pt>
                <c:pt idx="1007">
                  <c:v>9.9953E-2</c:v>
                </c:pt>
                <c:pt idx="1008">
                  <c:v>9.9000000000000005E-2</c:v>
                </c:pt>
                <c:pt idx="1009">
                  <c:v>9.8062999999999997E-2</c:v>
                </c:pt>
                <c:pt idx="1010">
                  <c:v>9.7140000000000004E-2</c:v>
                </c:pt>
                <c:pt idx="1011">
                  <c:v>9.6230999999999997E-2</c:v>
                </c:pt>
                <c:pt idx="1012">
                  <c:v>0.12461999999999999</c:v>
                </c:pt>
                <c:pt idx="1013">
                  <c:v>0.12350999999999999</c:v>
                </c:pt>
                <c:pt idx="1014">
                  <c:v>0.12242</c:v>
                </c:pt>
                <c:pt idx="1015">
                  <c:v>0.14113999999999999</c:v>
                </c:pt>
                <c:pt idx="1016">
                  <c:v>0.22142999999999999</c:v>
                </c:pt>
                <c:pt idx="1017">
                  <c:v>0.21955</c:v>
                </c:pt>
                <c:pt idx="1018">
                  <c:v>0.21768999999999999</c:v>
                </c:pt>
                <c:pt idx="1019">
                  <c:v>0.21584999999999999</c:v>
                </c:pt>
                <c:pt idx="1020">
                  <c:v>0.21404000000000001</c:v>
                </c:pt>
                <c:pt idx="1021">
                  <c:v>0.29882999999999998</c:v>
                </c:pt>
                <c:pt idx="1022">
                  <c:v>0.29754000000000003</c:v>
                </c:pt>
                <c:pt idx="1023">
                  <c:v>0.29504999999999998</c:v>
                </c:pt>
                <c:pt idx="1024">
                  <c:v>0.29258000000000001</c:v>
                </c:pt>
                <c:pt idx="1025">
                  <c:v>0.29014000000000001</c:v>
                </c:pt>
                <c:pt idx="1026">
                  <c:v>0.28772999999999999</c:v>
                </c:pt>
                <c:pt idx="1027">
                  <c:v>0.32207000000000002</c:v>
                </c:pt>
                <c:pt idx="1028">
                  <c:v>0.31942999999999999</c:v>
                </c:pt>
                <c:pt idx="1029">
                  <c:v>0.31684000000000001</c:v>
                </c:pt>
                <c:pt idx="1030">
                  <c:v>0.31429000000000001</c:v>
                </c:pt>
                <c:pt idx="1031">
                  <c:v>0.33922999999999998</c:v>
                </c:pt>
                <c:pt idx="1032">
                  <c:v>0.38275999999999999</c:v>
                </c:pt>
                <c:pt idx="1033">
                  <c:v>0.37974999999999998</c:v>
                </c:pt>
                <c:pt idx="1034">
                  <c:v>0.37679000000000001</c:v>
                </c:pt>
                <c:pt idx="1035">
                  <c:v>0.42776999999999998</c:v>
                </c:pt>
                <c:pt idx="1036">
                  <c:v>0.49842999999999998</c:v>
                </c:pt>
                <c:pt idx="1037">
                  <c:v>0.49465999999999999</c:v>
                </c:pt>
                <c:pt idx="1038">
                  <c:v>0.49097000000000002</c:v>
                </c:pt>
                <c:pt idx="1039">
                  <c:v>0.48736000000000002</c:v>
                </c:pt>
                <c:pt idx="1040">
                  <c:v>0.48382999999999998</c:v>
                </c:pt>
                <c:pt idx="1041">
                  <c:v>0.48036000000000001</c:v>
                </c:pt>
                <c:pt idx="1042">
                  <c:v>0.47694999999999999</c:v>
                </c:pt>
                <c:pt idx="1043">
                  <c:v>0.47360000000000002</c:v>
                </c:pt>
                <c:pt idx="1044">
                  <c:v>0.47028999999999999</c:v>
                </c:pt>
                <c:pt idx="1045">
                  <c:v>0.46703</c:v>
                </c:pt>
                <c:pt idx="1046">
                  <c:v>0.46382000000000001</c:v>
                </c:pt>
                <c:pt idx="1047">
                  <c:v>0.46066000000000001</c:v>
                </c:pt>
                <c:pt idx="1048">
                  <c:v>0.45754</c:v>
                </c:pt>
                <c:pt idx="1049">
                  <c:v>0.45446999999999999</c:v>
                </c:pt>
                <c:pt idx="1050">
                  <c:v>0.45145999999999997</c:v>
                </c:pt>
                <c:pt idx="1051">
                  <c:v>0.44850000000000001</c:v>
                </c:pt>
                <c:pt idx="1052">
                  <c:v>0.44558999999999999</c:v>
                </c:pt>
                <c:pt idx="1053">
                  <c:v>0.44273000000000001</c:v>
                </c:pt>
                <c:pt idx="1054">
                  <c:v>0.43991999999999998</c:v>
                </c:pt>
                <c:pt idx="1055">
                  <c:v>0.43713999999999997</c:v>
                </c:pt>
                <c:pt idx="1056">
                  <c:v>0.43440000000000001</c:v>
                </c:pt>
                <c:pt idx="1057">
                  <c:v>0.43169000000000002</c:v>
                </c:pt>
                <c:pt idx="1058">
                  <c:v>0.42901</c:v>
                </c:pt>
                <c:pt idx="1059">
                  <c:v>0.42636000000000002</c:v>
                </c:pt>
                <c:pt idx="1060">
                  <c:v>0.42374000000000001</c:v>
                </c:pt>
                <c:pt idx="1061">
                  <c:v>0.42115999999999998</c:v>
                </c:pt>
                <c:pt idx="1062">
                  <c:v>0.41863</c:v>
                </c:pt>
                <c:pt idx="1063">
                  <c:v>0.41615000000000002</c:v>
                </c:pt>
                <c:pt idx="1064">
                  <c:v>0.41371000000000002</c:v>
                </c:pt>
                <c:pt idx="1065">
                  <c:v>0.41131000000000001</c:v>
                </c:pt>
                <c:pt idx="1066">
                  <c:v>0.40894999999999998</c:v>
                </c:pt>
                <c:pt idx="1067">
                  <c:v>0.40662999999999999</c:v>
                </c:pt>
                <c:pt idx="1068">
                  <c:v>0.40434999999999999</c:v>
                </c:pt>
                <c:pt idx="1069">
                  <c:v>0.40209</c:v>
                </c:pt>
                <c:pt idx="1070">
                  <c:v>0.39985999999999999</c:v>
                </c:pt>
                <c:pt idx="1071">
                  <c:v>0.39762999999999998</c:v>
                </c:pt>
                <c:pt idx="1072">
                  <c:v>0.52544000000000002</c:v>
                </c:pt>
                <c:pt idx="1073">
                  <c:v>0.58157999999999999</c:v>
                </c:pt>
                <c:pt idx="1074">
                  <c:v>0.57830999999999999</c:v>
                </c:pt>
                <c:pt idx="1075">
                  <c:v>0.57506999999999997</c:v>
                </c:pt>
                <c:pt idx="1076">
                  <c:v>0.57186999999999999</c:v>
                </c:pt>
                <c:pt idx="1077">
                  <c:v>0.56872</c:v>
                </c:pt>
                <c:pt idx="1078">
                  <c:v>0.56562000000000001</c:v>
                </c:pt>
                <c:pt idx="1079">
                  <c:v>0.56257000000000001</c:v>
                </c:pt>
                <c:pt idx="1080">
                  <c:v>0.55957000000000001</c:v>
                </c:pt>
                <c:pt idx="1081">
                  <c:v>0.55662</c:v>
                </c:pt>
                <c:pt idx="1082">
                  <c:v>0.55369000000000002</c:v>
                </c:pt>
                <c:pt idx="1083">
                  <c:v>0.55079999999999996</c:v>
                </c:pt>
                <c:pt idx="1084">
                  <c:v>0.54791999999999996</c:v>
                </c:pt>
                <c:pt idx="1085">
                  <c:v>0.54508000000000001</c:v>
                </c:pt>
                <c:pt idx="1086">
                  <c:v>0.54225000000000001</c:v>
                </c:pt>
                <c:pt idx="1087">
                  <c:v>0.53944999999999999</c:v>
                </c:pt>
                <c:pt idx="1088">
                  <c:v>0.53669</c:v>
                </c:pt>
                <c:pt idx="1089">
                  <c:v>0.53395000000000004</c:v>
                </c:pt>
                <c:pt idx="1090">
                  <c:v>0.53125999999999995</c:v>
                </c:pt>
                <c:pt idx="1091">
                  <c:v>0.52859</c:v>
                </c:pt>
                <c:pt idx="1092">
                  <c:v>0.52595000000000003</c:v>
                </c:pt>
                <c:pt idx="1093">
                  <c:v>0.52334000000000003</c:v>
                </c:pt>
                <c:pt idx="1094">
                  <c:v>0.52076</c:v>
                </c:pt>
                <c:pt idx="1095">
                  <c:v>0.51819999999999999</c:v>
                </c:pt>
                <c:pt idx="1096">
                  <c:v>0.51565000000000005</c:v>
                </c:pt>
                <c:pt idx="1097">
                  <c:v>0.51312000000000002</c:v>
                </c:pt>
                <c:pt idx="1098">
                  <c:v>0.51058999999999999</c:v>
                </c:pt>
                <c:pt idx="1099">
                  <c:v>0.61455000000000004</c:v>
                </c:pt>
                <c:pt idx="1100">
                  <c:v>0.61151</c:v>
                </c:pt>
                <c:pt idx="1101">
                  <c:v>0.60850000000000004</c:v>
                </c:pt>
                <c:pt idx="1102">
                  <c:v>0.60551999999999995</c:v>
                </c:pt>
                <c:pt idx="1103">
                  <c:v>0.60258999999999996</c:v>
                </c:pt>
                <c:pt idx="1104">
                  <c:v>0.59970000000000001</c:v>
                </c:pt>
                <c:pt idx="1105">
                  <c:v>0.59687000000000001</c:v>
                </c:pt>
                <c:pt idx="1106">
                  <c:v>0.59408000000000005</c:v>
                </c:pt>
                <c:pt idx="1107">
                  <c:v>0.59133000000000002</c:v>
                </c:pt>
                <c:pt idx="1108">
                  <c:v>0.58860999999999997</c:v>
                </c:pt>
                <c:pt idx="1109">
                  <c:v>0.58591000000000004</c:v>
                </c:pt>
                <c:pt idx="1110">
                  <c:v>0.58323999999999998</c:v>
                </c:pt>
                <c:pt idx="1111">
                  <c:v>0.58059000000000005</c:v>
                </c:pt>
                <c:pt idx="1112">
                  <c:v>0.57796000000000003</c:v>
                </c:pt>
                <c:pt idx="1113">
                  <c:v>0.57533000000000001</c:v>
                </c:pt>
                <c:pt idx="1114">
                  <c:v>0.57271000000000005</c:v>
                </c:pt>
                <c:pt idx="1115">
                  <c:v>0.57008000000000003</c:v>
                </c:pt>
                <c:pt idx="1116">
                  <c:v>0.56744000000000006</c:v>
                </c:pt>
                <c:pt idx="1117">
                  <c:v>0.56481000000000003</c:v>
                </c:pt>
                <c:pt idx="1118">
                  <c:v>0.56216999999999995</c:v>
                </c:pt>
                <c:pt idx="1119">
                  <c:v>0.55950999999999995</c:v>
                </c:pt>
                <c:pt idx="1120">
                  <c:v>0.55683000000000005</c:v>
                </c:pt>
                <c:pt idx="1121">
                  <c:v>0.55413999999999997</c:v>
                </c:pt>
                <c:pt idx="1122">
                  <c:v>0.55144000000000004</c:v>
                </c:pt>
                <c:pt idx="1123">
                  <c:v>0.54874000000000001</c:v>
                </c:pt>
                <c:pt idx="1124">
                  <c:v>0.54603999999999997</c:v>
                </c:pt>
                <c:pt idx="1125">
                  <c:v>0.54332000000000003</c:v>
                </c:pt>
                <c:pt idx="1126">
                  <c:v>0.54059999999999997</c:v>
                </c:pt>
                <c:pt idx="1127">
                  <c:v>0.53788999999999998</c:v>
                </c:pt>
                <c:pt idx="1128">
                  <c:v>0.53517999999999999</c:v>
                </c:pt>
                <c:pt idx="1129">
                  <c:v>0.53249000000000002</c:v>
                </c:pt>
                <c:pt idx="1130">
                  <c:v>0.52981</c:v>
                </c:pt>
                <c:pt idx="1131">
                  <c:v>0.52715999999999996</c:v>
                </c:pt>
                <c:pt idx="1132">
                  <c:v>0.52451000000000003</c:v>
                </c:pt>
                <c:pt idx="1133">
                  <c:v>0.52188999999999997</c:v>
                </c:pt>
                <c:pt idx="1134">
                  <c:v>0.51929000000000003</c:v>
                </c:pt>
                <c:pt idx="1135">
                  <c:v>0.51668999999999998</c:v>
                </c:pt>
                <c:pt idx="1136">
                  <c:v>0.51410999999999996</c:v>
                </c:pt>
                <c:pt idx="1137">
                  <c:v>0.51151999999999997</c:v>
                </c:pt>
                <c:pt idx="1138">
                  <c:v>0.50892000000000004</c:v>
                </c:pt>
                <c:pt idx="1139">
                  <c:v>0.50631999999999999</c:v>
                </c:pt>
                <c:pt idx="1140">
                  <c:v>0.50373000000000001</c:v>
                </c:pt>
                <c:pt idx="1141">
                  <c:v>0.50114000000000003</c:v>
                </c:pt>
                <c:pt idx="1142">
                  <c:v>0.49856</c:v>
                </c:pt>
                <c:pt idx="1143">
                  <c:v>0.496</c:v>
                </c:pt>
                <c:pt idx="1144">
                  <c:v>0.49345</c:v>
                </c:pt>
                <c:pt idx="1145">
                  <c:v>0.49092000000000002</c:v>
                </c:pt>
                <c:pt idx="1146">
                  <c:v>0.4884</c:v>
                </c:pt>
                <c:pt idx="1147">
                  <c:v>0.48588999999999999</c:v>
                </c:pt>
                <c:pt idx="1148">
                  <c:v>0.48338999999999999</c:v>
                </c:pt>
                <c:pt idx="1149">
                  <c:v>0.48089999999999999</c:v>
                </c:pt>
                <c:pt idx="1150">
                  <c:v>0.47841</c:v>
                </c:pt>
                <c:pt idx="1151">
                  <c:v>0.47593000000000002</c:v>
                </c:pt>
                <c:pt idx="1152">
                  <c:v>0.47344999999999998</c:v>
                </c:pt>
                <c:pt idx="1153">
                  <c:v>0.47098000000000001</c:v>
                </c:pt>
                <c:pt idx="1154">
                  <c:v>0.46853</c:v>
                </c:pt>
                <c:pt idx="1155">
                  <c:v>0.46609</c:v>
                </c:pt>
                <c:pt idx="1156">
                  <c:v>0.46365000000000001</c:v>
                </c:pt>
                <c:pt idx="1157">
                  <c:v>0.56384000000000001</c:v>
                </c:pt>
                <c:pt idx="1158">
                  <c:v>0.56086999999999998</c:v>
                </c:pt>
                <c:pt idx="1159">
                  <c:v>0.55791000000000002</c:v>
                </c:pt>
                <c:pt idx="1160">
                  <c:v>0.55495000000000005</c:v>
                </c:pt>
                <c:pt idx="1161">
                  <c:v>0.55200000000000005</c:v>
                </c:pt>
                <c:pt idx="1162">
                  <c:v>0.54903000000000002</c:v>
                </c:pt>
                <c:pt idx="1163">
                  <c:v>0.54603999999999997</c:v>
                </c:pt>
                <c:pt idx="1164">
                  <c:v>0.54305000000000003</c:v>
                </c:pt>
                <c:pt idx="1165">
                  <c:v>0.54005000000000003</c:v>
                </c:pt>
                <c:pt idx="1166">
                  <c:v>0.53703999999999996</c:v>
                </c:pt>
                <c:pt idx="1167">
                  <c:v>0.53402000000000005</c:v>
                </c:pt>
                <c:pt idx="1168">
                  <c:v>0.53098000000000001</c:v>
                </c:pt>
                <c:pt idx="1169">
                  <c:v>0.52793999999999996</c:v>
                </c:pt>
                <c:pt idx="1170">
                  <c:v>0.52488000000000001</c:v>
                </c:pt>
                <c:pt idx="1171">
                  <c:v>0.52181999999999995</c:v>
                </c:pt>
                <c:pt idx="1172">
                  <c:v>0.51875000000000004</c:v>
                </c:pt>
                <c:pt idx="1173">
                  <c:v>0.51568999999999998</c:v>
                </c:pt>
                <c:pt idx="1174">
                  <c:v>0.51261999999999996</c:v>
                </c:pt>
                <c:pt idx="1175">
                  <c:v>0.50956000000000001</c:v>
                </c:pt>
                <c:pt idx="1176">
                  <c:v>0.50651000000000002</c:v>
                </c:pt>
                <c:pt idx="1177">
                  <c:v>0.50346000000000002</c:v>
                </c:pt>
                <c:pt idx="1178">
                  <c:v>0.50041000000000002</c:v>
                </c:pt>
                <c:pt idx="1179">
                  <c:v>0.49736999999999998</c:v>
                </c:pt>
                <c:pt idx="1180">
                  <c:v>0.49434</c:v>
                </c:pt>
                <c:pt idx="1181">
                  <c:v>0.49131000000000002</c:v>
                </c:pt>
                <c:pt idx="1182">
                  <c:v>0.48829</c:v>
                </c:pt>
                <c:pt idx="1183">
                  <c:v>0.48527999999999999</c:v>
                </c:pt>
                <c:pt idx="1184">
                  <c:v>0.53813999999999995</c:v>
                </c:pt>
                <c:pt idx="1185">
                  <c:v>0.53681999999999996</c:v>
                </c:pt>
                <c:pt idx="1186">
                  <c:v>0.53352999999999995</c:v>
                </c:pt>
                <c:pt idx="1187">
                  <c:v>0.53027000000000002</c:v>
                </c:pt>
                <c:pt idx="1188">
                  <c:v>0.52703</c:v>
                </c:pt>
                <c:pt idx="1189">
                  <c:v>0.52380000000000004</c:v>
                </c:pt>
                <c:pt idx="1190">
                  <c:v>0.52058000000000004</c:v>
                </c:pt>
                <c:pt idx="1191">
                  <c:v>0.51736000000000004</c:v>
                </c:pt>
                <c:pt idx="1192">
                  <c:v>0.51414000000000004</c:v>
                </c:pt>
                <c:pt idx="1193">
                  <c:v>0.51090999999999998</c:v>
                </c:pt>
                <c:pt idx="1194">
                  <c:v>0.50770000000000004</c:v>
                </c:pt>
                <c:pt idx="1195">
                  <c:v>0.50448999999999999</c:v>
                </c:pt>
                <c:pt idx="1196">
                  <c:v>0.50129999999999997</c:v>
                </c:pt>
                <c:pt idx="1197">
                  <c:v>0.49814000000000003</c:v>
                </c:pt>
                <c:pt idx="1198">
                  <c:v>0.49498999999999999</c:v>
                </c:pt>
                <c:pt idx="1199">
                  <c:v>0.49186000000000002</c:v>
                </c:pt>
                <c:pt idx="1200">
                  <c:v>0.48873</c:v>
                </c:pt>
                <c:pt idx="1201">
                  <c:v>0.48559000000000002</c:v>
                </c:pt>
                <c:pt idx="1202">
                  <c:v>0.48246</c:v>
                </c:pt>
                <c:pt idx="1203">
                  <c:v>0.47933999999999999</c:v>
                </c:pt>
                <c:pt idx="1204">
                  <c:v>0.47622999999999999</c:v>
                </c:pt>
                <c:pt idx="1205">
                  <c:v>0.47313</c:v>
                </c:pt>
                <c:pt idx="1206">
                  <c:v>0.47005000000000002</c:v>
                </c:pt>
                <c:pt idx="1207">
                  <c:v>0.46695999999999999</c:v>
                </c:pt>
                <c:pt idx="1208">
                  <c:v>0.46387</c:v>
                </c:pt>
                <c:pt idx="1209">
                  <c:v>0.46077000000000001</c:v>
                </c:pt>
                <c:pt idx="1210">
                  <c:v>0.45766000000000001</c:v>
                </c:pt>
                <c:pt idx="1211">
                  <c:v>0.45454</c:v>
                </c:pt>
                <c:pt idx="1212">
                  <c:v>0.45141999999999999</c:v>
                </c:pt>
                <c:pt idx="1213">
                  <c:v>0.44830999999999999</c:v>
                </c:pt>
                <c:pt idx="1214">
                  <c:v>0.44519999999999998</c:v>
                </c:pt>
                <c:pt idx="1215">
                  <c:v>0.44209999999999999</c:v>
                </c:pt>
                <c:pt idx="1216">
                  <c:v>0.43898999999999999</c:v>
                </c:pt>
                <c:pt idx="1217">
                  <c:v>0.43587999999999999</c:v>
                </c:pt>
                <c:pt idx="1218">
                  <c:v>0.43276999999999999</c:v>
                </c:pt>
                <c:pt idx="1219">
                  <c:v>0.42965999999999999</c:v>
                </c:pt>
                <c:pt idx="1220">
                  <c:v>0.42654999999999998</c:v>
                </c:pt>
                <c:pt idx="1221">
                  <c:v>0.42343999999999998</c:v>
                </c:pt>
                <c:pt idx="1222">
                  <c:v>0.42032000000000003</c:v>
                </c:pt>
                <c:pt idx="1223">
                  <c:v>0.41719000000000001</c:v>
                </c:pt>
                <c:pt idx="1224">
                  <c:v>0.41405999999999998</c:v>
                </c:pt>
                <c:pt idx="1225">
                  <c:v>0.41094000000000003</c:v>
                </c:pt>
                <c:pt idx="1226">
                  <c:v>0.40783000000000003</c:v>
                </c:pt>
                <c:pt idx="1227">
                  <c:v>0.40472000000000002</c:v>
                </c:pt>
                <c:pt idx="1228">
                  <c:v>0.40161000000000002</c:v>
                </c:pt>
                <c:pt idx="1229">
                  <c:v>0.39850000000000002</c:v>
                </c:pt>
                <c:pt idx="1230">
                  <c:v>0.39539000000000002</c:v>
                </c:pt>
                <c:pt idx="1231">
                  <c:v>0.39229000000000003</c:v>
                </c:pt>
                <c:pt idx="1232">
                  <c:v>0.38918000000000003</c:v>
                </c:pt>
                <c:pt idx="1233">
                  <c:v>0.38607999999999998</c:v>
                </c:pt>
                <c:pt idx="1234">
                  <c:v>0.38297999999999999</c:v>
                </c:pt>
                <c:pt idx="1235">
                  <c:v>0.37989000000000001</c:v>
                </c:pt>
                <c:pt idx="1236">
                  <c:v>0.37680000000000002</c:v>
                </c:pt>
                <c:pt idx="1237">
                  <c:v>0.37372</c:v>
                </c:pt>
                <c:pt idx="1238">
                  <c:v>0.37063000000000001</c:v>
                </c:pt>
                <c:pt idx="1239">
                  <c:v>0.36754999999999999</c:v>
                </c:pt>
                <c:pt idx="1240">
                  <c:v>0.36447000000000002</c:v>
                </c:pt>
                <c:pt idx="1241">
                  <c:v>0.36137999999999998</c:v>
                </c:pt>
                <c:pt idx="1242">
                  <c:v>0.35830000000000001</c:v>
                </c:pt>
                <c:pt idx="1243">
                  <c:v>0.35521999999999998</c:v>
                </c:pt>
                <c:pt idx="1244">
                  <c:v>0.35214000000000001</c:v>
                </c:pt>
                <c:pt idx="1245">
                  <c:v>0.34908</c:v>
                </c:pt>
                <c:pt idx="1246">
                  <c:v>0.34603</c:v>
                </c:pt>
                <c:pt idx="1247">
                  <c:v>0.34300000000000003</c:v>
                </c:pt>
                <c:pt idx="1248">
                  <c:v>0.33996999999999999</c:v>
                </c:pt>
                <c:pt idx="1249">
                  <c:v>0.33696999999999999</c:v>
                </c:pt>
                <c:pt idx="1250">
                  <c:v>0.33395999999999998</c:v>
                </c:pt>
                <c:pt idx="1251">
                  <c:v>0.33095000000000002</c:v>
                </c:pt>
                <c:pt idx="1252">
                  <c:v>0.32794000000000001</c:v>
                </c:pt>
                <c:pt idx="1253">
                  <c:v>0.32494000000000001</c:v>
                </c:pt>
                <c:pt idx="1254">
                  <c:v>0.32194</c:v>
                </c:pt>
                <c:pt idx="1255">
                  <c:v>0.31895000000000001</c:v>
                </c:pt>
                <c:pt idx="1256">
                  <c:v>0.31596999999999997</c:v>
                </c:pt>
                <c:pt idx="1257">
                  <c:v>0.31298999999999999</c:v>
                </c:pt>
                <c:pt idx="1258">
                  <c:v>0.31001000000000001</c:v>
                </c:pt>
                <c:pt idx="1259">
                  <c:v>0.30703000000000003</c:v>
                </c:pt>
                <c:pt idx="1260">
                  <c:v>0.30406</c:v>
                </c:pt>
                <c:pt idx="1261">
                  <c:v>0.30109999999999998</c:v>
                </c:pt>
                <c:pt idx="1262">
                  <c:v>0.29814000000000002</c:v>
                </c:pt>
                <c:pt idx="1263">
                  <c:v>0.29520000000000002</c:v>
                </c:pt>
                <c:pt idx="1264">
                  <c:v>0.29226000000000002</c:v>
                </c:pt>
                <c:pt idx="1265">
                  <c:v>0.28932999999999998</c:v>
                </c:pt>
                <c:pt idx="1266">
                  <c:v>0.28639999999999999</c:v>
                </c:pt>
                <c:pt idx="1267">
                  <c:v>0.28348000000000001</c:v>
                </c:pt>
                <c:pt idx="1268">
                  <c:v>0.28058</c:v>
                </c:pt>
                <c:pt idx="1269">
                  <c:v>0.27771000000000001</c:v>
                </c:pt>
                <c:pt idx="1270">
                  <c:v>0.27485999999999999</c:v>
                </c:pt>
                <c:pt idx="1271">
                  <c:v>0.27202999999999999</c:v>
                </c:pt>
                <c:pt idx="1272">
                  <c:v>0.26919999999999999</c:v>
                </c:pt>
                <c:pt idx="1273">
                  <c:v>0.26640000000000003</c:v>
                </c:pt>
                <c:pt idx="1274">
                  <c:v>0.26361000000000001</c:v>
                </c:pt>
                <c:pt idx="1275">
                  <c:v>0.26083000000000001</c:v>
                </c:pt>
                <c:pt idx="1276">
                  <c:v>0.25806000000000001</c:v>
                </c:pt>
                <c:pt idx="1277">
                  <c:v>0.25530000000000003</c:v>
                </c:pt>
                <c:pt idx="1278">
                  <c:v>0.25255</c:v>
                </c:pt>
                <c:pt idx="1279">
                  <c:v>0.24979000000000001</c:v>
                </c:pt>
                <c:pt idx="1280">
                  <c:v>0.24704999999999999</c:v>
                </c:pt>
                <c:pt idx="1281">
                  <c:v>0.24429999999999999</c:v>
                </c:pt>
                <c:pt idx="1282">
                  <c:v>0.24156</c:v>
                </c:pt>
                <c:pt idx="1283">
                  <c:v>0.23882999999999999</c:v>
                </c:pt>
                <c:pt idx="1284">
                  <c:v>0.27672000000000002</c:v>
                </c:pt>
                <c:pt idx="1285">
                  <c:v>0.2737</c:v>
                </c:pt>
                <c:pt idx="1286">
                  <c:v>0.27071000000000001</c:v>
                </c:pt>
                <c:pt idx="1287">
                  <c:v>0.26773999999999998</c:v>
                </c:pt>
                <c:pt idx="1288">
                  <c:v>0.26479000000000003</c:v>
                </c:pt>
                <c:pt idx="1289">
                  <c:v>0.26184000000000002</c:v>
                </c:pt>
                <c:pt idx="1290">
                  <c:v>0.25890999999999997</c:v>
                </c:pt>
                <c:pt idx="1291">
                  <c:v>0.25599</c:v>
                </c:pt>
                <c:pt idx="1292">
                  <c:v>0.25308999999999998</c:v>
                </c:pt>
                <c:pt idx="1293">
                  <c:v>0.25022</c:v>
                </c:pt>
                <c:pt idx="1294">
                  <c:v>0.24736</c:v>
                </c:pt>
                <c:pt idx="1295">
                  <c:v>0.24453</c:v>
                </c:pt>
                <c:pt idx="1296">
                  <c:v>0.24174000000000001</c:v>
                </c:pt>
                <c:pt idx="1297">
                  <c:v>0.23898</c:v>
                </c:pt>
                <c:pt idx="1298">
                  <c:v>0.23624999999999999</c:v>
                </c:pt>
                <c:pt idx="1299">
                  <c:v>0.23354</c:v>
                </c:pt>
                <c:pt idx="1300">
                  <c:v>0.23085</c:v>
                </c:pt>
                <c:pt idx="1301">
                  <c:v>0.22816</c:v>
                </c:pt>
                <c:pt idx="1302">
                  <c:v>0.22550000000000001</c:v>
                </c:pt>
                <c:pt idx="1303">
                  <c:v>0.22286</c:v>
                </c:pt>
                <c:pt idx="1304">
                  <c:v>0.22023999999999999</c:v>
                </c:pt>
                <c:pt idx="1305">
                  <c:v>0.21765000000000001</c:v>
                </c:pt>
                <c:pt idx="1306">
                  <c:v>0.21507000000000001</c:v>
                </c:pt>
                <c:pt idx="1307">
                  <c:v>0.21251999999999999</c:v>
                </c:pt>
                <c:pt idx="1308">
                  <c:v>0.20998</c:v>
                </c:pt>
                <c:pt idx="1309">
                  <c:v>0.20746999999999999</c:v>
                </c:pt>
                <c:pt idx="1310">
                  <c:v>0.20498</c:v>
                </c:pt>
                <c:pt idx="1311">
                  <c:v>0.20251</c:v>
                </c:pt>
                <c:pt idx="1312">
                  <c:v>0.20007</c:v>
                </c:pt>
                <c:pt idx="1313">
                  <c:v>0.19766</c:v>
                </c:pt>
                <c:pt idx="1314">
                  <c:v>0.19527</c:v>
                </c:pt>
                <c:pt idx="1315">
                  <c:v>0.19292000000000001</c:v>
                </c:pt>
                <c:pt idx="1316">
                  <c:v>0.19059999999999999</c:v>
                </c:pt>
                <c:pt idx="1317">
                  <c:v>0.18831999999999999</c:v>
                </c:pt>
                <c:pt idx="1318">
                  <c:v>0.18609000000000001</c:v>
                </c:pt>
                <c:pt idx="1319">
                  <c:v>0.18389</c:v>
                </c:pt>
                <c:pt idx="1320">
                  <c:v>0.18173</c:v>
                </c:pt>
                <c:pt idx="1321">
                  <c:v>0.17960999999999999</c:v>
                </c:pt>
                <c:pt idx="1322">
                  <c:v>0.17751</c:v>
                </c:pt>
                <c:pt idx="1323">
                  <c:v>0.17544000000000001</c:v>
                </c:pt>
                <c:pt idx="1324">
                  <c:v>0.17338999999999999</c:v>
                </c:pt>
                <c:pt idx="1325">
                  <c:v>0.17136000000000001</c:v>
                </c:pt>
                <c:pt idx="1326">
                  <c:v>0.16935</c:v>
                </c:pt>
                <c:pt idx="1327">
                  <c:v>0.16736000000000001</c:v>
                </c:pt>
                <c:pt idx="1328">
                  <c:v>0.16538</c:v>
                </c:pt>
                <c:pt idx="1329">
                  <c:v>0.16342000000000001</c:v>
                </c:pt>
                <c:pt idx="1330">
                  <c:v>0.16148999999999999</c:v>
                </c:pt>
                <c:pt idx="1331">
                  <c:v>0.15956999999999999</c:v>
                </c:pt>
                <c:pt idx="1332">
                  <c:v>0.15767</c:v>
                </c:pt>
                <c:pt idx="1333">
                  <c:v>0.15579000000000001</c:v>
                </c:pt>
                <c:pt idx="1334">
                  <c:v>0.15393000000000001</c:v>
                </c:pt>
                <c:pt idx="1335">
                  <c:v>0.15209</c:v>
                </c:pt>
                <c:pt idx="1336">
                  <c:v>0.15026999999999999</c:v>
                </c:pt>
                <c:pt idx="1337">
                  <c:v>0.14846999999999999</c:v>
                </c:pt>
                <c:pt idx="1338">
                  <c:v>0.1467</c:v>
                </c:pt>
                <c:pt idx="1339">
                  <c:v>0.14494000000000001</c:v>
                </c:pt>
                <c:pt idx="1340">
                  <c:v>0.14321</c:v>
                </c:pt>
                <c:pt idx="1341">
                  <c:v>0.14149999999999999</c:v>
                </c:pt>
                <c:pt idx="1342">
                  <c:v>0.13980999999999999</c:v>
                </c:pt>
                <c:pt idx="1343">
                  <c:v>0.13815</c:v>
                </c:pt>
                <c:pt idx="1344">
                  <c:v>0.13650999999999999</c:v>
                </c:pt>
                <c:pt idx="1345">
                  <c:v>0.13491</c:v>
                </c:pt>
                <c:pt idx="1346">
                  <c:v>0.13333</c:v>
                </c:pt>
                <c:pt idx="1347">
                  <c:v>0.13178000000000001</c:v>
                </c:pt>
                <c:pt idx="1348">
                  <c:v>0.13025999999999999</c:v>
                </c:pt>
                <c:pt idx="1349">
                  <c:v>0.12877</c:v>
                </c:pt>
                <c:pt idx="1350">
                  <c:v>0.1273</c:v>
                </c:pt>
                <c:pt idx="1351">
                  <c:v>0.12586</c:v>
                </c:pt>
                <c:pt idx="1352">
                  <c:v>0.12444</c:v>
                </c:pt>
                <c:pt idx="1353">
                  <c:v>0.12305000000000001</c:v>
                </c:pt>
                <c:pt idx="1354">
                  <c:v>0.12169000000000001</c:v>
                </c:pt>
                <c:pt idx="1355">
                  <c:v>0.12035999999999999</c:v>
                </c:pt>
                <c:pt idx="1356">
                  <c:v>0.11907</c:v>
                </c:pt>
                <c:pt idx="1357">
                  <c:v>0.11781</c:v>
                </c:pt>
                <c:pt idx="1358">
                  <c:v>0.11658</c:v>
                </c:pt>
                <c:pt idx="1359">
                  <c:v>0.11538</c:v>
                </c:pt>
                <c:pt idx="1360">
                  <c:v>0.1142</c:v>
                </c:pt>
                <c:pt idx="1361">
                  <c:v>0.46199000000000001</c:v>
                </c:pt>
                <c:pt idx="1362">
                  <c:v>0.45739000000000002</c:v>
                </c:pt>
                <c:pt idx="1363">
                  <c:v>0.45285999999999998</c:v>
                </c:pt>
                <c:pt idx="1364">
                  <c:v>0.44838</c:v>
                </c:pt>
                <c:pt idx="1365">
                  <c:v>0.50122</c:v>
                </c:pt>
                <c:pt idx="1366">
                  <c:v>0.66617999999999999</c:v>
                </c:pt>
                <c:pt idx="1367">
                  <c:v>0.93254000000000004</c:v>
                </c:pt>
                <c:pt idx="1368">
                  <c:v>0.92342999999999997</c:v>
                </c:pt>
                <c:pt idx="1369">
                  <c:v>0.91446000000000005</c:v>
                </c:pt>
                <c:pt idx="1370">
                  <c:v>0.90563000000000005</c:v>
                </c:pt>
                <c:pt idx="1371">
                  <c:v>0.89690999999999999</c:v>
                </c:pt>
                <c:pt idx="1372">
                  <c:v>0.88829999999999998</c:v>
                </c:pt>
                <c:pt idx="1373">
                  <c:v>0.87978000000000001</c:v>
                </c:pt>
                <c:pt idx="1374">
                  <c:v>0.87134999999999996</c:v>
                </c:pt>
                <c:pt idx="1375">
                  <c:v>0.86299000000000003</c:v>
                </c:pt>
                <c:pt idx="1376">
                  <c:v>0.85468999999999995</c:v>
                </c:pt>
                <c:pt idx="1377">
                  <c:v>0.84643999999999997</c:v>
                </c:pt>
                <c:pt idx="1378">
                  <c:v>0.83826000000000001</c:v>
                </c:pt>
                <c:pt idx="1379">
                  <c:v>0.83013999999999999</c:v>
                </c:pt>
                <c:pt idx="1380">
                  <c:v>0.82208999999999999</c:v>
                </c:pt>
                <c:pt idx="1381">
                  <c:v>0.81411999999999995</c:v>
                </c:pt>
                <c:pt idx="1382">
                  <c:v>0.80625000000000002</c:v>
                </c:pt>
                <c:pt idx="1383">
                  <c:v>0.79847000000000001</c:v>
                </c:pt>
                <c:pt idx="1384">
                  <c:v>0.79083000000000003</c:v>
                </c:pt>
                <c:pt idx="1385">
                  <c:v>0.78332000000000002</c:v>
                </c:pt>
                <c:pt idx="1386">
                  <c:v>0.77597000000000005</c:v>
                </c:pt>
                <c:pt idx="1387">
                  <c:v>0.76878999999999997</c:v>
                </c:pt>
                <c:pt idx="1388">
                  <c:v>0.76175999999999999</c:v>
                </c:pt>
                <c:pt idx="1389">
                  <c:v>0.75487000000000004</c:v>
                </c:pt>
                <c:pt idx="1390">
                  <c:v>0.74812000000000001</c:v>
                </c:pt>
                <c:pt idx="1391">
                  <c:v>0.74148000000000003</c:v>
                </c:pt>
                <c:pt idx="1392">
                  <c:v>0.73494999999999999</c:v>
                </c:pt>
                <c:pt idx="1393">
                  <c:v>0.72850000000000004</c:v>
                </c:pt>
                <c:pt idx="1394">
                  <c:v>0.72211000000000003</c:v>
                </c:pt>
                <c:pt idx="1395">
                  <c:v>0.71579000000000004</c:v>
                </c:pt>
                <c:pt idx="1396">
                  <c:v>0.70950999999999997</c:v>
                </c:pt>
                <c:pt idx="1397">
                  <c:v>0.70328999999999997</c:v>
                </c:pt>
                <c:pt idx="1398">
                  <c:v>0.69713000000000003</c:v>
                </c:pt>
                <c:pt idx="1399">
                  <c:v>0.69101000000000001</c:v>
                </c:pt>
                <c:pt idx="1400">
                  <c:v>0.68493999999999999</c:v>
                </c:pt>
                <c:pt idx="1401">
                  <c:v>0.67891999999999997</c:v>
                </c:pt>
                <c:pt idx="1402">
                  <c:v>0.67296</c:v>
                </c:pt>
                <c:pt idx="1403">
                  <c:v>0.66705999999999999</c:v>
                </c:pt>
                <c:pt idx="1404">
                  <c:v>0.66124000000000005</c:v>
                </c:pt>
                <c:pt idx="1405">
                  <c:v>0.65549999999999997</c:v>
                </c:pt>
                <c:pt idx="1406">
                  <c:v>0.64985000000000004</c:v>
                </c:pt>
                <c:pt idx="1407">
                  <c:v>0.64429999999999998</c:v>
                </c:pt>
                <c:pt idx="1408">
                  <c:v>0.63885000000000003</c:v>
                </c:pt>
                <c:pt idx="1409">
                  <c:v>0.63349999999999995</c:v>
                </c:pt>
                <c:pt idx="1410">
                  <c:v>0.62824999999999998</c:v>
                </c:pt>
                <c:pt idx="1411">
                  <c:v>0.62307999999999997</c:v>
                </c:pt>
                <c:pt idx="1412">
                  <c:v>0.61800999999999995</c:v>
                </c:pt>
                <c:pt idx="1413">
                  <c:v>0.61301000000000005</c:v>
                </c:pt>
                <c:pt idx="1414">
                  <c:v>0.60809000000000002</c:v>
                </c:pt>
                <c:pt idx="1415">
                  <c:v>0.60324</c:v>
                </c:pt>
                <c:pt idx="1416">
                  <c:v>0.59845000000000004</c:v>
                </c:pt>
                <c:pt idx="1417">
                  <c:v>0.59372000000000003</c:v>
                </c:pt>
                <c:pt idx="1418">
                  <c:v>0.58906000000000003</c:v>
                </c:pt>
                <c:pt idx="1419">
                  <c:v>0.58445999999999998</c:v>
                </c:pt>
                <c:pt idx="1420">
                  <c:v>0.57992999999999995</c:v>
                </c:pt>
                <c:pt idx="1421">
                  <c:v>0.57545000000000002</c:v>
                </c:pt>
                <c:pt idx="1422">
                  <c:v>0.57103999999999999</c:v>
                </c:pt>
                <c:pt idx="1423">
                  <c:v>0.56667999999999996</c:v>
                </c:pt>
                <c:pt idx="1424">
                  <c:v>0.56240000000000001</c:v>
                </c:pt>
                <c:pt idx="1425">
                  <c:v>0.55817000000000005</c:v>
                </c:pt>
                <c:pt idx="1426">
                  <c:v>0.55400000000000005</c:v>
                </c:pt>
                <c:pt idx="1427">
                  <c:v>0.54988000000000004</c:v>
                </c:pt>
                <c:pt idx="1428">
                  <c:v>0.54581999999999997</c:v>
                </c:pt>
                <c:pt idx="1429">
                  <c:v>0.54181999999999997</c:v>
                </c:pt>
                <c:pt idx="1430">
                  <c:v>0.53790000000000004</c:v>
                </c:pt>
                <c:pt idx="1431">
                  <c:v>0.53403999999999996</c:v>
                </c:pt>
                <c:pt idx="1432">
                  <c:v>0.53025</c:v>
                </c:pt>
                <c:pt idx="1433">
                  <c:v>0.52651999999999999</c:v>
                </c:pt>
                <c:pt idx="1434">
                  <c:v>0.52285999999999999</c:v>
                </c:pt>
                <c:pt idx="1435">
                  <c:v>0.51924999999999999</c:v>
                </c:pt>
                <c:pt idx="1436">
                  <c:v>0.51570000000000005</c:v>
                </c:pt>
                <c:pt idx="1437">
                  <c:v>0.51219999999999999</c:v>
                </c:pt>
                <c:pt idx="1438">
                  <c:v>0.50873999999999997</c:v>
                </c:pt>
                <c:pt idx="1439">
                  <c:v>0.50532999999999995</c:v>
                </c:pt>
                <c:pt idx="1440">
                  <c:v>0.50197000000000003</c:v>
                </c:pt>
                <c:pt idx="1441">
                  <c:v>0.49864999999999998</c:v>
                </c:pt>
                <c:pt idx="1442">
                  <c:v>0.49540000000000001</c:v>
                </c:pt>
                <c:pt idx="1443">
                  <c:v>0.57242000000000004</c:v>
                </c:pt>
                <c:pt idx="1444">
                  <c:v>0.56877</c:v>
                </c:pt>
                <c:pt idx="1445">
                  <c:v>0.56521999999999994</c:v>
                </c:pt>
                <c:pt idx="1446">
                  <c:v>0.56174000000000002</c:v>
                </c:pt>
                <c:pt idx="1447">
                  <c:v>0.55833999999999995</c:v>
                </c:pt>
                <c:pt idx="1448">
                  <c:v>0.55501999999999996</c:v>
                </c:pt>
                <c:pt idx="1449">
                  <c:v>0.55176999999999998</c:v>
                </c:pt>
                <c:pt idx="1450">
                  <c:v>0.54859000000000002</c:v>
                </c:pt>
                <c:pt idx="1451">
                  <c:v>0.54547999999999996</c:v>
                </c:pt>
                <c:pt idx="1452">
                  <c:v>0.54266000000000003</c:v>
                </c:pt>
                <c:pt idx="1453">
                  <c:v>0.54874999999999996</c:v>
                </c:pt>
                <c:pt idx="1454">
                  <c:v>0.55467999999999995</c:v>
                </c:pt>
                <c:pt idx="1455">
                  <c:v>0.55832000000000004</c:v>
                </c:pt>
                <c:pt idx="1456">
                  <c:v>0.55520999999999998</c:v>
                </c:pt>
                <c:pt idx="1457">
                  <c:v>0.55210999999999999</c:v>
                </c:pt>
                <c:pt idx="1458">
                  <c:v>0.54901999999999995</c:v>
                </c:pt>
                <c:pt idx="1459">
                  <c:v>0.54593000000000003</c:v>
                </c:pt>
                <c:pt idx="1460">
                  <c:v>0.54283000000000003</c:v>
                </c:pt>
                <c:pt idx="1461">
                  <c:v>0.53973000000000004</c:v>
                </c:pt>
                <c:pt idx="1462">
                  <c:v>0.53664000000000001</c:v>
                </c:pt>
                <c:pt idx="1463">
                  <c:v>0.53356000000000003</c:v>
                </c:pt>
                <c:pt idx="1464">
                  <c:v>0.54812000000000005</c:v>
                </c:pt>
                <c:pt idx="1465">
                  <c:v>0.57965999999999995</c:v>
                </c:pt>
                <c:pt idx="1466">
                  <c:v>0.57633999999999996</c:v>
                </c:pt>
                <c:pt idx="1467">
                  <c:v>0.64883000000000002</c:v>
                </c:pt>
                <c:pt idx="1468">
                  <c:v>0.66700000000000004</c:v>
                </c:pt>
                <c:pt idx="1469">
                  <c:v>0.66327000000000003</c:v>
                </c:pt>
                <c:pt idx="1470">
                  <c:v>0.65961000000000003</c:v>
                </c:pt>
                <c:pt idx="1471">
                  <c:v>0.65603</c:v>
                </c:pt>
                <c:pt idx="1472">
                  <c:v>0.65253000000000005</c:v>
                </c:pt>
                <c:pt idx="1473">
                  <c:v>0.64907999999999999</c:v>
                </c:pt>
                <c:pt idx="1474">
                  <c:v>0.64568000000000003</c:v>
                </c:pt>
                <c:pt idx="1475">
                  <c:v>0.64231000000000005</c:v>
                </c:pt>
                <c:pt idx="1476">
                  <c:v>0.63897000000000004</c:v>
                </c:pt>
                <c:pt idx="1477">
                  <c:v>0.63565000000000005</c:v>
                </c:pt>
                <c:pt idx="1478">
                  <c:v>0.63232999999999995</c:v>
                </c:pt>
                <c:pt idx="1479">
                  <c:v>0.62902999999999998</c:v>
                </c:pt>
                <c:pt idx="1480">
                  <c:v>0.62572000000000005</c:v>
                </c:pt>
                <c:pt idx="1481">
                  <c:v>0.62241999999999997</c:v>
                </c:pt>
                <c:pt idx="1482">
                  <c:v>0.61912999999999996</c:v>
                </c:pt>
                <c:pt idx="1483">
                  <c:v>0.61585000000000001</c:v>
                </c:pt>
                <c:pt idx="1484">
                  <c:v>0.61258999999999997</c:v>
                </c:pt>
                <c:pt idx="1485">
                  <c:v>0.60934999999999995</c:v>
                </c:pt>
                <c:pt idx="1486">
                  <c:v>0.60614000000000001</c:v>
                </c:pt>
                <c:pt idx="1487">
                  <c:v>0.60296000000000005</c:v>
                </c:pt>
                <c:pt idx="1488">
                  <c:v>0.59982999999999997</c:v>
                </c:pt>
                <c:pt idx="1489">
                  <c:v>0.59675</c:v>
                </c:pt>
                <c:pt idx="1490">
                  <c:v>0.59369000000000005</c:v>
                </c:pt>
                <c:pt idx="1491">
                  <c:v>0.59067000000000003</c:v>
                </c:pt>
                <c:pt idx="1492">
                  <c:v>0.58767000000000003</c:v>
                </c:pt>
                <c:pt idx="1493">
                  <c:v>0.58469000000000004</c:v>
                </c:pt>
                <c:pt idx="1494">
                  <c:v>0.58172999999999997</c:v>
                </c:pt>
                <c:pt idx="1495">
                  <c:v>0.57879000000000003</c:v>
                </c:pt>
                <c:pt idx="1496">
                  <c:v>0.57586999999999999</c:v>
                </c:pt>
                <c:pt idx="1497">
                  <c:v>0.57296000000000002</c:v>
                </c:pt>
                <c:pt idx="1498">
                  <c:v>0.57004999999999995</c:v>
                </c:pt>
                <c:pt idx="1499">
                  <c:v>0.56713999999999998</c:v>
                </c:pt>
                <c:pt idx="1500">
                  <c:v>0.56423000000000001</c:v>
                </c:pt>
                <c:pt idx="1501">
                  <c:v>0.56132000000000004</c:v>
                </c:pt>
                <c:pt idx="1502">
                  <c:v>0.55842000000000003</c:v>
                </c:pt>
                <c:pt idx="1503">
                  <c:v>0.55554000000000003</c:v>
                </c:pt>
                <c:pt idx="1504">
                  <c:v>0.55269000000000001</c:v>
                </c:pt>
                <c:pt idx="1505">
                  <c:v>0.54986000000000002</c:v>
                </c:pt>
                <c:pt idx="1506">
                  <c:v>0.54708000000000001</c:v>
                </c:pt>
                <c:pt idx="1507">
                  <c:v>0.54432999999999998</c:v>
                </c:pt>
                <c:pt idx="1508">
                  <c:v>0.54161000000000004</c:v>
                </c:pt>
                <c:pt idx="1509">
                  <c:v>0.53891999999999995</c:v>
                </c:pt>
                <c:pt idx="1510">
                  <c:v>0.53625</c:v>
                </c:pt>
                <c:pt idx="1511">
                  <c:v>0.53359999999999996</c:v>
                </c:pt>
                <c:pt idx="1512">
                  <c:v>0.53097000000000005</c:v>
                </c:pt>
                <c:pt idx="1513">
                  <c:v>0.52834999999999999</c:v>
                </c:pt>
                <c:pt idx="1514">
                  <c:v>0.52573999999999999</c:v>
                </c:pt>
                <c:pt idx="1515">
                  <c:v>0.52312999999999998</c:v>
                </c:pt>
                <c:pt idx="1516">
                  <c:v>0.52051000000000003</c:v>
                </c:pt>
                <c:pt idx="1517">
                  <c:v>0.51787000000000005</c:v>
                </c:pt>
                <c:pt idx="1518">
                  <c:v>0.51520999999999995</c:v>
                </c:pt>
                <c:pt idx="1519">
                  <c:v>0.51254</c:v>
                </c:pt>
                <c:pt idx="1520">
                  <c:v>0.50985999999999998</c:v>
                </c:pt>
                <c:pt idx="1521">
                  <c:v>0.50716000000000006</c:v>
                </c:pt>
                <c:pt idx="1522">
                  <c:v>0.50444999999999995</c:v>
                </c:pt>
                <c:pt idx="1523">
                  <c:v>0.50173999999999996</c:v>
                </c:pt>
                <c:pt idx="1524">
                  <c:v>0.50995999999999997</c:v>
                </c:pt>
                <c:pt idx="1525">
                  <c:v>0.50717999999999996</c:v>
                </c:pt>
                <c:pt idx="1526">
                  <c:v>0.50697000000000003</c:v>
                </c:pt>
                <c:pt idx="1527">
                  <c:v>0.51122000000000001</c:v>
                </c:pt>
                <c:pt idx="1528">
                  <c:v>0.50843000000000005</c:v>
                </c:pt>
                <c:pt idx="1529">
                  <c:v>0.50565000000000004</c:v>
                </c:pt>
                <c:pt idx="1530">
                  <c:v>0.50290000000000001</c:v>
                </c:pt>
                <c:pt idx="1531">
                  <c:v>0.50017999999999996</c:v>
                </c:pt>
                <c:pt idx="1532">
                  <c:v>0.49748999999999999</c:v>
                </c:pt>
                <c:pt idx="1533">
                  <c:v>0.49482999999999999</c:v>
                </c:pt>
                <c:pt idx="1534">
                  <c:v>0.49218000000000001</c:v>
                </c:pt>
                <c:pt idx="1535">
                  <c:v>0.48954999999999999</c:v>
                </c:pt>
                <c:pt idx="1536">
                  <c:v>0.48692999999999997</c:v>
                </c:pt>
                <c:pt idx="1537">
                  <c:v>0.48431999999999997</c:v>
                </c:pt>
                <c:pt idx="1538">
                  <c:v>0.48171999999999998</c:v>
                </c:pt>
                <c:pt idx="1539">
                  <c:v>0.47910999999999998</c:v>
                </c:pt>
                <c:pt idx="1540">
                  <c:v>0.47648000000000001</c:v>
                </c:pt>
                <c:pt idx="1541">
                  <c:v>0.47383999999999998</c:v>
                </c:pt>
                <c:pt idx="1542">
                  <c:v>0.47119</c:v>
                </c:pt>
                <c:pt idx="1543">
                  <c:v>0.46853</c:v>
                </c:pt>
                <c:pt idx="1544">
                  <c:v>0.46586</c:v>
                </c:pt>
                <c:pt idx="1545">
                  <c:v>0.46317999999999998</c:v>
                </c:pt>
                <c:pt idx="1546">
                  <c:v>0.46049000000000001</c:v>
                </c:pt>
                <c:pt idx="1547">
                  <c:v>0.45778999999999997</c:v>
                </c:pt>
                <c:pt idx="1548">
                  <c:v>0.45506999999999997</c:v>
                </c:pt>
                <c:pt idx="1549">
                  <c:v>0.45234999999999997</c:v>
                </c:pt>
                <c:pt idx="1550">
                  <c:v>0.44962999999999997</c:v>
                </c:pt>
                <c:pt idx="1551">
                  <c:v>0.44689000000000001</c:v>
                </c:pt>
                <c:pt idx="1552">
                  <c:v>0.44414999999999999</c:v>
                </c:pt>
                <c:pt idx="1553">
                  <c:v>0.44140000000000001</c:v>
                </c:pt>
                <c:pt idx="1554">
                  <c:v>0.43865999999999999</c:v>
                </c:pt>
                <c:pt idx="1555">
                  <c:v>0.43591000000000002</c:v>
                </c:pt>
                <c:pt idx="1556">
                  <c:v>0.43318000000000001</c:v>
                </c:pt>
                <c:pt idx="1557">
                  <c:v>0.43046000000000001</c:v>
                </c:pt>
                <c:pt idx="1558">
                  <c:v>0.42775000000000002</c:v>
                </c:pt>
                <c:pt idx="1559">
                  <c:v>0.42504999999999998</c:v>
                </c:pt>
                <c:pt idx="1560">
                  <c:v>0.42237000000000002</c:v>
                </c:pt>
                <c:pt idx="1561">
                  <c:v>0.41970000000000002</c:v>
                </c:pt>
                <c:pt idx="1562">
                  <c:v>0.41703000000000001</c:v>
                </c:pt>
                <c:pt idx="1563">
                  <c:v>0.41438999999999998</c:v>
                </c:pt>
                <c:pt idx="1564">
                  <c:v>0.41177000000000002</c:v>
                </c:pt>
                <c:pt idx="1565">
                  <c:v>0.40917999999999999</c:v>
                </c:pt>
                <c:pt idx="1566">
                  <c:v>0.40661000000000003</c:v>
                </c:pt>
                <c:pt idx="1567">
                  <c:v>0.40405000000000002</c:v>
                </c:pt>
                <c:pt idx="1568">
                  <c:v>0.40151999999999999</c:v>
                </c:pt>
                <c:pt idx="1569">
                  <c:v>0.39900000000000002</c:v>
                </c:pt>
                <c:pt idx="1570">
                  <c:v>0.39648</c:v>
                </c:pt>
                <c:pt idx="1571">
                  <c:v>0.39396999999999999</c:v>
                </c:pt>
                <c:pt idx="1572">
                  <c:v>0.39145999999999997</c:v>
                </c:pt>
                <c:pt idx="1573">
                  <c:v>0.38895000000000002</c:v>
                </c:pt>
                <c:pt idx="1574">
                  <c:v>0.38643</c:v>
                </c:pt>
                <c:pt idx="1575">
                  <c:v>0.38390999999999997</c:v>
                </c:pt>
                <c:pt idx="1576">
                  <c:v>0.38138</c:v>
                </c:pt>
                <c:pt idx="1577">
                  <c:v>0.37884000000000001</c:v>
                </c:pt>
                <c:pt idx="1578">
                  <c:v>0.37628</c:v>
                </c:pt>
                <c:pt idx="1579">
                  <c:v>0.37370999999999999</c:v>
                </c:pt>
                <c:pt idx="1580">
                  <c:v>0.37113000000000002</c:v>
                </c:pt>
                <c:pt idx="1581">
                  <c:v>0.36853999999999998</c:v>
                </c:pt>
                <c:pt idx="1582">
                  <c:v>0.36595</c:v>
                </c:pt>
                <c:pt idx="1583">
                  <c:v>0.36588999999999999</c:v>
                </c:pt>
                <c:pt idx="1584">
                  <c:v>0.36327999999999999</c:v>
                </c:pt>
                <c:pt idx="1585">
                  <c:v>0.36066999999999999</c:v>
                </c:pt>
                <c:pt idx="1586">
                  <c:v>0.35809000000000002</c:v>
                </c:pt>
                <c:pt idx="1587">
                  <c:v>0.35550999999999999</c:v>
                </c:pt>
                <c:pt idx="1588">
                  <c:v>0.35296</c:v>
                </c:pt>
                <c:pt idx="1589">
                  <c:v>0.35042000000000001</c:v>
                </c:pt>
                <c:pt idx="1590">
                  <c:v>0.34788999999999998</c:v>
                </c:pt>
                <c:pt idx="1591">
                  <c:v>0.34537000000000001</c:v>
                </c:pt>
                <c:pt idx="1592">
                  <c:v>0.34284999999999999</c:v>
                </c:pt>
                <c:pt idx="1593">
                  <c:v>0.34033999999999998</c:v>
                </c:pt>
                <c:pt idx="1594">
                  <c:v>0.33784999999999998</c:v>
                </c:pt>
                <c:pt idx="1595">
                  <c:v>0.33538000000000001</c:v>
                </c:pt>
                <c:pt idx="1596">
                  <c:v>0.33291999999999999</c:v>
                </c:pt>
                <c:pt idx="1597">
                  <c:v>0.33048</c:v>
                </c:pt>
                <c:pt idx="1598">
                  <c:v>0.32804</c:v>
                </c:pt>
                <c:pt idx="1599">
                  <c:v>0.32562000000000002</c:v>
                </c:pt>
                <c:pt idx="1600">
                  <c:v>0.32318999999999998</c:v>
                </c:pt>
                <c:pt idx="1601">
                  <c:v>0.32077</c:v>
                </c:pt>
                <c:pt idx="1602">
                  <c:v>0.31834000000000001</c:v>
                </c:pt>
                <c:pt idx="1603">
                  <c:v>0.31590000000000001</c:v>
                </c:pt>
                <c:pt idx="1604">
                  <c:v>0.31346000000000002</c:v>
                </c:pt>
                <c:pt idx="1605">
                  <c:v>0.31102000000000002</c:v>
                </c:pt>
                <c:pt idx="1606">
                  <c:v>0.30856</c:v>
                </c:pt>
                <c:pt idx="1607">
                  <c:v>0.30610999999999999</c:v>
                </c:pt>
                <c:pt idx="1608">
                  <c:v>0.30364999999999998</c:v>
                </c:pt>
                <c:pt idx="1609">
                  <c:v>0.30120000000000002</c:v>
                </c:pt>
                <c:pt idx="1610">
                  <c:v>0.29876000000000003</c:v>
                </c:pt>
                <c:pt idx="1611">
                  <c:v>0.29630000000000001</c:v>
                </c:pt>
                <c:pt idx="1612">
                  <c:v>0.29383999999999999</c:v>
                </c:pt>
                <c:pt idx="1613">
                  <c:v>0.29137000000000002</c:v>
                </c:pt>
                <c:pt idx="1614">
                  <c:v>0.28888999999999998</c:v>
                </c:pt>
                <c:pt idx="1615">
                  <c:v>0.28641</c:v>
                </c:pt>
                <c:pt idx="1616">
                  <c:v>0.28392000000000001</c:v>
                </c:pt>
                <c:pt idx="1617">
                  <c:v>0.28144000000000002</c:v>
                </c:pt>
                <c:pt idx="1618">
                  <c:v>0.27897</c:v>
                </c:pt>
                <c:pt idx="1619">
                  <c:v>0.27650000000000002</c:v>
                </c:pt>
                <c:pt idx="1620">
                  <c:v>0.27404000000000001</c:v>
                </c:pt>
                <c:pt idx="1621">
                  <c:v>0.27160000000000001</c:v>
                </c:pt>
                <c:pt idx="1622">
                  <c:v>0.26916000000000001</c:v>
                </c:pt>
                <c:pt idx="1623">
                  <c:v>0.26674999999999999</c:v>
                </c:pt>
                <c:pt idx="1624">
                  <c:v>0.26435999999999998</c:v>
                </c:pt>
                <c:pt idx="1625">
                  <c:v>0.26197999999999999</c:v>
                </c:pt>
                <c:pt idx="1626">
                  <c:v>0.25963000000000003</c:v>
                </c:pt>
                <c:pt idx="1627">
                  <c:v>0.25730999999999998</c:v>
                </c:pt>
                <c:pt idx="1628">
                  <c:v>0.25501000000000001</c:v>
                </c:pt>
                <c:pt idx="1629">
                  <c:v>0.25273000000000001</c:v>
                </c:pt>
                <c:pt idx="1630">
                  <c:v>0.25047000000000003</c:v>
                </c:pt>
                <c:pt idx="1631">
                  <c:v>0.24823000000000001</c:v>
                </c:pt>
                <c:pt idx="1632">
                  <c:v>0.246</c:v>
                </c:pt>
                <c:pt idx="1633">
                  <c:v>0.24379999999999999</c:v>
                </c:pt>
                <c:pt idx="1634">
                  <c:v>0.24160999999999999</c:v>
                </c:pt>
                <c:pt idx="1635">
                  <c:v>0.23943999999999999</c:v>
                </c:pt>
                <c:pt idx="1636">
                  <c:v>0.23727999999999999</c:v>
                </c:pt>
                <c:pt idx="1637">
                  <c:v>0.23513000000000001</c:v>
                </c:pt>
                <c:pt idx="1638">
                  <c:v>0.23297999999999999</c:v>
                </c:pt>
                <c:pt idx="1639">
                  <c:v>0.23083999999999999</c:v>
                </c:pt>
                <c:pt idx="1640">
                  <c:v>0.22869999999999999</c:v>
                </c:pt>
                <c:pt idx="1641">
                  <c:v>0.22656000000000001</c:v>
                </c:pt>
                <c:pt idx="1642">
                  <c:v>0.22442000000000001</c:v>
                </c:pt>
                <c:pt idx="1643">
                  <c:v>0.22227</c:v>
                </c:pt>
                <c:pt idx="1644">
                  <c:v>0.22011</c:v>
                </c:pt>
                <c:pt idx="1645">
                  <c:v>0.21795999999999999</c:v>
                </c:pt>
                <c:pt idx="1646">
                  <c:v>0.21581</c:v>
                </c:pt>
                <c:pt idx="1647">
                  <c:v>0.21367</c:v>
                </c:pt>
                <c:pt idx="1648">
                  <c:v>0.21153</c:v>
                </c:pt>
                <c:pt idx="1649">
                  <c:v>0.20938000000000001</c:v>
                </c:pt>
                <c:pt idx="1650">
                  <c:v>0.20724000000000001</c:v>
                </c:pt>
                <c:pt idx="1651">
                  <c:v>0.20510999999999999</c:v>
                </c:pt>
                <c:pt idx="1652">
                  <c:v>0.20297999999999999</c:v>
                </c:pt>
                <c:pt idx="1653">
                  <c:v>0.20085</c:v>
                </c:pt>
                <c:pt idx="1654">
                  <c:v>0.19874</c:v>
                </c:pt>
                <c:pt idx="1655">
                  <c:v>0.19661999999999999</c:v>
                </c:pt>
                <c:pt idx="1656">
                  <c:v>0.19450999999999999</c:v>
                </c:pt>
                <c:pt idx="1657">
                  <c:v>0.19239999999999999</c:v>
                </c:pt>
                <c:pt idx="1658">
                  <c:v>0.1903</c:v>
                </c:pt>
                <c:pt idx="1659">
                  <c:v>0.18820999999999999</c:v>
                </c:pt>
                <c:pt idx="1660">
                  <c:v>0.18612999999999999</c:v>
                </c:pt>
                <c:pt idx="1661">
                  <c:v>0.18406</c:v>
                </c:pt>
                <c:pt idx="1662">
                  <c:v>0.18201000000000001</c:v>
                </c:pt>
                <c:pt idx="1663">
                  <c:v>0.17996999999999999</c:v>
                </c:pt>
                <c:pt idx="1664">
                  <c:v>0.17795</c:v>
                </c:pt>
                <c:pt idx="1665">
                  <c:v>0.17595</c:v>
                </c:pt>
                <c:pt idx="1666">
                  <c:v>0.17397000000000001</c:v>
                </c:pt>
                <c:pt idx="1667">
                  <c:v>0.17199999999999999</c:v>
                </c:pt>
                <c:pt idx="1668">
                  <c:v>0.17005999999999999</c:v>
                </c:pt>
                <c:pt idx="1669">
                  <c:v>0.16813</c:v>
                </c:pt>
                <c:pt idx="1670">
                  <c:v>0.16622000000000001</c:v>
                </c:pt>
                <c:pt idx="1671">
                  <c:v>0.16431999999999999</c:v>
                </c:pt>
                <c:pt idx="1672">
                  <c:v>0.16242999999999999</c:v>
                </c:pt>
                <c:pt idx="1673">
                  <c:v>0.16056999999999999</c:v>
                </c:pt>
                <c:pt idx="1674">
                  <c:v>0.15872</c:v>
                </c:pt>
                <c:pt idx="1675">
                  <c:v>0.15687999999999999</c:v>
                </c:pt>
                <c:pt idx="1676">
                  <c:v>0.15507000000000001</c:v>
                </c:pt>
                <c:pt idx="1677">
                  <c:v>0.15326999999999999</c:v>
                </c:pt>
                <c:pt idx="1678">
                  <c:v>0.15149000000000001</c:v>
                </c:pt>
                <c:pt idx="1679">
                  <c:v>0.14973</c:v>
                </c:pt>
                <c:pt idx="1680">
                  <c:v>0.14799000000000001</c:v>
                </c:pt>
                <c:pt idx="1681">
                  <c:v>0.14627000000000001</c:v>
                </c:pt>
                <c:pt idx="1682">
                  <c:v>0.14457</c:v>
                </c:pt>
                <c:pt idx="1683">
                  <c:v>0.14288999999999999</c:v>
                </c:pt>
                <c:pt idx="1684">
                  <c:v>0.14122000000000001</c:v>
                </c:pt>
                <c:pt idx="1685">
                  <c:v>0.13958000000000001</c:v>
                </c:pt>
                <c:pt idx="1686">
                  <c:v>0.13796</c:v>
                </c:pt>
                <c:pt idx="1687">
                  <c:v>0.13636999999999999</c:v>
                </c:pt>
                <c:pt idx="1688">
                  <c:v>0.13481000000000001</c:v>
                </c:pt>
                <c:pt idx="1689">
                  <c:v>0.13328000000000001</c:v>
                </c:pt>
                <c:pt idx="1690">
                  <c:v>0.13175999999999999</c:v>
                </c:pt>
                <c:pt idx="1691">
                  <c:v>0.13027</c:v>
                </c:pt>
                <c:pt idx="1692">
                  <c:v>0.12881000000000001</c:v>
                </c:pt>
                <c:pt idx="1693">
                  <c:v>0.12736</c:v>
                </c:pt>
                <c:pt idx="1694">
                  <c:v>0.12592</c:v>
                </c:pt>
                <c:pt idx="1695">
                  <c:v>0.1245</c:v>
                </c:pt>
                <c:pt idx="1696">
                  <c:v>0.12307999999999999</c:v>
                </c:pt>
                <c:pt idx="1697">
                  <c:v>0.12167</c:v>
                </c:pt>
                <c:pt idx="1698">
                  <c:v>0.12027</c:v>
                </c:pt>
                <c:pt idx="1699">
                  <c:v>0.11887</c:v>
                </c:pt>
                <c:pt idx="1700">
                  <c:v>0.11747</c:v>
                </c:pt>
                <c:pt idx="1701">
                  <c:v>0.11607000000000001</c:v>
                </c:pt>
                <c:pt idx="1702">
                  <c:v>0.11469</c:v>
                </c:pt>
                <c:pt idx="1703">
                  <c:v>0.11332</c:v>
                </c:pt>
                <c:pt idx="1704">
                  <c:v>0.11197</c:v>
                </c:pt>
                <c:pt idx="1705">
                  <c:v>0.11064</c:v>
                </c:pt>
                <c:pt idx="1706">
                  <c:v>0.10933</c:v>
                </c:pt>
                <c:pt idx="1707">
                  <c:v>0.10804</c:v>
                </c:pt>
                <c:pt idx="1708">
                  <c:v>0.10678</c:v>
                </c:pt>
                <c:pt idx="1709">
                  <c:v>0.10553</c:v>
                </c:pt>
                <c:pt idx="1710">
                  <c:v>0.1043</c:v>
                </c:pt>
                <c:pt idx="1711">
                  <c:v>0.10308</c:v>
                </c:pt>
                <c:pt idx="1712">
                  <c:v>0.10188</c:v>
                </c:pt>
                <c:pt idx="1713">
                  <c:v>0.1007</c:v>
                </c:pt>
                <c:pt idx="1714">
                  <c:v>9.9545999999999996E-2</c:v>
                </c:pt>
                <c:pt idx="1715">
                  <c:v>9.8408999999999996E-2</c:v>
                </c:pt>
                <c:pt idx="1716">
                  <c:v>9.7292000000000003E-2</c:v>
                </c:pt>
                <c:pt idx="1717">
                  <c:v>9.6196000000000004E-2</c:v>
                </c:pt>
                <c:pt idx="1718">
                  <c:v>9.5116999999999993E-2</c:v>
                </c:pt>
                <c:pt idx="1719">
                  <c:v>9.4056000000000001E-2</c:v>
                </c:pt>
                <c:pt idx="1720">
                  <c:v>0.10826</c:v>
                </c:pt>
                <c:pt idx="1721">
                  <c:v>0.10713</c:v>
                </c:pt>
                <c:pt idx="1722">
                  <c:v>0.10602</c:v>
                </c:pt>
                <c:pt idx="1723">
                  <c:v>0.10492</c:v>
                </c:pt>
                <c:pt idx="1724">
                  <c:v>0.10384</c:v>
                </c:pt>
                <c:pt idx="1725">
                  <c:v>0.10278</c:v>
                </c:pt>
                <c:pt idx="1726">
                  <c:v>0.10173</c:v>
                </c:pt>
                <c:pt idx="1727">
                  <c:v>0.1007</c:v>
                </c:pt>
                <c:pt idx="1728">
                  <c:v>9.9683999999999995E-2</c:v>
                </c:pt>
                <c:pt idx="1729">
                  <c:v>9.8684999999999995E-2</c:v>
                </c:pt>
                <c:pt idx="1730">
                  <c:v>9.7702999999999998E-2</c:v>
                </c:pt>
                <c:pt idx="1731">
                  <c:v>9.6739000000000006E-2</c:v>
                </c:pt>
                <c:pt idx="1732">
                  <c:v>9.579E-2</c:v>
                </c:pt>
                <c:pt idx="1733">
                  <c:v>9.4855999999999996E-2</c:v>
                </c:pt>
                <c:pt idx="1734">
                  <c:v>9.3934000000000004E-2</c:v>
                </c:pt>
                <c:pt idx="1735">
                  <c:v>9.3024999999999997E-2</c:v>
                </c:pt>
                <c:pt idx="1736">
                  <c:v>9.2126E-2</c:v>
                </c:pt>
                <c:pt idx="1737">
                  <c:v>9.1235999999999998E-2</c:v>
                </c:pt>
                <c:pt idx="1738">
                  <c:v>9.0356000000000006E-2</c:v>
                </c:pt>
                <c:pt idx="1739">
                  <c:v>8.9484999999999995E-2</c:v>
                </c:pt>
                <c:pt idx="1740">
                  <c:v>8.8624999999999995E-2</c:v>
                </c:pt>
                <c:pt idx="1741">
                  <c:v>8.7776000000000007E-2</c:v>
                </c:pt>
                <c:pt idx="1742">
                  <c:v>8.6937E-2</c:v>
                </c:pt>
                <c:pt idx="1743">
                  <c:v>8.6109000000000005E-2</c:v>
                </c:pt>
                <c:pt idx="1744">
                  <c:v>8.5293999999999995E-2</c:v>
                </c:pt>
                <c:pt idx="1745">
                  <c:v>0.13517000000000001</c:v>
                </c:pt>
                <c:pt idx="1746">
                  <c:v>0.14144999999999999</c:v>
                </c:pt>
                <c:pt idx="1747">
                  <c:v>0.14019999999999999</c:v>
                </c:pt>
                <c:pt idx="1748">
                  <c:v>0.13897000000000001</c:v>
                </c:pt>
                <c:pt idx="1749">
                  <c:v>0.13775999999999999</c:v>
                </c:pt>
                <c:pt idx="1750">
                  <c:v>0.13657</c:v>
                </c:pt>
                <c:pt idx="1751">
                  <c:v>0.13539999999999999</c:v>
                </c:pt>
                <c:pt idx="1752">
                  <c:v>0.13425000000000001</c:v>
                </c:pt>
                <c:pt idx="1753">
                  <c:v>0.13311999999999999</c:v>
                </c:pt>
                <c:pt idx="1754">
                  <c:v>0.13200999999999999</c:v>
                </c:pt>
                <c:pt idx="1755">
                  <c:v>0.13092000000000001</c:v>
                </c:pt>
                <c:pt idx="1756">
                  <c:v>0.12984999999999999</c:v>
                </c:pt>
                <c:pt idx="1757">
                  <c:v>0.1288</c:v>
                </c:pt>
                <c:pt idx="1758">
                  <c:v>0.12776000000000001</c:v>
                </c:pt>
                <c:pt idx="1759">
                  <c:v>0.12673000000000001</c:v>
                </c:pt>
                <c:pt idx="1760">
                  <c:v>0.12572</c:v>
                </c:pt>
                <c:pt idx="1761">
                  <c:v>0.12472999999999999</c:v>
                </c:pt>
                <c:pt idx="1762">
                  <c:v>0.12375</c:v>
                </c:pt>
                <c:pt idx="1763">
                  <c:v>0.12278</c:v>
                </c:pt>
                <c:pt idx="1764">
                  <c:v>0.12182999999999999</c:v>
                </c:pt>
                <c:pt idx="1765">
                  <c:v>0.12089</c:v>
                </c:pt>
                <c:pt idx="1766">
                  <c:v>0.11996</c:v>
                </c:pt>
                <c:pt idx="1767">
                  <c:v>0.11905</c:v>
                </c:pt>
                <c:pt idx="1768">
                  <c:v>0.11814</c:v>
                </c:pt>
                <c:pt idx="1769">
                  <c:v>0.11724999999999999</c:v>
                </c:pt>
                <c:pt idx="1770">
                  <c:v>0.11638</c:v>
                </c:pt>
                <c:pt idx="1771">
                  <c:v>0.11551</c:v>
                </c:pt>
                <c:pt idx="1772">
                  <c:v>0.11466</c:v>
                </c:pt>
                <c:pt idx="1773">
                  <c:v>0.11382</c:v>
                </c:pt>
                <c:pt idx="1774">
                  <c:v>0.11298999999999999</c:v>
                </c:pt>
                <c:pt idx="1775">
                  <c:v>0.11217000000000001</c:v>
                </c:pt>
                <c:pt idx="1776">
                  <c:v>0.11137</c:v>
                </c:pt>
                <c:pt idx="1777">
                  <c:v>0.11057</c:v>
                </c:pt>
                <c:pt idx="1778">
                  <c:v>0.10979</c:v>
                </c:pt>
                <c:pt idx="1779">
                  <c:v>0.10901</c:v>
                </c:pt>
                <c:pt idx="1780">
                  <c:v>0.10824</c:v>
                </c:pt>
                <c:pt idx="1781">
                  <c:v>0.10749</c:v>
                </c:pt>
                <c:pt idx="1782">
                  <c:v>0.10674</c:v>
                </c:pt>
                <c:pt idx="1783">
                  <c:v>0.10600999999999999</c:v>
                </c:pt>
                <c:pt idx="1784">
                  <c:v>0.10528</c:v>
                </c:pt>
                <c:pt idx="1785">
                  <c:v>0.10457</c:v>
                </c:pt>
                <c:pt idx="1786">
                  <c:v>0.10388</c:v>
                </c:pt>
                <c:pt idx="1787">
                  <c:v>0.1032</c:v>
                </c:pt>
                <c:pt idx="1788">
                  <c:v>0.10252</c:v>
                </c:pt>
                <c:pt idx="1789">
                  <c:v>0.10186000000000001</c:v>
                </c:pt>
                <c:pt idx="1790">
                  <c:v>0.10120999999999999</c:v>
                </c:pt>
                <c:pt idx="1791">
                  <c:v>0.10057000000000001</c:v>
                </c:pt>
                <c:pt idx="1792">
                  <c:v>9.9945000000000006E-2</c:v>
                </c:pt>
                <c:pt idx="1793">
                  <c:v>9.9329000000000001E-2</c:v>
                </c:pt>
                <c:pt idx="1794">
                  <c:v>9.8724000000000006E-2</c:v>
                </c:pt>
                <c:pt idx="1795">
                  <c:v>9.8130999999999996E-2</c:v>
                </c:pt>
                <c:pt idx="1796">
                  <c:v>9.7549999999999998E-2</c:v>
                </c:pt>
                <c:pt idx="1797">
                  <c:v>9.6979999999999997E-2</c:v>
                </c:pt>
                <c:pt idx="1798">
                  <c:v>9.6421000000000007E-2</c:v>
                </c:pt>
                <c:pt idx="1799">
                  <c:v>9.5874000000000001E-2</c:v>
                </c:pt>
                <c:pt idx="1800">
                  <c:v>9.5336000000000004E-2</c:v>
                </c:pt>
                <c:pt idx="1801">
                  <c:v>9.4805E-2</c:v>
                </c:pt>
                <c:pt idx="1802">
                  <c:v>9.4280000000000003E-2</c:v>
                </c:pt>
                <c:pt idx="1803">
                  <c:v>9.3756999999999993E-2</c:v>
                </c:pt>
                <c:pt idx="1804">
                  <c:v>9.3235999999999999E-2</c:v>
                </c:pt>
                <c:pt idx="1805">
                  <c:v>9.2717999999999995E-2</c:v>
                </c:pt>
                <c:pt idx="1806">
                  <c:v>9.2202999999999993E-2</c:v>
                </c:pt>
                <c:pt idx="1807">
                  <c:v>9.1690999999999995E-2</c:v>
                </c:pt>
                <c:pt idx="1808">
                  <c:v>9.1184000000000001E-2</c:v>
                </c:pt>
                <c:pt idx="1809">
                  <c:v>9.0680999999999998E-2</c:v>
                </c:pt>
                <c:pt idx="1810">
                  <c:v>9.0186000000000002E-2</c:v>
                </c:pt>
                <c:pt idx="1811">
                  <c:v>8.9699000000000001E-2</c:v>
                </c:pt>
                <c:pt idx="1812">
                  <c:v>8.9219000000000007E-2</c:v>
                </c:pt>
                <c:pt idx="1813">
                  <c:v>8.8747999999999994E-2</c:v>
                </c:pt>
                <c:pt idx="1814">
                  <c:v>8.8283E-2</c:v>
                </c:pt>
                <c:pt idx="1815">
                  <c:v>8.7823999999999999E-2</c:v>
                </c:pt>
                <c:pt idx="1816">
                  <c:v>8.7371000000000004E-2</c:v>
                </c:pt>
                <c:pt idx="1817">
                  <c:v>8.6921999999999999E-2</c:v>
                </c:pt>
                <c:pt idx="1818">
                  <c:v>8.6477999999999999E-2</c:v>
                </c:pt>
                <c:pt idx="1819">
                  <c:v>8.6039000000000004E-2</c:v>
                </c:pt>
                <c:pt idx="1820">
                  <c:v>8.5605000000000001E-2</c:v>
                </c:pt>
                <c:pt idx="1821">
                  <c:v>8.5176000000000002E-2</c:v>
                </c:pt>
                <c:pt idx="1822">
                  <c:v>8.4753999999999996E-2</c:v>
                </c:pt>
                <c:pt idx="1823">
                  <c:v>8.4336999999999995E-2</c:v>
                </c:pt>
                <c:pt idx="1824">
                  <c:v>8.3926000000000001E-2</c:v>
                </c:pt>
                <c:pt idx="1825">
                  <c:v>8.3518999999999996E-2</c:v>
                </c:pt>
                <c:pt idx="1826">
                  <c:v>8.3116999999999996E-2</c:v>
                </c:pt>
                <c:pt idx="1827">
                  <c:v>8.2716999999999999E-2</c:v>
                </c:pt>
                <c:pt idx="1828">
                  <c:v>8.2320000000000004E-2</c:v>
                </c:pt>
                <c:pt idx="1829">
                  <c:v>8.1925999999999999E-2</c:v>
                </c:pt>
                <c:pt idx="1830">
                  <c:v>8.1532999999999994E-2</c:v>
                </c:pt>
                <c:pt idx="1831">
                  <c:v>8.1141000000000005E-2</c:v>
                </c:pt>
                <c:pt idx="1832">
                  <c:v>8.0749000000000001E-2</c:v>
                </c:pt>
                <c:pt idx="1833">
                  <c:v>8.0356999999999998E-2</c:v>
                </c:pt>
                <c:pt idx="1834">
                  <c:v>7.9963000000000006E-2</c:v>
                </c:pt>
                <c:pt idx="1835">
                  <c:v>7.9570000000000002E-2</c:v>
                </c:pt>
                <c:pt idx="1836">
                  <c:v>7.9174999999999995E-2</c:v>
                </c:pt>
                <c:pt idx="1837">
                  <c:v>7.8780000000000003E-2</c:v>
                </c:pt>
                <c:pt idx="1838">
                  <c:v>7.8383999999999995E-2</c:v>
                </c:pt>
                <c:pt idx="1839">
                  <c:v>7.7988000000000002E-2</c:v>
                </c:pt>
                <c:pt idx="1840">
                  <c:v>7.7591999999999994E-2</c:v>
                </c:pt>
                <c:pt idx="1841">
                  <c:v>7.7197000000000002E-2</c:v>
                </c:pt>
                <c:pt idx="1842">
                  <c:v>7.6804999999999998E-2</c:v>
                </c:pt>
                <c:pt idx="1843">
                  <c:v>7.6414999999999997E-2</c:v>
                </c:pt>
                <c:pt idx="1844">
                  <c:v>7.6027999999999998E-2</c:v>
                </c:pt>
                <c:pt idx="1845">
                  <c:v>7.5645000000000004E-2</c:v>
                </c:pt>
                <c:pt idx="1846">
                  <c:v>7.5263999999999998E-2</c:v>
                </c:pt>
                <c:pt idx="1847">
                  <c:v>7.4888999999999997E-2</c:v>
                </c:pt>
                <c:pt idx="1848">
                  <c:v>7.4519000000000002E-2</c:v>
                </c:pt>
                <c:pt idx="1849">
                  <c:v>7.4154999999999999E-2</c:v>
                </c:pt>
                <c:pt idx="1850">
                  <c:v>7.3798000000000002E-2</c:v>
                </c:pt>
                <c:pt idx="1851">
                  <c:v>7.3445999999999997E-2</c:v>
                </c:pt>
                <c:pt idx="1852">
                  <c:v>7.3099999999999998E-2</c:v>
                </c:pt>
                <c:pt idx="1853">
                  <c:v>7.2758000000000003E-2</c:v>
                </c:pt>
                <c:pt idx="1854">
                  <c:v>7.2419999999999998E-2</c:v>
                </c:pt>
                <c:pt idx="1855">
                  <c:v>7.2084999999999996E-2</c:v>
                </c:pt>
                <c:pt idx="1856">
                  <c:v>7.1753999999999998E-2</c:v>
                </c:pt>
                <c:pt idx="1857">
                  <c:v>7.1425000000000002E-2</c:v>
                </c:pt>
                <c:pt idx="1858">
                  <c:v>7.1097999999999995E-2</c:v>
                </c:pt>
                <c:pt idx="1859">
                  <c:v>7.0774000000000004E-2</c:v>
                </c:pt>
                <c:pt idx="1860">
                  <c:v>7.0449999999999999E-2</c:v>
                </c:pt>
                <c:pt idx="1861">
                  <c:v>7.0126999999999995E-2</c:v>
                </c:pt>
                <c:pt idx="1862">
                  <c:v>6.9805000000000006E-2</c:v>
                </c:pt>
                <c:pt idx="1863">
                  <c:v>6.9482000000000002E-2</c:v>
                </c:pt>
                <c:pt idx="1864">
                  <c:v>6.9159999999999999E-2</c:v>
                </c:pt>
                <c:pt idx="1865">
                  <c:v>6.8838999999999997E-2</c:v>
                </c:pt>
                <c:pt idx="1866">
                  <c:v>6.8518999999999997E-2</c:v>
                </c:pt>
                <c:pt idx="1867">
                  <c:v>6.8198999999999996E-2</c:v>
                </c:pt>
                <c:pt idx="1868">
                  <c:v>6.7880999999999997E-2</c:v>
                </c:pt>
                <c:pt idx="1869">
                  <c:v>6.7561999999999997E-2</c:v>
                </c:pt>
                <c:pt idx="1870">
                  <c:v>6.7243999999999998E-2</c:v>
                </c:pt>
                <c:pt idx="1871">
                  <c:v>6.6925999999999999E-2</c:v>
                </c:pt>
                <c:pt idx="1872">
                  <c:v>6.6607E-2</c:v>
                </c:pt>
                <c:pt idx="1873">
                  <c:v>6.6288E-2</c:v>
                </c:pt>
                <c:pt idx="1874">
                  <c:v>6.5969E-2</c:v>
                </c:pt>
                <c:pt idx="1875">
                  <c:v>6.5648999999999999E-2</c:v>
                </c:pt>
                <c:pt idx="1876">
                  <c:v>6.5327999999999997E-2</c:v>
                </c:pt>
                <c:pt idx="1877">
                  <c:v>6.5006999999999995E-2</c:v>
                </c:pt>
                <c:pt idx="1878">
                  <c:v>6.4683000000000004E-2</c:v>
                </c:pt>
                <c:pt idx="1879">
                  <c:v>6.4357999999999999E-2</c:v>
                </c:pt>
                <c:pt idx="1880">
                  <c:v>6.4031000000000005E-2</c:v>
                </c:pt>
                <c:pt idx="1881">
                  <c:v>6.3702999999999996E-2</c:v>
                </c:pt>
                <c:pt idx="1882">
                  <c:v>6.3372999999999999E-2</c:v>
                </c:pt>
                <c:pt idx="1883">
                  <c:v>6.3043000000000002E-2</c:v>
                </c:pt>
                <c:pt idx="1884">
                  <c:v>6.2712000000000004E-2</c:v>
                </c:pt>
                <c:pt idx="1885">
                  <c:v>6.2382E-2</c:v>
                </c:pt>
                <c:pt idx="1886">
                  <c:v>6.2053999999999998E-2</c:v>
                </c:pt>
                <c:pt idx="1887">
                  <c:v>6.1726999999999997E-2</c:v>
                </c:pt>
                <c:pt idx="1888">
                  <c:v>6.1401999999999998E-2</c:v>
                </c:pt>
                <c:pt idx="1889">
                  <c:v>6.1079000000000001E-2</c:v>
                </c:pt>
                <c:pt idx="1890">
                  <c:v>6.0760000000000002E-2</c:v>
                </c:pt>
                <c:pt idx="1891">
                  <c:v>6.0442999999999997E-2</c:v>
                </c:pt>
                <c:pt idx="1892">
                  <c:v>6.0129000000000002E-2</c:v>
                </c:pt>
                <c:pt idx="1893">
                  <c:v>5.9817000000000002E-2</c:v>
                </c:pt>
                <c:pt idx="1894">
                  <c:v>5.9506999999999997E-2</c:v>
                </c:pt>
                <c:pt idx="1895">
                  <c:v>5.9198000000000001E-2</c:v>
                </c:pt>
                <c:pt idx="1896">
                  <c:v>7.1854000000000001E-2</c:v>
                </c:pt>
                <c:pt idx="1897">
                  <c:v>7.1479000000000001E-2</c:v>
                </c:pt>
                <c:pt idx="1898">
                  <c:v>7.1104000000000001E-2</c:v>
                </c:pt>
                <c:pt idx="1899">
                  <c:v>7.0730000000000001E-2</c:v>
                </c:pt>
                <c:pt idx="1900">
                  <c:v>7.0356000000000002E-2</c:v>
                </c:pt>
                <c:pt idx="1901">
                  <c:v>6.9982000000000003E-2</c:v>
                </c:pt>
                <c:pt idx="1902">
                  <c:v>6.9608000000000003E-2</c:v>
                </c:pt>
                <c:pt idx="1903">
                  <c:v>6.9233000000000003E-2</c:v>
                </c:pt>
                <c:pt idx="1904">
                  <c:v>6.8858000000000003E-2</c:v>
                </c:pt>
                <c:pt idx="1905">
                  <c:v>6.8481E-2</c:v>
                </c:pt>
                <c:pt idx="1906">
                  <c:v>6.8104999999999999E-2</c:v>
                </c:pt>
                <c:pt idx="1907">
                  <c:v>7.5895000000000004E-2</c:v>
                </c:pt>
                <c:pt idx="1908">
                  <c:v>8.1497E-2</c:v>
                </c:pt>
                <c:pt idx="1909">
                  <c:v>8.1046000000000007E-2</c:v>
                </c:pt>
                <c:pt idx="1910">
                  <c:v>8.0597000000000002E-2</c:v>
                </c:pt>
                <c:pt idx="1911">
                  <c:v>8.0147999999999997E-2</c:v>
                </c:pt>
                <c:pt idx="1912">
                  <c:v>7.9699999999999993E-2</c:v>
                </c:pt>
                <c:pt idx="1913">
                  <c:v>7.9251000000000002E-2</c:v>
                </c:pt>
                <c:pt idx="1914">
                  <c:v>7.8798999999999994E-2</c:v>
                </c:pt>
                <c:pt idx="1915">
                  <c:v>7.8343999999999997E-2</c:v>
                </c:pt>
                <c:pt idx="1916">
                  <c:v>7.7884999999999996E-2</c:v>
                </c:pt>
                <c:pt idx="1917">
                  <c:v>7.7421000000000004E-2</c:v>
                </c:pt>
                <c:pt idx="1918">
                  <c:v>7.6952999999999994E-2</c:v>
                </c:pt>
                <c:pt idx="1919">
                  <c:v>7.6480999999999993E-2</c:v>
                </c:pt>
                <c:pt idx="1920">
                  <c:v>7.6005000000000003E-2</c:v>
                </c:pt>
                <c:pt idx="1921">
                  <c:v>7.5524999999999995E-2</c:v>
                </c:pt>
                <c:pt idx="1922">
                  <c:v>7.5042999999999999E-2</c:v>
                </c:pt>
                <c:pt idx="1923">
                  <c:v>7.4557999999999999E-2</c:v>
                </c:pt>
                <c:pt idx="1924">
                  <c:v>7.4069999999999997E-2</c:v>
                </c:pt>
                <c:pt idx="1925">
                  <c:v>7.3578000000000005E-2</c:v>
                </c:pt>
                <c:pt idx="1926">
                  <c:v>7.3080000000000006E-2</c:v>
                </c:pt>
                <c:pt idx="1927">
                  <c:v>7.2580000000000006E-2</c:v>
                </c:pt>
                <c:pt idx="1928">
                  <c:v>7.2078000000000003E-2</c:v>
                </c:pt>
                <c:pt idx="1929">
                  <c:v>7.1576000000000001E-2</c:v>
                </c:pt>
                <c:pt idx="1930">
                  <c:v>7.1074999999999999E-2</c:v>
                </c:pt>
                <c:pt idx="1931">
                  <c:v>7.0577000000000001E-2</c:v>
                </c:pt>
                <c:pt idx="1932">
                  <c:v>7.0083999999999994E-2</c:v>
                </c:pt>
                <c:pt idx="1933">
                  <c:v>6.9595000000000004E-2</c:v>
                </c:pt>
                <c:pt idx="1934">
                  <c:v>6.9111000000000006E-2</c:v>
                </c:pt>
                <c:pt idx="1935">
                  <c:v>6.8631999999999999E-2</c:v>
                </c:pt>
                <c:pt idx="1936">
                  <c:v>6.8155999999999994E-2</c:v>
                </c:pt>
                <c:pt idx="1937">
                  <c:v>7.0581000000000005E-2</c:v>
                </c:pt>
                <c:pt idx="1938">
                  <c:v>8.2701999999999998E-2</c:v>
                </c:pt>
                <c:pt idx="1939">
                  <c:v>8.2128999999999994E-2</c:v>
                </c:pt>
                <c:pt idx="1940">
                  <c:v>8.1560999999999995E-2</c:v>
                </c:pt>
                <c:pt idx="1941">
                  <c:v>8.0998000000000001E-2</c:v>
                </c:pt>
                <c:pt idx="1942">
                  <c:v>8.0437999999999996E-2</c:v>
                </c:pt>
                <c:pt idx="1943">
                  <c:v>7.9880000000000007E-2</c:v>
                </c:pt>
                <c:pt idx="1944">
                  <c:v>7.9322000000000004E-2</c:v>
                </c:pt>
                <c:pt idx="1945">
                  <c:v>7.8766000000000003E-2</c:v>
                </c:pt>
                <c:pt idx="1946">
                  <c:v>7.8212000000000004E-2</c:v>
                </c:pt>
                <c:pt idx="1947">
                  <c:v>7.7660000000000007E-2</c:v>
                </c:pt>
                <c:pt idx="1948">
                  <c:v>7.7109999999999998E-2</c:v>
                </c:pt>
                <c:pt idx="1949">
                  <c:v>7.6561000000000004E-2</c:v>
                </c:pt>
                <c:pt idx="1950">
                  <c:v>7.6012999999999997E-2</c:v>
                </c:pt>
                <c:pt idx="1951">
                  <c:v>7.5466000000000005E-2</c:v>
                </c:pt>
                <c:pt idx="1952">
                  <c:v>7.492E-2</c:v>
                </c:pt>
                <c:pt idx="1953">
                  <c:v>7.4376999999999999E-2</c:v>
                </c:pt>
                <c:pt idx="1954">
                  <c:v>7.3834999999999998E-2</c:v>
                </c:pt>
                <c:pt idx="1955">
                  <c:v>7.3294999999999999E-2</c:v>
                </c:pt>
                <c:pt idx="1956">
                  <c:v>7.2756000000000001E-2</c:v>
                </c:pt>
                <c:pt idx="1957">
                  <c:v>7.2216000000000002E-2</c:v>
                </c:pt>
                <c:pt idx="1958">
                  <c:v>7.1676000000000004E-2</c:v>
                </c:pt>
                <c:pt idx="1959">
                  <c:v>7.1136000000000005E-2</c:v>
                </c:pt>
                <c:pt idx="1960">
                  <c:v>7.0596999999999993E-2</c:v>
                </c:pt>
                <c:pt idx="1961">
                  <c:v>7.0059999999999997E-2</c:v>
                </c:pt>
                <c:pt idx="1962">
                  <c:v>6.9526000000000004E-2</c:v>
                </c:pt>
                <c:pt idx="1963">
                  <c:v>6.8995000000000001E-2</c:v>
                </c:pt>
                <c:pt idx="1964">
                  <c:v>6.8467E-2</c:v>
                </c:pt>
                <c:pt idx="1965">
                  <c:v>6.7942000000000002E-2</c:v>
                </c:pt>
                <c:pt idx="1966">
                  <c:v>6.7419999999999994E-2</c:v>
                </c:pt>
                <c:pt idx="1967">
                  <c:v>6.6899E-2</c:v>
                </c:pt>
                <c:pt idx="1968">
                  <c:v>6.6378999999999994E-2</c:v>
                </c:pt>
                <c:pt idx="1969">
                  <c:v>6.5859000000000001E-2</c:v>
                </c:pt>
                <c:pt idx="1970">
                  <c:v>6.5336000000000005E-2</c:v>
                </c:pt>
                <c:pt idx="1971">
                  <c:v>6.4810000000000006E-2</c:v>
                </c:pt>
                <c:pt idx="1972">
                  <c:v>6.4280000000000004E-2</c:v>
                </c:pt>
                <c:pt idx="1973">
                  <c:v>6.3749E-2</c:v>
                </c:pt>
                <c:pt idx="1974">
                  <c:v>6.3215999999999994E-2</c:v>
                </c:pt>
                <c:pt idx="1975">
                  <c:v>6.2683000000000003E-2</c:v>
                </c:pt>
                <c:pt idx="1976">
                  <c:v>6.2149999999999997E-2</c:v>
                </c:pt>
                <c:pt idx="1977">
                  <c:v>6.1617999999999999E-2</c:v>
                </c:pt>
                <c:pt idx="1978">
                  <c:v>6.1088999999999997E-2</c:v>
                </c:pt>
                <c:pt idx="1979">
                  <c:v>6.0565000000000001E-2</c:v>
                </c:pt>
                <c:pt idx="1980">
                  <c:v>6.0046000000000002E-2</c:v>
                </c:pt>
                <c:pt idx="1981">
                  <c:v>5.9532000000000002E-2</c:v>
                </c:pt>
                <c:pt idx="1982">
                  <c:v>5.9024E-2</c:v>
                </c:pt>
                <c:pt idx="1983">
                  <c:v>5.8520999999999997E-2</c:v>
                </c:pt>
                <c:pt idx="1984">
                  <c:v>5.8021999999999997E-2</c:v>
                </c:pt>
                <c:pt idx="1985">
                  <c:v>5.7527000000000002E-2</c:v>
                </c:pt>
                <c:pt idx="1986">
                  <c:v>5.7033E-2</c:v>
                </c:pt>
                <c:pt idx="1987">
                  <c:v>5.6541000000000001E-2</c:v>
                </c:pt>
                <c:pt idx="1988">
                  <c:v>5.6049000000000002E-2</c:v>
                </c:pt>
                <c:pt idx="1989">
                  <c:v>5.5557000000000002E-2</c:v>
                </c:pt>
                <c:pt idx="1990">
                  <c:v>5.5065000000000003E-2</c:v>
                </c:pt>
                <c:pt idx="1991">
                  <c:v>5.4573000000000003E-2</c:v>
                </c:pt>
                <c:pt idx="1992">
                  <c:v>5.4081999999999998E-2</c:v>
                </c:pt>
                <c:pt idx="1993">
                  <c:v>5.3591E-2</c:v>
                </c:pt>
                <c:pt idx="1994">
                  <c:v>5.3097999999999999E-2</c:v>
                </c:pt>
                <c:pt idx="1995">
                  <c:v>5.2604999999999999E-2</c:v>
                </c:pt>
                <c:pt idx="1996">
                  <c:v>5.2111999999999999E-2</c:v>
                </c:pt>
                <c:pt idx="1997">
                  <c:v>5.1618999999999998E-2</c:v>
                </c:pt>
                <c:pt idx="1998">
                  <c:v>5.1125999999999998E-2</c:v>
                </c:pt>
                <c:pt idx="1999">
                  <c:v>5.0633999999999998E-2</c:v>
                </c:pt>
                <c:pt idx="2000">
                  <c:v>5.0144000000000001E-2</c:v>
                </c:pt>
                <c:pt idx="2001">
                  <c:v>4.9654999999999998E-2</c:v>
                </c:pt>
                <c:pt idx="2002">
                  <c:v>4.9167000000000002E-2</c:v>
                </c:pt>
                <c:pt idx="2003">
                  <c:v>4.8681000000000002E-2</c:v>
                </c:pt>
                <c:pt idx="2004">
                  <c:v>4.8196000000000003E-2</c:v>
                </c:pt>
                <c:pt idx="2005">
                  <c:v>4.7711999999999997E-2</c:v>
                </c:pt>
                <c:pt idx="2006">
                  <c:v>4.7229E-2</c:v>
                </c:pt>
                <c:pt idx="2007">
                  <c:v>4.6746999999999997E-2</c:v>
                </c:pt>
                <c:pt idx="2008">
                  <c:v>4.6266000000000002E-2</c:v>
                </c:pt>
                <c:pt idx="2009">
                  <c:v>4.5787000000000001E-2</c:v>
                </c:pt>
                <c:pt idx="2010">
                  <c:v>4.5309000000000002E-2</c:v>
                </c:pt>
                <c:pt idx="2011">
                  <c:v>4.4831000000000003E-2</c:v>
                </c:pt>
                <c:pt idx="2012">
                  <c:v>4.4353999999999998E-2</c:v>
                </c:pt>
                <c:pt idx="2013">
                  <c:v>4.3878E-2</c:v>
                </c:pt>
                <c:pt idx="2014">
                  <c:v>4.3402000000000003E-2</c:v>
                </c:pt>
                <c:pt idx="2015">
                  <c:v>4.2928000000000001E-2</c:v>
                </c:pt>
                <c:pt idx="2016">
                  <c:v>4.2457000000000002E-2</c:v>
                </c:pt>
                <c:pt idx="2017">
                  <c:v>4.1988999999999999E-2</c:v>
                </c:pt>
                <c:pt idx="2018">
                  <c:v>4.1524999999999999E-2</c:v>
                </c:pt>
                <c:pt idx="2019">
                  <c:v>4.1063000000000002E-2</c:v>
                </c:pt>
                <c:pt idx="2020">
                  <c:v>4.0606000000000003E-2</c:v>
                </c:pt>
                <c:pt idx="2021">
                  <c:v>4.0154000000000002E-2</c:v>
                </c:pt>
                <c:pt idx="2022">
                  <c:v>3.9705999999999998E-2</c:v>
                </c:pt>
                <c:pt idx="2023">
                  <c:v>3.9261999999999998E-2</c:v>
                </c:pt>
                <c:pt idx="2024">
                  <c:v>3.882E-2</c:v>
                </c:pt>
                <c:pt idx="2025">
                  <c:v>3.8381999999999999E-2</c:v>
                </c:pt>
                <c:pt idx="2026">
                  <c:v>3.7948000000000003E-2</c:v>
                </c:pt>
                <c:pt idx="2027">
                  <c:v>3.7518999999999997E-2</c:v>
                </c:pt>
                <c:pt idx="2028">
                  <c:v>3.7095999999999997E-2</c:v>
                </c:pt>
                <c:pt idx="2029">
                  <c:v>3.6679000000000003E-2</c:v>
                </c:pt>
                <c:pt idx="2030">
                  <c:v>3.6268000000000002E-2</c:v>
                </c:pt>
                <c:pt idx="2031">
                  <c:v>3.5860999999999997E-2</c:v>
                </c:pt>
                <c:pt idx="2032">
                  <c:v>3.5458999999999997E-2</c:v>
                </c:pt>
                <c:pt idx="2033">
                  <c:v>3.5060000000000001E-2</c:v>
                </c:pt>
                <c:pt idx="2034">
                  <c:v>3.4664E-2</c:v>
                </c:pt>
                <c:pt idx="2035">
                  <c:v>3.4271999999999997E-2</c:v>
                </c:pt>
                <c:pt idx="2036">
                  <c:v>3.3883999999999997E-2</c:v>
                </c:pt>
                <c:pt idx="2037">
                  <c:v>3.3499000000000001E-2</c:v>
                </c:pt>
                <c:pt idx="2038">
                  <c:v>3.3118000000000002E-2</c:v>
                </c:pt>
                <c:pt idx="2039">
                  <c:v>3.2739999999999998E-2</c:v>
                </c:pt>
                <c:pt idx="2040">
                  <c:v>3.2365999999999999E-2</c:v>
                </c:pt>
                <c:pt idx="2041">
                  <c:v>3.1995000000000003E-2</c:v>
                </c:pt>
                <c:pt idx="2042">
                  <c:v>3.1627000000000002E-2</c:v>
                </c:pt>
                <c:pt idx="2043">
                  <c:v>3.1261999999999998E-2</c:v>
                </c:pt>
                <c:pt idx="2044">
                  <c:v>3.0897999999999998E-2</c:v>
                </c:pt>
                <c:pt idx="2045">
                  <c:v>3.0535E-2</c:v>
                </c:pt>
                <c:pt idx="2046">
                  <c:v>3.0176000000000001E-2</c:v>
                </c:pt>
                <c:pt idx="2047">
                  <c:v>2.9819999999999999E-2</c:v>
                </c:pt>
                <c:pt idx="2048">
                  <c:v>2.9468000000000001E-2</c:v>
                </c:pt>
                <c:pt idx="2049">
                  <c:v>2.9121999999999999E-2</c:v>
                </c:pt>
                <c:pt idx="2050">
                  <c:v>2.8778999999999999E-2</c:v>
                </c:pt>
                <c:pt idx="2051">
                  <c:v>2.8441999999999999E-2</c:v>
                </c:pt>
                <c:pt idx="2052">
                  <c:v>2.8108000000000001E-2</c:v>
                </c:pt>
                <c:pt idx="2053">
                  <c:v>2.7777E-2</c:v>
                </c:pt>
                <c:pt idx="2054">
                  <c:v>2.7449999999999999E-2</c:v>
                </c:pt>
                <c:pt idx="2055">
                  <c:v>2.7126000000000001E-2</c:v>
                </c:pt>
                <c:pt idx="2056">
                  <c:v>2.6804999999999999E-2</c:v>
                </c:pt>
                <c:pt idx="2057">
                  <c:v>2.6487E-2</c:v>
                </c:pt>
                <c:pt idx="2058">
                  <c:v>2.6172999999999998E-2</c:v>
                </c:pt>
                <c:pt idx="2059">
                  <c:v>2.5862E-2</c:v>
                </c:pt>
                <c:pt idx="2060">
                  <c:v>2.5554E-2</c:v>
                </c:pt>
                <c:pt idx="2061">
                  <c:v>2.5249000000000001E-2</c:v>
                </c:pt>
                <c:pt idx="2062">
                  <c:v>2.4947E-2</c:v>
                </c:pt>
                <c:pt idx="2063">
                  <c:v>2.4646999999999999E-2</c:v>
                </c:pt>
                <c:pt idx="2064">
                  <c:v>2.435E-2</c:v>
                </c:pt>
                <c:pt idx="2065">
                  <c:v>2.4056000000000001E-2</c:v>
                </c:pt>
                <c:pt idx="2066">
                  <c:v>2.3765000000000001E-2</c:v>
                </c:pt>
                <c:pt idx="2067">
                  <c:v>2.3477000000000001E-2</c:v>
                </c:pt>
                <c:pt idx="2068">
                  <c:v>2.3192999999999998E-2</c:v>
                </c:pt>
                <c:pt idx="2069">
                  <c:v>2.2911999999999998E-2</c:v>
                </c:pt>
                <c:pt idx="2070">
                  <c:v>2.2634999999999999E-2</c:v>
                </c:pt>
                <c:pt idx="2071">
                  <c:v>2.2363999999999998E-2</c:v>
                </c:pt>
                <c:pt idx="2072">
                  <c:v>2.2098E-2</c:v>
                </c:pt>
                <c:pt idx="2073">
                  <c:v>2.1836999999999999E-2</c:v>
                </c:pt>
                <c:pt idx="2074">
                  <c:v>2.1579000000000001E-2</c:v>
                </c:pt>
                <c:pt idx="2075">
                  <c:v>2.1325E-2</c:v>
                </c:pt>
                <c:pt idx="2076">
                  <c:v>2.1073999999999999E-2</c:v>
                </c:pt>
                <c:pt idx="2077">
                  <c:v>2.0826000000000001E-2</c:v>
                </c:pt>
                <c:pt idx="2078">
                  <c:v>2.0580999999999999E-2</c:v>
                </c:pt>
                <c:pt idx="2079">
                  <c:v>2.0337999999999998E-2</c:v>
                </c:pt>
                <c:pt idx="2080">
                  <c:v>2.0098000000000001E-2</c:v>
                </c:pt>
                <c:pt idx="2081">
                  <c:v>1.9862000000000001E-2</c:v>
                </c:pt>
                <c:pt idx="2082">
                  <c:v>1.9629000000000001E-2</c:v>
                </c:pt>
                <c:pt idx="2083">
                  <c:v>1.9400000000000001E-2</c:v>
                </c:pt>
                <c:pt idx="2084">
                  <c:v>1.9174E-2</c:v>
                </c:pt>
                <c:pt idx="2085">
                  <c:v>1.8952E-2</c:v>
                </c:pt>
                <c:pt idx="2086">
                  <c:v>1.8731999999999999E-2</c:v>
                </c:pt>
                <c:pt idx="2087">
                  <c:v>1.8516999999999999E-2</c:v>
                </c:pt>
                <c:pt idx="2088">
                  <c:v>1.8304999999999998E-2</c:v>
                </c:pt>
                <c:pt idx="2089">
                  <c:v>1.8096999999999999E-2</c:v>
                </c:pt>
                <c:pt idx="2090">
                  <c:v>1.7892000000000002E-2</c:v>
                </c:pt>
                <c:pt idx="2091">
                  <c:v>1.7691999999999999E-2</c:v>
                </c:pt>
                <c:pt idx="2092">
                  <c:v>1.7496000000000001E-2</c:v>
                </c:pt>
                <c:pt idx="2093">
                  <c:v>1.7302999999999999E-2</c:v>
                </c:pt>
                <c:pt idx="2094">
                  <c:v>1.7113E-2</c:v>
                </c:pt>
                <c:pt idx="2095">
                  <c:v>1.6927000000000001E-2</c:v>
                </c:pt>
                <c:pt idx="2096">
                  <c:v>1.6743999999999998E-2</c:v>
                </c:pt>
                <c:pt idx="2097">
                  <c:v>1.6563999999999999E-2</c:v>
                </c:pt>
                <c:pt idx="2098">
                  <c:v>1.6386999999999999E-2</c:v>
                </c:pt>
                <c:pt idx="2099">
                  <c:v>1.6213000000000002E-2</c:v>
                </c:pt>
                <c:pt idx="2100">
                  <c:v>1.6042000000000001E-2</c:v>
                </c:pt>
                <c:pt idx="2101">
                  <c:v>1.5873999999999999E-2</c:v>
                </c:pt>
                <c:pt idx="2102">
                  <c:v>1.5708E-2</c:v>
                </c:pt>
                <c:pt idx="2103">
                  <c:v>1.5545E-2</c:v>
                </c:pt>
                <c:pt idx="2104">
                  <c:v>1.5384E-2</c:v>
                </c:pt>
                <c:pt idx="2105">
                  <c:v>1.5224E-2</c:v>
                </c:pt>
                <c:pt idx="2106">
                  <c:v>1.5067000000000001E-2</c:v>
                </c:pt>
                <c:pt idx="2107">
                  <c:v>1.4912E-2</c:v>
                </c:pt>
                <c:pt idx="2108">
                  <c:v>1.4760000000000001E-2</c:v>
                </c:pt>
                <c:pt idx="2109">
                  <c:v>1.461E-2</c:v>
                </c:pt>
                <c:pt idx="2110">
                  <c:v>1.4461E-2</c:v>
                </c:pt>
                <c:pt idx="2111">
                  <c:v>1.4315E-2</c:v>
                </c:pt>
                <c:pt idx="2112">
                  <c:v>1.4168999999999999E-2</c:v>
                </c:pt>
                <c:pt idx="2113">
                  <c:v>1.4026E-2</c:v>
                </c:pt>
                <c:pt idx="2114">
                  <c:v>1.3884000000000001E-2</c:v>
                </c:pt>
                <c:pt idx="2115">
                  <c:v>1.3743E-2</c:v>
                </c:pt>
                <c:pt idx="2116">
                  <c:v>1.3605000000000001E-2</c:v>
                </c:pt>
                <c:pt idx="2117">
                  <c:v>1.3469E-2</c:v>
                </c:pt>
                <c:pt idx="2118">
                  <c:v>1.3334E-2</c:v>
                </c:pt>
                <c:pt idx="2119">
                  <c:v>1.3202E-2</c:v>
                </c:pt>
                <c:pt idx="2120">
                  <c:v>1.3072E-2</c:v>
                </c:pt>
                <c:pt idx="2121">
                  <c:v>1.2945E-2</c:v>
                </c:pt>
                <c:pt idx="2122">
                  <c:v>1.2819000000000001E-2</c:v>
                </c:pt>
                <c:pt idx="2123">
                  <c:v>1.2696000000000001E-2</c:v>
                </c:pt>
                <c:pt idx="2124">
                  <c:v>1.2574999999999999E-2</c:v>
                </c:pt>
                <c:pt idx="2125">
                  <c:v>1.2456999999999999E-2</c:v>
                </c:pt>
                <c:pt idx="2126">
                  <c:v>1.2341E-2</c:v>
                </c:pt>
                <c:pt idx="2127">
                  <c:v>1.2227E-2</c:v>
                </c:pt>
                <c:pt idx="2128">
                  <c:v>1.2116E-2</c:v>
                </c:pt>
                <c:pt idx="2129">
                  <c:v>1.2005999999999999E-2</c:v>
                </c:pt>
                <c:pt idx="2130">
                  <c:v>1.1899E-2</c:v>
                </c:pt>
                <c:pt idx="2131">
                  <c:v>1.1793E-2</c:v>
                </c:pt>
                <c:pt idx="2132">
                  <c:v>1.1689E-2</c:v>
                </c:pt>
                <c:pt idx="2133">
                  <c:v>1.1587E-2</c:v>
                </c:pt>
                <c:pt idx="2134">
                  <c:v>1.1487000000000001E-2</c:v>
                </c:pt>
                <c:pt idx="2135">
                  <c:v>1.1390000000000001E-2</c:v>
                </c:pt>
                <c:pt idx="2136">
                  <c:v>1.1294999999999999E-2</c:v>
                </c:pt>
                <c:pt idx="2137">
                  <c:v>1.1202E-2</c:v>
                </c:pt>
                <c:pt idx="2138">
                  <c:v>1.111E-2</c:v>
                </c:pt>
                <c:pt idx="2139">
                  <c:v>1.1021E-2</c:v>
                </c:pt>
                <c:pt idx="2140">
                  <c:v>1.0933E-2</c:v>
                </c:pt>
                <c:pt idx="2141">
                  <c:v>1.0847000000000001E-2</c:v>
                </c:pt>
                <c:pt idx="2142">
                  <c:v>1.0762000000000001E-2</c:v>
                </c:pt>
                <c:pt idx="2143">
                  <c:v>1.0678E-2</c:v>
                </c:pt>
                <c:pt idx="2144">
                  <c:v>1.0595E-2</c:v>
                </c:pt>
                <c:pt idx="2145">
                  <c:v>1.0514000000000001E-2</c:v>
                </c:pt>
                <c:pt idx="2146">
                  <c:v>1.0433E-2</c:v>
                </c:pt>
                <c:pt idx="2147">
                  <c:v>1.0354E-2</c:v>
                </c:pt>
                <c:pt idx="2148">
                  <c:v>1.0276E-2</c:v>
                </c:pt>
                <c:pt idx="2149">
                  <c:v>1.0199E-2</c:v>
                </c:pt>
                <c:pt idx="2150">
                  <c:v>1.0318000000000001E-2</c:v>
                </c:pt>
                <c:pt idx="2151">
                  <c:v>0.61695999999999995</c:v>
                </c:pt>
                <c:pt idx="2152">
                  <c:v>0.61760999999999999</c:v>
                </c:pt>
                <c:pt idx="2153">
                  <c:v>0.61324000000000001</c:v>
                </c:pt>
                <c:pt idx="2154">
                  <c:v>0.60894000000000004</c:v>
                </c:pt>
                <c:pt idx="2155">
                  <c:v>0.60470000000000002</c:v>
                </c:pt>
                <c:pt idx="2156">
                  <c:v>0.60053000000000001</c:v>
                </c:pt>
                <c:pt idx="2157">
                  <c:v>0.59643000000000002</c:v>
                </c:pt>
                <c:pt idx="2158">
                  <c:v>0.59238999999999997</c:v>
                </c:pt>
                <c:pt idx="2159">
                  <c:v>0.58840999999999999</c:v>
                </c:pt>
                <c:pt idx="2160">
                  <c:v>0.58448999999999995</c:v>
                </c:pt>
                <c:pt idx="2161">
                  <c:v>0.58062999999999998</c:v>
                </c:pt>
                <c:pt idx="2162">
                  <c:v>0.57682999999999995</c:v>
                </c:pt>
                <c:pt idx="2163">
                  <c:v>0.57308999999999999</c:v>
                </c:pt>
                <c:pt idx="2164">
                  <c:v>0.56940999999999997</c:v>
                </c:pt>
                <c:pt idx="2165">
                  <c:v>0.56577999999999995</c:v>
                </c:pt>
                <c:pt idx="2166">
                  <c:v>0.56220000000000003</c:v>
                </c:pt>
                <c:pt idx="2167">
                  <c:v>0.55866000000000005</c:v>
                </c:pt>
                <c:pt idx="2168">
                  <c:v>0.55517000000000005</c:v>
                </c:pt>
                <c:pt idx="2169">
                  <c:v>0.55174000000000001</c:v>
                </c:pt>
                <c:pt idx="2170">
                  <c:v>0.54835</c:v>
                </c:pt>
                <c:pt idx="2171">
                  <c:v>0.54500999999999999</c:v>
                </c:pt>
                <c:pt idx="2172">
                  <c:v>0.54169999999999996</c:v>
                </c:pt>
                <c:pt idx="2173">
                  <c:v>0.53842999999999996</c:v>
                </c:pt>
                <c:pt idx="2174">
                  <c:v>0.53519000000000005</c:v>
                </c:pt>
                <c:pt idx="2175">
                  <c:v>0.53198000000000001</c:v>
                </c:pt>
                <c:pt idx="2176">
                  <c:v>0.52878999999999998</c:v>
                </c:pt>
                <c:pt idx="2177">
                  <c:v>0.52561999999999998</c:v>
                </c:pt>
                <c:pt idx="2178">
                  <c:v>0.52249999999999996</c:v>
                </c:pt>
                <c:pt idx="2179">
                  <c:v>0.51941000000000004</c:v>
                </c:pt>
                <c:pt idx="2180">
                  <c:v>0.51636000000000004</c:v>
                </c:pt>
                <c:pt idx="2181">
                  <c:v>0.51332999999999995</c:v>
                </c:pt>
                <c:pt idx="2182">
                  <c:v>0.51032999999999995</c:v>
                </c:pt>
                <c:pt idx="2183">
                  <c:v>0.50736000000000003</c:v>
                </c:pt>
                <c:pt idx="2184">
                  <c:v>0.50441999999999998</c:v>
                </c:pt>
                <c:pt idx="2185">
                  <c:v>0.50151999999999997</c:v>
                </c:pt>
                <c:pt idx="2186">
                  <c:v>0.49865999999999999</c:v>
                </c:pt>
                <c:pt idx="2187">
                  <c:v>0.49585000000000001</c:v>
                </c:pt>
                <c:pt idx="2188">
                  <c:v>0.49307000000000001</c:v>
                </c:pt>
                <c:pt idx="2189">
                  <c:v>0.49032999999999999</c:v>
                </c:pt>
                <c:pt idx="2190">
                  <c:v>0.48762</c:v>
                </c:pt>
                <c:pt idx="2191">
                  <c:v>0.48493999999999998</c:v>
                </c:pt>
                <c:pt idx="2192">
                  <c:v>0.48226999999999998</c:v>
                </c:pt>
                <c:pt idx="2193">
                  <c:v>0.47960999999999998</c:v>
                </c:pt>
                <c:pt idx="2194">
                  <c:v>0.47697000000000001</c:v>
                </c:pt>
                <c:pt idx="2195">
                  <c:v>0.47432000000000002</c:v>
                </c:pt>
                <c:pt idx="2196">
                  <c:v>0.47167999999999999</c:v>
                </c:pt>
                <c:pt idx="2197">
                  <c:v>0.46904000000000001</c:v>
                </c:pt>
                <c:pt idx="2198">
                  <c:v>0.46640999999999999</c:v>
                </c:pt>
                <c:pt idx="2199">
                  <c:v>0.46379999999999999</c:v>
                </c:pt>
                <c:pt idx="2200">
                  <c:v>0.46122000000000002</c:v>
                </c:pt>
                <c:pt idx="2201">
                  <c:v>0.45867000000000002</c:v>
                </c:pt>
                <c:pt idx="2202">
                  <c:v>0.45615</c:v>
                </c:pt>
                <c:pt idx="2203">
                  <c:v>0.45366000000000001</c:v>
                </c:pt>
                <c:pt idx="2204">
                  <c:v>0.45119999999999999</c:v>
                </c:pt>
                <c:pt idx="2205">
                  <c:v>0.44877</c:v>
                </c:pt>
                <c:pt idx="2206">
                  <c:v>0.50878999999999996</c:v>
                </c:pt>
                <c:pt idx="2207">
                  <c:v>0.50607000000000002</c:v>
                </c:pt>
                <c:pt idx="2208">
                  <c:v>0.50336000000000003</c:v>
                </c:pt>
                <c:pt idx="2209">
                  <c:v>0.50068999999999997</c:v>
                </c:pt>
                <c:pt idx="2210">
                  <c:v>0.49803999999999998</c:v>
                </c:pt>
                <c:pt idx="2211">
                  <c:v>0.49541000000000002</c:v>
                </c:pt>
                <c:pt idx="2212">
                  <c:v>0.49280000000000002</c:v>
                </c:pt>
                <c:pt idx="2213">
                  <c:v>0.49020999999999998</c:v>
                </c:pt>
                <c:pt idx="2214">
                  <c:v>0.48764000000000002</c:v>
                </c:pt>
                <c:pt idx="2215">
                  <c:v>0.48509000000000002</c:v>
                </c:pt>
                <c:pt idx="2216">
                  <c:v>0.48255999999999999</c:v>
                </c:pt>
                <c:pt idx="2217">
                  <c:v>0.48005999999999999</c:v>
                </c:pt>
                <c:pt idx="2218">
                  <c:v>0.47758</c:v>
                </c:pt>
                <c:pt idx="2219">
                  <c:v>0.47513</c:v>
                </c:pt>
                <c:pt idx="2220">
                  <c:v>0.47271000000000002</c:v>
                </c:pt>
                <c:pt idx="2221">
                  <c:v>0.47032000000000002</c:v>
                </c:pt>
                <c:pt idx="2222">
                  <c:v>0.46794000000000002</c:v>
                </c:pt>
                <c:pt idx="2223">
                  <c:v>0.46559</c:v>
                </c:pt>
                <c:pt idx="2224">
                  <c:v>0.46326000000000001</c:v>
                </c:pt>
                <c:pt idx="2225">
                  <c:v>0.46094000000000002</c:v>
                </c:pt>
                <c:pt idx="2226">
                  <c:v>0.45865</c:v>
                </c:pt>
                <c:pt idx="2227">
                  <c:v>0.45639000000000002</c:v>
                </c:pt>
                <c:pt idx="2228">
                  <c:v>0.45413999999999999</c:v>
                </c:pt>
                <c:pt idx="2229">
                  <c:v>0.45190999999999998</c:v>
                </c:pt>
                <c:pt idx="2230">
                  <c:v>0.44969999999999999</c:v>
                </c:pt>
                <c:pt idx="2231">
                  <c:v>0.44751000000000002</c:v>
                </c:pt>
                <c:pt idx="2232">
                  <c:v>0.44534000000000001</c:v>
                </c:pt>
                <c:pt idx="2233">
                  <c:v>0.44319999999999998</c:v>
                </c:pt>
                <c:pt idx="2234">
                  <c:v>0.44108999999999998</c:v>
                </c:pt>
                <c:pt idx="2235">
                  <c:v>0.43898999999999999</c:v>
                </c:pt>
                <c:pt idx="2236">
                  <c:v>0.43691999999999998</c:v>
                </c:pt>
                <c:pt idx="2237">
                  <c:v>0.43486000000000002</c:v>
                </c:pt>
                <c:pt idx="2238">
                  <c:v>0.43281999999999998</c:v>
                </c:pt>
                <c:pt idx="2239">
                  <c:v>0.43079000000000001</c:v>
                </c:pt>
                <c:pt idx="2240">
                  <c:v>0.42876999999999998</c:v>
                </c:pt>
                <c:pt idx="2241">
                  <c:v>0.42675000000000002</c:v>
                </c:pt>
                <c:pt idx="2242">
                  <c:v>0.42474000000000001</c:v>
                </c:pt>
                <c:pt idx="2243">
                  <c:v>0.42274</c:v>
                </c:pt>
                <c:pt idx="2244">
                  <c:v>0.42075000000000001</c:v>
                </c:pt>
                <c:pt idx="2245">
                  <c:v>0.41876000000000002</c:v>
                </c:pt>
                <c:pt idx="2246">
                  <c:v>0.41676999999999997</c:v>
                </c:pt>
                <c:pt idx="2247">
                  <c:v>0.41477999999999998</c:v>
                </c:pt>
                <c:pt idx="2248">
                  <c:v>0.41277000000000003</c:v>
                </c:pt>
                <c:pt idx="2249">
                  <c:v>0.41076000000000001</c:v>
                </c:pt>
                <c:pt idx="2250">
                  <c:v>0.40873999999999999</c:v>
                </c:pt>
                <c:pt idx="2251">
                  <c:v>0.40671000000000002</c:v>
                </c:pt>
                <c:pt idx="2252">
                  <c:v>0.40467999999999998</c:v>
                </c:pt>
                <c:pt idx="2253">
                  <c:v>0.40264</c:v>
                </c:pt>
                <c:pt idx="2254">
                  <c:v>0.40059</c:v>
                </c:pt>
                <c:pt idx="2255">
                  <c:v>0.39851999999999999</c:v>
                </c:pt>
                <c:pt idx="2256">
                  <c:v>0.39643</c:v>
                </c:pt>
                <c:pt idx="2257">
                  <c:v>0.39434000000000002</c:v>
                </c:pt>
                <c:pt idx="2258">
                  <c:v>0.39224999999999999</c:v>
                </c:pt>
                <c:pt idx="2259">
                  <c:v>0.39015</c:v>
                </c:pt>
                <c:pt idx="2260">
                  <c:v>0.38806000000000002</c:v>
                </c:pt>
                <c:pt idx="2261">
                  <c:v>0.38596999999999998</c:v>
                </c:pt>
                <c:pt idx="2262">
                  <c:v>0.38388</c:v>
                </c:pt>
                <c:pt idx="2263">
                  <c:v>0.38179999999999997</c:v>
                </c:pt>
                <c:pt idx="2264">
                  <c:v>0.37970999999999999</c:v>
                </c:pt>
                <c:pt idx="2265">
                  <c:v>0.37762000000000001</c:v>
                </c:pt>
                <c:pt idx="2266">
                  <c:v>0.37552000000000002</c:v>
                </c:pt>
                <c:pt idx="2267">
                  <c:v>0.37341999999999997</c:v>
                </c:pt>
                <c:pt idx="2268">
                  <c:v>0.37130999999999997</c:v>
                </c:pt>
                <c:pt idx="2269">
                  <c:v>0.36919000000000002</c:v>
                </c:pt>
                <c:pt idx="2270">
                  <c:v>0.46637000000000001</c:v>
                </c:pt>
                <c:pt idx="2271">
                  <c:v>0.46368999999999999</c:v>
                </c:pt>
                <c:pt idx="2272">
                  <c:v>0.46101999999999999</c:v>
                </c:pt>
                <c:pt idx="2273">
                  <c:v>0.45837</c:v>
                </c:pt>
                <c:pt idx="2274">
                  <c:v>0.45573999999999998</c:v>
                </c:pt>
                <c:pt idx="2275">
                  <c:v>0.45312000000000002</c:v>
                </c:pt>
                <c:pt idx="2276">
                  <c:v>0.45051000000000002</c:v>
                </c:pt>
                <c:pt idx="2277">
                  <c:v>0.44790999999999997</c:v>
                </c:pt>
                <c:pt idx="2278">
                  <c:v>0.44530999999999998</c:v>
                </c:pt>
                <c:pt idx="2279">
                  <c:v>0.44272</c:v>
                </c:pt>
                <c:pt idx="2280">
                  <c:v>0.44012000000000001</c:v>
                </c:pt>
                <c:pt idx="2281">
                  <c:v>0.43752000000000002</c:v>
                </c:pt>
                <c:pt idx="2282">
                  <c:v>0.43491000000000002</c:v>
                </c:pt>
                <c:pt idx="2283">
                  <c:v>0.43229000000000001</c:v>
                </c:pt>
                <c:pt idx="2284">
                  <c:v>0.42964999999999998</c:v>
                </c:pt>
                <c:pt idx="2285">
                  <c:v>0.42698999999999998</c:v>
                </c:pt>
                <c:pt idx="2286">
                  <c:v>0.42432999999999998</c:v>
                </c:pt>
                <c:pt idx="2287">
                  <c:v>0.42165000000000002</c:v>
                </c:pt>
                <c:pt idx="2288">
                  <c:v>0.41898000000000002</c:v>
                </c:pt>
                <c:pt idx="2289">
                  <c:v>0.4163</c:v>
                </c:pt>
                <c:pt idx="2290">
                  <c:v>0.41363</c:v>
                </c:pt>
                <c:pt idx="2291">
                  <c:v>0.41095999999999999</c:v>
                </c:pt>
                <c:pt idx="2292">
                  <c:v>0.40827999999999998</c:v>
                </c:pt>
                <c:pt idx="2293">
                  <c:v>0.40559000000000001</c:v>
                </c:pt>
                <c:pt idx="2294">
                  <c:v>0.40290999999999999</c:v>
                </c:pt>
                <c:pt idx="2295">
                  <c:v>0.40023999999999998</c:v>
                </c:pt>
                <c:pt idx="2296">
                  <c:v>0.39757999999999999</c:v>
                </c:pt>
                <c:pt idx="2297">
                  <c:v>0.39493</c:v>
                </c:pt>
                <c:pt idx="2298">
                  <c:v>0.39229999999999998</c:v>
                </c:pt>
                <c:pt idx="2299">
                  <c:v>0.38968000000000003</c:v>
                </c:pt>
                <c:pt idx="2300">
                  <c:v>0.38706000000000002</c:v>
                </c:pt>
                <c:pt idx="2301">
                  <c:v>0.38444</c:v>
                </c:pt>
                <c:pt idx="2302">
                  <c:v>0.38180999999999998</c:v>
                </c:pt>
                <c:pt idx="2303">
                  <c:v>0.37918000000000002</c:v>
                </c:pt>
                <c:pt idx="2304">
                  <c:v>0.37655</c:v>
                </c:pt>
                <c:pt idx="2305">
                  <c:v>0.37391000000000002</c:v>
                </c:pt>
                <c:pt idx="2306">
                  <c:v>0.37125999999999998</c:v>
                </c:pt>
                <c:pt idx="2307">
                  <c:v>0.36860999999999999</c:v>
                </c:pt>
                <c:pt idx="2308">
                  <c:v>0.36593999999999999</c:v>
                </c:pt>
                <c:pt idx="2309">
                  <c:v>0.36327999999999999</c:v>
                </c:pt>
                <c:pt idx="2310">
                  <c:v>0.36063000000000001</c:v>
                </c:pt>
                <c:pt idx="2311">
                  <c:v>0.35800999999999999</c:v>
                </c:pt>
                <c:pt idx="2312">
                  <c:v>0.35541</c:v>
                </c:pt>
                <c:pt idx="2313">
                  <c:v>0.35282999999999998</c:v>
                </c:pt>
                <c:pt idx="2314">
                  <c:v>0.35027000000000003</c:v>
                </c:pt>
                <c:pt idx="2315">
                  <c:v>0.34771999999999997</c:v>
                </c:pt>
                <c:pt idx="2316">
                  <c:v>0.34517999999999999</c:v>
                </c:pt>
                <c:pt idx="2317">
                  <c:v>0.34262999999999999</c:v>
                </c:pt>
                <c:pt idx="2318">
                  <c:v>0.34009</c:v>
                </c:pt>
                <c:pt idx="2319">
                  <c:v>0.33753</c:v>
                </c:pt>
                <c:pt idx="2320">
                  <c:v>0.33495000000000003</c:v>
                </c:pt>
                <c:pt idx="2321">
                  <c:v>0.33235999999999999</c:v>
                </c:pt>
                <c:pt idx="2322">
                  <c:v>0.32973999999999998</c:v>
                </c:pt>
                <c:pt idx="2323">
                  <c:v>0.3271</c:v>
                </c:pt>
                <c:pt idx="2324">
                  <c:v>0.32444000000000001</c:v>
                </c:pt>
                <c:pt idx="2325">
                  <c:v>0.32177</c:v>
                </c:pt>
                <c:pt idx="2326">
                  <c:v>0.31907999999999997</c:v>
                </c:pt>
                <c:pt idx="2327">
                  <c:v>0.31640000000000001</c:v>
                </c:pt>
                <c:pt idx="2328">
                  <c:v>0.31372</c:v>
                </c:pt>
                <c:pt idx="2329">
                  <c:v>0.31107000000000001</c:v>
                </c:pt>
                <c:pt idx="2330">
                  <c:v>0.30842000000000003</c:v>
                </c:pt>
                <c:pt idx="2331">
                  <c:v>0.30580000000000002</c:v>
                </c:pt>
                <c:pt idx="2332">
                  <c:v>0.30319000000000002</c:v>
                </c:pt>
                <c:pt idx="2333">
                  <c:v>0.30060999999999999</c:v>
                </c:pt>
                <c:pt idx="2334">
                  <c:v>0.29804000000000003</c:v>
                </c:pt>
                <c:pt idx="2335">
                  <c:v>0.29548000000000002</c:v>
                </c:pt>
                <c:pt idx="2336">
                  <c:v>0.29293999999999998</c:v>
                </c:pt>
                <c:pt idx="2337">
                  <c:v>0.29039999999999999</c:v>
                </c:pt>
                <c:pt idx="2338">
                  <c:v>0.28787000000000001</c:v>
                </c:pt>
                <c:pt idx="2339">
                  <c:v>0.28534999999999999</c:v>
                </c:pt>
                <c:pt idx="2340">
                  <c:v>0.28283999999999998</c:v>
                </c:pt>
                <c:pt idx="2341">
                  <c:v>0.28034999999999999</c:v>
                </c:pt>
                <c:pt idx="2342">
                  <c:v>0.27786</c:v>
                </c:pt>
                <c:pt idx="2343">
                  <c:v>0.27538000000000001</c:v>
                </c:pt>
                <c:pt idx="2344">
                  <c:v>0.27289000000000002</c:v>
                </c:pt>
                <c:pt idx="2345">
                  <c:v>0.27039999999999997</c:v>
                </c:pt>
                <c:pt idx="2346">
                  <c:v>0.26790000000000003</c:v>
                </c:pt>
                <c:pt idx="2347">
                  <c:v>0.26539000000000001</c:v>
                </c:pt>
                <c:pt idx="2348">
                  <c:v>0.26289000000000001</c:v>
                </c:pt>
                <c:pt idx="2349">
                  <c:v>0.26036999999999999</c:v>
                </c:pt>
                <c:pt idx="2350">
                  <c:v>0.25785000000000002</c:v>
                </c:pt>
                <c:pt idx="2351">
                  <c:v>0.25531999999999999</c:v>
                </c:pt>
                <c:pt idx="2352">
                  <c:v>0.25279000000000001</c:v>
                </c:pt>
                <c:pt idx="2353">
                  <c:v>0.25025999999999998</c:v>
                </c:pt>
                <c:pt idx="2354">
                  <c:v>0.24772</c:v>
                </c:pt>
                <c:pt idx="2355">
                  <c:v>0.24518000000000001</c:v>
                </c:pt>
                <c:pt idx="2356">
                  <c:v>0.24267</c:v>
                </c:pt>
                <c:pt idx="2357">
                  <c:v>0.24018</c:v>
                </c:pt>
                <c:pt idx="2358">
                  <c:v>0.23771</c:v>
                </c:pt>
                <c:pt idx="2359">
                  <c:v>0.23526</c:v>
                </c:pt>
                <c:pt idx="2360">
                  <c:v>0.23283000000000001</c:v>
                </c:pt>
                <c:pt idx="2361">
                  <c:v>0.23042000000000001</c:v>
                </c:pt>
                <c:pt idx="2362">
                  <c:v>0.22803000000000001</c:v>
                </c:pt>
                <c:pt idx="2363">
                  <c:v>0.22564000000000001</c:v>
                </c:pt>
                <c:pt idx="2364">
                  <c:v>0.22327</c:v>
                </c:pt>
                <c:pt idx="2365">
                  <c:v>0.22090000000000001</c:v>
                </c:pt>
                <c:pt idx="2366">
                  <c:v>0.21854999999999999</c:v>
                </c:pt>
                <c:pt idx="2367">
                  <c:v>0.21622</c:v>
                </c:pt>
                <c:pt idx="2368">
                  <c:v>0.21390999999999999</c:v>
                </c:pt>
                <c:pt idx="2369">
                  <c:v>0.21160999999999999</c:v>
                </c:pt>
                <c:pt idx="2370">
                  <c:v>0.20931</c:v>
                </c:pt>
                <c:pt idx="2371">
                  <c:v>0.20702000000000001</c:v>
                </c:pt>
                <c:pt idx="2372">
                  <c:v>0.20472000000000001</c:v>
                </c:pt>
                <c:pt idx="2373">
                  <c:v>0.20241999999999999</c:v>
                </c:pt>
                <c:pt idx="2374">
                  <c:v>0.20014000000000001</c:v>
                </c:pt>
                <c:pt idx="2375">
                  <c:v>0.19786999999999999</c:v>
                </c:pt>
                <c:pt idx="2376">
                  <c:v>0.19563</c:v>
                </c:pt>
                <c:pt idx="2377">
                  <c:v>0.19341</c:v>
                </c:pt>
                <c:pt idx="2378">
                  <c:v>0.19120999999999999</c:v>
                </c:pt>
                <c:pt idx="2379">
                  <c:v>0.18903</c:v>
                </c:pt>
                <c:pt idx="2380">
                  <c:v>0.18687999999999999</c:v>
                </c:pt>
                <c:pt idx="2381">
                  <c:v>0.18475</c:v>
                </c:pt>
                <c:pt idx="2382">
                  <c:v>0.18262999999999999</c:v>
                </c:pt>
                <c:pt idx="2383">
                  <c:v>0.18054000000000001</c:v>
                </c:pt>
                <c:pt idx="2384">
                  <c:v>0.17846000000000001</c:v>
                </c:pt>
                <c:pt idx="2385">
                  <c:v>0.17638999999999999</c:v>
                </c:pt>
                <c:pt idx="2386">
                  <c:v>0.17433999999999999</c:v>
                </c:pt>
                <c:pt idx="2387">
                  <c:v>0.17229</c:v>
                </c:pt>
                <c:pt idx="2388">
                  <c:v>0.17025999999999999</c:v>
                </c:pt>
                <c:pt idx="2389">
                  <c:v>0.16825000000000001</c:v>
                </c:pt>
                <c:pt idx="2390">
                  <c:v>0.16625000000000001</c:v>
                </c:pt>
                <c:pt idx="2391">
                  <c:v>0.16427</c:v>
                </c:pt>
                <c:pt idx="2392">
                  <c:v>0.16228999999999999</c:v>
                </c:pt>
                <c:pt idx="2393">
                  <c:v>0.16033</c:v>
                </c:pt>
                <c:pt idx="2394">
                  <c:v>0.15837999999999999</c:v>
                </c:pt>
                <c:pt idx="2395">
                  <c:v>0.15645000000000001</c:v>
                </c:pt>
                <c:pt idx="2396">
                  <c:v>0.15454999999999999</c:v>
                </c:pt>
                <c:pt idx="2397">
                  <c:v>0.15265999999999999</c:v>
                </c:pt>
                <c:pt idx="2398">
                  <c:v>0.15081</c:v>
                </c:pt>
                <c:pt idx="2399">
                  <c:v>0.14896999999999999</c:v>
                </c:pt>
                <c:pt idx="2400">
                  <c:v>0.14716000000000001</c:v>
                </c:pt>
                <c:pt idx="2401">
                  <c:v>0.14537</c:v>
                </c:pt>
                <c:pt idx="2402">
                  <c:v>0.14360000000000001</c:v>
                </c:pt>
                <c:pt idx="2403">
                  <c:v>0.14185</c:v>
                </c:pt>
                <c:pt idx="2404">
                  <c:v>0.14011999999999999</c:v>
                </c:pt>
                <c:pt idx="2405">
                  <c:v>0.13841000000000001</c:v>
                </c:pt>
                <c:pt idx="2406">
                  <c:v>0.13671</c:v>
                </c:pt>
                <c:pt idx="2407">
                  <c:v>0.13503999999999999</c:v>
                </c:pt>
                <c:pt idx="2408">
                  <c:v>0.13338</c:v>
                </c:pt>
                <c:pt idx="2409">
                  <c:v>0.13174</c:v>
                </c:pt>
                <c:pt idx="2410">
                  <c:v>0.13012000000000001</c:v>
                </c:pt>
                <c:pt idx="2411">
                  <c:v>0.12853000000000001</c:v>
                </c:pt>
                <c:pt idx="2412">
                  <c:v>0.12695999999999999</c:v>
                </c:pt>
                <c:pt idx="2413">
                  <c:v>0.12540000000000001</c:v>
                </c:pt>
                <c:pt idx="2414">
                  <c:v>0.12386</c:v>
                </c:pt>
                <c:pt idx="2415">
                  <c:v>0.12232999999999999</c:v>
                </c:pt>
                <c:pt idx="2416">
                  <c:v>0.12082</c:v>
                </c:pt>
                <c:pt idx="2417">
                  <c:v>0.11932</c:v>
                </c:pt>
                <c:pt idx="2418">
                  <c:v>0.11783</c:v>
                </c:pt>
                <c:pt idx="2419">
                  <c:v>0.11635</c:v>
                </c:pt>
                <c:pt idx="2420">
                  <c:v>0.11489000000000001</c:v>
                </c:pt>
                <c:pt idx="2421">
                  <c:v>0.11344</c:v>
                </c:pt>
                <c:pt idx="2422">
                  <c:v>0.11201</c:v>
                </c:pt>
                <c:pt idx="2423">
                  <c:v>0.11058999999999999</c:v>
                </c:pt>
                <c:pt idx="2424">
                  <c:v>0.10919</c:v>
                </c:pt>
                <c:pt idx="2425">
                  <c:v>0.10780000000000001</c:v>
                </c:pt>
                <c:pt idx="2426">
                  <c:v>0.10642</c:v>
                </c:pt>
                <c:pt idx="2427">
                  <c:v>0.10505</c:v>
                </c:pt>
                <c:pt idx="2428">
                  <c:v>0.10369</c:v>
                </c:pt>
                <c:pt idx="2429">
                  <c:v>0.10234</c:v>
                </c:pt>
                <c:pt idx="2430">
                  <c:v>0.10101</c:v>
                </c:pt>
                <c:pt idx="2431">
                  <c:v>9.9692000000000003E-2</c:v>
                </c:pt>
                <c:pt idx="2432">
                  <c:v>9.8391999999999993E-2</c:v>
                </c:pt>
                <c:pt idx="2433">
                  <c:v>9.7112000000000004E-2</c:v>
                </c:pt>
                <c:pt idx="2434">
                  <c:v>9.5853999999999995E-2</c:v>
                </c:pt>
                <c:pt idx="2435">
                  <c:v>9.4621999999999998E-2</c:v>
                </c:pt>
                <c:pt idx="2436">
                  <c:v>9.3421000000000004E-2</c:v>
                </c:pt>
                <c:pt idx="2437">
                  <c:v>9.2252000000000001E-2</c:v>
                </c:pt>
                <c:pt idx="2438">
                  <c:v>9.1113E-2</c:v>
                </c:pt>
                <c:pt idx="2439">
                  <c:v>9.0000999999999998E-2</c:v>
                </c:pt>
                <c:pt idx="2440">
                  <c:v>8.8914999999999994E-2</c:v>
                </c:pt>
                <c:pt idx="2441">
                  <c:v>8.7850999999999999E-2</c:v>
                </c:pt>
                <c:pt idx="2442">
                  <c:v>8.6808999999999997E-2</c:v>
                </c:pt>
                <c:pt idx="2443">
                  <c:v>8.5785E-2</c:v>
                </c:pt>
                <c:pt idx="2444">
                  <c:v>8.4778999999999993E-2</c:v>
                </c:pt>
                <c:pt idx="2445">
                  <c:v>8.3789000000000002E-2</c:v>
                </c:pt>
                <c:pt idx="2446">
                  <c:v>8.2813999999999999E-2</c:v>
                </c:pt>
                <c:pt idx="2447">
                  <c:v>8.1851999999999994E-2</c:v>
                </c:pt>
                <c:pt idx="2448">
                  <c:v>8.0904000000000004E-2</c:v>
                </c:pt>
                <c:pt idx="2449">
                  <c:v>7.9969999999999999E-2</c:v>
                </c:pt>
                <c:pt idx="2450">
                  <c:v>7.9048999999999994E-2</c:v>
                </c:pt>
                <c:pt idx="2451">
                  <c:v>7.8141000000000002E-2</c:v>
                </c:pt>
                <c:pt idx="2452">
                  <c:v>7.7245999999999995E-2</c:v>
                </c:pt>
                <c:pt idx="2453">
                  <c:v>7.6365000000000002E-2</c:v>
                </c:pt>
                <c:pt idx="2454">
                  <c:v>7.5495999999999994E-2</c:v>
                </c:pt>
                <c:pt idx="2455">
                  <c:v>7.4640999999999999E-2</c:v>
                </c:pt>
                <c:pt idx="2456">
                  <c:v>7.3801000000000005E-2</c:v>
                </c:pt>
                <c:pt idx="2457">
                  <c:v>7.2970999999999994E-2</c:v>
                </c:pt>
                <c:pt idx="2458">
                  <c:v>7.2151999999999994E-2</c:v>
                </c:pt>
                <c:pt idx="2459">
                  <c:v>7.1343000000000004E-2</c:v>
                </c:pt>
                <c:pt idx="2460">
                  <c:v>7.0544999999999997E-2</c:v>
                </c:pt>
                <c:pt idx="2461">
                  <c:v>6.9761000000000004E-2</c:v>
                </c:pt>
                <c:pt idx="2462">
                  <c:v>0.77110999999999996</c:v>
                </c:pt>
                <c:pt idx="2463">
                  <c:v>0.91169999999999995</c:v>
                </c:pt>
                <c:pt idx="2464">
                  <c:v>0.90249000000000001</c:v>
                </c:pt>
                <c:pt idx="2465">
                  <c:v>0.89349000000000001</c:v>
                </c:pt>
                <c:pt idx="2466">
                  <c:v>0.88466999999999996</c:v>
                </c:pt>
                <c:pt idx="2467">
                  <c:v>0.87600999999999996</c:v>
                </c:pt>
                <c:pt idx="2468">
                  <c:v>0.86751999999999996</c:v>
                </c:pt>
                <c:pt idx="2469">
                  <c:v>0.85916000000000003</c:v>
                </c:pt>
                <c:pt idx="2470">
                  <c:v>0.85092000000000001</c:v>
                </c:pt>
                <c:pt idx="2471">
                  <c:v>0.84279000000000004</c:v>
                </c:pt>
                <c:pt idx="2472">
                  <c:v>0.83472999999999997</c:v>
                </c:pt>
                <c:pt idx="2473">
                  <c:v>0.82672000000000001</c:v>
                </c:pt>
                <c:pt idx="2474">
                  <c:v>0.81874999999999998</c:v>
                </c:pt>
                <c:pt idx="2475">
                  <c:v>0.81079999999999997</c:v>
                </c:pt>
                <c:pt idx="2476">
                  <c:v>0.90386</c:v>
                </c:pt>
                <c:pt idx="2477">
                  <c:v>0.89500000000000002</c:v>
                </c:pt>
                <c:pt idx="2478">
                  <c:v>0.88624000000000003</c:v>
                </c:pt>
                <c:pt idx="2479">
                  <c:v>0.87760000000000005</c:v>
                </c:pt>
                <c:pt idx="2480">
                  <c:v>0.86909999999999998</c:v>
                </c:pt>
                <c:pt idx="2481">
                  <c:v>0.86077000000000004</c:v>
                </c:pt>
                <c:pt idx="2482">
                  <c:v>0.85258999999999996</c:v>
                </c:pt>
                <c:pt idx="2483">
                  <c:v>0.84455000000000002</c:v>
                </c:pt>
                <c:pt idx="2484">
                  <c:v>0.83664000000000005</c:v>
                </c:pt>
                <c:pt idx="2485">
                  <c:v>0.91705000000000003</c:v>
                </c:pt>
                <c:pt idx="2486">
                  <c:v>0.90859999999999996</c:v>
                </c:pt>
                <c:pt idx="2487">
                  <c:v>0.90029999999999999</c:v>
                </c:pt>
                <c:pt idx="2488">
                  <c:v>0.89215999999999995</c:v>
                </c:pt>
                <c:pt idx="2489">
                  <c:v>0.92664999999999997</c:v>
                </c:pt>
                <c:pt idx="2490">
                  <c:v>0.91840999999999995</c:v>
                </c:pt>
                <c:pt idx="2491">
                  <c:v>0.91032000000000002</c:v>
                </c:pt>
                <c:pt idx="2492">
                  <c:v>0.90236000000000005</c:v>
                </c:pt>
                <c:pt idx="2493">
                  <c:v>0.89456999999999998</c:v>
                </c:pt>
                <c:pt idx="2494">
                  <c:v>0.88695999999999997</c:v>
                </c:pt>
                <c:pt idx="2495">
                  <c:v>0.87955000000000005</c:v>
                </c:pt>
                <c:pt idx="2496">
                  <c:v>0.87231999999999998</c:v>
                </c:pt>
                <c:pt idx="2497">
                  <c:v>0.86524999999999996</c:v>
                </c:pt>
                <c:pt idx="2498">
                  <c:v>0.85831999999999997</c:v>
                </c:pt>
                <c:pt idx="2499">
                  <c:v>0.85150000000000003</c:v>
                </c:pt>
                <c:pt idx="2500">
                  <c:v>0.84479000000000004</c:v>
                </c:pt>
                <c:pt idx="2501">
                  <c:v>0.83818000000000004</c:v>
                </c:pt>
                <c:pt idx="2502">
                  <c:v>0.83167000000000002</c:v>
                </c:pt>
                <c:pt idx="2503">
                  <c:v>0.82528999999999997</c:v>
                </c:pt>
                <c:pt idx="2504">
                  <c:v>0.81903000000000004</c:v>
                </c:pt>
                <c:pt idx="2505">
                  <c:v>0.81289</c:v>
                </c:pt>
                <c:pt idx="2506">
                  <c:v>0.85319999999999996</c:v>
                </c:pt>
                <c:pt idx="2507">
                  <c:v>0.84696000000000005</c:v>
                </c:pt>
                <c:pt idx="2508">
                  <c:v>0.90285000000000004</c:v>
                </c:pt>
                <c:pt idx="2509">
                  <c:v>0.89642999999999995</c:v>
                </c:pt>
                <c:pt idx="2510">
                  <c:v>0.89012999999999998</c:v>
                </c:pt>
                <c:pt idx="2511">
                  <c:v>0.88393999999999995</c:v>
                </c:pt>
                <c:pt idx="2512">
                  <c:v>0.98533999999999999</c:v>
                </c:pt>
                <c:pt idx="2513">
                  <c:v>1.0847</c:v>
                </c:pt>
                <c:pt idx="2514">
                  <c:v>1.0772999999999999</c:v>
                </c:pt>
                <c:pt idx="2515">
                  <c:v>1.0699000000000001</c:v>
                </c:pt>
                <c:pt idx="2516">
                  <c:v>1.0626</c:v>
                </c:pt>
                <c:pt idx="2517">
                  <c:v>1.0553999999999999</c:v>
                </c:pt>
                <c:pt idx="2518">
                  <c:v>1.0482</c:v>
                </c:pt>
                <c:pt idx="2519">
                  <c:v>1.0411999999999999</c:v>
                </c:pt>
                <c:pt idx="2520">
                  <c:v>1.0343</c:v>
                </c:pt>
                <c:pt idx="2521">
                  <c:v>1.0275000000000001</c:v>
                </c:pt>
                <c:pt idx="2522">
                  <c:v>1.0206999999999999</c:v>
                </c:pt>
                <c:pt idx="2523">
                  <c:v>1.0141</c:v>
                </c:pt>
                <c:pt idx="2524">
                  <c:v>1.0075000000000001</c:v>
                </c:pt>
                <c:pt idx="2525">
                  <c:v>1.0011000000000001</c:v>
                </c:pt>
                <c:pt idx="2526">
                  <c:v>0.99482000000000004</c:v>
                </c:pt>
                <c:pt idx="2527">
                  <c:v>0.98863999999999996</c:v>
                </c:pt>
                <c:pt idx="2528">
                  <c:v>0.98260000000000003</c:v>
                </c:pt>
                <c:pt idx="2529">
                  <c:v>0.97665999999999997</c:v>
                </c:pt>
                <c:pt idx="2530">
                  <c:v>0.97082999999999997</c:v>
                </c:pt>
                <c:pt idx="2531">
                  <c:v>0.96509999999999996</c:v>
                </c:pt>
                <c:pt idx="2532">
                  <c:v>0.95945000000000003</c:v>
                </c:pt>
                <c:pt idx="2533">
                  <c:v>0.95387</c:v>
                </c:pt>
                <c:pt idx="2534">
                  <c:v>0.94835999999999998</c:v>
                </c:pt>
                <c:pt idx="2535">
                  <c:v>0.94293000000000005</c:v>
                </c:pt>
                <c:pt idx="2536">
                  <c:v>0.93757000000000001</c:v>
                </c:pt>
                <c:pt idx="2537">
                  <c:v>0.93228999999999995</c:v>
                </c:pt>
                <c:pt idx="2538">
                  <c:v>0.92710000000000004</c:v>
                </c:pt>
                <c:pt idx="2539">
                  <c:v>0.92196999999999996</c:v>
                </c:pt>
                <c:pt idx="2540">
                  <c:v>0.91688000000000003</c:v>
                </c:pt>
                <c:pt idx="2541">
                  <c:v>0.91181999999999996</c:v>
                </c:pt>
                <c:pt idx="2542">
                  <c:v>0.90676000000000001</c:v>
                </c:pt>
                <c:pt idx="2543">
                  <c:v>0.90171000000000001</c:v>
                </c:pt>
                <c:pt idx="2544">
                  <c:v>0.89664999999999995</c:v>
                </c:pt>
                <c:pt idx="2545">
                  <c:v>0.89159999999999995</c:v>
                </c:pt>
                <c:pt idx="2546">
                  <c:v>0.88654999999999995</c:v>
                </c:pt>
                <c:pt idx="2547">
                  <c:v>0.88149</c:v>
                </c:pt>
                <c:pt idx="2548">
                  <c:v>0.87644</c:v>
                </c:pt>
                <c:pt idx="2549">
                  <c:v>0.87139999999999995</c:v>
                </c:pt>
                <c:pt idx="2550">
                  <c:v>0.86636999999999997</c:v>
                </c:pt>
                <c:pt idx="2551">
                  <c:v>0.86136999999999997</c:v>
                </c:pt>
                <c:pt idx="2552">
                  <c:v>0.85640000000000005</c:v>
                </c:pt>
                <c:pt idx="2553">
                  <c:v>0.85146999999999995</c:v>
                </c:pt>
                <c:pt idx="2554">
                  <c:v>0.84658999999999995</c:v>
                </c:pt>
                <c:pt idx="2555">
                  <c:v>0.84175999999999995</c:v>
                </c:pt>
                <c:pt idx="2556">
                  <c:v>0.83699000000000001</c:v>
                </c:pt>
                <c:pt idx="2557">
                  <c:v>0.83228000000000002</c:v>
                </c:pt>
                <c:pt idx="2558">
                  <c:v>0.82764000000000004</c:v>
                </c:pt>
                <c:pt idx="2559">
                  <c:v>0.82304999999999995</c:v>
                </c:pt>
                <c:pt idx="2560">
                  <c:v>0.81852999999999998</c:v>
                </c:pt>
                <c:pt idx="2561">
                  <c:v>0.81405000000000005</c:v>
                </c:pt>
                <c:pt idx="2562">
                  <c:v>0.80961000000000005</c:v>
                </c:pt>
                <c:pt idx="2563">
                  <c:v>0.80520000000000003</c:v>
                </c:pt>
                <c:pt idx="2564">
                  <c:v>0.80081000000000002</c:v>
                </c:pt>
                <c:pt idx="2565">
                  <c:v>0.79644999999999999</c:v>
                </c:pt>
                <c:pt idx="2566">
                  <c:v>0.79213</c:v>
                </c:pt>
                <c:pt idx="2567">
                  <c:v>0.78781999999999996</c:v>
                </c:pt>
                <c:pt idx="2568">
                  <c:v>0.78352999999999995</c:v>
                </c:pt>
                <c:pt idx="2569">
                  <c:v>0.77927000000000002</c:v>
                </c:pt>
                <c:pt idx="2570">
                  <c:v>0.77502000000000004</c:v>
                </c:pt>
                <c:pt idx="2571">
                  <c:v>0.77080000000000004</c:v>
                </c:pt>
                <c:pt idx="2572">
                  <c:v>0.76661999999999997</c:v>
                </c:pt>
                <c:pt idx="2573">
                  <c:v>0.76246000000000003</c:v>
                </c:pt>
                <c:pt idx="2574">
                  <c:v>0.75831999999999999</c:v>
                </c:pt>
                <c:pt idx="2575">
                  <c:v>0.75419000000000003</c:v>
                </c:pt>
                <c:pt idx="2576">
                  <c:v>0.75007000000000001</c:v>
                </c:pt>
                <c:pt idx="2577">
                  <c:v>0.74595999999999996</c:v>
                </c:pt>
                <c:pt idx="2578">
                  <c:v>0.74187000000000003</c:v>
                </c:pt>
                <c:pt idx="2579">
                  <c:v>0.73782000000000003</c:v>
                </c:pt>
                <c:pt idx="2580">
                  <c:v>0.73380999999999996</c:v>
                </c:pt>
                <c:pt idx="2581">
                  <c:v>0.72982999999999998</c:v>
                </c:pt>
                <c:pt idx="2582">
                  <c:v>0.72587000000000002</c:v>
                </c:pt>
                <c:pt idx="2583">
                  <c:v>0.72194000000000003</c:v>
                </c:pt>
                <c:pt idx="2584">
                  <c:v>0.71801999999999999</c:v>
                </c:pt>
                <c:pt idx="2585">
                  <c:v>0.71411999999999998</c:v>
                </c:pt>
                <c:pt idx="2586">
                  <c:v>0.71023000000000003</c:v>
                </c:pt>
                <c:pt idx="2587">
                  <c:v>0.70633999999999997</c:v>
                </c:pt>
                <c:pt idx="2588">
                  <c:v>0.70243999999999995</c:v>
                </c:pt>
                <c:pt idx="2589">
                  <c:v>0.69854000000000005</c:v>
                </c:pt>
                <c:pt idx="2590">
                  <c:v>0.69462999999999997</c:v>
                </c:pt>
                <c:pt idx="2591">
                  <c:v>0.69072</c:v>
                </c:pt>
                <c:pt idx="2592">
                  <c:v>0.68683000000000005</c:v>
                </c:pt>
                <c:pt idx="2593">
                  <c:v>0.68293999999999999</c:v>
                </c:pt>
                <c:pt idx="2594">
                  <c:v>0.67908000000000002</c:v>
                </c:pt>
                <c:pt idx="2595">
                  <c:v>0.67523</c:v>
                </c:pt>
                <c:pt idx="2596">
                  <c:v>0.67142000000000002</c:v>
                </c:pt>
                <c:pt idx="2597">
                  <c:v>0.66764000000000001</c:v>
                </c:pt>
                <c:pt idx="2598">
                  <c:v>0.66388999999999998</c:v>
                </c:pt>
                <c:pt idx="2599">
                  <c:v>0.66017999999999999</c:v>
                </c:pt>
                <c:pt idx="2600">
                  <c:v>0.65649999999999997</c:v>
                </c:pt>
                <c:pt idx="2601">
                  <c:v>0.65285000000000004</c:v>
                </c:pt>
                <c:pt idx="2602">
                  <c:v>0.64920999999999995</c:v>
                </c:pt>
                <c:pt idx="2603">
                  <c:v>0.64559</c:v>
                </c:pt>
                <c:pt idx="2604">
                  <c:v>0.64198</c:v>
                </c:pt>
                <c:pt idx="2605">
                  <c:v>0.63837999999999995</c:v>
                </c:pt>
                <c:pt idx="2606">
                  <c:v>0.63480000000000003</c:v>
                </c:pt>
                <c:pt idx="2607">
                  <c:v>0.63124000000000002</c:v>
                </c:pt>
                <c:pt idx="2608">
                  <c:v>0.62768999999999997</c:v>
                </c:pt>
                <c:pt idx="2609">
                  <c:v>0.62414999999999998</c:v>
                </c:pt>
                <c:pt idx="2610">
                  <c:v>0.62061999999999995</c:v>
                </c:pt>
                <c:pt idx="2611">
                  <c:v>0.61712</c:v>
                </c:pt>
                <c:pt idx="2612">
                  <c:v>0.61365000000000003</c:v>
                </c:pt>
                <c:pt idx="2613">
                  <c:v>0.61021999999999998</c:v>
                </c:pt>
                <c:pt idx="2614">
                  <c:v>0.60685</c:v>
                </c:pt>
                <c:pt idx="2615">
                  <c:v>0.80728999999999995</c:v>
                </c:pt>
                <c:pt idx="2616">
                  <c:v>0.84616000000000002</c:v>
                </c:pt>
                <c:pt idx="2617">
                  <c:v>0.84158999999999995</c:v>
                </c:pt>
                <c:pt idx="2618">
                  <c:v>0.83706000000000003</c:v>
                </c:pt>
                <c:pt idx="2619">
                  <c:v>0.89712000000000003</c:v>
                </c:pt>
                <c:pt idx="2620">
                  <c:v>0.95994999999999997</c:v>
                </c:pt>
                <c:pt idx="2621">
                  <c:v>0.95479000000000003</c:v>
                </c:pt>
                <c:pt idx="2622">
                  <c:v>0.94962000000000002</c:v>
                </c:pt>
                <c:pt idx="2623">
                  <c:v>0.94442999999999999</c:v>
                </c:pt>
                <c:pt idx="2624">
                  <c:v>0.93920000000000003</c:v>
                </c:pt>
                <c:pt idx="2625">
                  <c:v>0.93393999999999999</c:v>
                </c:pt>
                <c:pt idx="2626">
                  <c:v>0.92864999999999998</c:v>
                </c:pt>
                <c:pt idx="2627">
                  <c:v>0.92332999999999998</c:v>
                </c:pt>
                <c:pt idx="2628">
                  <c:v>0.91800000000000004</c:v>
                </c:pt>
                <c:pt idx="2629">
                  <c:v>0.91266000000000003</c:v>
                </c:pt>
                <c:pt idx="2630">
                  <c:v>0.90734000000000004</c:v>
                </c:pt>
                <c:pt idx="2631">
                  <c:v>0.90203</c:v>
                </c:pt>
                <c:pt idx="2632">
                  <c:v>0.89671999999999996</c:v>
                </c:pt>
                <c:pt idx="2633">
                  <c:v>0.89141999999999999</c:v>
                </c:pt>
                <c:pt idx="2634">
                  <c:v>0.88612999999999997</c:v>
                </c:pt>
                <c:pt idx="2635">
                  <c:v>0.88083999999999996</c:v>
                </c:pt>
                <c:pt idx="2636">
                  <c:v>0.87553999999999998</c:v>
                </c:pt>
                <c:pt idx="2637">
                  <c:v>0.87022999999999995</c:v>
                </c:pt>
                <c:pt idx="2638">
                  <c:v>0.8649</c:v>
                </c:pt>
                <c:pt idx="2639">
                  <c:v>0.85955000000000004</c:v>
                </c:pt>
                <c:pt idx="2640">
                  <c:v>0.85421000000000002</c:v>
                </c:pt>
                <c:pt idx="2641">
                  <c:v>0.84884999999999999</c:v>
                </c:pt>
                <c:pt idx="2642">
                  <c:v>0.84348000000000001</c:v>
                </c:pt>
                <c:pt idx="2643">
                  <c:v>0.83809</c:v>
                </c:pt>
                <c:pt idx="2644">
                  <c:v>0.83267000000000002</c:v>
                </c:pt>
                <c:pt idx="2645">
                  <c:v>0.82721999999999996</c:v>
                </c:pt>
                <c:pt idx="2646">
                  <c:v>0.82174000000000003</c:v>
                </c:pt>
                <c:pt idx="2647">
                  <c:v>0.81623999999999997</c:v>
                </c:pt>
                <c:pt idx="2648">
                  <c:v>0.81072999999999995</c:v>
                </c:pt>
                <c:pt idx="2649">
                  <c:v>0.80520000000000003</c:v>
                </c:pt>
                <c:pt idx="2650">
                  <c:v>0.79969000000000001</c:v>
                </c:pt>
                <c:pt idx="2651">
                  <c:v>0.79418</c:v>
                </c:pt>
                <c:pt idx="2652">
                  <c:v>0.78869999999999996</c:v>
                </c:pt>
                <c:pt idx="2653">
                  <c:v>0.78325999999999996</c:v>
                </c:pt>
                <c:pt idx="2654">
                  <c:v>0.77786</c:v>
                </c:pt>
                <c:pt idx="2655">
                  <c:v>0.77249000000000001</c:v>
                </c:pt>
                <c:pt idx="2656">
                  <c:v>0.76712999999999998</c:v>
                </c:pt>
                <c:pt idx="2657">
                  <c:v>0.76178000000000001</c:v>
                </c:pt>
                <c:pt idx="2658">
                  <c:v>0.75641999999999998</c:v>
                </c:pt>
                <c:pt idx="2659">
                  <c:v>0.75104000000000004</c:v>
                </c:pt>
                <c:pt idx="2660">
                  <c:v>0.74565999999999999</c:v>
                </c:pt>
                <c:pt idx="2661">
                  <c:v>0.74028000000000005</c:v>
                </c:pt>
                <c:pt idx="2662">
                  <c:v>0.73492999999999997</c:v>
                </c:pt>
                <c:pt idx="2663">
                  <c:v>0.72958999999999996</c:v>
                </c:pt>
                <c:pt idx="2664">
                  <c:v>0.72426999999999997</c:v>
                </c:pt>
                <c:pt idx="2665">
                  <c:v>0.71897999999999995</c:v>
                </c:pt>
                <c:pt idx="2666">
                  <c:v>0.71372000000000002</c:v>
                </c:pt>
                <c:pt idx="2667">
                  <c:v>0.70850000000000002</c:v>
                </c:pt>
                <c:pt idx="2668">
                  <c:v>0.70331999999999995</c:v>
                </c:pt>
                <c:pt idx="2669">
                  <c:v>0.69818999999999998</c:v>
                </c:pt>
                <c:pt idx="2670">
                  <c:v>0.69311999999999996</c:v>
                </c:pt>
                <c:pt idx="2671">
                  <c:v>0.71294000000000002</c:v>
                </c:pt>
                <c:pt idx="2672">
                  <c:v>0.70952000000000004</c:v>
                </c:pt>
                <c:pt idx="2673">
                  <c:v>0.78146000000000004</c:v>
                </c:pt>
                <c:pt idx="2674">
                  <c:v>0.80032999999999999</c:v>
                </c:pt>
                <c:pt idx="2675">
                  <c:v>0.80830000000000002</c:v>
                </c:pt>
                <c:pt idx="2676">
                  <c:v>0.82118999999999998</c:v>
                </c:pt>
                <c:pt idx="2677">
                  <c:v>0.81554000000000004</c:v>
                </c:pt>
                <c:pt idx="2678">
                  <c:v>0.80996999999999997</c:v>
                </c:pt>
                <c:pt idx="2679">
                  <c:v>0.80445999999999995</c:v>
                </c:pt>
                <c:pt idx="2680">
                  <c:v>0.79898000000000002</c:v>
                </c:pt>
                <c:pt idx="2681">
                  <c:v>0.79352</c:v>
                </c:pt>
                <c:pt idx="2682">
                  <c:v>0.78803999999999996</c:v>
                </c:pt>
                <c:pt idx="2683">
                  <c:v>0.78251999999999999</c:v>
                </c:pt>
                <c:pt idx="2684">
                  <c:v>0.77693999999999996</c:v>
                </c:pt>
                <c:pt idx="2685">
                  <c:v>0.77129000000000003</c:v>
                </c:pt>
                <c:pt idx="2686">
                  <c:v>0.76558000000000004</c:v>
                </c:pt>
                <c:pt idx="2687">
                  <c:v>0.75983000000000001</c:v>
                </c:pt>
                <c:pt idx="2688">
                  <c:v>0.75407000000000002</c:v>
                </c:pt>
                <c:pt idx="2689">
                  <c:v>0.74829999999999997</c:v>
                </c:pt>
                <c:pt idx="2690">
                  <c:v>0.74253000000000002</c:v>
                </c:pt>
                <c:pt idx="2691">
                  <c:v>0.73678999999999994</c:v>
                </c:pt>
                <c:pt idx="2692">
                  <c:v>0.73107</c:v>
                </c:pt>
                <c:pt idx="2693">
                  <c:v>0.72541</c:v>
                </c:pt>
                <c:pt idx="2694">
                  <c:v>0.71979000000000004</c:v>
                </c:pt>
                <c:pt idx="2695">
                  <c:v>0.71423000000000003</c:v>
                </c:pt>
                <c:pt idx="2696">
                  <c:v>0.70872999999999997</c:v>
                </c:pt>
                <c:pt idx="2697">
                  <c:v>0.70330000000000004</c:v>
                </c:pt>
                <c:pt idx="2698">
                  <c:v>0.69791999999999998</c:v>
                </c:pt>
                <c:pt idx="2699">
                  <c:v>0.69257999999999997</c:v>
                </c:pt>
                <c:pt idx="2700">
                  <c:v>0.68728</c:v>
                </c:pt>
                <c:pt idx="2701">
                  <c:v>0.68200000000000005</c:v>
                </c:pt>
                <c:pt idx="2702">
                  <c:v>0.67676000000000003</c:v>
                </c:pt>
                <c:pt idx="2703">
                  <c:v>0.67156000000000005</c:v>
                </c:pt>
                <c:pt idx="2704">
                  <c:v>0.66639000000000004</c:v>
                </c:pt>
                <c:pt idx="2705">
                  <c:v>0.66125999999999996</c:v>
                </c:pt>
                <c:pt idx="2706">
                  <c:v>0.65615000000000001</c:v>
                </c:pt>
                <c:pt idx="2707">
                  <c:v>0.65107000000000004</c:v>
                </c:pt>
                <c:pt idx="2708">
                  <c:v>0.64600000000000002</c:v>
                </c:pt>
                <c:pt idx="2709">
                  <c:v>0.64093999999999995</c:v>
                </c:pt>
                <c:pt idx="2710">
                  <c:v>0.63588999999999996</c:v>
                </c:pt>
                <c:pt idx="2711">
                  <c:v>0.63083999999999996</c:v>
                </c:pt>
                <c:pt idx="2712">
                  <c:v>0.62580000000000002</c:v>
                </c:pt>
                <c:pt idx="2713">
                  <c:v>0.62077000000000004</c:v>
                </c:pt>
                <c:pt idx="2714">
                  <c:v>0.61573999999999995</c:v>
                </c:pt>
                <c:pt idx="2715">
                  <c:v>0.61072000000000004</c:v>
                </c:pt>
                <c:pt idx="2716">
                  <c:v>0.60572000000000004</c:v>
                </c:pt>
                <c:pt idx="2717">
                  <c:v>0.60070999999999997</c:v>
                </c:pt>
                <c:pt idx="2718">
                  <c:v>0.59569000000000005</c:v>
                </c:pt>
                <c:pt idx="2719">
                  <c:v>0.59065000000000001</c:v>
                </c:pt>
                <c:pt idx="2720">
                  <c:v>0.58555999999999997</c:v>
                </c:pt>
                <c:pt idx="2721">
                  <c:v>0.58043999999999996</c:v>
                </c:pt>
                <c:pt idx="2722">
                  <c:v>0.57530000000000003</c:v>
                </c:pt>
                <c:pt idx="2723">
                  <c:v>0.57016</c:v>
                </c:pt>
                <c:pt idx="2724">
                  <c:v>1.0126999999999999</c:v>
                </c:pt>
                <c:pt idx="2725">
                  <c:v>1.0078</c:v>
                </c:pt>
                <c:pt idx="2726">
                  <c:v>0.99887000000000004</c:v>
                </c:pt>
                <c:pt idx="2727">
                  <c:v>0.98992999999999998</c:v>
                </c:pt>
                <c:pt idx="2728">
                  <c:v>0.98104999999999998</c:v>
                </c:pt>
                <c:pt idx="2729">
                  <c:v>0.97223999999999999</c:v>
                </c:pt>
                <c:pt idx="2730">
                  <c:v>0.96350000000000002</c:v>
                </c:pt>
                <c:pt idx="2731">
                  <c:v>0.95482</c:v>
                </c:pt>
                <c:pt idx="2732">
                  <c:v>0.94620000000000004</c:v>
                </c:pt>
                <c:pt idx="2733">
                  <c:v>0.93762999999999996</c:v>
                </c:pt>
                <c:pt idx="2734">
                  <c:v>0.92913000000000001</c:v>
                </c:pt>
                <c:pt idx="2735">
                  <c:v>0.92066999999999999</c:v>
                </c:pt>
                <c:pt idx="2736">
                  <c:v>0.91224000000000005</c:v>
                </c:pt>
                <c:pt idx="2737">
                  <c:v>0.90385000000000004</c:v>
                </c:pt>
                <c:pt idx="2738">
                  <c:v>0.89548000000000005</c:v>
                </c:pt>
                <c:pt idx="2739">
                  <c:v>0.88712999999999997</c:v>
                </c:pt>
                <c:pt idx="2740">
                  <c:v>0.87880999999999998</c:v>
                </c:pt>
                <c:pt idx="2741">
                  <c:v>0.87048999999999999</c:v>
                </c:pt>
                <c:pt idx="2742">
                  <c:v>0.86219000000000001</c:v>
                </c:pt>
                <c:pt idx="2743">
                  <c:v>0.85389999999999999</c:v>
                </c:pt>
                <c:pt idx="2744">
                  <c:v>0.84560999999999997</c:v>
                </c:pt>
                <c:pt idx="2745">
                  <c:v>0.83733000000000002</c:v>
                </c:pt>
                <c:pt idx="2746">
                  <c:v>0.82906999999999997</c:v>
                </c:pt>
                <c:pt idx="2747">
                  <c:v>0.82081999999999999</c:v>
                </c:pt>
                <c:pt idx="2748">
                  <c:v>0.81261000000000005</c:v>
                </c:pt>
                <c:pt idx="2749">
                  <c:v>0.80442000000000002</c:v>
                </c:pt>
                <c:pt idx="2750">
                  <c:v>0.79625999999999997</c:v>
                </c:pt>
                <c:pt idx="2751">
                  <c:v>0.78812000000000004</c:v>
                </c:pt>
                <c:pt idx="2752">
                  <c:v>0.78</c:v>
                </c:pt>
                <c:pt idx="2753">
                  <c:v>0.77190000000000003</c:v>
                </c:pt>
                <c:pt idx="2754">
                  <c:v>0.76382000000000005</c:v>
                </c:pt>
                <c:pt idx="2755">
                  <c:v>0.75578000000000001</c:v>
                </c:pt>
                <c:pt idx="2756">
                  <c:v>0.74778</c:v>
                </c:pt>
                <c:pt idx="2757">
                  <c:v>0.73982999999999999</c:v>
                </c:pt>
                <c:pt idx="2758">
                  <c:v>0.73192999999999997</c:v>
                </c:pt>
                <c:pt idx="2759">
                  <c:v>0.72406000000000004</c:v>
                </c:pt>
                <c:pt idx="2760">
                  <c:v>0.71623999999999999</c:v>
                </c:pt>
                <c:pt idx="2761">
                  <c:v>0.70845999999999998</c:v>
                </c:pt>
                <c:pt idx="2762">
                  <c:v>0.70072000000000001</c:v>
                </c:pt>
                <c:pt idx="2763">
                  <c:v>0.69303999999999999</c:v>
                </c:pt>
                <c:pt idx="2764">
                  <c:v>0.68540000000000001</c:v>
                </c:pt>
                <c:pt idx="2765">
                  <c:v>0.67781999999999998</c:v>
                </c:pt>
                <c:pt idx="2766">
                  <c:v>0.67027999999999999</c:v>
                </c:pt>
                <c:pt idx="2767">
                  <c:v>0.66278000000000004</c:v>
                </c:pt>
                <c:pt idx="2768">
                  <c:v>0.65532999999999997</c:v>
                </c:pt>
                <c:pt idx="2769">
                  <c:v>0.64793999999999996</c:v>
                </c:pt>
                <c:pt idx="2770">
                  <c:v>0.64059999999999995</c:v>
                </c:pt>
                <c:pt idx="2771">
                  <c:v>0.63331999999999999</c:v>
                </c:pt>
                <c:pt idx="2772">
                  <c:v>0.62609999999999999</c:v>
                </c:pt>
                <c:pt idx="2773">
                  <c:v>0.61894000000000005</c:v>
                </c:pt>
                <c:pt idx="2774">
                  <c:v>0.61184000000000005</c:v>
                </c:pt>
                <c:pt idx="2775">
                  <c:v>0.6048</c:v>
                </c:pt>
                <c:pt idx="2776">
                  <c:v>0.59782000000000002</c:v>
                </c:pt>
                <c:pt idx="2777">
                  <c:v>0.59091000000000005</c:v>
                </c:pt>
                <c:pt idx="2778">
                  <c:v>0.58409999999999995</c:v>
                </c:pt>
                <c:pt idx="2779">
                  <c:v>0.57742000000000004</c:v>
                </c:pt>
                <c:pt idx="2780">
                  <c:v>0.57086000000000003</c:v>
                </c:pt>
                <c:pt idx="2781">
                  <c:v>0.56442000000000003</c:v>
                </c:pt>
                <c:pt idx="2782">
                  <c:v>0.55808999999999997</c:v>
                </c:pt>
                <c:pt idx="2783">
                  <c:v>0.55186000000000002</c:v>
                </c:pt>
                <c:pt idx="2784">
                  <c:v>0.54571000000000003</c:v>
                </c:pt>
                <c:pt idx="2785">
                  <c:v>0.53963000000000005</c:v>
                </c:pt>
                <c:pt idx="2786">
                  <c:v>0.53359999999999996</c:v>
                </c:pt>
                <c:pt idx="2787">
                  <c:v>0.52761999999999998</c:v>
                </c:pt>
                <c:pt idx="2788">
                  <c:v>0.52168999999999999</c:v>
                </c:pt>
                <c:pt idx="2789">
                  <c:v>0.51580000000000004</c:v>
                </c:pt>
                <c:pt idx="2790">
                  <c:v>0.50995999999999997</c:v>
                </c:pt>
                <c:pt idx="2791">
                  <c:v>0.50417000000000001</c:v>
                </c:pt>
                <c:pt idx="2792">
                  <c:v>0.49842999999999998</c:v>
                </c:pt>
                <c:pt idx="2793">
                  <c:v>0.49275000000000002</c:v>
                </c:pt>
                <c:pt idx="2794">
                  <c:v>0.48715000000000003</c:v>
                </c:pt>
                <c:pt idx="2795">
                  <c:v>0.48163</c:v>
                </c:pt>
                <c:pt idx="2796">
                  <c:v>0.47621000000000002</c:v>
                </c:pt>
                <c:pt idx="2797">
                  <c:v>0.47088999999999998</c:v>
                </c:pt>
                <c:pt idx="2798">
                  <c:v>0.46567999999999998</c:v>
                </c:pt>
                <c:pt idx="2799">
                  <c:v>0.46056999999999998</c:v>
                </c:pt>
                <c:pt idx="2800">
                  <c:v>0.45556000000000002</c:v>
                </c:pt>
                <c:pt idx="2801">
                  <c:v>0.45062000000000002</c:v>
                </c:pt>
                <c:pt idx="2802">
                  <c:v>0.44575999999999999</c:v>
                </c:pt>
                <c:pt idx="2803">
                  <c:v>0.44097999999999998</c:v>
                </c:pt>
                <c:pt idx="2804">
                  <c:v>0.43626999999999999</c:v>
                </c:pt>
                <c:pt idx="2805">
                  <c:v>0.43162</c:v>
                </c:pt>
                <c:pt idx="2806">
                  <c:v>0.42703999999999998</c:v>
                </c:pt>
                <c:pt idx="2807">
                  <c:v>0.42249999999999999</c:v>
                </c:pt>
                <c:pt idx="2808">
                  <c:v>0.41800999999999999</c:v>
                </c:pt>
                <c:pt idx="2809">
                  <c:v>0.41358</c:v>
                </c:pt>
                <c:pt idx="2810">
                  <c:v>0.40920000000000001</c:v>
                </c:pt>
                <c:pt idx="2811">
                  <c:v>0.40488000000000002</c:v>
                </c:pt>
                <c:pt idx="2812">
                  <c:v>0.40061999999999998</c:v>
                </c:pt>
                <c:pt idx="2813">
                  <c:v>0.39640999999999998</c:v>
                </c:pt>
                <c:pt idx="2814">
                  <c:v>0.39227000000000001</c:v>
                </c:pt>
                <c:pt idx="2815">
                  <c:v>0.38817000000000002</c:v>
                </c:pt>
                <c:pt idx="2816">
                  <c:v>0.38412000000000002</c:v>
                </c:pt>
                <c:pt idx="2817">
                  <c:v>0.38012000000000001</c:v>
                </c:pt>
                <c:pt idx="2818">
                  <c:v>0.37614999999999998</c:v>
                </c:pt>
                <c:pt idx="2819">
                  <c:v>0.37223000000000001</c:v>
                </c:pt>
                <c:pt idx="2820">
                  <c:v>0.36835000000000001</c:v>
                </c:pt>
                <c:pt idx="2821">
                  <c:v>0.36452000000000001</c:v>
                </c:pt>
                <c:pt idx="2822">
                  <c:v>0.36074000000000001</c:v>
                </c:pt>
                <c:pt idx="2823">
                  <c:v>0.35699999999999998</c:v>
                </c:pt>
                <c:pt idx="2824">
                  <c:v>0.35332000000000002</c:v>
                </c:pt>
                <c:pt idx="2825">
                  <c:v>0.34969</c:v>
                </c:pt>
                <c:pt idx="2826">
                  <c:v>0.34610000000000002</c:v>
                </c:pt>
                <c:pt idx="2827">
                  <c:v>0.34254000000000001</c:v>
                </c:pt>
                <c:pt idx="2828">
                  <c:v>0.33903</c:v>
                </c:pt>
                <c:pt idx="2829">
                  <c:v>0.33554</c:v>
                </c:pt>
                <c:pt idx="2830">
                  <c:v>0.33209</c:v>
                </c:pt>
                <c:pt idx="2831">
                  <c:v>0.32866000000000001</c:v>
                </c:pt>
                <c:pt idx="2832">
                  <c:v>0.32524999999999998</c:v>
                </c:pt>
                <c:pt idx="2833">
                  <c:v>0.32185999999999998</c:v>
                </c:pt>
                <c:pt idx="2834">
                  <c:v>0.31849</c:v>
                </c:pt>
                <c:pt idx="2835">
                  <c:v>0.31514999999999999</c:v>
                </c:pt>
                <c:pt idx="2836">
                  <c:v>0.31183</c:v>
                </c:pt>
                <c:pt idx="2837">
                  <c:v>0.30856</c:v>
                </c:pt>
                <c:pt idx="2838">
                  <c:v>0.30532999999999999</c:v>
                </c:pt>
                <c:pt idx="2839">
                  <c:v>0.30214000000000002</c:v>
                </c:pt>
                <c:pt idx="2840">
                  <c:v>0.29898999999999998</c:v>
                </c:pt>
                <c:pt idx="2841">
                  <c:v>0.2959</c:v>
                </c:pt>
                <c:pt idx="2842">
                  <c:v>0.29285</c:v>
                </c:pt>
                <c:pt idx="2843">
                  <c:v>0.28983999999999999</c:v>
                </c:pt>
                <c:pt idx="2844">
                  <c:v>0.28688999999999998</c:v>
                </c:pt>
                <c:pt idx="2845">
                  <c:v>0.28395999999999999</c:v>
                </c:pt>
                <c:pt idx="2846">
                  <c:v>0.28108</c:v>
                </c:pt>
                <c:pt idx="2847">
                  <c:v>0.27822000000000002</c:v>
                </c:pt>
                <c:pt idx="2848">
                  <c:v>0.27539999999999998</c:v>
                </c:pt>
                <c:pt idx="2849">
                  <c:v>0.27260000000000001</c:v>
                </c:pt>
                <c:pt idx="2850">
                  <c:v>0.26984999999999998</c:v>
                </c:pt>
                <c:pt idx="2851">
                  <c:v>0.26712000000000002</c:v>
                </c:pt>
                <c:pt idx="2852">
                  <c:v>0.26444000000000001</c:v>
                </c:pt>
                <c:pt idx="2853">
                  <c:v>0.26178000000000001</c:v>
                </c:pt>
                <c:pt idx="2854">
                  <c:v>0.25916</c:v>
                </c:pt>
                <c:pt idx="2855">
                  <c:v>0.25657999999999997</c:v>
                </c:pt>
                <c:pt idx="2856">
                  <c:v>0.25402000000000002</c:v>
                </c:pt>
                <c:pt idx="2857">
                  <c:v>0.25147999999999998</c:v>
                </c:pt>
                <c:pt idx="2858">
                  <c:v>0.24898000000000001</c:v>
                </c:pt>
                <c:pt idx="2859">
                  <c:v>0.2465</c:v>
                </c:pt>
                <c:pt idx="2860">
                  <c:v>0.24407000000000001</c:v>
                </c:pt>
                <c:pt idx="2861">
                  <c:v>0.24168999999999999</c:v>
                </c:pt>
                <c:pt idx="2862">
                  <c:v>0.23935999999999999</c:v>
                </c:pt>
                <c:pt idx="2863">
                  <c:v>0.23707</c:v>
                </c:pt>
                <c:pt idx="2864">
                  <c:v>0.23483000000000001</c:v>
                </c:pt>
                <c:pt idx="2865">
                  <c:v>0.23261999999999999</c:v>
                </c:pt>
                <c:pt idx="2866">
                  <c:v>0.23044999999999999</c:v>
                </c:pt>
                <c:pt idx="2867">
                  <c:v>0.2283</c:v>
                </c:pt>
                <c:pt idx="2868">
                  <c:v>0.22619</c:v>
                </c:pt>
                <c:pt idx="2869">
                  <c:v>0.22411</c:v>
                </c:pt>
                <c:pt idx="2870">
                  <c:v>0.22205</c:v>
                </c:pt>
                <c:pt idx="2871">
                  <c:v>0.22003</c:v>
                </c:pt>
                <c:pt idx="2872">
                  <c:v>0.21804000000000001</c:v>
                </c:pt>
                <c:pt idx="2873">
                  <c:v>0.21607999999999999</c:v>
                </c:pt>
                <c:pt idx="2874">
                  <c:v>0.21415999999999999</c:v>
                </c:pt>
                <c:pt idx="2875">
                  <c:v>0.21228</c:v>
                </c:pt>
                <c:pt idx="2876">
                  <c:v>0.21043000000000001</c:v>
                </c:pt>
                <c:pt idx="2877">
                  <c:v>0.20863999999999999</c:v>
                </c:pt>
                <c:pt idx="2878">
                  <c:v>0.20688999999999999</c:v>
                </c:pt>
                <c:pt idx="2879">
                  <c:v>0.20518</c:v>
                </c:pt>
                <c:pt idx="2880">
                  <c:v>0.20352000000000001</c:v>
                </c:pt>
                <c:pt idx="2881">
                  <c:v>0.2019</c:v>
                </c:pt>
                <c:pt idx="2882">
                  <c:v>0.20032</c:v>
                </c:pt>
                <c:pt idx="2883">
                  <c:v>0.19878000000000001</c:v>
                </c:pt>
                <c:pt idx="2884">
                  <c:v>0.19727</c:v>
                </c:pt>
                <c:pt idx="2885">
                  <c:v>0.19578999999999999</c:v>
                </c:pt>
                <c:pt idx="2886">
                  <c:v>0.19434999999999999</c:v>
                </c:pt>
                <c:pt idx="2887">
                  <c:v>0.19294</c:v>
                </c:pt>
                <c:pt idx="2888">
                  <c:v>0.19156999999999999</c:v>
                </c:pt>
                <c:pt idx="2889">
                  <c:v>0.19023000000000001</c:v>
                </c:pt>
                <c:pt idx="2890">
                  <c:v>0.18892</c:v>
                </c:pt>
                <c:pt idx="2891">
                  <c:v>0.18764</c:v>
                </c:pt>
                <c:pt idx="2892">
                  <c:v>0.18640000000000001</c:v>
                </c:pt>
                <c:pt idx="2893">
                  <c:v>0.18518000000000001</c:v>
                </c:pt>
                <c:pt idx="2894">
                  <c:v>0.18398999999999999</c:v>
                </c:pt>
                <c:pt idx="2895">
                  <c:v>0.18282000000000001</c:v>
                </c:pt>
                <c:pt idx="2896">
                  <c:v>0.18167</c:v>
                </c:pt>
                <c:pt idx="2897">
                  <c:v>0.18054000000000001</c:v>
                </c:pt>
                <c:pt idx="2898">
                  <c:v>0.17943000000000001</c:v>
                </c:pt>
                <c:pt idx="2899">
                  <c:v>0.17834</c:v>
                </c:pt>
                <c:pt idx="2900">
                  <c:v>0.17726</c:v>
                </c:pt>
                <c:pt idx="2901">
                  <c:v>0.17621000000000001</c:v>
                </c:pt>
                <c:pt idx="2902">
                  <c:v>0.17516999999999999</c:v>
                </c:pt>
                <c:pt idx="2903">
                  <c:v>0.17413999999999999</c:v>
                </c:pt>
                <c:pt idx="2904">
                  <c:v>0.17313000000000001</c:v>
                </c:pt>
                <c:pt idx="2905">
                  <c:v>0.17213000000000001</c:v>
                </c:pt>
                <c:pt idx="2906">
                  <c:v>0.17113999999999999</c:v>
                </c:pt>
                <c:pt idx="2907">
                  <c:v>0.17016000000000001</c:v>
                </c:pt>
                <c:pt idx="2908">
                  <c:v>0.16919999999999999</c:v>
                </c:pt>
                <c:pt idx="2909">
                  <c:v>0.16825000000000001</c:v>
                </c:pt>
                <c:pt idx="2910">
                  <c:v>0.16730999999999999</c:v>
                </c:pt>
                <c:pt idx="2911">
                  <c:v>0.16636999999999999</c:v>
                </c:pt>
                <c:pt idx="2912">
                  <c:v>0.16544</c:v>
                </c:pt>
                <c:pt idx="2913">
                  <c:v>0.16452</c:v>
                </c:pt>
                <c:pt idx="2914">
                  <c:v>0.16361000000000001</c:v>
                </c:pt>
                <c:pt idx="2915">
                  <c:v>0.16270999999999999</c:v>
                </c:pt>
                <c:pt idx="2916">
                  <c:v>0.16181999999999999</c:v>
                </c:pt>
                <c:pt idx="2917">
                  <c:v>0.16092999999999999</c:v>
                </c:pt>
                <c:pt idx="2918">
                  <c:v>0.16005</c:v>
                </c:pt>
                <c:pt idx="2919">
                  <c:v>0.15917000000000001</c:v>
                </c:pt>
                <c:pt idx="2920">
                  <c:v>0.15831000000000001</c:v>
                </c:pt>
                <c:pt idx="2921">
                  <c:v>0.15744</c:v>
                </c:pt>
                <c:pt idx="2922">
                  <c:v>0.15659000000000001</c:v>
                </c:pt>
                <c:pt idx="2923">
                  <c:v>0.15573999999999999</c:v>
                </c:pt>
                <c:pt idx="2924">
                  <c:v>0.15489</c:v>
                </c:pt>
                <c:pt idx="2925">
                  <c:v>0.15404000000000001</c:v>
                </c:pt>
                <c:pt idx="2926">
                  <c:v>0.15318999999999999</c:v>
                </c:pt>
                <c:pt idx="2927">
                  <c:v>0.15234</c:v>
                </c:pt>
                <c:pt idx="2928">
                  <c:v>0.1515</c:v>
                </c:pt>
                <c:pt idx="2929">
                  <c:v>0.15065000000000001</c:v>
                </c:pt>
                <c:pt idx="2930">
                  <c:v>0.14981</c:v>
                </c:pt>
                <c:pt idx="2931">
                  <c:v>0.14898</c:v>
                </c:pt>
                <c:pt idx="2932">
                  <c:v>0.14815</c:v>
                </c:pt>
                <c:pt idx="2933">
                  <c:v>0.14734</c:v>
                </c:pt>
                <c:pt idx="2934">
                  <c:v>0.14652999999999999</c:v>
                </c:pt>
                <c:pt idx="2935">
                  <c:v>0.14571999999999999</c:v>
                </c:pt>
                <c:pt idx="2936">
                  <c:v>0.14491999999999999</c:v>
                </c:pt>
                <c:pt idx="2937">
                  <c:v>0.14413000000000001</c:v>
                </c:pt>
                <c:pt idx="2938">
                  <c:v>0.14334</c:v>
                </c:pt>
                <c:pt idx="2939">
                  <c:v>0.14255999999999999</c:v>
                </c:pt>
                <c:pt idx="2940">
                  <c:v>0.14177999999999999</c:v>
                </c:pt>
                <c:pt idx="2941">
                  <c:v>0.14101</c:v>
                </c:pt>
                <c:pt idx="2942">
                  <c:v>0.14025000000000001</c:v>
                </c:pt>
                <c:pt idx="2943">
                  <c:v>0.13949</c:v>
                </c:pt>
                <c:pt idx="2944">
                  <c:v>0.13874</c:v>
                </c:pt>
                <c:pt idx="2945">
                  <c:v>0.13800000000000001</c:v>
                </c:pt>
                <c:pt idx="2946">
                  <c:v>0.13725000000000001</c:v>
                </c:pt>
                <c:pt idx="2947">
                  <c:v>0.13650999999999999</c:v>
                </c:pt>
                <c:pt idx="2948">
                  <c:v>0.13577</c:v>
                </c:pt>
                <c:pt idx="2949">
                  <c:v>0.13503000000000001</c:v>
                </c:pt>
                <c:pt idx="2950">
                  <c:v>0.1343</c:v>
                </c:pt>
                <c:pt idx="2951">
                  <c:v>0.13356999999999999</c:v>
                </c:pt>
                <c:pt idx="2952">
                  <c:v>0.13284000000000001</c:v>
                </c:pt>
                <c:pt idx="2953">
                  <c:v>0.13211000000000001</c:v>
                </c:pt>
                <c:pt idx="2954">
                  <c:v>0.13139000000000001</c:v>
                </c:pt>
                <c:pt idx="2955">
                  <c:v>0.13067999999999999</c:v>
                </c:pt>
                <c:pt idx="2956">
                  <c:v>0.12997</c:v>
                </c:pt>
                <c:pt idx="2957">
                  <c:v>0.12926000000000001</c:v>
                </c:pt>
                <c:pt idx="2958">
                  <c:v>0.12855</c:v>
                </c:pt>
                <c:pt idx="2959">
                  <c:v>0.12784999999999999</c:v>
                </c:pt>
                <c:pt idx="2960">
                  <c:v>0.12714</c:v>
                </c:pt>
                <c:pt idx="2961">
                  <c:v>0.12642999999999999</c:v>
                </c:pt>
                <c:pt idx="2962">
                  <c:v>0.12573000000000001</c:v>
                </c:pt>
                <c:pt idx="2963">
                  <c:v>0.12503</c:v>
                </c:pt>
                <c:pt idx="2964">
                  <c:v>0.12433</c:v>
                </c:pt>
                <c:pt idx="2965">
                  <c:v>0.12363</c:v>
                </c:pt>
                <c:pt idx="2966">
                  <c:v>0.12293999999999999</c:v>
                </c:pt>
                <c:pt idx="2967">
                  <c:v>0.12224</c:v>
                </c:pt>
                <c:pt idx="2968">
                  <c:v>0.12154</c:v>
                </c:pt>
                <c:pt idx="2969">
                  <c:v>0.12084</c:v>
                </c:pt>
                <c:pt idx="2970">
                  <c:v>0.12014</c:v>
                </c:pt>
                <c:pt idx="2971">
                  <c:v>0.11945</c:v>
                </c:pt>
                <c:pt idx="2972">
                  <c:v>0.11876</c:v>
                </c:pt>
                <c:pt idx="2973">
                  <c:v>0.11808</c:v>
                </c:pt>
                <c:pt idx="2974">
                  <c:v>0.11738999999999999</c:v>
                </c:pt>
                <c:pt idx="2975">
                  <c:v>0.11672</c:v>
                </c:pt>
                <c:pt idx="2976">
                  <c:v>0.11604</c:v>
                </c:pt>
                <c:pt idx="2977">
                  <c:v>0.11537</c:v>
                </c:pt>
                <c:pt idx="2978">
                  <c:v>0.11471000000000001</c:v>
                </c:pt>
                <c:pt idx="2979">
                  <c:v>0.11405</c:v>
                </c:pt>
                <c:pt idx="2980">
                  <c:v>0.1134</c:v>
                </c:pt>
                <c:pt idx="2981">
                  <c:v>0.11274000000000001</c:v>
                </c:pt>
                <c:pt idx="2982">
                  <c:v>0.11209</c:v>
                </c:pt>
                <c:pt idx="2983">
                  <c:v>0.11144</c:v>
                </c:pt>
                <c:pt idx="2984">
                  <c:v>0.11078</c:v>
                </c:pt>
                <c:pt idx="2985">
                  <c:v>0.11013000000000001</c:v>
                </c:pt>
                <c:pt idx="2986">
                  <c:v>0.10947</c:v>
                </c:pt>
                <c:pt idx="2987">
                  <c:v>0.10882</c:v>
                </c:pt>
                <c:pt idx="2988">
                  <c:v>0.10816000000000001</c:v>
                </c:pt>
                <c:pt idx="2989">
                  <c:v>0.10750999999999999</c:v>
                </c:pt>
                <c:pt idx="2990">
                  <c:v>0.10686</c:v>
                </c:pt>
                <c:pt idx="2991">
                  <c:v>0.10621</c:v>
                </c:pt>
                <c:pt idx="2992">
                  <c:v>0.10556</c:v>
                </c:pt>
                <c:pt idx="2993">
                  <c:v>0.10492</c:v>
                </c:pt>
                <c:pt idx="2994">
                  <c:v>0.10428999999999999</c:v>
                </c:pt>
                <c:pt idx="2995">
                  <c:v>0.10366</c:v>
                </c:pt>
                <c:pt idx="2996">
                  <c:v>0.10303</c:v>
                </c:pt>
                <c:pt idx="2997">
                  <c:v>0.10241</c:v>
                </c:pt>
                <c:pt idx="2998">
                  <c:v>0.10178</c:v>
                </c:pt>
                <c:pt idx="2999">
                  <c:v>0.10116</c:v>
                </c:pt>
                <c:pt idx="3000">
                  <c:v>0.10052999999999999</c:v>
                </c:pt>
                <c:pt idx="3001">
                  <c:v>9.9902000000000005E-2</c:v>
                </c:pt>
                <c:pt idx="3002">
                  <c:v>9.9274000000000001E-2</c:v>
                </c:pt>
                <c:pt idx="3003">
                  <c:v>9.8645999999999998E-2</c:v>
                </c:pt>
                <c:pt idx="3004">
                  <c:v>9.8018999999999995E-2</c:v>
                </c:pt>
                <c:pt idx="3005">
                  <c:v>9.7393999999999994E-2</c:v>
                </c:pt>
                <c:pt idx="3006">
                  <c:v>9.6770999999999996E-2</c:v>
                </c:pt>
                <c:pt idx="3007">
                  <c:v>9.6151E-2</c:v>
                </c:pt>
                <c:pt idx="3008">
                  <c:v>9.5533999999999994E-2</c:v>
                </c:pt>
                <c:pt idx="3009">
                  <c:v>9.4922000000000006E-2</c:v>
                </c:pt>
                <c:pt idx="3010">
                  <c:v>9.4314999999999996E-2</c:v>
                </c:pt>
                <c:pt idx="3011">
                  <c:v>9.3711000000000003E-2</c:v>
                </c:pt>
                <c:pt idx="3012">
                  <c:v>9.3110999999999999E-2</c:v>
                </c:pt>
                <c:pt idx="3013">
                  <c:v>9.2513999999999999E-2</c:v>
                </c:pt>
                <c:pt idx="3014">
                  <c:v>9.1919000000000001E-2</c:v>
                </c:pt>
                <c:pt idx="3015">
                  <c:v>9.1327000000000005E-2</c:v>
                </c:pt>
                <c:pt idx="3016">
                  <c:v>9.0734999999999996E-2</c:v>
                </c:pt>
                <c:pt idx="3017">
                  <c:v>9.0142E-2</c:v>
                </c:pt>
                <c:pt idx="3018">
                  <c:v>8.9548000000000003E-2</c:v>
                </c:pt>
                <c:pt idx="3019">
                  <c:v>8.8952000000000003E-2</c:v>
                </c:pt>
                <c:pt idx="3020">
                  <c:v>8.8353000000000001E-2</c:v>
                </c:pt>
                <c:pt idx="3021">
                  <c:v>8.7751999999999997E-2</c:v>
                </c:pt>
                <c:pt idx="3022">
                  <c:v>8.7147000000000002E-2</c:v>
                </c:pt>
                <c:pt idx="3023">
                  <c:v>8.6540000000000006E-2</c:v>
                </c:pt>
                <c:pt idx="3024">
                  <c:v>8.5930000000000006E-2</c:v>
                </c:pt>
                <c:pt idx="3025">
                  <c:v>8.5319000000000006E-2</c:v>
                </c:pt>
                <c:pt idx="3026">
                  <c:v>8.4707000000000005E-2</c:v>
                </c:pt>
                <c:pt idx="3027">
                  <c:v>8.4092E-2</c:v>
                </c:pt>
                <c:pt idx="3028">
                  <c:v>8.3476999999999996E-2</c:v>
                </c:pt>
                <c:pt idx="3029">
                  <c:v>8.2862000000000005E-2</c:v>
                </c:pt>
                <c:pt idx="3030">
                  <c:v>8.2247000000000001E-2</c:v>
                </c:pt>
                <c:pt idx="3031">
                  <c:v>8.1631999999999996E-2</c:v>
                </c:pt>
                <c:pt idx="3032">
                  <c:v>8.1018000000000007E-2</c:v>
                </c:pt>
                <c:pt idx="3033">
                  <c:v>8.0405000000000004E-2</c:v>
                </c:pt>
                <c:pt idx="3034">
                  <c:v>7.9793000000000003E-2</c:v>
                </c:pt>
                <c:pt idx="3035">
                  <c:v>7.9183000000000003E-2</c:v>
                </c:pt>
                <c:pt idx="3036">
                  <c:v>7.8574000000000005E-2</c:v>
                </c:pt>
                <c:pt idx="3037">
                  <c:v>7.7966999999999995E-2</c:v>
                </c:pt>
                <c:pt idx="3038">
                  <c:v>7.7362E-2</c:v>
                </c:pt>
                <c:pt idx="3039">
                  <c:v>7.6758000000000007E-2</c:v>
                </c:pt>
                <c:pt idx="3040">
                  <c:v>7.6157000000000002E-2</c:v>
                </c:pt>
                <c:pt idx="3041">
                  <c:v>7.5558E-2</c:v>
                </c:pt>
                <c:pt idx="3042">
                  <c:v>7.4961E-2</c:v>
                </c:pt>
                <c:pt idx="3043">
                  <c:v>7.4366000000000002E-2</c:v>
                </c:pt>
                <c:pt idx="3044">
                  <c:v>7.3774000000000006E-2</c:v>
                </c:pt>
                <c:pt idx="3045">
                  <c:v>7.3186000000000001E-2</c:v>
                </c:pt>
                <c:pt idx="3046">
                  <c:v>7.2600999999999999E-2</c:v>
                </c:pt>
                <c:pt idx="3047">
                  <c:v>7.2021000000000002E-2</c:v>
                </c:pt>
                <c:pt idx="3048">
                  <c:v>7.1443000000000006E-2</c:v>
                </c:pt>
                <c:pt idx="3049">
                  <c:v>7.0869000000000001E-2</c:v>
                </c:pt>
                <c:pt idx="3050">
                  <c:v>7.0295999999999997E-2</c:v>
                </c:pt>
                <c:pt idx="3051">
                  <c:v>6.9723999999999994E-2</c:v>
                </c:pt>
                <c:pt idx="3052">
                  <c:v>6.9152000000000005E-2</c:v>
                </c:pt>
                <c:pt idx="3053">
                  <c:v>6.8581000000000003E-2</c:v>
                </c:pt>
                <c:pt idx="3054">
                  <c:v>6.8011000000000002E-2</c:v>
                </c:pt>
                <c:pt idx="3055">
                  <c:v>6.7444000000000004E-2</c:v>
                </c:pt>
                <c:pt idx="3056">
                  <c:v>6.6880999999999996E-2</c:v>
                </c:pt>
                <c:pt idx="3057">
                  <c:v>6.6321000000000005E-2</c:v>
                </c:pt>
                <c:pt idx="3058">
                  <c:v>6.5766000000000005E-2</c:v>
                </c:pt>
                <c:pt idx="3059">
                  <c:v>6.5214999999999995E-2</c:v>
                </c:pt>
                <c:pt idx="3060">
                  <c:v>6.4666000000000001E-2</c:v>
                </c:pt>
                <c:pt idx="3061">
                  <c:v>6.4119999999999996E-2</c:v>
                </c:pt>
                <c:pt idx="3062">
                  <c:v>6.3575000000000007E-2</c:v>
                </c:pt>
                <c:pt idx="3063">
                  <c:v>6.3032000000000005E-2</c:v>
                </c:pt>
                <c:pt idx="3064">
                  <c:v>6.2490999999999998E-2</c:v>
                </c:pt>
                <c:pt idx="3065">
                  <c:v>6.1953000000000001E-2</c:v>
                </c:pt>
                <c:pt idx="3066">
                  <c:v>6.1418E-2</c:v>
                </c:pt>
                <c:pt idx="3067">
                  <c:v>6.0887999999999998E-2</c:v>
                </c:pt>
                <c:pt idx="3068">
                  <c:v>6.0363E-2</c:v>
                </c:pt>
                <c:pt idx="3069">
                  <c:v>5.9843E-2</c:v>
                </c:pt>
                <c:pt idx="3070">
                  <c:v>5.9327999999999999E-2</c:v>
                </c:pt>
                <c:pt idx="3071">
                  <c:v>5.8818000000000002E-2</c:v>
                </c:pt>
                <c:pt idx="3072">
                  <c:v>5.8312999999999997E-2</c:v>
                </c:pt>
                <c:pt idx="3073">
                  <c:v>5.7812000000000002E-2</c:v>
                </c:pt>
                <c:pt idx="3074">
                  <c:v>5.7315999999999999E-2</c:v>
                </c:pt>
                <c:pt idx="3075">
                  <c:v>5.6821999999999998E-2</c:v>
                </c:pt>
                <c:pt idx="3076">
                  <c:v>5.6329999999999998E-2</c:v>
                </c:pt>
                <c:pt idx="3077">
                  <c:v>5.5837999999999999E-2</c:v>
                </c:pt>
                <c:pt idx="3078">
                  <c:v>5.5347E-2</c:v>
                </c:pt>
                <c:pt idx="3079">
                  <c:v>5.4857000000000003E-2</c:v>
                </c:pt>
                <c:pt idx="3080">
                  <c:v>5.4365999999999998E-2</c:v>
                </c:pt>
                <c:pt idx="3081">
                  <c:v>5.3876E-2</c:v>
                </c:pt>
                <c:pt idx="3082">
                  <c:v>5.3386999999999997E-2</c:v>
                </c:pt>
                <c:pt idx="3083">
                  <c:v>5.2899000000000002E-2</c:v>
                </c:pt>
                <c:pt idx="3084">
                  <c:v>5.2409999999999998E-2</c:v>
                </c:pt>
                <c:pt idx="3085">
                  <c:v>5.1920000000000001E-2</c:v>
                </c:pt>
                <c:pt idx="3086">
                  <c:v>5.1429999999999997E-2</c:v>
                </c:pt>
                <c:pt idx="3087">
                  <c:v>5.0939999999999999E-2</c:v>
                </c:pt>
                <c:pt idx="3088">
                  <c:v>5.0451000000000003E-2</c:v>
                </c:pt>
                <c:pt idx="3089">
                  <c:v>4.9964000000000001E-2</c:v>
                </c:pt>
                <c:pt idx="3090">
                  <c:v>4.9480999999999997E-2</c:v>
                </c:pt>
                <c:pt idx="3091">
                  <c:v>4.9002999999999998E-2</c:v>
                </c:pt>
                <c:pt idx="3092">
                  <c:v>4.8528000000000002E-2</c:v>
                </c:pt>
                <c:pt idx="3093">
                  <c:v>4.8057000000000002E-2</c:v>
                </c:pt>
                <c:pt idx="3094">
                  <c:v>4.7588999999999999E-2</c:v>
                </c:pt>
                <c:pt idx="3095">
                  <c:v>4.7125E-2</c:v>
                </c:pt>
                <c:pt idx="3096">
                  <c:v>4.6663999999999997E-2</c:v>
                </c:pt>
                <c:pt idx="3097">
                  <c:v>4.6207999999999999E-2</c:v>
                </c:pt>
                <c:pt idx="3098">
                  <c:v>4.5754999999999997E-2</c:v>
                </c:pt>
                <c:pt idx="3099">
                  <c:v>4.5304999999999998E-2</c:v>
                </c:pt>
                <c:pt idx="3100">
                  <c:v>4.4854999999999999E-2</c:v>
                </c:pt>
                <c:pt idx="3101">
                  <c:v>4.4406000000000001E-2</c:v>
                </c:pt>
                <c:pt idx="3102">
                  <c:v>4.3958999999999998E-2</c:v>
                </c:pt>
                <c:pt idx="3103">
                  <c:v>4.3512000000000002E-2</c:v>
                </c:pt>
                <c:pt idx="3104">
                  <c:v>4.3068000000000002E-2</c:v>
                </c:pt>
                <c:pt idx="3105">
                  <c:v>4.367E-2</c:v>
                </c:pt>
                <c:pt idx="3106">
                  <c:v>4.3228000000000003E-2</c:v>
                </c:pt>
                <c:pt idx="3107">
                  <c:v>4.2788E-2</c:v>
                </c:pt>
                <c:pt idx="3108">
                  <c:v>4.2348999999999998E-2</c:v>
                </c:pt>
                <c:pt idx="3109">
                  <c:v>4.1911999999999998E-2</c:v>
                </c:pt>
                <c:pt idx="3110">
                  <c:v>4.1475999999999999E-2</c:v>
                </c:pt>
                <c:pt idx="3111">
                  <c:v>4.1043000000000003E-2</c:v>
                </c:pt>
                <c:pt idx="3112">
                  <c:v>4.0612000000000002E-2</c:v>
                </c:pt>
                <c:pt idx="3113">
                  <c:v>4.0185999999999999E-2</c:v>
                </c:pt>
                <c:pt idx="3114">
                  <c:v>3.9764000000000001E-2</c:v>
                </c:pt>
                <c:pt idx="3115">
                  <c:v>3.9347E-2</c:v>
                </c:pt>
                <c:pt idx="3116">
                  <c:v>3.8934000000000003E-2</c:v>
                </c:pt>
                <c:pt idx="3117">
                  <c:v>3.8524999999999997E-2</c:v>
                </c:pt>
                <c:pt idx="3118">
                  <c:v>3.8119E-2</c:v>
                </c:pt>
                <c:pt idx="3119">
                  <c:v>3.7716E-2</c:v>
                </c:pt>
                <c:pt idx="3120">
                  <c:v>3.7316000000000002E-2</c:v>
                </c:pt>
                <c:pt idx="3121">
                  <c:v>3.6919E-2</c:v>
                </c:pt>
                <c:pt idx="3122">
                  <c:v>3.6523E-2</c:v>
                </c:pt>
                <c:pt idx="3123">
                  <c:v>3.6129000000000001E-2</c:v>
                </c:pt>
                <c:pt idx="3124">
                  <c:v>3.5737999999999999E-2</c:v>
                </c:pt>
                <c:pt idx="3125">
                  <c:v>3.5348999999999998E-2</c:v>
                </c:pt>
                <c:pt idx="3126">
                  <c:v>3.4963000000000001E-2</c:v>
                </c:pt>
                <c:pt idx="3127">
                  <c:v>3.458E-2</c:v>
                </c:pt>
                <c:pt idx="3128">
                  <c:v>3.4201000000000002E-2</c:v>
                </c:pt>
                <c:pt idx="3129">
                  <c:v>3.3825000000000001E-2</c:v>
                </c:pt>
                <c:pt idx="3130">
                  <c:v>3.3452000000000003E-2</c:v>
                </c:pt>
                <c:pt idx="3131">
                  <c:v>3.3083000000000001E-2</c:v>
                </c:pt>
                <c:pt idx="3132">
                  <c:v>3.2717999999999997E-2</c:v>
                </c:pt>
                <c:pt idx="3133">
                  <c:v>3.2356000000000003E-2</c:v>
                </c:pt>
                <c:pt idx="3134">
                  <c:v>3.1996999999999998E-2</c:v>
                </c:pt>
                <c:pt idx="3135">
                  <c:v>3.1641000000000002E-2</c:v>
                </c:pt>
                <c:pt idx="3136">
                  <c:v>3.1288999999999997E-2</c:v>
                </c:pt>
                <c:pt idx="3137">
                  <c:v>3.0939000000000001E-2</c:v>
                </c:pt>
                <c:pt idx="3138">
                  <c:v>3.0592999999999999E-2</c:v>
                </c:pt>
                <c:pt idx="3139">
                  <c:v>3.0251E-2</c:v>
                </c:pt>
                <c:pt idx="3140">
                  <c:v>2.9912000000000001E-2</c:v>
                </c:pt>
                <c:pt idx="3141">
                  <c:v>2.9576999999999999E-2</c:v>
                </c:pt>
                <c:pt idx="3142">
                  <c:v>2.9246000000000001E-2</c:v>
                </c:pt>
                <c:pt idx="3143">
                  <c:v>2.8919E-2</c:v>
                </c:pt>
                <c:pt idx="3144">
                  <c:v>2.8594000000000001E-2</c:v>
                </c:pt>
                <c:pt idx="3145">
                  <c:v>2.8273E-2</c:v>
                </c:pt>
                <c:pt idx="3146">
                  <c:v>2.7955000000000001E-2</c:v>
                </c:pt>
                <c:pt idx="3147">
                  <c:v>2.7640000000000001E-2</c:v>
                </c:pt>
                <c:pt idx="3148">
                  <c:v>2.7328999999999999E-2</c:v>
                </c:pt>
                <c:pt idx="3149">
                  <c:v>2.7022000000000001E-2</c:v>
                </c:pt>
                <c:pt idx="3150">
                  <c:v>2.6720000000000001E-2</c:v>
                </c:pt>
                <c:pt idx="3151">
                  <c:v>2.6422000000000001E-2</c:v>
                </c:pt>
                <c:pt idx="3152">
                  <c:v>2.6127999999999998E-2</c:v>
                </c:pt>
                <c:pt idx="3153">
                  <c:v>2.5839000000000001E-2</c:v>
                </c:pt>
                <c:pt idx="3154">
                  <c:v>2.5552999999999999E-2</c:v>
                </c:pt>
                <c:pt idx="3155">
                  <c:v>2.5270999999999998E-2</c:v>
                </c:pt>
                <c:pt idx="3156">
                  <c:v>2.4992E-2</c:v>
                </c:pt>
                <c:pt idx="3157">
                  <c:v>2.4716999999999999E-2</c:v>
                </c:pt>
                <c:pt idx="3158">
                  <c:v>2.4445000000000001E-2</c:v>
                </c:pt>
                <c:pt idx="3159">
                  <c:v>2.4174999999999999E-2</c:v>
                </c:pt>
                <c:pt idx="3160">
                  <c:v>2.3907000000000001E-2</c:v>
                </c:pt>
                <c:pt idx="3161">
                  <c:v>2.3640999999999999E-2</c:v>
                </c:pt>
                <c:pt idx="3162">
                  <c:v>2.3376999999999998E-2</c:v>
                </c:pt>
                <c:pt idx="3163">
                  <c:v>2.3116999999999999E-2</c:v>
                </c:pt>
                <c:pt idx="3164">
                  <c:v>2.2859000000000001E-2</c:v>
                </c:pt>
                <c:pt idx="3165">
                  <c:v>2.2603999999999999E-2</c:v>
                </c:pt>
                <c:pt idx="3166">
                  <c:v>2.2353000000000001E-2</c:v>
                </c:pt>
                <c:pt idx="3167">
                  <c:v>2.2103999999999999E-2</c:v>
                </c:pt>
                <c:pt idx="3168">
                  <c:v>2.1857999999999999E-2</c:v>
                </c:pt>
                <c:pt idx="3169">
                  <c:v>2.1616E-2</c:v>
                </c:pt>
                <c:pt idx="3170">
                  <c:v>2.1375999999999999E-2</c:v>
                </c:pt>
                <c:pt idx="3171">
                  <c:v>2.1139000000000002E-2</c:v>
                </c:pt>
                <c:pt idx="3172">
                  <c:v>2.0905E-2</c:v>
                </c:pt>
                <c:pt idx="3173">
                  <c:v>2.0674000000000001E-2</c:v>
                </c:pt>
                <c:pt idx="3174">
                  <c:v>2.0445000000000001E-2</c:v>
                </c:pt>
                <c:pt idx="3175">
                  <c:v>2.0219999999999998E-2</c:v>
                </c:pt>
                <c:pt idx="3176">
                  <c:v>1.9997000000000001E-2</c:v>
                </c:pt>
                <c:pt idx="3177">
                  <c:v>1.9775999999999998E-2</c:v>
                </c:pt>
                <c:pt idx="3178">
                  <c:v>1.9557000000000001E-2</c:v>
                </c:pt>
                <c:pt idx="3179">
                  <c:v>1.9341000000000001E-2</c:v>
                </c:pt>
                <c:pt idx="3180">
                  <c:v>1.9127999999999999E-2</c:v>
                </c:pt>
                <c:pt idx="3181">
                  <c:v>1.8917E-2</c:v>
                </c:pt>
                <c:pt idx="3182">
                  <c:v>1.8709E-2</c:v>
                </c:pt>
                <c:pt idx="3183">
                  <c:v>1.8504E-2</c:v>
                </c:pt>
                <c:pt idx="3184">
                  <c:v>1.8301999999999999E-2</c:v>
                </c:pt>
                <c:pt idx="3185">
                  <c:v>1.8102E-2</c:v>
                </c:pt>
                <c:pt idx="3186">
                  <c:v>1.7905999999999998E-2</c:v>
                </c:pt>
                <c:pt idx="3187">
                  <c:v>1.7711999999999999E-2</c:v>
                </c:pt>
                <c:pt idx="3188">
                  <c:v>1.7521999999999999E-2</c:v>
                </c:pt>
                <c:pt idx="3189">
                  <c:v>1.7336000000000001E-2</c:v>
                </c:pt>
                <c:pt idx="3190">
                  <c:v>1.7153999999999999E-2</c:v>
                </c:pt>
                <c:pt idx="3191">
                  <c:v>1.6975000000000001E-2</c:v>
                </c:pt>
                <c:pt idx="3192">
                  <c:v>1.6799999999999999E-2</c:v>
                </c:pt>
                <c:pt idx="3193">
                  <c:v>1.6628E-2</c:v>
                </c:pt>
                <c:pt idx="3194">
                  <c:v>1.6459000000000001E-2</c:v>
                </c:pt>
                <c:pt idx="3195">
                  <c:v>1.6292999999999998E-2</c:v>
                </c:pt>
                <c:pt idx="3196">
                  <c:v>1.6129999999999999E-2</c:v>
                </c:pt>
                <c:pt idx="3197">
                  <c:v>1.5969000000000001E-2</c:v>
                </c:pt>
                <c:pt idx="3198">
                  <c:v>1.5810999999999999E-2</c:v>
                </c:pt>
                <c:pt idx="3199">
                  <c:v>1.5656E-2</c:v>
                </c:pt>
                <c:pt idx="3200">
                  <c:v>1.5502999999999999E-2</c:v>
                </c:pt>
                <c:pt idx="3201">
                  <c:v>1.5351999999999999E-2</c:v>
                </c:pt>
                <c:pt idx="3202">
                  <c:v>1.5203E-2</c:v>
                </c:pt>
                <c:pt idx="3203">
                  <c:v>1.5056E-2</c:v>
                </c:pt>
                <c:pt idx="3204">
                  <c:v>1.491E-2</c:v>
                </c:pt>
                <c:pt idx="3205">
                  <c:v>1.4766E-2</c:v>
                </c:pt>
                <c:pt idx="3206">
                  <c:v>1.4623000000000001E-2</c:v>
                </c:pt>
                <c:pt idx="3207">
                  <c:v>1.4482E-2</c:v>
                </c:pt>
                <c:pt idx="3208">
                  <c:v>1.4342000000000001E-2</c:v>
                </c:pt>
                <c:pt idx="3209">
                  <c:v>1.4205000000000001E-2</c:v>
                </c:pt>
                <c:pt idx="3210">
                  <c:v>1.4068000000000001E-2</c:v>
                </c:pt>
                <c:pt idx="3211">
                  <c:v>1.3934E-2</c:v>
                </c:pt>
                <c:pt idx="3212">
                  <c:v>1.3801000000000001E-2</c:v>
                </c:pt>
                <c:pt idx="3213">
                  <c:v>1.3669000000000001E-2</c:v>
                </c:pt>
                <c:pt idx="3214">
                  <c:v>1.3539000000000001E-2</c:v>
                </c:pt>
                <c:pt idx="3215">
                  <c:v>1.3410999999999999E-2</c:v>
                </c:pt>
                <c:pt idx="3216">
                  <c:v>1.3284000000000001E-2</c:v>
                </c:pt>
                <c:pt idx="3217">
                  <c:v>1.3158E-2</c:v>
                </c:pt>
                <c:pt idx="3218">
                  <c:v>1.3032999999999999E-2</c:v>
                </c:pt>
                <c:pt idx="3219">
                  <c:v>1.291E-2</c:v>
                </c:pt>
                <c:pt idx="3220">
                  <c:v>1.2789E-2</c:v>
                </c:pt>
                <c:pt idx="3221">
                  <c:v>1.2668E-2</c:v>
                </c:pt>
                <c:pt idx="3222">
                  <c:v>1.255E-2</c:v>
                </c:pt>
                <c:pt idx="3223">
                  <c:v>1.2432E-2</c:v>
                </c:pt>
                <c:pt idx="3224">
                  <c:v>1.2317E-2</c:v>
                </c:pt>
                <c:pt idx="3225">
                  <c:v>1.2201999999999999E-2</c:v>
                </c:pt>
                <c:pt idx="3226">
                  <c:v>1.209E-2</c:v>
                </c:pt>
                <c:pt idx="3227">
                  <c:v>1.1978000000000001E-2</c:v>
                </c:pt>
                <c:pt idx="3228">
                  <c:v>1.1868999999999999E-2</c:v>
                </c:pt>
                <c:pt idx="3229">
                  <c:v>1.1762E-2</c:v>
                </c:pt>
                <c:pt idx="3230">
                  <c:v>1.1656E-2</c:v>
                </c:pt>
                <c:pt idx="3231">
                  <c:v>1.1553000000000001E-2</c:v>
                </c:pt>
                <c:pt idx="3232">
                  <c:v>1.1450999999999999E-2</c:v>
                </c:pt>
                <c:pt idx="3233">
                  <c:v>1.1351999999999999E-2</c:v>
                </c:pt>
                <c:pt idx="3234">
                  <c:v>1.1254E-2</c:v>
                </c:pt>
                <c:pt idx="3235">
                  <c:v>1.1159000000000001E-2</c:v>
                </c:pt>
                <c:pt idx="3236">
                  <c:v>1.1065999999999999E-2</c:v>
                </c:pt>
                <c:pt idx="3237">
                  <c:v>1.0975E-2</c:v>
                </c:pt>
                <c:pt idx="3238">
                  <c:v>1.0885000000000001E-2</c:v>
                </c:pt>
                <c:pt idx="3239">
                  <c:v>1.0798E-2</c:v>
                </c:pt>
                <c:pt idx="3240">
                  <c:v>1.0713E-2</c:v>
                </c:pt>
                <c:pt idx="3241">
                  <c:v>1.0629E-2</c:v>
                </c:pt>
                <c:pt idx="3242">
                  <c:v>1.0546E-2</c:v>
                </c:pt>
                <c:pt idx="3243">
                  <c:v>1.0465E-2</c:v>
                </c:pt>
                <c:pt idx="3244">
                  <c:v>1.0385999999999999E-2</c:v>
                </c:pt>
                <c:pt idx="3245">
                  <c:v>1.0307E-2</c:v>
                </c:pt>
                <c:pt idx="3246">
                  <c:v>1.023E-2</c:v>
                </c:pt>
                <c:pt idx="3247">
                  <c:v>1.0154E-2</c:v>
                </c:pt>
                <c:pt idx="3248">
                  <c:v>1.0078999999999999E-2</c:v>
                </c:pt>
                <c:pt idx="3249">
                  <c:v>1.0005E-2</c:v>
                </c:pt>
                <c:pt idx="3250">
                  <c:v>9.9319999999999999E-3</c:v>
                </c:pt>
                <c:pt idx="3251">
                  <c:v>9.8595000000000002E-3</c:v>
                </c:pt>
                <c:pt idx="3252">
                  <c:v>9.7876999999999999E-3</c:v>
                </c:pt>
                <c:pt idx="3253">
                  <c:v>9.7167999999999994E-3</c:v>
                </c:pt>
                <c:pt idx="3254">
                  <c:v>1.4198000000000001E-2</c:v>
                </c:pt>
                <c:pt idx="3255">
                  <c:v>4.0694000000000001E-2</c:v>
                </c:pt>
                <c:pt idx="3256">
                  <c:v>4.1329999999999999E-2</c:v>
                </c:pt>
                <c:pt idx="3257">
                  <c:v>4.1052999999999999E-2</c:v>
                </c:pt>
                <c:pt idx="3258">
                  <c:v>4.0779999999999997E-2</c:v>
                </c:pt>
                <c:pt idx="3259">
                  <c:v>4.0511999999999999E-2</c:v>
                </c:pt>
                <c:pt idx="3260">
                  <c:v>4.0249E-2</c:v>
                </c:pt>
                <c:pt idx="3261">
                  <c:v>3.9989999999999998E-2</c:v>
                </c:pt>
                <c:pt idx="3262">
                  <c:v>3.9737000000000001E-2</c:v>
                </c:pt>
                <c:pt idx="3263">
                  <c:v>3.9488000000000002E-2</c:v>
                </c:pt>
                <c:pt idx="3264">
                  <c:v>3.9245000000000002E-2</c:v>
                </c:pt>
                <c:pt idx="3265">
                  <c:v>3.9005999999999999E-2</c:v>
                </c:pt>
                <c:pt idx="3266">
                  <c:v>3.8773000000000002E-2</c:v>
                </c:pt>
                <c:pt idx="3267">
                  <c:v>3.8545000000000003E-2</c:v>
                </c:pt>
                <c:pt idx="3268">
                  <c:v>3.8321000000000001E-2</c:v>
                </c:pt>
                <c:pt idx="3269">
                  <c:v>4.2527000000000002E-2</c:v>
                </c:pt>
                <c:pt idx="3270">
                  <c:v>4.3492000000000003E-2</c:v>
                </c:pt>
                <c:pt idx="3271">
                  <c:v>4.3248000000000002E-2</c:v>
                </c:pt>
                <c:pt idx="3272">
                  <c:v>4.3006999999999997E-2</c:v>
                </c:pt>
                <c:pt idx="3273">
                  <c:v>4.2769000000000001E-2</c:v>
                </c:pt>
                <c:pt idx="3274">
                  <c:v>4.2533000000000001E-2</c:v>
                </c:pt>
                <c:pt idx="3275">
                  <c:v>4.2299000000000003E-2</c:v>
                </c:pt>
                <c:pt idx="3276">
                  <c:v>4.2067E-2</c:v>
                </c:pt>
                <c:pt idx="3277">
                  <c:v>4.1836999999999999E-2</c:v>
                </c:pt>
                <c:pt idx="3278">
                  <c:v>4.1610000000000001E-2</c:v>
                </c:pt>
                <c:pt idx="3279">
                  <c:v>4.1384999999999998E-2</c:v>
                </c:pt>
                <c:pt idx="3280">
                  <c:v>4.1163999999999999E-2</c:v>
                </c:pt>
                <c:pt idx="3281">
                  <c:v>4.0946000000000003E-2</c:v>
                </c:pt>
                <c:pt idx="3282">
                  <c:v>4.0731999999999997E-2</c:v>
                </c:pt>
                <c:pt idx="3283">
                  <c:v>4.0518999999999999E-2</c:v>
                </c:pt>
                <c:pt idx="3284">
                  <c:v>4.0308999999999998E-2</c:v>
                </c:pt>
                <c:pt idx="3285">
                  <c:v>4.0101999999999999E-2</c:v>
                </c:pt>
                <c:pt idx="3286">
                  <c:v>3.9898000000000003E-2</c:v>
                </c:pt>
                <c:pt idx="3287">
                  <c:v>3.9696000000000002E-2</c:v>
                </c:pt>
                <c:pt idx="3288">
                  <c:v>3.9496000000000003E-2</c:v>
                </c:pt>
                <c:pt idx="3289">
                  <c:v>3.9299000000000001E-2</c:v>
                </c:pt>
                <c:pt idx="3290">
                  <c:v>3.9101999999999998E-2</c:v>
                </c:pt>
                <c:pt idx="3291">
                  <c:v>3.8906000000000003E-2</c:v>
                </c:pt>
                <c:pt idx="3292">
                  <c:v>3.8712000000000003E-2</c:v>
                </c:pt>
                <c:pt idx="3293">
                  <c:v>3.8517999999999997E-2</c:v>
                </c:pt>
                <c:pt idx="3294">
                  <c:v>3.8325999999999999E-2</c:v>
                </c:pt>
                <c:pt idx="3295">
                  <c:v>3.8136000000000003E-2</c:v>
                </c:pt>
                <c:pt idx="3296">
                  <c:v>3.7946000000000001E-2</c:v>
                </c:pt>
                <c:pt idx="3297">
                  <c:v>3.7756999999999999E-2</c:v>
                </c:pt>
                <c:pt idx="3298">
                  <c:v>3.7568999999999998E-2</c:v>
                </c:pt>
                <c:pt idx="3299">
                  <c:v>3.7379999999999997E-2</c:v>
                </c:pt>
                <c:pt idx="3300">
                  <c:v>3.7192000000000003E-2</c:v>
                </c:pt>
                <c:pt idx="3301">
                  <c:v>3.7005000000000003E-2</c:v>
                </c:pt>
                <c:pt idx="3302">
                  <c:v>3.6817000000000003E-2</c:v>
                </c:pt>
                <c:pt idx="3303">
                  <c:v>3.6630000000000003E-2</c:v>
                </c:pt>
                <c:pt idx="3304">
                  <c:v>3.6444999999999998E-2</c:v>
                </c:pt>
                <c:pt idx="3305">
                  <c:v>3.6260000000000001E-2</c:v>
                </c:pt>
                <c:pt idx="3306">
                  <c:v>3.6077999999999999E-2</c:v>
                </c:pt>
                <c:pt idx="3307">
                  <c:v>3.5897999999999999E-2</c:v>
                </c:pt>
                <c:pt idx="3308">
                  <c:v>3.5721000000000003E-2</c:v>
                </c:pt>
                <c:pt idx="3309">
                  <c:v>3.5545E-2</c:v>
                </c:pt>
                <c:pt idx="3310">
                  <c:v>3.5372000000000001E-2</c:v>
                </c:pt>
                <c:pt idx="3311">
                  <c:v>3.5201000000000003E-2</c:v>
                </c:pt>
                <c:pt idx="3312">
                  <c:v>3.5029999999999999E-2</c:v>
                </c:pt>
                <c:pt idx="3313">
                  <c:v>3.4861000000000003E-2</c:v>
                </c:pt>
                <c:pt idx="3314">
                  <c:v>3.4693000000000002E-2</c:v>
                </c:pt>
                <c:pt idx="3315">
                  <c:v>3.4526000000000001E-2</c:v>
                </c:pt>
                <c:pt idx="3316">
                  <c:v>3.4359000000000001E-2</c:v>
                </c:pt>
                <c:pt idx="3317">
                  <c:v>3.4190999999999999E-2</c:v>
                </c:pt>
                <c:pt idx="3318">
                  <c:v>3.4022999999999998E-2</c:v>
                </c:pt>
                <c:pt idx="3319">
                  <c:v>3.3855000000000003E-2</c:v>
                </c:pt>
                <c:pt idx="3320">
                  <c:v>3.3688000000000003E-2</c:v>
                </c:pt>
                <c:pt idx="3321">
                  <c:v>3.3521000000000002E-2</c:v>
                </c:pt>
                <c:pt idx="3322">
                  <c:v>3.3355999999999997E-2</c:v>
                </c:pt>
                <c:pt idx="3323">
                  <c:v>3.3190999999999998E-2</c:v>
                </c:pt>
                <c:pt idx="3324">
                  <c:v>3.3029000000000003E-2</c:v>
                </c:pt>
                <c:pt idx="3325">
                  <c:v>3.2869000000000002E-2</c:v>
                </c:pt>
                <c:pt idx="3326">
                  <c:v>3.2710999999999997E-2</c:v>
                </c:pt>
                <c:pt idx="3327">
                  <c:v>3.2554E-2</c:v>
                </c:pt>
                <c:pt idx="3328">
                  <c:v>3.2399999999999998E-2</c:v>
                </c:pt>
                <c:pt idx="3329">
                  <c:v>3.2245999999999997E-2</c:v>
                </c:pt>
                <c:pt idx="3330">
                  <c:v>3.2093999999999998E-2</c:v>
                </c:pt>
                <c:pt idx="3331">
                  <c:v>3.1940999999999997E-2</c:v>
                </c:pt>
                <c:pt idx="3332">
                  <c:v>3.1788999999999998E-2</c:v>
                </c:pt>
                <c:pt idx="3333">
                  <c:v>3.1636999999999998E-2</c:v>
                </c:pt>
                <c:pt idx="3334">
                  <c:v>3.1483999999999998E-2</c:v>
                </c:pt>
                <c:pt idx="3335">
                  <c:v>3.1330999999999998E-2</c:v>
                </c:pt>
                <c:pt idx="3336">
                  <c:v>3.1178000000000001E-2</c:v>
                </c:pt>
                <c:pt idx="3337">
                  <c:v>3.1026000000000001E-2</c:v>
                </c:pt>
                <c:pt idx="3338">
                  <c:v>3.0873999999999999E-2</c:v>
                </c:pt>
                <c:pt idx="3339">
                  <c:v>3.0721999999999999E-2</c:v>
                </c:pt>
                <c:pt idx="3340">
                  <c:v>3.0571000000000001E-2</c:v>
                </c:pt>
                <c:pt idx="3341">
                  <c:v>3.0419999999999999E-2</c:v>
                </c:pt>
                <c:pt idx="3342">
                  <c:v>3.0269000000000001E-2</c:v>
                </c:pt>
                <c:pt idx="3343">
                  <c:v>3.0117000000000001E-2</c:v>
                </c:pt>
                <c:pt idx="3344">
                  <c:v>2.9964999999999999E-2</c:v>
                </c:pt>
                <c:pt idx="3345">
                  <c:v>2.9812999999999999E-2</c:v>
                </c:pt>
                <c:pt idx="3346">
                  <c:v>2.9659000000000001E-2</c:v>
                </c:pt>
                <c:pt idx="3347">
                  <c:v>2.9505E-2</c:v>
                </c:pt>
                <c:pt idx="3348">
                  <c:v>2.9347999999999999E-2</c:v>
                </c:pt>
                <c:pt idx="3349">
                  <c:v>2.9190000000000001E-2</c:v>
                </c:pt>
                <c:pt idx="3350">
                  <c:v>2.903E-2</c:v>
                </c:pt>
                <c:pt idx="3351">
                  <c:v>2.887E-2</c:v>
                </c:pt>
                <c:pt idx="3352">
                  <c:v>2.8708999999999998E-2</c:v>
                </c:pt>
                <c:pt idx="3353">
                  <c:v>2.8549000000000001E-2</c:v>
                </c:pt>
                <c:pt idx="3354">
                  <c:v>2.8389000000000001E-2</c:v>
                </c:pt>
                <c:pt idx="3355">
                  <c:v>2.8229000000000001E-2</c:v>
                </c:pt>
                <c:pt idx="3356">
                  <c:v>2.8070000000000001E-2</c:v>
                </c:pt>
                <c:pt idx="3357">
                  <c:v>2.7910000000000001E-2</c:v>
                </c:pt>
                <c:pt idx="3358">
                  <c:v>2.7748999999999999E-2</c:v>
                </c:pt>
                <c:pt idx="3359">
                  <c:v>2.7588999999999999E-2</c:v>
                </c:pt>
                <c:pt idx="3360">
                  <c:v>2.7428000000000001E-2</c:v>
                </c:pt>
                <c:pt idx="3361">
                  <c:v>2.7268000000000001E-2</c:v>
                </c:pt>
                <c:pt idx="3362">
                  <c:v>2.7109000000000001E-2</c:v>
                </c:pt>
                <c:pt idx="3363">
                  <c:v>2.6952E-2</c:v>
                </c:pt>
                <c:pt idx="3364">
                  <c:v>2.6796E-2</c:v>
                </c:pt>
                <c:pt idx="3365">
                  <c:v>2.6641000000000001E-2</c:v>
                </c:pt>
                <c:pt idx="3366">
                  <c:v>2.8922E-2</c:v>
                </c:pt>
                <c:pt idx="3367">
                  <c:v>3.0306E-2</c:v>
                </c:pt>
                <c:pt idx="3368">
                  <c:v>3.5131000000000003E-2</c:v>
                </c:pt>
                <c:pt idx="3369">
                  <c:v>3.8951E-2</c:v>
                </c:pt>
                <c:pt idx="3370">
                  <c:v>3.8855000000000001E-2</c:v>
                </c:pt>
                <c:pt idx="3371">
                  <c:v>3.8629999999999998E-2</c:v>
                </c:pt>
                <c:pt idx="3372">
                  <c:v>3.8406000000000003E-2</c:v>
                </c:pt>
                <c:pt idx="3373">
                  <c:v>3.8181E-2</c:v>
                </c:pt>
                <c:pt idx="3374">
                  <c:v>3.7955000000000003E-2</c:v>
                </c:pt>
                <c:pt idx="3375">
                  <c:v>3.7726000000000003E-2</c:v>
                </c:pt>
                <c:pt idx="3376">
                  <c:v>3.7494E-2</c:v>
                </c:pt>
                <c:pt idx="3377">
                  <c:v>3.7259E-2</c:v>
                </c:pt>
                <c:pt idx="3378">
                  <c:v>3.7019000000000003E-2</c:v>
                </c:pt>
                <c:pt idx="3379">
                  <c:v>3.6776999999999997E-2</c:v>
                </c:pt>
                <c:pt idx="3380">
                  <c:v>3.6532000000000002E-2</c:v>
                </c:pt>
                <c:pt idx="3381">
                  <c:v>3.6284999999999998E-2</c:v>
                </c:pt>
                <c:pt idx="3382">
                  <c:v>3.6039000000000002E-2</c:v>
                </c:pt>
                <c:pt idx="3383">
                  <c:v>3.5793999999999999E-2</c:v>
                </c:pt>
                <c:pt idx="3384">
                  <c:v>3.5550999999999999E-2</c:v>
                </c:pt>
                <c:pt idx="3385">
                  <c:v>3.5310000000000001E-2</c:v>
                </c:pt>
                <c:pt idx="3386">
                  <c:v>3.5071999999999999E-2</c:v>
                </c:pt>
                <c:pt idx="3387">
                  <c:v>3.4835999999999999E-2</c:v>
                </c:pt>
                <c:pt idx="3388">
                  <c:v>3.4604000000000003E-2</c:v>
                </c:pt>
                <c:pt idx="3389">
                  <c:v>3.4373000000000001E-2</c:v>
                </c:pt>
                <c:pt idx="3390">
                  <c:v>3.4145000000000002E-2</c:v>
                </c:pt>
                <c:pt idx="3391">
                  <c:v>3.3918999999999998E-2</c:v>
                </c:pt>
                <c:pt idx="3392">
                  <c:v>3.3695000000000003E-2</c:v>
                </c:pt>
                <c:pt idx="3393">
                  <c:v>3.3471000000000001E-2</c:v>
                </c:pt>
                <c:pt idx="3394">
                  <c:v>3.3245999999999998E-2</c:v>
                </c:pt>
                <c:pt idx="3395">
                  <c:v>3.3021000000000002E-2</c:v>
                </c:pt>
                <c:pt idx="3396">
                  <c:v>3.2793999999999997E-2</c:v>
                </c:pt>
                <c:pt idx="3397">
                  <c:v>3.2566999999999999E-2</c:v>
                </c:pt>
                <c:pt idx="3398">
                  <c:v>3.2340000000000001E-2</c:v>
                </c:pt>
                <c:pt idx="3399">
                  <c:v>3.2113000000000003E-2</c:v>
                </c:pt>
                <c:pt idx="3400">
                  <c:v>3.1884999999999997E-2</c:v>
                </c:pt>
                <c:pt idx="3401">
                  <c:v>3.1656999999999998E-2</c:v>
                </c:pt>
                <c:pt idx="3402">
                  <c:v>3.1426999999999997E-2</c:v>
                </c:pt>
                <c:pt idx="3403">
                  <c:v>3.1198E-2</c:v>
                </c:pt>
                <c:pt idx="3404">
                  <c:v>3.0967999999999999E-2</c:v>
                </c:pt>
                <c:pt idx="3405">
                  <c:v>3.0738000000000001E-2</c:v>
                </c:pt>
                <c:pt idx="3406">
                  <c:v>3.0506999999999999E-2</c:v>
                </c:pt>
                <c:pt idx="3407">
                  <c:v>3.0276000000000001E-2</c:v>
                </c:pt>
                <c:pt idx="3408">
                  <c:v>3.0044000000000001E-2</c:v>
                </c:pt>
                <c:pt idx="3409">
                  <c:v>2.9811000000000001E-2</c:v>
                </c:pt>
                <c:pt idx="3410">
                  <c:v>2.9578E-2</c:v>
                </c:pt>
                <c:pt idx="3411">
                  <c:v>2.9343999999999999E-2</c:v>
                </c:pt>
                <c:pt idx="3412">
                  <c:v>2.9107999999999998E-2</c:v>
                </c:pt>
                <c:pt idx="3413">
                  <c:v>2.8871000000000001E-2</c:v>
                </c:pt>
                <c:pt idx="3414">
                  <c:v>2.8632000000000001E-2</c:v>
                </c:pt>
                <c:pt idx="3415">
                  <c:v>2.8392000000000001E-2</c:v>
                </c:pt>
                <c:pt idx="3416">
                  <c:v>2.8150000000000001E-2</c:v>
                </c:pt>
                <c:pt idx="3417">
                  <c:v>2.7907999999999999E-2</c:v>
                </c:pt>
                <c:pt idx="3418">
                  <c:v>2.7666E-2</c:v>
                </c:pt>
                <c:pt idx="3419">
                  <c:v>2.7422999999999999E-2</c:v>
                </c:pt>
                <c:pt idx="3420">
                  <c:v>2.7178999999999998E-2</c:v>
                </c:pt>
                <c:pt idx="3421">
                  <c:v>2.6934E-2</c:v>
                </c:pt>
                <c:pt idx="3422">
                  <c:v>2.6688E-2</c:v>
                </c:pt>
                <c:pt idx="3423">
                  <c:v>2.6443000000000001E-2</c:v>
                </c:pt>
                <c:pt idx="3424">
                  <c:v>2.6199E-2</c:v>
                </c:pt>
                <c:pt idx="3425">
                  <c:v>2.5957000000000001E-2</c:v>
                </c:pt>
                <c:pt idx="3426">
                  <c:v>2.5718000000000001E-2</c:v>
                </c:pt>
                <c:pt idx="3427">
                  <c:v>2.5482999999999999E-2</c:v>
                </c:pt>
                <c:pt idx="3428">
                  <c:v>2.5252E-2</c:v>
                </c:pt>
                <c:pt idx="3429">
                  <c:v>2.5024999999999999E-2</c:v>
                </c:pt>
                <c:pt idx="3430">
                  <c:v>2.4802000000000001E-2</c:v>
                </c:pt>
                <c:pt idx="3431">
                  <c:v>2.4583000000000001E-2</c:v>
                </c:pt>
                <c:pt idx="3432">
                  <c:v>2.4365999999999999E-2</c:v>
                </c:pt>
                <c:pt idx="3433">
                  <c:v>2.4150999999999999E-2</c:v>
                </c:pt>
                <c:pt idx="3434">
                  <c:v>2.3938000000000001E-2</c:v>
                </c:pt>
                <c:pt idx="3435">
                  <c:v>2.3726000000000001E-2</c:v>
                </c:pt>
                <c:pt idx="3436">
                  <c:v>2.3515999999999999E-2</c:v>
                </c:pt>
                <c:pt idx="3437">
                  <c:v>2.3306E-2</c:v>
                </c:pt>
                <c:pt idx="3438">
                  <c:v>2.3098E-2</c:v>
                </c:pt>
                <c:pt idx="3439">
                  <c:v>2.2891000000000002E-2</c:v>
                </c:pt>
                <c:pt idx="3440">
                  <c:v>2.2683999999999999E-2</c:v>
                </c:pt>
                <c:pt idx="3441">
                  <c:v>2.2478000000000001E-2</c:v>
                </c:pt>
                <c:pt idx="3442">
                  <c:v>2.2273000000000001E-2</c:v>
                </c:pt>
                <c:pt idx="3443">
                  <c:v>2.2067E-2</c:v>
                </c:pt>
                <c:pt idx="3444">
                  <c:v>2.1861999999999999E-2</c:v>
                </c:pt>
                <c:pt idx="3445">
                  <c:v>2.1656999999999999E-2</c:v>
                </c:pt>
                <c:pt idx="3446">
                  <c:v>2.1451999999999999E-2</c:v>
                </c:pt>
                <c:pt idx="3447">
                  <c:v>2.1246999999999999E-2</c:v>
                </c:pt>
                <c:pt idx="3448">
                  <c:v>2.1042000000000002E-2</c:v>
                </c:pt>
                <c:pt idx="3449">
                  <c:v>2.0839E-2</c:v>
                </c:pt>
                <c:pt idx="3450">
                  <c:v>2.0636000000000002E-2</c:v>
                </c:pt>
                <c:pt idx="3451">
                  <c:v>2.0434000000000001E-2</c:v>
                </c:pt>
                <c:pt idx="3452">
                  <c:v>2.0235E-2</c:v>
                </c:pt>
                <c:pt idx="3453">
                  <c:v>2.0038E-2</c:v>
                </c:pt>
                <c:pt idx="3454">
                  <c:v>1.9843E-2</c:v>
                </c:pt>
                <c:pt idx="3455">
                  <c:v>1.9650999999999998E-2</c:v>
                </c:pt>
                <c:pt idx="3456">
                  <c:v>1.9459000000000001E-2</c:v>
                </c:pt>
                <c:pt idx="3457">
                  <c:v>1.9269000000000001E-2</c:v>
                </c:pt>
                <c:pt idx="3458">
                  <c:v>1.9078999999999999E-2</c:v>
                </c:pt>
                <c:pt idx="3459">
                  <c:v>1.8890000000000001E-2</c:v>
                </c:pt>
                <c:pt idx="3460">
                  <c:v>1.8700000000000001E-2</c:v>
                </c:pt>
                <c:pt idx="3461">
                  <c:v>1.8512000000000001E-2</c:v>
                </c:pt>
                <c:pt idx="3462">
                  <c:v>1.8324E-2</c:v>
                </c:pt>
                <c:pt idx="3463">
                  <c:v>1.8137E-2</c:v>
                </c:pt>
                <c:pt idx="3464">
                  <c:v>1.7950000000000001E-2</c:v>
                </c:pt>
                <c:pt idx="3465">
                  <c:v>1.7763000000000001E-2</c:v>
                </c:pt>
                <c:pt idx="3466">
                  <c:v>1.7576000000000001E-2</c:v>
                </c:pt>
                <c:pt idx="3467">
                  <c:v>1.7388000000000001E-2</c:v>
                </c:pt>
                <c:pt idx="3468">
                  <c:v>1.7201000000000001E-2</c:v>
                </c:pt>
                <c:pt idx="3469">
                  <c:v>1.7014000000000001E-2</c:v>
                </c:pt>
                <c:pt idx="3470">
                  <c:v>1.6827999999999999E-2</c:v>
                </c:pt>
                <c:pt idx="3471">
                  <c:v>1.6643000000000002E-2</c:v>
                </c:pt>
                <c:pt idx="3472">
                  <c:v>1.6459000000000001E-2</c:v>
                </c:pt>
                <c:pt idx="3473">
                  <c:v>1.6275000000000001E-2</c:v>
                </c:pt>
                <c:pt idx="3474">
                  <c:v>1.6091999999999999E-2</c:v>
                </c:pt>
                <c:pt idx="3475">
                  <c:v>1.5907999999999999E-2</c:v>
                </c:pt>
                <c:pt idx="3476">
                  <c:v>1.5724999999999999E-2</c:v>
                </c:pt>
                <c:pt idx="3477">
                  <c:v>1.5543E-2</c:v>
                </c:pt>
                <c:pt idx="3478">
                  <c:v>1.5361E-2</c:v>
                </c:pt>
                <c:pt idx="3479">
                  <c:v>1.5181E-2</c:v>
                </c:pt>
                <c:pt idx="3480">
                  <c:v>1.5002E-2</c:v>
                </c:pt>
                <c:pt idx="3481">
                  <c:v>1.4825E-2</c:v>
                </c:pt>
                <c:pt idx="3482">
                  <c:v>1.4649000000000001E-2</c:v>
                </c:pt>
                <c:pt idx="3483">
                  <c:v>1.4475E-2</c:v>
                </c:pt>
                <c:pt idx="3484">
                  <c:v>1.4300999999999999E-2</c:v>
                </c:pt>
                <c:pt idx="3485">
                  <c:v>1.4128999999999999E-2</c:v>
                </c:pt>
                <c:pt idx="3486">
                  <c:v>1.3958E-2</c:v>
                </c:pt>
                <c:pt idx="3487">
                  <c:v>1.3788E-2</c:v>
                </c:pt>
                <c:pt idx="3488">
                  <c:v>1.3618999999999999E-2</c:v>
                </c:pt>
                <c:pt idx="3489">
                  <c:v>1.3452E-2</c:v>
                </c:pt>
                <c:pt idx="3490">
                  <c:v>1.3285999999999999E-2</c:v>
                </c:pt>
                <c:pt idx="3491">
                  <c:v>1.312E-2</c:v>
                </c:pt>
                <c:pt idx="3492">
                  <c:v>1.2956000000000001E-2</c:v>
                </c:pt>
                <c:pt idx="3493">
                  <c:v>1.2792E-2</c:v>
                </c:pt>
                <c:pt idx="3494">
                  <c:v>1.2629E-2</c:v>
                </c:pt>
                <c:pt idx="3495">
                  <c:v>1.2466E-2</c:v>
                </c:pt>
                <c:pt idx="3496">
                  <c:v>1.2305E-2</c:v>
                </c:pt>
                <c:pt idx="3497">
                  <c:v>1.2145E-2</c:v>
                </c:pt>
                <c:pt idx="3498">
                  <c:v>1.1986999999999999E-2</c:v>
                </c:pt>
                <c:pt idx="3499">
                  <c:v>1.1831E-2</c:v>
                </c:pt>
                <c:pt idx="3500">
                  <c:v>1.1677999999999999E-2</c:v>
                </c:pt>
                <c:pt idx="3501">
                  <c:v>1.1528E-2</c:v>
                </c:pt>
                <c:pt idx="3502">
                  <c:v>1.1379999999999999E-2</c:v>
                </c:pt>
                <c:pt idx="3503">
                  <c:v>1.1235E-2</c:v>
                </c:pt>
                <c:pt idx="3504">
                  <c:v>1.1091E-2</c:v>
                </c:pt>
                <c:pt idx="3505">
                  <c:v>1.095E-2</c:v>
                </c:pt>
                <c:pt idx="3506">
                  <c:v>1.081E-2</c:v>
                </c:pt>
                <c:pt idx="3507">
                  <c:v>1.0673E-2</c:v>
                </c:pt>
                <c:pt idx="3508">
                  <c:v>1.0538E-2</c:v>
                </c:pt>
                <c:pt idx="3509">
                  <c:v>1.0404999999999999E-2</c:v>
                </c:pt>
                <c:pt idx="3510">
                  <c:v>1.0274E-2</c:v>
                </c:pt>
                <c:pt idx="3511">
                  <c:v>1.0144E-2</c:v>
                </c:pt>
                <c:pt idx="3512">
                  <c:v>1.0016000000000001E-2</c:v>
                </c:pt>
                <c:pt idx="3513">
                  <c:v>9.8896000000000001E-3</c:v>
                </c:pt>
                <c:pt idx="3514">
                  <c:v>9.7651999999999999E-3</c:v>
                </c:pt>
                <c:pt idx="3515">
                  <c:v>9.6428E-3</c:v>
                </c:pt>
                <c:pt idx="3516">
                  <c:v>9.5226000000000009E-3</c:v>
                </c:pt>
                <c:pt idx="3517">
                  <c:v>9.4046000000000008E-3</c:v>
                </c:pt>
                <c:pt idx="3518">
                  <c:v>9.2887000000000004E-3</c:v>
                </c:pt>
                <c:pt idx="3519">
                  <c:v>9.1743999999999992E-3</c:v>
                </c:pt>
                <c:pt idx="3520">
                  <c:v>9.0615000000000001E-3</c:v>
                </c:pt>
                <c:pt idx="3521">
                  <c:v>8.9499000000000002E-3</c:v>
                </c:pt>
                <c:pt idx="3522">
                  <c:v>8.8392999999999996E-3</c:v>
                </c:pt>
                <c:pt idx="3523">
                  <c:v>8.7299999999999999E-3</c:v>
                </c:pt>
                <c:pt idx="3524">
                  <c:v>8.6221000000000006E-3</c:v>
                </c:pt>
                <c:pt idx="3525">
                  <c:v>8.5155000000000005E-3</c:v>
                </c:pt>
                <c:pt idx="3526">
                  <c:v>8.4104000000000002E-3</c:v>
                </c:pt>
                <c:pt idx="3527">
                  <c:v>8.3067999999999996E-3</c:v>
                </c:pt>
                <c:pt idx="3528">
                  <c:v>8.2045999999999994E-3</c:v>
                </c:pt>
                <c:pt idx="3529">
                  <c:v>8.1040000000000001E-3</c:v>
                </c:pt>
                <c:pt idx="3530">
                  <c:v>8.0047999999999994E-3</c:v>
                </c:pt>
                <c:pt idx="3531">
                  <c:v>7.9071000000000002E-3</c:v>
                </c:pt>
                <c:pt idx="3532">
                  <c:v>7.8111999999999999E-3</c:v>
                </c:pt>
                <c:pt idx="3533">
                  <c:v>7.7171000000000002E-3</c:v>
                </c:pt>
                <c:pt idx="3534">
                  <c:v>7.6251000000000001E-3</c:v>
                </c:pt>
                <c:pt idx="3535">
                  <c:v>7.5355999999999999E-3</c:v>
                </c:pt>
                <c:pt idx="3536">
                  <c:v>8.0348999999999993E-3</c:v>
                </c:pt>
                <c:pt idx="3537">
                  <c:v>1.0030000000000001E-2</c:v>
                </c:pt>
                <c:pt idx="3538">
                  <c:v>9.9305000000000001E-3</c:v>
                </c:pt>
                <c:pt idx="3539">
                  <c:v>9.8329000000000003E-3</c:v>
                </c:pt>
                <c:pt idx="3540">
                  <c:v>9.7371000000000003E-3</c:v>
                </c:pt>
                <c:pt idx="3541">
                  <c:v>9.6428E-3</c:v>
                </c:pt>
                <c:pt idx="3542">
                  <c:v>9.5496999999999995E-3</c:v>
                </c:pt>
                <c:pt idx="3543">
                  <c:v>9.4576999999999994E-3</c:v>
                </c:pt>
                <c:pt idx="3544">
                  <c:v>9.3667000000000004E-3</c:v>
                </c:pt>
                <c:pt idx="3545">
                  <c:v>9.2765999999999994E-3</c:v>
                </c:pt>
                <c:pt idx="3546">
                  <c:v>9.1874999999999995E-3</c:v>
                </c:pt>
                <c:pt idx="3547">
                  <c:v>9.0992999999999994E-3</c:v>
                </c:pt>
                <c:pt idx="3548">
                  <c:v>9.0124000000000003E-3</c:v>
                </c:pt>
                <c:pt idx="3549">
                  <c:v>8.9266999999999992E-3</c:v>
                </c:pt>
                <c:pt idx="3550">
                  <c:v>8.8424000000000003E-3</c:v>
                </c:pt>
                <c:pt idx="3551">
                  <c:v>8.7589999999999994E-3</c:v>
                </c:pt>
                <c:pt idx="3552">
                  <c:v>8.6765000000000002E-3</c:v>
                </c:pt>
                <c:pt idx="3553">
                  <c:v>8.5946000000000009E-3</c:v>
                </c:pt>
                <c:pt idx="3554">
                  <c:v>8.5135000000000002E-3</c:v>
                </c:pt>
                <c:pt idx="3555">
                  <c:v>8.4334000000000006E-3</c:v>
                </c:pt>
                <c:pt idx="3556">
                  <c:v>8.3543000000000003E-3</c:v>
                </c:pt>
                <c:pt idx="3557">
                  <c:v>8.2764999999999991E-3</c:v>
                </c:pt>
                <c:pt idx="3558">
                  <c:v>8.2001000000000001E-3</c:v>
                </c:pt>
                <c:pt idx="3559">
                  <c:v>8.1250999999999997E-3</c:v>
                </c:pt>
                <c:pt idx="3560">
                  <c:v>8.0516000000000008E-3</c:v>
                </c:pt>
                <c:pt idx="3561">
                  <c:v>7.9793999999999993E-3</c:v>
                </c:pt>
                <c:pt idx="3562">
                  <c:v>7.9083999999999995E-3</c:v>
                </c:pt>
                <c:pt idx="3563">
                  <c:v>7.8382999999999994E-3</c:v>
                </c:pt>
                <c:pt idx="3564">
                  <c:v>7.7691000000000001E-3</c:v>
                </c:pt>
                <c:pt idx="3565">
                  <c:v>7.7006000000000002E-3</c:v>
                </c:pt>
                <c:pt idx="3566">
                  <c:v>7.6325999999999998E-3</c:v>
                </c:pt>
                <c:pt idx="3567">
                  <c:v>7.5652000000000002E-3</c:v>
                </c:pt>
                <c:pt idx="3568">
                  <c:v>7.4985E-3</c:v>
                </c:pt>
                <c:pt idx="3569">
                  <c:v>7.4326000000000001E-3</c:v>
                </c:pt>
                <c:pt idx="3570">
                  <c:v>7.3674999999999999E-3</c:v>
                </c:pt>
                <c:pt idx="3571">
                  <c:v>7.3033000000000004E-3</c:v>
                </c:pt>
                <c:pt idx="3572">
                  <c:v>7.2398999999999996E-3</c:v>
                </c:pt>
                <c:pt idx="3573">
                  <c:v>7.1773000000000002E-3</c:v>
                </c:pt>
                <c:pt idx="3574">
                  <c:v>7.1157E-3</c:v>
                </c:pt>
                <c:pt idx="3575">
                  <c:v>7.0549999999999996E-3</c:v>
                </c:pt>
                <c:pt idx="3576">
                  <c:v>6.9955E-3</c:v>
                </c:pt>
                <c:pt idx="3577">
                  <c:v>6.9369000000000002E-3</c:v>
                </c:pt>
                <c:pt idx="3578">
                  <c:v>6.8792000000000002E-3</c:v>
                </c:pt>
                <c:pt idx="3579">
                  <c:v>6.8224000000000002E-3</c:v>
                </c:pt>
                <c:pt idx="3580">
                  <c:v>6.7664999999999999E-3</c:v>
                </c:pt>
                <c:pt idx="3581">
                  <c:v>6.7114000000000002E-3</c:v>
                </c:pt>
                <c:pt idx="3582">
                  <c:v>6.6573999999999999E-3</c:v>
                </c:pt>
                <c:pt idx="3583">
                  <c:v>6.6042999999999996E-3</c:v>
                </c:pt>
                <c:pt idx="3584">
                  <c:v>6.5522000000000002E-3</c:v>
                </c:pt>
                <c:pt idx="3585">
                  <c:v>6.5008000000000002E-3</c:v>
                </c:pt>
                <c:pt idx="3586">
                  <c:v>6.4501999999999997E-3</c:v>
                </c:pt>
                <c:pt idx="3587">
                  <c:v>6.4002E-3</c:v>
                </c:pt>
                <c:pt idx="3588">
                  <c:v>6.3508999999999996E-3</c:v>
                </c:pt>
                <c:pt idx="3589">
                  <c:v>6.3020999999999997E-3</c:v>
                </c:pt>
                <c:pt idx="3590">
                  <c:v>6.2538000000000003E-3</c:v>
                </c:pt>
                <c:pt idx="3591">
                  <c:v>6.2061E-3</c:v>
                </c:pt>
                <c:pt idx="3592">
                  <c:v>5.6552999999999999E-2</c:v>
                </c:pt>
                <c:pt idx="3593">
                  <c:v>5.6097000000000001E-2</c:v>
                </c:pt>
                <c:pt idx="3594">
                  <c:v>5.5648999999999997E-2</c:v>
                </c:pt>
                <c:pt idx="3595">
                  <c:v>5.5206999999999999E-2</c:v>
                </c:pt>
                <c:pt idx="3596">
                  <c:v>5.4772000000000001E-2</c:v>
                </c:pt>
                <c:pt idx="3597">
                  <c:v>5.4342000000000001E-2</c:v>
                </c:pt>
                <c:pt idx="3598">
                  <c:v>5.3918000000000001E-2</c:v>
                </c:pt>
                <c:pt idx="3599">
                  <c:v>5.3499999999999999E-2</c:v>
                </c:pt>
                <c:pt idx="3600">
                  <c:v>5.3088000000000003E-2</c:v>
                </c:pt>
                <c:pt idx="3601">
                  <c:v>5.2682E-2</c:v>
                </c:pt>
                <c:pt idx="3602">
                  <c:v>5.2283000000000003E-2</c:v>
                </c:pt>
                <c:pt idx="3603">
                  <c:v>5.1889999999999999E-2</c:v>
                </c:pt>
                <c:pt idx="3604">
                  <c:v>5.1504000000000001E-2</c:v>
                </c:pt>
                <c:pt idx="3605">
                  <c:v>5.1124999999999997E-2</c:v>
                </c:pt>
                <c:pt idx="3606">
                  <c:v>5.0751999999999999E-2</c:v>
                </c:pt>
                <c:pt idx="3607">
                  <c:v>5.0383999999999998E-2</c:v>
                </c:pt>
                <c:pt idx="3608">
                  <c:v>5.0022999999999998E-2</c:v>
                </c:pt>
                <c:pt idx="3609">
                  <c:v>4.9666000000000002E-2</c:v>
                </c:pt>
                <c:pt idx="3610">
                  <c:v>4.9313999999999997E-2</c:v>
                </c:pt>
                <c:pt idx="3611">
                  <c:v>4.8966000000000003E-2</c:v>
                </c:pt>
                <c:pt idx="3612">
                  <c:v>4.8620999999999998E-2</c:v>
                </c:pt>
                <c:pt idx="3613">
                  <c:v>4.8280999999999998E-2</c:v>
                </c:pt>
                <c:pt idx="3614">
                  <c:v>4.7946999999999997E-2</c:v>
                </c:pt>
                <c:pt idx="3615">
                  <c:v>4.7618000000000001E-2</c:v>
                </c:pt>
                <c:pt idx="3616">
                  <c:v>4.7294999999999997E-2</c:v>
                </c:pt>
                <c:pt idx="3617">
                  <c:v>4.6975999999999997E-2</c:v>
                </c:pt>
                <c:pt idx="3618">
                  <c:v>4.6661000000000001E-2</c:v>
                </c:pt>
                <c:pt idx="3619">
                  <c:v>4.6350000000000002E-2</c:v>
                </c:pt>
                <c:pt idx="3620">
                  <c:v>4.6043000000000001E-2</c:v>
                </c:pt>
                <c:pt idx="3621">
                  <c:v>4.5740999999999997E-2</c:v>
                </c:pt>
                <c:pt idx="3622">
                  <c:v>4.5443999999999998E-2</c:v>
                </c:pt>
                <c:pt idx="3623">
                  <c:v>4.5152999999999999E-2</c:v>
                </c:pt>
                <c:pt idx="3624">
                  <c:v>4.4866000000000003E-2</c:v>
                </c:pt>
                <c:pt idx="3625">
                  <c:v>4.4585E-2</c:v>
                </c:pt>
                <c:pt idx="3626">
                  <c:v>4.4309000000000001E-2</c:v>
                </c:pt>
                <c:pt idx="3627">
                  <c:v>4.4035999999999999E-2</c:v>
                </c:pt>
                <c:pt idx="3628">
                  <c:v>4.3767E-2</c:v>
                </c:pt>
                <c:pt idx="3629">
                  <c:v>4.3500999999999998E-2</c:v>
                </c:pt>
                <c:pt idx="3630">
                  <c:v>4.3237999999999999E-2</c:v>
                </c:pt>
                <c:pt idx="3631">
                  <c:v>4.2978000000000002E-2</c:v>
                </c:pt>
                <c:pt idx="3632">
                  <c:v>4.2722000000000003E-2</c:v>
                </c:pt>
                <c:pt idx="3633">
                  <c:v>4.2469E-2</c:v>
                </c:pt>
                <c:pt idx="3634">
                  <c:v>4.2219E-2</c:v>
                </c:pt>
                <c:pt idx="3635">
                  <c:v>4.1971000000000001E-2</c:v>
                </c:pt>
                <c:pt idx="3636">
                  <c:v>4.1725999999999999E-2</c:v>
                </c:pt>
                <c:pt idx="3637">
                  <c:v>4.1482999999999999E-2</c:v>
                </c:pt>
                <c:pt idx="3638">
                  <c:v>4.1241E-2</c:v>
                </c:pt>
                <c:pt idx="3639">
                  <c:v>4.1001000000000003E-2</c:v>
                </c:pt>
                <c:pt idx="3640">
                  <c:v>4.0762E-2</c:v>
                </c:pt>
                <c:pt idx="3641">
                  <c:v>4.0524999999999999E-2</c:v>
                </c:pt>
                <c:pt idx="3642">
                  <c:v>4.0291E-2</c:v>
                </c:pt>
                <c:pt idx="3643">
                  <c:v>4.0058999999999997E-2</c:v>
                </c:pt>
                <c:pt idx="3644">
                  <c:v>3.9829000000000003E-2</c:v>
                </c:pt>
                <c:pt idx="3645">
                  <c:v>3.9602999999999999E-2</c:v>
                </c:pt>
                <c:pt idx="3646">
                  <c:v>3.9379999999999998E-2</c:v>
                </c:pt>
                <c:pt idx="3647">
                  <c:v>3.9158999999999999E-2</c:v>
                </c:pt>
                <c:pt idx="3648">
                  <c:v>3.8941000000000003E-2</c:v>
                </c:pt>
                <c:pt idx="3649">
                  <c:v>3.8725000000000002E-2</c:v>
                </c:pt>
                <c:pt idx="3650">
                  <c:v>3.8510999999999997E-2</c:v>
                </c:pt>
                <c:pt idx="3651">
                  <c:v>3.8297999999999999E-2</c:v>
                </c:pt>
                <c:pt idx="3652">
                  <c:v>3.8086000000000002E-2</c:v>
                </c:pt>
                <c:pt idx="3653">
                  <c:v>3.7874999999999999E-2</c:v>
                </c:pt>
                <c:pt idx="3654">
                  <c:v>3.7664000000000003E-2</c:v>
                </c:pt>
                <c:pt idx="3655">
                  <c:v>3.7453E-2</c:v>
                </c:pt>
                <c:pt idx="3656">
                  <c:v>3.7241999999999997E-2</c:v>
                </c:pt>
                <c:pt idx="3657">
                  <c:v>3.7032000000000002E-2</c:v>
                </c:pt>
                <c:pt idx="3658">
                  <c:v>3.6822000000000001E-2</c:v>
                </c:pt>
                <c:pt idx="3659">
                  <c:v>3.6611999999999999E-2</c:v>
                </c:pt>
                <c:pt idx="3660">
                  <c:v>3.6402999999999998E-2</c:v>
                </c:pt>
                <c:pt idx="3661">
                  <c:v>3.6193000000000003E-2</c:v>
                </c:pt>
                <c:pt idx="3662">
                  <c:v>3.5983000000000001E-2</c:v>
                </c:pt>
                <c:pt idx="3663">
                  <c:v>3.5772999999999999E-2</c:v>
                </c:pt>
                <c:pt idx="3664">
                  <c:v>3.5563999999999998E-2</c:v>
                </c:pt>
                <c:pt idx="3665">
                  <c:v>3.5355999999999999E-2</c:v>
                </c:pt>
                <c:pt idx="3666">
                  <c:v>3.5151000000000002E-2</c:v>
                </c:pt>
                <c:pt idx="3667">
                  <c:v>3.4946999999999999E-2</c:v>
                </c:pt>
                <c:pt idx="3668">
                  <c:v>3.4747E-2</c:v>
                </c:pt>
                <c:pt idx="3669">
                  <c:v>3.4549000000000003E-2</c:v>
                </c:pt>
                <c:pt idx="3670">
                  <c:v>3.4353000000000002E-2</c:v>
                </c:pt>
                <c:pt idx="3671">
                  <c:v>3.4160000000000003E-2</c:v>
                </c:pt>
                <c:pt idx="3672">
                  <c:v>3.3968999999999999E-2</c:v>
                </c:pt>
                <c:pt idx="3673">
                  <c:v>3.3779999999999998E-2</c:v>
                </c:pt>
                <c:pt idx="3674">
                  <c:v>3.3591999999999997E-2</c:v>
                </c:pt>
                <c:pt idx="3675">
                  <c:v>3.3405999999999998E-2</c:v>
                </c:pt>
                <c:pt idx="3676">
                  <c:v>3.3221000000000001E-2</c:v>
                </c:pt>
                <c:pt idx="3677">
                  <c:v>3.3037999999999998E-2</c:v>
                </c:pt>
                <c:pt idx="3678">
                  <c:v>3.2855000000000002E-2</c:v>
                </c:pt>
                <c:pt idx="3679">
                  <c:v>3.2673000000000001E-2</c:v>
                </c:pt>
                <c:pt idx="3680">
                  <c:v>3.2493000000000001E-2</c:v>
                </c:pt>
                <c:pt idx="3681">
                  <c:v>3.2313000000000001E-2</c:v>
                </c:pt>
                <c:pt idx="3682">
                  <c:v>3.2134000000000003E-2</c:v>
                </c:pt>
                <c:pt idx="3683">
                  <c:v>3.1955999999999998E-2</c:v>
                </c:pt>
                <c:pt idx="3684">
                  <c:v>3.1778000000000001E-2</c:v>
                </c:pt>
                <c:pt idx="3685">
                  <c:v>3.1600000000000003E-2</c:v>
                </c:pt>
                <c:pt idx="3686">
                  <c:v>3.1423E-2</c:v>
                </c:pt>
                <c:pt idx="3687">
                  <c:v>3.1245999999999999E-2</c:v>
                </c:pt>
                <c:pt idx="3688">
                  <c:v>3.1071000000000001E-2</c:v>
                </c:pt>
                <c:pt idx="3689">
                  <c:v>3.0896E-2</c:v>
                </c:pt>
                <c:pt idx="3690">
                  <c:v>3.0721999999999999E-2</c:v>
                </c:pt>
                <c:pt idx="3691">
                  <c:v>3.0549E-2</c:v>
                </c:pt>
                <c:pt idx="3692">
                  <c:v>3.0374999999999999E-2</c:v>
                </c:pt>
                <c:pt idx="3693">
                  <c:v>3.0200999999999999E-2</c:v>
                </c:pt>
                <c:pt idx="3694">
                  <c:v>3.0027000000000002E-2</c:v>
                </c:pt>
                <c:pt idx="3695">
                  <c:v>2.9850999999999999E-2</c:v>
                </c:pt>
                <c:pt idx="3696">
                  <c:v>2.9675E-2</c:v>
                </c:pt>
                <c:pt idx="3697">
                  <c:v>2.9499000000000001E-2</c:v>
                </c:pt>
                <c:pt idx="3698">
                  <c:v>2.9322999999999998E-2</c:v>
                </c:pt>
                <c:pt idx="3699">
                  <c:v>2.9149000000000001E-2</c:v>
                </c:pt>
                <c:pt idx="3700">
                  <c:v>2.8975999999999998E-2</c:v>
                </c:pt>
                <c:pt idx="3701">
                  <c:v>2.8805999999999998E-2</c:v>
                </c:pt>
                <c:pt idx="3702">
                  <c:v>2.8636999999999999E-2</c:v>
                </c:pt>
                <c:pt idx="3703">
                  <c:v>2.8471E-2</c:v>
                </c:pt>
                <c:pt idx="3704">
                  <c:v>2.8306999999999999E-2</c:v>
                </c:pt>
                <c:pt idx="3705">
                  <c:v>2.8143000000000001E-2</c:v>
                </c:pt>
                <c:pt idx="3706">
                  <c:v>2.7980999999999999E-2</c:v>
                </c:pt>
                <c:pt idx="3707">
                  <c:v>2.7819E-2</c:v>
                </c:pt>
                <c:pt idx="3708">
                  <c:v>2.7657999999999999E-2</c:v>
                </c:pt>
                <c:pt idx="3709">
                  <c:v>2.7497000000000001E-2</c:v>
                </c:pt>
                <c:pt idx="3710">
                  <c:v>2.7337E-2</c:v>
                </c:pt>
                <c:pt idx="3711">
                  <c:v>2.7178000000000001E-2</c:v>
                </c:pt>
                <c:pt idx="3712">
                  <c:v>2.7021E-2</c:v>
                </c:pt>
                <c:pt idx="3713">
                  <c:v>2.6863000000000001E-2</c:v>
                </c:pt>
                <c:pt idx="3714">
                  <c:v>2.6706000000000001E-2</c:v>
                </c:pt>
                <c:pt idx="3715">
                  <c:v>2.6549E-2</c:v>
                </c:pt>
                <c:pt idx="3716">
                  <c:v>2.6391999999999999E-2</c:v>
                </c:pt>
                <c:pt idx="3717">
                  <c:v>2.6234E-2</c:v>
                </c:pt>
                <c:pt idx="3718">
                  <c:v>2.6076999999999999E-2</c:v>
                </c:pt>
                <c:pt idx="3719">
                  <c:v>2.5919999999999999E-2</c:v>
                </c:pt>
                <c:pt idx="3720">
                  <c:v>2.5765E-2</c:v>
                </c:pt>
                <c:pt idx="3721">
                  <c:v>2.5610000000000001E-2</c:v>
                </c:pt>
                <c:pt idx="3722">
                  <c:v>2.5458000000000001E-2</c:v>
                </c:pt>
                <c:pt idx="3723">
                  <c:v>2.5305999999999999E-2</c:v>
                </c:pt>
                <c:pt idx="3724">
                  <c:v>2.5156000000000001E-2</c:v>
                </c:pt>
                <c:pt idx="3725">
                  <c:v>2.5007000000000001E-2</c:v>
                </c:pt>
                <c:pt idx="3726">
                  <c:v>2.4858999999999999E-2</c:v>
                </c:pt>
                <c:pt idx="3727">
                  <c:v>2.4711E-2</c:v>
                </c:pt>
                <c:pt idx="3728">
                  <c:v>2.4563999999999999E-2</c:v>
                </c:pt>
                <c:pt idx="3729">
                  <c:v>2.4419E-2</c:v>
                </c:pt>
                <c:pt idx="3730">
                  <c:v>2.4272999999999999E-2</c:v>
                </c:pt>
                <c:pt idx="3731">
                  <c:v>2.4129000000000001E-2</c:v>
                </c:pt>
                <c:pt idx="3732">
                  <c:v>2.3983999999999998E-2</c:v>
                </c:pt>
                <c:pt idx="3733">
                  <c:v>2.3841000000000001E-2</c:v>
                </c:pt>
                <c:pt idx="3734">
                  <c:v>2.3698E-2</c:v>
                </c:pt>
                <c:pt idx="3735">
                  <c:v>2.3556000000000001E-2</c:v>
                </c:pt>
                <c:pt idx="3736">
                  <c:v>2.3414000000000001E-2</c:v>
                </c:pt>
                <c:pt idx="3737">
                  <c:v>2.3271E-2</c:v>
                </c:pt>
                <c:pt idx="3738">
                  <c:v>2.3127000000000002E-2</c:v>
                </c:pt>
                <c:pt idx="3739">
                  <c:v>2.2983E-2</c:v>
                </c:pt>
                <c:pt idx="3740">
                  <c:v>2.2837E-2</c:v>
                </c:pt>
                <c:pt idx="3741">
                  <c:v>2.2689999999999998E-2</c:v>
                </c:pt>
                <c:pt idx="3742">
                  <c:v>2.2543000000000001E-2</c:v>
                </c:pt>
                <c:pt idx="3743">
                  <c:v>2.2395000000000002E-2</c:v>
                </c:pt>
                <c:pt idx="3744">
                  <c:v>2.2246999999999999E-2</c:v>
                </c:pt>
                <c:pt idx="3745">
                  <c:v>2.2099000000000001E-2</c:v>
                </c:pt>
                <c:pt idx="3746">
                  <c:v>2.1950999999999998E-2</c:v>
                </c:pt>
                <c:pt idx="3747">
                  <c:v>2.1802999999999999E-2</c:v>
                </c:pt>
                <c:pt idx="3748">
                  <c:v>2.1656000000000002E-2</c:v>
                </c:pt>
                <c:pt idx="3749">
                  <c:v>2.1510000000000001E-2</c:v>
                </c:pt>
                <c:pt idx="3750">
                  <c:v>2.1363E-2</c:v>
                </c:pt>
                <c:pt idx="3751">
                  <c:v>2.1218000000000001E-2</c:v>
                </c:pt>
                <c:pt idx="3752">
                  <c:v>2.1073000000000001E-2</c:v>
                </c:pt>
                <c:pt idx="3753">
                  <c:v>2.0929E-2</c:v>
                </c:pt>
                <c:pt idx="3754">
                  <c:v>2.0785000000000001E-2</c:v>
                </c:pt>
                <c:pt idx="3755">
                  <c:v>2.0642000000000001E-2</c:v>
                </c:pt>
                <c:pt idx="3756">
                  <c:v>2.0497999999999999E-2</c:v>
                </c:pt>
                <c:pt idx="3757">
                  <c:v>2.0354000000000001E-2</c:v>
                </c:pt>
                <c:pt idx="3758">
                  <c:v>2.0209000000000001E-2</c:v>
                </c:pt>
                <c:pt idx="3759">
                  <c:v>2.0063999999999999E-2</c:v>
                </c:pt>
                <c:pt idx="3760">
                  <c:v>1.9918000000000002E-2</c:v>
                </c:pt>
                <c:pt idx="3761">
                  <c:v>1.9772000000000001E-2</c:v>
                </c:pt>
                <c:pt idx="3762">
                  <c:v>1.9626999999999999E-2</c:v>
                </c:pt>
                <c:pt idx="3763">
                  <c:v>1.9483E-2</c:v>
                </c:pt>
                <c:pt idx="3764">
                  <c:v>1.934E-2</c:v>
                </c:pt>
                <c:pt idx="3765">
                  <c:v>1.9196999999999999E-2</c:v>
                </c:pt>
                <c:pt idx="3766">
                  <c:v>1.9054999999999999E-2</c:v>
                </c:pt>
                <c:pt idx="3767">
                  <c:v>1.8914E-2</c:v>
                </c:pt>
                <c:pt idx="3768">
                  <c:v>1.8773000000000001E-2</c:v>
                </c:pt>
                <c:pt idx="3769">
                  <c:v>1.8634000000000001E-2</c:v>
                </c:pt>
                <c:pt idx="3770">
                  <c:v>1.8495000000000001E-2</c:v>
                </c:pt>
                <c:pt idx="3771">
                  <c:v>1.8356999999999998E-2</c:v>
                </c:pt>
                <c:pt idx="3772">
                  <c:v>1.8221000000000001E-2</c:v>
                </c:pt>
                <c:pt idx="3773">
                  <c:v>1.8086999999999999E-2</c:v>
                </c:pt>
                <c:pt idx="3774">
                  <c:v>1.7953E-2</c:v>
                </c:pt>
                <c:pt idx="3775">
                  <c:v>1.7819999999999999E-2</c:v>
                </c:pt>
                <c:pt idx="3776">
                  <c:v>1.7687000000000001E-2</c:v>
                </c:pt>
                <c:pt idx="3777">
                  <c:v>1.7554E-2</c:v>
                </c:pt>
                <c:pt idx="3778">
                  <c:v>1.7422E-2</c:v>
                </c:pt>
                <c:pt idx="3779">
                  <c:v>1.729E-2</c:v>
                </c:pt>
                <c:pt idx="3780">
                  <c:v>1.7159000000000001E-2</c:v>
                </c:pt>
                <c:pt idx="3781">
                  <c:v>1.7028999999999999E-2</c:v>
                </c:pt>
                <c:pt idx="3782">
                  <c:v>1.6899000000000001E-2</c:v>
                </c:pt>
                <c:pt idx="3783">
                  <c:v>1.6771000000000001E-2</c:v>
                </c:pt>
                <c:pt idx="3784">
                  <c:v>1.6643000000000002E-2</c:v>
                </c:pt>
                <c:pt idx="3785">
                  <c:v>1.6517E-2</c:v>
                </c:pt>
                <c:pt idx="3786">
                  <c:v>1.6392E-2</c:v>
                </c:pt>
                <c:pt idx="3787">
                  <c:v>1.6265999999999999E-2</c:v>
                </c:pt>
                <c:pt idx="3788">
                  <c:v>1.6140999999999999E-2</c:v>
                </c:pt>
                <c:pt idx="3789">
                  <c:v>1.6017E-2</c:v>
                </c:pt>
                <c:pt idx="3790">
                  <c:v>1.5892E-2</c:v>
                </c:pt>
                <c:pt idx="3791">
                  <c:v>1.5768999999999998E-2</c:v>
                </c:pt>
                <c:pt idx="3792">
                  <c:v>1.5644999999999999E-2</c:v>
                </c:pt>
                <c:pt idx="3793">
                  <c:v>1.5521E-2</c:v>
                </c:pt>
                <c:pt idx="3794">
                  <c:v>1.5396999999999999E-2</c:v>
                </c:pt>
                <c:pt idx="3795">
                  <c:v>1.5273999999999999E-2</c:v>
                </c:pt>
                <c:pt idx="3796">
                  <c:v>1.515E-2</c:v>
                </c:pt>
                <c:pt idx="3797">
                  <c:v>1.5027E-2</c:v>
                </c:pt>
                <c:pt idx="3798">
                  <c:v>1.4904000000000001E-2</c:v>
                </c:pt>
                <c:pt idx="3799">
                  <c:v>1.478E-2</c:v>
                </c:pt>
                <c:pt idx="3800">
                  <c:v>1.4656000000000001E-2</c:v>
                </c:pt>
                <c:pt idx="3801">
                  <c:v>1.4531000000000001E-2</c:v>
                </c:pt>
                <c:pt idx="3802">
                  <c:v>1.4406E-2</c:v>
                </c:pt>
                <c:pt idx="3803">
                  <c:v>1.4279999999999999E-2</c:v>
                </c:pt>
                <c:pt idx="3804">
                  <c:v>1.4154999999999999E-2</c:v>
                </c:pt>
                <c:pt idx="3805">
                  <c:v>1.4031E-2</c:v>
                </c:pt>
                <c:pt idx="3806">
                  <c:v>1.3906E-2</c:v>
                </c:pt>
                <c:pt idx="3807">
                  <c:v>1.3783E-2</c:v>
                </c:pt>
                <c:pt idx="3808">
                  <c:v>1.366E-2</c:v>
                </c:pt>
                <c:pt idx="3809">
                  <c:v>1.3537E-2</c:v>
                </c:pt>
                <c:pt idx="3810">
                  <c:v>1.3414000000000001E-2</c:v>
                </c:pt>
                <c:pt idx="3811">
                  <c:v>1.3292E-2</c:v>
                </c:pt>
                <c:pt idx="3812">
                  <c:v>1.3169999999999999E-2</c:v>
                </c:pt>
                <c:pt idx="3813">
                  <c:v>1.3047E-2</c:v>
                </c:pt>
                <c:pt idx="3814">
                  <c:v>1.2924E-2</c:v>
                </c:pt>
                <c:pt idx="3815">
                  <c:v>1.2801999999999999E-2</c:v>
                </c:pt>
                <c:pt idx="3816">
                  <c:v>1.2678999999999999E-2</c:v>
                </c:pt>
                <c:pt idx="3817">
                  <c:v>1.2555E-2</c:v>
                </c:pt>
                <c:pt idx="3818">
                  <c:v>1.2430999999999999E-2</c:v>
                </c:pt>
                <c:pt idx="3819">
                  <c:v>1.2307E-2</c:v>
                </c:pt>
                <c:pt idx="3820">
                  <c:v>1.2184E-2</c:v>
                </c:pt>
                <c:pt idx="3821">
                  <c:v>1.206E-2</c:v>
                </c:pt>
                <c:pt idx="3822">
                  <c:v>1.1938000000000001E-2</c:v>
                </c:pt>
                <c:pt idx="3823">
                  <c:v>1.1816999999999999E-2</c:v>
                </c:pt>
                <c:pt idx="3824">
                  <c:v>1.1698E-2</c:v>
                </c:pt>
                <c:pt idx="3825">
                  <c:v>1.1579000000000001E-2</c:v>
                </c:pt>
                <c:pt idx="3826">
                  <c:v>1.1462E-2</c:v>
                </c:pt>
                <c:pt idx="3827">
                  <c:v>1.1344999999999999E-2</c:v>
                </c:pt>
                <c:pt idx="3828">
                  <c:v>1.123E-2</c:v>
                </c:pt>
                <c:pt idx="3829">
                  <c:v>1.1114000000000001E-2</c:v>
                </c:pt>
                <c:pt idx="3830">
                  <c:v>1.0999999999999999E-2</c:v>
                </c:pt>
                <c:pt idx="3831">
                  <c:v>1.0886E-2</c:v>
                </c:pt>
                <c:pt idx="3832">
                  <c:v>1.0772E-2</c:v>
                </c:pt>
                <c:pt idx="3833">
                  <c:v>1.0659999999999999E-2</c:v>
                </c:pt>
                <c:pt idx="3834">
                  <c:v>1.0547000000000001E-2</c:v>
                </c:pt>
                <c:pt idx="3835">
                  <c:v>1.0436000000000001E-2</c:v>
                </c:pt>
                <c:pt idx="3836">
                  <c:v>1.0325000000000001E-2</c:v>
                </c:pt>
                <c:pt idx="3837">
                  <c:v>1.0214000000000001E-2</c:v>
                </c:pt>
                <c:pt idx="3838">
                  <c:v>1.0104999999999999E-2</c:v>
                </c:pt>
                <c:pt idx="3839">
                  <c:v>9.9953000000000004E-3</c:v>
                </c:pt>
                <c:pt idx="3840">
                  <c:v>9.8864999999999995E-3</c:v>
                </c:pt>
                <c:pt idx="3841">
                  <c:v>9.7783000000000002E-3</c:v>
                </c:pt>
                <c:pt idx="3842">
                  <c:v>9.6703999999999991E-3</c:v>
                </c:pt>
                <c:pt idx="3843">
                  <c:v>9.5627000000000004E-3</c:v>
                </c:pt>
                <c:pt idx="3844">
                  <c:v>9.4549999999999999E-3</c:v>
                </c:pt>
                <c:pt idx="3845">
                  <c:v>9.3474999999999999E-3</c:v>
                </c:pt>
                <c:pt idx="3846">
                  <c:v>9.2403999999999993E-3</c:v>
                </c:pt>
                <c:pt idx="3847">
                  <c:v>9.1342000000000003E-3</c:v>
                </c:pt>
                <c:pt idx="3848">
                  <c:v>9.0291E-3</c:v>
                </c:pt>
                <c:pt idx="3849">
                  <c:v>8.9253000000000006E-3</c:v>
                </c:pt>
                <c:pt idx="3850">
                  <c:v>8.8228000000000004E-3</c:v>
                </c:pt>
                <c:pt idx="3851">
                  <c:v>8.7215000000000001E-3</c:v>
                </c:pt>
                <c:pt idx="3852">
                  <c:v>8.6213999999999995E-3</c:v>
                </c:pt>
                <c:pt idx="3853">
                  <c:v>8.5223999999999994E-3</c:v>
                </c:pt>
                <c:pt idx="3854">
                  <c:v>8.4244000000000003E-3</c:v>
                </c:pt>
                <c:pt idx="3855">
                  <c:v>8.3271999999999999E-3</c:v>
                </c:pt>
                <c:pt idx="3856">
                  <c:v>8.2308999999999993E-3</c:v>
                </c:pt>
                <c:pt idx="3857">
                  <c:v>8.1353999999999992E-3</c:v>
                </c:pt>
                <c:pt idx="3858">
                  <c:v>8.0406000000000002E-3</c:v>
                </c:pt>
                <c:pt idx="3859">
                  <c:v>7.9465000000000004E-3</c:v>
                </c:pt>
                <c:pt idx="3860">
                  <c:v>7.8528999999999995E-3</c:v>
                </c:pt>
                <c:pt idx="3861">
                  <c:v>7.7600999999999998E-3</c:v>
                </c:pt>
                <c:pt idx="3862">
                  <c:v>7.6680000000000003E-3</c:v>
                </c:pt>
                <c:pt idx="3863">
                  <c:v>7.5763999999999996E-3</c:v>
                </c:pt>
                <c:pt idx="3864">
                  <c:v>7.4850999999999997E-3</c:v>
                </c:pt>
                <c:pt idx="3865">
                  <c:v>7.3940999999999998E-3</c:v>
                </c:pt>
                <c:pt idx="3866">
                  <c:v>7.3036000000000004E-3</c:v>
                </c:pt>
                <c:pt idx="3867">
                  <c:v>7.2138000000000002E-3</c:v>
                </c:pt>
                <c:pt idx="3868">
                  <c:v>7.1247999999999997E-3</c:v>
                </c:pt>
                <c:pt idx="3869">
                  <c:v>7.0365999999999996E-3</c:v>
                </c:pt>
                <c:pt idx="3870">
                  <c:v>6.9493999999999997E-3</c:v>
                </c:pt>
                <c:pt idx="3871">
                  <c:v>6.8631999999999999E-3</c:v>
                </c:pt>
                <c:pt idx="3872">
                  <c:v>6.7778999999999999E-3</c:v>
                </c:pt>
                <c:pt idx="3873">
                  <c:v>6.6936000000000001E-3</c:v>
                </c:pt>
                <c:pt idx="3874">
                  <c:v>6.6106000000000003E-3</c:v>
                </c:pt>
                <c:pt idx="3875">
                  <c:v>6.5291000000000004E-3</c:v>
                </c:pt>
                <c:pt idx="3876">
                  <c:v>6.4489999999999999E-3</c:v>
                </c:pt>
                <c:pt idx="3877">
                  <c:v>6.3705000000000003E-3</c:v>
                </c:pt>
                <c:pt idx="3878">
                  <c:v>6.2932999999999999E-3</c:v>
                </c:pt>
                <c:pt idx="3879">
                  <c:v>6.2173999999999997E-3</c:v>
                </c:pt>
                <c:pt idx="3880">
                  <c:v>6.1427000000000001E-3</c:v>
                </c:pt>
                <c:pt idx="3881">
                  <c:v>6.0691E-3</c:v>
                </c:pt>
                <c:pt idx="3882">
                  <c:v>5.9963999999999998E-3</c:v>
                </c:pt>
                <c:pt idx="3883">
                  <c:v>5.9243000000000004E-3</c:v>
                </c:pt>
                <c:pt idx="3884">
                  <c:v>5.8526000000000003E-3</c:v>
                </c:pt>
                <c:pt idx="3885">
                  <c:v>5.7815999999999996E-3</c:v>
                </c:pt>
                <c:pt idx="3886">
                  <c:v>5.7111999999999996E-3</c:v>
                </c:pt>
                <c:pt idx="3887">
                  <c:v>5.6417000000000004E-3</c:v>
                </c:pt>
                <c:pt idx="3888">
                  <c:v>5.5728000000000001E-3</c:v>
                </c:pt>
                <c:pt idx="3889">
                  <c:v>5.5047000000000004E-3</c:v>
                </c:pt>
                <c:pt idx="3890">
                  <c:v>5.4374999999999996E-3</c:v>
                </c:pt>
                <c:pt idx="3891">
                  <c:v>5.3711000000000002E-3</c:v>
                </c:pt>
                <c:pt idx="3892">
                  <c:v>5.3055000000000003E-3</c:v>
                </c:pt>
                <c:pt idx="3893">
                  <c:v>5.2408000000000003E-3</c:v>
                </c:pt>
                <c:pt idx="3894">
                  <c:v>5.1767999999999996E-3</c:v>
                </c:pt>
                <c:pt idx="3895">
                  <c:v>5.1136000000000003E-3</c:v>
                </c:pt>
                <c:pt idx="3896">
                  <c:v>5.0512999999999999E-3</c:v>
                </c:pt>
                <c:pt idx="3897">
                  <c:v>4.9898E-3</c:v>
                </c:pt>
                <c:pt idx="3898">
                  <c:v>4.9290000000000002E-3</c:v>
                </c:pt>
                <c:pt idx="3899">
                  <c:v>4.8688999999999998E-3</c:v>
                </c:pt>
                <c:pt idx="3900">
                  <c:v>4.8091999999999996E-3</c:v>
                </c:pt>
                <c:pt idx="3901">
                  <c:v>4.7496999999999999E-3</c:v>
                </c:pt>
                <c:pt idx="3902">
                  <c:v>4.6908999999999996E-3</c:v>
                </c:pt>
                <c:pt idx="3903">
                  <c:v>4.6327E-3</c:v>
                </c:pt>
                <c:pt idx="3904">
                  <c:v>4.5751999999999998E-3</c:v>
                </c:pt>
                <c:pt idx="3905">
                  <c:v>4.5186000000000002E-3</c:v>
                </c:pt>
                <c:pt idx="3906">
                  <c:v>4.4628000000000003E-3</c:v>
                </c:pt>
                <c:pt idx="3907">
                  <c:v>4.4079000000000002E-3</c:v>
                </c:pt>
                <c:pt idx="3908">
                  <c:v>4.3540000000000002E-3</c:v>
                </c:pt>
                <c:pt idx="3909">
                  <c:v>4.3011999999999998E-3</c:v>
                </c:pt>
                <c:pt idx="3910">
                  <c:v>4.2497000000000004E-3</c:v>
                </c:pt>
                <c:pt idx="3911">
                  <c:v>4.1995000000000001E-3</c:v>
                </c:pt>
                <c:pt idx="3912">
                  <c:v>4.1504999999999997E-3</c:v>
                </c:pt>
                <c:pt idx="3913">
                  <c:v>4.1026999999999999E-3</c:v>
                </c:pt>
                <c:pt idx="3914">
                  <c:v>4.0561E-3</c:v>
                </c:pt>
                <c:pt idx="3915">
                  <c:v>4.0105999999999996E-3</c:v>
                </c:pt>
                <c:pt idx="3916">
                  <c:v>3.9661000000000002E-3</c:v>
                </c:pt>
                <c:pt idx="3917">
                  <c:v>3.9223000000000001E-3</c:v>
                </c:pt>
                <c:pt idx="3918">
                  <c:v>3.8793E-3</c:v>
                </c:pt>
                <c:pt idx="3919">
                  <c:v>3.8371E-3</c:v>
                </c:pt>
                <c:pt idx="3920">
                  <c:v>3.7954999999999998E-3</c:v>
                </c:pt>
                <c:pt idx="3921">
                  <c:v>3.7545999999999999E-3</c:v>
                </c:pt>
                <c:pt idx="3922">
                  <c:v>3.7142999999999998E-3</c:v>
                </c:pt>
                <c:pt idx="3923">
                  <c:v>3.6746000000000001E-3</c:v>
                </c:pt>
                <c:pt idx="3924">
                  <c:v>3.6356000000000001E-3</c:v>
                </c:pt>
                <c:pt idx="3925">
                  <c:v>3.5972000000000001E-3</c:v>
                </c:pt>
                <c:pt idx="3926">
                  <c:v>3.5593999999999999E-3</c:v>
                </c:pt>
                <c:pt idx="3927">
                  <c:v>3.5222999999999999E-3</c:v>
                </c:pt>
                <c:pt idx="3928">
                  <c:v>3.4857E-3</c:v>
                </c:pt>
                <c:pt idx="3929">
                  <c:v>3.4497E-3</c:v>
                </c:pt>
                <c:pt idx="3930">
                  <c:v>3.4141000000000002E-3</c:v>
                </c:pt>
                <c:pt idx="3931">
                  <c:v>3.3790000000000001E-3</c:v>
                </c:pt>
                <c:pt idx="3932">
                  <c:v>3.3441999999999999E-3</c:v>
                </c:pt>
                <c:pt idx="3933">
                  <c:v>3.3097999999999999E-3</c:v>
                </c:pt>
                <c:pt idx="3934">
                  <c:v>3.2756999999999999E-3</c:v>
                </c:pt>
                <c:pt idx="3935">
                  <c:v>3.2420000000000001E-3</c:v>
                </c:pt>
                <c:pt idx="3936">
                  <c:v>3.2087000000000001E-3</c:v>
                </c:pt>
                <c:pt idx="3937">
                  <c:v>3.1757999999999999E-3</c:v>
                </c:pt>
                <c:pt idx="3938">
                  <c:v>3.1434000000000002E-3</c:v>
                </c:pt>
                <c:pt idx="3939">
                  <c:v>3.1115000000000001E-3</c:v>
                </c:pt>
                <c:pt idx="3940">
                  <c:v>3.0802999999999998E-3</c:v>
                </c:pt>
                <c:pt idx="3941">
                  <c:v>3.0496999999999998E-3</c:v>
                </c:pt>
                <c:pt idx="3942">
                  <c:v>3.0195E-3</c:v>
                </c:pt>
                <c:pt idx="3943">
                  <c:v>2.99E-3</c:v>
                </c:pt>
                <c:pt idx="3944">
                  <c:v>2.9608999999999998E-3</c:v>
                </c:pt>
                <c:pt idx="3945">
                  <c:v>2.9321999999999998E-3</c:v>
                </c:pt>
                <c:pt idx="3946">
                  <c:v>2.9042E-3</c:v>
                </c:pt>
                <c:pt idx="3947">
                  <c:v>2.8766E-3</c:v>
                </c:pt>
                <c:pt idx="3948">
                  <c:v>2.8495E-3</c:v>
                </c:pt>
                <c:pt idx="3949">
                  <c:v>2.8227999999999999E-3</c:v>
                </c:pt>
                <c:pt idx="3950">
                  <c:v>2.7966000000000002E-3</c:v>
                </c:pt>
                <c:pt idx="3951">
                  <c:v>2.7707000000000001E-3</c:v>
                </c:pt>
                <c:pt idx="3952">
                  <c:v>2.7452000000000002E-3</c:v>
                </c:pt>
                <c:pt idx="3953">
                  <c:v>2.7201E-3</c:v>
                </c:pt>
                <c:pt idx="3954">
                  <c:v>2.6952E-3</c:v>
                </c:pt>
                <c:pt idx="3955">
                  <c:v>2.6706999999999998E-3</c:v>
                </c:pt>
                <c:pt idx="3956">
                  <c:v>2.6465999999999998E-3</c:v>
                </c:pt>
                <c:pt idx="3957">
                  <c:v>2.6229000000000001E-3</c:v>
                </c:pt>
                <c:pt idx="3958">
                  <c:v>2.5996000000000001E-3</c:v>
                </c:pt>
                <c:pt idx="3959">
                  <c:v>2.5766000000000001E-3</c:v>
                </c:pt>
                <c:pt idx="3960">
                  <c:v>2.5541000000000001E-3</c:v>
                </c:pt>
                <c:pt idx="3961">
                  <c:v>2.5317999999999998E-3</c:v>
                </c:pt>
                <c:pt idx="3962">
                  <c:v>2.5098999999999998E-3</c:v>
                </c:pt>
                <c:pt idx="3963">
                  <c:v>2.4884E-3</c:v>
                </c:pt>
                <c:pt idx="3964">
                  <c:v>2.4673E-3</c:v>
                </c:pt>
                <c:pt idx="3965">
                  <c:v>2.4467E-3</c:v>
                </c:pt>
                <c:pt idx="3966">
                  <c:v>2.4266000000000001E-3</c:v>
                </c:pt>
                <c:pt idx="3967">
                  <c:v>2.4069E-3</c:v>
                </c:pt>
                <c:pt idx="3968">
                  <c:v>2.3877E-3</c:v>
                </c:pt>
                <c:pt idx="3969">
                  <c:v>2.3687999999999999E-3</c:v>
                </c:pt>
                <c:pt idx="3970">
                  <c:v>2.3502000000000002E-3</c:v>
                </c:pt>
                <c:pt idx="3971">
                  <c:v>2.3321000000000001E-3</c:v>
                </c:pt>
                <c:pt idx="3972">
                  <c:v>2.3143E-3</c:v>
                </c:pt>
                <c:pt idx="3973">
                  <c:v>2.2967999999999999E-3</c:v>
                </c:pt>
                <c:pt idx="3974">
                  <c:v>2.2797E-3</c:v>
                </c:pt>
                <c:pt idx="3975">
                  <c:v>2.2629E-3</c:v>
                </c:pt>
                <c:pt idx="3976">
                  <c:v>2.2463000000000001E-3</c:v>
                </c:pt>
                <c:pt idx="3977">
                  <c:v>2.2298999999999999E-3</c:v>
                </c:pt>
                <c:pt idx="3978">
                  <c:v>2.2138000000000001E-3</c:v>
                </c:pt>
                <c:pt idx="3979">
                  <c:v>2.1978000000000002E-3</c:v>
                </c:pt>
                <c:pt idx="3980">
                  <c:v>2.1821000000000002E-3</c:v>
                </c:pt>
                <c:pt idx="3981">
                  <c:v>2.1667000000000001E-3</c:v>
                </c:pt>
                <c:pt idx="3982">
                  <c:v>2.1516E-3</c:v>
                </c:pt>
                <c:pt idx="3983">
                  <c:v>2.1369000000000002E-3</c:v>
                </c:pt>
                <c:pt idx="3984">
                  <c:v>4.3812999999999998E-2</c:v>
                </c:pt>
                <c:pt idx="3985">
                  <c:v>6.1003000000000002E-2</c:v>
                </c:pt>
                <c:pt idx="3986">
                  <c:v>6.3323000000000004E-2</c:v>
                </c:pt>
                <c:pt idx="3987">
                  <c:v>6.2919000000000003E-2</c:v>
                </c:pt>
                <c:pt idx="3988">
                  <c:v>6.2521999999999994E-2</c:v>
                </c:pt>
                <c:pt idx="3989">
                  <c:v>6.2130999999999999E-2</c:v>
                </c:pt>
                <c:pt idx="3990">
                  <c:v>6.5418000000000004E-2</c:v>
                </c:pt>
                <c:pt idx="3991">
                  <c:v>7.5261999999999996E-2</c:v>
                </c:pt>
                <c:pt idx="3992">
                  <c:v>7.4801999999999993E-2</c:v>
                </c:pt>
                <c:pt idx="3993">
                  <c:v>7.4346999999999996E-2</c:v>
                </c:pt>
                <c:pt idx="3994">
                  <c:v>7.3898000000000005E-2</c:v>
                </c:pt>
                <c:pt idx="3995">
                  <c:v>7.3453000000000004E-2</c:v>
                </c:pt>
                <c:pt idx="3996">
                  <c:v>7.3011999999999994E-2</c:v>
                </c:pt>
                <c:pt idx="3997">
                  <c:v>7.2576000000000002E-2</c:v>
                </c:pt>
                <c:pt idx="3998">
                  <c:v>7.2144E-2</c:v>
                </c:pt>
                <c:pt idx="3999">
                  <c:v>7.1718000000000004E-2</c:v>
                </c:pt>
                <c:pt idx="4000">
                  <c:v>7.1296999999999999E-2</c:v>
                </c:pt>
                <c:pt idx="4001">
                  <c:v>7.0882000000000001E-2</c:v>
                </c:pt>
                <c:pt idx="4002">
                  <c:v>7.0473999999999995E-2</c:v>
                </c:pt>
                <c:pt idx="4003">
                  <c:v>0.13242999999999999</c:v>
                </c:pt>
                <c:pt idx="4004">
                  <c:v>0.22708999999999999</c:v>
                </c:pt>
                <c:pt idx="4005">
                  <c:v>0.26477000000000001</c:v>
                </c:pt>
                <c:pt idx="4006">
                  <c:v>0.26323000000000002</c:v>
                </c:pt>
                <c:pt idx="4007">
                  <c:v>0.26171</c:v>
                </c:pt>
                <c:pt idx="4008">
                  <c:v>0.26022000000000001</c:v>
                </c:pt>
                <c:pt idx="4009">
                  <c:v>0.25874000000000003</c:v>
                </c:pt>
                <c:pt idx="4010">
                  <c:v>0.25727</c:v>
                </c:pt>
                <c:pt idx="4011">
                  <c:v>0.25583</c:v>
                </c:pt>
                <c:pt idx="4012">
                  <c:v>0.25439000000000001</c:v>
                </c:pt>
                <c:pt idx="4013">
                  <c:v>0.25297999999999998</c:v>
                </c:pt>
                <c:pt idx="4014">
                  <c:v>0.25157000000000002</c:v>
                </c:pt>
                <c:pt idx="4015">
                  <c:v>0.25019000000000002</c:v>
                </c:pt>
                <c:pt idx="4016">
                  <c:v>0.24882000000000001</c:v>
                </c:pt>
              </c:numCache>
            </c:numRef>
          </c:yVal>
          <c:smooth val="1"/>
          <c:extLst>
            <c:ext xmlns:c16="http://schemas.microsoft.com/office/drawing/2014/chart" uri="{C3380CC4-5D6E-409C-BE32-E72D297353CC}">
              <c16:uniqueId val="{00000001-B670-41CF-B534-D165E8896468}"/>
            </c:ext>
          </c:extLst>
        </c:ser>
        <c:dLbls>
          <c:showLegendKey val="0"/>
          <c:showVal val="0"/>
          <c:showCatName val="0"/>
          <c:showSerName val="0"/>
          <c:showPercent val="0"/>
          <c:showBubbleSize val="0"/>
        </c:dLbls>
        <c:axId val="1594004943"/>
        <c:axId val="1590134111"/>
      </c:scatterChart>
      <c:valAx>
        <c:axId val="1594004943"/>
        <c:scaling>
          <c:orientation val="minMax"/>
          <c:max val="42700"/>
          <c:min val="387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dirty="0"/>
                  <a:t>Time (day)</a:t>
                </a:r>
              </a:p>
            </c:rich>
          </c:tx>
          <c:layout>
            <c:manualLayout>
              <c:xMode val="edge"/>
              <c:yMode val="edge"/>
              <c:x val="0.91773912944235259"/>
              <c:y val="0.889124908632662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0134111"/>
        <c:crosses val="autoZero"/>
        <c:crossBetween val="midCat"/>
      </c:valAx>
      <c:valAx>
        <c:axId val="159013411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a:t>Concentration (ppb)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4004943"/>
        <c:crosses val="autoZero"/>
        <c:crossBetween val="midCat"/>
      </c:valAx>
      <c:spPr>
        <a:solidFill>
          <a:schemeClr val="lt1"/>
        </a:solidFill>
        <a:ln w="25400" cap="flat" cmpd="sng" algn="ctr">
          <a:noFill/>
          <a:prstDash val="solid"/>
        </a:ln>
        <a:effectLst/>
      </c:spPr>
    </c:plotArea>
    <c:legend>
      <c:legendPos val="r"/>
      <c:layout>
        <c:manualLayout>
          <c:xMode val="edge"/>
          <c:yMode val="edge"/>
          <c:x val="7.6552727226590997E-2"/>
          <c:y val="5.5924035359610998E-2"/>
          <c:w val="0.17667996619961471"/>
          <c:h val="0.490866276752416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no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7.1330789541516476E-2"/>
          <c:y val="3.2493890020366602E-2"/>
          <c:w val="0.88417839114132013"/>
          <c:h val="0.8641176847737001"/>
        </c:manualLayout>
      </c:layout>
      <c:scatterChart>
        <c:scatterStyle val="smoothMarker"/>
        <c:varyColors val="0"/>
        <c:ser>
          <c:idx val="0"/>
          <c:order val="0"/>
          <c:tx>
            <c:v>Standar scenario"</c:v>
          </c:tx>
          <c:spPr>
            <a:ln w="19050" cap="rnd">
              <a:solidFill>
                <a:srgbClr val="002060"/>
              </a:solidFill>
              <a:round/>
            </a:ln>
            <a:effectLst/>
          </c:spPr>
          <c:marker>
            <c:symbol val="none"/>
          </c:marker>
          <c:xVal>
            <c:numRef>
              <c:f>Precipitacionn!$B$4:$B$4021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Precipitacionn!$G$4:$G$4020</c:f>
              <c:numCache>
                <c:formatCode>0.00</c:formatCode>
                <c:ptCount val="40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1.4192E-16</c:v>
                </c:pt>
                <c:pt idx="91">
                  <c:v>1.4610000000000001E-15</c:v>
                </c:pt>
                <c:pt idx="92">
                  <c:v>6.9649E-15</c:v>
                </c:pt>
                <c:pt idx="93">
                  <c:v>2.2382000000000001E-14</c:v>
                </c:pt>
                <c:pt idx="94">
                  <c:v>5.8190000000000002E-14</c:v>
                </c:pt>
                <c:pt idx="95">
                  <c:v>1.3376E-13</c:v>
                </c:pt>
                <c:pt idx="96">
                  <c:v>2.8153999999999998E-13</c:v>
                </c:pt>
                <c:pt idx="97">
                  <c:v>5.4339999999999999E-13</c:v>
                </c:pt>
                <c:pt idx="98">
                  <c:v>9.7271999999999992E-13</c:v>
                </c:pt>
                <c:pt idx="99">
                  <c:v>1.6323E-12</c:v>
                </c:pt>
                <c:pt idx="100">
                  <c:v>2.5842999999999998E-12</c:v>
                </c:pt>
                <c:pt idx="101">
                  <c:v>3.8973000000000004E-12</c:v>
                </c:pt>
                <c:pt idx="102">
                  <c:v>5.6510000000000001E-12</c:v>
                </c:pt>
                <c:pt idx="103">
                  <c:v>7.9454999999999992E-12</c:v>
                </c:pt>
                <c:pt idx="104">
                  <c:v>1.0935000000000001E-11</c:v>
                </c:pt>
                <c:pt idx="105">
                  <c:v>1.4817999999999999E-11</c:v>
                </c:pt>
                <c:pt idx="106">
                  <c:v>1.9726000000000001E-11</c:v>
                </c:pt>
                <c:pt idx="107">
                  <c:v>2.583E-11</c:v>
                </c:pt>
                <c:pt idx="108">
                  <c:v>3.3320000000000001E-11</c:v>
                </c:pt>
                <c:pt idx="109">
                  <c:v>4.2384000000000002E-11</c:v>
                </c:pt>
                <c:pt idx="110">
                  <c:v>5.3286000000000002E-11</c:v>
                </c:pt>
                <c:pt idx="111">
                  <c:v>6.6224999999999996E-11</c:v>
                </c:pt>
                <c:pt idx="112">
                  <c:v>8.1476000000000004E-11</c:v>
                </c:pt>
                <c:pt idx="113">
                  <c:v>9.9486999999999997E-11</c:v>
                </c:pt>
                <c:pt idx="114">
                  <c:v>1.2070999999999999E-10</c:v>
                </c:pt>
                <c:pt idx="115">
                  <c:v>1.458E-10</c:v>
                </c:pt>
                <c:pt idx="116">
                  <c:v>1.7546999999999999E-10</c:v>
                </c:pt>
                <c:pt idx="117">
                  <c:v>2.1042999999999999E-10</c:v>
                </c:pt>
                <c:pt idx="118">
                  <c:v>2.5121E-10</c:v>
                </c:pt>
                <c:pt idx="119">
                  <c:v>2.9847999999999999E-10</c:v>
                </c:pt>
                <c:pt idx="120">
                  <c:v>3.5321000000000001E-10</c:v>
                </c:pt>
                <c:pt idx="121">
                  <c:v>4.1679000000000002E-10</c:v>
                </c:pt>
                <c:pt idx="122">
                  <c:v>4.9046999999999996E-10</c:v>
                </c:pt>
                <c:pt idx="123">
                  <c:v>5.7470999999999997E-10</c:v>
                </c:pt>
                <c:pt idx="124">
                  <c:v>6.6982999999999995E-10</c:v>
                </c:pt>
                <c:pt idx="125">
                  <c:v>7.7764000000000002E-10</c:v>
                </c:pt>
                <c:pt idx="126">
                  <c:v>9.0041999999999998E-10</c:v>
                </c:pt>
                <c:pt idx="127">
                  <c:v>1.0411000000000001E-9</c:v>
                </c:pt>
                <c:pt idx="128">
                  <c:v>1.2003000000000001E-9</c:v>
                </c:pt>
                <c:pt idx="129">
                  <c:v>1.3774E-9</c:v>
                </c:pt>
                <c:pt idx="130">
                  <c:v>1.5731000000000001E-9</c:v>
                </c:pt>
                <c:pt idx="131">
                  <c:v>1.7886E-9</c:v>
                </c:pt>
                <c:pt idx="132">
                  <c:v>2.0266E-9</c:v>
                </c:pt>
                <c:pt idx="133">
                  <c:v>2.2913000000000001E-9</c:v>
                </c:pt>
                <c:pt idx="134">
                  <c:v>2.5870999999999999E-9</c:v>
                </c:pt>
                <c:pt idx="135">
                  <c:v>2.9210000000000001E-9</c:v>
                </c:pt>
                <c:pt idx="136">
                  <c:v>3.3012000000000001E-9</c:v>
                </c:pt>
                <c:pt idx="137">
                  <c:v>3.7425999999999999E-9</c:v>
                </c:pt>
                <c:pt idx="138">
                  <c:v>4.2551999999999999E-9</c:v>
                </c:pt>
                <c:pt idx="139">
                  <c:v>4.8531999999999997E-9</c:v>
                </c:pt>
                <c:pt idx="140">
                  <c:v>5.5467999999999999E-9</c:v>
                </c:pt>
                <c:pt idx="141">
                  <c:v>6.3447999999999998E-9</c:v>
                </c:pt>
                <c:pt idx="142">
                  <c:v>7.2321000000000003E-9</c:v>
                </c:pt>
                <c:pt idx="143">
                  <c:v>8.1933999999999994E-9</c:v>
                </c:pt>
                <c:pt idx="144">
                  <c:v>9.2296000000000005E-9</c:v>
                </c:pt>
                <c:pt idx="145">
                  <c:v>1.0362E-8</c:v>
                </c:pt>
                <c:pt idx="146">
                  <c:v>1.1633000000000001E-8</c:v>
                </c:pt>
                <c:pt idx="147">
                  <c:v>1.3100999999999999E-8</c:v>
                </c:pt>
                <c:pt idx="148">
                  <c:v>1.4817E-8</c:v>
                </c:pt>
                <c:pt idx="149">
                  <c:v>1.6773000000000001E-8</c:v>
                </c:pt>
                <c:pt idx="150">
                  <c:v>1.89E-8</c:v>
                </c:pt>
                <c:pt idx="151">
                  <c:v>2.1162999999999999E-8</c:v>
                </c:pt>
                <c:pt idx="152">
                  <c:v>2.3565E-8</c:v>
                </c:pt>
                <c:pt idx="153">
                  <c:v>2.6124E-8</c:v>
                </c:pt>
                <c:pt idx="154">
                  <c:v>2.8877999999999999E-8</c:v>
                </c:pt>
                <c:pt idx="155">
                  <c:v>3.1883000000000002E-8</c:v>
                </c:pt>
                <c:pt idx="156">
                  <c:v>3.5169000000000002E-8</c:v>
                </c:pt>
                <c:pt idx="157">
                  <c:v>3.8763000000000001E-8</c:v>
                </c:pt>
                <c:pt idx="158">
                  <c:v>4.2668000000000002E-8</c:v>
                </c:pt>
                <c:pt idx="159">
                  <c:v>4.6876000000000002E-8</c:v>
                </c:pt>
                <c:pt idx="160">
                  <c:v>5.1404000000000002E-8</c:v>
                </c:pt>
                <c:pt idx="161">
                  <c:v>5.6282000000000001E-8</c:v>
                </c:pt>
                <c:pt idx="162">
                  <c:v>6.1493999999999995E-8</c:v>
                </c:pt>
                <c:pt idx="163">
                  <c:v>6.7066E-8</c:v>
                </c:pt>
                <c:pt idx="164">
                  <c:v>7.3062999999999997E-8</c:v>
                </c:pt>
                <c:pt idx="165">
                  <c:v>7.9549000000000006E-8</c:v>
                </c:pt>
                <c:pt idx="166">
                  <c:v>8.6603999999999999E-8</c:v>
                </c:pt>
                <c:pt idx="167">
                  <c:v>9.4395000000000006E-8</c:v>
                </c:pt>
                <c:pt idx="168">
                  <c:v>1.0306E-7</c:v>
                </c:pt>
                <c:pt idx="169">
                  <c:v>1.1274E-7</c:v>
                </c:pt>
                <c:pt idx="170">
                  <c:v>1.2354999999999999E-7</c:v>
                </c:pt>
                <c:pt idx="171">
                  <c:v>1.3568999999999999E-7</c:v>
                </c:pt>
                <c:pt idx="172">
                  <c:v>1.4942E-7</c:v>
                </c:pt>
                <c:pt idx="173">
                  <c:v>1.6492E-7</c:v>
                </c:pt>
                <c:pt idx="174">
                  <c:v>1.8239999999999999E-7</c:v>
                </c:pt>
                <c:pt idx="175">
                  <c:v>2.0226000000000001E-7</c:v>
                </c:pt>
                <c:pt idx="176">
                  <c:v>2.2478999999999999E-7</c:v>
                </c:pt>
                <c:pt idx="177">
                  <c:v>2.5030000000000001E-7</c:v>
                </c:pt>
                <c:pt idx="178">
                  <c:v>2.7916000000000002E-7</c:v>
                </c:pt>
                <c:pt idx="179">
                  <c:v>3.1174000000000001E-7</c:v>
                </c:pt>
                <c:pt idx="180">
                  <c:v>3.4836999999999999E-7</c:v>
                </c:pt>
                <c:pt idx="181">
                  <c:v>3.8976999999999998E-7</c:v>
                </c:pt>
                <c:pt idx="182">
                  <c:v>4.3626000000000002E-7</c:v>
                </c:pt>
                <c:pt idx="183">
                  <c:v>4.8861000000000003E-7</c:v>
                </c:pt>
                <c:pt idx="184">
                  <c:v>5.4692999999999999E-7</c:v>
                </c:pt>
                <c:pt idx="185">
                  <c:v>6.1139000000000002E-7</c:v>
                </c:pt>
                <c:pt idx="186">
                  <c:v>6.8156000000000002E-7</c:v>
                </c:pt>
                <c:pt idx="187">
                  <c:v>7.5723000000000001E-7</c:v>
                </c:pt>
                <c:pt idx="188">
                  <c:v>8.3875999999999997E-7</c:v>
                </c:pt>
                <c:pt idx="189">
                  <c:v>9.2701000000000004E-7</c:v>
                </c:pt>
                <c:pt idx="190">
                  <c:v>1.0227E-6</c:v>
                </c:pt>
                <c:pt idx="191">
                  <c:v>1.1261999999999999E-6</c:v>
                </c:pt>
                <c:pt idx="192">
                  <c:v>1.2383000000000001E-6</c:v>
                </c:pt>
                <c:pt idx="193">
                  <c:v>1.3592E-6</c:v>
                </c:pt>
                <c:pt idx="194">
                  <c:v>1.4898999999999999E-6</c:v>
                </c:pt>
                <c:pt idx="195">
                  <c:v>1.6312999999999999E-6</c:v>
                </c:pt>
                <c:pt idx="196">
                  <c:v>1.7836E-6</c:v>
                </c:pt>
                <c:pt idx="197">
                  <c:v>1.9468999999999999E-6</c:v>
                </c:pt>
                <c:pt idx="198">
                  <c:v>2.1212999999999999E-6</c:v>
                </c:pt>
                <c:pt idx="199">
                  <c:v>2.3068000000000001E-6</c:v>
                </c:pt>
                <c:pt idx="200">
                  <c:v>2.5017999999999999E-6</c:v>
                </c:pt>
                <c:pt idx="201">
                  <c:v>2.7057000000000002E-6</c:v>
                </c:pt>
                <c:pt idx="202">
                  <c:v>2.9193999999999999E-6</c:v>
                </c:pt>
                <c:pt idx="203">
                  <c:v>3.1431E-6</c:v>
                </c:pt>
                <c:pt idx="204">
                  <c:v>3.3766999999999998E-6</c:v>
                </c:pt>
                <c:pt idx="205">
                  <c:v>3.6215E-6</c:v>
                </c:pt>
                <c:pt idx="206">
                  <c:v>3.8767999999999999E-6</c:v>
                </c:pt>
                <c:pt idx="207">
                  <c:v>4.1413999999999999E-6</c:v>
                </c:pt>
                <c:pt idx="208">
                  <c:v>4.4135000000000002E-6</c:v>
                </c:pt>
                <c:pt idx="209">
                  <c:v>4.6931E-6</c:v>
                </c:pt>
                <c:pt idx="210">
                  <c:v>4.9834999999999998E-6</c:v>
                </c:pt>
                <c:pt idx="211">
                  <c:v>5.2850000000000002E-6</c:v>
                </c:pt>
                <c:pt idx="212">
                  <c:v>5.5963000000000001E-6</c:v>
                </c:pt>
                <c:pt idx="213">
                  <c:v>5.9151999999999997E-6</c:v>
                </c:pt>
                <c:pt idx="214">
                  <c:v>6.241E-6</c:v>
                </c:pt>
                <c:pt idx="215">
                  <c:v>6.5725000000000002E-6</c:v>
                </c:pt>
                <c:pt idx="216">
                  <c:v>6.9070000000000001E-6</c:v>
                </c:pt>
                <c:pt idx="217">
                  <c:v>7.2431000000000002E-6</c:v>
                </c:pt>
                <c:pt idx="218">
                  <c:v>7.5820000000000004E-6</c:v>
                </c:pt>
                <c:pt idx="219">
                  <c:v>7.9234999999999996E-6</c:v>
                </c:pt>
                <c:pt idx="220">
                  <c:v>8.2684000000000003E-6</c:v>
                </c:pt>
                <c:pt idx="221">
                  <c:v>8.6146000000000005E-6</c:v>
                </c:pt>
                <c:pt idx="222">
                  <c:v>8.9587999999999997E-6</c:v>
                </c:pt>
                <c:pt idx="223">
                  <c:v>9.2995999999999999E-6</c:v>
                </c:pt>
                <c:pt idx="224">
                  <c:v>9.6369999999999994E-6</c:v>
                </c:pt>
                <c:pt idx="225">
                  <c:v>9.9720000000000004E-6</c:v>
                </c:pt>
                <c:pt idx="226">
                  <c:v>1.0309000000000001E-5</c:v>
                </c:pt>
                <c:pt idx="227">
                  <c:v>1.0648E-5</c:v>
                </c:pt>
                <c:pt idx="228">
                  <c:v>1.0986E-5</c:v>
                </c:pt>
                <c:pt idx="229">
                  <c:v>1.1317E-5</c:v>
                </c:pt>
                <c:pt idx="230">
                  <c:v>1.1644000000000001E-5</c:v>
                </c:pt>
                <c:pt idx="231">
                  <c:v>1.1966E-5</c:v>
                </c:pt>
                <c:pt idx="232">
                  <c:v>1.2284E-5</c:v>
                </c:pt>
                <c:pt idx="233">
                  <c:v>1.2598E-5</c:v>
                </c:pt>
                <c:pt idx="234">
                  <c:v>1.2908000000000001E-5</c:v>
                </c:pt>
                <c:pt idx="235">
                  <c:v>1.3217000000000001E-5</c:v>
                </c:pt>
                <c:pt idx="236">
                  <c:v>1.3531E-5</c:v>
                </c:pt>
                <c:pt idx="237">
                  <c:v>1.3851E-5</c:v>
                </c:pt>
                <c:pt idx="238">
                  <c:v>1.4173E-5</c:v>
                </c:pt>
                <c:pt idx="239">
                  <c:v>1.4494E-5</c:v>
                </c:pt>
                <c:pt idx="240">
                  <c:v>1.4816E-5</c:v>
                </c:pt>
                <c:pt idx="241">
                  <c:v>1.5136999999999999E-5</c:v>
                </c:pt>
                <c:pt idx="242">
                  <c:v>1.5452999999999999E-5</c:v>
                </c:pt>
                <c:pt idx="243">
                  <c:v>1.5764999999999999E-5</c:v>
                </c:pt>
                <c:pt idx="244">
                  <c:v>1.6072000000000001E-5</c:v>
                </c:pt>
                <c:pt idx="245">
                  <c:v>1.6376E-5</c:v>
                </c:pt>
                <c:pt idx="246">
                  <c:v>1.6679000000000001E-5</c:v>
                </c:pt>
                <c:pt idx="247">
                  <c:v>1.6977999999999999E-5</c:v>
                </c:pt>
                <c:pt idx="248">
                  <c:v>1.7269999999999999E-5</c:v>
                </c:pt>
                <c:pt idx="249">
                  <c:v>1.7555999999999999E-5</c:v>
                </c:pt>
                <c:pt idx="250">
                  <c:v>1.7833E-5</c:v>
                </c:pt>
                <c:pt idx="251">
                  <c:v>1.8104000000000001E-5</c:v>
                </c:pt>
                <c:pt idx="252">
                  <c:v>1.8369999999999999E-5</c:v>
                </c:pt>
                <c:pt idx="253">
                  <c:v>1.8626000000000001E-5</c:v>
                </c:pt>
                <c:pt idx="254">
                  <c:v>1.8868999999999998E-5</c:v>
                </c:pt>
                <c:pt idx="255">
                  <c:v>1.91E-5</c:v>
                </c:pt>
                <c:pt idx="256">
                  <c:v>1.9317000000000002E-5</c:v>
                </c:pt>
                <c:pt idx="257">
                  <c:v>1.9519000000000001E-5</c:v>
                </c:pt>
                <c:pt idx="258">
                  <c:v>1.9709000000000001E-5</c:v>
                </c:pt>
                <c:pt idx="259">
                  <c:v>1.9890000000000001E-5</c:v>
                </c:pt>
                <c:pt idx="260">
                  <c:v>2.0066999999999999E-5</c:v>
                </c:pt>
                <c:pt idx="261">
                  <c:v>2.0239999999999999E-5</c:v>
                </c:pt>
                <c:pt idx="262">
                  <c:v>2.0407999999999998E-5</c:v>
                </c:pt>
                <c:pt idx="263">
                  <c:v>2.0571999999999999E-5</c:v>
                </c:pt>
                <c:pt idx="264">
                  <c:v>2.0732000000000001E-5</c:v>
                </c:pt>
                <c:pt idx="265">
                  <c:v>2.0886999999999998E-5</c:v>
                </c:pt>
                <c:pt idx="266">
                  <c:v>2.1036999999999999E-5</c:v>
                </c:pt>
                <c:pt idx="267">
                  <c:v>2.1183E-5</c:v>
                </c:pt>
                <c:pt idx="268">
                  <c:v>2.1324000000000001E-5</c:v>
                </c:pt>
                <c:pt idx="269">
                  <c:v>2.1458999999999999E-5</c:v>
                </c:pt>
                <c:pt idx="270">
                  <c:v>2.1588999999999999E-5</c:v>
                </c:pt>
                <c:pt idx="271">
                  <c:v>2.1719E-5</c:v>
                </c:pt>
                <c:pt idx="272">
                  <c:v>2.1849999999999999E-5</c:v>
                </c:pt>
                <c:pt idx="273">
                  <c:v>2.1984000000000002E-5</c:v>
                </c:pt>
                <c:pt idx="274">
                  <c:v>2.2120000000000002E-5</c:v>
                </c:pt>
                <c:pt idx="275">
                  <c:v>2.2257999999999999E-5</c:v>
                </c:pt>
                <c:pt idx="276">
                  <c:v>2.2395000000000002E-5</c:v>
                </c:pt>
                <c:pt idx="277">
                  <c:v>2.2527999999999998E-5</c:v>
                </c:pt>
                <c:pt idx="278">
                  <c:v>2.2657E-5</c:v>
                </c:pt>
                <c:pt idx="279">
                  <c:v>2.2781000000000001E-5</c:v>
                </c:pt>
                <c:pt idx="280">
                  <c:v>2.2901E-5</c:v>
                </c:pt>
                <c:pt idx="281">
                  <c:v>2.3017999999999999E-5</c:v>
                </c:pt>
                <c:pt idx="282">
                  <c:v>2.3132000000000001E-5</c:v>
                </c:pt>
                <c:pt idx="283">
                  <c:v>2.3244E-5</c:v>
                </c:pt>
                <c:pt idx="284">
                  <c:v>2.3354999999999999E-5</c:v>
                </c:pt>
                <c:pt idx="285">
                  <c:v>2.3462E-5</c:v>
                </c:pt>
                <c:pt idx="286">
                  <c:v>2.3561999999999999E-5</c:v>
                </c:pt>
                <c:pt idx="287">
                  <c:v>2.3655E-5</c:v>
                </c:pt>
                <c:pt idx="288">
                  <c:v>2.3742000000000001E-5</c:v>
                </c:pt>
                <c:pt idx="289">
                  <c:v>2.3825E-5</c:v>
                </c:pt>
                <c:pt idx="290">
                  <c:v>2.3906000000000001E-5</c:v>
                </c:pt>
                <c:pt idx="291">
                  <c:v>2.3983999999999999E-5</c:v>
                </c:pt>
                <c:pt idx="292">
                  <c:v>2.406E-5</c:v>
                </c:pt>
                <c:pt idx="293">
                  <c:v>2.4134E-5</c:v>
                </c:pt>
                <c:pt idx="294">
                  <c:v>2.4209000000000001E-5</c:v>
                </c:pt>
                <c:pt idx="295">
                  <c:v>2.4284999999999999E-5</c:v>
                </c:pt>
                <c:pt idx="296">
                  <c:v>2.4363999999999999E-5</c:v>
                </c:pt>
                <c:pt idx="297">
                  <c:v>2.4448E-5</c:v>
                </c:pt>
                <c:pt idx="298">
                  <c:v>2.4535000000000001E-5</c:v>
                </c:pt>
                <c:pt idx="299">
                  <c:v>2.4624999999999999E-5</c:v>
                </c:pt>
                <c:pt idx="300">
                  <c:v>2.4719000000000002E-5</c:v>
                </c:pt>
                <c:pt idx="301">
                  <c:v>2.4817E-5</c:v>
                </c:pt>
                <c:pt idx="302">
                  <c:v>2.4919999999999999E-5</c:v>
                </c:pt>
                <c:pt idx="303">
                  <c:v>2.5026999999999999E-5</c:v>
                </c:pt>
                <c:pt idx="304">
                  <c:v>2.5134999999999999E-5</c:v>
                </c:pt>
                <c:pt idx="305">
                  <c:v>2.5238000000000001E-5</c:v>
                </c:pt>
                <c:pt idx="306">
                  <c:v>2.5333E-5</c:v>
                </c:pt>
                <c:pt idx="307">
                  <c:v>4.4103000000000001E-5</c:v>
                </c:pt>
                <c:pt idx="308">
                  <c:v>4.4323999999999998E-5</c:v>
                </c:pt>
                <c:pt idx="309">
                  <c:v>4.4523E-5</c:v>
                </c:pt>
                <c:pt idx="310">
                  <c:v>0.26391999999999999</c:v>
                </c:pt>
                <c:pt idx="311">
                  <c:v>0.36281999999999998</c:v>
                </c:pt>
                <c:pt idx="312">
                  <c:v>0.35975000000000001</c:v>
                </c:pt>
                <c:pt idx="313">
                  <c:v>0.35674</c:v>
                </c:pt>
                <c:pt idx="314">
                  <c:v>0.3538</c:v>
                </c:pt>
                <c:pt idx="315">
                  <c:v>0.35092000000000001</c:v>
                </c:pt>
                <c:pt idx="316">
                  <c:v>0.34809000000000001</c:v>
                </c:pt>
                <c:pt idx="317">
                  <c:v>0.34532000000000002</c:v>
                </c:pt>
                <c:pt idx="318">
                  <c:v>0.34260000000000002</c:v>
                </c:pt>
                <c:pt idx="319">
                  <c:v>0.33993000000000001</c:v>
                </c:pt>
                <c:pt idx="320">
                  <c:v>0.33732000000000001</c:v>
                </c:pt>
                <c:pt idx="321">
                  <c:v>0.33474999999999999</c:v>
                </c:pt>
                <c:pt idx="322">
                  <c:v>0.33223000000000003</c:v>
                </c:pt>
                <c:pt idx="323">
                  <c:v>0.32976</c:v>
                </c:pt>
                <c:pt idx="324">
                  <c:v>0.32732</c:v>
                </c:pt>
                <c:pt idx="325">
                  <c:v>0.32490999999999998</c:v>
                </c:pt>
                <c:pt idx="326">
                  <c:v>0.32252999999999998</c:v>
                </c:pt>
                <c:pt idx="327">
                  <c:v>0.32017000000000001</c:v>
                </c:pt>
                <c:pt idx="328">
                  <c:v>0.31784000000000001</c:v>
                </c:pt>
                <c:pt idx="329">
                  <c:v>0.31552000000000002</c:v>
                </c:pt>
                <c:pt idx="330">
                  <c:v>0.31323000000000001</c:v>
                </c:pt>
                <c:pt idx="331">
                  <c:v>0.31096000000000001</c:v>
                </c:pt>
                <c:pt idx="332">
                  <c:v>0.30873</c:v>
                </c:pt>
                <c:pt idx="333">
                  <c:v>0.30653000000000002</c:v>
                </c:pt>
                <c:pt idx="334">
                  <c:v>0.30436999999999997</c:v>
                </c:pt>
                <c:pt idx="335">
                  <c:v>0.30224000000000001</c:v>
                </c:pt>
                <c:pt idx="336">
                  <c:v>0.30014000000000002</c:v>
                </c:pt>
                <c:pt idx="337">
                  <c:v>0.29808000000000001</c:v>
                </c:pt>
                <c:pt idx="338">
                  <c:v>0.29604000000000003</c:v>
                </c:pt>
                <c:pt idx="339">
                  <c:v>0.29402</c:v>
                </c:pt>
                <c:pt idx="340">
                  <c:v>0.29203000000000001</c:v>
                </c:pt>
                <c:pt idx="341">
                  <c:v>0.29005999999999998</c:v>
                </c:pt>
                <c:pt idx="342">
                  <c:v>0.28811999999999999</c:v>
                </c:pt>
                <c:pt idx="343">
                  <c:v>0.28621000000000002</c:v>
                </c:pt>
                <c:pt idx="344">
                  <c:v>0.28433000000000003</c:v>
                </c:pt>
                <c:pt idx="345">
                  <c:v>0.28249999999999997</c:v>
                </c:pt>
                <c:pt idx="346">
                  <c:v>0.28070000000000001</c:v>
                </c:pt>
                <c:pt idx="347">
                  <c:v>0.27894999999999998</c:v>
                </c:pt>
                <c:pt idx="348">
                  <c:v>0.27722999999999998</c:v>
                </c:pt>
                <c:pt idx="349">
                  <c:v>0.27554000000000001</c:v>
                </c:pt>
                <c:pt idx="350">
                  <c:v>0.27388000000000001</c:v>
                </c:pt>
                <c:pt idx="351">
                  <c:v>0.27223999999999998</c:v>
                </c:pt>
                <c:pt idx="352">
                  <c:v>0.27062999999999998</c:v>
                </c:pt>
                <c:pt idx="353">
                  <c:v>0.27137</c:v>
                </c:pt>
                <c:pt idx="354">
                  <c:v>0.26979999999999998</c:v>
                </c:pt>
                <c:pt idx="355">
                  <c:v>0.26827000000000001</c:v>
                </c:pt>
                <c:pt idx="356">
                  <c:v>0.26676</c:v>
                </c:pt>
                <c:pt idx="357">
                  <c:v>0.26529000000000003</c:v>
                </c:pt>
                <c:pt idx="358">
                  <c:v>0.26384000000000002</c:v>
                </c:pt>
                <c:pt idx="359">
                  <c:v>0.26240999999999998</c:v>
                </c:pt>
                <c:pt idx="360">
                  <c:v>0.26100000000000001</c:v>
                </c:pt>
                <c:pt idx="361">
                  <c:v>0.25962000000000002</c:v>
                </c:pt>
                <c:pt idx="362">
                  <c:v>0.25824999999999998</c:v>
                </c:pt>
                <c:pt idx="363">
                  <c:v>0.25690000000000002</c:v>
                </c:pt>
                <c:pt idx="364">
                  <c:v>0.25557000000000002</c:v>
                </c:pt>
                <c:pt idx="365">
                  <c:v>0.25424000000000002</c:v>
                </c:pt>
                <c:pt idx="366">
                  <c:v>0.25291999999999998</c:v>
                </c:pt>
                <c:pt idx="367">
                  <c:v>0.25159999999999999</c:v>
                </c:pt>
                <c:pt idx="368">
                  <c:v>0.25028</c:v>
                </c:pt>
                <c:pt idx="369">
                  <c:v>0.24897</c:v>
                </c:pt>
                <c:pt idx="370">
                  <c:v>0.24765999999999999</c:v>
                </c:pt>
                <c:pt idx="371">
                  <c:v>0.24635000000000001</c:v>
                </c:pt>
                <c:pt idx="372">
                  <c:v>0.24504999999999999</c:v>
                </c:pt>
                <c:pt idx="373">
                  <c:v>0.24376</c:v>
                </c:pt>
                <c:pt idx="374">
                  <c:v>0.24248</c:v>
                </c:pt>
                <c:pt idx="375">
                  <c:v>0.2412</c:v>
                </c:pt>
                <c:pt idx="376">
                  <c:v>0.23993</c:v>
                </c:pt>
                <c:pt idx="377">
                  <c:v>0.23866000000000001</c:v>
                </c:pt>
                <c:pt idx="378">
                  <c:v>0.23741000000000001</c:v>
                </c:pt>
                <c:pt idx="379">
                  <c:v>0.23616000000000001</c:v>
                </c:pt>
                <c:pt idx="380">
                  <c:v>0.23493</c:v>
                </c:pt>
                <c:pt idx="381">
                  <c:v>0.23369999999999999</c:v>
                </c:pt>
                <c:pt idx="382">
                  <c:v>0.23247000000000001</c:v>
                </c:pt>
                <c:pt idx="383">
                  <c:v>0.23125000000000001</c:v>
                </c:pt>
                <c:pt idx="384">
                  <c:v>0.23003000000000001</c:v>
                </c:pt>
                <c:pt idx="385">
                  <c:v>0.22882</c:v>
                </c:pt>
                <c:pt idx="386">
                  <c:v>0.2276</c:v>
                </c:pt>
                <c:pt idx="387">
                  <c:v>0.22638</c:v>
                </c:pt>
                <c:pt idx="388">
                  <c:v>0.22517999999999999</c:v>
                </c:pt>
                <c:pt idx="389">
                  <c:v>0.22398000000000001</c:v>
                </c:pt>
                <c:pt idx="390">
                  <c:v>0.34411999999999998</c:v>
                </c:pt>
                <c:pt idx="391">
                  <c:v>0.34231</c:v>
                </c:pt>
                <c:pt idx="392">
                  <c:v>0.34053</c:v>
                </c:pt>
                <c:pt idx="393">
                  <c:v>0.33878999999999998</c:v>
                </c:pt>
                <c:pt idx="394">
                  <c:v>0.33706999999999998</c:v>
                </c:pt>
                <c:pt idx="395">
                  <c:v>0.33538000000000001</c:v>
                </c:pt>
                <c:pt idx="396">
                  <c:v>0.33371000000000001</c:v>
                </c:pt>
                <c:pt idx="397">
                  <c:v>0.33206000000000002</c:v>
                </c:pt>
                <c:pt idx="398">
                  <c:v>0.33043</c:v>
                </c:pt>
                <c:pt idx="399">
                  <c:v>0.34598000000000001</c:v>
                </c:pt>
                <c:pt idx="400">
                  <c:v>0.34427999999999997</c:v>
                </c:pt>
                <c:pt idx="401">
                  <c:v>0.34259000000000001</c:v>
                </c:pt>
                <c:pt idx="402">
                  <c:v>0.34089999999999998</c:v>
                </c:pt>
                <c:pt idx="403">
                  <c:v>0.35986000000000001</c:v>
                </c:pt>
                <c:pt idx="404">
                  <c:v>0.35832000000000003</c:v>
                </c:pt>
                <c:pt idx="405">
                  <c:v>0.35652</c:v>
                </c:pt>
                <c:pt idx="406">
                  <c:v>0.35471999999999998</c:v>
                </c:pt>
                <c:pt idx="407">
                  <c:v>0.35289999999999999</c:v>
                </c:pt>
                <c:pt idx="408">
                  <c:v>0.35105999999999998</c:v>
                </c:pt>
                <c:pt idx="409">
                  <c:v>0.34921000000000002</c:v>
                </c:pt>
                <c:pt idx="410">
                  <c:v>0.34733999999999998</c:v>
                </c:pt>
                <c:pt idx="411">
                  <c:v>0.34547</c:v>
                </c:pt>
                <c:pt idx="412">
                  <c:v>0.34358</c:v>
                </c:pt>
                <c:pt idx="413">
                  <c:v>0.3417</c:v>
                </c:pt>
                <c:pt idx="414">
                  <c:v>0.33981</c:v>
                </c:pt>
                <c:pt idx="415">
                  <c:v>0.33793000000000001</c:v>
                </c:pt>
                <c:pt idx="416">
                  <c:v>0.33606000000000003</c:v>
                </c:pt>
                <c:pt idx="417">
                  <c:v>0.33418999999999999</c:v>
                </c:pt>
                <c:pt idx="418">
                  <c:v>0.33234000000000002</c:v>
                </c:pt>
                <c:pt idx="419">
                  <c:v>0.33048</c:v>
                </c:pt>
                <c:pt idx="420">
                  <c:v>0.32862999999999998</c:v>
                </c:pt>
                <c:pt idx="421">
                  <c:v>0.32678000000000001</c:v>
                </c:pt>
                <c:pt idx="422">
                  <c:v>0.32493</c:v>
                </c:pt>
                <c:pt idx="423">
                  <c:v>0.32307999999999998</c:v>
                </c:pt>
                <c:pt idx="424">
                  <c:v>0.32121</c:v>
                </c:pt>
                <c:pt idx="425">
                  <c:v>0.31933</c:v>
                </c:pt>
                <c:pt idx="426">
                  <c:v>0.31742999999999999</c:v>
                </c:pt>
                <c:pt idx="427">
                  <c:v>0.31552000000000002</c:v>
                </c:pt>
                <c:pt idx="428">
                  <c:v>0.31358000000000003</c:v>
                </c:pt>
                <c:pt idx="429">
                  <c:v>0.31163000000000002</c:v>
                </c:pt>
                <c:pt idx="430">
                  <c:v>0.30967</c:v>
                </c:pt>
                <c:pt idx="431">
                  <c:v>0.30770999999999998</c:v>
                </c:pt>
                <c:pt idx="432">
                  <c:v>0.30575000000000002</c:v>
                </c:pt>
                <c:pt idx="433">
                  <c:v>0.30379</c:v>
                </c:pt>
                <c:pt idx="434">
                  <c:v>0.30182999999999999</c:v>
                </c:pt>
                <c:pt idx="435">
                  <c:v>0.29988999999999999</c:v>
                </c:pt>
                <c:pt idx="436">
                  <c:v>0.29796</c:v>
                </c:pt>
                <c:pt idx="437">
                  <c:v>0.29604999999999998</c:v>
                </c:pt>
                <c:pt idx="438">
                  <c:v>0.29416999999999999</c:v>
                </c:pt>
                <c:pt idx="439">
                  <c:v>0.2923</c:v>
                </c:pt>
                <c:pt idx="440">
                  <c:v>0.29044999999999999</c:v>
                </c:pt>
                <c:pt idx="441">
                  <c:v>0.28861999999999999</c:v>
                </c:pt>
                <c:pt idx="442">
                  <c:v>0.28678999999999999</c:v>
                </c:pt>
                <c:pt idx="443">
                  <c:v>0.28497</c:v>
                </c:pt>
                <c:pt idx="444">
                  <c:v>0.28316000000000002</c:v>
                </c:pt>
                <c:pt idx="445">
                  <c:v>0.28137000000000001</c:v>
                </c:pt>
                <c:pt idx="446">
                  <c:v>0.27959000000000001</c:v>
                </c:pt>
                <c:pt idx="447">
                  <c:v>0.27782000000000001</c:v>
                </c:pt>
                <c:pt idx="448">
                  <c:v>0.27606999999999998</c:v>
                </c:pt>
                <c:pt idx="449">
                  <c:v>0.27432000000000001</c:v>
                </c:pt>
                <c:pt idx="450">
                  <c:v>0.27257999999999999</c:v>
                </c:pt>
                <c:pt idx="451">
                  <c:v>0.27771000000000001</c:v>
                </c:pt>
                <c:pt idx="452">
                  <c:v>0.27595999999999998</c:v>
                </c:pt>
                <c:pt idx="453">
                  <c:v>0.27422999999999997</c:v>
                </c:pt>
                <c:pt idx="454">
                  <c:v>0.27251999999999998</c:v>
                </c:pt>
                <c:pt idx="455">
                  <c:v>0.27082000000000001</c:v>
                </c:pt>
                <c:pt idx="456">
                  <c:v>0.26912999999999998</c:v>
                </c:pt>
                <c:pt idx="457">
                  <c:v>0.26745000000000002</c:v>
                </c:pt>
                <c:pt idx="458">
                  <c:v>0.26578000000000002</c:v>
                </c:pt>
                <c:pt idx="459">
                  <c:v>0.26412000000000002</c:v>
                </c:pt>
                <c:pt idx="460">
                  <c:v>0.27189000000000002</c:v>
                </c:pt>
                <c:pt idx="461">
                  <c:v>0.28687000000000001</c:v>
                </c:pt>
                <c:pt idx="462">
                  <c:v>0.28509000000000001</c:v>
                </c:pt>
                <c:pt idx="463">
                  <c:v>0.28332000000000002</c:v>
                </c:pt>
                <c:pt idx="464">
                  <c:v>0.28158</c:v>
                </c:pt>
                <c:pt idx="465">
                  <c:v>0.27984999999999999</c:v>
                </c:pt>
                <c:pt idx="466">
                  <c:v>0.27812999999999999</c:v>
                </c:pt>
                <c:pt idx="467">
                  <c:v>0.27643000000000001</c:v>
                </c:pt>
                <c:pt idx="468">
                  <c:v>0.27473999999999998</c:v>
                </c:pt>
                <c:pt idx="469">
                  <c:v>0.27306999999999998</c:v>
                </c:pt>
                <c:pt idx="470">
                  <c:v>0.27141999999999999</c:v>
                </c:pt>
                <c:pt idx="471">
                  <c:v>0.26978000000000002</c:v>
                </c:pt>
                <c:pt idx="472">
                  <c:v>0.26816000000000001</c:v>
                </c:pt>
                <c:pt idx="473">
                  <c:v>0.26654</c:v>
                </c:pt>
                <c:pt idx="474">
                  <c:v>0.26491999999999999</c:v>
                </c:pt>
                <c:pt idx="475">
                  <c:v>0.26329000000000002</c:v>
                </c:pt>
                <c:pt idx="476">
                  <c:v>0.26166</c:v>
                </c:pt>
                <c:pt idx="477">
                  <c:v>0.26001000000000002</c:v>
                </c:pt>
                <c:pt idx="478">
                  <c:v>0.25835999999999998</c:v>
                </c:pt>
                <c:pt idx="479">
                  <c:v>0.25669999999999998</c:v>
                </c:pt>
                <c:pt idx="480">
                  <c:v>0.25502999999999998</c:v>
                </c:pt>
                <c:pt idx="481">
                  <c:v>0.25335999999999997</c:v>
                </c:pt>
                <c:pt idx="482">
                  <c:v>0.25169000000000002</c:v>
                </c:pt>
                <c:pt idx="483">
                  <c:v>0.25002999999999997</c:v>
                </c:pt>
                <c:pt idx="484">
                  <c:v>0.24836</c:v>
                </c:pt>
                <c:pt idx="485">
                  <c:v>0.2467</c:v>
                </c:pt>
                <c:pt idx="486">
                  <c:v>0.24504000000000001</c:v>
                </c:pt>
                <c:pt idx="487">
                  <c:v>0.24339</c:v>
                </c:pt>
                <c:pt idx="488">
                  <c:v>0.24174000000000001</c:v>
                </c:pt>
                <c:pt idx="489">
                  <c:v>0.24010000000000001</c:v>
                </c:pt>
                <c:pt idx="490">
                  <c:v>0.23846000000000001</c:v>
                </c:pt>
                <c:pt idx="491">
                  <c:v>0.23682</c:v>
                </c:pt>
                <c:pt idx="492">
                  <c:v>0.23516999999999999</c:v>
                </c:pt>
                <c:pt idx="493">
                  <c:v>0.23351</c:v>
                </c:pt>
                <c:pt idx="494">
                  <c:v>0.23183000000000001</c:v>
                </c:pt>
                <c:pt idx="495">
                  <c:v>0.23013</c:v>
                </c:pt>
                <c:pt idx="496">
                  <c:v>0.22841</c:v>
                </c:pt>
                <c:pt idx="497">
                  <c:v>0.22667000000000001</c:v>
                </c:pt>
                <c:pt idx="498">
                  <c:v>0.22491</c:v>
                </c:pt>
                <c:pt idx="499">
                  <c:v>0.22314999999999999</c:v>
                </c:pt>
                <c:pt idx="500">
                  <c:v>0.22139</c:v>
                </c:pt>
                <c:pt idx="501">
                  <c:v>0.21962999999999999</c:v>
                </c:pt>
                <c:pt idx="502">
                  <c:v>0.21787000000000001</c:v>
                </c:pt>
                <c:pt idx="503">
                  <c:v>0.21611</c:v>
                </c:pt>
                <c:pt idx="504">
                  <c:v>0.21435000000000001</c:v>
                </c:pt>
                <c:pt idx="505">
                  <c:v>0.21259</c:v>
                </c:pt>
                <c:pt idx="506">
                  <c:v>0.21084</c:v>
                </c:pt>
                <c:pt idx="507">
                  <c:v>0.20910000000000001</c:v>
                </c:pt>
                <c:pt idx="508">
                  <c:v>0.20737</c:v>
                </c:pt>
                <c:pt idx="509">
                  <c:v>0.20565</c:v>
                </c:pt>
                <c:pt idx="510">
                  <c:v>0.20393</c:v>
                </c:pt>
                <c:pt idx="511">
                  <c:v>0.20222000000000001</c:v>
                </c:pt>
                <c:pt idx="512">
                  <c:v>0.20050999999999999</c:v>
                </c:pt>
                <c:pt idx="513">
                  <c:v>0.19880999999999999</c:v>
                </c:pt>
                <c:pt idx="514">
                  <c:v>0.1971</c:v>
                </c:pt>
                <c:pt idx="515">
                  <c:v>0.19539000000000001</c:v>
                </c:pt>
                <c:pt idx="516">
                  <c:v>0.19367999999999999</c:v>
                </c:pt>
                <c:pt idx="517">
                  <c:v>0.19198000000000001</c:v>
                </c:pt>
                <c:pt idx="518">
                  <c:v>0.19026999999999999</c:v>
                </c:pt>
                <c:pt idx="519">
                  <c:v>0.18856999999999999</c:v>
                </c:pt>
                <c:pt idx="520">
                  <c:v>0.18687000000000001</c:v>
                </c:pt>
                <c:pt idx="521">
                  <c:v>0.18517</c:v>
                </c:pt>
                <c:pt idx="522">
                  <c:v>0.18348999999999999</c:v>
                </c:pt>
                <c:pt idx="523">
                  <c:v>0.18181</c:v>
                </c:pt>
                <c:pt idx="524">
                  <c:v>0.18013000000000001</c:v>
                </c:pt>
                <c:pt idx="525">
                  <c:v>0.17846000000000001</c:v>
                </c:pt>
                <c:pt idx="526">
                  <c:v>0.17679</c:v>
                </c:pt>
                <c:pt idx="527">
                  <c:v>0.17513999999999999</c:v>
                </c:pt>
                <c:pt idx="528">
                  <c:v>0.17349000000000001</c:v>
                </c:pt>
                <c:pt idx="529">
                  <c:v>0.17183999999999999</c:v>
                </c:pt>
                <c:pt idx="530">
                  <c:v>0.17019000000000001</c:v>
                </c:pt>
                <c:pt idx="531">
                  <c:v>0.16854</c:v>
                </c:pt>
                <c:pt idx="532">
                  <c:v>0.16689000000000001</c:v>
                </c:pt>
                <c:pt idx="533">
                  <c:v>0.16524</c:v>
                </c:pt>
                <c:pt idx="534">
                  <c:v>0.16359000000000001</c:v>
                </c:pt>
                <c:pt idx="535">
                  <c:v>0.16192999999999999</c:v>
                </c:pt>
                <c:pt idx="536">
                  <c:v>0.16028000000000001</c:v>
                </c:pt>
                <c:pt idx="537">
                  <c:v>0.15862000000000001</c:v>
                </c:pt>
                <c:pt idx="538">
                  <c:v>0.15698000000000001</c:v>
                </c:pt>
                <c:pt idx="539">
                  <c:v>0.15534999999999999</c:v>
                </c:pt>
                <c:pt idx="540">
                  <c:v>0.15372</c:v>
                </c:pt>
                <c:pt idx="541">
                  <c:v>0.15211</c:v>
                </c:pt>
                <c:pt idx="542">
                  <c:v>0.15051</c:v>
                </c:pt>
                <c:pt idx="543">
                  <c:v>0.14893000000000001</c:v>
                </c:pt>
                <c:pt idx="544">
                  <c:v>0.14737</c:v>
                </c:pt>
                <c:pt idx="545">
                  <c:v>0.14582000000000001</c:v>
                </c:pt>
                <c:pt idx="546">
                  <c:v>0.14427000000000001</c:v>
                </c:pt>
                <c:pt idx="547">
                  <c:v>0.14274000000000001</c:v>
                </c:pt>
                <c:pt idx="548">
                  <c:v>0.14122000000000001</c:v>
                </c:pt>
                <c:pt idx="549">
                  <c:v>0.13969999999999999</c:v>
                </c:pt>
                <c:pt idx="550">
                  <c:v>0.13819000000000001</c:v>
                </c:pt>
                <c:pt idx="551">
                  <c:v>0.13669000000000001</c:v>
                </c:pt>
                <c:pt idx="552">
                  <c:v>0.13519999999999999</c:v>
                </c:pt>
                <c:pt idx="553">
                  <c:v>0.13372000000000001</c:v>
                </c:pt>
                <c:pt idx="554">
                  <c:v>0.13225999999999999</c:v>
                </c:pt>
                <c:pt idx="555">
                  <c:v>0.13081000000000001</c:v>
                </c:pt>
                <c:pt idx="556">
                  <c:v>0.12937000000000001</c:v>
                </c:pt>
                <c:pt idx="557">
                  <c:v>0.12795999999999999</c:v>
                </c:pt>
                <c:pt idx="558">
                  <c:v>0.12655</c:v>
                </c:pt>
                <c:pt idx="559">
                  <c:v>0.12515999999999999</c:v>
                </c:pt>
                <c:pt idx="560">
                  <c:v>0.12379</c:v>
                </c:pt>
                <c:pt idx="561">
                  <c:v>0.12242</c:v>
                </c:pt>
                <c:pt idx="562">
                  <c:v>0.12107</c:v>
                </c:pt>
                <c:pt idx="563">
                  <c:v>0.11971999999999999</c:v>
                </c:pt>
                <c:pt idx="564">
                  <c:v>0.11838</c:v>
                </c:pt>
                <c:pt idx="565">
                  <c:v>0.11705</c:v>
                </c:pt>
                <c:pt idx="566">
                  <c:v>0.11573</c:v>
                </c:pt>
                <c:pt idx="567">
                  <c:v>0.11441</c:v>
                </c:pt>
                <c:pt idx="568">
                  <c:v>0.11311</c:v>
                </c:pt>
                <c:pt idx="569">
                  <c:v>0.11181000000000001</c:v>
                </c:pt>
                <c:pt idx="570">
                  <c:v>0.11051999999999999</c:v>
                </c:pt>
                <c:pt idx="571">
                  <c:v>0.10922999999999999</c:v>
                </c:pt>
                <c:pt idx="572">
                  <c:v>0.10795</c:v>
                </c:pt>
                <c:pt idx="573">
                  <c:v>0.10668</c:v>
                </c:pt>
                <c:pt idx="574">
                  <c:v>0.10543</c:v>
                </c:pt>
                <c:pt idx="575">
                  <c:v>0.10417</c:v>
                </c:pt>
                <c:pt idx="576">
                  <c:v>0.10292999999999999</c:v>
                </c:pt>
                <c:pt idx="577">
                  <c:v>0.1017</c:v>
                </c:pt>
                <c:pt idx="578">
                  <c:v>0.10047</c:v>
                </c:pt>
                <c:pt idx="579">
                  <c:v>9.9259E-2</c:v>
                </c:pt>
                <c:pt idx="580">
                  <c:v>9.8060999999999995E-2</c:v>
                </c:pt>
                <c:pt idx="581">
                  <c:v>9.6879000000000007E-2</c:v>
                </c:pt>
                <c:pt idx="582">
                  <c:v>9.5712000000000005E-2</c:v>
                </c:pt>
                <c:pt idx="583">
                  <c:v>9.4562999999999994E-2</c:v>
                </c:pt>
                <c:pt idx="584">
                  <c:v>9.3431E-2</c:v>
                </c:pt>
                <c:pt idx="585">
                  <c:v>9.2316999999999996E-2</c:v>
                </c:pt>
                <c:pt idx="586">
                  <c:v>9.1221999999999998E-2</c:v>
                </c:pt>
                <c:pt idx="587">
                  <c:v>9.0142E-2</c:v>
                </c:pt>
                <c:pt idx="588">
                  <c:v>8.9077000000000003E-2</c:v>
                </c:pt>
                <c:pt idx="589">
                  <c:v>8.8025000000000006E-2</c:v>
                </c:pt>
                <c:pt idx="590">
                  <c:v>8.6984000000000006E-2</c:v>
                </c:pt>
                <c:pt idx="591">
                  <c:v>8.5952000000000001E-2</c:v>
                </c:pt>
                <c:pt idx="592">
                  <c:v>8.4928000000000003E-2</c:v>
                </c:pt>
                <c:pt idx="593">
                  <c:v>8.3914000000000002E-2</c:v>
                </c:pt>
                <c:pt idx="594">
                  <c:v>8.2910999999999999E-2</c:v>
                </c:pt>
                <c:pt idx="595">
                  <c:v>8.1920000000000007E-2</c:v>
                </c:pt>
                <c:pt idx="596">
                  <c:v>8.0942E-2</c:v>
                </c:pt>
                <c:pt idx="597">
                  <c:v>7.9977999999999994E-2</c:v>
                </c:pt>
                <c:pt idx="598">
                  <c:v>7.9029000000000002E-2</c:v>
                </c:pt>
                <c:pt idx="599">
                  <c:v>7.8097E-2</c:v>
                </c:pt>
                <c:pt idx="600">
                  <c:v>7.7183000000000002E-2</c:v>
                </c:pt>
                <c:pt idx="601">
                  <c:v>7.6287999999999995E-2</c:v>
                </c:pt>
                <c:pt idx="602">
                  <c:v>7.5410000000000005E-2</c:v>
                </c:pt>
                <c:pt idx="603">
                  <c:v>7.4547000000000002E-2</c:v>
                </c:pt>
                <c:pt idx="604">
                  <c:v>7.3694999999999997E-2</c:v>
                </c:pt>
                <c:pt idx="605">
                  <c:v>7.2848999999999997E-2</c:v>
                </c:pt>
                <c:pt idx="606">
                  <c:v>7.2010000000000005E-2</c:v>
                </c:pt>
                <c:pt idx="607">
                  <c:v>7.1178000000000005E-2</c:v>
                </c:pt>
                <c:pt idx="608">
                  <c:v>7.0357000000000003E-2</c:v>
                </c:pt>
                <c:pt idx="609">
                  <c:v>6.9546999999999998E-2</c:v>
                </c:pt>
                <c:pt idx="610">
                  <c:v>6.8749000000000005E-2</c:v>
                </c:pt>
                <c:pt idx="611">
                  <c:v>6.7963999999999997E-2</c:v>
                </c:pt>
                <c:pt idx="612">
                  <c:v>6.7192000000000002E-2</c:v>
                </c:pt>
                <c:pt idx="613">
                  <c:v>6.6433000000000006E-2</c:v>
                </c:pt>
                <c:pt idx="614">
                  <c:v>6.5685999999999994E-2</c:v>
                </c:pt>
                <c:pt idx="615">
                  <c:v>6.4950999999999995E-2</c:v>
                </c:pt>
                <c:pt idx="616">
                  <c:v>6.4227000000000006E-2</c:v>
                </c:pt>
                <c:pt idx="617">
                  <c:v>6.3514000000000001E-2</c:v>
                </c:pt>
                <c:pt idx="618">
                  <c:v>6.2810000000000005E-2</c:v>
                </c:pt>
                <c:pt idx="619">
                  <c:v>6.2116999999999999E-2</c:v>
                </c:pt>
                <c:pt idx="620">
                  <c:v>6.1434000000000002E-2</c:v>
                </c:pt>
                <c:pt idx="621">
                  <c:v>6.5811999999999996E-2</c:v>
                </c:pt>
                <c:pt idx="622">
                  <c:v>6.5118999999999996E-2</c:v>
                </c:pt>
                <c:pt idx="623">
                  <c:v>6.4437999999999995E-2</c:v>
                </c:pt>
                <c:pt idx="624">
                  <c:v>6.3766000000000003E-2</c:v>
                </c:pt>
                <c:pt idx="625">
                  <c:v>6.3103000000000006E-2</c:v>
                </c:pt>
                <c:pt idx="626">
                  <c:v>6.2448999999999998E-2</c:v>
                </c:pt>
                <c:pt idx="627">
                  <c:v>6.1802999999999997E-2</c:v>
                </c:pt>
                <c:pt idx="628">
                  <c:v>7.0948999999999998E-2</c:v>
                </c:pt>
                <c:pt idx="629">
                  <c:v>7.5584999999999999E-2</c:v>
                </c:pt>
                <c:pt idx="630">
                  <c:v>7.4859999999999996E-2</c:v>
                </c:pt>
                <c:pt idx="631">
                  <c:v>7.4146000000000004E-2</c:v>
                </c:pt>
                <c:pt idx="632">
                  <c:v>7.3441000000000006E-2</c:v>
                </c:pt>
                <c:pt idx="633">
                  <c:v>7.2746000000000005E-2</c:v>
                </c:pt>
                <c:pt idx="634">
                  <c:v>7.2061E-2</c:v>
                </c:pt>
                <c:pt idx="635">
                  <c:v>7.1387999999999993E-2</c:v>
                </c:pt>
                <c:pt idx="636">
                  <c:v>7.0727999999999999E-2</c:v>
                </c:pt>
                <c:pt idx="637">
                  <c:v>7.0078000000000001E-2</c:v>
                </c:pt>
                <c:pt idx="638">
                  <c:v>6.9439000000000001E-2</c:v>
                </c:pt>
                <c:pt idx="639">
                  <c:v>6.8806999999999993E-2</c:v>
                </c:pt>
                <c:pt idx="640">
                  <c:v>6.8182000000000006E-2</c:v>
                </c:pt>
                <c:pt idx="641">
                  <c:v>6.7563999999999999E-2</c:v>
                </c:pt>
                <c:pt idx="642">
                  <c:v>6.6952999999999999E-2</c:v>
                </c:pt>
                <c:pt idx="643">
                  <c:v>6.6348000000000004E-2</c:v>
                </c:pt>
                <c:pt idx="644">
                  <c:v>6.5750000000000003E-2</c:v>
                </c:pt>
                <c:pt idx="645">
                  <c:v>6.5158999999999995E-2</c:v>
                </c:pt>
                <c:pt idx="646">
                  <c:v>6.4574999999999994E-2</c:v>
                </c:pt>
                <c:pt idx="647">
                  <c:v>6.3996999999999998E-2</c:v>
                </c:pt>
                <c:pt idx="648">
                  <c:v>0.11357</c:v>
                </c:pt>
                <c:pt idx="649">
                  <c:v>0.68215000000000003</c:v>
                </c:pt>
                <c:pt idx="650">
                  <c:v>0.67586000000000002</c:v>
                </c:pt>
                <c:pt idx="651">
                  <c:v>0.66971000000000003</c:v>
                </c:pt>
                <c:pt idx="652">
                  <c:v>0.66366999999999998</c:v>
                </c:pt>
                <c:pt idx="653">
                  <c:v>0.69211999999999996</c:v>
                </c:pt>
                <c:pt idx="654">
                  <c:v>0.68601000000000001</c:v>
                </c:pt>
                <c:pt idx="655">
                  <c:v>0.82577999999999996</c:v>
                </c:pt>
                <c:pt idx="656">
                  <c:v>0.81859000000000004</c:v>
                </c:pt>
                <c:pt idx="657">
                  <c:v>0.81152000000000002</c:v>
                </c:pt>
                <c:pt idx="658">
                  <c:v>0.80457000000000001</c:v>
                </c:pt>
                <c:pt idx="659">
                  <c:v>0.79773000000000005</c:v>
                </c:pt>
                <c:pt idx="660">
                  <c:v>0.79098000000000002</c:v>
                </c:pt>
                <c:pt idx="661">
                  <c:v>0.78432999999999997</c:v>
                </c:pt>
                <c:pt idx="662">
                  <c:v>0.99309999999999998</c:v>
                </c:pt>
                <c:pt idx="663">
                  <c:v>0.98482999999999998</c:v>
                </c:pt>
                <c:pt idx="664">
                  <c:v>0.97672000000000003</c:v>
                </c:pt>
                <c:pt idx="665">
                  <c:v>0.96877000000000002</c:v>
                </c:pt>
                <c:pt idx="666">
                  <c:v>0.96096999999999999</c:v>
                </c:pt>
                <c:pt idx="667">
                  <c:v>0.95331999999999995</c:v>
                </c:pt>
                <c:pt idx="668">
                  <c:v>0.94579000000000002</c:v>
                </c:pt>
                <c:pt idx="669">
                  <c:v>0.93838999999999995</c:v>
                </c:pt>
                <c:pt idx="670">
                  <c:v>0.93110999999999999</c:v>
                </c:pt>
                <c:pt idx="671">
                  <c:v>0.92396</c:v>
                </c:pt>
                <c:pt idx="672">
                  <c:v>0.91693000000000002</c:v>
                </c:pt>
                <c:pt idx="673">
                  <c:v>0.91003000000000001</c:v>
                </c:pt>
                <c:pt idx="674">
                  <c:v>0.90324000000000004</c:v>
                </c:pt>
                <c:pt idx="675">
                  <c:v>0.89656000000000002</c:v>
                </c:pt>
                <c:pt idx="676">
                  <c:v>0.88997000000000004</c:v>
                </c:pt>
                <c:pt idx="677">
                  <c:v>0.88346999999999998</c:v>
                </c:pt>
                <c:pt idx="678">
                  <c:v>0.87707000000000002</c:v>
                </c:pt>
                <c:pt idx="679">
                  <c:v>0.87075999999999998</c:v>
                </c:pt>
                <c:pt idx="680">
                  <c:v>0.86455000000000004</c:v>
                </c:pt>
                <c:pt idx="681">
                  <c:v>0.85843999999999998</c:v>
                </c:pt>
                <c:pt idx="682">
                  <c:v>0.85241</c:v>
                </c:pt>
                <c:pt idx="683">
                  <c:v>0.84646999999999994</c:v>
                </c:pt>
                <c:pt idx="684">
                  <c:v>0.84062999999999999</c:v>
                </c:pt>
                <c:pt idx="685">
                  <c:v>0.83489999999999998</c:v>
                </c:pt>
                <c:pt idx="686">
                  <c:v>0.82928999999999997</c:v>
                </c:pt>
                <c:pt idx="687">
                  <c:v>0.82377999999999996</c:v>
                </c:pt>
                <c:pt idx="688">
                  <c:v>0.81838</c:v>
                </c:pt>
                <c:pt idx="689">
                  <c:v>0.81306</c:v>
                </c:pt>
                <c:pt idx="690">
                  <c:v>0.80781000000000003</c:v>
                </c:pt>
                <c:pt idx="691">
                  <c:v>0.80262999999999995</c:v>
                </c:pt>
                <c:pt idx="692">
                  <c:v>0.79751000000000005</c:v>
                </c:pt>
                <c:pt idx="693">
                  <c:v>0.79246000000000005</c:v>
                </c:pt>
                <c:pt idx="694">
                  <c:v>0.78747999999999996</c:v>
                </c:pt>
                <c:pt idx="695">
                  <c:v>0.78256000000000003</c:v>
                </c:pt>
                <c:pt idx="696">
                  <c:v>0.77771999999999997</c:v>
                </c:pt>
                <c:pt idx="697">
                  <c:v>0.77295000000000003</c:v>
                </c:pt>
                <c:pt idx="698">
                  <c:v>0.76824000000000003</c:v>
                </c:pt>
                <c:pt idx="699">
                  <c:v>0.76359999999999995</c:v>
                </c:pt>
                <c:pt idx="700">
                  <c:v>0.75900999999999996</c:v>
                </c:pt>
                <c:pt idx="701">
                  <c:v>0.75446000000000002</c:v>
                </c:pt>
                <c:pt idx="702">
                  <c:v>0.74995000000000001</c:v>
                </c:pt>
                <c:pt idx="703">
                  <c:v>0.74546999999999997</c:v>
                </c:pt>
                <c:pt idx="704">
                  <c:v>0.74102000000000001</c:v>
                </c:pt>
                <c:pt idx="705">
                  <c:v>0.73658000000000001</c:v>
                </c:pt>
                <c:pt idx="706">
                  <c:v>0.73216999999999999</c:v>
                </c:pt>
                <c:pt idx="707">
                  <c:v>0.72777999999999998</c:v>
                </c:pt>
                <c:pt idx="708">
                  <c:v>0.72340000000000004</c:v>
                </c:pt>
                <c:pt idx="709">
                  <c:v>0.71906000000000003</c:v>
                </c:pt>
                <c:pt idx="710">
                  <c:v>0.71475999999999995</c:v>
                </c:pt>
                <c:pt idx="711">
                  <c:v>0.71052000000000004</c:v>
                </c:pt>
                <c:pt idx="712">
                  <c:v>0.70635000000000003</c:v>
                </c:pt>
                <c:pt idx="713">
                  <c:v>0.70226</c:v>
                </c:pt>
                <c:pt idx="714">
                  <c:v>0.69825000000000004</c:v>
                </c:pt>
                <c:pt idx="715">
                  <c:v>0.69433</c:v>
                </c:pt>
                <c:pt idx="716">
                  <c:v>0.69047999999999998</c:v>
                </c:pt>
                <c:pt idx="717">
                  <c:v>0.69182999999999995</c:v>
                </c:pt>
                <c:pt idx="718">
                  <c:v>0.76661999999999997</c:v>
                </c:pt>
                <c:pt idx="719">
                  <c:v>0.80440999999999996</c:v>
                </c:pt>
                <c:pt idx="720">
                  <c:v>0.83677000000000001</c:v>
                </c:pt>
                <c:pt idx="721">
                  <c:v>0.83231999999999995</c:v>
                </c:pt>
                <c:pt idx="722">
                  <c:v>0.82791000000000003</c:v>
                </c:pt>
                <c:pt idx="723">
                  <c:v>0.82354000000000005</c:v>
                </c:pt>
                <c:pt idx="724">
                  <c:v>0.81920999999999999</c:v>
                </c:pt>
                <c:pt idx="725">
                  <c:v>0.81491999999999998</c:v>
                </c:pt>
                <c:pt idx="726">
                  <c:v>0.81067</c:v>
                </c:pt>
                <c:pt idx="727">
                  <c:v>0.80647000000000002</c:v>
                </c:pt>
                <c:pt idx="728">
                  <c:v>0.80232000000000003</c:v>
                </c:pt>
                <c:pt idx="729">
                  <c:v>0.79820999999999998</c:v>
                </c:pt>
                <c:pt idx="730">
                  <c:v>0.79415000000000002</c:v>
                </c:pt>
                <c:pt idx="731">
                  <c:v>0.79013</c:v>
                </c:pt>
                <c:pt idx="732">
                  <c:v>0.78615000000000002</c:v>
                </c:pt>
                <c:pt idx="733">
                  <c:v>0.78219000000000005</c:v>
                </c:pt>
                <c:pt idx="734">
                  <c:v>0.77825</c:v>
                </c:pt>
                <c:pt idx="735">
                  <c:v>0.77432000000000001</c:v>
                </c:pt>
                <c:pt idx="736">
                  <c:v>0.77037999999999995</c:v>
                </c:pt>
                <c:pt idx="737">
                  <c:v>0.76644999999999996</c:v>
                </c:pt>
                <c:pt idx="738">
                  <c:v>0.76251999999999998</c:v>
                </c:pt>
                <c:pt idx="739">
                  <c:v>0.75860000000000005</c:v>
                </c:pt>
                <c:pt idx="740">
                  <c:v>0.75468999999999997</c:v>
                </c:pt>
                <c:pt idx="741">
                  <c:v>0.75078999999999996</c:v>
                </c:pt>
                <c:pt idx="742">
                  <c:v>0.74692000000000003</c:v>
                </c:pt>
                <c:pt idx="743">
                  <c:v>0.74306000000000005</c:v>
                </c:pt>
                <c:pt idx="744">
                  <c:v>0.73924000000000001</c:v>
                </c:pt>
                <c:pt idx="745">
                  <c:v>0.73543000000000003</c:v>
                </c:pt>
                <c:pt idx="746">
                  <c:v>0.73163</c:v>
                </c:pt>
                <c:pt idx="747">
                  <c:v>0.72784000000000004</c:v>
                </c:pt>
                <c:pt idx="748">
                  <c:v>0.72404999999999997</c:v>
                </c:pt>
                <c:pt idx="749">
                  <c:v>0.72026000000000001</c:v>
                </c:pt>
                <c:pt idx="750">
                  <c:v>0.71648000000000001</c:v>
                </c:pt>
                <c:pt idx="751">
                  <c:v>0.71270999999999995</c:v>
                </c:pt>
                <c:pt idx="752">
                  <c:v>0.70894000000000001</c:v>
                </c:pt>
                <c:pt idx="753">
                  <c:v>0.70518000000000003</c:v>
                </c:pt>
                <c:pt idx="754">
                  <c:v>0.70143999999999995</c:v>
                </c:pt>
                <c:pt idx="755">
                  <c:v>0.69771000000000005</c:v>
                </c:pt>
                <c:pt idx="756">
                  <c:v>0.69401000000000002</c:v>
                </c:pt>
                <c:pt idx="757">
                  <c:v>0.69033999999999995</c:v>
                </c:pt>
                <c:pt idx="758">
                  <c:v>0.68671000000000004</c:v>
                </c:pt>
                <c:pt idx="759">
                  <c:v>0.68310000000000004</c:v>
                </c:pt>
                <c:pt idx="760">
                  <c:v>0.67952000000000001</c:v>
                </c:pt>
                <c:pt idx="761">
                  <c:v>0.67596999999999996</c:v>
                </c:pt>
                <c:pt idx="762">
                  <c:v>0.67244000000000004</c:v>
                </c:pt>
                <c:pt idx="763">
                  <c:v>0.66893000000000002</c:v>
                </c:pt>
                <c:pt idx="764">
                  <c:v>0.66542999999999997</c:v>
                </c:pt>
                <c:pt idx="765">
                  <c:v>0.66193000000000002</c:v>
                </c:pt>
                <c:pt idx="766">
                  <c:v>0.65844000000000003</c:v>
                </c:pt>
                <c:pt idx="767">
                  <c:v>0.65495000000000003</c:v>
                </c:pt>
                <c:pt idx="768">
                  <c:v>0.65146000000000004</c:v>
                </c:pt>
                <c:pt idx="769">
                  <c:v>0.64798999999999995</c:v>
                </c:pt>
                <c:pt idx="770">
                  <c:v>0.64454</c:v>
                </c:pt>
                <c:pt idx="771">
                  <c:v>0.6411</c:v>
                </c:pt>
                <c:pt idx="772">
                  <c:v>0.63768999999999998</c:v>
                </c:pt>
                <c:pt idx="773">
                  <c:v>0.63429999999999997</c:v>
                </c:pt>
                <c:pt idx="774">
                  <c:v>0.63093999999999995</c:v>
                </c:pt>
                <c:pt idx="775">
                  <c:v>0.62760000000000005</c:v>
                </c:pt>
                <c:pt idx="776">
                  <c:v>0.62429000000000001</c:v>
                </c:pt>
                <c:pt idx="777">
                  <c:v>0.62099000000000004</c:v>
                </c:pt>
                <c:pt idx="778">
                  <c:v>0.65173999999999999</c:v>
                </c:pt>
                <c:pt idx="779">
                  <c:v>0.68010999999999999</c:v>
                </c:pt>
                <c:pt idx="780">
                  <c:v>0.68415999999999999</c:v>
                </c:pt>
                <c:pt idx="781">
                  <c:v>0.68054999999999999</c:v>
                </c:pt>
                <c:pt idx="782">
                  <c:v>0.67695000000000005</c:v>
                </c:pt>
                <c:pt idx="783">
                  <c:v>0.67337000000000002</c:v>
                </c:pt>
                <c:pt idx="784">
                  <c:v>0.68381000000000003</c:v>
                </c:pt>
                <c:pt idx="785">
                  <c:v>0.68018000000000001</c:v>
                </c:pt>
                <c:pt idx="786">
                  <c:v>0.67656000000000005</c:v>
                </c:pt>
                <c:pt idx="787">
                  <c:v>0.67293000000000003</c:v>
                </c:pt>
                <c:pt idx="788">
                  <c:v>0.66930999999999996</c:v>
                </c:pt>
                <c:pt idx="789">
                  <c:v>0.66569</c:v>
                </c:pt>
                <c:pt idx="790">
                  <c:v>0.66205999999999998</c:v>
                </c:pt>
                <c:pt idx="791">
                  <c:v>0.65842000000000001</c:v>
                </c:pt>
                <c:pt idx="792">
                  <c:v>0.65476000000000001</c:v>
                </c:pt>
                <c:pt idx="793">
                  <c:v>0.65107000000000004</c:v>
                </c:pt>
                <c:pt idx="794">
                  <c:v>0.64737999999999996</c:v>
                </c:pt>
                <c:pt idx="795">
                  <c:v>0.64368999999999998</c:v>
                </c:pt>
                <c:pt idx="796">
                  <c:v>0.64</c:v>
                </c:pt>
                <c:pt idx="797">
                  <c:v>0.63631000000000004</c:v>
                </c:pt>
                <c:pt idx="798">
                  <c:v>0.63263000000000003</c:v>
                </c:pt>
                <c:pt idx="799">
                  <c:v>0.62895000000000001</c:v>
                </c:pt>
                <c:pt idx="800">
                  <c:v>0.62526000000000004</c:v>
                </c:pt>
                <c:pt idx="801">
                  <c:v>0.62155000000000005</c:v>
                </c:pt>
                <c:pt idx="802">
                  <c:v>0.61782000000000004</c:v>
                </c:pt>
                <c:pt idx="803">
                  <c:v>0.61406000000000005</c:v>
                </c:pt>
                <c:pt idx="804">
                  <c:v>0.61028000000000004</c:v>
                </c:pt>
                <c:pt idx="805">
                  <c:v>0.60648000000000002</c:v>
                </c:pt>
                <c:pt idx="806">
                  <c:v>0.60265000000000002</c:v>
                </c:pt>
                <c:pt idx="807">
                  <c:v>0.59880999999999995</c:v>
                </c:pt>
                <c:pt idx="808">
                  <c:v>0.59496000000000004</c:v>
                </c:pt>
                <c:pt idx="809">
                  <c:v>0.59111000000000002</c:v>
                </c:pt>
                <c:pt idx="810">
                  <c:v>0.58728000000000002</c:v>
                </c:pt>
                <c:pt idx="811">
                  <c:v>0.58347000000000004</c:v>
                </c:pt>
                <c:pt idx="812">
                  <c:v>0.57969000000000004</c:v>
                </c:pt>
                <c:pt idx="813">
                  <c:v>0.57594999999999996</c:v>
                </c:pt>
                <c:pt idx="814">
                  <c:v>0.57223999999999997</c:v>
                </c:pt>
                <c:pt idx="815">
                  <c:v>0.56855</c:v>
                </c:pt>
                <c:pt idx="816">
                  <c:v>0.56488000000000005</c:v>
                </c:pt>
                <c:pt idx="817">
                  <c:v>0.56122000000000005</c:v>
                </c:pt>
                <c:pt idx="818">
                  <c:v>0.55757000000000001</c:v>
                </c:pt>
                <c:pt idx="819">
                  <c:v>0.55391000000000001</c:v>
                </c:pt>
                <c:pt idx="820">
                  <c:v>0.55027000000000004</c:v>
                </c:pt>
                <c:pt idx="821">
                  <c:v>0.54661999999999999</c:v>
                </c:pt>
                <c:pt idx="822">
                  <c:v>0.54296</c:v>
                </c:pt>
                <c:pt idx="823">
                  <c:v>0.5393</c:v>
                </c:pt>
                <c:pt idx="824">
                  <c:v>0.53564000000000001</c:v>
                </c:pt>
                <c:pt idx="825">
                  <c:v>0.53197000000000005</c:v>
                </c:pt>
                <c:pt idx="826">
                  <c:v>0.52829000000000004</c:v>
                </c:pt>
                <c:pt idx="827">
                  <c:v>0.52459999999999996</c:v>
                </c:pt>
                <c:pt idx="828">
                  <c:v>0.52092000000000005</c:v>
                </c:pt>
                <c:pt idx="829">
                  <c:v>0.51722999999999997</c:v>
                </c:pt>
                <c:pt idx="830">
                  <c:v>0.51353000000000004</c:v>
                </c:pt>
                <c:pt idx="831">
                  <c:v>0.50983000000000001</c:v>
                </c:pt>
                <c:pt idx="832">
                  <c:v>0.50612999999999997</c:v>
                </c:pt>
                <c:pt idx="833">
                  <c:v>0.50244999999999995</c:v>
                </c:pt>
                <c:pt idx="834">
                  <c:v>0.49879000000000001</c:v>
                </c:pt>
                <c:pt idx="835">
                  <c:v>0.49514999999999998</c:v>
                </c:pt>
                <c:pt idx="836">
                  <c:v>0.49153999999999998</c:v>
                </c:pt>
                <c:pt idx="837">
                  <c:v>0.48796</c:v>
                </c:pt>
                <c:pt idx="838">
                  <c:v>0.4844</c:v>
                </c:pt>
                <c:pt idx="839">
                  <c:v>0.48087000000000002</c:v>
                </c:pt>
                <c:pt idx="840">
                  <c:v>0.47736000000000001</c:v>
                </c:pt>
                <c:pt idx="841">
                  <c:v>0.47387000000000001</c:v>
                </c:pt>
                <c:pt idx="842">
                  <c:v>0.47039999999999998</c:v>
                </c:pt>
                <c:pt idx="843">
                  <c:v>0.46694000000000002</c:v>
                </c:pt>
                <c:pt idx="844">
                  <c:v>0.46349000000000001</c:v>
                </c:pt>
                <c:pt idx="845">
                  <c:v>0.46004</c:v>
                </c:pt>
                <c:pt idx="846">
                  <c:v>0.45657999999999999</c:v>
                </c:pt>
                <c:pt idx="847">
                  <c:v>0.45312999999999998</c:v>
                </c:pt>
                <c:pt idx="848">
                  <c:v>0.44967000000000001</c:v>
                </c:pt>
                <c:pt idx="849">
                  <c:v>0.44622000000000001</c:v>
                </c:pt>
                <c:pt idx="850">
                  <c:v>0.44277</c:v>
                </c:pt>
                <c:pt idx="851">
                  <c:v>0.43934000000000001</c:v>
                </c:pt>
                <c:pt idx="852">
                  <c:v>0.43591000000000002</c:v>
                </c:pt>
                <c:pt idx="853">
                  <c:v>0.43248999999999999</c:v>
                </c:pt>
                <c:pt idx="854">
                  <c:v>0.42908000000000002</c:v>
                </c:pt>
                <c:pt idx="855">
                  <c:v>0.42566999999999999</c:v>
                </c:pt>
                <c:pt idx="856">
                  <c:v>0.42226999999999998</c:v>
                </c:pt>
                <c:pt idx="857">
                  <c:v>0.41887999999999997</c:v>
                </c:pt>
                <c:pt idx="858">
                  <c:v>0.41552</c:v>
                </c:pt>
                <c:pt idx="859">
                  <c:v>0.41219</c:v>
                </c:pt>
                <c:pt idx="860">
                  <c:v>0.41349999999999998</c:v>
                </c:pt>
                <c:pt idx="861">
                  <c:v>0.41759000000000002</c:v>
                </c:pt>
                <c:pt idx="862">
                  <c:v>0.41428999999999999</c:v>
                </c:pt>
                <c:pt idx="863">
                  <c:v>0.41104000000000002</c:v>
                </c:pt>
                <c:pt idx="864">
                  <c:v>0.40783000000000003</c:v>
                </c:pt>
                <c:pt idx="865">
                  <c:v>0.40464</c:v>
                </c:pt>
                <c:pt idx="866">
                  <c:v>0.40146999999999999</c:v>
                </c:pt>
                <c:pt idx="867">
                  <c:v>0.39832000000000001</c:v>
                </c:pt>
                <c:pt idx="868">
                  <c:v>0.39706999999999998</c:v>
                </c:pt>
                <c:pt idx="869">
                  <c:v>0.39395000000000002</c:v>
                </c:pt>
                <c:pt idx="870">
                  <c:v>0.39084999999999998</c:v>
                </c:pt>
                <c:pt idx="871">
                  <c:v>0.38775999999999999</c:v>
                </c:pt>
                <c:pt idx="872">
                  <c:v>0.38467000000000001</c:v>
                </c:pt>
                <c:pt idx="873">
                  <c:v>0.38157999999999997</c:v>
                </c:pt>
                <c:pt idx="874">
                  <c:v>0.37848999999999999</c:v>
                </c:pt>
                <c:pt idx="875">
                  <c:v>0.37541000000000002</c:v>
                </c:pt>
                <c:pt idx="876">
                  <c:v>0.37235000000000001</c:v>
                </c:pt>
                <c:pt idx="877">
                  <c:v>0.36931000000000003</c:v>
                </c:pt>
                <c:pt idx="878">
                  <c:v>0.36629</c:v>
                </c:pt>
                <c:pt idx="879">
                  <c:v>0.36329</c:v>
                </c:pt>
                <c:pt idx="880">
                  <c:v>0.36031999999999997</c:v>
                </c:pt>
                <c:pt idx="881">
                  <c:v>0.35735</c:v>
                </c:pt>
                <c:pt idx="882">
                  <c:v>0.35441</c:v>
                </c:pt>
                <c:pt idx="883">
                  <c:v>0.35148000000000001</c:v>
                </c:pt>
                <c:pt idx="884">
                  <c:v>0.34855999999999998</c:v>
                </c:pt>
                <c:pt idx="885">
                  <c:v>0.34565000000000001</c:v>
                </c:pt>
                <c:pt idx="886">
                  <c:v>0.34273999999999999</c:v>
                </c:pt>
                <c:pt idx="887">
                  <c:v>0.33984999999999999</c:v>
                </c:pt>
                <c:pt idx="888">
                  <c:v>0.33695999999999998</c:v>
                </c:pt>
                <c:pt idx="889">
                  <c:v>0.33409</c:v>
                </c:pt>
                <c:pt idx="890">
                  <c:v>0.35603000000000001</c:v>
                </c:pt>
                <c:pt idx="891">
                  <c:v>0.35304999999999997</c:v>
                </c:pt>
                <c:pt idx="892">
                  <c:v>0.35010000000000002</c:v>
                </c:pt>
                <c:pt idx="893">
                  <c:v>0.34716999999999998</c:v>
                </c:pt>
                <c:pt idx="894">
                  <c:v>0.34426000000000001</c:v>
                </c:pt>
                <c:pt idx="895">
                  <c:v>0.34134999999999999</c:v>
                </c:pt>
                <c:pt idx="896">
                  <c:v>0.33844999999999997</c:v>
                </c:pt>
                <c:pt idx="897">
                  <c:v>0.33554</c:v>
                </c:pt>
                <c:pt idx="898">
                  <c:v>0.33263999999999999</c:v>
                </c:pt>
                <c:pt idx="899">
                  <c:v>0.32973000000000002</c:v>
                </c:pt>
                <c:pt idx="900">
                  <c:v>0.32683000000000001</c:v>
                </c:pt>
                <c:pt idx="901">
                  <c:v>0.32390999999999998</c:v>
                </c:pt>
                <c:pt idx="902">
                  <c:v>0.32097999999999999</c:v>
                </c:pt>
                <c:pt idx="903">
                  <c:v>0.31805</c:v>
                </c:pt>
                <c:pt idx="904">
                  <c:v>0.31509999999999999</c:v>
                </c:pt>
                <c:pt idx="905">
                  <c:v>0.31215999999999999</c:v>
                </c:pt>
                <c:pt idx="906">
                  <c:v>0.30920999999999998</c:v>
                </c:pt>
                <c:pt idx="907">
                  <c:v>0.30626999999999999</c:v>
                </c:pt>
                <c:pt idx="908">
                  <c:v>0.30332999999999999</c:v>
                </c:pt>
                <c:pt idx="909">
                  <c:v>0.30038999999999999</c:v>
                </c:pt>
                <c:pt idx="910">
                  <c:v>0.29746</c:v>
                </c:pt>
                <c:pt idx="911">
                  <c:v>0.29453000000000001</c:v>
                </c:pt>
                <c:pt idx="912">
                  <c:v>0.29160999999999998</c:v>
                </c:pt>
                <c:pt idx="913">
                  <c:v>0.28867999999999999</c:v>
                </c:pt>
                <c:pt idx="914">
                  <c:v>0.28576000000000001</c:v>
                </c:pt>
                <c:pt idx="915">
                  <c:v>0.28283999999999998</c:v>
                </c:pt>
                <c:pt idx="916">
                  <c:v>0.27992</c:v>
                </c:pt>
                <c:pt idx="917">
                  <c:v>0.27700000000000002</c:v>
                </c:pt>
                <c:pt idx="918">
                  <c:v>0.27407999999999999</c:v>
                </c:pt>
                <c:pt idx="919">
                  <c:v>0.27117000000000002</c:v>
                </c:pt>
                <c:pt idx="920">
                  <c:v>0.26826</c:v>
                </c:pt>
                <c:pt idx="921">
                  <c:v>0.26535999999999998</c:v>
                </c:pt>
                <c:pt idx="922">
                  <c:v>0.26247999999999999</c:v>
                </c:pt>
                <c:pt idx="923">
                  <c:v>0.2596</c:v>
                </c:pt>
                <c:pt idx="924">
                  <c:v>0.25674000000000002</c:v>
                </c:pt>
                <c:pt idx="925">
                  <c:v>0.25391000000000002</c:v>
                </c:pt>
                <c:pt idx="926">
                  <c:v>0.25113000000000002</c:v>
                </c:pt>
                <c:pt idx="927">
                  <c:v>0.24839</c:v>
                </c:pt>
                <c:pt idx="928">
                  <c:v>0.2457</c:v>
                </c:pt>
                <c:pt idx="929">
                  <c:v>0.24304999999999999</c:v>
                </c:pt>
                <c:pt idx="930">
                  <c:v>0.24043</c:v>
                </c:pt>
                <c:pt idx="931">
                  <c:v>0.23784</c:v>
                </c:pt>
                <c:pt idx="932">
                  <c:v>0.23527000000000001</c:v>
                </c:pt>
                <c:pt idx="933">
                  <c:v>0.23271</c:v>
                </c:pt>
                <c:pt idx="934">
                  <c:v>0.23017000000000001</c:v>
                </c:pt>
                <c:pt idx="935">
                  <c:v>0.22764000000000001</c:v>
                </c:pt>
                <c:pt idx="936">
                  <c:v>0.22511999999999999</c:v>
                </c:pt>
                <c:pt idx="937">
                  <c:v>0.22262000000000001</c:v>
                </c:pt>
                <c:pt idx="938">
                  <c:v>0.22012000000000001</c:v>
                </c:pt>
                <c:pt idx="939">
                  <c:v>0.21762999999999999</c:v>
                </c:pt>
                <c:pt idx="940">
                  <c:v>0.21515000000000001</c:v>
                </c:pt>
                <c:pt idx="941">
                  <c:v>0.21268999999999999</c:v>
                </c:pt>
                <c:pt idx="942">
                  <c:v>0.21024999999999999</c:v>
                </c:pt>
                <c:pt idx="943">
                  <c:v>0.20782999999999999</c:v>
                </c:pt>
                <c:pt idx="944">
                  <c:v>0.20543</c:v>
                </c:pt>
                <c:pt idx="945">
                  <c:v>0.20305999999999999</c:v>
                </c:pt>
                <c:pt idx="946">
                  <c:v>0.20071</c:v>
                </c:pt>
                <c:pt idx="947">
                  <c:v>0.19838</c:v>
                </c:pt>
                <c:pt idx="948">
                  <c:v>0.19606000000000001</c:v>
                </c:pt>
                <c:pt idx="949">
                  <c:v>0.19375999999999999</c:v>
                </c:pt>
                <c:pt idx="950">
                  <c:v>0.19148999999999999</c:v>
                </c:pt>
                <c:pt idx="951">
                  <c:v>0.18923000000000001</c:v>
                </c:pt>
                <c:pt idx="952">
                  <c:v>0.187</c:v>
                </c:pt>
                <c:pt idx="953">
                  <c:v>0.18478</c:v>
                </c:pt>
                <c:pt idx="954">
                  <c:v>0.18257999999999999</c:v>
                </c:pt>
                <c:pt idx="955">
                  <c:v>0.18038999999999999</c:v>
                </c:pt>
                <c:pt idx="956">
                  <c:v>0.17821000000000001</c:v>
                </c:pt>
                <c:pt idx="957">
                  <c:v>0.17607</c:v>
                </c:pt>
                <c:pt idx="958">
                  <c:v>0.17394999999999999</c:v>
                </c:pt>
                <c:pt idx="959">
                  <c:v>0.17186999999999999</c:v>
                </c:pt>
                <c:pt idx="960">
                  <c:v>0.16980999999999999</c:v>
                </c:pt>
                <c:pt idx="961">
                  <c:v>0.16778999999999999</c:v>
                </c:pt>
                <c:pt idx="962">
                  <c:v>0.1658</c:v>
                </c:pt>
                <c:pt idx="963">
                  <c:v>0.16383</c:v>
                </c:pt>
                <c:pt idx="964">
                  <c:v>0.16189000000000001</c:v>
                </c:pt>
                <c:pt idx="965">
                  <c:v>0.15997</c:v>
                </c:pt>
                <c:pt idx="966">
                  <c:v>0.15806999999999999</c:v>
                </c:pt>
                <c:pt idx="967">
                  <c:v>0.15620000000000001</c:v>
                </c:pt>
                <c:pt idx="968">
                  <c:v>0.15434999999999999</c:v>
                </c:pt>
                <c:pt idx="969">
                  <c:v>0.15253</c:v>
                </c:pt>
                <c:pt idx="970">
                  <c:v>0.15073</c:v>
                </c:pt>
                <c:pt idx="971">
                  <c:v>0.14896000000000001</c:v>
                </c:pt>
                <c:pt idx="972">
                  <c:v>0.14721000000000001</c:v>
                </c:pt>
                <c:pt idx="973">
                  <c:v>0.14549000000000001</c:v>
                </c:pt>
                <c:pt idx="974">
                  <c:v>0.14379</c:v>
                </c:pt>
                <c:pt idx="975">
                  <c:v>0.14210999999999999</c:v>
                </c:pt>
                <c:pt idx="976">
                  <c:v>0.14044999999999999</c:v>
                </c:pt>
                <c:pt idx="977">
                  <c:v>0.13880999999999999</c:v>
                </c:pt>
                <c:pt idx="978">
                  <c:v>0.13719000000000001</c:v>
                </c:pt>
                <c:pt idx="979">
                  <c:v>0.13558000000000001</c:v>
                </c:pt>
                <c:pt idx="980">
                  <c:v>0.13400000000000001</c:v>
                </c:pt>
                <c:pt idx="981">
                  <c:v>0.13242999999999999</c:v>
                </c:pt>
                <c:pt idx="982">
                  <c:v>0.13089999999999999</c:v>
                </c:pt>
                <c:pt idx="983">
                  <c:v>0.12939000000000001</c:v>
                </c:pt>
                <c:pt idx="984">
                  <c:v>0.12790000000000001</c:v>
                </c:pt>
                <c:pt idx="985">
                  <c:v>0.12642999999999999</c:v>
                </c:pt>
                <c:pt idx="986">
                  <c:v>0.12497999999999999</c:v>
                </c:pt>
                <c:pt idx="987">
                  <c:v>0.12354999999999999</c:v>
                </c:pt>
                <c:pt idx="988">
                  <c:v>0.12216</c:v>
                </c:pt>
                <c:pt idx="989">
                  <c:v>0.12078</c:v>
                </c:pt>
                <c:pt idx="990">
                  <c:v>0.11944</c:v>
                </c:pt>
                <c:pt idx="991">
                  <c:v>0.11812</c:v>
                </c:pt>
                <c:pt idx="992">
                  <c:v>0.11681999999999999</c:v>
                </c:pt>
                <c:pt idx="993">
                  <c:v>0.11555</c:v>
                </c:pt>
                <c:pt idx="994">
                  <c:v>0.11429</c:v>
                </c:pt>
                <c:pt idx="995">
                  <c:v>0.11304</c:v>
                </c:pt>
                <c:pt idx="996">
                  <c:v>0.11182</c:v>
                </c:pt>
                <c:pt idx="997">
                  <c:v>0.11062</c:v>
                </c:pt>
                <c:pt idx="998">
                  <c:v>0.10944</c:v>
                </c:pt>
                <c:pt idx="999">
                  <c:v>0.10829</c:v>
                </c:pt>
                <c:pt idx="1000">
                  <c:v>0.10717</c:v>
                </c:pt>
                <c:pt idx="1001">
                  <c:v>0.10607</c:v>
                </c:pt>
                <c:pt idx="1002">
                  <c:v>0.105</c:v>
                </c:pt>
                <c:pt idx="1003">
                  <c:v>0.10395</c:v>
                </c:pt>
                <c:pt idx="1004">
                  <c:v>0.10292</c:v>
                </c:pt>
                <c:pt idx="1005">
                  <c:v>0.10191</c:v>
                </c:pt>
                <c:pt idx="1006">
                  <c:v>0.10092</c:v>
                </c:pt>
                <c:pt idx="1007">
                  <c:v>9.9953E-2</c:v>
                </c:pt>
                <c:pt idx="1008">
                  <c:v>9.9000000000000005E-2</c:v>
                </c:pt>
                <c:pt idx="1009">
                  <c:v>9.8062999999999997E-2</c:v>
                </c:pt>
                <c:pt idx="1010">
                  <c:v>9.7140000000000004E-2</c:v>
                </c:pt>
                <c:pt idx="1011">
                  <c:v>9.6230999999999997E-2</c:v>
                </c:pt>
                <c:pt idx="1012">
                  <c:v>0.12461999999999999</c:v>
                </c:pt>
                <c:pt idx="1013">
                  <c:v>0.12350999999999999</c:v>
                </c:pt>
                <c:pt idx="1014">
                  <c:v>0.12242</c:v>
                </c:pt>
                <c:pt idx="1015">
                  <c:v>0.14113999999999999</c:v>
                </c:pt>
                <c:pt idx="1016">
                  <c:v>0.22142999999999999</c:v>
                </c:pt>
                <c:pt idx="1017">
                  <c:v>0.21955</c:v>
                </c:pt>
                <c:pt idx="1018">
                  <c:v>0.21768999999999999</c:v>
                </c:pt>
                <c:pt idx="1019">
                  <c:v>0.21584999999999999</c:v>
                </c:pt>
                <c:pt idx="1020">
                  <c:v>0.21404000000000001</c:v>
                </c:pt>
                <c:pt idx="1021">
                  <c:v>0.29882999999999998</c:v>
                </c:pt>
                <c:pt idx="1022">
                  <c:v>0.29754000000000003</c:v>
                </c:pt>
                <c:pt idx="1023">
                  <c:v>0.29504999999999998</c:v>
                </c:pt>
                <c:pt idx="1024">
                  <c:v>0.29258000000000001</c:v>
                </c:pt>
                <c:pt idx="1025">
                  <c:v>0.29014000000000001</c:v>
                </c:pt>
                <c:pt idx="1026">
                  <c:v>0.28772999999999999</c:v>
                </c:pt>
                <c:pt idx="1027">
                  <c:v>0.32207000000000002</c:v>
                </c:pt>
                <c:pt idx="1028">
                  <c:v>0.31942999999999999</c:v>
                </c:pt>
                <c:pt idx="1029">
                  <c:v>0.31684000000000001</c:v>
                </c:pt>
                <c:pt idx="1030">
                  <c:v>0.31429000000000001</c:v>
                </c:pt>
                <c:pt idx="1031">
                  <c:v>0.33922999999999998</c:v>
                </c:pt>
                <c:pt idx="1032">
                  <c:v>0.38275999999999999</c:v>
                </c:pt>
                <c:pt idx="1033">
                  <c:v>0.37974999999999998</c:v>
                </c:pt>
                <c:pt idx="1034">
                  <c:v>0.37679000000000001</c:v>
                </c:pt>
                <c:pt idx="1035">
                  <c:v>0.42776999999999998</c:v>
                </c:pt>
                <c:pt idx="1036">
                  <c:v>0.49842999999999998</c:v>
                </c:pt>
                <c:pt idx="1037">
                  <c:v>0.49465999999999999</c:v>
                </c:pt>
                <c:pt idx="1038">
                  <c:v>0.49097000000000002</c:v>
                </c:pt>
                <c:pt idx="1039">
                  <c:v>0.48736000000000002</c:v>
                </c:pt>
                <c:pt idx="1040">
                  <c:v>0.48382999999999998</c:v>
                </c:pt>
                <c:pt idx="1041">
                  <c:v>0.48036000000000001</c:v>
                </c:pt>
                <c:pt idx="1042">
                  <c:v>0.47694999999999999</c:v>
                </c:pt>
                <c:pt idx="1043">
                  <c:v>0.47360000000000002</c:v>
                </c:pt>
                <c:pt idx="1044">
                  <c:v>0.47028999999999999</c:v>
                </c:pt>
                <c:pt idx="1045">
                  <c:v>0.46703</c:v>
                </c:pt>
                <c:pt idx="1046">
                  <c:v>0.46382000000000001</c:v>
                </c:pt>
                <c:pt idx="1047">
                  <c:v>0.46066000000000001</c:v>
                </c:pt>
                <c:pt idx="1048">
                  <c:v>0.45754</c:v>
                </c:pt>
                <c:pt idx="1049">
                  <c:v>0.45446999999999999</c:v>
                </c:pt>
                <c:pt idx="1050">
                  <c:v>0.45145999999999997</c:v>
                </c:pt>
                <c:pt idx="1051">
                  <c:v>0.44850000000000001</c:v>
                </c:pt>
                <c:pt idx="1052">
                  <c:v>0.44558999999999999</c:v>
                </c:pt>
                <c:pt idx="1053">
                  <c:v>0.44273000000000001</c:v>
                </c:pt>
                <c:pt idx="1054">
                  <c:v>0.43991999999999998</c:v>
                </c:pt>
                <c:pt idx="1055">
                  <c:v>0.43713999999999997</c:v>
                </c:pt>
                <c:pt idx="1056">
                  <c:v>0.43440000000000001</c:v>
                </c:pt>
                <c:pt idx="1057">
                  <c:v>0.43169000000000002</c:v>
                </c:pt>
                <c:pt idx="1058">
                  <c:v>0.42901</c:v>
                </c:pt>
                <c:pt idx="1059">
                  <c:v>0.42636000000000002</c:v>
                </c:pt>
                <c:pt idx="1060">
                  <c:v>0.42374000000000001</c:v>
                </c:pt>
                <c:pt idx="1061">
                  <c:v>0.42115999999999998</c:v>
                </c:pt>
                <c:pt idx="1062">
                  <c:v>0.41863</c:v>
                </c:pt>
                <c:pt idx="1063">
                  <c:v>0.41615000000000002</c:v>
                </c:pt>
                <c:pt idx="1064">
                  <c:v>0.41371000000000002</c:v>
                </c:pt>
                <c:pt idx="1065">
                  <c:v>0.41131000000000001</c:v>
                </c:pt>
                <c:pt idx="1066">
                  <c:v>0.40894999999999998</c:v>
                </c:pt>
                <c:pt idx="1067">
                  <c:v>0.40662999999999999</c:v>
                </c:pt>
                <c:pt idx="1068">
                  <c:v>0.40434999999999999</c:v>
                </c:pt>
                <c:pt idx="1069">
                  <c:v>0.40209</c:v>
                </c:pt>
                <c:pt idx="1070">
                  <c:v>0.39985999999999999</c:v>
                </c:pt>
                <c:pt idx="1071">
                  <c:v>0.39762999999999998</c:v>
                </c:pt>
                <c:pt idx="1072">
                  <c:v>0.52544000000000002</c:v>
                </c:pt>
                <c:pt idx="1073">
                  <c:v>0.58157999999999999</c:v>
                </c:pt>
                <c:pt idx="1074">
                  <c:v>0.57830999999999999</c:v>
                </c:pt>
                <c:pt idx="1075">
                  <c:v>0.57506999999999997</c:v>
                </c:pt>
                <c:pt idx="1076">
                  <c:v>0.57186999999999999</c:v>
                </c:pt>
                <c:pt idx="1077">
                  <c:v>0.56872</c:v>
                </c:pt>
                <c:pt idx="1078">
                  <c:v>0.56562000000000001</c:v>
                </c:pt>
                <c:pt idx="1079">
                  <c:v>0.56257000000000001</c:v>
                </c:pt>
                <c:pt idx="1080">
                  <c:v>0.55957000000000001</c:v>
                </c:pt>
                <c:pt idx="1081">
                  <c:v>0.55662</c:v>
                </c:pt>
                <c:pt idx="1082">
                  <c:v>0.55369000000000002</c:v>
                </c:pt>
                <c:pt idx="1083">
                  <c:v>0.55079999999999996</c:v>
                </c:pt>
                <c:pt idx="1084">
                  <c:v>0.54791999999999996</c:v>
                </c:pt>
                <c:pt idx="1085">
                  <c:v>0.54508000000000001</c:v>
                </c:pt>
                <c:pt idx="1086">
                  <c:v>0.54225000000000001</c:v>
                </c:pt>
                <c:pt idx="1087">
                  <c:v>0.53944999999999999</c:v>
                </c:pt>
                <c:pt idx="1088">
                  <c:v>0.53669</c:v>
                </c:pt>
                <c:pt idx="1089">
                  <c:v>0.53395000000000004</c:v>
                </c:pt>
                <c:pt idx="1090">
                  <c:v>0.53125999999999995</c:v>
                </c:pt>
                <c:pt idx="1091">
                  <c:v>0.52859</c:v>
                </c:pt>
                <c:pt idx="1092">
                  <c:v>0.52595000000000003</c:v>
                </c:pt>
                <c:pt idx="1093">
                  <c:v>0.52334000000000003</c:v>
                </c:pt>
                <c:pt idx="1094">
                  <c:v>0.52076</c:v>
                </c:pt>
                <c:pt idx="1095">
                  <c:v>0.51819999999999999</c:v>
                </c:pt>
                <c:pt idx="1096">
                  <c:v>0.51565000000000005</c:v>
                </c:pt>
                <c:pt idx="1097">
                  <c:v>0.51312000000000002</c:v>
                </c:pt>
                <c:pt idx="1098">
                  <c:v>0.51058999999999999</c:v>
                </c:pt>
                <c:pt idx="1099">
                  <c:v>0.61455000000000004</c:v>
                </c:pt>
                <c:pt idx="1100">
                  <c:v>0.61151</c:v>
                </c:pt>
                <c:pt idx="1101">
                  <c:v>0.60850000000000004</c:v>
                </c:pt>
                <c:pt idx="1102">
                  <c:v>0.60551999999999995</c:v>
                </c:pt>
                <c:pt idx="1103">
                  <c:v>0.60258999999999996</c:v>
                </c:pt>
                <c:pt idx="1104">
                  <c:v>0.59970000000000001</c:v>
                </c:pt>
                <c:pt idx="1105">
                  <c:v>0.59687000000000001</c:v>
                </c:pt>
                <c:pt idx="1106">
                  <c:v>0.59408000000000005</c:v>
                </c:pt>
                <c:pt idx="1107">
                  <c:v>0.59133000000000002</c:v>
                </c:pt>
                <c:pt idx="1108">
                  <c:v>0.58860999999999997</c:v>
                </c:pt>
                <c:pt idx="1109">
                  <c:v>0.58591000000000004</c:v>
                </c:pt>
                <c:pt idx="1110">
                  <c:v>0.58323999999999998</c:v>
                </c:pt>
                <c:pt idx="1111">
                  <c:v>0.58059000000000005</c:v>
                </c:pt>
                <c:pt idx="1112">
                  <c:v>0.57796000000000003</c:v>
                </c:pt>
                <c:pt idx="1113">
                  <c:v>0.57533000000000001</c:v>
                </c:pt>
                <c:pt idx="1114">
                  <c:v>0.57271000000000005</c:v>
                </c:pt>
                <c:pt idx="1115">
                  <c:v>0.57008000000000003</c:v>
                </c:pt>
                <c:pt idx="1116">
                  <c:v>0.56744000000000006</c:v>
                </c:pt>
                <c:pt idx="1117">
                  <c:v>0.56481000000000003</c:v>
                </c:pt>
                <c:pt idx="1118">
                  <c:v>0.56216999999999995</c:v>
                </c:pt>
                <c:pt idx="1119">
                  <c:v>0.55950999999999995</c:v>
                </c:pt>
                <c:pt idx="1120">
                  <c:v>0.55683000000000005</c:v>
                </c:pt>
                <c:pt idx="1121">
                  <c:v>0.55413999999999997</c:v>
                </c:pt>
                <c:pt idx="1122">
                  <c:v>0.55144000000000004</c:v>
                </c:pt>
                <c:pt idx="1123">
                  <c:v>0.54874000000000001</c:v>
                </c:pt>
                <c:pt idx="1124">
                  <c:v>0.54603999999999997</c:v>
                </c:pt>
                <c:pt idx="1125">
                  <c:v>0.54332000000000003</c:v>
                </c:pt>
                <c:pt idx="1126">
                  <c:v>0.54059999999999997</c:v>
                </c:pt>
                <c:pt idx="1127">
                  <c:v>0.53788999999999998</c:v>
                </c:pt>
                <c:pt idx="1128">
                  <c:v>0.53517999999999999</c:v>
                </c:pt>
                <c:pt idx="1129">
                  <c:v>0.53249000000000002</c:v>
                </c:pt>
                <c:pt idx="1130">
                  <c:v>0.52981</c:v>
                </c:pt>
                <c:pt idx="1131">
                  <c:v>0.52715999999999996</c:v>
                </c:pt>
                <c:pt idx="1132">
                  <c:v>0.52451000000000003</c:v>
                </c:pt>
                <c:pt idx="1133">
                  <c:v>0.52188999999999997</c:v>
                </c:pt>
                <c:pt idx="1134">
                  <c:v>0.51929000000000003</c:v>
                </c:pt>
                <c:pt idx="1135">
                  <c:v>0.51668999999999998</c:v>
                </c:pt>
                <c:pt idx="1136">
                  <c:v>0.51410999999999996</c:v>
                </c:pt>
                <c:pt idx="1137">
                  <c:v>0.51151999999999997</c:v>
                </c:pt>
                <c:pt idx="1138">
                  <c:v>0.50892000000000004</c:v>
                </c:pt>
                <c:pt idx="1139">
                  <c:v>0.50631999999999999</c:v>
                </c:pt>
                <c:pt idx="1140">
                  <c:v>0.50373000000000001</c:v>
                </c:pt>
                <c:pt idx="1141">
                  <c:v>0.50114000000000003</c:v>
                </c:pt>
                <c:pt idx="1142">
                  <c:v>0.49856</c:v>
                </c:pt>
                <c:pt idx="1143">
                  <c:v>0.496</c:v>
                </c:pt>
                <c:pt idx="1144">
                  <c:v>0.49345</c:v>
                </c:pt>
                <c:pt idx="1145">
                  <c:v>0.49092000000000002</c:v>
                </c:pt>
                <c:pt idx="1146">
                  <c:v>0.4884</c:v>
                </c:pt>
                <c:pt idx="1147">
                  <c:v>0.48588999999999999</c:v>
                </c:pt>
                <c:pt idx="1148">
                  <c:v>0.48338999999999999</c:v>
                </c:pt>
                <c:pt idx="1149">
                  <c:v>0.48089999999999999</c:v>
                </c:pt>
                <c:pt idx="1150">
                  <c:v>0.47841</c:v>
                </c:pt>
                <c:pt idx="1151">
                  <c:v>0.47593000000000002</c:v>
                </c:pt>
                <c:pt idx="1152">
                  <c:v>0.47344999999999998</c:v>
                </c:pt>
                <c:pt idx="1153">
                  <c:v>0.47098000000000001</c:v>
                </c:pt>
                <c:pt idx="1154">
                  <c:v>0.46853</c:v>
                </c:pt>
                <c:pt idx="1155">
                  <c:v>0.46609</c:v>
                </c:pt>
                <c:pt idx="1156">
                  <c:v>0.46365000000000001</c:v>
                </c:pt>
                <c:pt idx="1157">
                  <c:v>0.56384000000000001</c:v>
                </c:pt>
                <c:pt idx="1158">
                  <c:v>0.56086999999999998</c:v>
                </c:pt>
                <c:pt idx="1159">
                  <c:v>0.55791000000000002</c:v>
                </c:pt>
                <c:pt idx="1160">
                  <c:v>0.55495000000000005</c:v>
                </c:pt>
                <c:pt idx="1161">
                  <c:v>0.55200000000000005</c:v>
                </c:pt>
                <c:pt idx="1162">
                  <c:v>0.54903000000000002</c:v>
                </c:pt>
                <c:pt idx="1163">
                  <c:v>0.54603999999999997</c:v>
                </c:pt>
                <c:pt idx="1164">
                  <c:v>0.54305000000000003</c:v>
                </c:pt>
                <c:pt idx="1165">
                  <c:v>0.54005000000000003</c:v>
                </c:pt>
                <c:pt idx="1166">
                  <c:v>0.53703999999999996</c:v>
                </c:pt>
                <c:pt idx="1167">
                  <c:v>0.53402000000000005</c:v>
                </c:pt>
                <c:pt idx="1168">
                  <c:v>0.53098000000000001</c:v>
                </c:pt>
                <c:pt idx="1169">
                  <c:v>0.52793999999999996</c:v>
                </c:pt>
                <c:pt idx="1170">
                  <c:v>0.52488000000000001</c:v>
                </c:pt>
                <c:pt idx="1171">
                  <c:v>0.52181999999999995</c:v>
                </c:pt>
                <c:pt idx="1172">
                  <c:v>0.51875000000000004</c:v>
                </c:pt>
                <c:pt idx="1173">
                  <c:v>0.51568999999999998</c:v>
                </c:pt>
                <c:pt idx="1174">
                  <c:v>0.51261999999999996</c:v>
                </c:pt>
                <c:pt idx="1175">
                  <c:v>0.50956000000000001</c:v>
                </c:pt>
                <c:pt idx="1176">
                  <c:v>0.50651000000000002</c:v>
                </c:pt>
                <c:pt idx="1177">
                  <c:v>0.50346000000000002</c:v>
                </c:pt>
                <c:pt idx="1178">
                  <c:v>0.50041000000000002</c:v>
                </c:pt>
                <c:pt idx="1179">
                  <c:v>0.49736999999999998</c:v>
                </c:pt>
                <c:pt idx="1180">
                  <c:v>0.49434</c:v>
                </c:pt>
                <c:pt idx="1181">
                  <c:v>0.49131000000000002</c:v>
                </c:pt>
                <c:pt idx="1182">
                  <c:v>0.48829</c:v>
                </c:pt>
                <c:pt idx="1183">
                  <c:v>0.48527999999999999</c:v>
                </c:pt>
                <c:pt idx="1184">
                  <c:v>0.53813999999999995</c:v>
                </c:pt>
                <c:pt idx="1185">
                  <c:v>0.53681999999999996</c:v>
                </c:pt>
                <c:pt idx="1186">
                  <c:v>0.53352999999999995</c:v>
                </c:pt>
                <c:pt idx="1187">
                  <c:v>0.53027000000000002</c:v>
                </c:pt>
                <c:pt idx="1188">
                  <c:v>0.52703</c:v>
                </c:pt>
                <c:pt idx="1189">
                  <c:v>0.52380000000000004</c:v>
                </c:pt>
                <c:pt idx="1190">
                  <c:v>0.52058000000000004</c:v>
                </c:pt>
                <c:pt idx="1191">
                  <c:v>0.51736000000000004</c:v>
                </c:pt>
                <c:pt idx="1192">
                  <c:v>0.51414000000000004</c:v>
                </c:pt>
                <c:pt idx="1193">
                  <c:v>0.51090999999999998</c:v>
                </c:pt>
                <c:pt idx="1194">
                  <c:v>0.50770000000000004</c:v>
                </c:pt>
                <c:pt idx="1195">
                  <c:v>0.50448999999999999</c:v>
                </c:pt>
                <c:pt idx="1196">
                  <c:v>0.50129999999999997</c:v>
                </c:pt>
                <c:pt idx="1197">
                  <c:v>0.49814000000000003</c:v>
                </c:pt>
                <c:pt idx="1198">
                  <c:v>0.49498999999999999</c:v>
                </c:pt>
                <c:pt idx="1199">
                  <c:v>0.49186000000000002</c:v>
                </c:pt>
                <c:pt idx="1200">
                  <c:v>0.48873</c:v>
                </c:pt>
                <c:pt idx="1201">
                  <c:v>0.48559000000000002</c:v>
                </c:pt>
                <c:pt idx="1202">
                  <c:v>0.48246</c:v>
                </c:pt>
                <c:pt idx="1203">
                  <c:v>0.47933999999999999</c:v>
                </c:pt>
                <c:pt idx="1204">
                  <c:v>0.47622999999999999</c:v>
                </c:pt>
                <c:pt idx="1205">
                  <c:v>0.47313</c:v>
                </c:pt>
                <c:pt idx="1206">
                  <c:v>0.47005000000000002</c:v>
                </c:pt>
                <c:pt idx="1207">
                  <c:v>0.46695999999999999</c:v>
                </c:pt>
                <c:pt idx="1208">
                  <c:v>0.46387</c:v>
                </c:pt>
                <c:pt idx="1209">
                  <c:v>0.46077000000000001</c:v>
                </c:pt>
                <c:pt idx="1210">
                  <c:v>0.45766000000000001</c:v>
                </c:pt>
                <c:pt idx="1211">
                  <c:v>0.45454</c:v>
                </c:pt>
                <c:pt idx="1212">
                  <c:v>0.45141999999999999</c:v>
                </c:pt>
                <c:pt idx="1213">
                  <c:v>0.44830999999999999</c:v>
                </c:pt>
                <c:pt idx="1214">
                  <c:v>0.44519999999999998</c:v>
                </c:pt>
                <c:pt idx="1215">
                  <c:v>0.44209999999999999</c:v>
                </c:pt>
                <c:pt idx="1216">
                  <c:v>0.43898999999999999</c:v>
                </c:pt>
                <c:pt idx="1217">
                  <c:v>0.43587999999999999</c:v>
                </c:pt>
                <c:pt idx="1218">
                  <c:v>0.43276999999999999</c:v>
                </c:pt>
                <c:pt idx="1219">
                  <c:v>0.42965999999999999</c:v>
                </c:pt>
                <c:pt idx="1220">
                  <c:v>0.42654999999999998</c:v>
                </c:pt>
                <c:pt idx="1221">
                  <c:v>0.42343999999999998</c:v>
                </c:pt>
                <c:pt idx="1222">
                  <c:v>0.42032000000000003</c:v>
                </c:pt>
                <c:pt idx="1223">
                  <c:v>0.41719000000000001</c:v>
                </c:pt>
                <c:pt idx="1224">
                  <c:v>0.41405999999999998</c:v>
                </c:pt>
                <c:pt idx="1225">
                  <c:v>0.41094000000000003</c:v>
                </c:pt>
                <c:pt idx="1226">
                  <c:v>0.40783000000000003</c:v>
                </c:pt>
                <c:pt idx="1227">
                  <c:v>0.40472000000000002</c:v>
                </c:pt>
                <c:pt idx="1228">
                  <c:v>0.40161000000000002</c:v>
                </c:pt>
                <c:pt idx="1229">
                  <c:v>0.39850000000000002</c:v>
                </c:pt>
                <c:pt idx="1230">
                  <c:v>0.39539000000000002</c:v>
                </c:pt>
                <c:pt idx="1231">
                  <c:v>0.39229000000000003</c:v>
                </c:pt>
                <c:pt idx="1232">
                  <c:v>0.38918000000000003</c:v>
                </c:pt>
                <c:pt idx="1233">
                  <c:v>0.38607999999999998</c:v>
                </c:pt>
                <c:pt idx="1234">
                  <c:v>0.38297999999999999</c:v>
                </c:pt>
                <c:pt idx="1235">
                  <c:v>0.37989000000000001</c:v>
                </c:pt>
                <c:pt idx="1236">
                  <c:v>0.37680000000000002</c:v>
                </c:pt>
                <c:pt idx="1237">
                  <c:v>0.37372</c:v>
                </c:pt>
                <c:pt idx="1238">
                  <c:v>0.37063000000000001</c:v>
                </c:pt>
                <c:pt idx="1239">
                  <c:v>0.36754999999999999</c:v>
                </c:pt>
                <c:pt idx="1240">
                  <c:v>0.36447000000000002</c:v>
                </c:pt>
                <c:pt idx="1241">
                  <c:v>0.36137999999999998</c:v>
                </c:pt>
                <c:pt idx="1242">
                  <c:v>0.35830000000000001</c:v>
                </c:pt>
                <c:pt idx="1243">
                  <c:v>0.35521999999999998</c:v>
                </c:pt>
                <c:pt idx="1244">
                  <c:v>0.35214000000000001</c:v>
                </c:pt>
                <c:pt idx="1245">
                  <c:v>0.34908</c:v>
                </c:pt>
                <c:pt idx="1246">
                  <c:v>0.34603</c:v>
                </c:pt>
                <c:pt idx="1247">
                  <c:v>0.34300000000000003</c:v>
                </c:pt>
                <c:pt idx="1248">
                  <c:v>0.33996999999999999</c:v>
                </c:pt>
                <c:pt idx="1249">
                  <c:v>0.33696999999999999</c:v>
                </c:pt>
                <c:pt idx="1250">
                  <c:v>0.33395999999999998</c:v>
                </c:pt>
                <c:pt idx="1251">
                  <c:v>0.33095000000000002</c:v>
                </c:pt>
                <c:pt idx="1252">
                  <c:v>0.32794000000000001</c:v>
                </c:pt>
                <c:pt idx="1253">
                  <c:v>0.32494000000000001</c:v>
                </c:pt>
                <c:pt idx="1254">
                  <c:v>0.32194</c:v>
                </c:pt>
                <c:pt idx="1255">
                  <c:v>0.31895000000000001</c:v>
                </c:pt>
                <c:pt idx="1256">
                  <c:v>0.31596999999999997</c:v>
                </c:pt>
                <c:pt idx="1257">
                  <c:v>0.31298999999999999</c:v>
                </c:pt>
                <c:pt idx="1258">
                  <c:v>0.31001000000000001</c:v>
                </c:pt>
                <c:pt idx="1259">
                  <c:v>0.30703000000000003</c:v>
                </c:pt>
                <c:pt idx="1260">
                  <c:v>0.30406</c:v>
                </c:pt>
                <c:pt idx="1261">
                  <c:v>0.30109999999999998</c:v>
                </c:pt>
                <c:pt idx="1262">
                  <c:v>0.29814000000000002</c:v>
                </c:pt>
                <c:pt idx="1263">
                  <c:v>0.29520000000000002</c:v>
                </c:pt>
                <c:pt idx="1264">
                  <c:v>0.29226000000000002</c:v>
                </c:pt>
                <c:pt idx="1265">
                  <c:v>0.28932999999999998</c:v>
                </c:pt>
                <c:pt idx="1266">
                  <c:v>0.28639999999999999</c:v>
                </c:pt>
                <c:pt idx="1267">
                  <c:v>0.28348000000000001</c:v>
                </c:pt>
                <c:pt idx="1268">
                  <c:v>0.28058</c:v>
                </c:pt>
                <c:pt idx="1269">
                  <c:v>0.27771000000000001</c:v>
                </c:pt>
                <c:pt idx="1270">
                  <c:v>0.27485999999999999</c:v>
                </c:pt>
                <c:pt idx="1271">
                  <c:v>0.27202999999999999</c:v>
                </c:pt>
                <c:pt idx="1272">
                  <c:v>0.26919999999999999</c:v>
                </c:pt>
                <c:pt idx="1273">
                  <c:v>0.26640000000000003</c:v>
                </c:pt>
                <c:pt idx="1274">
                  <c:v>0.26361000000000001</c:v>
                </c:pt>
                <c:pt idx="1275">
                  <c:v>0.26083000000000001</c:v>
                </c:pt>
                <c:pt idx="1276">
                  <c:v>0.25806000000000001</c:v>
                </c:pt>
                <c:pt idx="1277">
                  <c:v>0.25530000000000003</c:v>
                </c:pt>
                <c:pt idx="1278">
                  <c:v>0.25255</c:v>
                </c:pt>
                <c:pt idx="1279">
                  <c:v>0.24979000000000001</c:v>
                </c:pt>
                <c:pt idx="1280">
                  <c:v>0.24704999999999999</c:v>
                </c:pt>
                <c:pt idx="1281">
                  <c:v>0.24429999999999999</c:v>
                </c:pt>
                <c:pt idx="1282">
                  <c:v>0.24156</c:v>
                </c:pt>
                <c:pt idx="1283">
                  <c:v>0.23882999999999999</c:v>
                </c:pt>
                <c:pt idx="1284">
                  <c:v>0.27672000000000002</c:v>
                </c:pt>
                <c:pt idx="1285">
                  <c:v>0.2737</c:v>
                </c:pt>
                <c:pt idx="1286">
                  <c:v>0.27071000000000001</c:v>
                </c:pt>
                <c:pt idx="1287">
                  <c:v>0.26773999999999998</c:v>
                </c:pt>
                <c:pt idx="1288">
                  <c:v>0.26479000000000003</c:v>
                </c:pt>
                <c:pt idx="1289">
                  <c:v>0.26184000000000002</c:v>
                </c:pt>
                <c:pt idx="1290">
                  <c:v>0.25890999999999997</c:v>
                </c:pt>
                <c:pt idx="1291">
                  <c:v>0.25599</c:v>
                </c:pt>
                <c:pt idx="1292">
                  <c:v>0.25308999999999998</c:v>
                </c:pt>
                <c:pt idx="1293">
                  <c:v>0.25022</c:v>
                </c:pt>
                <c:pt idx="1294">
                  <c:v>0.24736</c:v>
                </c:pt>
                <c:pt idx="1295">
                  <c:v>0.24453</c:v>
                </c:pt>
                <c:pt idx="1296">
                  <c:v>0.24174000000000001</c:v>
                </c:pt>
                <c:pt idx="1297">
                  <c:v>0.23898</c:v>
                </c:pt>
                <c:pt idx="1298">
                  <c:v>0.23624999999999999</c:v>
                </c:pt>
                <c:pt idx="1299">
                  <c:v>0.23354</c:v>
                </c:pt>
                <c:pt idx="1300">
                  <c:v>0.23085</c:v>
                </c:pt>
                <c:pt idx="1301">
                  <c:v>0.22816</c:v>
                </c:pt>
                <c:pt idx="1302">
                  <c:v>0.22550000000000001</c:v>
                </c:pt>
                <c:pt idx="1303">
                  <c:v>0.22286</c:v>
                </c:pt>
                <c:pt idx="1304">
                  <c:v>0.22023999999999999</c:v>
                </c:pt>
                <c:pt idx="1305">
                  <c:v>0.21765000000000001</c:v>
                </c:pt>
                <c:pt idx="1306">
                  <c:v>0.21507000000000001</c:v>
                </c:pt>
                <c:pt idx="1307">
                  <c:v>0.21251999999999999</c:v>
                </c:pt>
                <c:pt idx="1308">
                  <c:v>0.20998</c:v>
                </c:pt>
                <c:pt idx="1309">
                  <c:v>0.20746999999999999</c:v>
                </c:pt>
                <c:pt idx="1310">
                  <c:v>0.20498</c:v>
                </c:pt>
                <c:pt idx="1311">
                  <c:v>0.20251</c:v>
                </c:pt>
                <c:pt idx="1312">
                  <c:v>0.20007</c:v>
                </c:pt>
                <c:pt idx="1313">
                  <c:v>0.19766</c:v>
                </c:pt>
                <c:pt idx="1314">
                  <c:v>0.19527</c:v>
                </c:pt>
                <c:pt idx="1315">
                  <c:v>0.19292000000000001</c:v>
                </c:pt>
                <c:pt idx="1316">
                  <c:v>0.19059999999999999</c:v>
                </c:pt>
                <c:pt idx="1317">
                  <c:v>0.18831999999999999</c:v>
                </c:pt>
                <c:pt idx="1318">
                  <c:v>0.18609000000000001</c:v>
                </c:pt>
                <c:pt idx="1319">
                  <c:v>0.18389</c:v>
                </c:pt>
                <c:pt idx="1320">
                  <c:v>0.18173</c:v>
                </c:pt>
                <c:pt idx="1321">
                  <c:v>0.17960999999999999</c:v>
                </c:pt>
                <c:pt idx="1322">
                  <c:v>0.17751</c:v>
                </c:pt>
                <c:pt idx="1323">
                  <c:v>0.17544000000000001</c:v>
                </c:pt>
                <c:pt idx="1324">
                  <c:v>0.17338999999999999</c:v>
                </c:pt>
                <c:pt idx="1325">
                  <c:v>0.17136000000000001</c:v>
                </c:pt>
                <c:pt idx="1326">
                  <c:v>0.16935</c:v>
                </c:pt>
                <c:pt idx="1327">
                  <c:v>0.16736000000000001</c:v>
                </c:pt>
                <c:pt idx="1328">
                  <c:v>0.16538</c:v>
                </c:pt>
                <c:pt idx="1329">
                  <c:v>0.16342000000000001</c:v>
                </c:pt>
                <c:pt idx="1330">
                  <c:v>0.16148999999999999</c:v>
                </c:pt>
                <c:pt idx="1331">
                  <c:v>0.15956999999999999</c:v>
                </c:pt>
                <c:pt idx="1332">
                  <c:v>0.15767</c:v>
                </c:pt>
                <c:pt idx="1333">
                  <c:v>0.15579000000000001</c:v>
                </c:pt>
                <c:pt idx="1334">
                  <c:v>0.15393000000000001</c:v>
                </c:pt>
                <c:pt idx="1335">
                  <c:v>0.15209</c:v>
                </c:pt>
                <c:pt idx="1336">
                  <c:v>0.15026999999999999</c:v>
                </c:pt>
                <c:pt idx="1337">
                  <c:v>0.14846999999999999</c:v>
                </c:pt>
                <c:pt idx="1338">
                  <c:v>0.1467</c:v>
                </c:pt>
                <c:pt idx="1339">
                  <c:v>0.14494000000000001</c:v>
                </c:pt>
                <c:pt idx="1340">
                  <c:v>0.14321</c:v>
                </c:pt>
                <c:pt idx="1341">
                  <c:v>0.14149999999999999</c:v>
                </c:pt>
                <c:pt idx="1342">
                  <c:v>0.13980999999999999</c:v>
                </c:pt>
                <c:pt idx="1343">
                  <c:v>0.13815</c:v>
                </c:pt>
                <c:pt idx="1344">
                  <c:v>0.13650999999999999</c:v>
                </c:pt>
                <c:pt idx="1345">
                  <c:v>0.13491</c:v>
                </c:pt>
                <c:pt idx="1346">
                  <c:v>0.13333</c:v>
                </c:pt>
                <c:pt idx="1347">
                  <c:v>0.13178000000000001</c:v>
                </c:pt>
                <c:pt idx="1348">
                  <c:v>0.13025999999999999</c:v>
                </c:pt>
                <c:pt idx="1349">
                  <c:v>0.12877</c:v>
                </c:pt>
                <c:pt idx="1350">
                  <c:v>0.1273</c:v>
                </c:pt>
                <c:pt idx="1351">
                  <c:v>0.12586</c:v>
                </c:pt>
                <c:pt idx="1352">
                  <c:v>0.12444</c:v>
                </c:pt>
                <c:pt idx="1353">
                  <c:v>0.12305000000000001</c:v>
                </c:pt>
                <c:pt idx="1354">
                  <c:v>0.12169000000000001</c:v>
                </c:pt>
                <c:pt idx="1355">
                  <c:v>0.12035999999999999</c:v>
                </c:pt>
                <c:pt idx="1356">
                  <c:v>0.11907</c:v>
                </c:pt>
                <c:pt idx="1357">
                  <c:v>0.11781</c:v>
                </c:pt>
                <c:pt idx="1358">
                  <c:v>0.11658</c:v>
                </c:pt>
                <c:pt idx="1359">
                  <c:v>0.11538</c:v>
                </c:pt>
                <c:pt idx="1360">
                  <c:v>0.1142</c:v>
                </c:pt>
                <c:pt idx="1361">
                  <c:v>0.46199000000000001</c:v>
                </c:pt>
                <c:pt idx="1362">
                  <c:v>0.45739000000000002</c:v>
                </c:pt>
                <c:pt idx="1363">
                  <c:v>0.45285999999999998</c:v>
                </c:pt>
                <c:pt idx="1364">
                  <c:v>0.44838</c:v>
                </c:pt>
                <c:pt idx="1365">
                  <c:v>0.50122</c:v>
                </c:pt>
                <c:pt idx="1366">
                  <c:v>0.66617999999999999</c:v>
                </c:pt>
                <c:pt idx="1367">
                  <c:v>0.93254000000000004</c:v>
                </c:pt>
                <c:pt idx="1368">
                  <c:v>0.92342999999999997</c:v>
                </c:pt>
                <c:pt idx="1369">
                  <c:v>0.91446000000000005</c:v>
                </c:pt>
                <c:pt idx="1370">
                  <c:v>0.90563000000000005</c:v>
                </c:pt>
                <c:pt idx="1371">
                  <c:v>0.89690999999999999</c:v>
                </c:pt>
                <c:pt idx="1372">
                  <c:v>0.88829999999999998</c:v>
                </c:pt>
                <c:pt idx="1373">
                  <c:v>0.87978000000000001</c:v>
                </c:pt>
                <c:pt idx="1374">
                  <c:v>0.87134999999999996</c:v>
                </c:pt>
                <c:pt idx="1375">
                  <c:v>0.86299000000000003</c:v>
                </c:pt>
                <c:pt idx="1376">
                  <c:v>0.85468999999999995</c:v>
                </c:pt>
                <c:pt idx="1377">
                  <c:v>0.84643999999999997</c:v>
                </c:pt>
                <c:pt idx="1378">
                  <c:v>0.83826000000000001</c:v>
                </c:pt>
                <c:pt idx="1379">
                  <c:v>0.83013999999999999</c:v>
                </c:pt>
                <c:pt idx="1380">
                  <c:v>0.82208999999999999</c:v>
                </c:pt>
                <c:pt idx="1381">
                  <c:v>0.81411999999999995</c:v>
                </c:pt>
                <c:pt idx="1382">
                  <c:v>0.80625000000000002</c:v>
                </c:pt>
                <c:pt idx="1383">
                  <c:v>0.79847000000000001</c:v>
                </c:pt>
                <c:pt idx="1384">
                  <c:v>0.79083000000000003</c:v>
                </c:pt>
                <c:pt idx="1385">
                  <c:v>0.78332000000000002</c:v>
                </c:pt>
                <c:pt idx="1386">
                  <c:v>0.77597000000000005</c:v>
                </c:pt>
                <c:pt idx="1387">
                  <c:v>0.76878999999999997</c:v>
                </c:pt>
                <c:pt idx="1388">
                  <c:v>0.76175999999999999</c:v>
                </c:pt>
                <c:pt idx="1389">
                  <c:v>0.75487000000000004</c:v>
                </c:pt>
                <c:pt idx="1390">
                  <c:v>0.74812000000000001</c:v>
                </c:pt>
                <c:pt idx="1391">
                  <c:v>0.74148000000000003</c:v>
                </c:pt>
                <c:pt idx="1392">
                  <c:v>0.73494999999999999</c:v>
                </c:pt>
                <c:pt idx="1393">
                  <c:v>0.72850000000000004</c:v>
                </c:pt>
                <c:pt idx="1394">
                  <c:v>0.72211000000000003</c:v>
                </c:pt>
                <c:pt idx="1395">
                  <c:v>0.71579000000000004</c:v>
                </c:pt>
                <c:pt idx="1396">
                  <c:v>0.70950999999999997</c:v>
                </c:pt>
                <c:pt idx="1397">
                  <c:v>0.70328999999999997</c:v>
                </c:pt>
                <c:pt idx="1398">
                  <c:v>0.69713000000000003</c:v>
                </c:pt>
                <c:pt idx="1399">
                  <c:v>0.69101000000000001</c:v>
                </c:pt>
                <c:pt idx="1400">
                  <c:v>0.68493999999999999</c:v>
                </c:pt>
                <c:pt idx="1401">
                  <c:v>0.67891999999999997</c:v>
                </c:pt>
                <c:pt idx="1402">
                  <c:v>0.67296</c:v>
                </c:pt>
                <c:pt idx="1403">
                  <c:v>0.66705999999999999</c:v>
                </c:pt>
                <c:pt idx="1404">
                  <c:v>0.66124000000000005</c:v>
                </c:pt>
                <c:pt idx="1405">
                  <c:v>0.65549999999999997</c:v>
                </c:pt>
                <c:pt idx="1406">
                  <c:v>0.64985000000000004</c:v>
                </c:pt>
                <c:pt idx="1407">
                  <c:v>0.64429999999999998</c:v>
                </c:pt>
                <c:pt idx="1408">
                  <c:v>0.63885000000000003</c:v>
                </c:pt>
                <c:pt idx="1409">
                  <c:v>0.63349999999999995</c:v>
                </c:pt>
                <c:pt idx="1410">
                  <c:v>0.62824999999999998</c:v>
                </c:pt>
                <c:pt idx="1411">
                  <c:v>0.62307999999999997</c:v>
                </c:pt>
                <c:pt idx="1412">
                  <c:v>0.61800999999999995</c:v>
                </c:pt>
                <c:pt idx="1413">
                  <c:v>0.61301000000000005</c:v>
                </c:pt>
                <c:pt idx="1414">
                  <c:v>0.60809000000000002</c:v>
                </c:pt>
                <c:pt idx="1415">
                  <c:v>0.60324</c:v>
                </c:pt>
                <c:pt idx="1416">
                  <c:v>0.59845000000000004</c:v>
                </c:pt>
                <c:pt idx="1417">
                  <c:v>0.59372000000000003</c:v>
                </c:pt>
                <c:pt idx="1418">
                  <c:v>0.58906000000000003</c:v>
                </c:pt>
                <c:pt idx="1419">
                  <c:v>0.58445999999999998</c:v>
                </c:pt>
                <c:pt idx="1420">
                  <c:v>0.57992999999999995</c:v>
                </c:pt>
                <c:pt idx="1421">
                  <c:v>0.57545000000000002</c:v>
                </c:pt>
                <c:pt idx="1422">
                  <c:v>0.57103999999999999</c:v>
                </c:pt>
                <c:pt idx="1423">
                  <c:v>0.56667999999999996</c:v>
                </c:pt>
                <c:pt idx="1424">
                  <c:v>0.56240000000000001</c:v>
                </c:pt>
                <c:pt idx="1425">
                  <c:v>0.55817000000000005</c:v>
                </c:pt>
                <c:pt idx="1426">
                  <c:v>0.55400000000000005</c:v>
                </c:pt>
                <c:pt idx="1427">
                  <c:v>0.54988000000000004</c:v>
                </c:pt>
                <c:pt idx="1428">
                  <c:v>0.54581999999999997</c:v>
                </c:pt>
                <c:pt idx="1429">
                  <c:v>0.54181999999999997</c:v>
                </c:pt>
                <c:pt idx="1430">
                  <c:v>0.53790000000000004</c:v>
                </c:pt>
                <c:pt idx="1431">
                  <c:v>0.53403999999999996</c:v>
                </c:pt>
                <c:pt idx="1432">
                  <c:v>0.53025</c:v>
                </c:pt>
                <c:pt idx="1433">
                  <c:v>0.52651999999999999</c:v>
                </c:pt>
                <c:pt idx="1434">
                  <c:v>0.52285999999999999</c:v>
                </c:pt>
                <c:pt idx="1435">
                  <c:v>0.51924999999999999</c:v>
                </c:pt>
                <c:pt idx="1436">
                  <c:v>0.51570000000000005</c:v>
                </c:pt>
                <c:pt idx="1437">
                  <c:v>0.51219999999999999</c:v>
                </c:pt>
                <c:pt idx="1438">
                  <c:v>0.50873999999999997</c:v>
                </c:pt>
                <c:pt idx="1439">
                  <c:v>0.50532999999999995</c:v>
                </c:pt>
                <c:pt idx="1440">
                  <c:v>0.50197000000000003</c:v>
                </c:pt>
                <c:pt idx="1441">
                  <c:v>0.49864999999999998</c:v>
                </c:pt>
                <c:pt idx="1442">
                  <c:v>0.49540000000000001</c:v>
                </c:pt>
                <c:pt idx="1443">
                  <c:v>0.57242000000000004</c:v>
                </c:pt>
                <c:pt idx="1444">
                  <c:v>0.56877</c:v>
                </c:pt>
                <c:pt idx="1445">
                  <c:v>0.56521999999999994</c:v>
                </c:pt>
                <c:pt idx="1446">
                  <c:v>0.56174000000000002</c:v>
                </c:pt>
                <c:pt idx="1447">
                  <c:v>0.55833999999999995</c:v>
                </c:pt>
                <c:pt idx="1448">
                  <c:v>0.55501999999999996</c:v>
                </c:pt>
                <c:pt idx="1449">
                  <c:v>0.55176999999999998</c:v>
                </c:pt>
                <c:pt idx="1450">
                  <c:v>0.54859000000000002</c:v>
                </c:pt>
                <c:pt idx="1451">
                  <c:v>0.54547999999999996</c:v>
                </c:pt>
                <c:pt idx="1452">
                  <c:v>0.54266000000000003</c:v>
                </c:pt>
                <c:pt idx="1453">
                  <c:v>0.54874999999999996</c:v>
                </c:pt>
                <c:pt idx="1454">
                  <c:v>0.55467999999999995</c:v>
                </c:pt>
                <c:pt idx="1455">
                  <c:v>0.55832000000000004</c:v>
                </c:pt>
                <c:pt idx="1456">
                  <c:v>0.55520999999999998</c:v>
                </c:pt>
                <c:pt idx="1457">
                  <c:v>0.55210999999999999</c:v>
                </c:pt>
                <c:pt idx="1458">
                  <c:v>0.54901999999999995</c:v>
                </c:pt>
                <c:pt idx="1459">
                  <c:v>0.54593000000000003</c:v>
                </c:pt>
                <c:pt idx="1460">
                  <c:v>0.54283000000000003</c:v>
                </c:pt>
                <c:pt idx="1461">
                  <c:v>0.53973000000000004</c:v>
                </c:pt>
                <c:pt idx="1462">
                  <c:v>0.53664000000000001</c:v>
                </c:pt>
                <c:pt idx="1463">
                  <c:v>0.53356000000000003</c:v>
                </c:pt>
                <c:pt idx="1464">
                  <c:v>0.54812000000000005</c:v>
                </c:pt>
                <c:pt idx="1465">
                  <c:v>0.57965999999999995</c:v>
                </c:pt>
                <c:pt idx="1466">
                  <c:v>0.57633999999999996</c:v>
                </c:pt>
                <c:pt idx="1467">
                  <c:v>0.64883000000000002</c:v>
                </c:pt>
                <c:pt idx="1468">
                  <c:v>0.66700000000000004</c:v>
                </c:pt>
                <c:pt idx="1469">
                  <c:v>0.66327000000000003</c:v>
                </c:pt>
                <c:pt idx="1470">
                  <c:v>0.65961000000000003</c:v>
                </c:pt>
                <c:pt idx="1471">
                  <c:v>0.65603</c:v>
                </c:pt>
                <c:pt idx="1472">
                  <c:v>0.65253000000000005</c:v>
                </c:pt>
                <c:pt idx="1473">
                  <c:v>0.64907999999999999</c:v>
                </c:pt>
                <c:pt idx="1474">
                  <c:v>0.64568000000000003</c:v>
                </c:pt>
                <c:pt idx="1475">
                  <c:v>0.64231000000000005</c:v>
                </c:pt>
                <c:pt idx="1476">
                  <c:v>0.63897000000000004</c:v>
                </c:pt>
                <c:pt idx="1477">
                  <c:v>0.63565000000000005</c:v>
                </c:pt>
                <c:pt idx="1478">
                  <c:v>0.63232999999999995</c:v>
                </c:pt>
                <c:pt idx="1479">
                  <c:v>0.62902999999999998</c:v>
                </c:pt>
                <c:pt idx="1480">
                  <c:v>0.62572000000000005</c:v>
                </c:pt>
                <c:pt idx="1481">
                  <c:v>0.62241999999999997</c:v>
                </c:pt>
                <c:pt idx="1482">
                  <c:v>0.61912999999999996</c:v>
                </c:pt>
                <c:pt idx="1483">
                  <c:v>0.61585000000000001</c:v>
                </c:pt>
                <c:pt idx="1484">
                  <c:v>0.61258999999999997</c:v>
                </c:pt>
                <c:pt idx="1485">
                  <c:v>0.60934999999999995</c:v>
                </c:pt>
                <c:pt idx="1486">
                  <c:v>0.60614000000000001</c:v>
                </c:pt>
                <c:pt idx="1487">
                  <c:v>0.60296000000000005</c:v>
                </c:pt>
                <c:pt idx="1488">
                  <c:v>0.59982999999999997</c:v>
                </c:pt>
                <c:pt idx="1489">
                  <c:v>0.59675</c:v>
                </c:pt>
                <c:pt idx="1490">
                  <c:v>0.59369000000000005</c:v>
                </c:pt>
                <c:pt idx="1491">
                  <c:v>0.59067000000000003</c:v>
                </c:pt>
                <c:pt idx="1492">
                  <c:v>0.58767000000000003</c:v>
                </c:pt>
                <c:pt idx="1493">
                  <c:v>0.58469000000000004</c:v>
                </c:pt>
                <c:pt idx="1494">
                  <c:v>0.58172999999999997</c:v>
                </c:pt>
                <c:pt idx="1495">
                  <c:v>0.57879000000000003</c:v>
                </c:pt>
                <c:pt idx="1496">
                  <c:v>0.57586999999999999</c:v>
                </c:pt>
                <c:pt idx="1497">
                  <c:v>0.57296000000000002</c:v>
                </c:pt>
                <c:pt idx="1498">
                  <c:v>0.57004999999999995</c:v>
                </c:pt>
                <c:pt idx="1499">
                  <c:v>0.56713999999999998</c:v>
                </c:pt>
                <c:pt idx="1500">
                  <c:v>0.56423000000000001</c:v>
                </c:pt>
                <c:pt idx="1501">
                  <c:v>0.56132000000000004</c:v>
                </c:pt>
                <c:pt idx="1502">
                  <c:v>0.55842000000000003</c:v>
                </c:pt>
                <c:pt idx="1503">
                  <c:v>0.55554000000000003</c:v>
                </c:pt>
                <c:pt idx="1504">
                  <c:v>0.55269000000000001</c:v>
                </c:pt>
                <c:pt idx="1505">
                  <c:v>0.54986000000000002</c:v>
                </c:pt>
                <c:pt idx="1506">
                  <c:v>0.54708000000000001</c:v>
                </c:pt>
                <c:pt idx="1507">
                  <c:v>0.54432999999999998</c:v>
                </c:pt>
                <c:pt idx="1508">
                  <c:v>0.54161000000000004</c:v>
                </c:pt>
                <c:pt idx="1509">
                  <c:v>0.53891999999999995</c:v>
                </c:pt>
                <c:pt idx="1510">
                  <c:v>0.53625</c:v>
                </c:pt>
                <c:pt idx="1511">
                  <c:v>0.53359999999999996</c:v>
                </c:pt>
                <c:pt idx="1512">
                  <c:v>0.53097000000000005</c:v>
                </c:pt>
                <c:pt idx="1513">
                  <c:v>0.52834999999999999</c:v>
                </c:pt>
                <c:pt idx="1514">
                  <c:v>0.52573999999999999</c:v>
                </c:pt>
                <c:pt idx="1515">
                  <c:v>0.52312999999999998</c:v>
                </c:pt>
                <c:pt idx="1516">
                  <c:v>0.52051000000000003</c:v>
                </c:pt>
                <c:pt idx="1517">
                  <c:v>0.51787000000000005</c:v>
                </c:pt>
                <c:pt idx="1518">
                  <c:v>0.51520999999999995</c:v>
                </c:pt>
                <c:pt idx="1519">
                  <c:v>0.51254</c:v>
                </c:pt>
                <c:pt idx="1520">
                  <c:v>0.50985999999999998</c:v>
                </c:pt>
                <c:pt idx="1521">
                  <c:v>0.50716000000000006</c:v>
                </c:pt>
                <c:pt idx="1522">
                  <c:v>0.50444999999999995</c:v>
                </c:pt>
                <c:pt idx="1523">
                  <c:v>0.50173999999999996</c:v>
                </c:pt>
                <c:pt idx="1524">
                  <c:v>0.50995999999999997</c:v>
                </c:pt>
                <c:pt idx="1525">
                  <c:v>0.50717999999999996</c:v>
                </c:pt>
                <c:pt idx="1526">
                  <c:v>0.50697000000000003</c:v>
                </c:pt>
                <c:pt idx="1527">
                  <c:v>0.51122000000000001</c:v>
                </c:pt>
                <c:pt idx="1528">
                  <c:v>0.50843000000000005</c:v>
                </c:pt>
                <c:pt idx="1529">
                  <c:v>0.50565000000000004</c:v>
                </c:pt>
                <c:pt idx="1530">
                  <c:v>0.50290000000000001</c:v>
                </c:pt>
                <c:pt idx="1531">
                  <c:v>0.50017999999999996</c:v>
                </c:pt>
                <c:pt idx="1532">
                  <c:v>0.49748999999999999</c:v>
                </c:pt>
                <c:pt idx="1533">
                  <c:v>0.49482999999999999</c:v>
                </c:pt>
                <c:pt idx="1534">
                  <c:v>0.49218000000000001</c:v>
                </c:pt>
                <c:pt idx="1535">
                  <c:v>0.48954999999999999</c:v>
                </c:pt>
                <c:pt idx="1536">
                  <c:v>0.48692999999999997</c:v>
                </c:pt>
                <c:pt idx="1537">
                  <c:v>0.48431999999999997</c:v>
                </c:pt>
                <c:pt idx="1538">
                  <c:v>0.48171999999999998</c:v>
                </c:pt>
                <c:pt idx="1539">
                  <c:v>0.47910999999999998</c:v>
                </c:pt>
                <c:pt idx="1540">
                  <c:v>0.47648000000000001</c:v>
                </c:pt>
                <c:pt idx="1541">
                  <c:v>0.47383999999999998</c:v>
                </c:pt>
                <c:pt idx="1542">
                  <c:v>0.47119</c:v>
                </c:pt>
                <c:pt idx="1543">
                  <c:v>0.46853</c:v>
                </c:pt>
                <c:pt idx="1544">
                  <c:v>0.46586</c:v>
                </c:pt>
                <c:pt idx="1545">
                  <c:v>0.46317999999999998</c:v>
                </c:pt>
                <c:pt idx="1546">
                  <c:v>0.46049000000000001</c:v>
                </c:pt>
                <c:pt idx="1547">
                  <c:v>0.45778999999999997</c:v>
                </c:pt>
                <c:pt idx="1548">
                  <c:v>0.45506999999999997</c:v>
                </c:pt>
                <c:pt idx="1549">
                  <c:v>0.45234999999999997</c:v>
                </c:pt>
                <c:pt idx="1550">
                  <c:v>0.44962999999999997</c:v>
                </c:pt>
                <c:pt idx="1551">
                  <c:v>0.44689000000000001</c:v>
                </c:pt>
                <c:pt idx="1552">
                  <c:v>0.44414999999999999</c:v>
                </c:pt>
                <c:pt idx="1553">
                  <c:v>0.44140000000000001</c:v>
                </c:pt>
                <c:pt idx="1554">
                  <c:v>0.43865999999999999</c:v>
                </c:pt>
                <c:pt idx="1555">
                  <c:v>0.43591000000000002</c:v>
                </c:pt>
                <c:pt idx="1556">
                  <c:v>0.43318000000000001</c:v>
                </c:pt>
                <c:pt idx="1557">
                  <c:v>0.43046000000000001</c:v>
                </c:pt>
                <c:pt idx="1558">
                  <c:v>0.42775000000000002</c:v>
                </c:pt>
                <c:pt idx="1559">
                  <c:v>0.42504999999999998</c:v>
                </c:pt>
                <c:pt idx="1560">
                  <c:v>0.42237000000000002</c:v>
                </c:pt>
                <c:pt idx="1561">
                  <c:v>0.41970000000000002</c:v>
                </c:pt>
                <c:pt idx="1562">
                  <c:v>0.41703000000000001</c:v>
                </c:pt>
                <c:pt idx="1563">
                  <c:v>0.41438999999999998</c:v>
                </c:pt>
                <c:pt idx="1564">
                  <c:v>0.41177000000000002</c:v>
                </c:pt>
                <c:pt idx="1565">
                  <c:v>0.40917999999999999</c:v>
                </c:pt>
                <c:pt idx="1566">
                  <c:v>0.40661000000000003</c:v>
                </c:pt>
                <c:pt idx="1567">
                  <c:v>0.40405000000000002</c:v>
                </c:pt>
                <c:pt idx="1568">
                  <c:v>0.40151999999999999</c:v>
                </c:pt>
                <c:pt idx="1569">
                  <c:v>0.39900000000000002</c:v>
                </c:pt>
                <c:pt idx="1570">
                  <c:v>0.39648</c:v>
                </c:pt>
                <c:pt idx="1571">
                  <c:v>0.39396999999999999</c:v>
                </c:pt>
                <c:pt idx="1572">
                  <c:v>0.39145999999999997</c:v>
                </c:pt>
                <c:pt idx="1573">
                  <c:v>0.38895000000000002</c:v>
                </c:pt>
                <c:pt idx="1574">
                  <c:v>0.38643</c:v>
                </c:pt>
                <c:pt idx="1575">
                  <c:v>0.38390999999999997</c:v>
                </c:pt>
                <c:pt idx="1576">
                  <c:v>0.38138</c:v>
                </c:pt>
                <c:pt idx="1577">
                  <c:v>0.37884000000000001</c:v>
                </c:pt>
                <c:pt idx="1578">
                  <c:v>0.37628</c:v>
                </c:pt>
                <c:pt idx="1579">
                  <c:v>0.37370999999999999</c:v>
                </c:pt>
                <c:pt idx="1580">
                  <c:v>0.37113000000000002</c:v>
                </c:pt>
                <c:pt idx="1581">
                  <c:v>0.36853999999999998</c:v>
                </c:pt>
                <c:pt idx="1582">
                  <c:v>0.36595</c:v>
                </c:pt>
                <c:pt idx="1583">
                  <c:v>0.36588999999999999</c:v>
                </c:pt>
                <c:pt idx="1584">
                  <c:v>0.36327999999999999</c:v>
                </c:pt>
                <c:pt idx="1585">
                  <c:v>0.36066999999999999</c:v>
                </c:pt>
                <c:pt idx="1586">
                  <c:v>0.35809000000000002</c:v>
                </c:pt>
                <c:pt idx="1587">
                  <c:v>0.35550999999999999</c:v>
                </c:pt>
                <c:pt idx="1588">
                  <c:v>0.35296</c:v>
                </c:pt>
                <c:pt idx="1589">
                  <c:v>0.35042000000000001</c:v>
                </c:pt>
                <c:pt idx="1590">
                  <c:v>0.34788999999999998</c:v>
                </c:pt>
                <c:pt idx="1591">
                  <c:v>0.34537000000000001</c:v>
                </c:pt>
                <c:pt idx="1592">
                  <c:v>0.34284999999999999</c:v>
                </c:pt>
                <c:pt idx="1593">
                  <c:v>0.34033999999999998</c:v>
                </c:pt>
                <c:pt idx="1594">
                  <c:v>0.33784999999999998</c:v>
                </c:pt>
                <c:pt idx="1595">
                  <c:v>0.33538000000000001</c:v>
                </c:pt>
                <c:pt idx="1596">
                  <c:v>0.33291999999999999</c:v>
                </c:pt>
                <c:pt idx="1597">
                  <c:v>0.33048</c:v>
                </c:pt>
                <c:pt idx="1598">
                  <c:v>0.32804</c:v>
                </c:pt>
                <c:pt idx="1599">
                  <c:v>0.32562000000000002</c:v>
                </c:pt>
                <c:pt idx="1600">
                  <c:v>0.32318999999999998</c:v>
                </c:pt>
                <c:pt idx="1601">
                  <c:v>0.32077</c:v>
                </c:pt>
                <c:pt idx="1602">
                  <c:v>0.31834000000000001</c:v>
                </c:pt>
                <c:pt idx="1603">
                  <c:v>0.31590000000000001</c:v>
                </c:pt>
                <c:pt idx="1604">
                  <c:v>0.31346000000000002</c:v>
                </c:pt>
                <c:pt idx="1605">
                  <c:v>0.31102000000000002</c:v>
                </c:pt>
                <c:pt idx="1606">
                  <c:v>0.30856</c:v>
                </c:pt>
                <c:pt idx="1607">
                  <c:v>0.30610999999999999</c:v>
                </c:pt>
                <c:pt idx="1608">
                  <c:v>0.30364999999999998</c:v>
                </c:pt>
                <c:pt idx="1609">
                  <c:v>0.30120000000000002</c:v>
                </c:pt>
                <c:pt idx="1610">
                  <c:v>0.29876000000000003</c:v>
                </c:pt>
                <c:pt idx="1611">
                  <c:v>0.29630000000000001</c:v>
                </c:pt>
                <c:pt idx="1612">
                  <c:v>0.29383999999999999</c:v>
                </c:pt>
                <c:pt idx="1613">
                  <c:v>0.29137000000000002</c:v>
                </c:pt>
                <c:pt idx="1614">
                  <c:v>0.28888999999999998</c:v>
                </c:pt>
                <c:pt idx="1615">
                  <c:v>0.28641</c:v>
                </c:pt>
                <c:pt idx="1616">
                  <c:v>0.28392000000000001</c:v>
                </c:pt>
                <c:pt idx="1617">
                  <c:v>0.28144000000000002</c:v>
                </c:pt>
                <c:pt idx="1618">
                  <c:v>0.27897</c:v>
                </c:pt>
                <c:pt idx="1619">
                  <c:v>0.27650000000000002</c:v>
                </c:pt>
                <c:pt idx="1620">
                  <c:v>0.27404000000000001</c:v>
                </c:pt>
                <c:pt idx="1621">
                  <c:v>0.27160000000000001</c:v>
                </c:pt>
                <c:pt idx="1622">
                  <c:v>0.26916000000000001</c:v>
                </c:pt>
                <c:pt idx="1623">
                  <c:v>0.26674999999999999</c:v>
                </c:pt>
                <c:pt idx="1624">
                  <c:v>0.26435999999999998</c:v>
                </c:pt>
                <c:pt idx="1625">
                  <c:v>0.26197999999999999</c:v>
                </c:pt>
                <c:pt idx="1626">
                  <c:v>0.25963000000000003</c:v>
                </c:pt>
                <c:pt idx="1627">
                  <c:v>0.25730999999999998</c:v>
                </c:pt>
                <c:pt idx="1628">
                  <c:v>0.25501000000000001</c:v>
                </c:pt>
                <c:pt idx="1629">
                  <c:v>0.25273000000000001</c:v>
                </c:pt>
                <c:pt idx="1630">
                  <c:v>0.25047000000000003</c:v>
                </c:pt>
                <c:pt idx="1631">
                  <c:v>0.24823000000000001</c:v>
                </c:pt>
                <c:pt idx="1632">
                  <c:v>0.246</c:v>
                </c:pt>
                <c:pt idx="1633">
                  <c:v>0.24379999999999999</c:v>
                </c:pt>
                <c:pt idx="1634">
                  <c:v>0.24160999999999999</c:v>
                </c:pt>
                <c:pt idx="1635">
                  <c:v>0.23943999999999999</c:v>
                </c:pt>
                <c:pt idx="1636">
                  <c:v>0.23727999999999999</c:v>
                </c:pt>
                <c:pt idx="1637">
                  <c:v>0.23513000000000001</c:v>
                </c:pt>
                <c:pt idx="1638">
                  <c:v>0.23297999999999999</c:v>
                </c:pt>
                <c:pt idx="1639">
                  <c:v>0.23083999999999999</c:v>
                </c:pt>
                <c:pt idx="1640">
                  <c:v>0.22869999999999999</c:v>
                </c:pt>
                <c:pt idx="1641">
                  <c:v>0.22656000000000001</c:v>
                </c:pt>
                <c:pt idx="1642">
                  <c:v>0.22442000000000001</c:v>
                </c:pt>
                <c:pt idx="1643">
                  <c:v>0.22227</c:v>
                </c:pt>
                <c:pt idx="1644">
                  <c:v>0.22011</c:v>
                </c:pt>
                <c:pt idx="1645">
                  <c:v>0.21795999999999999</c:v>
                </c:pt>
                <c:pt idx="1646">
                  <c:v>0.21581</c:v>
                </c:pt>
                <c:pt idx="1647">
                  <c:v>0.21367</c:v>
                </c:pt>
                <c:pt idx="1648">
                  <c:v>0.21153</c:v>
                </c:pt>
                <c:pt idx="1649">
                  <c:v>0.20938000000000001</c:v>
                </c:pt>
                <c:pt idx="1650">
                  <c:v>0.20724000000000001</c:v>
                </c:pt>
                <c:pt idx="1651">
                  <c:v>0.20510999999999999</c:v>
                </c:pt>
                <c:pt idx="1652">
                  <c:v>0.20297999999999999</c:v>
                </c:pt>
                <c:pt idx="1653">
                  <c:v>0.20085</c:v>
                </c:pt>
                <c:pt idx="1654">
                  <c:v>0.19874</c:v>
                </c:pt>
                <c:pt idx="1655">
                  <c:v>0.19661999999999999</c:v>
                </c:pt>
                <c:pt idx="1656">
                  <c:v>0.19450999999999999</c:v>
                </c:pt>
                <c:pt idx="1657">
                  <c:v>0.19239999999999999</c:v>
                </c:pt>
                <c:pt idx="1658">
                  <c:v>0.1903</c:v>
                </c:pt>
                <c:pt idx="1659">
                  <c:v>0.18820999999999999</c:v>
                </c:pt>
                <c:pt idx="1660">
                  <c:v>0.18612999999999999</c:v>
                </c:pt>
                <c:pt idx="1661">
                  <c:v>0.18406</c:v>
                </c:pt>
                <c:pt idx="1662">
                  <c:v>0.18201000000000001</c:v>
                </c:pt>
                <c:pt idx="1663">
                  <c:v>0.17996999999999999</c:v>
                </c:pt>
                <c:pt idx="1664">
                  <c:v>0.17795</c:v>
                </c:pt>
                <c:pt idx="1665">
                  <c:v>0.17595</c:v>
                </c:pt>
                <c:pt idx="1666">
                  <c:v>0.17397000000000001</c:v>
                </c:pt>
                <c:pt idx="1667">
                  <c:v>0.17199999999999999</c:v>
                </c:pt>
                <c:pt idx="1668">
                  <c:v>0.17005999999999999</c:v>
                </c:pt>
                <c:pt idx="1669">
                  <c:v>0.16813</c:v>
                </c:pt>
                <c:pt idx="1670">
                  <c:v>0.16622000000000001</c:v>
                </c:pt>
                <c:pt idx="1671">
                  <c:v>0.16431999999999999</c:v>
                </c:pt>
                <c:pt idx="1672">
                  <c:v>0.16242999999999999</c:v>
                </c:pt>
                <c:pt idx="1673">
                  <c:v>0.16056999999999999</c:v>
                </c:pt>
                <c:pt idx="1674">
                  <c:v>0.15872</c:v>
                </c:pt>
                <c:pt idx="1675">
                  <c:v>0.15687999999999999</c:v>
                </c:pt>
                <c:pt idx="1676">
                  <c:v>0.15507000000000001</c:v>
                </c:pt>
                <c:pt idx="1677">
                  <c:v>0.15326999999999999</c:v>
                </c:pt>
                <c:pt idx="1678">
                  <c:v>0.15149000000000001</c:v>
                </c:pt>
                <c:pt idx="1679">
                  <c:v>0.14973</c:v>
                </c:pt>
                <c:pt idx="1680">
                  <c:v>0.14799000000000001</c:v>
                </c:pt>
                <c:pt idx="1681">
                  <c:v>0.14627000000000001</c:v>
                </c:pt>
                <c:pt idx="1682">
                  <c:v>0.14457</c:v>
                </c:pt>
                <c:pt idx="1683">
                  <c:v>0.14288999999999999</c:v>
                </c:pt>
                <c:pt idx="1684">
                  <c:v>0.14122000000000001</c:v>
                </c:pt>
                <c:pt idx="1685">
                  <c:v>0.13958000000000001</c:v>
                </c:pt>
                <c:pt idx="1686">
                  <c:v>0.13796</c:v>
                </c:pt>
                <c:pt idx="1687">
                  <c:v>0.13636999999999999</c:v>
                </c:pt>
                <c:pt idx="1688">
                  <c:v>0.13481000000000001</c:v>
                </c:pt>
                <c:pt idx="1689">
                  <c:v>0.13328000000000001</c:v>
                </c:pt>
                <c:pt idx="1690">
                  <c:v>0.13175999999999999</c:v>
                </c:pt>
                <c:pt idx="1691">
                  <c:v>0.13027</c:v>
                </c:pt>
                <c:pt idx="1692">
                  <c:v>0.12881000000000001</c:v>
                </c:pt>
                <c:pt idx="1693">
                  <c:v>0.12736</c:v>
                </c:pt>
                <c:pt idx="1694">
                  <c:v>0.12592</c:v>
                </c:pt>
                <c:pt idx="1695">
                  <c:v>0.1245</c:v>
                </c:pt>
                <c:pt idx="1696">
                  <c:v>0.12307999999999999</c:v>
                </c:pt>
                <c:pt idx="1697">
                  <c:v>0.12167</c:v>
                </c:pt>
                <c:pt idx="1698">
                  <c:v>0.12027</c:v>
                </c:pt>
                <c:pt idx="1699">
                  <c:v>0.11887</c:v>
                </c:pt>
                <c:pt idx="1700">
                  <c:v>0.11747</c:v>
                </c:pt>
                <c:pt idx="1701">
                  <c:v>0.11607000000000001</c:v>
                </c:pt>
                <c:pt idx="1702">
                  <c:v>0.11469</c:v>
                </c:pt>
                <c:pt idx="1703">
                  <c:v>0.11332</c:v>
                </c:pt>
                <c:pt idx="1704">
                  <c:v>0.11197</c:v>
                </c:pt>
                <c:pt idx="1705">
                  <c:v>0.11064</c:v>
                </c:pt>
                <c:pt idx="1706">
                  <c:v>0.10933</c:v>
                </c:pt>
                <c:pt idx="1707">
                  <c:v>0.10804</c:v>
                </c:pt>
                <c:pt idx="1708">
                  <c:v>0.10678</c:v>
                </c:pt>
                <c:pt idx="1709">
                  <c:v>0.10553</c:v>
                </c:pt>
                <c:pt idx="1710">
                  <c:v>0.1043</c:v>
                </c:pt>
                <c:pt idx="1711">
                  <c:v>0.10308</c:v>
                </c:pt>
                <c:pt idx="1712">
                  <c:v>0.10188</c:v>
                </c:pt>
                <c:pt idx="1713">
                  <c:v>0.1007</c:v>
                </c:pt>
                <c:pt idx="1714">
                  <c:v>9.9545999999999996E-2</c:v>
                </c:pt>
                <c:pt idx="1715">
                  <c:v>9.8408999999999996E-2</c:v>
                </c:pt>
                <c:pt idx="1716">
                  <c:v>9.7292000000000003E-2</c:v>
                </c:pt>
                <c:pt idx="1717">
                  <c:v>9.6196000000000004E-2</c:v>
                </c:pt>
                <c:pt idx="1718">
                  <c:v>9.5116999999999993E-2</c:v>
                </c:pt>
                <c:pt idx="1719">
                  <c:v>9.4056000000000001E-2</c:v>
                </c:pt>
                <c:pt idx="1720">
                  <c:v>0.10826</c:v>
                </c:pt>
                <c:pt idx="1721">
                  <c:v>0.10713</c:v>
                </c:pt>
                <c:pt idx="1722">
                  <c:v>0.10602</c:v>
                </c:pt>
                <c:pt idx="1723">
                  <c:v>0.10492</c:v>
                </c:pt>
                <c:pt idx="1724">
                  <c:v>0.10384</c:v>
                </c:pt>
                <c:pt idx="1725">
                  <c:v>0.10278</c:v>
                </c:pt>
                <c:pt idx="1726">
                  <c:v>0.10173</c:v>
                </c:pt>
                <c:pt idx="1727">
                  <c:v>0.1007</c:v>
                </c:pt>
                <c:pt idx="1728">
                  <c:v>9.9683999999999995E-2</c:v>
                </c:pt>
                <c:pt idx="1729">
                  <c:v>9.8684999999999995E-2</c:v>
                </c:pt>
                <c:pt idx="1730">
                  <c:v>9.7702999999999998E-2</c:v>
                </c:pt>
                <c:pt idx="1731">
                  <c:v>9.6739000000000006E-2</c:v>
                </c:pt>
                <c:pt idx="1732">
                  <c:v>9.579E-2</c:v>
                </c:pt>
                <c:pt idx="1733">
                  <c:v>9.4855999999999996E-2</c:v>
                </c:pt>
                <c:pt idx="1734">
                  <c:v>9.3934000000000004E-2</c:v>
                </c:pt>
                <c:pt idx="1735">
                  <c:v>9.3024999999999997E-2</c:v>
                </c:pt>
                <c:pt idx="1736">
                  <c:v>9.2126E-2</c:v>
                </c:pt>
                <c:pt idx="1737">
                  <c:v>9.1235999999999998E-2</c:v>
                </c:pt>
                <c:pt idx="1738">
                  <c:v>9.0356000000000006E-2</c:v>
                </c:pt>
                <c:pt idx="1739">
                  <c:v>8.9484999999999995E-2</c:v>
                </c:pt>
                <c:pt idx="1740">
                  <c:v>8.8624999999999995E-2</c:v>
                </c:pt>
                <c:pt idx="1741">
                  <c:v>8.7776000000000007E-2</c:v>
                </c:pt>
                <c:pt idx="1742">
                  <c:v>8.6937E-2</c:v>
                </c:pt>
                <c:pt idx="1743">
                  <c:v>8.6109000000000005E-2</c:v>
                </c:pt>
                <c:pt idx="1744">
                  <c:v>8.5293999999999995E-2</c:v>
                </c:pt>
                <c:pt idx="1745">
                  <c:v>0.13517000000000001</c:v>
                </c:pt>
                <c:pt idx="1746">
                  <c:v>0.14144999999999999</c:v>
                </c:pt>
                <c:pt idx="1747">
                  <c:v>0.14019999999999999</c:v>
                </c:pt>
                <c:pt idx="1748">
                  <c:v>0.13897000000000001</c:v>
                </c:pt>
                <c:pt idx="1749">
                  <c:v>0.13775999999999999</c:v>
                </c:pt>
                <c:pt idx="1750">
                  <c:v>0.13657</c:v>
                </c:pt>
                <c:pt idx="1751">
                  <c:v>0.13539999999999999</c:v>
                </c:pt>
                <c:pt idx="1752">
                  <c:v>0.13425000000000001</c:v>
                </c:pt>
                <c:pt idx="1753">
                  <c:v>0.13311999999999999</c:v>
                </c:pt>
                <c:pt idx="1754">
                  <c:v>0.13200999999999999</c:v>
                </c:pt>
                <c:pt idx="1755">
                  <c:v>0.13092000000000001</c:v>
                </c:pt>
                <c:pt idx="1756">
                  <c:v>0.12984999999999999</c:v>
                </c:pt>
                <c:pt idx="1757">
                  <c:v>0.1288</c:v>
                </c:pt>
                <c:pt idx="1758">
                  <c:v>0.12776000000000001</c:v>
                </c:pt>
                <c:pt idx="1759">
                  <c:v>0.12673000000000001</c:v>
                </c:pt>
                <c:pt idx="1760">
                  <c:v>0.12572</c:v>
                </c:pt>
                <c:pt idx="1761">
                  <c:v>0.12472999999999999</c:v>
                </c:pt>
                <c:pt idx="1762">
                  <c:v>0.12375</c:v>
                </c:pt>
                <c:pt idx="1763">
                  <c:v>0.12278</c:v>
                </c:pt>
                <c:pt idx="1764">
                  <c:v>0.12182999999999999</c:v>
                </c:pt>
                <c:pt idx="1765">
                  <c:v>0.12089</c:v>
                </c:pt>
                <c:pt idx="1766">
                  <c:v>0.11996</c:v>
                </c:pt>
                <c:pt idx="1767">
                  <c:v>0.11905</c:v>
                </c:pt>
                <c:pt idx="1768">
                  <c:v>0.11814</c:v>
                </c:pt>
                <c:pt idx="1769">
                  <c:v>0.11724999999999999</c:v>
                </c:pt>
                <c:pt idx="1770">
                  <c:v>0.11638</c:v>
                </c:pt>
                <c:pt idx="1771">
                  <c:v>0.11551</c:v>
                </c:pt>
                <c:pt idx="1772">
                  <c:v>0.11466</c:v>
                </c:pt>
                <c:pt idx="1773">
                  <c:v>0.11382</c:v>
                </c:pt>
                <c:pt idx="1774">
                  <c:v>0.11298999999999999</c:v>
                </c:pt>
                <c:pt idx="1775">
                  <c:v>0.11217000000000001</c:v>
                </c:pt>
                <c:pt idx="1776">
                  <c:v>0.11137</c:v>
                </c:pt>
                <c:pt idx="1777">
                  <c:v>0.11057</c:v>
                </c:pt>
                <c:pt idx="1778">
                  <c:v>0.10979</c:v>
                </c:pt>
                <c:pt idx="1779">
                  <c:v>0.10901</c:v>
                </c:pt>
                <c:pt idx="1780">
                  <c:v>0.10824</c:v>
                </c:pt>
                <c:pt idx="1781">
                  <c:v>0.10749</c:v>
                </c:pt>
                <c:pt idx="1782">
                  <c:v>0.10674</c:v>
                </c:pt>
                <c:pt idx="1783">
                  <c:v>0.10600999999999999</c:v>
                </c:pt>
                <c:pt idx="1784">
                  <c:v>0.10528</c:v>
                </c:pt>
                <c:pt idx="1785">
                  <c:v>0.10457</c:v>
                </c:pt>
                <c:pt idx="1786">
                  <c:v>0.10388</c:v>
                </c:pt>
                <c:pt idx="1787">
                  <c:v>0.1032</c:v>
                </c:pt>
                <c:pt idx="1788">
                  <c:v>0.10252</c:v>
                </c:pt>
                <c:pt idx="1789">
                  <c:v>0.10186000000000001</c:v>
                </c:pt>
                <c:pt idx="1790">
                  <c:v>0.10120999999999999</c:v>
                </c:pt>
                <c:pt idx="1791">
                  <c:v>0.10057000000000001</c:v>
                </c:pt>
                <c:pt idx="1792">
                  <c:v>9.9945000000000006E-2</c:v>
                </c:pt>
                <c:pt idx="1793">
                  <c:v>9.9329000000000001E-2</c:v>
                </c:pt>
                <c:pt idx="1794">
                  <c:v>9.8724000000000006E-2</c:v>
                </c:pt>
                <c:pt idx="1795">
                  <c:v>9.8130999999999996E-2</c:v>
                </c:pt>
                <c:pt idx="1796">
                  <c:v>9.7549999999999998E-2</c:v>
                </c:pt>
                <c:pt idx="1797">
                  <c:v>9.6979999999999997E-2</c:v>
                </c:pt>
                <c:pt idx="1798">
                  <c:v>9.6421000000000007E-2</c:v>
                </c:pt>
                <c:pt idx="1799">
                  <c:v>9.5874000000000001E-2</c:v>
                </c:pt>
                <c:pt idx="1800">
                  <c:v>9.5336000000000004E-2</c:v>
                </c:pt>
                <c:pt idx="1801">
                  <c:v>9.4805E-2</c:v>
                </c:pt>
                <c:pt idx="1802">
                  <c:v>9.4280000000000003E-2</c:v>
                </c:pt>
                <c:pt idx="1803">
                  <c:v>9.3756999999999993E-2</c:v>
                </c:pt>
                <c:pt idx="1804">
                  <c:v>9.3235999999999999E-2</c:v>
                </c:pt>
                <c:pt idx="1805">
                  <c:v>9.2717999999999995E-2</c:v>
                </c:pt>
                <c:pt idx="1806">
                  <c:v>9.2202999999999993E-2</c:v>
                </c:pt>
                <c:pt idx="1807">
                  <c:v>9.1690999999999995E-2</c:v>
                </c:pt>
                <c:pt idx="1808">
                  <c:v>9.1184000000000001E-2</c:v>
                </c:pt>
                <c:pt idx="1809">
                  <c:v>9.0680999999999998E-2</c:v>
                </c:pt>
                <c:pt idx="1810">
                  <c:v>9.0186000000000002E-2</c:v>
                </c:pt>
                <c:pt idx="1811">
                  <c:v>8.9699000000000001E-2</c:v>
                </c:pt>
                <c:pt idx="1812">
                  <c:v>8.9219000000000007E-2</c:v>
                </c:pt>
                <c:pt idx="1813">
                  <c:v>8.8747999999999994E-2</c:v>
                </c:pt>
                <c:pt idx="1814">
                  <c:v>8.8283E-2</c:v>
                </c:pt>
                <c:pt idx="1815">
                  <c:v>8.7823999999999999E-2</c:v>
                </c:pt>
                <c:pt idx="1816">
                  <c:v>8.7371000000000004E-2</c:v>
                </c:pt>
                <c:pt idx="1817">
                  <c:v>8.6921999999999999E-2</c:v>
                </c:pt>
                <c:pt idx="1818">
                  <c:v>8.6477999999999999E-2</c:v>
                </c:pt>
                <c:pt idx="1819">
                  <c:v>8.6039000000000004E-2</c:v>
                </c:pt>
                <c:pt idx="1820">
                  <c:v>8.5605000000000001E-2</c:v>
                </c:pt>
                <c:pt idx="1821">
                  <c:v>8.5176000000000002E-2</c:v>
                </c:pt>
                <c:pt idx="1822">
                  <c:v>8.4753999999999996E-2</c:v>
                </c:pt>
                <c:pt idx="1823">
                  <c:v>8.4336999999999995E-2</c:v>
                </c:pt>
                <c:pt idx="1824">
                  <c:v>8.3926000000000001E-2</c:v>
                </c:pt>
                <c:pt idx="1825">
                  <c:v>8.3518999999999996E-2</c:v>
                </c:pt>
                <c:pt idx="1826">
                  <c:v>8.3116999999999996E-2</c:v>
                </c:pt>
                <c:pt idx="1827">
                  <c:v>8.2716999999999999E-2</c:v>
                </c:pt>
                <c:pt idx="1828">
                  <c:v>8.2320000000000004E-2</c:v>
                </c:pt>
                <c:pt idx="1829">
                  <c:v>8.1925999999999999E-2</c:v>
                </c:pt>
                <c:pt idx="1830">
                  <c:v>8.1532999999999994E-2</c:v>
                </c:pt>
                <c:pt idx="1831">
                  <c:v>8.1141000000000005E-2</c:v>
                </c:pt>
                <c:pt idx="1832">
                  <c:v>8.0749000000000001E-2</c:v>
                </c:pt>
                <c:pt idx="1833">
                  <c:v>8.0356999999999998E-2</c:v>
                </c:pt>
                <c:pt idx="1834">
                  <c:v>7.9963000000000006E-2</c:v>
                </c:pt>
                <c:pt idx="1835">
                  <c:v>7.9570000000000002E-2</c:v>
                </c:pt>
                <c:pt idx="1836">
                  <c:v>7.9174999999999995E-2</c:v>
                </c:pt>
                <c:pt idx="1837">
                  <c:v>7.8780000000000003E-2</c:v>
                </c:pt>
                <c:pt idx="1838">
                  <c:v>7.8383999999999995E-2</c:v>
                </c:pt>
                <c:pt idx="1839">
                  <c:v>7.7988000000000002E-2</c:v>
                </c:pt>
                <c:pt idx="1840">
                  <c:v>7.7591999999999994E-2</c:v>
                </c:pt>
                <c:pt idx="1841">
                  <c:v>7.7197000000000002E-2</c:v>
                </c:pt>
                <c:pt idx="1842">
                  <c:v>7.6804999999999998E-2</c:v>
                </c:pt>
                <c:pt idx="1843">
                  <c:v>7.6414999999999997E-2</c:v>
                </c:pt>
                <c:pt idx="1844">
                  <c:v>7.6027999999999998E-2</c:v>
                </c:pt>
                <c:pt idx="1845">
                  <c:v>7.5645000000000004E-2</c:v>
                </c:pt>
                <c:pt idx="1846">
                  <c:v>7.5263999999999998E-2</c:v>
                </c:pt>
                <c:pt idx="1847">
                  <c:v>7.4888999999999997E-2</c:v>
                </c:pt>
                <c:pt idx="1848">
                  <c:v>7.4519000000000002E-2</c:v>
                </c:pt>
                <c:pt idx="1849">
                  <c:v>7.4154999999999999E-2</c:v>
                </c:pt>
                <c:pt idx="1850">
                  <c:v>7.3798000000000002E-2</c:v>
                </c:pt>
                <c:pt idx="1851">
                  <c:v>7.3445999999999997E-2</c:v>
                </c:pt>
                <c:pt idx="1852">
                  <c:v>7.3099999999999998E-2</c:v>
                </c:pt>
                <c:pt idx="1853">
                  <c:v>7.2758000000000003E-2</c:v>
                </c:pt>
                <c:pt idx="1854">
                  <c:v>7.2419999999999998E-2</c:v>
                </c:pt>
                <c:pt idx="1855">
                  <c:v>7.2084999999999996E-2</c:v>
                </c:pt>
                <c:pt idx="1856">
                  <c:v>7.1753999999999998E-2</c:v>
                </c:pt>
                <c:pt idx="1857">
                  <c:v>7.1425000000000002E-2</c:v>
                </c:pt>
                <c:pt idx="1858">
                  <c:v>7.1097999999999995E-2</c:v>
                </c:pt>
                <c:pt idx="1859">
                  <c:v>7.0774000000000004E-2</c:v>
                </c:pt>
                <c:pt idx="1860">
                  <c:v>7.0449999999999999E-2</c:v>
                </c:pt>
                <c:pt idx="1861">
                  <c:v>7.0126999999999995E-2</c:v>
                </c:pt>
                <c:pt idx="1862">
                  <c:v>6.9805000000000006E-2</c:v>
                </c:pt>
                <c:pt idx="1863">
                  <c:v>6.9482000000000002E-2</c:v>
                </c:pt>
                <c:pt idx="1864">
                  <c:v>6.9159999999999999E-2</c:v>
                </c:pt>
                <c:pt idx="1865">
                  <c:v>6.8838999999999997E-2</c:v>
                </c:pt>
                <c:pt idx="1866">
                  <c:v>6.8518999999999997E-2</c:v>
                </c:pt>
                <c:pt idx="1867">
                  <c:v>6.8198999999999996E-2</c:v>
                </c:pt>
                <c:pt idx="1868">
                  <c:v>6.7880999999999997E-2</c:v>
                </c:pt>
                <c:pt idx="1869">
                  <c:v>6.7561999999999997E-2</c:v>
                </c:pt>
                <c:pt idx="1870">
                  <c:v>6.7243999999999998E-2</c:v>
                </c:pt>
                <c:pt idx="1871">
                  <c:v>6.6925999999999999E-2</c:v>
                </c:pt>
                <c:pt idx="1872">
                  <c:v>6.6607E-2</c:v>
                </c:pt>
                <c:pt idx="1873">
                  <c:v>6.6288E-2</c:v>
                </c:pt>
                <c:pt idx="1874">
                  <c:v>6.5969E-2</c:v>
                </c:pt>
                <c:pt idx="1875">
                  <c:v>6.5648999999999999E-2</c:v>
                </c:pt>
                <c:pt idx="1876">
                  <c:v>6.5327999999999997E-2</c:v>
                </c:pt>
                <c:pt idx="1877">
                  <c:v>6.5006999999999995E-2</c:v>
                </c:pt>
                <c:pt idx="1878">
                  <c:v>6.4683000000000004E-2</c:v>
                </c:pt>
                <c:pt idx="1879">
                  <c:v>6.4357999999999999E-2</c:v>
                </c:pt>
                <c:pt idx="1880">
                  <c:v>6.4031000000000005E-2</c:v>
                </c:pt>
                <c:pt idx="1881">
                  <c:v>6.3702999999999996E-2</c:v>
                </c:pt>
                <c:pt idx="1882">
                  <c:v>6.3372999999999999E-2</c:v>
                </c:pt>
                <c:pt idx="1883">
                  <c:v>6.3043000000000002E-2</c:v>
                </c:pt>
                <c:pt idx="1884">
                  <c:v>6.2712000000000004E-2</c:v>
                </c:pt>
                <c:pt idx="1885">
                  <c:v>6.2382E-2</c:v>
                </c:pt>
                <c:pt idx="1886">
                  <c:v>6.2053999999999998E-2</c:v>
                </c:pt>
                <c:pt idx="1887">
                  <c:v>6.1726999999999997E-2</c:v>
                </c:pt>
                <c:pt idx="1888">
                  <c:v>6.1401999999999998E-2</c:v>
                </c:pt>
                <c:pt idx="1889">
                  <c:v>6.1079000000000001E-2</c:v>
                </c:pt>
                <c:pt idx="1890">
                  <c:v>6.0760000000000002E-2</c:v>
                </c:pt>
                <c:pt idx="1891">
                  <c:v>6.0442999999999997E-2</c:v>
                </c:pt>
                <c:pt idx="1892">
                  <c:v>6.0129000000000002E-2</c:v>
                </c:pt>
                <c:pt idx="1893">
                  <c:v>5.9817000000000002E-2</c:v>
                </c:pt>
                <c:pt idx="1894">
                  <c:v>5.9506999999999997E-2</c:v>
                </c:pt>
                <c:pt idx="1895">
                  <c:v>5.9198000000000001E-2</c:v>
                </c:pt>
                <c:pt idx="1896">
                  <c:v>7.1854000000000001E-2</c:v>
                </c:pt>
                <c:pt idx="1897">
                  <c:v>7.1479000000000001E-2</c:v>
                </c:pt>
                <c:pt idx="1898">
                  <c:v>7.1104000000000001E-2</c:v>
                </c:pt>
                <c:pt idx="1899">
                  <c:v>7.0730000000000001E-2</c:v>
                </c:pt>
                <c:pt idx="1900">
                  <c:v>7.0356000000000002E-2</c:v>
                </c:pt>
                <c:pt idx="1901">
                  <c:v>6.9982000000000003E-2</c:v>
                </c:pt>
                <c:pt idx="1902">
                  <c:v>6.9608000000000003E-2</c:v>
                </c:pt>
                <c:pt idx="1903">
                  <c:v>6.9233000000000003E-2</c:v>
                </c:pt>
                <c:pt idx="1904">
                  <c:v>6.8858000000000003E-2</c:v>
                </c:pt>
                <c:pt idx="1905">
                  <c:v>6.8481E-2</c:v>
                </c:pt>
                <c:pt idx="1906">
                  <c:v>6.8104999999999999E-2</c:v>
                </c:pt>
                <c:pt idx="1907">
                  <c:v>7.5895000000000004E-2</c:v>
                </c:pt>
                <c:pt idx="1908">
                  <c:v>8.1497E-2</c:v>
                </c:pt>
                <c:pt idx="1909">
                  <c:v>8.1046000000000007E-2</c:v>
                </c:pt>
                <c:pt idx="1910">
                  <c:v>8.0597000000000002E-2</c:v>
                </c:pt>
                <c:pt idx="1911">
                  <c:v>8.0147999999999997E-2</c:v>
                </c:pt>
                <c:pt idx="1912">
                  <c:v>7.9699999999999993E-2</c:v>
                </c:pt>
                <c:pt idx="1913">
                  <c:v>7.9251000000000002E-2</c:v>
                </c:pt>
                <c:pt idx="1914">
                  <c:v>7.8798999999999994E-2</c:v>
                </c:pt>
                <c:pt idx="1915">
                  <c:v>7.8343999999999997E-2</c:v>
                </c:pt>
                <c:pt idx="1916">
                  <c:v>7.7884999999999996E-2</c:v>
                </c:pt>
                <c:pt idx="1917">
                  <c:v>7.7421000000000004E-2</c:v>
                </c:pt>
                <c:pt idx="1918">
                  <c:v>7.6952999999999994E-2</c:v>
                </c:pt>
                <c:pt idx="1919">
                  <c:v>7.6480999999999993E-2</c:v>
                </c:pt>
                <c:pt idx="1920">
                  <c:v>7.6005000000000003E-2</c:v>
                </c:pt>
                <c:pt idx="1921">
                  <c:v>7.5524999999999995E-2</c:v>
                </c:pt>
                <c:pt idx="1922">
                  <c:v>7.5042999999999999E-2</c:v>
                </c:pt>
                <c:pt idx="1923">
                  <c:v>7.4557999999999999E-2</c:v>
                </c:pt>
                <c:pt idx="1924">
                  <c:v>7.4069999999999997E-2</c:v>
                </c:pt>
                <c:pt idx="1925">
                  <c:v>7.3578000000000005E-2</c:v>
                </c:pt>
                <c:pt idx="1926">
                  <c:v>7.3080000000000006E-2</c:v>
                </c:pt>
                <c:pt idx="1927">
                  <c:v>7.2580000000000006E-2</c:v>
                </c:pt>
                <c:pt idx="1928">
                  <c:v>7.2078000000000003E-2</c:v>
                </c:pt>
                <c:pt idx="1929">
                  <c:v>7.1576000000000001E-2</c:v>
                </c:pt>
                <c:pt idx="1930">
                  <c:v>7.1074999999999999E-2</c:v>
                </c:pt>
                <c:pt idx="1931">
                  <c:v>7.0577000000000001E-2</c:v>
                </c:pt>
                <c:pt idx="1932">
                  <c:v>7.0083999999999994E-2</c:v>
                </c:pt>
                <c:pt idx="1933">
                  <c:v>6.9595000000000004E-2</c:v>
                </c:pt>
                <c:pt idx="1934">
                  <c:v>6.9111000000000006E-2</c:v>
                </c:pt>
                <c:pt idx="1935">
                  <c:v>6.8631999999999999E-2</c:v>
                </c:pt>
                <c:pt idx="1936">
                  <c:v>6.8155999999999994E-2</c:v>
                </c:pt>
                <c:pt idx="1937">
                  <c:v>7.0581000000000005E-2</c:v>
                </c:pt>
                <c:pt idx="1938">
                  <c:v>8.2701999999999998E-2</c:v>
                </c:pt>
                <c:pt idx="1939">
                  <c:v>8.2128999999999994E-2</c:v>
                </c:pt>
                <c:pt idx="1940">
                  <c:v>8.1560999999999995E-2</c:v>
                </c:pt>
                <c:pt idx="1941">
                  <c:v>8.0998000000000001E-2</c:v>
                </c:pt>
                <c:pt idx="1942">
                  <c:v>8.0437999999999996E-2</c:v>
                </c:pt>
                <c:pt idx="1943">
                  <c:v>7.9880000000000007E-2</c:v>
                </c:pt>
                <c:pt idx="1944">
                  <c:v>7.9322000000000004E-2</c:v>
                </c:pt>
                <c:pt idx="1945">
                  <c:v>7.8766000000000003E-2</c:v>
                </c:pt>
                <c:pt idx="1946">
                  <c:v>7.8212000000000004E-2</c:v>
                </c:pt>
                <c:pt idx="1947">
                  <c:v>7.7660000000000007E-2</c:v>
                </c:pt>
                <c:pt idx="1948">
                  <c:v>7.7109999999999998E-2</c:v>
                </c:pt>
                <c:pt idx="1949">
                  <c:v>7.6561000000000004E-2</c:v>
                </c:pt>
                <c:pt idx="1950">
                  <c:v>7.6012999999999997E-2</c:v>
                </c:pt>
                <c:pt idx="1951">
                  <c:v>7.5466000000000005E-2</c:v>
                </c:pt>
                <c:pt idx="1952">
                  <c:v>7.492E-2</c:v>
                </c:pt>
                <c:pt idx="1953">
                  <c:v>7.4376999999999999E-2</c:v>
                </c:pt>
                <c:pt idx="1954">
                  <c:v>7.3834999999999998E-2</c:v>
                </c:pt>
                <c:pt idx="1955">
                  <c:v>7.3294999999999999E-2</c:v>
                </c:pt>
                <c:pt idx="1956">
                  <c:v>7.2756000000000001E-2</c:v>
                </c:pt>
                <c:pt idx="1957">
                  <c:v>7.2216000000000002E-2</c:v>
                </c:pt>
                <c:pt idx="1958">
                  <c:v>7.1676000000000004E-2</c:v>
                </c:pt>
                <c:pt idx="1959">
                  <c:v>7.1136000000000005E-2</c:v>
                </c:pt>
                <c:pt idx="1960">
                  <c:v>7.0596999999999993E-2</c:v>
                </c:pt>
                <c:pt idx="1961">
                  <c:v>7.0059999999999997E-2</c:v>
                </c:pt>
                <c:pt idx="1962">
                  <c:v>6.9526000000000004E-2</c:v>
                </c:pt>
                <c:pt idx="1963">
                  <c:v>6.8995000000000001E-2</c:v>
                </c:pt>
                <c:pt idx="1964">
                  <c:v>6.8467E-2</c:v>
                </c:pt>
                <c:pt idx="1965">
                  <c:v>6.7942000000000002E-2</c:v>
                </c:pt>
                <c:pt idx="1966">
                  <c:v>6.7419999999999994E-2</c:v>
                </c:pt>
                <c:pt idx="1967">
                  <c:v>6.6899E-2</c:v>
                </c:pt>
                <c:pt idx="1968">
                  <c:v>6.6378999999999994E-2</c:v>
                </c:pt>
                <c:pt idx="1969">
                  <c:v>6.5859000000000001E-2</c:v>
                </c:pt>
                <c:pt idx="1970">
                  <c:v>6.5336000000000005E-2</c:v>
                </c:pt>
                <c:pt idx="1971">
                  <c:v>6.4810000000000006E-2</c:v>
                </c:pt>
                <c:pt idx="1972">
                  <c:v>6.4280000000000004E-2</c:v>
                </c:pt>
                <c:pt idx="1973">
                  <c:v>6.3749E-2</c:v>
                </c:pt>
                <c:pt idx="1974">
                  <c:v>6.3215999999999994E-2</c:v>
                </c:pt>
                <c:pt idx="1975">
                  <c:v>6.2683000000000003E-2</c:v>
                </c:pt>
                <c:pt idx="1976">
                  <c:v>6.2149999999999997E-2</c:v>
                </c:pt>
                <c:pt idx="1977">
                  <c:v>6.1617999999999999E-2</c:v>
                </c:pt>
                <c:pt idx="1978">
                  <c:v>6.1088999999999997E-2</c:v>
                </c:pt>
                <c:pt idx="1979">
                  <c:v>6.0565000000000001E-2</c:v>
                </c:pt>
                <c:pt idx="1980">
                  <c:v>6.0046000000000002E-2</c:v>
                </c:pt>
                <c:pt idx="1981">
                  <c:v>5.9532000000000002E-2</c:v>
                </c:pt>
                <c:pt idx="1982">
                  <c:v>5.9024E-2</c:v>
                </c:pt>
                <c:pt idx="1983">
                  <c:v>5.8520999999999997E-2</c:v>
                </c:pt>
                <c:pt idx="1984">
                  <c:v>5.8021999999999997E-2</c:v>
                </c:pt>
                <c:pt idx="1985">
                  <c:v>5.7527000000000002E-2</c:v>
                </c:pt>
                <c:pt idx="1986">
                  <c:v>5.7033E-2</c:v>
                </c:pt>
                <c:pt idx="1987">
                  <c:v>5.6541000000000001E-2</c:v>
                </c:pt>
                <c:pt idx="1988">
                  <c:v>5.6049000000000002E-2</c:v>
                </c:pt>
                <c:pt idx="1989">
                  <c:v>5.5557000000000002E-2</c:v>
                </c:pt>
                <c:pt idx="1990">
                  <c:v>5.5065000000000003E-2</c:v>
                </c:pt>
                <c:pt idx="1991">
                  <c:v>5.4573000000000003E-2</c:v>
                </c:pt>
                <c:pt idx="1992">
                  <c:v>5.4081999999999998E-2</c:v>
                </c:pt>
                <c:pt idx="1993">
                  <c:v>5.3591E-2</c:v>
                </c:pt>
                <c:pt idx="1994">
                  <c:v>5.3097999999999999E-2</c:v>
                </c:pt>
                <c:pt idx="1995">
                  <c:v>5.2604999999999999E-2</c:v>
                </c:pt>
                <c:pt idx="1996">
                  <c:v>5.2111999999999999E-2</c:v>
                </c:pt>
                <c:pt idx="1997">
                  <c:v>5.1618999999999998E-2</c:v>
                </c:pt>
                <c:pt idx="1998">
                  <c:v>5.1125999999999998E-2</c:v>
                </c:pt>
                <c:pt idx="1999">
                  <c:v>5.0633999999999998E-2</c:v>
                </c:pt>
                <c:pt idx="2000">
                  <c:v>5.0144000000000001E-2</c:v>
                </c:pt>
                <c:pt idx="2001">
                  <c:v>4.9654999999999998E-2</c:v>
                </c:pt>
                <c:pt idx="2002">
                  <c:v>4.9167000000000002E-2</c:v>
                </c:pt>
                <c:pt idx="2003">
                  <c:v>4.8681000000000002E-2</c:v>
                </c:pt>
                <c:pt idx="2004">
                  <c:v>4.8196000000000003E-2</c:v>
                </c:pt>
                <c:pt idx="2005">
                  <c:v>4.7711999999999997E-2</c:v>
                </c:pt>
                <c:pt idx="2006">
                  <c:v>4.7229E-2</c:v>
                </c:pt>
                <c:pt idx="2007">
                  <c:v>4.6746999999999997E-2</c:v>
                </c:pt>
                <c:pt idx="2008">
                  <c:v>4.6266000000000002E-2</c:v>
                </c:pt>
                <c:pt idx="2009">
                  <c:v>4.5787000000000001E-2</c:v>
                </c:pt>
                <c:pt idx="2010">
                  <c:v>4.5309000000000002E-2</c:v>
                </c:pt>
                <c:pt idx="2011">
                  <c:v>4.4831000000000003E-2</c:v>
                </c:pt>
                <c:pt idx="2012">
                  <c:v>4.4353999999999998E-2</c:v>
                </c:pt>
                <c:pt idx="2013">
                  <c:v>4.3878E-2</c:v>
                </c:pt>
                <c:pt idx="2014">
                  <c:v>4.3402000000000003E-2</c:v>
                </c:pt>
                <c:pt idx="2015">
                  <c:v>4.2928000000000001E-2</c:v>
                </c:pt>
                <c:pt idx="2016">
                  <c:v>4.2457000000000002E-2</c:v>
                </c:pt>
                <c:pt idx="2017">
                  <c:v>4.1988999999999999E-2</c:v>
                </c:pt>
                <c:pt idx="2018">
                  <c:v>4.1524999999999999E-2</c:v>
                </c:pt>
                <c:pt idx="2019">
                  <c:v>4.1063000000000002E-2</c:v>
                </c:pt>
                <c:pt idx="2020">
                  <c:v>4.0606000000000003E-2</c:v>
                </c:pt>
                <c:pt idx="2021">
                  <c:v>4.0154000000000002E-2</c:v>
                </c:pt>
                <c:pt idx="2022">
                  <c:v>3.9705999999999998E-2</c:v>
                </c:pt>
                <c:pt idx="2023">
                  <c:v>3.9261999999999998E-2</c:v>
                </c:pt>
                <c:pt idx="2024">
                  <c:v>3.882E-2</c:v>
                </c:pt>
                <c:pt idx="2025">
                  <c:v>3.8381999999999999E-2</c:v>
                </c:pt>
                <c:pt idx="2026">
                  <c:v>3.7948000000000003E-2</c:v>
                </c:pt>
                <c:pt idx="2027">
                  <c:v>3.7518999999999997E-2</c:v>
                </c:pt>
                <c:pt idx="2028">
                  <c:v>3.7095999999999997E-2</c:v>
                </c:pt>
                <c:pt idx="2029">
                  <c:v>3.6679000000000003E-2</c:v>
                </c:pt>
                <c:pt idx="2030">
                  <c:v>3.6268000000000002E-2</c:v>
                </c:pt>
                <c:pt idx="2031">
                  <c:v>3.5860999999999997E-2</c:v>
                </c:pt>
                <c:pt idx="2032">
                  <c:v>3.5458999999999997E-2</c:v>
                </c:pt>
                <c:pt idx="2033">
                  <c:v>3.5060000000000001E-2</c:v>
                </c:pt>
                <c:pt idx="2034">
                  <c:v>3.4664E-2</c:v>
                </c:pt>
                <c:pt idx="2035">
                  <c:v>3.4271999999999997E-2</c:v>
                </c:pt>
                <c:pt idx="2036">
                  <c:v>3.3883999999999997E-2</c:v>
                </c:pt>
                <c:pt idx="2037">
                  <c:v>3.3499000000000001E-2</c:v>
                </c:pt>
                <c:pt idx="2038">
                  <c:v>3.3118000000000002E-2</c:v>
                </c:pt>
                <c:pt idx="2039">
                  <c:v>3.2739999999999998E-2</c:v>
                </c:pt>
                <c:pt idx="2040">
                  <c:v>3.2365999999999999E-2</c:v>
                </c:pt>
                <c:pt idx="2041">
                  <c:v>3.1995000000000003E-2</c:v>
                </c:pt>
                <c:pt idx="2042">
                  <c:v>3.1627000000000002E-2</c:v>
                </c:pt>
                <c:pt idx="2043">
                  <c:v>3.1261999999999998E-2</c:v>
                </c:pt>
                <c:pt idx="2044">
                  <c:v>3.0897999999999998E-2</c:v>
                </c:pt>
                <c:pt idx="2045">
                  <c:v>3.0535E-2</c:v>
                </c:pt>
                <c:pt idx="2046">
                  <c:v>3.0176000000000001E-2</c:v>
                </c:pt>
                <c:pt idx="2047">
                  <c:v>2.9819999999999999E-2</c:v>
                </c:pt>
                <c:pt idx="2048">
                  <c:v>2.9468000000000001E-2</c:v>
                </c:pt>
                <c:pt idx="2049">
                  <c:v>2.9121999999999999E-2</c:v>
                </c:pt>
                <c:pt idx="2050">
                  <c:v>2.8778999999999999E-2</c:v>
                </c:pt>
                <c:pt idx="2051">
                  <c:v>2.8441999999999999E-2</c:v>
                </c:pt>
                <c:pt idx="2052">
                  <c:v>2.8108000000000001E-2</c:v>
                </c:pt>
                <c:pt idx="2053">
                  <c:v>2.7777E-2</c:v>
                </c:pt>
                <c:pt idx="2054">
                  <c:v>2.7449999999999999E-2</c:v>
                </c:pt>
                <c:pt idx="2055">
                  <c:v>2.7126000000000001E-2</c:v>
                </c:pt>
                <c:pt idx="2056">
                  <c:v>2.6804999999999999E-2</c:v>
                </c:pt>
                <c:pt idx="2057">
                  <c:v>2.6487E-2</c:v>
                </c:pt>
                <c:pt idx="2058">
                  <c:v>2.6172999999999998E-2</c:v>
                </c:pt>
                <c:pt idx="2059">
                  <c:v>2.5862E-2</c:v>
                </c:pt>
                <c:pt idx="2060">
                  <c:v>2.5554E-2</c:v>
                </c:pt>
                <c:pt idx="2061">
                  <c:v>2.5249000000000001E-2</c:v>
                </c:pt>
                <c:pt idx="2062">
                  <c:v>2.4947E-2</c:v>
                </c:pt>
                <c:pt idx="2063">
                  <c:v>2.4646999999999999E-2</c:v>
                </c:pt>
                <c:pt idx="2064">
                  <c:v>2.435E-2</c:v>
                </c:pt>
                <c:pt idx="2065">
                  <c:v>2.4056000000000001E-2</c:v>
                </c:pt>
                <c:pt idx="2066">
                  <c:v>2.3765000000000001E-2</c:v>
                </c:pt>
                <c:pt idx="2067">
                  <c:v>2.3477000000000001E-2</c:v>
                </c:pt>
                <c:pt idx="2068">
                  <c:v>2.3192999999999998E-2</c:v>
                </c:pt>
                <c:pt idx="2069">
                  <c:v>2.2911999999999998E-2</c:v>
                </c:pt>
                <c:pt idx="2070">
                  <c:v>2.2634999999999999E-2</c:v>
                </c:pt>
                <c:pt idx="2071">
                  <c:v>2.2363999999999998E-2</c:v>
                </c:pt>
                <c:pt idx="2072">
                  <c:v>2.2098E-2</c:v>
                </c:pt>
                <c:pt idx="2073">
                  <c:v>2.1836999999999999E-2</c:v>
                </c:pt>
                <c:pt idx="2074">
                  <c:v>2.1579000000000001E-2</c:v>
                </c:pt>
                <c:pt idx="2075">
                  <c:v>2.1325E-2</c:v>
                </c:pt>
                <c:pt idx="2076">
                  <c:v>2.1073999999999999E-2</c:v>
                </c:pt>
                <c:pt idx="2077">
                  <c:v>2.0826000000000001E-2</c:v>
                </c:pt>
                <c:pt idx="2078">
                  <c:v>2.0580999999999999E-2</c:v>
                </c:pt>
                <c:pt idx="2079">
                  <c:v>2.0337999999999998E-2</c:v>
                </c:pt>
                <c:pt idx="2080">
                  <c:v>2.0098000000000001E-2</c:v>
                </c:pt>
                <c:pt idx="2081">
                  <c:v>1.9862000000000001E-2</c:v>
                </c:pt>
                <c:pt idx="2082">
                  <c:v>1.9629000000000001E-2</c:v>
                </c:pt>
                <c:pt idx="2083">
                  <c:v>1.9400000000000001E-2</c:v>
                </c:pt>
                <c:pt idx="2084">
                  <c:v>1.9174E-2</c:v>
                </c:pt>
                <c:pt idx="2085">
                  <c:v>1.8952E-2</c:v>
                </c:pt>
                <c:pt idx="2086">
                  <c:v>1.8731999999999999E-2</c:v>
                </c:pt>
                <c:pt idx="2087">
                  <c:v>1.8516999999999999E-2</c:v>
                </c:pt>
                <c:pt idx="2088">
                  <c:v>1.8304999999999998E-2</c:v>
                </c:pt>
                <c:pt idx="2089">
                  <c:v>1.8096999999999999E-2</c:v>
                </c:pt>
                <c:pt idx="2090">
                  <c:v>1.7892000000000002E-2</c:v>
                </c:pt>
                <c:pt idx="2091">
                  <c:v>1.7691999999999999E-2</c:v>
                </c:pt>
                <c:pt idx="2092">
                  <c:v>1.7496000000000001E-2</c:v>
                </c:pt>
                <c:pt idx="2093">
                  <c:v>1.7302999999999999E-2</c:v>
                </c:pt>
                <c:pt idx="2094">
                  <c:v>1.7113E-2</c:v>
                </c:pt>
                <c:pt idx="2095">
                  <c:v>1.6927000000000001E-2</c:v>
                </c:pt>
                <c:pt idx="2096">
                  <c:v>1.6743999999999998E-2</c:v>
                </c:pt>
                <c:pt idx="2097">
                  <c:v>1.6563999999999999E-2</c:v>
                </c:pt>
                <c:pt idx="2098">
                  <c:v>1.6386999999999999E-2</c:v>
                </c:pt>
                <c:pt idx="2099">
                  <c:v>1.6213000000000002E-2</c:v>
                </c:pt>
                <c:pt idx="2100">
                  <c:v>1.6042000000000001E-2</c:v>
                </c:pt>
                <c:pt idx="2101">
                  <c:v>1.5873999999999999E-2</c:v>
                </c:pt>
                <c:pt idx="2102">
                  <c:v>1.5708E-2</c:v>
                </c:pt>
                <c:pt idx="2103">
                  <c:v>1.5545E-2</c:v>
                </c:pt>
                <c:pt idx="2104">
                  <c:v>1.5384E-2</c:v>
                </c:pt>
                <c:pt idx="2105">
                  <c:v>1.5224E-2</c:v>
                </c:pt>
                <c:pt idx="2106">
                  <c:v>1.5067000000000001E-2</c:v>
                </c:pt>
                <c:pt idx="2107">
                  <c:v>1.4912E-2</c:v>
                </c:pt>
                <c:pt idx="2108">
                  <c:v>1.4760000000000001E-2</c:v>
                </c:pt>
                <c:pt idx="2109">
                  <c:v>1.461E-2</c:v>
                </c:pt>
                <c:pt idx="2110">
                  <c:v>1.4461E-2</c:v>
                </c:pt>
                <c:pt idx="2111">
                  <c:v>1.4315E-2</c:v>
                </c:pt>
                <c:pt idx="2112">
                  <c:v>1.4168999999999999E-2</c:v>
                </c:pt>
                <c:pt idx="2113">
                  <c:v>1.4026E-2</c:v>
                </c:pt>
                <c:pt idx="2114">
                  <c:v>1.3884000000000001E-2</c:v>
                </c:pt>
                <c:pt idx="2115">
                  <c:v>1.3743E-2</c:v>
                </c:pt>
                <c:pt idx="2116">
                  <c:v>1.3605000000000001E-2</c:v>
                </c:pt>
                <c:pt idx="2117">
                  <c:v>1.3469E-2</c:v>
                </c:pt>
                <c:pt idx="2118">
                  <c:v>1.3334E-2</c:v>
                </c:pt>
                <c:pt idx="2119">
                  <c:v>1.3202E-2</c:v>
                </c:pt>
                <c:pt idx="2120">
                  <c:v>1.3072E-2</c:v>
                </c:pt>
                <c:pt idx="2121">
                  <c:v>1.2945E-2</c:v>
                </c:pt>
                <c:pt idx="2122">
                  <c:v>1.2819000000000001E-2</c:v>
                </c:pt>
                <c:pt idx="2123">
                  <c:v>1.2696000000000001E-2</c:v>
                </c:pt>
                <c:pt idx="2124">
                  <c:v>1.2574999999999999E-2</c:v>
                </c:pt>
                <c:pt idx="2125">
                  <c:v>1.2456999999999999E-2</c:v>
                </c:pt>
                <c:pt idx="2126">
                  <c:v>1.2341E-2</c:v>
                </c:pt>
                <c:pt idx="2127">
                  <c:v>1.2227E-2</c:v>
                </c:pt>
                <c:pt idx="2128">
                  <c:v>1.2116E-2</c:v>
                </c:pt>
                <c:pt idx="2129">
                  <c:v>1.2005999999999999E-2</c:v>
                </c:pt>
                <c:pt idx="2130">
                  <c:v>1.1899E-2</c:v>
                </c:pt>
                <c:pt idx="2131">
                  <c:v>1.1793E-2</c:v>
                </c:pt>
                <c:pt idx="2132">
                  <c:v>1.1689E-2</c:v>
                </c:pt>
                <c:pt idx="2133">
                  <c:v>1.1587E-2</c:v>
                </c:pt>
                <c:pt idx="2134">
                  <c:v>1.1487000000000001E-2</c:v>
                </c:pt>
                <c:pt idx="2135">
                  <c:v>1.1390000000000001E-2</c:v>
                </c:pt>
                <c:pt idx="2136">
                  <c:v>1.1294999999999999E-2</c:v>
                </c:pt>
                <c:pt idx="2137">
                  <c:v>1.1202E-2</c:v>
                </c:pt>
                <c:pt idx="2138">
                  <c:v>1.111E-2</c:v>
                </c:pt>
                <c:pt idx="2139">
                  <c:v>1.1021E-2</c:v>
                </c:pt>
                <c:pt idx="2140">
                  <c:v>1.0933E-2</c:v>
                </c:pt>
                <c:pt idx="2141">
                  <c:v>1.0847000000000001E-2</c:v>
                </c:pt>
                <c:pt idx="2142">
                  <c:v>1.0762000000000001E-2</c:v>
                </c:pt>
                <c:pt idx="2143">
                  <c:v>1.0678E-2</c:v>
                </c:pt>
                <c:pt idx="2144">
                  <c:v>1.0595E-2</c:v>
                </c:pt>
                <c:pt idx="2145">
                  <c:v>1.0514000000000001E-2</c:v>
                </c:pt>
                <c:pt idx="2146">
                  <c:v>1.0433E-2</c:v>
                </c:pt>
                <c:pt idx="2147">
                  <c:v>1.0354E-2</c:v>
                </c:pt>
                <c:pt idx="2148">
                  <c:v>1.0276E-2</c:v>
                </c:pt>
                <c:pt idx="2149">
                  <c:v>1.0199E-2</c:v>
                </c:pt>
                <c:pt idx="2150">
                  <c:v>1.0318000000000001E-2</c:v>
                </c:pt>
                <c:pt idx="2151">
                  <c:v>1.1173999999999999</c:v>
                </c:pt>
                <c:pt idx="2152">
                  <c:v>1.1155999999999999</c:v>
                </c:pt>
                <c:pt idx="2153">
                  <c:v>1.1075999999999999</c:v>
                </c:pt>
                <c:pt idx="2154">
                  <c:v>1.0996999999999999</c:v>
                </c:pt>
                <c:pt idx="2155">
                  <c:v>1.0920000000000001</c:v>
                </c:pt>
                <c:pt idx="2156">
                  <c:v>1.0843</c:v>
                </c:pt>
                <c:pt idx="2157">
                  <c:v>1.0768</c:v>
                </c:pt>
                <c:pt idx="2158">
                  <c:v>1.0693999999999999</c:v>
                </c:pt>
                <c:pt idx="2159">
                  <c:v>1.0622</c:v>
                </c:pt>
                <c:pt idx="2160">
                  <c:v>1.0549999999999999</c:v>
                </c:pt>
                <c:pt idx="2161">
                  <c:v>1.0479000000000001</c:v>
                </c:pt>
                <c:pt idx="2162">
                  <c:v>1.0409999999999999</c:v>
                </c:pt>
                <c:pt idx="2163">
                  <c:v>1.0341</c:v>
                </c:pt>
                <c:pt idx="2164">
                  <c:v>1.0274000000000001</c:v>
                </c:pt>
                <c:pt idx="2165">
                  <c:v>1.0206999999999999</c:v>
                </c:pt>
                <c:pt idx="2166">
                  <c:v>1.0141</c:v>
                </c:pt>
                <c:pt idx="2167">
                  <c:v>1.0077</c:v>
                </c:pt>
                <c:pt idx="2168">
                  <c:v>1.0013000000000001</c:v>
                </c:pt>
                <c:pt idx="2169">
                  <c:v>0.99497999999999998</c:v>
                </c:pt>
                <c:pt idx="2170">
                  <c:v>0.98877000000000004</c:v>
                </c:pt>
                <c:pt idx="2171">
                  <c:v>0.98263999999999996</c:v>
                </c:pt>
                <c:pt idx="2172">
                  <c:v>0.97658999999999996</c:v>
                </c:pt>
                <c:pt idx="2173">
                  <c:v>0.97060999999999997</c:v>
                </c:pt>
                <c:pt idx="2174">
                  <c:v>0.96467000000000003</c:v>
                </c:pt>
                <c:pt idx="2175">
                  <c:v>0.95879000000000003</c:v>
                </c:pt>
                <c:pt idx="2176">
                  <c:v>0.95294999999999996</c:v>
                </c:pt>
                <c:pt idx="2177">
                  <c:v>0.94716999999999996</c:v>
                </c:pt>
                <c:pt idx="2178">
                  <c:v>0.94145999999999996</c:v>
                </c:pt>
                <c:pt idx="2179">
                  <c:v>0.93581000000000003</c:v>
                </c:pt>
                <c:pt idx="2180">
                  <c:v>0.93023</c:v>
                </c:pt>
                <c:pt idx="2181">
                  <c:v>0.92469999999999997</c:v>
                </c:pt>
                <c:pt idx="2182">
                  <c:v>0.91920999999999997</c:v>
                </c:pt>
                <c:pt idx="2183">
                  <c:v>0.91378000000000004</c:v>
                </c:pt>
                <c:pt idx="2184">
                  <c:v>0.90841000000000005</c:v>
                </c:pt>
                <c:pt idx="2185">
                  <c:v>0.90310999999999997</c:v>
                </c:pt>
                <c:pt idx="2186">
                  <c:v>0.89788000000000001</c:v>
                </c:pt>
                <c:pt idx="2187">
                  <c:v>0.89273000000000002</c:v>
                </c:pt>
                <c:pt idx="2188">
                  <c:v>0.88763999999999998</c:v>
                </c:pt>
                <c:pt idx="2189">
                  <c:v>0.88263000000000003</c:v>
                </c:pt>
                <c:pt idx="2190">
                  <c:v>0.87766999999999995</c:v>
                </c:pt>
                <c:pt idx="2191">
                  <c:v>0.87275999999999998</c:v>
                </c:pt>
                <c:pt idx="2192">
                  <c:v>0.86787999999999998</c:v>
                </c:pt>
                <c:pt idx="2193">
                  <c:v>0.86302000000000001</c:v>
                </c:pt>
                <c:pt idx="2194">
                  <c:v>0.85819000000000001</c:v>
                </c:pt>
                <c:pt idx="2195">
                  <c:v>0.85336999999999996</c:v>
                </c:pt>
                <c:pt idx="2196">
                  <c:v>0.84855000000000003</c:v>
                </c:pt>
                <c:pt idx="2197">
                  <c:v>0.84375</c:v>
                </c:pt>
                <c:pt idx="2198">
                  <c:v>0.83896000000000004</c:v>
                </c:pt>
                <c:pt idx="2199">
                  <c:v>0.83421000000000001</c:v>
                </c:pt>
                <c:pt idx="2200">
                  <c:v>0.82950999999999997</c:v>
                </c:pt>
                <c:pt idx="2201">
                  <c:v>0.82486000000000004</c:v>
                </c:pt>
                <c:pt idx="2202">
                  <c:v>0.82025999999999999</c:v>
                </c:pt>
                <c:pt idx="2203">
                  <c:v>0.81572999999999996</c:v>
                </c:pt>
                <c:pt idx="2204">
                  <c:v>0.81123999999999996</c:v>
                </c:pt>
                <c:pt idx="2205">
                  <c:v>0.80679999999999996</c:v>
                </c:pt>
                <c:pt idx="2206">
                  <c:v>0.87605999999999995</c:v>
                </c:pt>
                <c:pt idx="2207">
                  <c:v>0.87129000000000001</c:v>
                </c:pt>
                <c:pt idx="2208">
                  <c:v>0.86656999999999995</c:v>
                </c:pt>
                <c:pt idx="2209">
                  <c:v>0.8619</c:v>
                </c:pt>
                <c:pt idx="2210">
                  <c:v>0.85726999999999998</c:v>
                </c:pt>
                <c:pt idx="2211">
                  <c:v>0.85267999999999999</c:v>
                </c:pt>
                <c:pt idx="2212">
                  <c:v>0.84811999999999999</c:v>
                </c:pt>
                <c:pt idx="2213">
                  <c:v>0.84360000000000002</c:v>
                </c:pt>
                <c:pt idx="2214">
                  <c:v>0.83911999999999998</c:v>
                </c:pt>
                <c:pt idx="2215">
                  <c:v>0.83467000000000002</c:v>
                </c:pt>
                <c:pt idx="2216">
                  <c:v>0.83026</c:v>
                </c:pt>
                <c:pt idx="2217">
                  <c:v>0.82589000000000001</c:v>
                </c:pt>
                <c:pt idx="2218">
                  <c:v>0.82155999999999996</c:v>
                </c:pt>
                <c:pt idx="2219">
                  <c:v>0.81728000000000001</c:v>
                </c:pt>
                <c:pt idx="2220">
                  <c:v>0.81305000000000005</c:v>
                </c:pt>
                <c:pt idx="2221">
                  <c:v>0.80886000000000002</c:v>
                </c:pt>
                <c:pt idx="2222">
                  <c:v>0.80471999999999999</c:v>
                </c:pt>
                <c:pt idx="2223">
                  <c:v>0.80059999999999998</c:v>
                </c:pt>
                <c:pt idx="2224">
                  <c:v>0.79652999999999996</c:v>
                </c:pt>
                <c:pt idx="2225">
                  <c:v>0.79247999999999996</c:v>
                </c:pt>
                <c:pt idx="2226">
                  <c:v>0.78847999999999996</c:v>
                </c:pt>
                <c:pt idx="2227">
                  <c:v>0.78452</c:v>
                </c:pt>
                <c:pt idx="2228">
                  <c:v>0.78059000000000001</c:v>
                </c:pt>
                <c:pt idx="2229">
                  <c:v>0.77668999999999999</c:v>
                </c:pt>
                <c:pt idx="2230">
                  <c:v>0.77283000000000002</c:v>
                </c:pt>
                <c:pt idx="2231">
                  <c:v>0.76900000000000002</c:v>
                </c:pt>
                <c:pt idx="2232">
                  <c:v>0.76522000000000001</c:v>
                </c:pt>
                <c:pt idx="2233">
                  <c:v>0.76146999999999998</c:v>
                </c:pt>
                <c:pt idx="2234">
                  <c:v>0.75777000000000005</c:v>
                </c:pt>
                <c:pt idx="2235">
                  <c:v>0.75410999999999995</c:v>
                </c:pt>
                <c:pt idx="2236">
                  <c:v>0.75048000000000004</c:v>
                </c:pt>
                <c:pt idx="2237">
                  <c:v>0.74687999999999999</c:v>
                </c:pt>
                <c:pt idx="2238">
                  <c:v>0.74331000000000003</c:v>
                </c:pt>
                <c:pt idx="2239">
                  <c:v>0.73975000000000002</c:v>
                </c:pt>
                <c:pt idx="2240">
                  <c:v>0.73621999999999999</c:v>
                </c:pt>
                <c:pt idx="2241">
                  <c:v>0.73270000000000002</c:v>
                </c:pt>
                <c:pt idx="2242">
                  <c:v>0.72919</c:v>
                </c:pt>
                <c:pt idx="2243">
                  <c:v>0.72570000000000001</c:v>
                </c:pt>
                <c:pt idx="2244">
                  <c:v>0.72223000000000004</c:v>
                </c:pt>
                <c:pt idx="2245">
                  <c:v>0.71875999999999995</c:v>
                </c:pt>
                <c:pt idx="2246">
                  <c:v>0.71530000000000005</c:v>
                </c:pt>
                <c:pt idx="2247">
                  <c:v>0.71182999999999996</c:v>
                </c:pt>
                <c:pt idx="2248">
                  <c:v>0.70835000000000004</c:v>
                </c:pt>
                <c:pt idx="2249">
                  <c:v>0.70484999999999998</c:v>
                </c:pt>
                <c:pt idx="2250">
                  <c:v>0.70135000000000003</c:v>
                </c:pt>
                <c:pt idx="2251">
                  <c:v>0.69784000000000002</c:v>
                </c:pt>
                <c:pt idx="2252">
                  <c:v>0.69432000000000005</c:v>
                </c:pt>
                <c:pt idx="2253">
                  <c:v>0.69079000000000002</c:v>
                </c:pt>
                <c:pt idx="2254">
                  <c:v>0.68723999999999996</c:v>
                </c:pt>
                <c:pt idx="2255">
                  <c:v>0.68367</c:v>
                </c:pt>
                <c:pt idx="2256">
                  <c:v>0.68008000000000002</c:v>
                </c:pt>
                <c:pt idx="2257">
                  <c:v>0.67647999999999997</c:v>
                </c:pt>
                <c:pt idx="2258">
                  <c:v>0.67286999999999997</c:v>
                </c:pt>
                <c:pt idx="2259">
                  <c:v>0.66925999999999997</c:v>
                </c:pt>
                <c:pt idx="2260">
                  <c:v>0.66566000000000003</c:v>
                </c:pt>
                <c:pt idx="2261">
                  <c:v>0.66205999999999998</c:v>
                </c:pt>
                <c:pt idx="2262">
                  <c:v>0.65847</c:v>
                </c:pt>
                <c:pt idx="2263">
                  <c:v>0.65488000000000002</c:v>
                </c:pt>
                <c:pt idx="2264">
                  <c:v>0.65129000000000004</c:v>
                </c:pt>
                <c:pt idx="2265">
                  <c:v>0.64768999999999999</c:v>
                </c:pt>
                <c:pt idx="2266">
                  <c:v>0.64407999999999999</c:v>
                </c:pt>
                <c:pt idx="2267">
                  <c:v>0.64046999999999998</c:v>
                </c:pt>
                <c:pt idx="2268">
                  <c:v>0.63683999999999996</c:v>
                </c:pt>
                <c:pt idx="2269">
                  <c:v>0.63321000000000005</c:v>
                </c:pt>
                <c:pt idx="2270">
                  <c:v>0.73926999999999998</c:v>
                </c:pt>
                <c:pt idx="2271">
                  <c:v>0.73502000000000001</c:v>
                </c:pt>
                <c:pt idx="2272">
                  <c:v>0.73079000000000005</c:v>
                </c:pt>
                <c:pt idx="2273">
                  <c:v>0.72658999999999996</c:v>
                </c:pt>
                <c:pt idx="2274">
                  <c:v>0.72241</c:v>
                </c:pt>
                <c:pt idx="2275">
                  <c:v>0.71826000000000001</c:v>
                </c:pt>
                <c:pt idx="2276">
                  <c:v>0.71411999999999998</c:v>
                </c:pt>
                <c:pt idx="2277">
                  <c:v>0.70999000000000001</c:v>
                </c:pt>
                <c:pt idx="2278">
                  <c:v>0.70587</c:v>
                </c:pt>
                <c:pt idx="2279">
                  <c:v>0.70176000000000005</c:v>
                </c:pt>
                <c:pt idx="2280">
                  <c:v>0.69764000000000004</c:v>
                </c:pt>
                <c:pt idx="2281">
                  <c:v>0.69352000000000003</c:v>
                </c:pt>
                <c:pt idx="2282">
                  <c:v>0.68938999999999995</c:v>
                </c:pt>
                <c:pt idx="2283">
                  <c:v>0.68523999999999996</c:v>
                </c:pt>
                <c:pt idx="2284">
                  <c:v>0.68106999999999995</c:v>
                </c:pt>
                <c:pt idx="2285">
                  <c:v>0.67688000000000004</c:v>
                </c:pt>
                <c:pt idx="2286">
                  <c:v>0.67267999999999994</c:v>
                </c:pt>
                <c:pt idx="2287">
                  <c:v>0.66846000000000005</c:v>
                </c:pt>
                <c:pt idx="2288">
                  <c:v>0.66424000000000005</c:v>
                </c:pt>
                <c:pt idx="2289">
                  <c:v>0.66002000000000005</c:v>
                </c:pt>
                <c:pt idx="2290">
                  <c:v>0.65581</c:v>
                </c:pt>
                <c:pt idx="2291">
                  <c:v>0.65159</c:v>
                </c:pt>
                <c:pt idx="2292">
                  <c:v>0.64737</c:v>
                </c:pt>
                <c:pt idx="2293">
                  <c:v>0.64314000000000004</c:v>
                </c:pt>
                <c:pt idx="2294">
                  <c:v>0.63892000000000004</c:v>
                </c:pt>
                <c:pt idx="2295">
                  <c:v>0.63471</c:v>
                </c:pt>
                <c:pt idx="2296">
                  <c:v>0.63051000000000001</c:v>
                </c:pt>
                <c:pt idx="2297">
                  <c:v>0.62634000000000001</c:v>
                </c:pt>
                <c:pt idx="2298">
                  <c:v>0.62219000000000002</c:v>
                </c:pt>
                <c:pt idx="2299">
                  <c:v>0.61804999999999999</c:v>
                </c:pt>
                <c:pt idx="2300">
                  <c:v>0.61392000000000002</c:v>
                </c:pt>
                <c:pt idx="2301">
                  <c:v>0.60979000000000005</c:v>
                </c:pt>
                <c:pt idx="2302">
                  <c:v>0.60565000000000002</c:v>
                </c:pt>
                <c:pt idx="2303">
                  <c:v>0.60150999999999999</c:v>
                </c:pt>
                <c:pt idx="2304">
                  <c:v>0.59736</c:v>
                </c:pt>
                <c:pt idx="2305">
                  <c:v>0.59321000000000002</c:v>
                </c:pt>
                <c:pt idx="2306">
                  <c:v>0.58904999999999996</c:v>
                </c:pt>
                <c:pt idx="2307">
                  <c:v>0.58487</c:v>
                </c:pt>
                <c:pt idx="2308">
                  <c:v>0.58069000000000004</c:v>
                </c:pt>
                <c:pt idx="2309">
                  <c:v>0.57650999999999997</c:v>
                </c:pt>
                <c:pt idx="2310">
                  <c:v>0.57235000000000003</c:v>
                </c:pt>
                <c:pt idx="2311">
                  <c:v>0.56821999999999995</c:v>
                </c:pt>
                <c:pt idx="2312">
                  <c:v>0.56413000000000002</c:v>
                </c:pt>
                <c:pt idx="2313">
                  <c:v>0.56006999999999996</c:v>
                </c:pt>
                <c:pt idx="2314">
                  <c:v>0.55603000000000002</c:v>
                </c:pt>
                <c:pt idx="2315">
                  <c:v>0.55201999999999996</c:v>
                </c:pt>
                <c:pt idx="2316">
                  <c:v>0.54801</c:v>
                </c:pt>
                <c:pt idx="2317">
                  <c:v>0.54400999999999999</c:v>
                </c:pt>
                <c:pt idx="2318">
                  <c:v>0.54</c:v>
                </c:pt>
                <c:pt idx="2319">
                  <c:v>0.53598000000000001</c:v>
                </c:pt>
                <c:pt idx="2320">
                  <c:v>0.53193999999999997</c:v>
                </c:pt>
                <c:pt idx="2321">
                  <c:v>0.52786</c:v>
                </c:pt>
                <c:pt idx="2322">
                  <c:v>0.52376</c:v>
                </c:pt>
                <c:pt idx="2323">
                  <c:v>0.51963000000000004</c:v>
                </c:pt>
                <c:pt idx="2324">
                  <c:v>0.51546999999999998</c:v>
                </c:pt>
                <c:pt idx="2325">
                  <c:v>0.51129000000000002</c:v>
                </c:pt>
                <c:pt idx="2326">
                  <c:v>0.50709000000000004</c:v>
                </c:pt>
                <c:pt idx="2327">
                  <c:v>0.50290000000000001</c:v>
                </c:pt>
                <c:pt idx="2328">
                  <c:v>0.49872</c:v>
                </c:pt>
                <c:pt idx="2329">
                  <c:v>0.49456</c:v>
                </c:pt>
                <c:pt idx="2330">
                  <c:v>0.49042999999999998</c:v>
                </c:pt>
                <c:pt idx="2331">
                  <c:v>0.48631000000000002</c:v>
                </c:pt>
                <c:pt idx="2332">
                  <c:v>0.48222999999999999</c:v>
                </c:pt>
                <c:pt idx="2333">
                  <c:v>0.47817999999999999</c:v>
                </c:pt>
                <c:pt idx="2334">
                  <c:v>0.47416000000000003</c:v>
                </c:pt>
                <c:pt idx="2335">
                  <c:v>0.47015000000000001</c:v>
                </c:pt>
                <c:pt idx="2336">
                  <c:v>0.46616000000000002</c:v>
                </c:pt>
                <c:pt idx="2337">
                  <c:v>0.46217999999999998</c:v>
                </c:pt>
                <c:pt idx="2338">
                  <c:v>0.45822000000000002</c:v>
                </c:pt>
                <c:pt idx="2339">
                  <c:v>0.45427000000000001</c:v>
                </c:pt>
                <c:pt idx="2340">
                  <c:v>0.45034000000000002</c:v>
                </c:pt>
                <c:pt idx="2341">
                  <c:v>0.44641999999999998</c:v>
                </c:pt>
                <c:pt idx="2342">
                  <c:v>0.44252000000000002</c:v>
                </c:pt>
                <c:pt idx="2343">
                  <c:v>0.43863000000000002</c:v>
                </c:pt>
                <c:pt idx="2344">
                  <c:v>0.43474000000000002</c:v>
                </c:pt>
                <c:pt idx="2345">
                  <c:v>0.43082999999999999</c:v>
                </c:pt>
                <c:pt idx="2346">
                  <c:v>0.42692000000000002</c:v>
                </c:pt>
                <c:pt idx="2347">
                  <c:v>0.42301</c:v>
                </c:pt>
                <c:pt idx="2348">
                  <c:v>0.41909000000000002</c:v>
                </c:pt>
                <c:pt idx="2349">
                  <c:v>0.41516999999999998</c:v>
                </c:pt>
                <c:pt idx="2350">
                  <c:v>0.41122999999999998</c:v>
                </c:pt>
                <c:pt idx="2351">
                  <c:v>0.40728999999999999</c:v>
                </c:pt>
                <c:pt idx="2352">
                  <c:v>0.40333999999999998</c:v>
                </c:pt>
                <c:pt idx="2353">
                  <c:v>0.39939000000000002</c:v>
                </c:pt>
                <c:pt idx="2354">
                  <c:v>0.39543</c:v>
                </c:pt>
                <c:pt idx="2355">
                  <c:v>0.39147999999999999</c:v>
                </c:pt>
                <c:pt idx="2356">
                  <c:v>0.38756000000000002</c:v>
                </c:pt>
                <c:pt idx="2357">
                  <c:v>0.38367000000000001</c:v>
                </c:pt>
                <c:pt idx="2358">
                  <c:v>0.37980999999999998</c:v>
                </c:pt>
                <c:pt idx="2359">
                  <c:v>0.37598999999999999</c:v>
                </c:pt>
                <c:pt idx="2360">
                  <c:v>0.37219000000000002</c:v>
                </c:pt>
                <c:pt idx="2361">
                  <c:v>0.36842000000000003</c:v>
                </c:pt>
                <c:pt idx="2362">
                  <c:v>0.36468</c:v>
                </c:pt>
                <c:pt idx="2363">
                  <c:v>0.36094999999999999</c:v>
                </c:pt>
                <c:pt idx="2364">
                  <c:v>0.35724</c:v>
                </c:pt>
                <c:pt idx="2365">
                  <c:v>0.35354000000000002</c:v>
                </c:pt>
                <c:pt idx="2366">
                  <c:v>0.34987000000000001</c:v>
                </c:pt>
                <c:pt idx="2367">
                  <c:v>0.34622000000000003</c:v>
                </c:pt>
                <c:pt idx="2368">
                  <c:v>0.34260000000000002</c:v>
                </c:pt>
                <c:pt idx="2369">
                  <c:v>0.33900000000000002</c:v>
                </c:pt>
                <c:pt idx="2370">
                  <c:v>0.33540999999999999</c:v>
                </c:pt>
                <c:pt idx="2371">
                  <c:v>0.33183000000000001</c:v>
                </c:pt>
                <c:pt idx="2372">
                  <c:v>0.32823999999999998</c:v>
                </c:pt>
                <c:pt idx="2373">
                  <c:v>0.32464999999999999</c:v>
                </c:pt>
                <c:pt idx="2374">
                  <c:v>0.32107999999999998</c:v>
                </c:pt>
                <c:pt idx="2375">
                  <c:v>0.31753999999999999</c:v>
                </c:pt>
                <c:pt idx="2376">
                  <c:v>0.31403999999999999</c:v>
                </c:pt>
                <c:pt idx="2377">
                  <c:v>0.31056</c:v>
                </c:pt>
                <c:pt idx="2378">
                  <c:v>0.30712</c:v>
                </c:pt>
                <c:pt idx="2379">
                  <c:v>0.30371999999999999</c:v>
                </c:pt>
                <c:pt idx="2380">
                  <c:v>0.30034</c:v>
                </c:pt>
                <c:pt idx="2381">
                  <c:v>0.29699999999999999</c:v>
                </c:pt>
                <c:pt idx="2382">
                  <c:v>0.29370000000000002</c:v>
                </c:pt>
                <c:pt idx="2383">
                  <c:v>0.29041</c:v>
                </c:pt>
                <c:pt idx="2384">
                  <c:v>0.28715000000000002</c:v>
                </c:pt>
                <c:pt idx="2385">
                  <c:v>0.28391</c:v>
                </c:pt>
                <c:pt idx="2386">
                  <c:v>0.28069</c:v>
                </c:pt>
                <c:pt idx="2387">
                  <c:v>0.27749000000000001</c:v>
                </c:pt>
                <c:pt idx="2388">
                  <c:v>0.27431</c:v>
                </c:pt>
                <c:pt idx="2389">
                  <c:v>0.27115</c:v>
                </c:pt>
                <c:pt idx="2390">
                  <c:v>0.26801999999999998</c:v>
                </c:pt>
                <c:pt idx="2391">
                  <c:v>0.26490999999999998</c:v>
                </c:pt>
                <c:pt idx="2392">
                  <c:v>0.26182</c:v>
                </c:pt>
                <c:pt idx="2393">
                  <c:v>0.25874999999999998</c:v>
                </c:pt>
                <c:pt idx="2394">
                  <c:v>0.25569999999999998</c:v>
                </c:pt>
                <c:pt idx="2395">
                  <c:v>0.25267000000000001</c:v>
                </c:pt>
                <c:pt idx="2396">
                  <c:v>0.24968000000000001</c:v>
                </c:pt>
                <c:pt idx="2397">
                  <c:v>0.24673</c:v>
                </c:pt>
                <c:pt idx="2398">
                  <c:v>0.24381</c:v>
                </c:pt>
                <c:pt idx="2399">
                  <c:v>0.24093000000000001</c:v>
                </c:pt>
                <c:pt idx="2400">
                  <c:v>0.23808000000000001</c:v>
                </c:pt>
                <c:pt idx="2401">
                  <c:v>0.23527000000000001</c:v>
                </c:pt>
                <c:pt idx="2402">
                  <c:v>0.23247999999999999</c:v>
                </c:pt>
                <c:pt idx="2403">
                  <c:v>0.22972999999999999</c:v>
                </c:pt>
                <c:pt idx="2404">
                  <c:v>0.22700000000000001</c:v>
                </c:pt>
                <c:pt idx="2405">
                  <c:v>0.22431000000000001</c:v>
                </c:pt>
                <c:pt idx="2406">
                  <c:v>0.22164</c:v>
                </c:pt>
                <c:pt idx="2407">
                  <c:v>0.219</c:v>
                </c:pt>
                <c:pt idx="2408">
                  <c:v>0.21639</c:v>
                </c:pt>
                <c:pt idx="2409">
                  <c:v>0.21381</c:v>
                </c:pt>
                <c:pt idx="2410">
                  <c:v>0.21126</c:v>
                </c:pt>
                <c:pt idx="2411">
                  <c:v>0.20874000000000001</c:v>
                </c:pt>
                <c:pt idx="2412">
                  <c:v>0.20626</c:v>
                </c:pt>
                <c:pt idx="2413">
                  <c:v>0.20380000000000001</c:v>
                </c:pt>
                <c:pt idx="2414">
                  <c:v>0.20136999999999999</c:v>
                </c:pt>
                <c:pt idx="2415">
                  <c:v>0.19896</c:v>
                </c:pt>
                <c:pt idx="2416">
                  <c:v>0.19656999999999999</c:v>
                </c:pt>
                <c:pt idx="2417">
                  <c:v>0.19420000000000001</c:v>
                </c:pt>
                <c:pt idx="2418">
                  <c:v>0.19184999999999999</c:v>
                </c:pt>
                <c:pt idx="2419">
                  <c:v>0.18951999999999999</c:v>
                </c:pt>
                <c:pt idx="2420">
                  <c:v>0.18720999999999999</c:v>
                </c:pt>
                <c:pt idx="2421">
                  <c:v>0.18493000000000001</c:v>
                </c:pt>
                <c:pt idx="2422">
                  <c:v>0.18267</c:v>
                </c:pt>
                <c:pt idx="2423">
                  <c:v>0.18043000000000001</c:v>
                </c:pt>
                <c:pt idx="2424">
                  <c:v>0.17821000000000001</c:v>
                </c:pt>
                <c:pt idx="2425">
                  <c:v>0.17601</c:v>
                </c:pt>
                <c:pt idx="2426">
                  <c:v>0.17383000000000001</c:v>
                </c:pt>
                <c:pt idx="2427">
                  <c:v>0.17166999999999999</c:v>
                </c:pt>
                <c:pt idx="2428">
                  <c:v>0.16952999999999999</c:v>
                </c:pt>
                <c:pt idx="2429">
                  <c:v>0.16739999999999999</c:v>
                </c:pt>
                <c:pt idx="2430">
                  <c:v>0.16528999999999999</c:v>
                </c:pt>
                <c:pt idx="2431">
                  <c:v>0.16320999999999999</c:v>
                </c:pt>
                <c:pt idx="2432">
                  <c:v>0.16116</c:v>
                </c:pt>
                <c:pt idx="2433">
                  <c:v>0.15912999999999999</c:v>
                </c:pt>
                <c:pt idx="2434">
                  <c:v>0.15714</c:v>
                </c:pt>
                <c:pt idx="2435">
                  <c:v>0.15518000000000001</c:v>
                </c:pt>
                <c:pt idx="2436">
                  <c:v>0.15326999999999999</c:v>
                </c:pt>
                <c:pt idx="2437">
                  <c:v>0.15140999999999999</c:v>
                </c:pt>
                <c:pt idx="2438">
                  <c:v>0.14959</c:v>
                </c:pt>
                <c:pt idx="2439">
                  <c:v>0.14781</c:v>
                </c:pt>
                <c:pt idx="2440">
                  <c:v>0.14607999999999999</c:v>
                </c:pt>
                <c:pt idx="2441">
                  <c:v>0.14437</c:v>
                </c:pt>
                <c:pt idx="2442">
                  <c:v>0.14269999999999999</c:v>
                </c:pt>
                <c:pt idx="2443">
                  <c:v>0.14105999999999999</c:v>
                </c:pt>
                <c:pt idx="2444">
                  <c:v>0.13944000000000001</c:v>
                </c:pt>
                <c:pt idx="2445">
                  <c:v>0.13786000000000001</c:v>
                </c:pt>
                <c:pt idx="2446">
                  <c:v>0.13628999999999999</c:v>
                </c:pt>
                <c:pt idx="2447">
                  <c:v>0.13475000000000001</c:v>
                </c:pt>
                <c:pt idx="2448">
                  <c:v>0.13322000000000001</c:v>
                </c:pt>
                <c:pt idx="2449">
                  <c:v>0.13172</c:v>
                </c:pt>
                <c:pt idx="2450">
                  <c:v>0.13023999999999999</c:v>
                </c:pt>
                <c:pt idx="2451">
                  <c:v>0.12878999999999999</c:v>
                </c:pt>
                <c:pt idx="2452">
                  <c:v>0.12734999999999999</c:v>
                </c:pt>
                <c:pt idx="2453">
                  <c:v>0.12592999999999999</c:v>
                </c:pt>
                <c:pt idx="2454">
                  <c:v>0.12453</c:v>
                </c:pt>
                <c:pt idx="2455">
                  <c:v>0.12316000000000001</c:v>
                </c:pt>
                <c:pt idx="2456">
                  <c:v>0.12180000000000001</c:v>
                </c:pt>
                <c:pt idx="2457">
                  <c:v>0.12046999999999999</c:v>
                </c:pt>
                <c:pt idx="2458">
                  <c:v>0.11915000000000001</c:v>
                </c:pt>
                <c:pt idx="2459">
                  <c:v>0.11785</c:v>
                </c:pt>
                <c:pt idx="2460">
                  <c:v>0.11656</c:v>
                </c:pt>
                <c:pt idx="2461">
                  <c:v>0.1153</c:v>
                </c:pt>
                <c:pt idx="2462">
                  <c:v>0.81682999999999995</c:v>
                </c:pt>
                <c:pt idx="2463">
                  <c:v>0.95706000000000002</c:v>
                </c:pt>
                <c:pt idx="2464">
                  <c:v>0.94740000000000002</c:v>
                </c:pt>
                <c:pt idx="2465">
                  <c:v>0.93796000000000002</c:v>
                </c:pt>
                <c:pt idx="2466">
                  <c:v>0.92871000000000004</c:v>
                </c:pt>
                <c:pt idx="2467">
                  <c:v>0.91962999999999995</c:v>
                </c:pt>
                <c:pt idx="2468">
                  <c:v>0.91071000000000002</c:v>
                </c:pt>
                <c:pt idx="2469">
                  <c:v>0.90193999999999996</c:v>
                </c:pt>
                <c:pt idx="2470">
                  <c:v>0.89329999999999998</c:v>
                </c:pt>
                <c:pt idx="2471">
                  <c:v>0.88476999999999995</c:v>
                </c:pt>
                <c:pt idx="2472">
                  <c:v>0.87631999999999999</c:v>
                </c:pt>
                <c:pt idx="2473">
                  <c:v>0.86792000000000002</c:v>
                </c:pt>
                <c:pt idx="2474">
                  <c:v>0.85955999999999999</c:v>
                </c:pt>
                <c:pt idx="2475">
                  <c:v>0.85123000000000004</c:v>
                </c:pt>
                <c:pt idx="2476">
                  <c:v>0.94396000000000002</c:v>
                </c:pt>
                <c:pt idx="2477">
                  <c:v>0.93472</c:v>
                </c:pt>
                <c:pt idx="2478">
                  <c:v>0.92559000000000002</c:v>
                </c:pt>
                <c:pt idx="2479">
                  <c:v>0.91657999999999995</c:v>
                </c:pt>
                <c:pt idx="2480">
                  <c:v>0.90771999999999997</c:v>
                </c:pt>
                <c:pt idx="2481">
                  <c:v>0.89903</c:v>
                </c:pt>
                <c:pt idx="2482">
                  <c:v>0.89049</c:v>
                </c:pt>
                <c:pt idx="2483">
                  <c:v>0.88210999999999995</c:v>
                </c:pt>
                <c:pt idx="2484">
                  <c:v>0.87385999999999997</c:v>
                </c:pt>
                <c:pt idx="2485">
                  <c:v>0.95396999999999998</c:v>
                </c:pt>
                <c:pt idx="2486">
                  <c:v>0.94518000000000002</c:v>
                </c:pt>
                <c:pt idx="2487">
                  <c:v>0.93655999999999995</c:v>
                </c:pt>
                <c:pt idx="2488">
                  <c:v>0.92810000000000004</c:v>
                </c:pt>
                <c:pt idx="2489">
                  <c:v>0.96228999999999998</c:v>
                </c:pt>
                <c:pt idx="2490">
                  <c:v>0.95374000000000003</c:v>
                </c:pt>
                <c:pt idx="2491">
                  <c:v>0.94533</c:v>
                </c:pt>
                <c:pt idx="2492">
                  <c:v>0.93708000000000002</c:v>
                </c:pt>
                <c:pt idx="2493">
                  <c:v>0.92898999999999998</c:v>
                </c:pt>
                <c:pt idx="2494">
                  <c:v>0.92108999999999996</c:v>
                </c:pt>
                <c:pt idx="2495">
                  <c:v>0.91339000000000004</c:v>
                </c:pt>
                <c:pt idx="2496">
                  <c:v>0.90586999999999995</c:v>
                </c:pt>
                <c:pt idx="2497">
                  <c:v>0.89853000000000005</c:v>
                </c:pt>
                <c:pt idx="2498">
                  <c:v>0.89132999999999996</c:v>
                </c:pt>
                <c:pt idx="2499">
                  <c:v>0.88424000000000003</c:v>
                </c:pt>
                <c:pt idx="2500">
                  <c:v>0.87726999999999999</c:v>
                </c:pt>
                <c:pt idx="2501">
                  <c:v>0.87039</c:v>
                </c:pt>
                <c:pt idx="2502">
                  <c:v>0.86363999999999996</c:v>
                </c:pt>
                <c:pt idx="2503">
                  <c:v>0.85699999999999998</c:v>
                </c:pt>
                <c:pt idx="2504">
                  <c:v>0.85048999999999997</c:v>
                </c:pt>
                <c:pt idx="2505">
                  <c:v>0.84411000000000003</c:v>
                </c:pt>
                <c:pt idx="2506">
                  <c:v>0.88419000000000003</c:v>
                </c:pt>
                <c:pt idx="2507">
                  <c:v>0.87771999999999994</c:v>
                </c:pt>
                <c:pt idx="2508">
                  <c:v>0.93339000000000005</c:v>
                </c:pt>
                <c:pt idx="2509">
                  <c:v>0.92674000000000001</c:v>
                </c:pt>
                <c:pt idx="2510">
                  <c:v>0.92022000000000004</c:v>
                </c:pt>
                <c:pt idx="2511">
                  <c:v>0.91381000000000001</c:v>
                </c:pt>
                <c:pt idx="2512">
                  <c:v>1.0149999999999999</c:v>
                </c:pt>
                <c:pt idx="2513">
                  <c:v>1.1142000000000001</c:v>
                </c:pt>
                <c:pt idx="2514">
                  <c:v>1.1065</c:v>
                </c:pt>
                <c:pt idx="2515">
                  <c:v>1.0989</c:v>
                </c:pt>
                <c:pt idx="2516">
                  <c:v>1.0913999999999999</c:v>
                </c:pt>
                <c:pt idx="2517">
                  <c:v>1.0840000000000001</c:v>
                </c:pt>
                <c:pt idx="2518">
                  <c:v>1.0767</c:v>
                </c:pt>
                <c:pt idx="2519">
                  <c:v>1.0694999999999999</c:v>
                </c:pt>
                <c:pt idx="2520">
                  <c:v>1.0623</c:v>
                </c:pt>
                <c:pt idx="2521">
                  <c:v>1.0552999999999999</c:v>
                </c:pt>
                <c:pt idx="2522">
                  <c:v>1.0484</c:v>
                </c:pt>
                <c:pt idx="2523">
                  <c:v>1.0416000000000001</c:v>
                </c:pt>
                <c:pt idx="2524">
                  <c:v>1.0347999999999999</c:v>
                </c:pt>
                <c:pt idx="2525">
                  <c:v>1.0282</c:v>
                </c:pt>
                <c:pt idx="2526">
                  <c:v>1.0217000000000001</c:v>
                </c:pt>
                <c:pt idx="2527">
                  <c:v>1.0154000000000001</c:v>
                </c:pt>
                <c:pt idx="2528">
                  <c:v>1.0092000000000001</c:v>
                </c:pt>
                <c:pt idx="2529">
                  <c:v>1.0031000000000001</c:v>
                </c:pt>
                <c:pt idx="2530">
                  <c:v>0.99704999999999999</c:v>
                </c:pt>
                <c:pt idx="2531">
                  <c:v>0.99114999999999998</c:v>
                </c:pt>
                <c:pt idx="2532">
                  <c:v>0.98533999999999999</c:v>
                </c:pt>
                <c:pt idx="2533">
                  <c:v>0.97960000000000003</c:v>
                </c:pt>
                <c:pt idx="2534">
                  <c:v>0.97392999999999996</c:v>
                </c:pt>
                <c:pt idx="2535">
                  <c:v>0.96833000000000002</c:v>
                </c:pt>
                <c:pt idx="2536">
                  <c:v>0.96282000000000001</c:v>
                </c:pt>
                <c:pt idx="2537">
                  <c:v>0.95738999999999996</c:v>
                </c:pt>
                <c:pt idx="2538">
                  <c:v>0.95204</c:v>
                </c:pt>
                <c:pt idx="2539">
                  <c:v>0.94676000000000005</c:v>
                </c:pt>
                <c:pt idx="2540">
                  <c:v>0.94152000000000002</c:v>
                </c:pt>
                <c:pt idx="2541">
                  <c:v>0.93630999999999998</c:v>
                </c:pt>
                <c:pt idx="2542">
                  <c:v>0.93110999999999999</c:v>
                </c:pt>
                <c:pt idx="2543">
                  <c:v>0.92591000000000001</c:v>
                </c:pt>
                <c:pt idx="2544">
                  <c:v>0.92071000000000003</c:v>
                </c:pt>
                <c:pt idx="2545">
                  <c:v>0.91551000000000005</c:v>
                </c:pt>
                <c:pt idx="2546">
                  <c:v>0.91032000000000002</c:v>
                </c:pt>
                <c:pt idx="2547">
                  <c:v>0.90512999999999999</c:v>
                </c:pt>
                <c:pt idx="2548">
                  <c:v>0.89993000000000001</c:v>
                </c:pt>
                <c:pt idx="2549">
                  <c:v>0.89475000000000005</c:v>
                </c:pt>
                <c:pt idx="2550">
                  <c:v>0.88958999999999999</c:v>
                </c:pt>
                <c:pt idx="2551">
                  <c:v>0.88444999999999996</c:v>
                </c:pt>
                <c:pt idx="2552">
                  <c:v>0.87934000000000001</c:v>
                </c:pt>
                <c:pt idx="2553">
                  <c:v>0.87427999999999995</c:v>
                </c:pt>
                <c:pt idx="2554">
                  <c:v>0.86926000000000003</c:v>
                </c:pt>
                <c:pt idx="2555">
                  <c:v>0.86429</c:v>
                </c:pt>
                <c:pt idx="2556">
                  <c:v>0.85938999999999999</c:v>
                </c:pt>
                <c:pt idx="2557">
                  <c:v>0.85455000000000003</c:v>
                </c:pt>
                <c:pt idx="2558">
                  <c:v>0.84977000000000003</c:v>
                </c:pt>
                <c:pt idx="2559">
                  <c:v>0.84506000000000003</c:v>
                </c:pt>
                <c:pt idx="2560">
                  <c:v>0.84040999999999999</c:v>
                </c:pt>
                <c:pt idx="2561">
                  <c:v>0.83579999999999999</c:v>
                </c:pt>
                <c:pt idx="2562">
                  <c:v>0.83123999999999998</c:v>
                </c:pt>
                <c:pt idx="2563">
                  <c:v>0.82669999999999999</c:v>
                </c:pt>
                <c:pt idx="2564">
                  <c:v>0.82218999999999998</c:v>
                </c:pt>
                <c:pt idx="2565">
                  <c:v>0.81771000000000005</c:v>
                </c:pt>
                <c:pt idx="2566">
                  <c:v>0.81325999999999998</c:v>
                </c:pt>
                <c:pt idx="2567">
                  <c:v>0.80884</c:v>
                </c:pt>
                <c:pt idx="2568">
                  <c:v>0.80442999999999998</c:v>
                </c:pt>
                <c:pt idx="2569">
                  <c:v>0.80003999999999997</c:v>
                </c:pt>
                <c:pt idx="2570">
                  <c:v>0.79568000000000005</c:v>
                </c:pt>
                <c:pt idx="2571">
                  <c:v>0.79134000000000004</c:v>
                </c:pt>
                <c:pt idx="2572">
                  <c:v>0.78703999999999996</c:v>
                </c:pt>
                <c:pt idx="2573">
                  <c:v>0.78276999999999997</c:v>
                </c:pt>
                <c:pt idx="2574">
                  <c:v>0.77851000000000004</c:v>
                </c:pt>
                <c:pt idx="2575">
                  <c:v>0.77427000000000001</c:v>
                </c:pt>
                <c:pt idx="2576">
                  <c:v>0.77002999999999999</c:v>
                </c:pt>
                <c:pt idx="2577">
                  <c:v>0.76580999999999999</c:v>
                </c:pt>
                <c:pt idx="2578">
                  <c:v>0.76161000000000001</c:v>
                </c:pt>
                <c:pt idx="2579">
                  <c:v>0.75744999999999996</c:v>
                </c:pt>
                <c:pt idx="2580">
                  <c:v>0.75331999999999999</c:v>
                </c:pt>
                <c:pt idx="2581">
                  <c:v>0.74922999999999995</c:v>
                </c:pt>
                <c:pt idx="2582">
                  <c:v>0.74517</c:v>
                </c:pt>
                <c:pt idx="2583">
                  <c:v>0.74112999999999996</c:v>
                </c:pt>
                <c:pt idx="2584">
                  <c:v>0.73709999999999998</c:v>
                </c:pt>
                <c:pt idx="2585">
                  <c:v>0.73309000000000002</c:v>
                </c:pt>
                <c:pt idx="2586">
                  <c:v>0.72909000000000002</c:v>
                </c:pt>
                <c:pt idx="2587">
                  <c:v>0.72509000000000001</c:v>
                </c:pt>
                <c:pt idx="2588">
                  <c:v>0.72109000000000001</c:v>
                </c:pt>
                <c:pt idx="2589">
                  <c:v>0.71708000000000005</c:v>
                </c:pt>
                <c:pt idx="2590">
                  <c:v>0.71306999999999998</c:v>
                </c:pt>
                <c:pt idx="2591">
                  <c:v>0.70906000000000002</c:v>
                </c:pt>
                <c:pt idx="2592">
                  <c:v>0.70506000000000002</c:v>
                </c:pt>
                <c:pt idx="2593">
                  <c:v>0.70106999999999997</c:v>
                </c:pt>
                <c:pt idx="2594">
                  <c:v>0.69710000000000005</c:v>
                </c:pt>
                <c:pt idx="2595">
                  <c:v>0.69315000000000004</c:v>
                </c:pt>
                <c:pt idx="2596">
                  <c:v>0.68923999999999996</c:v>
                </c:pt>
                <c:pt idx="2597">
                  <c:v>0.68535000000000001</c:v>
                </c:pt>
                <c:pt idx="2598">
                  <c:v>0.68150999999999995</c:v>
                </c:pt>
                <c:pt idx="2599">
                  <c:v>0.67769000000000001</c:v>
                </c:pt>
                <c:pt idx="2600">
                  <c:v>0.67391000000000001</c:v>
                </c:pt>
                <c:pt idx="2601">
                  <c:v>0.67015999999999998</c:v>
                </c:pt>
                <c:pt idx="2602">
                  <c:v>0.66642000000000001</c:v>
                </c:pt>
                <c:pt idx="2603">
                  <c:v>0.66269999999999996</c:v>
                </c:pt>
                <c:pt idx="2604">
                  <c:v>0.65900000000000003</c:v>
                </c:pt>
                <c:pt idx="2605">
                  <c:v>0.65530999999999995</c:v>
                </c:pt>
                <c:pt idx="2606">
                  <c:v>0.65163000000000004</c:v>
                </c:pt>
                <c:pt idx="2607">
                  <c:v>0.64797000000000005</c:v>
                </c:pt>
                <c:pt idx="2608">
                  <c:v>0.64432</c:v>
                </c:pt>
                <c:pt idx="2609">
                  <c:v>0.64068999999999998</c:v>
                </c:pt>
                <c:pt idx="2610">
                  <c:v>0.63707000000000003</c:v>
                </c:pt>
                <c:pt idx="2611">
                  <c:v>0.63346999999999998</c:v>
                </c:pt>
                <c:pt idx="2612">
                  <c:v>0.62990999999999997</c:v>
                </c:pt>
                <c:pt idx="2613">
                  <c:v>0.62639</c:v>
                </c:pt>
                <c:pt idx="2614">
                  <c:v>0.62292000000000003</c:v>
                </c:pt>
                <c:pt idx="2615">
                  <c:v>0.82325999999999999</c:v>
                </c:pt>
                <c:pt idx="2616">
                  <c:v>0.86204999999999998</c:v>
                </c:pt>
                <c:pt idx="2617">
                  <c:v>0.85738000000000003</c:v>
                </c:pt>
                <c:pt idx="2618">
                  <c:v>0.85277000000000003</c:v>
                </c:pt>
                <c:pt idx="2619">
                  <c:v>0.91273000000000004</c:v>
                </c:pt>
                <c:pt idx="2620">
                  <c:v>0.97548000000000001</c:v>
                </c:pt>
                <c:pt idx="2621">
                  <c:v>0.97021999999999997</c:v>
                </c:pt>
                <c:pt idx="2622">
                  <c:v>0.96496999999999999</c:v>
                </c:pt>
                <c:pt idx="2623">
                  <c:v>0.95969000000000004</c:v>
                </c:pt>
                <c:pt idx="2624">
                  <c:v>0.95438000000000001</c:v>
                </c:pt>
                <c:pt idx="2625">
                  <c:v>0.94903000000000004</c:v>
                </c:pt>
                <c:pt idx="2626">
                  <c:v>0.94364999999999999</c:v>
                </c:pt>
                <c:pt idx="2627">
                  <c:v>0.93825000000000003</c:v>
                </c:pt>
                <c:pt idx="2628">
                  <c:v>0.93283000000000005</c:v>
                </c:pt>
                <c:pt idx="2629">
                  <c:v>0.92742000000000002</c:v>
                </c:pt>
                <c:pt idx="2630">
                  <c:v>0.92201</c:v>
                </c:pt>
                <c:pt idx="2631">
                  <c:v>0.91661000000000004</c:v>
                </c:pt>
                <c:pt idx="2632">
                  <c:v>0.91122000000000003</c:v>
                </c:pt>
                <c:pt idx="2633">
                  <c:v>0.90583999999999998</c:v>
                </c:pt>
                <c:pt idx="2634">
                  <c:v>0.90046000000000004</c:v>
                </c:pt>
                <c:pt idx="2635">
                  <c:v>0.89509000000000005</c:v>
                </c:pt>
                <c:pt idx="2636">
                  <c:v>0.88971</c:v>
                </c:pt>
                <c:pt idx="2637">
                  <c:v>0.88431000000000004</c:v>
                </c:pt>
                <c:pt idx="2638">
                  <c:v>0.87890000000000001</c:v>
                </c:pt>
                <c:pt idx="2639">
                  <c:v>0.87348000000000003</c:v>
                </c:pt>
                <c:pt idx="2640">
                  <c:v>0.86804999999999999</c:v>
                </c:pt>
                <c:pt idx="2641">
                  <c:v>0.86260999999999999</c:v>
                </c:pt>
                <c:pt idx="2642">
                  <c:v>0.85716000000000003</c:v>
                </c:pt>
                <c:pt idx="2643">
                  <c:v>0.85167999999999999</c:v>
                </c:pt>
                <c:pt idx="2644">
                  <c:v>0.84619</c:v>
                </c:pt>
                <c:pt idx="2645">
                  <c:v>0.84065000000000001</c:v>
                </c:pt>
                <c:pt idx="2646">
                  <c:v>0.83509</c:v>
                </c:pt>
                <c:pt idx="2647">
                  <c:v>0.82950999999999997</c:v>
                </c:pt>
                <c:pt idx="2648">
                  <c:v>0.82391000000000003</c:v>
                </c:pt>
                <c:pt idx="2649">
                  <c:v>0.81830999999999998</c:v>
                </c:pt>
                <c:pt idx="2650">
                  <c:v>0.81271000000000004</c:v>
                </c:pt>
                <c:pt idx="2651">
                  <c:v>0.80711999999999995</c:v>
                </c:pt>
                <c:pt idx="2652">
                  <c:v>0.80156000000000005</c:v>
                </c:pt>
                <c:pt idx="2653">
                  <c:v>0.79603999999999997</c:v>
                </c:pt>
                <c:pt idx="2654">
                  <c:v>0.79056000000000004</c:v>
                </c:pt>
                <c:pt idx="2655">
                  <c:v>0.78510000000000002</c:v>
                </c:pt>
                <c:pt idx="2656">
                  <c:v>0.77966999999999997</c:v>
                </c:pt>
                <c:pt idx="2657">
                  <c:v>0.77424000000000004</c:v>
                </c:pt>
                <c:pt idx="2658">
                  <c:v>0.76880000000000004</c:v>
                </c:pt>
                <c:pt idx="2659">
                  <c:v>0.76334000000000002</c:v>
                </c:pt>
                <c:pt idx="2660">
                  <c:v>0.75788</c:v>
                </c:pt>
                <c:pt idx="2661">
                  <c:v>0.75241999999999998</c:v>
                </c:pt>
                <c:pt idx="2662">
                  <c:v>0.74697999999999998</c:v>
                </c:pt>
                <c:pt idx="2663">
                  <c:v>0.74156999999999995</c:v>
                </c:pt>
                <c:pt idx="2664">
                  <c:v>0.73616999999999999</c:v>
                </c:pt>
                <c:pt idx="2665">
                  <c:v>0.73080000000000001</c:v>
                </c:pt>
                <c:pt idx="2666">
                  <c:v>0.72545999999999999</c:v>
                </c:pt>
                <c:pt idx="2667">
                  <c:v>0.72016000000000002</c:v>
                </c:pt>
                <c:pt idx="2668">
                  <c:v>0.71491000000000005</c:v>
                </c:pt>
                <c:pt idx="2669">
                  <c:v>0.7097</c:v>
                </c:pt>
                <c:pt idx="2670">
                  <c:v>0.70455000000000001</c:v>
                </c:pt>
                <c:pt idx="2671">
                  <c:v>0.72428999999999999</c:v>
                </c:pt>
                <c:pt idx="2672">
                  <c:v>0.7208</c:v>
                </c:pt>
                <c:pt idx="2673">
                  <c:v>0.79264999999999997</c:v>
                </c:pt>
                <c:pt idx="2674">
                  <c:v>0.81144000000000005</c:v>
                </c:pt>
                <c:pt idx="2675">
                  <c:v>0.81933</c:v>
                </c:pt>
                <c:pt idx="2676">
                  <c:v>0.83213999999999999</c:v>
                </c:pt>
                <c:pt idx="2677">
                  <c:v>0.82642000000000004</c:v>
                </c:pt>
                <c:pt idx="2678">
                  <c:v>0.82077999999999995</c:v>
                </c:pt>
                <c:pt idx="2679">
                  <c:v>0.81520000000000004</c:v>
                </c:pt>
                <c:pt idx="2680">
                  <c:v>0.80964999999999998</c:v>
                </c:pt>
                <c:pt idx="2681">
                  <c:v>0.80411999999999995</c:v>
                </c:pt>
                <c:pt idx="2682">
                  <c:v>0.79857</c:v>
                </c:pt>
                <c:pt idx="2683">
                  <c:v>0.79298000000000002</c:v>
                </c:pt>
                <c:pt idx="2684">
                  <c:v>0.78732999999999997</c:v>
                </c:pt>
                <c:pt idx="2685">
                  <c:v>0.78161000000000003</c:v>
                </c:pt>
                <c:pt idx="2686">
                  <c:v>0.77583999999999997</c:v>
                </c:pt>
                <c:pt idx="2687">
                  <c:v>0.77002000000000004</c:v>
                </c:pt>
                <c:pt idx="2688">
                  <c:v>0.76419000000000004</c:v>
                </c:pt>
                <c:pt idx="2689">
                  <c:v>0.75834999999999997</c:v>
                </c:pt>
                <c:pt idx="2690">
                  <c:v>0.75251999999999997</c:v>
                </c:pt>
                <c:pt idx="2691">
                  <c:v>0.74670000000000003</c:v>
                </c:pt>
                <c:pt idx="2692">
                  <c:v>0.74092000000000002</c:v>
                </c:pt>
                <c:pt idx="2693">
                  <c:v>0.73519000000000001</c:v>
                </c:pt>
                <c:pt idx="2694">
                  <c:v>0.72950000000000004</c:v>
                </c:pt>
                <c:pt idx="2695">
                  <c:v>0.72387999999999997</c:v>
                </c:pt>
                <c:pt idx="2696">
                  <c:v>0.71831</c:v>
                </c:pt>
                <c:pt idx="2697">
                  <c:v>0.71281000000000005</c:v>
                </c:pt>
                <c:pt idx="2698">
                  <c:v>0.70737000000000005</c:v>
                </c:pt>
                <c:pt idx="2699">
                  <c:v>0.70196999999999998</c:v>
                </c:pt>
                <c:pt idx="2700">
                  <c:v>0.6966</c:v>
                </c:pt>
                <c:pt idx="2701">
                  <c:v>0.69125999999999999</c:v>
                </c:pt>
                <c:pt idx="2702">
                  <c:v>0.68594999999999995</c:v>
                </c:pt>
                <c:pt idx="2703">
                  <c:v>0.68069000000000002</c:v>
                </c:pt>
                <c:pt idx="2704">
                  <c:v>0.67545999999999995</c:v>
                </c:pt>
                <c:pt idx="2705">
                  <c:v>0.67025999999999997</c:v>
                </c:pt>
                <c:pt idx="2706">
                  <c:v>0.66508999999999996</c:v>
                </c:pt>
                <c:pt idx="2707">
                  <c:v>0.65993999999999997</c:v>
                </c:pt>
                <c:pt idx="2708">
                  <c:v>0.65481</c:v>
                </c:pt>
                <c:pt idx="2709">
                  <c:v>0.64968999999999999</c:v>
                </c:pt>
                <c:pt idx="2710">
                  <c:v>0.64458000000000004</c:v>
                </c:pt>
                <c:pt idx="2711">
                  <c:v>0.63946999999999998</c:v>
                </c:pt>
                <c:pt idx="2712">
                  <c:v>0.63436999999999999</c:v>
                </c:pt>
                <c:pt idx="2713">
                  <c:v>0.62927999999999995</c:v>
                </c:pt>
                <c:pt idx="2714">
                  <c:v>0.62419000000000002</c:v>
                </c:pt>
                <c:pt idx="2715">
                  <c:v>0.61911000000000005</c:v>
                </c:pt>
                <c:pt idx="2716">
                  <c:v>0.61404999999999998</c:v>
                </c:pt>
                <c:pt idx="2717">
                  <c:v>0.60897999999999997</c:v>
                </c:pt>
                <c:pt idx="2718">
                  <c:v>0.60390999999999995</c:v>
                </c:pt>
                <c:pt idx="2719">
                  <c:v>0.5988</c:v>
                </c:pt>
                <c:pt idx="2720">
                  <c:v>0.59365000000000001</c:v>
                </c:pt>
                <c:pt idx="2721">
                  <c:v>0.58847000000000005</c:v>
                </c:pt>
                <c:pt idx="2722">
                  <c:v>0.58328000000000002</c:v>
                </c:pt>
                <c:pt idx="2723">
                  <c:v>0.57806999999999997</c:v>
                </c:pt>
                <c:pt idx="2724">
                  <c:v>2.0598999999999998</c:v>
                </c:pt>
                <c:pt idx="2725">
                  <c:v>2.0487000000000002</c:v>
                </c:pt>
                <c:pt idx="2726">
                  <c:v>2.0306000000000002</c:v>
                </c:pt>
                <c:pt idx="2727">
                  <c:v>2.0125000000000002</c:v>
                </c:pt>
                <c:pt idx="2728">
                  <c:v>1.9945999999999999</c:v>
                </c:pt>
                <c:pt idx="2729">
                  <c:v>1.9767999999999999</c:v>
                </c:pt>
                <c:pt idx="2730">
                  <c:v>1.9591000000000001</c:v>
                </c:pt>
                <c:pt idx="2731">
                  <c:v>1.9416</c:v>
                </c:pt>
                <c:pt idx="2732">
                  <c:v>1.9241999999999999</c:v>
                </c:pt>
                <c:pt idx="2733">
                  <c:v>1.9068000000000001</c:v>
                </c:pt>
                <c:pt idx="2734">
                  <c:v>1.8895999999999999</c:v>
                </c:pt>
                <c:pt idx="2735">
                  <c:v>1.8725000000000001</c:v>
                </c:pt>
                <c:pt idx="2736">
                  <c:v>1.8554999999999999</c:v>
                </c:pt>
                <c:pt idx="2737">
                  <c:v>1.8385</c:v>
                </c:pt>
                <c:pt idx="2738">
                  <c:v>1.8216000000000001</c:v>
                </c:pt>
                <c:pt idx="2739">
                  <c:v>1.8047</c:v>
                </c:pt>
                <c:pt idx="2740">
                  <c:v>1.7879</c:v>
                </c:pt>
                <c:pt idx="2741">
                  <c:v>1.7710999999999999</c:v>
                </c:pt>
                <c:pt idx="2742">
                  <c:v>1.7543</c:v>
                </c:pt>
                <c:pt idx="2743">
                  <c:v>1.7376</c:v>
                </c:pt>
                <c:pt idx="2744">
                  <c:v>1.7208000000000001</c:v>
                </c:pt>
                <c:pt idx="2745">
                  <c:v>1.7040999999999999</c:v>
                </c:pt>
                <c:pt idx="2746">
                  <c:v>1.6874</c:v>
                </c:pt>
                <c:pt idx="2747">
                  <c:v>1.6708000000000001</c:v>
                </c:pt>
                <c:pt idx="2748">
                  <c:v>1.6541999999999999</c:v>
                </c:pt>
                <c:pt idx="2749">
                  <c:v>1.6376999999999999</c:v>
                </c:pt>
                <c:pt idx="2750">
                  <c:v>1.6212</c:v>
                </c:pt>
                <c:pt idx="2751">
                  <c:v>1.6047</c:v>
                </c:pt>
                <c:pt idx="2752">
                  <c:v>1.5884</c:v>
                </c:pt>
                <c:pt idx="2753">
                  <c:v>1.5720000000000001</c:v>
                </c:pt>
                <c:pt idx="2754">
                  <c:v>1.5557000000000001</c:v>
                </c:pt>
                <c:pt idx="2755">
                  <c:v>1.5395000000000001</c:v>
                </c:pt>
                <c:pt idx="2756">
                  <c:v>1.5233000000000001</c:v>
                </c:pt>
                <c:pt idx="2757">
                  <c:v>1.5073000000000001</c:v>
                </c:pt>
                <c:pt idx="2758">
                  <c:v>1.4913000000000001</c:v>
                </c:pt>
                <c:pt idx="2759">
                  <c:v>1.4755</c:v>
                </c:pt>
                <c:pt idx="2760">
                  <c:v>1.4597</c:v>
                </c:pt>
                <c:pt idx="2761">
                  <c:v>1.444</c:v>
                </c:pt>
                <c:pt idx="2762">
                  <c:v>1.4282999999999999</c:v>
                </c:pt>
                <c:pt idx="2763">
                  <c:v>1.4128000000000001</c:v>
                </c:pt>
                <c:pt idx="2764">
                  <c:v>1.3974</c:v>
                </c:pt>
                <c:pt idx="2765">
                  <c:v>1.3821000000000001</c:v>
                </c:pt>
                <c:pt idx="2766">
                  <c:v>1.3669</c:v>
                </c:pt>
                <c:pt idx="2767">
                  <c:v>1.3516999999999999</c:v>
                </c:pt>
                <c:pt idx="2768">
                  <c:v>1.3367</c:v>
                </c:pt>
                <c:pt idx="2769">
                  <c:v>1.3218000000000001</c:v>
                </c:pt>
                <c:pt idx="2770">
                  <c:v>1.3069999999999999</c:v>
                </c:pt>
                <c:pt idx="2771">
                  <c:v>1.2923</c:v>
                </c:pt>
                <c:pt idx="2772">
                  <c:v>1.2777000000000001</c:v>
                </c:pt>
                <c:pt idx="2773">
                  <c:v>1.2632000000000001</c:v>
                </c:pt>
                <c:pt idx="2774">
                  <c:v>1.2488999999999999</c:v>
                </c:pt>
                <c:pt idx="2775">
                  <c:v>1.2346999999999999</c:v>
                </c:pt>
                <c:pt idx="2776">
                  <c:v>1.2205999999999999</c:v>
                </c:pt>
                <c:pt idx="2777">
                  <c:v>1.2065999999999999</c:v>
                </c:pt>
                <c:pt idx="2778">
                  <c:v>1.1929000000000001</c:v>
                </c:pt>
                <c:pt idx="2779">
                  <c:v>1.1793</c:v>
                </c:pt>
                <c:pt idx="2780">
                  <c:v>1.1660999999999999</c:v>
                </c:pt>
                <c:pt idx="2781">
                  <c:v>1.153</c:v>
                </c:pt>
                <c:pt idx="2782">
                  <c:v>1.1402000000000001</c:v>
                </c:pt>
                <c:pt idx="2783">
                  <c:v>1.1275999999999999</c:v>
                </c:pt>
                <c:pt idx="2784">
                  <c:v>1.1152</c:v>
                </c:pt>
                <c:pt idx="2785">
                  <c:v>1.1028</c:v>
                </c:pt>
                <c:pt idx="2786">
                  <c:v>1.0906</c:v>
                </c:pt>
                <c:pt idx="2787">
                  <c:v>1.0785</c:v>
                </c:pt>
                <c:pt idx="2788">
                  <c:v>1.0665</c:v>
                </c:pt>
                <c:pt idx="2789">
                  <c:v>1.0546</c:v>
                </c:pt>
                <c:pt idx="2790">
                  <c:v>1.0427999999999999</c:v>
                </c:pt>
                <c:pt idx="2791">
                  <c:v>1.0310999999999999</c:v>
                </c:pt>
                <c:pt idx="2792">
                  <c:v>1.0194000000000001</c:v>
                </c:pt>
                <c:pt idx="2793">
                  <c:v>1.008</c:v>
                </c:pt>
                <c:pt idx="2794">
                  <c:v>0.99661</c:v>
                </c:pt>
                <c:pt idx="2795">
                  <c:v>0.98543999999999998</c:v>
                </c:pt>
                <c:pt idx="2796">
                  <c:v>0.97445000000000004</c:v>
                </c:pt>
                <c:pt idx="2797">
                  <c:v>0.96367000000000003</c:v>
                </c:pt>
                <c:pt idx="2798">
                  <c:v>0.95309999999999995</c:v>
                </c:pt>
                <c:pt idx="2799">
                  <c:v>0.94274000000000002</c:v>
                </c:pt>
                <c:pt idx="2800">
                  <c:v>0.93255999999999994</c:v>
                </c:pt>
                <c:pt idx="2801">
                  <c:v>0.92254000000000003</c:v>
                </c:pt>
                <c:pt idx="2802">
                  <c:v>0.91268000000000005</c:v>
                </c:pt>
                <c:pt idx="2803">
                  <c:v>0.90295999999999998</c:v>
                </c:pt>
                <c:pt idx="2804">
                  <c:v>0.89339000000000002</c:v>
                </c:pt>
                <c:pt idx="2805">
                  <c:v>0.88395000000000001</c:v>
                </c:pt>
                <c:pt idx="2806">
                  <c:v>0.87463000000000002</c:v>
                </c:pt>
                <c:pt idx="2807">
                  <c:v>0.86541000000000001</c:v>
                </c:pt>
                <c:pt idx="2808">
                  <c:v>0.85629999999999995</c:v>
                </c:pt>
                <c:pt idx="2809">
                  <c:v>0.84728999999999999</c:v>
                </c:pt>
                <c:pt idx="2810">
                  <c:v>0.83840000000000003</c:v>
                </c:pt>
                <c:pt idx="2811">
                  <c:v>0.82962000000000002</c:v>
                </c:pt>
                <c:pt idx="2812">
                  <c:v>0.82096000000000002</c:v>
                </c:pt>
                <c:pt idx="2813">
                  <c:v>0.81242000000000003</c:v>
                </c:pt>
                <c:pt idx="2814">
                  <c:v>0.80398999999999998</c:v>
                </c:pt>
                <c:pt idx="2815">
                  <c:v>0.79566000000000003</c:v>
                </c:pt>
                <c:pt idx="2816">
                  <c:v>0.78742999999999996</c:v>
                </c:pt>
                <c:pt idx="2817">
                  <c:v>0.77929000000000004</c:v>
                </c:pt>
                <c:pt idx="2818">
                  <c:v>0.77122999999999997</c:v>
                </c:pt>
                <c:pt idx="2819">
                  <c:v>0.76324999999999998</c:v>
                </c:pt>
                <c:pt idx="2820">
                  <c:v>0.75536999999999999</c:v>
                </c:pt>
                <c:pt idx="2821">
                  <c:v>0.74758000000000002</c:v>
                </c:pt>
                <c:pt idx="2822">
                  <c:v>0.73989000000000005</c:v>
                </c:pt>
                <c:pt idx="2823">
                  <c:v>0.73229999999999995</c:v>
                </c:pt>
                <c:pt idx="2824">
                  <c:v>0.72482000000000002</c:v>
                </c:pt>
                <c:pt idx="2825">
                  <c:v>0.71743000000000001</c:v>
                </c:pt>
                <c:pt idx="2826">
                  <c:v>0.71011999999999997</c:v>
                </c:pt>
                <c:pt idx="2827">
                  <c:v>0.70289000000000001</c:v>
                </c:pt>
                <c:pt idx="2828">
                  <c:v>0.69574000000000003</c:v>
                </c:pt>
                <c:pt idx="2829">
                  <c:v>0.68864999999999998</c:v>
                </c:pt>
                <c:pt idx="2830">
                  <c:v>0.68162999999999996</c:v>
                </c:pt>
                <c:pt idx="2831">
                  <c:v>0.67466000000000004</c:v>
                </c:pt>
                <c:pt idx="2832">
                  <c:v>0.66771999999999998</c:v>
                </c:pt>
                <c:pt idx="2833">
                  <c:v>0.66083000000000003</c:v>
                </c:pt>
                <c:pt idx="2834">
                  <c:v>0.65398000000000001</c:v>
                </c:pt>
                <c:pt idx="2835">
                  <c:v>0.64719000000000004</c:v>
                </c:pt>
                <c:pt idx="2836">
                  <c:v>0.64046999999999998</c:v>
                </c:pt>
                <c:pt idx="2837">
                  <c:v>0.63380999999999998</c:v>
                </c:pt>
                <c:pt idx="2838">
                  <c:v>0.62724000000000002</c:v>
                </c:pt>
                <c:pt idx="2839">
                  <c:v>0.62075000000000002</c:v>
                </c:pt>
                <c:pt idx="2840">
                  <c:v>0.61436000000000002</c:v>
                </c:pt>
                <c:pt idx="2841">
                  <c:v>0.60806000000000004</c:v>
                </c:pt>
                <c:pt idx="2842">
                  <c:v>0.60185999999999995</c:v>
                </c:pt>
                <c:pt idx="2843">
                  <c:v>0.59575</c:v>
                </c:pt>
                <c:pt idx="2844">
                  <c:v>0.58972000000000002</c:v>
                </c:pt>
                <c:pt idx="2845">
                  <c:v>0.58377000000000001</c:v>
                </c:pt>
                <c:pt idx="2846">
                  <c:v>0.57789000000000001</c:v>
                </c:pt>
                <c:pt idx="2847">
                  <c:v>0.57208000000000003</c:v>
                </c:pt>
                <c:pt idx="2848">
                  <c:v>0.56633</c:v>
                </c:pt>
                <c:pt idx="2849">
                  <c:v>0.56064000000000003</c:v>
                </c:pt>
                <c:pt idx="2850">
                  <c:v>0.55501999999999996</c:v>
                </c:pt>
                <c:pt idx="2851">
                  <c:v>0.54947999999999997</c:v>
                </c:pt>
                <c:pt idx="2852">
                  <c:v>0.54400000000000004</c:v>
                </c:pt>
                <c:pt idx="2853">
                  <c:v>0.53859999999999997</c:v>
                </c:pt>
                <c:pt idx="2854">
                  <c:v>0.53325999999999996</c:v>
                </c:pt>
                <c:pt idx="2855">
                  <c:v>0.52798</c:v>
                </c:pt>
                <c:pt idx="2856">
                  <c:v>0.52276999999999996</c:v>
                </c:pt>
                <c:pt idx="2857">
                  <c:v>0.51759999999999995</c:v>
                </c:pt>
                <c:pt idx="2858">
                  <c:v>0.51249</c:v>
                </c:pt>
                <c:pt idx="2859">
                  <c:v>0.50744999999999996</c:v>
                </c:pt>
                <c:pt idx="2860">
                  <c:v>0.50248999999999999</c:v>
                </c:pt>
                <c:pt idx="2861">
                  <c:v>0.49763000000000002</c:v>
                </c:pt>
                <c:pt idx="2862">
                  <c:v>0.49286999999999997</c:v>
                </c:pt>
                <c:pt idx="2863">
                  <c:v>0.48819000000000001</c:v>
                </c:pt>
                <c:pt idx="2864">
                  <c:v>0.48360999999999998</c:v>
                </c:pt>
                <c:pt idx="2865">
                  <c:v>0.47909000000000002</c:v>
                </c:pt>
                <c:pt idx="2866">
                  <c:v>0.47465000000000002</c:v>
                </c:pt>
                <c:pt idx="2867">
                  <c:v>0.47027000000000002</c:v>
                </c:pt>
                <c:pt idx="2868">
                  <c:v>0.46594000000000002</c:v>
                </c:pt>
                <c:pt idx="2869">
                  <c:v>0.46167999999999998</c:v>
                </c:pt>
                <c:pt idx="2870">
                  <c:v>0.45748</c:v>
                </c:pt>
                <c:pt idx="2871">
                  <c:v>0.45334000000000002</c:v>
                </c:pt>
                <c:pt idx="2872">
                  <c:v>0.44925999999999999</c:v>
                </c:pt>
                <c:pt idx="2873">
                  <c:v>0.44524999999999998</c:v>
                </c:pt>
                <c:pt idx="2874">
                  <c:v>0.44130999999999998</c:v>
                </c:pt>
                <c:pt idx="2875">
                  <c:v>0.43745000000000001</c:v>
                </c:pt>
                <c:pt idx="2876">
                  <c:v>0.43367</c:v>
                </c:pt>
                <c:pt idx="2877">
                  <c:v>0.42997999999999997</c:v>
                </c:pt>
                <c:pt idx="2878">
                  <c:v>0.42637999999999998</c:v>
                </c:pt>
                <c:pt idx="2879">
                  <c:v>0.42287000000000002</c:v>
                </c:pt>
                <c:pt idx="2880">
                  <c:v>0.41944999999999999</c:v>
                </c:pt>
                <c:pt idx="2881">
                  <c:v>0.41610999999999998</c:v>
                </c:pt>
                <c:pt idx="2882">
                  <c:v>0.41284999999999999</c:v>
                </c:pt>
                <c:pt idx="2883">
                  <c:v>0.40966000000000002</c:v>
                </c:pt>
                <c:pt idx="2884">
                  <c:v>0.40655000000000002</c:v>
                </c:pt>
                <c:pt idx="2885">
                  <c:v>0.40350000000000003</c:v>
                </c:pt>
                <c:pt idx="2886">
                  <c:v>0.40051999999999999</c:v>
                </c:pt>
                <c:pt idx="2887">
                  <c:v>0.39761000000000002</c:v>
                </c:pt>
                <c:pt idx="2888">
                  <c:v>0.39476</c:v>
                </c:pt>
                <c:pt idx="2889">
                  <c:v>0.39199000000000001</c:v>
                </c:pt>
                <c:pt idx="2890">
                  <c:v>0.38927</c:v>
                </c:pt>
                <c:pt idx="2891">
                  <c:v>0.38662999999999997</c:v>
                </c:pt>
                <c:pt idx="2892">
                  <c:v>0.38403999999999999</c:v>
                </c:pt>
                <c:pt idx="2893">
                  <c:v>0.38151000000000002</c:v>
                </c:pt>
                <c:pt idx="2894">
                  <c:v>0.37902999999999998</c:v>
                </c:pt>
                <c:pt idx="2895">
                  <c:v>0.37659999999999999</c:v>
                </c:pt>
                <c:pt idx="2896">
                  <c:v>0.37420999999999999</c:v>
                </c:pt>
                <c:pt idx="2897">
                  <c:v>0.37186999999999998</c:v>
                </c:pt>
                <c:pt idx="2898">
                  <c:v>0.36956</c:v>
                </c:pt>
                <c:pt idx="2899">
                  <c:v>0.36729000000000001</c:v>
                </c:pt>
                <c:pt idx="2900">
                  <c:v>0.36506</c:v>
                </c:pt>
                <c:pt idx="2901">
                  <c:v>0.36287000000000003</c:v>
                </c:pt>
                <c:pt idx="2902">
                  <c:v>0.36070000000000002</c:v>
                </c:pt>
                <c:pt idx="2903">
                  <c:v>0.35855999999999999</c:v>
                </c:pt>
                <c:pt idx="2904">
                  <c:v>0.35646</c:v>
                </c:pt>
                <c:pt idx="2905">
                  <c:v>0.35437999999999997</c:v>
                </c:pt>
                <c:pt idx="2906">
                  <c:v>0.35232999999999998</c:v>
                </c:pt>
                <c:pt idx="2907">
                  <c:v>0.3503</c:v>
                </c:pt>
                <c:pt idx="2908">
                  <c:v>0.3483</c:v>
                </c:pt>
                <c:pt idx="2909">
                  <c:v>0.34632000000000002</c:v>
                </c:pt>
                <c:pt idx="2910">
                  <c:v>0.34436</c:v>
                </c:pt>
                <c:pt idx="2911">
                  <c:v>0.34242</c:v>
                </c:pt>
                <c:pt idx="2912">
                  <c:v>0.34049000000000001</c:v>
                </c:pt>
                <c:pt idx="2913">
                  <c:v>0.33859</c:v>
                </c:pt>
                <c:pt idx="2914">
                  <c:v>0.3367</c:v>
                </c:pt>
                <c:pt idx="2915">
                  <c:v>0.33483000000000002</c:v>
                </c:pt>
                <c:pt idx="2916">
                  <c:v>0.33296999999999999</c:v>
                </c:pt>
                <c:pt idx="2917">
                  <c:v>0.33112999999999998</c:v>
                </c:pt>
                <c:pt idx="2918">
                  <c:v>0.32929999999999998</c:v>
                </c:pt>
                <c:pt idx="2919">
                  <c:v>0.32749</c:v>
                </c:pt>
                <c:pt idx="2920">
                  <c:v>0.32568999999999998</c:v>
                </c:pt>
                <c:pt idx="2921">
                  <c:v>0.32390000000000002</c:v>
                </c:pt>
                <c:pt idx="2922">
                  <c:v>0.32213000000000003</c:v>
                </c:pt>
                <c:pt idx="2923">
                  <c:v>0.32036999999999999</c:v>
                </c:pt>
                <c:pt idx="2924">
                  <c:v>0.31861</c:v>
                </c:pt>
                <c:pt idx="2925">
                  <c:v>0.31685000000000002</c:v>
                </c:pt>
                <c:pt idx="2926">
                  <c:v>0.31509999999999999</c:v>
                </c:pt>
                <c:pt idx="2927">
                  <c:v>0.31335000000000002</c:v>
                </c:pt>
                <c:pt idx="2928">
                  <c:v>0.31159999999999999</c:v>
                </c:pt>
                <c:pt idx="2929">
                  <c:v>0.30986000000000002</c:v>
                </c:pt>
                <c:pt idx="2930">
                  <c:v>0.30813000000000001</c:v>
                </c:pt>
                <c:pt idx="2931">
                  <c:v>0.30641000000000002</c:v>
                </c:pt>
                <c:pt idx="2932">
                  <c:v>0.30470000000000003</c:v>
                </c:pt>
                <c:pt idx="2933">
                  <c:v>0.30301</c:v>
                </c:pt>
                <c:pt idx="2934">
                  <c:v>0.30134</c:v>
                </c:pt>
                <c:pt idx="2935">
                  <c:v>0.29968</c:v>
                </c:pt>
                <c:pt idx="2936">
                  <c:v>0.29803000000000002</c:v>
                </c:pt>
                <c:pt idx="2937">
                  <c:v>0.29638999999999999</c:v>
                </c:pt>
                <c:pt idx="2938">
                  <c:v>0.29476000000000002</c:v>
                </c:pt>
                <c:pt idx="2939">
                  <c:v>0.29315000000000002</c:v>
                </c:pt>
                <c:pt idx="2940">
                  <c:v>0.29154999999999998</c:v>
                </c:pt>
                <c:pt idx="2941">
                  <c:v>0.28994999999999999</c:v>
                </c:pt>
                <c:pt idx="2942">
                  <c:v>0.28838000000000003</c:v>
                </c:pt>
                <c:pt idx="2943">
                  <c:v>0.28681000000000001</c:v>
                </c:pt>
                <c:pt idx="2944">
                  <c:v>0.28526000000000001</c:v>
                </c:pt>
                <c:pt idx="2945">
                  <c:v>0.28372000000000003</c:v>
                </c:pt>
                <c:pt idx="2946">
                  <c:v>0.28217999999999999</c:v>
                </c:pt>
                <c:pt idx="2947">
                  <c:v>0.28065000000000001</c:v>
                </c:pt>
                <c:pt idx="2948">
                  <c:v>0.27912999999999999</c:v>
                </c:pt>
                <c:pt idx="2949">
                  <c:v>0.27760000000000001</c:v>
                </c:pt>
                <c:pt idx="2950">
                  <c:v>0.27609</c:v>
                </c:pt>
                <c:pt idx="2951">
                  <c:v>0.27457999999999999</c:v>
                </c:pt>
                <c:pt idx="2952">
                  <c:v>0.27306999999999998</c:v>
                </c:pt>
                <c:pt idx="2953">
                  <c:v>0.27157999999999999</c:v>
                </c:pt>
                <c:pt idx="2954">
                  <c:v>0.27009</c:v>
                </c:pt>
                <c:pt idx="2955">
                  <c:v>0.26862000000000003</c:v>
                </c:pt>
                <c:pt idx="2956">
                  <c:v>0.26715</c:v>
                </c:pt>
                <c:pt idx="2957">
                  <c:v>0.26568999999999998</c:v>
                </c:pt>
                <c:pt idx="2958">
                  <c:v>0.26423000000000002</c:v>
                </c:pt>
                <c:pt idx="2959">
                  <c:v>0.26278000000000001</c:v>
                </c:pt>
                <c:pt idx="2960">
                  <c:v>0.26133000000000001</c:v>
                </c:pt>
                <c:pt idx="2961">
                  <c:v>0.25986999999999999</c:v>
                </c:pt>
                <c:pt idx="2962">
                  <c:v>0.25841999999999998</c:v>
                </c:pt>
                <c:pt idx="2963">
                  <c:v>0.25697999999999999</c:v>
                </c:pt>
                <c:pt idx="2964">
                  <c:v>0.25553999999999999</c:v>
                </c:pt>
                <c:pt idx="2965">
                  <c:v>0.25411</c:v>
                </c:pt>
                <c:pt idx="2966">
                  <c:v>0.25267000000000001</c:v>
                </c:pt>
                <c:pt idx="2967">
                  <c:v>0.25124000000000002</c:v>
                </c:pt>
                <c:pt idx="2968">
                  <c:v>0.24979999999999999</c:v>
                </c:pt>
                <c:pt idx="2969">
                  <c:v>0.24837000000000001</c:v>
                </c:pt>
                <c:pt idx="2970">
                  <c:v>0.24693000000000001</c:v>
                </c:pt>
                <c:pt idx="2971">
                  <c:v>0.24551000000000001</c:v>
                </c:pt>
                <c:pt idx="2972">
                  <c:v>0.24410000000000001</c:v>
                </c:pt>
                <c:pt idx="2973">
                  <c:v>0.24268999999999999</c:v>
                </c:pt>
                <c:pt idx="2974">
                  <c:v>0.24129</c:v>
                </c:pt>
                <c:pt idx="2975">
                  <c:v>0.23988999999999999</c:v>
                </c:pt>
                <c:pt idx="2976">
                  <c:v>0.23851</c:v>
                </c:pt>
                <c:pt idx="2977">
                  <c:v>0.23713000000000001</c:v>
                </c:pt>
                <c:pt idx="2978">
                  <c:v>0.23577000000000001</c:v>
                </c:pt>
                <c:pt idx="2979">
                  <c:v>0.23441000000000001</c:v>
                </c:pt>
                <c:pt idx="2980">
                  <c:v>0.23307</c:v>
                </c:pt>
                <c:pt idx="2981">
                  <c:v>0.23172000000000001</c:v>
                </c:pt>
                <c:pt idx="2982">
                  <c:v>0.23038</c:v>
                </c:pt>
                <c:pt idx="2983">
                  <c:v>0.22903999999999999</c:v>
                </c:pt>
                <c:pt idx="2984">
                  <c:v>0.22770000000000001</c:v>
                </c:pt>
                <c:pt idx="2985">
                  <c:v>0.22636000000000001</c:v>
                </c:pt>
                <c:pt idx="2986">
                  <c:v>0.22500999999999999</c:v>
                </c:pt>
                <c:pt idx="2987">
                  <c:v>0.22367000000000001</c:v>
                </c:pt>
                <c:pt idx="2988">
                  <c:v>0.22231999999999999</c:v>
                </c:pt>
                <c:pt idx="2989">
                  <c:v>0.22098000000000001</c:v>
                </c:pt>
                <c:pt idx="2990">
                  <c:v>0.21965000000000001</c:v>
                </c:pt>
                <c:pt idx="2991">
                  <c:v>0.21831999999999999</c:v>
                </c:pt>
                <c:pt idx="2992">
                  <c:v>0.21698999999999999</c:v>
                </c:pt>
                <c:pt idx="2993">
                  <c:v>0.21568000000000001</c:v>
                </c:pt>
                <c:pt idx="2994">
                  <c:v>0.21437999999999999</c:v>
                </c:pt>
                <c:pt idx="2995">
                  <c:v>0.21307999999999999</c:v>
                </c:pt>
                <c:pt idx="2996">
                  <c:v>0.21179999999999999</c:v>
                </c:pt>
                <c:pt idx="2997">
                  <c:v>0.21052000000000001</c:v>
                </c:pt>
                <c:pt idx="2998">
                  <c:v>0.20923</c:v>
                </c:pt>
                <c:pt idx="2999">
                  <c:v>0.20795</c:v>
                </c:pt>
                <c:pt idx="3000">
                  <c:v>0.20666000000000001</c:v>
                </c:pt>
                <c:pt idx="3001">
                  <c:v>0.20538000000000001</c:v>
                </c:pt>
                <c:pt idx="3002">
                  <c:v>0.20408999999999999</c:v>
                </c:pt>
                <c:pt idx="3003">
                  <c:v>0.20280999999999999</c:v>
                </c:pt>
                <c:pt idx="3004">
                  <c:v>0.20152</c:v>
                </c:pt>
                <c:pt idx="3005">
                  <c:v>0.20024</c:v>
                </c:pt>
                <c:pt idx="3006">
                  <c:v>0.19897000000000001</c:v>
                </c:pt>
                <c:pt idx="3007">
                  <c:v>0.19769999999999999</c:v>
                </c:pt>
                <c:pt idx="3008">
                  <c:v>0.19644</c:v>
                </c:pt>
                <c:pt idx="3009">
                  <c:v>0.19517999999999999</c:v>
                </c:pt>
                <c:pt idx="3010">
                  <c:v>0.19394</c:v>
                </c:pt>
                <c:pt idx="3011">
                  <c:v>0.19270000000000001</c:v>
                </c:pt>
                <c:pt idx="3012">
                  <c:v>0.19147</c:v>
                </c:pt>
                <c:pt idx="3013">
                  <c:v>0.19025</c:v>
                </c:pt>
                <c:pt idx="3014">
                  <c:v>0.18903</c:v>
                </c:pt>
                <c:pt idx="3015">
                  <c:v>0.18781999999999999</c:v>
                </c:pt>
                <c:pt idx="3016">
                  <c:v>0.18659999999999999</c:v>
                </c:pt>
                <c:pt idx="3017">
                  <c:v>0.18539</c:v>
                </c:pt>
                <c:pt idx="3018">
                  <c:v>0.18417</c:v>
                </c:pt>
                <c:pt idx="3019">
                  <c:v>0.18295</c:v>
                </c:pt>
                <c:pt idx="3020">
                  <c:v>0.18173</c:v>
                </c:pt>
                <c:pt idx="3021">
                  <c:v>0.18049999999999999</c:v>
                </c:pt>
                <c:pt idx="3022">
                  <c:v>0.17927000000000001</c:v>
                </c:pt>
                <c:pt idx="3023">
                  <c:v>0.17802999999999999</c:v>
                </c:pt>
                <c:pt idx="3024">
                  <c:v>0.17679</c:v>
                </c:pt>
                <c:pt idx="3025">
                  <c:v>0.17554</c:v>
                </c:pt>
                <c:pt idx="3026">
                  <c:v>0.17429</c:v>
                </c:pt>
                <c:pt idx="3027">
                  <c:v>0.17304</c:v>
                </c:pt>
                <c:pt idx="3028">
                  <c:v>0.17179</c:v>
                </c:pt>
                <c:pt idx="3029">
                  <c:v>0.17052999999999999</c:v>
                </c:pt>
                <c:pt idx="3030">
                  <c:v>0.16928000000000001</c:v>
                </c:pt>
                <c:pt idx="3031">
                  <c:v>0.16803000000000001</c:v>
                </c:pt>
                <c:pt idx="3032">
                  <c:v>0.16678000000000001</c:v>
                </c:pt>
                <c:pt idx="3033">
                  <c:v>0.16553000000000001</c:v>
                </c:pt>
                <c:pt idx="3034">
                  <c:v>0.16428000000000001</c:v>
                </c:pt>
                <c:pt idx="3035">
                  <c:v>0.16303999999999999</c:v>
                </c:pt>
                <c:pt idx="3036">
                  <c:v>0.1618</c:v>
                </c:pt>
                <c:pt idx="3037">
                  <c:v>0.16056000000000001</c:v>
                </c:pt>
                <c:pt idx="3038">
                  <c:v>0.15933</c:v>
                </c:pt>
                <c:pt idx="3039">
                  <c:v>0.15809999999999999</c:v>
                </c:pt>
                <c:pt idx="3040">
                  <c:v>0.15687999999999999</c:v>
                </c:pt>
                <c:pt idx="3041">
                  <c:v>0.15565999999999999</c:v>
                </c:pt>
                <c:pt idx="3042">
                  <c:v>0.15443999999999999</c:v>
                </c:pt>
                <c:pt idx="3043">
                  <c:v>0.15323000000000001</c:v>
                </c:pt>
                <c:pt idx="3044">
                  <c:v>0.15201999999999999</c:v>
                </c:pt>
                <c:pt idx="3045">
                  <c:v>0.15082999999999999</c:v>
                </c:pt>
                <c:pt idx="3046">
                  <c:v>0.14963000000000001</c:v>
                </c:pt>
                <c:pt idx="3047">
                  <c:v>0.14845</c:v>
                </c:pt>
                <c:pt idx="3048">
                  <c:v>0.14727000000000001</c:v>
                </c:pt>
                <c:pt idx="3049">
                  <c:v>0.14610000000000001</c:v>
                </c:pt>
                <c:pt idx="3050">
                  <c:v>0.14494000000000001</c:v>
                </c:pt>
                <c:pt idx="3051">
                  <c:v>0.14377000000000001</c:v>
                </c:pt>
                <c:pt idx="3052">
                  <c:v>0.14260999999999999</c:v>
                </c:pt>
                <c:pt idx="3053">
                  <c:v>0.14144000000000001</c:v>
                </c:pt>
                <c:pt idx="3054">
                  <c:v>0.14027999999999999</c:v>
                </c:pt>
                <c:pt idx="3055">
                  <c:v>0.13913</c:v>
                </c:pt>
                <c:pt idx="3056">
                  <c:v>0.13797999999999999</c:v>
                </c:pt>
                <c:pt idx="3057">
                  <c:v>0.13683999999999999</c:v>
                </c:pt>
                <c:pt idx="3058">
                  <c:v>0.13571</c:v>
                </c:pt>
                <c:pt idx="3059">
                  <c:v>0.13458000000000001</c:v>
                </c:pt>
                <c:pt idx="3060">
                  <c:v>0.13346</c:v>
                </c:pt>
                <c:pt idx="3061">
                  <c:v>0.13235</c:v>
                </c:pt>
                <c:pt idx="3062">
                  <c:v>0.13124</c:v>
                </c:pt>
                <c:pt idx="3063">
                  <c:v>0.13013</c:v>
                </c:pt>
                <c:pt idx="3064">
                  <c:v>0.12903000000000001</c:v>
                </c:pt>
                <c:pt idx="3065">
                  <c:v>0.12792999999999999</c:v>
                </c:pt>
                <c:pt idx="3066">
                  <c:v>0.12684999999999999</c:v>
                </c:pt>
                <c:pt idx="3067">
                  <c:v>0.12576999999999999</c:v>
                </c:pt>
                <c:pt idx="3068">
                  <c:v>0.12469</c:v>
                </c:pt>
                <c:pt idx="3069">
                  <c:v>0.12363</c:v>
                </c:pt>
                <c:pt idx="3070">
                  <c:v>0.12257999999999999</c:v>
                </c:pt>
                <c:pt idx="3071">
                  <c:v>0.12154</c:v>
                </c:pt>
                <c:pt idx="3072">
                  <c:v>0.12051000000000001</c:v>
                </c:pt>
                <c:pt idx="3073">
                  <c:v>0.11949</c:v>
                </c:pt>
                <c:pt idx="3074">
                  <c:v>0.11847000000000001</c:v>
                </c:pt>
                <c:pt idx="3075">
                  <c:v>0.11745999999999999</c:v>
                </c:pt>
                <c:pt idx="3076">
                  <c:v>0.11645999999999999</c:v>
                </c:pt>
                <c:pt idx="3077">
                  <c:v>0.11545999999999999</c:v>
                </c:pt>
                <c:pt idx="3078">
                  <c:v>0.11446000000000001</c:v>
                </c:pt>
                <c:pt idx="3079">
                  <c:v>0.11345</c:v>
                </c:pt>
                <c:pt idx="3080">
                  <c:v>0.11244999999999999</c:v>
                </c:pt>
                <c:pt idx="3081">
                  <c:v>0.11146</c:v>
                </c:pt>
                <c:pt idx="3082">
                  <c:v>0.11046</c:v>
                </c:pt>
                <c:pt idx="3083">
                  <c:v>0.10946</c:v>
                </c:pt>
                <c:pt idx="3084">
                  <c:v>0.10847</c:v>
                </c:pt>
                <c:pt idx="3085">
                  <c:v>0.10747</c:v>
                </c:pt>
                <c:pt idx="3086">
                  <c:v>0.10647</c:v>
                </c:pt>
                <c:pt idx="3087">
                  <c:v>0.10548</c:v>
                </c:pt>
                <c:pt idx="3088">
                  <c:v>0.10448</c:v>
                </c:pt>
                <c:pt idx="3089">
                  <c:v>0.10349</c:v>
                </c:pt>
                <c:pt idx="3090">
                  <c:v>0.10251</c:v>
                </c:pt>
                <c:pt idx="3091">
                  <c:v>0.10154000000000001</c:v>
                </c:pt>
                <c:pt idx="3092">
                  <c:v>0.10057000000000001</c:v>
                </c:pt>
                <c:pt idx="3093">
                  <c:v>9.9610000000000004E-2</c:v>
                </c:pt>
                <c:pt idx="3094">
                  <c:v>9.8656999999999995E-2</c:v>
                </c:pt>
                <c:pt idx="3095">
                  <c:v>9.7711000000000006E-2</c:v>
                </c:pt>
                <c:pt idx="3096">
                  <c:v>9.6772999999999998E-2</c:v>
                </c:pt>
                <c:pt idx="3097">
                  <c:v>9.5842999999999998E-2</c:v>
                </c:pt>
                <c:pt idx="3098">
                  <c:v>9.4920000000000004E-2</c:v>
                </c:pt>
                <c:pt idx="3099">
                  <c:v>9.4001000000000001E-2</c:v>
                </c:pt>
                <c:pt idx="3100">
                  <c:v>9.3085000000000001E-2</c:v>
                </c:pt>
                <c:pt idx="3101">
                  <c:v>9.2171000000000003E-2</c:v>
                </c:pt>
                <c:pt idx="3102">
                  <c:v>9.1259000000000007E-2</c:v>
                </c:pt>
                <c:pt idx="3103">
                  <c:v>9.035E-2</c:v>
                </c:pt>
                <c:pt idx="3104">
                  <c:v>8.9443999999999996E-2</c:v>
                </c:pt>
                <c:pt idx="3105">
                  <c:v>8.9916999999999997E-2</c:v>
                </c:pt>
                <c:pt idx="3106">
                  <c:v>8.9016999999999999E-2</c:v>
                </c:pt>
                <c:pt idx="3107">
                  <c:v>8.8122000000000006E-2</c:v>
                </c:pt>
                <c:pt idx="3108">
                  <c:v>8.7229000000000001E-2</c:v>
                </c:pt>
                <c:pt idx="3109">
                  <c:v>8.6338999999999999E-2</c:v>
                </c:pt>
                <c:pt idx="3110">
                  <c:v>8.5450999999999999E-2</c:v>
                </c:pt>
                <c:pt idx="3111">
                  <c:v>8.4569000000000005E-2</c:v>
                </c:pt>
                <c:pt idx="3112">
                  <c:v>8.3693000000000004E-2</c:v>
                </c:pt>
                <c:pt idx="3113">
                  <c:v>8.2824999999999996E-2</c:v>
                </c:pt>
                <c:pt idx="3114">
                  <c:v>8.1965999999999997E-2</c:v>
                </c:pt>
                <c:pt idx="3115">
                  <c:v>8.1115000000000007E-2</c:v>
                </c:pt>
                <c:pt idx="3116">
                  <c:v>8.0272999999999997E-2</c:v>
                </c:pt>
                <c:pt idx="3117">
                  <c:v>7.9437999999999995E-2</c:v>
                </c:pt>
                <c:pt idx="3118">
                  <c:v>7.8609999999999999E-2</c:v>
                </c:pt>
                <c:pt idx="3119">
                  <c:v>7.7787999999999996E-2</c:v>
                </c:pt>
                <c:pt idx="3120">
                  <c:v>7.6971999999999999E-2</c:v>
                </c:pt>
                <c:pt idx="3121">
                  <c:v>7.6160000000000005E-2</c:v>
                </c:pt>
                <c:pt idx="3122">
                  <c:v>7.5352000000000002E-2</c:v>
                </c:pt>
                <c:pt idx="3123">
                  <c:v>7.4547000000000002E-2</c:v>
                </c:pt>
                <c:pt idx="3124">
                  <c:v>7.3746999999999993E-2</c:v>
                </c:pt>
                <c:pt idx="3125">
                  <c:v>7.2952000000000003E-2</c:v>
                </c:pt>
                <c:pt idx="3126">
                  <c:v>7.2164000000000006E-2</c:v>
                </c:pt>
                <c:pt idx="3127">
                  <c:v>7.1381E-2</c:v>
                </c:pt>
                <c:pt idx="3128">
                  <c:v>7.0606000000000002E-2</c:v>
                </c:pt>
                <c:pt idx="3129">
                  <c:v>6.9836999999999996E-2</c:v>
                </c:pt>
                <c:pt idx="3130">
                  <c:v>6.9074999999999998E-2</c:v>
                </c:pt>
                <c:pt idx="3131">
                  <c:v>6.8320000000000006E-2</c:v>
                </c:pt>
                <c:pt idx="3132">
                  <c:v>6.7571000000000006E-2</c:v>
                </c:pt>
                <c:pt idx="3133">
                  <c:v>6.6829E-2</c:v>
                </c:pt>
                <c:pt idx="3134">
                  <c:v>6.6094E-2</c:v>
                </c:pt>
                <c:pt idx="3135">
                  <c:v>6.5364000000000005E-2</c:v>
                </c:pt>
                <c:pt idx="3136">
                  <c:v>6.4641000000000004E-2</c:v>
                </c:pt>
                <c:pt idx="3137">
                  <c:v>6.3923999999999995E-2</c:v>
                </c:pt>
                <c:pt idx="3138">
                  <c:v>6.3214000000000006E-2</c:v>
                </c:pt>
                <c:pt idx="3139">
                  <c:v>6.2510999999999997E-2</c:v>
                </c:pt>
                <c:pt idx="3140">
                  <c:v>6.1815000000000002E-2</c:v>
                </c:pt>
                <c:pt idx="3141">
                  <c:v>6.1127000000000001E-2</c:v>
                </c:pt>
                <c:pt idx="3142">
                  <c:v>6.0447000000000001E-2</c:v>
                </c:pt>
                <c:pt idx="3143">
                  <c:v>5.9773E-2</c:v>
                </c:pt>
                <c:pt idx="3144">
                  <c:v>5.9105999999999999E-2</c:v>
                </c:pt>
                <c:pt idx="3145">
                  <c:v>5.8444000000000003E-2</c:v>
                </c:pt>
                <c:pt idx="3146">
                  <c:v>5.7787999999999999E-2</c:v>
                </c:pt>
                <c:pt idx="3147">
                  <c:v>5.7140000000000003E-2</c:v>
                </c:pt>
                <c:pt idx="3148">
                  <c:v>5.6499000000000001E-2</c:v>
                </c:pt>
                <c:pt idx="3149">
                  <c:v>5.5867E-2</c:v>
                </c:pt>
                <c:pt idx="3150">
                  <c:v>5.5244000000000001E-2</c:v>
                </c:pt>
                <c:pt idx="3151">
                  <c:v>5.4629999999999998E-2</c:v>
                </c:pt>
                <c:pt idx="3152">
                  <c:v>5.4024000000000003E-2</c:v>
                </c:pt>
                <c:pt idx="3153">
                  <c:v>5.3426000000000001E-2</c:v>
                </c:pt>
                <c:pt idx="3154">
                  <c:v>5.2837000000000002E-2</c:v>
                </c:pt>
                <c:pt idx="3155">
                  <c:v>5.2254000000000002E-2</c:v>
                </c:pt>
                <c:pt idx="3156">
                  <c:v>5.1678000000000002E-2</c:v>
                </c:pt>
                <c:pt idx="3157">
                  <c:v>5.1109000000000002E-2</c:v>
                </c:pt>
                <c:pt idx="3158">
                  <c:v>5.0546000000000001E-2</c:v>
                </c:pt>
                <c:pt idx="3159">
                  <c:v>4.9986999999999997E-2</c:v>
                </c:pt>
                <c:pt idx="3160">
                  <c:v>4.9432999999999998E-2</c:v>
                </c:pt>
                <c:pt idx="3161">
                  <c:v>4.8882000000000002E-2</c:v>
                </c:pt>
                <c:pt idx="3162">
                  <c:v>4.8336999999999998E-2</c:v>
                </c:pt>
                <c:pt idx="3163">
                  <c:v>4.7796999999999999E-2</c:v>
                </c:pt>
                <c:pt idx="3164">
                  <c:v>4.7264E-2</c:v>
                </c:pt>
                <c:pt idx="3165">
                  <c:v>4.6736E-2</c:v>
                </c:pt>
                <c:pt idx="3166">
                  <c:v>4.6216E-2</c:v>
                </c:pt>
                <c:pt idx="3167">
                  <c:v>4.5700999999999999E-2</c:v>
                </c:pt>
                <c:pt idx="3168">
                  <c:v>4.5192000000000003E-2</c:v>
                </c:pt>
                <c:pt idx="3169">
                  <c:v>4.4689E-2</c:v>
                </c:pt>
                <c:pt idx="3170">
                  <c:v>4.4192000000000002E-2</c:v>
                </c:pt>
                <c:pt idx="3171">
                  <c:v>4.3700999999999997E-2</c:v>
                </c:pt>
                <c:pt idx="3172">
                  <c:v>4.3215000000000003E-2</c:v>
                </c:pt>
                <c:pt idx="3173">
                  <c:v>4.2736000000000003E-2</c:v>
                </c:pt>
                <c:pt idx="3174">
                  <c:v>4.2263000000000002E-2</c:v>
                </c:pt>
                <c:pt idx="3175">
                  <c:v>4.1794999999999999E-2</c:v>
                </c:pt>
                <c:pt idx="3176">
                  <c:v>4.1332000000000001E-2</c:v>
                </c:pt>
                <c:pt idx="3177">
                  <c:v>4.0874000000000001E-2</c:v>
                </c:pt>
                <c:pt idx="3178">
                  <c:v>4.0420999999999999E-2</c:v>
                </c:pt>
                <c:pt idx="3179">
                  <c:v>3.9973000000000002E-2</c:v>
                </c:pt>
                <c:pt idx="3180">
                  <c:v>3.9530000000000003E-2</c:v>
                </c:pt>
                <c:pt idx="3181">
                  <c:v>3.9093000000000003E-2</c:v>
                </c:pt>
                <c:pt idx="3182">
                  <c:v>3.8661000000000001E-2</c:v>
                </c:pt>
                <c:pt idx="3183">
                  <c:v>3.8234999999999998E-2</c:v>
                </c:pt>
                <c:pt idx="3184">
                  <c:v>3.7815000000000001E-2</c:v>
                </c:pt>
                <c:pt idx="3185">
                  <c:v>3.7400999999999997E-2</c:v>
                </c:pt>
                <c:pt idx="3186">
                  <c:v>3.6992999999999998E-2</c:v>
                </c:pt>
                <c:pt idx="3187">
                  <c:v>3.6590999999999999E-2</c:v>
                </c:pt>
                <c:pt idx="3188">
                  <c:v>3.6197E-2</c:v>
                </c:pt>
                <c:pt idx="3189">
                  <c:v>3.5811000000000003E-2</c:v>
                </c:pt>
                <c:pt idx="3190">
                  <c:v>3.5431999999999998E-2</c:v>
                </c:pt>
                <c:pt idx="3191">
                  <c:v>3.5061000000000002E-2</c:v>
                </c:pt>
                <c:pt idx="3192">
                  <c:v>3.4696999999999999E-2</c:v>
                </c:pt>
                <c:pt idx="3193">
                  <c:v>3.4341000000000003E-2</c:v>
                </c:pt>
                <c:pt idx="3194">
                  <c:v>3.3989999999999999E-2</c:v>
                </c:pt>
                <c:pt idx="3195">
                  <c:v>3.3644E-2</c:v>
                </c:pt>
                <c:pt idx="3196">
                  <c:v>3.3305000000000001E-2</c:v>
                </c:pt>
                <c:pt idx="3197">
                  <c:v>3.2969999999999999E-2</c:v>
                </c:pt>
                <c:pt idx="3198">
                  <c:v>3.2641999999999997E-2</c:v>
                </c:pt>
                <c:pt idx="3199">
                  <c:v>3.2318E-2</c:v>
                </c:pt>
                <c:pt idx="3200">
                  <c:v>3.2000000000000001E-2</c:v>
                </c:pt>
                <c:pt idx="3201">
                  <c:v>3.1685999999999999E-2</c:v>
                </c:pt>
                <c:pt idx="3202">
                  <c:v>3.1377000000000002E-2</c:v>
                </c:pt>
                <c:pt idx="3203">
                  <c:v>3.107E-2</c:v>
                </c:pt>
                <c:pt idx="3204">
                  <c:v>3.0766999999999999E-2</c:v>
                </c:pt>
                <c:pt idx="3205">
                  <c:v>3.0467000000000001E-2</c:v>
                </c:pt>
                <c:pt idx="3206">
                  <c:v>3.0169999999999999E-2</c:v>
                </c:pt>
                <c:pt idx="3207">
                  <c:v>2.9876E-2</c:v>
                </c:pt>
                <c:pt idx="3208">
                  <c:v>2.9586000000000001E-2</c:v>
                </c:pt>
                <c:pt idx="3209">
                  <c:v>2.93E-2</c:v>
                </c:pt>
                <c:pt idx="3210">
                  <c:v>2.9017000000000001E-2</c:v>
                </c:pt>
                <c:pt idx="3211">
                  <c:v>2.8736999999999999E-2</c:v>
                </c:pt>
                <c:pt idx="3212">
                  <c:v>2.8461E-2</c:v>
                </c:pt>
                <c:pt idx="3213">
                  <c:v>2.8188000000000001E-2</c:v>
                </c:pt>
                <c:pt idx="3214">
                  <c:v>2.7917999999999998E-2</c:v>
                </c:pt>
                <c:pt idx="3215">
                  <c:v>2.7650999999999998E-2</c:v>
                </c:pt>
                <c:pt idx="3216">
                  <c:v>2.7387000000000002E-2</c:v>
                </c:pt>
                <c:pt idx="3217">
                  <c:v>2.7125E-2</c:v>
                </c:pt>
                <c:pt idx="3218">
                  <c:v>2.6866999999999999E-2</c:v>
                </c:pt>
                <c:pt idx="3219">
                  <c:v>2.6610999999999999E-2</c:v>
                </c:pt>
                <c:pt idx="3220">
                  <c:v>2.6359E-2</c:v>
                </c:pt>
                <c:pt idx="3221">
                  <c:v>2.6109E-2</c:v>
                </c:pt>
                <c:pt idx="3222">
                  <c:v>2.5863000000000001E-2</c:v>
                </c:pt>
                <c:pt idx="3223">
                  <c:v>2.5618999999999999E-2</c:v>
                </c:pt>
                <c:pt idx="3224">
                  <c:v>2.5378999999999999E-2</c:v>
                </c:pt>
                <c:pt idx="3225">
                  <c:v>2.5141E-2</c:v>
                </c:pt>
                <c:pt idx="3226">
                  <c:v>2.4908E-2</c:v>
                </c:pt>
                <c:pt idx="3227">
                  <c:v>2.4677000000000001E-2</c:v>
                </c:pt>
                <c:pt idx="3228">
                  <c:v>2.445E-2</c:v>
                </c:pt>
                <c:pt idx="3229">
                  <c:v>2.4226999999999999E-2</c:v>
                </c:pt>
                <c:pt idx="3230">
                  <c:v>2.4008000000000002E-2</c:v>
                </c:pt>
                <c:pt idx="3231">
                  <c:v>2.3793000000000002E-2</c:v>
                </c:pt>
                <c:pt idx="3232">
                  <c:v>2.3581999999999999E-2</c:v>
                </c:pt>
                <c:pt idx="3233">
                  <c:v>2.3376000000000001E-2</c:v>
                </c:pt>
                <c:pt idx="3234">
                  <c:v>2.3172999999999999E-2</c:v>
                </c:pt>
                <c:pt idx="3235">
                  <c:v>2.2974999999999999E-2</c:v>
                </c:pt>
                <c:pt idx="3236">
                  <c:v>2.2780999999999999E-2</c:v>
                </c:pt>
                <c:pt idx="3237">
                  <c:v>2.2591E-2</c:v>
                </c:pt>
                <c:pt idx="3238">
                  <c:v>2.2405000000000001E-2</c:v>
                </c:pt>
                <c:pt idx="3239">
                  <c:v>2.2223E-2</c:v>
                </c:pt>
                <c:pt idx="3240">
                  <c:v>2.2044999999999999E-2</c:v>
                </c:pt>
                <c:pt idx="3241">
                  <c:v>2.1870000000000001E-2</c:v>
                </c:pt>
                <c:pt idx="3242">
                  <c:v>2.1697000000000001E-2</c:v>
                </c:pt>
                <c:pt idx="3243">
                  <c:v>2.1527999999999999E-2</c:v>
                </c:pt>
                <c:pt idx="3244">
                  <c:v>2.1361999999999999E-2</c:v>
                </c:pt>
                <c:pt idx="3245">
                  <c:v>2.1198000000000002E-2</c:v>
                </c:pt>
                <c:pt idx="3246">
                  <c:v>2.1037E-2</c:v>
                </c:pt>
                <c:pt idx="3247">
                  <c:v>2.0879000000000002E-2</c:v>
                </c:pt>
                <c:pt idx="3248">
                  <c:v>2.0722000000000001E-2</c:v>
                </c:pt>
                <c:pt idx="3249">
                  <c:v>2.0567999999999999E-2</c:v>
                </c:pt>
                <c:pt idx="3250">
                  <c:v>2.0414999999999999E-2</c:v>
                </c:pt>
                <c:pt idx="3251">
                  <c:v>2.0263E-2</c:v>
                </c:pt>
                <c:pt idx="3252">
                  <c:v>2.0114E-2</c:v>
                </c:pt>
                <c:pt idx="3253">
                  <c:v>1.9966000000000001E-2</c:v>
                </c:pt>
                <c:pt idx="3254">
                  <c:v>2.4462999999999999E-2</c:v>
                </c:pt>
                <c:pt idx="3255">
                  <c:v>5.0996E-2</c:v>
                </c:pt>
                <c:pt idx="3256">
                  <c:v>5.1561000000000003E-2</c:v>
                </c:pt>
                <c:pt idx="3257">
                  <c:v>5.1209999999999999E-2</c:v>
                </c:pt>
                <c:pt idx="3258">
                  <c:v>5.0863999999999999E-2</c:v>
                </c:pt>
                <c:pt idx="3259">
                  <c:v>5.0523999999999999E-2</c:v>
                </c:pt>
                <c:pt idx="3260">
                  <c:v>5.0188999999999998E-2</c:v>
                </c:pt>
                <c:pt idx="3261">
                  <c:v>4.9861000000000003E-2</c:v>
                </c:pt>
                <c:pt idx="3262">
                  <c:v>4.9540000000000001E-2</c:v>
                </c:pt>
                <c:pt idx="3263">
                  <c:v>4.9223999999999997E-2</c:v>
                </c:pt>
                <c:pt idx="3264">
                  <c:v>4.8913999999999999E-2</c:v>
                </c:pt>
                <c:pt idx="3265">
                  <c:v>4.861E-2</c:v>
                </c:pt>
                <c:pt idx="3266">
                  <c:v>4.8313000000000002E-2</c:v>
                </c:pt>
                <c:pt idx="3267">
                  <c:v>4.8022000000000002E-2</c:v>
                </c:pt>
                <c:pt idx="3268">
                  <c:v>4.7737000000000002E-2</c:v>
                </c:pt>
                <c:pt idx="3269">
                  <c:v>5.1896999999999999E-2</c:v>
                </c:pt>
                <c:pt idx="3270">
                  <c:v>5.2805999999999999E-2</c:v>
                </c:pt>
                <c:pt idx="3271">
                  <c:v>5.2503000000000001E-2</c:v>
                </c:pt>
                <c:pt idx="3272">
                  <c:v>5.2205000000000001E-2</c:v>
                </c:pt>
                <c:pt idx="3273">
                  <c:v>5.1908999999999997E-2</c:v>
                </c:pt>
                <c:pt idx="3274">
                  <c:v>5.1617000000000003E-2</c:v>
                </c:pt>
                <c:pt idx="3275">
                  <c:v>5.1325999999999997E-2</c:v>
                </c:pt>
                <c:pt idx="3276">
                  <c:v>5.1039000000000001E-2</c:v>
                </c:pt>
                <c:pt idx="3277">
                  <c:v>5.0754000000000001E-2</c:v>
                </c:pt>
                <c:pt idx="3278">
                  <c:v>5.0472999999999997E-2</c:v>
                </c:pt>
                <c:pt idx="3279">
                  <c:v>5.0194999999999997E-2</c:v>
                </c:pt>
                <c:pt idx="3280">
                  <c:v>4.9921E-2</c:v>
                </c:pt>
                <c:pt idx="3281">
                  <c:v>4.9652000000000002E-2</c:v>
                </c:pt>
                <c:pt idx="3282">
                  <c:v>4.9384999999999998E-2</c:v>
                </c:pt>
                <c:pt idx="3283">
                  <c:v>4.9121999999999999E-2</c:v>
                </c:pt>
                <c:pt idx="3284">
                  <c:v>4.8862000000000003E-2</c:v>
                </c:pt>
                <c:pt idx="3285">
                  <c:v>4.8605000000000002E-2</c:v>
                </c:pt>
                <c:pt idx="3286">
                  <c:v>4.8351999999999999E-2</c:v>
                </c:pt>
                <c:pt idx="3287">
                  <c:v>4.8101999999999999E-2</c:v>
                </c:pt>
                <c:pt idx="3288">
                  <c:v>4.7855000000000002E-2</c:v>
                </c:pt>
                <c:pt idx="3289">
                  <c:v>4.761E-2</c:v>
                </c:pt>
                <c:pt idx="3290">
                  <c:v>4.7366999999999999E-2</c:v>
                </c:pt>
                <c:pt idx="3291">
                  <c:v>4.7125E-2</c:v>
                </c:pt>
                <c:pt idx="3292">
                  <c:v>4.6884000000000002E-2</c:v>
                </c:pt>
                <c:pt idx="3293">
                  <c:v>4.6644999999999999E-2</c:v>
                </c:pt>
                <c:pt idx="3294">
                  <c:v>4.6407999999999998E-2</c:v>
                </c:pt>
                <c:pt idx="3295">
                  <c:v>4.6172999999999999E-2</c:v>
                </c:pt>
                <c:pt idx="3296">
                  <c:v>4.5939000000000001E-2</c:v>
                </c:pt>
                <c:pt idx="3297">
                  <c:v>4.5705999999999997E-2</c:v>
                </c:pt>
                <c:pt idx="3298">
                  <c:v>4.5473E-2</c:v>
                </c:pt>
                <c:pt idx="3299">
                  <c:v>4.5241999999999997E-2</c:v>
                </c:pt>
                <c:pt idx="3300">
                  <c:v>4.5010000000000001E-2</c:v>
                </c:pt>
                <c:pt idx="3301">
                  <c:v>4.4778999999999999E-2</c:v>
                </c:pt>
                <c:pt idx="3302">
                  <c:v>4.4548999999999998E-2</c:v>
                </c:pt>
                <c:pt idx="3303">
                  <c:v>4.4319999999999998E-2</c:v>
                </c:pt>
                <c:pt idx="3304">
                  <c:v>4.4090999999999998E-2</c:v>
                </c:pt>
                <c:pt idx="3305">
                  <c:v>4.3865000000000001E-2</c:v>
                </c:pt>
                <c:pt idx="3306">
                  <c:v>4.3640999999999999E-2</c:v>
                </c:pt>
                <c:pt idx="3307">
                  <c:v>4.342E-2</c:v>
                </c:pt>
                <c:pt idx="3308">
                  <c:v>4.3201000000000003E-2</c:v>
                </c:pt>
                <c:pt idx="3309">
                  <c:v>4.2985000000000002E-2</c:v>
                </c:pt>
                <c:pt idx="3310">
                  <c:v>4.2771999999999998E-2</c:v>
                </c:pt>
                <c:pt idx="3311">
                  <c:v>4.2561000000000002E-2</c:v>
                </c:pt>
                <c:pt idx="3312">
                  <c:v>4.2351E-2</c:v>
                </c:pt>
                <c:pt idx="3313">
                  <c:v>4.2143E-2</c:v>
                </c:pt>
                <c:pt idx="3314">
                  <c:v>4.1936000000000001E-2</c:v>
                </c:pt>
                <c:pt idx="3315">
                  <c:v>4.1730000000000003E-2</c:v>
                </c:pt>
                <c:pt idx="3316">
                  <c:v>4.1524999999999999E-2</c:v>
                </c:pt>
                <c:pt idx="3317">
                  <c:v>4.1319000000000002E-2</c:v>
                </c:pt>
                <c:pt idx="3318">
                  <c:v>4.1112999999999997E-2</c:v>
                </c:pt>
                <c:pt idx="3319">
                  <c:v>4.0908E-2</c:v>
                </c:pt>
                <c:pt idx="3320">
                  <c:v>4.0702000000000002E-2</c:v>
                </c:pt>
                <c:pt idx="3321">
                  <c:v>4.0497999999999999E-2</c:v>
                </c:pt>
                <c:pt idx="3322">
                  <c:v>4.0294999999999997E-2</c:v>
                </c:pt>
                <c:pt idx="3323">
                  <c:v>4.0093999999999998E-2</c:v>
                </c:pt>
                <c:pt idx="3324">
                  <c:v>3.9895E-2</c:v>
                </c:pt>
                <c:pt idx="3325">
                  <c:v>3.9697999999999997E-2</c:v>
                </c:pt>
                <c:pt idx="3326">
                  <c:v>3.9503999999999997E-2</c:v>
                </c:pt>
                <c:pt idx="3327">
                  <c:v>3.9312E-2</c:v>
                </c:pt>
                <c:pt idx="3328">
                  <c:v>3.9121999999999997E-2</c:v>
                </c:pt>
                <c:pt idx="3329">
                  <c:v>3.8933000000000002E-2</c:v>
                </c:pt>
                <c:pt idx="3330">
                  <c:v>3.8746000000000003E-2</c:v>
                </c:pt>
                <c:pt idx="3331">
                  <c:v>3.8559000000000003E-2</c:v>
                </c:pt>
                <c:pt idx="3332">
                  <c:v>3.8372000000000003E-2</c:v>
                </c:pt>
                <c:pt idx="3333">
                  <c:v>3.8185999999999998E-2</c:v>
                </c:pt>
                <c:pt idx="3334">
                  <c:v>3.7998999999999998E-2</c:v>
                </c:pt>
                <c:pt idx="3335">
                  <c:v>3.7811999999999998E-2</c:v>
                </c:pt>
                <c:pt idx="3336">
                  <c:v>3.7623999999999998E-2</c:v>
                </c:pt>
                <c:pt idx="3337">
                  <c:v>3.7437999999999999E-2</c:v>
                </c:pt>
                <c:pt idx="3338">
                  <c:v>3.7252E-2</c:v>
                </c:pt>
                <c:pt idx="3339">
                  <c:v>3.7067000000000003E-2</c:v>
                </c:pt>
                <c:pt idx="3340">
                  <c:v>3.6881999999999998E-2</c:v>
                </c:pt>
                <c:pt idx="3341">
                  <c:v>3.6697E-2</c:v>
                </c:pt>
                <c:pt idx="3342">
                  <c:v>3.6512999999999997E-2</c:v>
                </c:pt>
                <c:pt idx="3343">
                  <c:v>3.6327999999999999E-2</c:v>
                </c:pt>
                <c:pt idx="3344">
                  <c:v>3.6143000000000002E-2</c:v>
                </c:pt>
                <c:pt idx="3345">
                  <c:v>3.5957000000000003E-2</c:v>
                </c:pt>
                <c:pt idx="3346">
                  <c:v>3.5770999999999997E-2</c:v>
                </c:pt>
                <c:pt idx="3347">
                  <c:v>3.5582999999999997E-2</c:v>
                </c:pt>
                <c:pt idx="3348">
                  <c:v>3.5393000000000001E-2</c:v>
                </c:pt>
                <c:pt idx="3349">
                  <c:v>3.5201000000000003E-2</c:v>
                </c:pt>
                <c:pt idx="3350">
                  <c:v>3.5007999999999997E-2</c:v>
                </c:pt>
                <c:pt idx="3351">
                  <c:v>3.4813999999999998E-2</c:v>
                </c:pt>
                <c:pt idx="3352">
                  <c:v>3.4619999999999998E-2</c:v>
                </c:pt>
                <c:pt idx="3353">
                  <c:v>3.4425999999999998E-2</c:v>
                </c:pt>
                <c:pt idx="3354">
                  <c:v>3.4231999999999999E-2</c:v>
                </c:pt>
                <c:pt idx="3355">
                  <c:v>3.4039E-2</c:v>
                </c:pt>
                <c:pt idx="3356">
                  <c:v>3.3846000000000001E-2</c:v>
                </c:pt>
                <c:pt idx="3357">
                  <c:v>3.3653000000000002E-2</c:v>
                </c:pt>
                <c:pt idx="3358">
                  <c:v>3.3459000000000003E-2</c:v>
                </c:pt>
                <c:pt idx="3359">
                  <c:v>3.3265000000000003E-2</c:v>
                </c:pt>
                <c:pt idx="3360">
                  <c:v>3.3071000000000003E-2</c:v>
                </c:pt>
                <c:pt idx="3361">
                  <c:v>3.2877000000000003E-2</c:v>
                </c:pt>
                <c:pt idx="3362">
                  <c:v>3.2684999999999999E-2</c:v>
                </c:pt>
                <c:pt idx="3363">
                  <c:v>3.2495000000000003E-2</c:v>
                </c:pt>
                <c:pt idx="3364">
                  <c:v>3.2306000000000001E-2</c:v>
                </c:pt>
                <c:pt idx="3365">
                  <c:v>3.2119000000000002E-2</c:v>
                </c:pt>
                <c:pt idx="3366">
                  <c:v>3.4374000000000002E-2</c:v>
                </c:pt>
                <c:pt idx="3367">
                  <c:v>3.5729999999999998E-2</c:v>
                </c:pt>
                <c:pt idx="3368">
                  <c:v>4.0533E-2</c:v>
                </c:pt>
                <c:pt idx="3369">
                  <c:v>4.4327999999999999E-2</c:v>
                </c:pt>
                <c:pt idx="3370">
                  <c:v>4.4200000000000003E-2</c:v>
                </c:pt>
                <c:pt idx="3371">
                  <c:v>4.3943999999999997E-2</c:v>
                </c:pt>
                <c:pt idx="3372">
                  <c:v>4.3687999999999998E-2</c:v>
                </c:pt>
                <c:pt idx="3373">
                  <c:v>4.3431999999999998E-2</c:v>
                </c:pt>
                <c:pt idx="3374">
                  <c:v>4.3174999999999998E-2</c:v>
                </c:pt>
                <c:pt idx="3375">
                  <c:v>4.2915000000000002E-2</c:v>
                </c:pt>
                <c:pt idx="3376">
                  <c:v>4.2652000000000002E-2</c:v>
                </c:pt>
                <c:pt idx="3377">
                  <c:v>4.2384999999999999E-2</c:v>
                </c:pt>
                <c:pt idx="3378">
                  <c:v>4.2112999999999998E-2</c:v>
                </c:pt>
                <c:pt idx="3379">
                  <c:v>4.1839000000000001E-2</c:v>
                </c:pt>
                <c:pt idx="3380">
                  <c:v>4.1562000000000002E-2</c:v>
                </c:pt>
                <c:pt idx="3381">
                  <c:v>4.1283E-2</c:v>
                </c:pt>
                <c:pt idx="3382">
                  <c:v>4.1005E-2</c:v>
                </c:pt>
                <c:pt idx="3383">
                  <c:v>4.0728E-2</c:v>
                </c:pt>
                <c:pt idx="3384">
                  <c:v>4.0453000000000003E-2</c:v>
                </c:pt>
                <c:pt idx="3385">
                  <c:v>4.018E-2</c:v>
                </c:pt>
                <c:pt idx="3386">
                  <c:v>3.9910000000000001E-2</c:v>
                </c:pt>
                <c:pt idx="3387">
                  <c:v>3.9642999999999998E-2</c:v>
                </c:pt>
                <c:pt idx="3388">
                  <c:v>3.9378999999999997E-2</c:v>
                </c:pt>
                <c:pt idx="3389">
                  <c:v>3.9116999999999999E-2</c:v>
                </c:pt>
                <c:pt idx="3390">
                  <c:v>3.8857999999999997E-2</c:v>
                </c:pt>
                <c:pt idx="3391">
                  <c:v>3.8601999999999997E-2</c:v>
                </c:pt>
                <c:pt idx="3392">
                  <c:v>3.8346999999999999E-2</c:v>
                </c:pt>
                <c:pt idx="3393">
                  <c:v>3.8092000000000001E-2</c:v>
                </c:pt>
                <c:pt idx="3394">
                  <c:v>3.7837000000000003E-2</c:v>
                </c:pt>
                <c:pt idx="3395">
                  <c:v>3.7581999999999997E-2</c:v>
                </c:pt>
                <c:pt idx="3396">
                  <c:v>3.7324999999999997E-2</c:v>
                </c:pt>
                <c:pt idx="3397">
                  <c:v>3.7067999999999997E-2</c:v>
                </c:pt>
                <c:pt idx="3398">
                  <c:v>3.6810000000000002E-2</c:v>
                </c:pt>
                <c:pt idx="3399">
                  <c:v>3.6553000000000002E-2</c:v>
                </c:pt>
                <c:pt idx="3400">
                  <c:v>3.6295000000000001E-2</c:v>
                </c:pt>
                <c:pt idx="3401">
                  <c:v>3.6037E-2</c:v>
                </c:pt>
                <c:pt idx="3402">
                  <c:v>3.5777000000000003E-2</c:v>
                </c:pt>
                <c:pt idx="3403">
                  <c:v>3.5518000000000001E-2</c:v>
                </c:pt>
                <c:pt idx="3404">
                  <c:v>3.5257999999999998E-2</c:v>
                </c:pt>
                <c:pt idx="3405">
                  <c:v>3.4998000000000001E-2</c:v>
                </c:pt>
                <c:pt idx="3406">
                  <c:v>3.4736999999999997E-2</c:v>
                </c:pt>
                <c:pt idx="3407">
                  <c:v>3.4476E-2</c:v>
                </c:pt>
                <c:pt idx="3408">
                  <c:v>3.4214000000000001E-2</c:v>
                </c:pt>
                <c:pt idx="3409">
                  <c:v>3.3951000000000002E-2</c:v>
                </c:pt>
                <c:pt idx="3410">
                  <c:v>3.3688000000000003E-2</c:v>
                </c:pt>
                <c:pt idx="3411">
                  <c:v>3.3424000000000002E-2</c:v>
                </c:pt>
                <c:pt idx="3412">
                  <c:v>3.3158E-2</c:v>
                </c:pt>
                <c:pt idx="3413">
                  <c:v>3.2890999999999997E-2</c:v>
                </c:pt>
                <c:pt idx="3414">
                  <c:v>3.2621999999999998E-2</c:v>
                </c:pt>
                <c:pt idx="3415">
                  <c:v>3.2351999999999999E-2</c:v>
                </c:pt>
                <c:pt idx="3416">
                  <c:v>3.2079999999999997E-2</c:v>
                </c:pt>
                <c:pt idx="3417">
                  <c:v>3.1807000000000002E-2</c:v>
                </c:pt>
                <c:pt idx="3418">
                  <c:v>3.1534E-2</c:v>
                </c:pt>
                <c:pt idx="3419">
                  <c:v>3.1261999999999998E-2</c:v>
                </c:pt>
                <c:pt idx="3420">
                  <c:v>3.0988000000000002E-2</c:v>
                </c:pt>
                <c:pt idx="3421">
                  <c:v>3.0712E-2</c:v>
                </c:pt>
                <c:pt idx="3422">
                  <c:v>3.0435E-2</c:v>
                </c:pt>
                <c:pt idx="3423">
                  <c:v>3.0159999999999999E-2</c:v>
                </c:pt>
                <c:pt idx="3424">
                  <c:v>2.9884999999999998E-2</c:v>
                </c:pt>
                <c:pt idx="3425">
                  <c:v>2.9613E-2</c:v>
                </c:pt>
                <c:pt idx="3426">
                  <c:v>2.9343999999999999E-2</c:v>
                </c:pt>
                <c:pt idx="3427">
                  <c:v>2.9080000000000002E-2</c:v>
                </c:pt>
                <c:pt idx="3428">
                  <c:v>2.8819000000000001E-2</c:v>
                </c:pt>
                <c:pt idx="3429">
                  <c:v>2.8563000000000002E-2</c:v>
                </c:pt>
                <c:pt idx="3430">
                  <c:v>2.8310999999999999E-2</c:v>
                </c:pt>
                <c:pt idx="3431">
                  <c:v>2.8063000000000001E-2</c:v>
                </c:pt>
                <c:pt idx="3432">
                  <c:v>2.7817999999999999E-2</c:v>
                </c:pt>
                <c:pt idx="3433">
                  <c:v>2.7574999999999999E-2</c:v>
                </c:pt>
                <c:pt idx="3434">
                  <c:v>2.7334000000000001E-2</c:v>
                </c:pt>
                <c:pt idx="3435">
                  <c:v>2.7094E-2</c:v>
                </c:pt>
                <c:pt idx="3436">
                  <c:v>2.6856000000000001E-2</c:v>
                </c:pt>
                <c:pt idx="3437">
                  <c:v>2.6620000000000001E-2</c:v>
                </c:pt>
                <c:pt idx="3438">
                  <c:v>2.6384000000000001E-2</c:v>
                </c:pt>
                <c:pt idx="3439">
                  <c:v>2.615E-2</c:v>
                </c:pt>
                <c:pt idx="3440">
                  <c:v>2.5916999999999999E-2</c:v>
                </c:pt>
                <c:pt idx="3441">
                  <c:v>2.5683999999999998E-2</c:v>
                </c:pt>
                <c:pt idx="3442">
                  <c:v>2.5451000000000001E-2</c:v>
                </c:pt>
                <c:pt idx="3443">
                  <c:v>2.5218999999999998E-2</c:v>
                </c:pt>
                <c:pt idx="3444">
                  <c:v>2.4988E-2</c:v>
                </c:pt>
                <c:pt idx="3445">
                  <c:v>2.4756E-2</c:v>
                </c:pt>
                <c:pt idx="3446">
                  <c:v>2.4525000000000002E-2</c:v>
                </c:pt>
                <c:pt idx="3447">
                  <c:v>2.4294E-2</c:v>
                </c:pt>
                <c:pt idx="3448">
                  <c:v>2.4063000000000001E-2</c:v>
                </c:pt>
                <c:pt idx="3449">
                  <c:v>2.3834000000000001E-2</c:v>
                </c:pt>
                <c:pt idx="3450">
                  <c:v>2.3605000000000001E-2</c:v>
                </c:pt>
                <c:pt idx="3451">
                  <c:v>2.3377999999999999E-2</c:v>
                </c:pt>
                <c:pt idx="3452">
                  <c:v>2.3153E-2</c:v>
                </c:pt>
                <c:pt idx="3453">
                  <c:v>2.2929999999999999E-2</c:v>
                </c:pt>
                <c:pt idx="3454">
                  <c:v>2.2710000000000001E-2</c:v>
                </c:pt>
                <c:pt idx="3455">
                  <c:v>2.2492999999999999E-2</c:v>
                </c:pt>
                <c:pt idx="3456">
                  <c:v>2.2277000000000002E-2</c:v>
                </c:pt>
                <c:pt idx="3457">
                  <c:v>2.2061999999999998E-2</c:v>
                </c:pt>
                <c:pt idx="3458">
                  <c:v>2.1847999999999999E-2</c:v>
                </c:pt>
                <c:pt idx="3459">
                  <c:v>2.1634E-2</c:v>
                </c:pt>
                <c:pt idx="3460">
                  <c:v>2.1420000000000002E-2</c:v>
                </c:pt>
                <c:pt idx="3461">
                  <c:v>2.1208000000000001E-2</c:v>
                </c:pt>
                <c:pt idx="3462">
                  <c:v>2.0996000000000001E-2</c:v>
                </c:pt>
                <c:pt idx="3463">
                  <c:v>2.0785000000000001E-2</c:v>
                </c:pt>
                <c:pt idx="3464">
                  <c:v>2.0573999999999999E-2</c:v>
                </c:pt>
                <c:pt idx="3465">
                  <c:v>2.0362999999999999E-2</c:v>
                </c:pt>
                <c:pt idx="3466">
                  <c:v>2.0152E-2</c:v>
                </c:pt>
                <c:pt idx="3467">
                  <c:v>1.9941E-2</c:v>
                </c:pt>
                <c:pt idx="3468">
                  <c:v>1.9730000000000001E-2</c:v>
                </c:pt>
                <c:pt idx="3469">
                  <c:v>1.9519999999999999E-2</c:v>
                </c:pt>
                <c:pt idx="3470">
                  <c:v>1.9310999999999998E-2</c:v>
                </c:pt>
                <c:pt idx="3471">
                  <c:v>1.9102000000000001E-2</c:v>
                </c:pt>
                <c:pt idx="3472">
                  <c:v>1.8894999999999999E-2</c:v>
                </c:pt>
                <c:pt idx="3473">
                  <c:v>1.8688E-2</c:v>
                </c:pt>
                <c:pt idx="3474">
                  <c:v>1.8481999999999998E-2</c:v>
                </c:pt>
                <c:pt idx="3475">
                  <c:v>1.8275E-2</c:v>
                </c:pt>
                <c:pt idx="3476">
                  <c:v>1.8069000000000002E-2</c:v>
                </c:pt>
                <c:pt idx="3477">
                  <c:v>1.7864000000000001E-2</c:v>
                </c:pt>
                <c:pt idx="3478">
                  <c:v>1.7659999999999999E-2</c:v>
                </c:pt>
                <c:pt idx="3479">
                  <c:v>1.7457E-2</c:v>
                </c:pt>
                <c:pt idx="3480">
                  <c:v>1.7256000000000001E-2</c:v>
                </c:pt>
                <c:pt idx="3481">
                  <c:v>1.7056000000000002E-2</c:v>
                </c:pt>
                <c:pt idx="3482">
                  <c:v>1.6858000000000001E-2</c:v>
                </c:pt>
                <c:pt idx="3483">
                  <c:v>1.6662E-2</c:v>
                </c:pt>
                <c:pt idx="3484">
                  <c:v>1.6466999999999999E-2</c:v>
                </c:pt>
                <c:pt idx="3485">
                  <c:v>1.6272999999999999E-2</c:v>
                </c:pt>
                <c:pt idx="3486">
                  <c:v>1.6080000000000001E-2</c:v>
                </c:pt>
                <c:pt idx="3487">
                  <c:v>1.5889E-2</c:v>
                </c:pt>
                <c:pt idx="3488">
                  <c:v>1.5698E-2</c:v>
                </c:pt>
                <c:pt idx="3489">
                  <c:v>1.5509999999999999E-2</c:v>
                </c:pt>
                <c:pt idx="3490">
                  <c:v>1.5322000000000001E-2</c:v>
                </c:pt>
                <c:pt idx="3491">
                  <c:v>1.5136E-2</c:v>
                </c:pt>
                <c:pt idx="3492">
                  <c:v>1.4951000000000001E-2</c:v>
                </c:pt>
                <c:pt idx="3493">
                  <c:v>1.4766E-2</c:v>
                </c:pt>
                <c:pt idx="3494">
                  <c:v>1.4581999999999999E-2</c:v>
                </c:pt>
                <c:pt idx="3495">
                  <c:v>1.4399E-2</c:v>
                </c:pt>
                <c:pt idx="3496">
                  <c:v>1.4217E-2</c:v>
                </c:pt>
                <c:pt idx="3497">
                  <c:v>1.4037000000000001E-2</c:v>
                </c:pt>
                <c:pt idx="3498">
                  <c:v>1.3859E-2</c:v>
                </c:pt>
                <c:pt idx="3499">
                  <c:v>1.3683000000000001E-2</c:v>
                </c:pt>
                <c:pt idx="3500">
                  <c:v>1.3511E-2</c:v>
                </c:pt>
                <c:pt idx="3501">
                  <c:v>1.3341E-2</c:v>
                </c:pt>
                <c:pt idx="3502">
                  <c:v>1.3174E-2</c:v>
                </c:pt>
                <c:pt idx="3503">
                  <c:v>1.3010000000000001E-2</c:v>
                </c:pt>
                <c:pt idx="3504">
                  <c:v>1.2848E-2</c:v>
                </c:pt>
                <c:pt idx="3505">
                  <c:v>1.2687E-2</c:v>
                </c:pt>
                <c:pt idx="3506">
                  <c:v>1.2529999999999999E-2</c:v>
                </c:pt>
                <c:pt idx="3507">
                  <c:v>1.2374E-2</c:v>
                </c:pt>
                <c:pt idx="3508">
                  <c:v>1.2220999999999999E-2</c:v>
                </c:pt>
                <c:pt idx="3509">
                  <c:v>1.2070000000000001E-2</c:v>
                </c:pt>
                <c:pt idx="3510">
                  <c:v>1.1920999999999999E-2</c:v>
                </c:pt>
                <c:pt idx="3511">
                  <c:v>1.1774E-2</c:v>
                </c:pt>
                <c:pt idx="3512">
                  <c:v>1.1629E-2</c:v>
                </c:pt>
                <c:pt idx="3513">
                  <c:v>1.1485E-2</c:v>
                </c:pt>
                <c:pt idx="3514">
                  <c:v>1.1344E-2</c:v>
                </c:pt>
                <c:pt idx="3515">
                  <c:v>1.1205E-2</c:v>
                </c:pt>
                <c:pt idx="3516">
                  <c:v>1.1069000000000001E-2</c:v>
                </c:pt>
                <c:pt idx="3517">
                  <c:v>1.0933999999999999E-2</c:v>
                </c:pt>
                <c:pt idx="3518">
                  <c:v>1.0802000000000001E-2</c:v>
                </c:pt>
                <c:pt idx="3519">
                  <c:v>1.0671999999999999E-2</c:v>
                </c:pt>
                <c:pt idx="3520">
                  <c:v>1.0544E-2</c:v>
                </c:pt>
                <c:pt idx="3521">
                  <c:v>1.0416999999999999E-2</c:v>
                </c:pt>
                <c:pt idx="3522">
                  <c:v>1.0291E-2</c:v>
                </c:pt>
                <c:pt idx="3523">
                  <c:v>1.0166E-2</c:v>
                </c:pt>
                <c:pt idx="3524">
                  <c:v>1.0044000000000001E-2</c:v>
                </c:pt>
                <c:pt idx="3525">
                  <c:v>9.9222000000000008E-3</c:v>
                </c:pt>
                <c:pt idx="3526">
                  <c:v>9.8023999999999993E-3</c:v>
                </c:pt>
                <c:pt idx="3527">
                  <c:v>9.6842999999999999E-3</c:v>
                </c:pt>
                <c:pt idx="3528">
                  <c:v>9.5679000000000007E-3</c:v>
                </c:pt>
                <c:pt idx="3529">
                  <c:v>9.4531000000000007E-3</c:v>
                </c:pt>
                <c:pt idx="3530">
                  <c:v>9.3398999999999999E-3</c:v>
                </c:pt>
                <c:pt idx="3531">
                  <c:v>9.2285000000000006E-3</c:v>
                </c:pt>
                <c:pt idx="3532">
                  <c:v>9.1188999999999992E-3</c:v>
                </c:pt>
                <c:pt idx="3533">
                  <c:v>9.0112999999999999E-3</c:v>
                </c:pt>
                <c:pt idx="3534">
                  <c:v>8.9061999999999995E-3</c:v>
                </c:pt>
                <c:pt idx="3535">
                  <c:v>8.8036E-3</c:v>
                </c:pt>
                <c:pt idx="3536">
                  <c:v>9.2904000000000007E-3</c:v>
                </c:pt>
                <c:pt idx="3537">
                  <c:v>1.1273E-2</c:v>
                </c:pt>
                <c:pt idx="3538">
                  <c:v>1.1161000000000001E-2</c:v>
                </c:pt>
                <c:pt idx="3539">
                  <c:v>1.1051999999999999E-2</c:v>
                </c:pt>
                <c:pt idx="3540">
                  <c:v>1.0944000000000001E-2</c:v>
                </c:pt>
                <c:pt idx="3541">
                  <c:v>1.0838E-2</c:v>
                </c:pt>
                <c:pt idx="3542">
                  <c:v>1.0732999999999999E-2</c:v>
                </c:pt>
                <c:pt idx="3543">
                  <c:v>1.0630000000000001E-2</c:v>
                </c:pt>
                <c:pt idx="3544">
                  <c:v>1.0527E-2</c:v>
                </c:pt>
                <c:pt idx="3545">
                  <c:v>1.0426E-2</c:v>
                </c:pt>
                <c:pt idx="3546">
                  <c:v>1.0326E-2</c:v>
                </c:pt>
                <c:pt idx="3547">
                  <c:v>1.0227E-2</c:v>
                </c:pt>
                <c:pt idx="3548">
                  <c:v>1.0129000000000001E-2</c:v>
                </c:pt>
                <c:pt idx="3549">
                  <c:v>1.0033E-2</c:v>
                </c:pt>
                <c:pt idx="3550">
                  <c:v>9.9383000000000006E-3</c:v>
                </c:pt>
                <c:pt idx="3551">
                  <c:v>9.8446999999999996E-3</c:v>
                </c:pt>
                <c:pt idx="3552">
                  <c:v>9.7519000000000008E-3</c:v>
                </c:pt>
                <c:pt idx="3553">
                  <c:v>9.6599000000000008E-3</c:v>
                </c:pt>
                <c:pt idx="3554">
                  <c:v>9.5689E-3</c:v>
                </c:pt>
                <c:pt idx="3555">
                  <c:v>9.4789000000000002E-3</c:v>
                </c:pt>
                <c:pt idx="3556">
                  <c:v>9.3901000000000002E-3</c:v>
                </c:pt>
                <c:pt idx="3557">
                  <c:v>9.3027000000000006E-3</c:v>
                </c:pt>
                <c:pt idx="3558">
                  <c:v>9.2168000000000007E-3</c:v>
                </c:pt>
                <c:pt idx="3559">
                  <c:v>9.1325E-3</c:v>
                </c:pt>
                <c:pt idx="3560">
                  <c:v>9.0497000000000008E-3</c:v>
                </c:pt>
                <c:pt idx="3561">
                  <c:v>8.9685000000000008E-3</c:v>
                </c:pt>
                <c:pt idx="3562">
                  <c:v>8.8885000000000006E-3</c:v>
                </c:pt>
                <c:pt idx="3563">
                  <c:v>8.8096000000000008E-3</c:v>
                </c:pt>
                <c:pt idx="3564">
                  <c:v>8.7317000000000002E-3</c:v>
                </c:pt>
                <c:pt idx="3565">
                  <c:v>8.6546000000000001E-3</c:v>
                </c:pt>
                <c:pt idx="3566">
                  <c:v>8.5781E-3</c:v>
                </c:pt>
                <c:pt idx="3567">
                  <c:v>8.5023000000000008E-3</c:v>
                </c:pt>
                <c:pt idx="3568">
                  <c:v>8.4271999999999993E-3</c:v>
                </c:pt>
                <c:pt idx="3569">
                  <c:v>8.3531000000000005E-3</c:v>
                </c:pt>
                <c:pt idx="3570">
                  <c:v>8.2798999999999998E-3</c:v>
                </c:pt>
                <c:pt idx="3571">
                  <c:v>8.2077000000000001E-3</c:v>
                </c:pt>
                <c:pt idx="3572">
                  <c:v>8.1364000000000002E-3</c:v>
                </c:pt>
                <c:pt idx="3573">
                  <c:v>8.0660000000000003E-3</c:v>
                </c:pt>
                <c:pt idx="3574">
                  <c:v>7.9965999999999995E-3</c:v>
                </c:pt>
                <c:pt idx="3575">
                  <c:v>7.9282999999999992E-3</c:v>
                </c:pt>
                <c:pt idx="3576">
                  <c:v>7.8612000000000005E-3</c:v>
                </c:pt>
                <c:pt idx="3577">
                  <c:v>7.7952000000000004E-3</c:v>
                </c:pt>
                <c:pt idx="3578">
                  <c:v>7.7301999999999996E-3</c:v>
                </c:pt>
                <c:pt idx="3579">
                  <c:v>7.6661999999999998E-3</c:v>
                </c:pt>
                <c:pt idx="3580">
                  <c:v>7.6032000000000001E-3</c:v>
                </c:pt>
                <c:pt idx="3581">
                  <c:v>7.5411000000000002E-3</c:v>
                </c:pt>
                <c:pt idx="3582">
                  <c:v>7.4802000000000002E-3</c:v>
                </c:pt>
                <c:pt idx="3583">
                  <c:v>7.4203000000000003E-3</c:v>
                </c:pt>
                <c:pt idx="3584">
                  <c:v>7.3613999999999997E-3</c:v>
                </c:pt>
                <c:pt idx="3585">
                  <c:v>7.3033999999999998E-3</c:v>
                </c:pt>
                <c:pt idx="3586">
                  <c:v>7.2462000000000004E-3</c:v>
                </c:pt>
                <c:pt idx="3587">
                  <c:v>7.1897999999999997E-3</c:v>
                </c:pt>
                <c:pt idx="3588">
                  <c:v>7.1341E-3</c:v>
                </c:pt>
                <c:pt idx="3589">
                  <c:v>7.0790000000000002E-3</c:v>
                </c:pt>
                <c:pt idx="3590">
                  <c:v>7.0245999999999998E-3</c:v>
                </c:pt>
                <c:pt idx="3591">
                  <c:v>6.9706999999999998E-3</c:v>
                </c:pt>
                <c:pt idx="3592">
                  <c:v>5.7306000000000003E-2</c:v>
                </c:pt>
                <c:pt idx="3593">
                  <c:v>5.6843999999999999E-2</c:v>
                </c:pt>
                <c:pt idx="3594">
                  <c:v>5.6390000000000003E-2</c:v>
                </c:pt>
                <c:pt idx="3595">
                  <c:v>5.5941999999999999E-2</c:v>
                </c:pt>
                <c:pt idx="3596">
                  <c:v>5.5501000000000002E-2</c:v>
                </c:pt>
                <c:pt idx="3597">
                  <c:v>5.5065999999999997E-2</c:v>
                </c:pt>
                <c:pt idx="3598">
                  <c:v>5.4636999999999998E-2</c:v>
                </c:pt>
                <c:pt idx="3599">
                  <c:v>5.4212999999999997E-2</c:v>
                </c:pt>
                <c:pt idx="3600">
                  <c:v>5.3795999999999997E-2</c:v>
                </c:pt>
                <c:pt idx="3601">
                  <c:v>5.3384000000000001E-2</c:v>
                </c:pt>
                <c:pt idx="3602">
                  <c:v>5.2979999999999999E-2</c:v>
                </c:pt>
                <c:pt idx="3603">
                  <c:v>5.2581999999999997E-2</c:v>
                </c:pt>
                <c:pt idx="3604">
                  <c:v>5.2191000000000001E-2</c:v>
                </c:pt>
                <c:pt idx="3605">
                  <c:v>5.1806999999999999E-2</c:v>
                </c:pt>
                <c:pt idx="3606">
                  <c:v>5.1428000000000001E-2</c:v>
                </c:pt>
                <c:pt idx="3607">
                  <c:v>5.1055999999999997E-2</c:v>
                </c:pt>
                <c:pt idx="3608">
                  <c:v>5.0689999999999999E-2</c:v>
                </c:pt>
                <c:pt idx="3609">
                  <c:v>5.0327999999999998E-2</c:v>
                </c:pt>
                <c:pt idx="3610">
                  <c:v>4.9972000000000003E-2</c:v>
                </c:pt>
                <c:pt idx="3611">
                  <c:v>4.9619000000000003E-2</c:v>
                </c:pt>
                <c:pt idx="3612">
                  <c:v>4.9269E-2</c:v>
                </c:pt>
                <c:pt idx="3613">
                  <c:v>4.8924000000000002E-2</c:v>
                </c:pt>
                <c:pt idx="3614">
                  <c:v>4.8585999999999997E-2</c:v>
                </c:pt>
                <c:pt idx="3615">
                  <c:v>4.8252999999999997E-2</c:v>
                </c:pt>
                <c:pt idx="3616">
                  <c:v>4.7925000000000002E-2</c:v>
                </c:pt>
                <c:pt idx="3617">
                  <c:v>4.7601999999999998E-2</c:v>
                </c:pt>
                <c:pt idx="3618">
                  <c:v>4.7282999999999999E-2</c:v>
                </c:pt>
                <c:pt idx="3619">
                  <c:v>4.6967000000000002E-2</c:v>
                </c:pt>
                <c:pt idx="3620">
                  <c:v>4.6656000000000003E-2</c:v>
                </c:pt>
                <c:pt idx="3621">
                  <c:v>4.6350000000000002E-2</c:v>
                </c:pt>
                <c:pt idx="3622">
                  <c:v>4.6049E-2</c:v>
                </c:pt>
                <c:pt idx="3623">
                  <c:v>4.5753000000000002E-2</c:v>
                </c:pt>
                <c:pt idx="3624">
                  <c:v>4.5463000000000003E-2</c:v>
                </c:pt>
                <c:pt idx="3625">
                  <c:v>4.5178000000000003E-2</c:v>
                </c:pt>
                <c:pt idx="3626">
                  <c:v>4.4898E-2</c:v>
                </c:pt>
                <c:pt idx="3627">
                  <c:v>4.4621000000000001E-2</c:v>
                </c:pt>
                <c:pt idx="3628">
                  <c:v>4.4347999999999999E-2</c:v>
                </c:pt>
                <c:pt idx="3629">
                  <c:v>4.4077999999999999E-2</c:v>
                </c:pt>
                <c:pt idx="3630">
                  <c:v>4.3811999999999997E-2</c:v>
                </c:pt>
                <c:pt idx="3631">
                  <c:v>4.3548000000000003E-2</c:v>
                </c:pt>
                <c:pt idx="3632">
                  <c:v>4.3288E-2</c:v>
                </c:pt>
                <c:pt idx="3633">
                  <c:v>4.3032000000000001E-2</c:v>
                </c:pt>
                <c:pt idx="3634">
                  <c:v>4.2777999999999997E-2</c:v>
                </c:pt>
                <c:pt idx="3635">
                  <c:v>4.2527000000000002E-2</c:v>
                </c:pt>
                <c:pt idx="3636">
                  <c:v>4.2278000000000003E-2</c:v>
                </c:pt>
                <c:pt idx="3637">
                  <c:v>4.2032E-2</c:v>
                </c:pt>
                <c:pt idx="3638">
                  <c:v>4.1785999999999997E-2</c:v>
                </c:pt>
                <c:pt idx="3639">
                  <c:v>4.1542999999999997E-2</c:v>
                </c:pt>
                <c:pt idx="3640">
                  <c:v>4.1300000000000003E-2</c:v>
                </c:pt>
                <c:pt idx="3641">
                  <c:v>4.1059999999999999E-2</c:v>
                </c:pt>
                <c:pt idx="3642">
                  <c:v>4.0822999999999998E-2</c:v>
                </c:pt>
                <c:pt idx="3643">
                  <c:v>4.0586999999999998E-2</c:v>
                </c:pt>
                <c:pt idx="3644">
                  <c:v>4.0355000000000002E-2</c:v>
                </c:pt>
                <c:pt idx="3645">
                  <c:v>4.0125000000000001E-2</c:v>
                </c:pt>
                <c:pt idx="3646">
                  <c:v>3.9898999999999997E-2</c:v>
                </c:pt>
                <c:pt idx="3647">
                  <c:v>3.9675000000000002E-2</c:v>
                </c:pt>
                <c:pt idx="3648">
                  <c:v>3.9454000000000003E-2</c:v>
                </c:pt>
                <c:pt idx="3649">
                  <c:v>3.9234999999999999E-2</c:v>
                </c:pt>
                <c:pt idx="3650">
                  <c:v>3.9017999999999997E-2</c:v>
                </c:pt>
                <c:pt idx="3651">
                  <c:v>3.8802000000000003E-2</c:v>
                </c:pt>
                <c:pt idx="3652">
                  <c:v>3.8587000000000003E-2</c:v>
                </c:pt>
                <c:pt idx="3653">
                  <c:v>3.8372999999999997E-2</c:v>
                </c:pt>
                <c:pt idx="3654">
                  <c:v>3.8158999999999998E-2</c:v>
                </c:pt>
                <c:pt idx="3655">
                  <c:v>3.7945E-2</c:v>
                </c:pt>
                <c:pt idx="3656">
                  <c:v>3.7731000000000001E-2</c:v>
                </c:pt>
                <c:pt idx="3657">
                  <c:v>3.7518000000000003E-2</c:v>
                </c:pt>
                <c:pt idx="3658">
                  <c:v>3.7304999999999998E-2</c:v>
                </c:pt>
                <c:pt idx="3659">
                  <c:v>3.7093000000000001E-2</c:v>
                </c:pt>
                <c:pt idx="3660">
                  <c:v>3.6880000000000003E-2</c:v>
                </c:pt>
                <c:pt idx="3661">
                  <c:v>3.6667999999999999E-2</c:v>
                </c:pt>
                <c:pt idx="3662">
                  <c:v>3.6455000000000001E-2</c:v>
                </c:pt>
                <c:pt idx="3663">
                  <c:v>3.6242000000000003E-2</c:v>
                </c:pt>
                <c:pt idx="3664">
                  <c:v>3.603E-2</c:v>
                </c:pt>
                <c:pt idx="3665">
                  <c:v>3.5819999999999998E-2</c:v>
                </c:pt>
                <c:pt idx="3666">
                  <c:v>3.5611999999999998E-2</c:v>
                </c:pt>
                <c:pt idx="3667">
                  <c:v>3.5406E-2</c:v>
                </c:pt>
                <c:pt idx="3668">
                  <c:v>3.5201999999999997E-2</c:v>
                </c:pt>
                <c:pt idx="3669">
                  <c:v>3.5001999999999998E-2</c:v>
                </c:pt>
                <c:pt idx="3670">
                  <c:v>3.4803000000000001E-2</c:v>
                </c:pt>
                <c:pt idx="3671">
                  <c:v>3.4608E-2</c:v>
                </c:pt>
                <c:pt idx="3672">
                  <c:v>3.4414E-2</c:v>
                </c:pt>
                <c:pt idx="3673">
                  <c:v>3.4222000000000002E-2</c:v>
                </c:pt>
                <c:pt idx="3674">
                  <c:v>3.4032E-2</c:v>
                </c:pt>
                <c:pt idx="3675">
                  <c:v>3.3843999999999999E-2</c:v>
                </c:pt>
                <c:pt idx="3676">
                  <c:v>3.3655999999999998E-2</c:v>
                </c:pt>
                <c:pt idx="3677">
                  <c:v>3.347E-2</c:v>
                </c:pt>
                <c:pt idx="3678">
                  <c:v>3.3285000000000002E-2</c:v>
                </c:pt>
                <c:pt idx="3679">
                  <c:v>3.3100999999999998E-2</c:v>
                </c:pt>
                <c:pt idx="3680">
                  <c:v>3.2917000000000002E-2</c:v>
                </c:pt>
                <c:pt idx="3681">
                  <c:v>3.2735E-2</c:v>
                </c:pt>
                <c:pt idx="3682">
                  <c:v>3.2554E-2</c:v>
                </c:pt>
                <c:pt idx="3683">
                  <c:v>3.2372999999999999E-2</c:v>
                </c:pt>
                <c:pt idx="3684">
                  <c:v>3.2192999999999999E-2</c:v>
                </c:pt>
                <c:pt idx="3685">
                  <c:v>3.2011999999999999E-2</c:v>
                </c:pt>
                <c:pt idx="3686">
                  <c:v>3.1833E-2</c:v>
                </c:pt>
                <c:pt idx="3687">
                  <c:v>3.1654000000000002E-2</c:v>
                </c:pt>
                <c:pt idx="3688">
                  <c:v>3.1475999999999997E-2</c:v>
                </c:pt>
                <c:pt idx="3689">
                  <c:v>3.1299E-2</c:v>
                </c:pt>
                <c:pt idx="3690">
                  <c:v>3.1123000000000001E-2</c:v>
                </c:pt>
                <c:pt idx="3691">
                  <c:v>3.0946999999999999E-2</c:v>
                </c:pt>
                <c:pt idx="3692">
                  <c:v>3.0771E-2</c:v>
                </c:pt>
                <c:pt idx="3693">
                  <c:v>3.0595000000000001E-2</c:v>
                </c:pt>
                <c:pt idx="3694">
                  <c:v>3.0418000000000001E-2</c:v>
                </c:pt>
                <c:pt idx="3695">
                  <c:v>3.0241000000000001E-2</c:v>
                </c:pt>
                <c:pt idx="3696">
                  <c:v>3.0061999999999998E-2</c:v>
                </c:pt>
                <c:pt idx="3697">
                  <c:v>2.9884000000000001E-2</c:v>
                </c:pt>
                <c:pt idx="3698">
                  <c:v>2.9706E-2</c:v>
                </c:pt>
                <c:pt idx="3699">
                  <c:v>2.9529E-2</c:v>
                </c:pt>
                <c:pt idx="3700">
                  <c:v>2.9354999999999999E-2</c:v>
                </c:pt>
                <c:pt idx="3701">
                  <c:v>2.9182E-2</c:v>
                </c:pt>
                <c:pt idx="3702">
                  <c:v>2.9010999999999999E-2</c:v>
                </c:pt>
                <c:pt idx="3703">
                  <c:v>2.8843000000000001E-2</c:v>
                </c:pt>
                <c:pt idx="3704">
                  <c:v>2.8676E-2</c:v>
                </c:pt>
                <c:pt idx="3705">
                  <c:v>2.8511000000000002E-2</c:v>
                </c:pt>
                <c:pt idx="3706">
                  <c:v>2.8346E-2</c:v>
                </c:pt>
                <c:pt idx="3707">
                  <c:v>2.8181999999999999E-2</c:v>
                </c:pt>
                <c:pt idx="3708">
                  <c:v>2.8018000000000001E-2</c:v>
                </c:pt>
                <c:pt idx="3709">
                  <c:v>2.7855000000000001E-2</c:v>
                </c:pt>
                <c:pt idx="3710">
                  <c:v>2.7692999999999999E-2</c:v>
                </c:pt>
                <c:pt idx="3711">
                  <c:v>2.7532999999999998E-2</c:v>
                </c:pt>
                <c:pt idx="3712">
                  <c:v>2.7373000000000001E-2</c:v>
                </c:pt>
                <c:pt idx="3713">
                  <c:v>2.7213999999999999E-2</c:v>
                </c:pt>
                <c:pt idx="3714">
                  <c:v>2.7054999999999999E-2</c:v>
                </c:pt>
                <c:pt idx="3715">
                  <c:v>2.6894999999999999E-2</c:v>
                </c:pt>
                <c:pt idx="3716">
                  <c:v>2.6735999999999999E-2</c:v>
                </c:pt>
                <c:pt idx="3717">
                  <c:v>2.6575999999999999E-2</c:v>
                </c:pt>
                <c:pt idx="3718">
                  <c:v>2.6417E-2</c:v>
                </c:pt>
                <c:pt idx="3719">
                  <c:v>2.6258E-2</c:v>
                </c:pt>
                <c:pt idx="3720">
                  <c:v>2.6100999999999999E-2</c:v>
                </c:pt>
                <c:pt idx="3721">
                  <c:v>2.5944999999999999E-2</c:v>
                </c:pt>
                <c:pt idx="3722">
                  <c:v>2.579E-2</c:v>
                </c:pt>
                <c:pt idx="3723">
                  <c:v>2.5637E-2</c:v>
                </c:pt>
                <c:pt idx="3724">
                  <c:v>2.5484E-2</c:v>
                </c:pt>
                <c:pt idx="3725">
                  <c:v>2.5333000000000001E-2</c:v>
                </c:pt>
                <c:pt idx="3726">
                  <c:v>2.5183000000000001E-2</c:v>
                </c:pt>
                <c:pt idx="3727">
                  <c:v>2.5034000000000001E-2</c:v>
                </c:pt>
                <c:pt idx="3728">
                  <c:v>2.4885000000000001E-2</c:v>
                </c:pt>
                <c:pt idx="3729">
                  <c:v>2.4736999999999999E-2</c:v>
                </c:pt>
                <c:pt idx="3730">
                  <c:v>2.4590000000000001E-2</c:v>
                </c:pt>
                <c:pt idx="3731">
                  <c:v>2.4442999999999999E-2</c:v>
                </c:pt>
                <c:pt idx="3732">
                  <c:v>2.4296999999999999E-2</c:v>
                </c:pt>
                <c:pt idx="3733">
                  <c:v>2.4152E-2</c:v>
                </c:pt>
                <c:pt idx="3734">
                  <c:v>2.4008000000000002E-2</c:v>
                </c:pt>
                <c:pt idx="3735">
                  <c:v>2.3864E-2</c:v>
                </c:pt>
                <c:pt idx="3736">
                  <c:v>2.3719E-2</c:v>
                </c:pt>
                <c:pt idx="3737">
                  <c:v>2.3574999999999999E-2</c:v>
                </c:pt>
                <c:pt idx="3738">
                  <c:v>2.3428999999999998E-2</c:v>
                </c:pt>
                <c:pt idx="3739">
                  <c:v>2.3283000000000002E-2</c:v>
                </c:pt>
                <c:pt idx="3740">
                  <c:v>2.3136E-2</c:v>
                </c:pt>
                <c:pt idx="3741">
                  <c:v>2.2987E-2</c:v>
                </c:pt>
                <c:pt idx="3742">
                  <c:v>2.2837E-2</c:v>
                </c:pt>
                <c:pt idx="3743">
                  <c:v>2.2688E-2</c:v>
                </c:pt>
                <c:pt idx="3744">
                  <c:v>2.2537999999999999E-2</c:v>
                </c:pt>
                <c:pt idx="3745">
                  <c:v>2.2388000000000002E-2</c:v>
                </c:pt>
                <c:pt idx="3746">
                  <c:v>2.2238999999999998E-2</c:v>
                </c:pt>
                <c:pt idx="3747">
                  <c:v>2.2089000000000001E-2</c:v>
                </c:pt>
                <c:pt idx="3748">
                  <c:v>2.1940000000000001E-2</c:v>
                </c:pt>
                <c:pt idx="3749">
                  <c:v>2.1791999999999999E-2</c:v>
                </c:pt>
                <c:pt idx="3750">
                  <c:v>2.1644E-2</c:v>
                </c:pt>
                <c:pt idx="3751">
                  <c:v>2.1496999999999999E-2</c:v>
                </c:pt>
                <c:pt idx="3752">
                  <c:v>2.1350000000000001E-2</c:v>
                </c:pt>
                <c:pt idx="3753">
                  <c:v>2.1204000000000001E-2</c:v>
                </c:pt>
                <c:pt idx="3754">
                  <c:v>2.1059000000000001E-2</c:v>
                </c:pt>
                <c:pt idx="3755">
                  <c:v>2.0913000000000001E-2</c:v>
                </c:pt>
                <c:pt idx="3756">
                  <c:v>2.0767999999999998E-2</c:v>
                </c:pt>
                <c:pt idx="3757">
                  <c:v>2.0622000000000001E-2</c:v>
                </c:pt>
                <c:pt idx="3758">
                  <c:v>2.0476000000000001E-2</c:v>
                </c:pt>
                <c:pt idx="3759">
                  <c:v>2.0329E-2</c:v>
                </c:pt>
                <c:pt idx="3760">
                  <c:v>2.0181000000000001E-2</c:v>
                </c:pt>
                <c:pt idx="3761">
                  <c:v>2.0032999999999999E-2</c:v>
                </c:pt>
                <c:pt idx="3762">
                  <c:v>1.9886999999999998E-2</c:v>
                </c:pt>
                <c:pt idx="3763">
                  <c:v>1.9741000000000002E-2</c:v>
                </c:pt>
                <c:pt idx="3764">
                  <c:v>1.9595999999999999E-2</c:v>
                </c:pt>
                <c:pt idx="3765">
                  <c:v>1.9452000000000001E-2</c:v>
                </c:pt>
                <c:pt idx="3766">
                  <c:v>1.9307999999999999E-2</c:v>
                </c:pt>
                <c:pt idx="3767">
                  <c:v>1.9165000000000001E-2</c:v>
                </c:pt>
                <c:pt idx="3768">
                  <c:v>1.9023000000000002E-2</c:v>
                </c:pt>
                <c:pt idx="3769">
                  <c:v>1.8880999999999998E-2</c:v>
                </c:pt>
                <c:pt idx="3770">
                  <c:v>1.8741000000000001E-2</c:v>
                </c:pt>
                <c:pt idx="3771">
                  <c:v>1.8602E-2</c:v>
                </c:pt>
                <c:pt idx="3772">
                  <c:v>1.8464000000000001E-2</c:v>
                </c:pt>
                <c:pt idx="3773">
                  <c:v>1.8328000000000001E-2</c:v>
                </c:pt>
                <c:pt idx="3774">
                  <c:v>1.8192E-2</c:v>
                </c:pt>
                <c:pt idx="3775">
                  <c:v>1.8058000000000001E-2</c:v>
                </c:pt>
                <c:pt idx="3776">
                  <c:v>1.7923000000000001E-2</c:v>
                </c:pt>
                <c:pt idx="3777">
                  <c:v>1.7788999999999999E-2</c:v>
                </c:pt>
                <c:pt idx="3778">
                  <c:v>1.7656000000000002E-2</c:v>
                </c:pt>
                <c:pt idx="3779">
                  <c:v>1.7521999999999999E-2</c:v>
                </c:pt>
                <c:pt idx="3780">
                  <c:v>1.7389000000000002E-2</c:v>
                </c:pt>
                <c:pt idx="3781">
                  <c:v>1.7257000000000002E-2</c:v>
                </c:pt>
                <c:pt idx="3782">
                  <c:v>1.7125999999999999E-2</c:v>
                </c:pt>
                <c:pt idx="3783">
                  <c:v>1.6996000000000001E-2</c:v>
                </c:pt>
                <c:pt idx="3784">
                  <c:v>1.6867E-2</c:v>
                </c:pt>
                <c:pt idx="3785">
                  <c:v>1.6740000000000001E-2</c:v>
                </c:pt>
                <c:pt idx="3786">
                  <c:v>1.6611999999999998E-2</c:v>
                </c:pt>
                <c:pt idx="3787">
                  <c:v>1.6485E-2</c:v>
                </c:pt>
                <c:pt idx="3788">
                  <c:v>1.6358999999999999E-2</c:v>
                </c:pt>
                <c:pt idx="3789">
                  <c:v>1.6233000000000001E-2</c:v>
                </c:pt>
                <c:pt idx="3790">
                  <c:v>1.6107E-2</c:v>
                </c:pt>
                <c:pt idx="3791">
                  <c:v>1.5982E-2</c:v>
                </c:pt>
                <c:pt idx="3792">
                  <c:v>1.5857E-2</c:v>
                </c:pt>
                <c:pt idx="3793">
                  <c:v>1.5730999999999998E-2</c:v>
                </c:pt>
                <c:pt idx="3794">
                  <c:v>1.5606E-2</c:v>
                </c:pt>
                <c:pt idx="3795">
                  <c:v>1.5481E-2</c:v>
                </c:pt>
                <c:pt idx="3796">
                  <c:v>1.5356E-2</c:v>
                </c:pt>
                <c:pt idx="3797">
                  <c:v>1.5231E-2</c:v>
                </c:pt>
                <c:pt idx="3798">
                  <c:v>1.5107000000000001E-2</c:v>
                </c:pt>
                <c:pt idx="3799">
                  <c:v>1.4982000000000001E-2</c:v>
                </c:pt>
                <c:pt idx="3800">
                  <c:v>1.4855999999999999E-2</c:v>
                </c:pt>
                <c:pt idx="3801">
                  <c:v>1.473E-2</c:v>
                </c:pt>
                <c:pt idx="3802">
                  <c:v>1.4603E-2</c:v>
                </c:pt>
                <c:pt idx="3803">
                  <c:v>1.4475999999999999E-2</c:v>
                </c:pt>
                <c:pt idx="3804">
                  <c:v>1.435E-2</c:v>
                </c:pt>
                <c:pt idx="3805">
                  <c:v>1.4224000000000001E-2</c:v>
                </c:pt>
                <c:pt idx="3806">
                  <c:v>1.4097999999999999E-2</c:v>
                </c:pt>
                <c:pt idx="3807">
                  <c:v>1.3972999999999999E-2</c:v>
                </c:pt>
                <c:pt idx="3808">
                  <c:v>1.3847999999999999E-2</c:v>
                </c:pt>
                <c:pt idx="3809">
                  <c:v>1.3724E-2</c:v>
                </c:pt>
                <c:pt idx="3810">
                  <c:v>1.3599999999999999E-2</c:v>
                </c:pt>
                <c:pt idx="3811">
                  <c:v>1.3476999999999999E-2</c:v>
                </c:pt>
                <c:pt idx="3812">
                  <c:v>1.3353E-2</c:v>
                </c:pt>
                <c:pt idx="3813">
                  <c:v>1.3228999999999999E-2</c:v>
                </c:pt>
                <c:pt idx="3814">
                  <c:v>1.3105E-2</c:v>
                </c:pt>
                <c:pt idx="3815">
                  <c:v>1.2980999999999999E-2</c:v>
                </c:pt>
                <c:pt idx="3816">
                  <c:v>1.2857E-2</c:v>
                </c:pt>
                <c:pt idx="3817">
                  <c:v>1.2732E-2</c:v>
                </c:pt>
                <c:pt idx="3818">
                  <c:v>1.2605999999999999E-2</c:v>
                </c:pt>
                <c:pt idx="3819">
                  <c:v>1.2481000000000001E-2</c:v>
                </c:pt>
                <c:pt idx="3820">
                  <c:v>1.2356000000000001E-2</c:v>
                </c:pt>
                <c:pt idx="3821">
                  <c:v>1.2231000000000001E-2</c:v>
                </c:pt>
                <c:pt idx="3822">
                  <c:v>1.2108000000000001E-2</c:v>
                </c:pt>
                <c:pt idx="3823">
                  <c:v>1.1985000000000001E-2</c:v>
                </c:pt>
                <c:pt idx="3824">
                  <c:v>1.1864E-2</c:v>
                </c:pt>
                <c:pt idx="3825">
                  <c:v>1.1745E-2</c:v>
                </c:pt>
                <c:pt idx="3826">
                  <c:v>1.1625999999999999E-2</c:v>
                </c:pt>
                <c:pt idx="3827">
                  <c:v>1.1508000000000001E-2</c:v>
                </c:pt>
                <c:pt idx="3828">
                  <c:v>1.1391E-2</c:v>
                </c:pt>
                <c:pt idx="3829">
                  <c:v>1.1273999999999999E-2</c:v>
                </c:pt>
                <c:pt idx="3830">
                  <c:v>1.1158E-2</c:v>
                </c:pt>
                <c:pt idx="3831">
                  <c:v>1.1043000000000001E-2</c:v>
                </c:pt>
                <c:pt idx="3832">
                  <c:v>1.0928999999999999E-2</c:v>
                </c:pt>
                <c:pt idx="3833">
                  <c:v>1.0815E-2</c:v>
                </c:pt>
                <c:pt idx="3834">
                  <c:v>1.0701E-2</c:v>
                </c:pt>
                <c:pt idx="3835">
                  <c:v>1.0588E-2</c:v>
                </c:pt>
                <c:pt idx="3836">
                  <c:v>1.0475999999999999E-2</c:v>
                </c:pt>
                <c:pt idx="3837">
                  <c:v>1.0364E-2</c:v>
                </c:pt>
                <c:pt idx="3838">
                  <c:v>1.0253E-2</c:v>
                </c:pt>
                <c:pt idx="3839">
                  <c:v>1.0142999999999999E-2</c:v>
                </c:pt>
                <c:pt idx="3840">
                  <c:v>1.0033E-2</c:v>
                </c:pt>
                <c:pt idx="3841">
                  <c:v>9.9231000000000007E-3</c:v>
                </c:pt>
                <c:pt idx="3842">
                  <c:v>9.8139999999999998E-3</c:v>
                </c:pt>
                <c:pt idx="3843">
                  <c:v>9.7050999999999995E-3</c:v>
                </c:pt>
                <c:pt idx="3844">
                  <c:v>9.5961999999999992E-3</c:v>
                </c:pt>
                <c:pt idx="3845">
                  <c:v>9.4874999999999994E-3</c:v>
                </c:pt>
                <c:pt idx="3846">
                  <c:v>9.3792000000000007E-3</c:v>
                </c:pt>
                <c:pt idx="3847">
                  <c:v>9.2717000000000008E-3</c:v>
                </c:pt>
                <c:pt idx="3848">
                  <c:v>9.1655E-3</c:v>
                </c:pt>
                <c:pt idx="3849">
                  <c:v>9.0605000000000008E-3</c:v>
                </c:pt>
                <c:pt idx="3850">
                  <c:v>8.9567999999999991E-3</c:v>
                </c:pt>
                <c:pt idx="3851">
                  <c:v>8.8543000000000007E-3</c:v>
                </c:pt>
                <c:pt idx="3852">
                  <c:v>8.7530999999999998E-3</c:v>
                </c:pt>
                <c:pt idx="3853">
                  <c:v>8.6528999999999998E-3</c:v>
                </c:pt>
                <c:pt idx="3854">
                  <c:v>8.5536999999999992E-3</c:v>
                </c:pt>
                <c:pt idx="3855">
                  <c:v>8.4554000000000001E-3</c:v>
                </c:pt>
                <c:pt idx="3856">
                  <c:v>8.3580000000000008E-3</c:v>
                </c:pt>
                <c:pt idx="3857">
                  <c:v>8.2614000000000003E-3</c:v>
                </c:pt>
                <c:pt idx="3858">
                  <c:v>8.1653999999999997E-3</c:v>
                </c:pt>
                <c:pt idx="3859">
                  <c:v>8.0701999999999996E-3</c:v>
                </c:pt>
                <c:pt idx="3860">
                  <c:v>7.9755E-3</c:v>
                </c:pt>
                <c:pt idx="3861">
                  <c:v>7.8816000000000008E-3</c:v>
                </c:pt>
                <c:pt idx="3862">
                  <c:v>7.7884E-3</c:v>
                </c:pt>
                <c:pt idx="3863">
                  <c:v>7.6958E-3</c:v>
                </c:pt>
                <c:pt idx="3864">
                  <c:v>7.6033999999999997E-3</c:v>
                </c:pt>
                <c:pt idx="3865">
                  <c:v>7.5112E-3</c:v>
                </c:pt>
                <c:pt idx="3866">
                  <c:v>7.4197000000000004E-3</c:v>
                </c:pt>
                <c:pt idx="3867">
                  <c:v>7.3289000000000002E-3</c:v>
                </c:pt>
                <c:pt idx="3868">
                  <c:v>7.2388000000000001E-3</c:v>
                </c:pt>
                <c:pt idx="3869">
                  <c:v>7.1495999999999999E-3</c:v>
                </c:pt>
                <c:pt idx="3870">
                  <c:v>7.0613999999999998E-3</c:v>
                </c:pt>
                <c:pt idx="3871">
                  <c:v>6.9740999999999996E-3</c:v>
                </c:pt>
                <c:pt idx="3872">
                  <c:v>6.8878000000000003E-3</c:v>
                </c:pt>
                <c:pt idx="3873">
                  <c:v>6.8025000000000004E-3</c:v>
                </c:pt>
                <c:pt idx="3874">
                  <c:v>6.7184999999999996E-3</c:v>
                </c:pt>
                <c:pt idx="3875">
                  <c:v>6.6359000000000001E-3</c:v>
                </c:pt>
                <c:pt idx="3876">
                  <c:v>6.5548999999999998E-3</c:v>
                </c:pt>
                <c:pt idx="3877">
                  <c:v>6.4754000000000001E-3</c:v>
                </c:pt>
                <c:pt idx="3878">
                  <c:v>6.3971999999999996E-3</c:v>
                </c:pt>
                <c:pt idx="3879">
                  <c:v>6.3204000000000003E-3</c:v>
                </c:pt>
                <c:pt idx="3880">
                  <c:v>6.2448E-3</c:v>
                </c:pt>
                <c:pt idx="3881">
                  <c:v>6.1703000000000001E-3</c:v>
                </c:pt>
                <c:pt idx="3882">
                  <c:v>6.0965999999999998E-3</c:v>
                </c:pt>
                <c:pt idx="3883">
                  <c:v>6.0235000000000002E-3</c:v>
                </c:pt>
                <c:pt idx="3884">
                  <c:v>5.9509999999999997E-3</c:v>
                </c:pt>
                <c:pt idx="3885">
                  <c:v>5.8789999999999997E-3</c:v>
                </c:pt>
                <c:pt idx="3886">
                  <c:v>5.8078000000000001E-3</c:v>
                </c:pt>
                <c:pt idx="3887">
                  <c:v>5.7372999999999999E-3</c:v>
                </c:pt>
                <c:pt idx="3888">
                  <c:v>5.6676000000000001E-3</c:v>
                </c:pt>
                <c:pt idx="3889">
                  <c:v>5.5985999999999996E-3</c:v>
                </c:pt>
                <c:pt idx="3890">
                  <c:v>5.5304999999999998E-3</c:v>
                </c:pt>
                <c:pt idx="3891">
                  <c:v>5.4631999999999997E-3</c:v>
                </c:pt>
                <c:pt idx="3892">
                  <c:v>5.3968000000000002E-3</c:v>
                </c:pt>
                <c:pt idx="3893">
                  <c:v>5.3312999999999998E-3</c:v>
                </c:pt>
                <c:pt idx="3894">
                  <c:v>5.2665000000000003E-3</c:v>
                </c:pt>
                <c:pt idx="3895">
                  <c:v>5.2024999999999997E-3</c:v>
                </c:pt>
                <c:pt idx="3896">
                  <c:v>5.1393000000000003E-3</c:v>
                </c:pt>
                <c:pt idx="3897">
                  <c:v>5.0768999999999996E-3</c:v>
                </c:pt>
                <c:pt idx="3898">
                  <c:v>5.0153999999999997E-3</c:v>
                </c:pt>
                <c:pt idx="3899">
                  <c:v>4.9544999999999997E-3</c:v>
                </c:pt>
                <c:pt idx="3900">
                  <c:v>4.8938999999999996E-3</c:v>
                </c:pt>
                <c:pt idx="3901">
                  <c:v>4.8336999999999998E-3</c:v>
                </c:pt>
                <c:pt idx="3902">
                  <c:v>4.7740999999999999E-3</c:v>
                </c:pt>
                <c:pt idx="3903">
                  <c:v>4.7150999999999998E-3</c:v>
                </c:pt>
                <c:pt idx="3904">
                  <c:v>4.6569000000000003E-3</c:v>
                </c:pt>
                <c:pt idx="3905">
                  <c:v>4.5995000000000003E-3</c:v>
                </c:pt>
                <c:pt idx="3906">
                  <c:v>4.5430000000000002E-3</c:v>
                </c:pt>
                <c:pt idx="3907">
                  <c:v>4.4873999999999999E-3</c:v>
                </c:pt>
                <c:pt idx="3908">
                  <c:v>4.4327000000000004E-3</c:v>
                </c:pt>
                <c:pt idx="3909">
                  <c:v>4.3791999999999998E-3</c:v>
                </c:pt>
                <c:pt idx="3910">
                  <c:v>4.3270000000000001E-3</c:v>
                </c:pt>
                <c:pt idx="3911">
                  <c:v>4.2760000000000003E-3</c:v>
                </c:pt>
                <c:pt idx="3912">
                  <c:v>4.2262999999999997E-3</c:v>
                </c:pt>
                <c:pt idx="3913">
                  <c:v>4.1779E-3</c:v>
                </c:pt>
                <c:pt idx="3914">
                  <c:v>4.1305999999999999E-3</c:v>
                </c:pt>
                <c:pt idx="3915">
                  <c:v>4.0844000000000002E-3</c:v>
                </c:pt>
                <c:pt idx="3916">
                  <c:v>4.0391999999999997E-3</c:v>
                </c:pt>
                <c:pt idx="3917">
                  <c:v>3.9947999999999997E-3</c:v>
                </c:pt>
                <c:pt idx="3918">
                  <c:v>3.9510999999999999E-3</c:v>
                </c:pt>
                <c:pt idx="3919">
                  <c:v>3.9081999999999997E-3</c:v>
                </c:pt>
                <c:pt idx="3920">
                  <c:v>3.8660000000000001E-3</c:v>
                </c:pt>
                <c:pt idx="3921">
                  <c:v>3.8245000000000002E-3</c:v>
                </c:pt>
                <c:pt idx="3922">
                  <c:v>3.7835999999999998E-3</c:v>
                </c:pt>
                <c:pt idx="3923">
                  <c:v>3.7433000000000002E-3</c:v>
                </c:pt>
                <c:pt idx="3924">
                  <c:v>3.7036E-3</c:v>
                </c:pt>
                <c:pt idx="3925">
                  <c:v>3.6646000000000001E-3</c:v>
                </c:pt>
                <c:pt idx="3926">
                  <c:v>3.6262999999999998E-3</c:v>
                </c:pt>
                <c:pt idx="3927">
                  <c:v>3.5885999999999999E-3</c:v>
                </c:pt>
                <c:pt idx="3928">
                  <c:v>3.5515E-3</c:v>
                </c:pt>
                <c:pt idx="3929">
                  <c:v>3.5149000000000001E-3</c:v>
                </c:pt>
                <c:pt idx="3930">
                  <c:v>3.4788000000000002E-3</c:v>
                </c:pt>
                <c:pt idx="3931">
                  <c:v>3.4429999999999999E-3</c:v>
                </c:pt>
                <c:pt idx="3932">
                  <c:v>3.4077000000000001E-3</c:v>
                </c:pt>
                <c:pt idx="3933">
                  <c:v>3.3727000000000002E-3</c:v>
                </c:pt>
                <c:pt idx="3934">
                  <c:v>3.3381000000000001E-3</c:v>
                </c:pt>
                <c:pt idx="3935">
                  <c:v>3.3038999999999998E-3</c:v>
                </c:pt>
                <c:pt idx="3936">
                  <c:v>3.2701000000000002E-3</c:v>
                </c:pt>
                <c:pt idx="3937">
                  <c:v>3.2366000000000001E-3</c:v>
                </c:pt>
                <c:pt idx="3938">
                  <c:v>3.2036999999999999E-3</c:v>
                </c:pt>
                <c:pt idx="3939">
                  <c:v>3.1714E-3</c:v>
                </c:pt>
                <c:pt idx="3940">
                  <c:v>3.1396000000000002E-3</c:v>
                </c:pt>
                <c:pt idx="3941">
                  <c:v>3.1085000000000002E-3</c:v>
                </c:pt>
                <c:pt idx="3942">
                  <c:v>3.0779000000000002E-3</c:v>
                </c:pt>
                <c:pt idx="3943">
                  <c:v>3.0477999999999998E-3</c:v>
                </c:pt>
                <c:pt idx="3944">
                  <c:v>3.0182E-3</c:v>
                </c:pt>
                <c:pt idx="3945">
                  <c:v>2.9891000000000002E-3</c:v>
                </c:pt>
                <c:pt idx="3946">
                  <c:v>2.9605999999999999E-3</c:v>
                </c:pt>
                <c:pt idx="3947">
                  <c:v>2.9325000000000002E-3</c:v>
                </c:pt>
                <c:pt idx="3948">
                  <c:v>2.905E-3</c:v>
                </c:pt>
                <c:pt idx="3949">
                  <c:v>2.8779000000000001E-3</c:v>
                </c:pt>
                <c:pt idx="3950">
                  <c:v>2.8511999999999999E-3</c:v>
                </c:pt>
                <c:pt idx="3951">
                  <c:v>2.8249E-3</c:v>
                </c:pt>
                <c:pt idx="3952">
                  <c:v>2.7989999999999998E-3</c:v>
                </c:pt>
                <c:pt idx="3953">
                  <c:v>2.7734000000000001E-3</c:v>
                </c:pt>
                <c:pt idx="3954">
                  <c:v>2.7480999999999998E-3</c:v>
                </c:pt>
                <c:pt idx="3955">
                  <c:v>2.7231999999999998E-3</c:v>
                </c:pt>
                <c:pt idx="3956">
                  <c:v>2.6985999999999998E-3</c:v>
                </c:pt>
                <c:pt idx="3957">
                  <c:v>2.6744999999999998E-3</c:v>
                </c:pt>
                <c:pt idx="3958">
                  <c:v>2.6508E-3</c:v>
                </c:pt>
                <c:pt idx="3959">
                  <c:v>2.6273999999999998E-3</c:v>
                </c:pt>
                <c:pt idx="3960">
                  <c:v>2.6045E-3</c:v>
                </c:pt>
                <c:pt idx="3961">
                  <c:v>2.5818E-3</c:v>
                </c:pt>
                <c:pt idx="3962">
                  <c:v>2.5595000000000001E-3</c:v>
                </c:pt>
                <c:pt idx="3963">
                  <c:v>2.5376000000000001E-3</c:v>
                </c:pt>
                <c:pt idx="3964">
                  <c:v>2.5162000000000001E-3</c:v>
                </c:pt>
                <c:pt idx="3965">
                  <c:v>2.4951999999999999E-3</c:v>
                </c:pt>
                <c:pt idx="3966">
                  <c:v>2.4746999999999998E-3</c:v>
                </c:pt>
                <c:pt idx="3967">
                  <c:v>2.4547000000000002E-3</c:v>
                </c:pt>
                <c:pt idx="3968">
                  <c:v>2.4350999999999999E-3</c:v>
                </c:pt>
                <c:pt idx="3969">
                  <c:v>2.4158000000000001E-3</c:v>
                </c:pt>
                <c:pt idx="3970">
                  <c:v>2.3969E-3</c:v>
                </c:pt>
                <c:pt idx="3971">
                  <c:v>2.3784000000000001E-3</c:v>
                </c:pt>
                <c:pt idx="3972">
                  <c:v>2.3603000000000001E-3</c:v>
                </c:pt>
                <c:pt idx="3973">
                  <c:v>2.3425E-3</c:v>
                </c:pt>
                <c:pt idx="3974">
                  <c:v>2.3251000000000001E-3</c:v>
                </c:pt>
                <c:pt idx="3975">
                  <c:v>2.3078999999999999E-3</c:v>
                </c:pt>
                <c:pt idx="3976">
                  <c:v>2.2910000000000001E-3</c:v>
                </c:pt>
                <c:pt idx="3977">
                  <c:v>2.2742999999999999E-3</c:v>
                </c:pt>
                <c:pt idx="3978">
                  <c:v>2.2577999999999999E-3</c:v>
                </c:pt>
                <c:pt idx="3979">
                  <c:v>2.2415E-3</c:v>
                </c:pt>
                <c:pt idx="3980">
                  <c:v>2.2255E-3</c:v>
                </c:pt>
                <c:pt idx="3981">
                  <c:v>2.2098E-3</c:v>
                </c:pt>
                <c:pt idx="3982">
                  <c:v>2.1944999999999998E-3</c:v>
                </c:pt>
                <c:pt idx="3983">
                  <c:v>2.1794000000000002E-3</c:v>
                </c:pt>
                <c:pt idx="3984">
                  <c:v>4.3854999999999998E-2</c:v>
                </c:pt>
                <c:pt idx="3985">
                  <c:v>6.1043E-2</c:v>
                </c:pt>
                <c:pt idx="3986">
                  <c:v>6.3363000000000003E-2</c:v>
                </c:pt>
                <c:pt idx="3987">
                  <c:v>6.2959000000000001E-2</c:v>
                </c:pt>
                <c:pt idx="3988">
                  <c:v>6.2561000000000005E-2</c:v>
                </c:pt>
                <c:pt idx="3989">
                  <c:v>6.2170999999999997E-2</c:v>
                </c:pt>
                <c:pt idx="3990">
                  <c:v>6.5457000000000001E-2</c:v>
                </c:pt>
                <c:pt idx="3991">
                  <c:v>7.5301000000000007E-2</c:v>
                </c:pt>
                <c:pt idx="3992">
                  <c:v>7.4840000000000004E-2</c:v>
                </c:pt>
                <c:pt idx="3993">
                  <c:v>7.4385000000000007E-2</c:v>
                </c:pt>
                <c:pt idx="3994">
                  <c:v>7.3935000000000001E-2</c:v>
                </c:pt>
                <c:pt idx="3995">
                  <c:v>7.349E-2</c:v>
                </c:pt>
                <c:pt idx="3996">
                  <c:v>7.3050000000000004E-2</c:v>
                </c:pt>
                <c:pt idx="3997">
                  <c:v>7.2612999999999997E-2</c:v>
                </c:pt>
                <c:pt idx="3998">
                  <c:v>7.2180999999999995E-2</c:v>
                </c:pt>
                <c:pt idx="3999">
                  <c:v>7.1753999999999998E-2</c:v>
                </c:pt>
                <c:pt idx="4000">
                  <c:v>7.1332999999999994E-2</c:v>
                </c:pt>
                <c:pt idx="4001">
                  <c:v>7.0917999999999995E-2</c:v>
                </c:pt>
                <c:pt idx="4002">
                  <c:v>7.0510000000000003E-2</c:v>
                </c:pt>
                <c:pt idx="4003">
                  <c:v>0.13247</c:v>
                </c:pt>
                <c:pt idx="4004">
                  <c:v>0.22711999999999999</c:v>
                </c:pt>
                <c:pt idx="4005">
                  <c:v>0.26479999999999998</c:v>
                </c:pt>
                <c:pt idx="4006">
                  <c:v>0.26325999999999999</c:v>
                </c:pt>
                <c:pt idx="4007">
                  <c:v>0.26174999999999998</c:v>
                </c:pt>
                <c:pt idx="4008">
                  <c:v>0.26024999999999998</c:v>
                </c:pt>
                <c:pt idx="4009">
                  <c:v>0.25877</c:v>
                </c:pt>
                <c:pt idx="4010">
                  <c:v>0.25729999999999997</c:v>
                </c:pt>
                <c:pt idx="4011">
                  <c:v>0.25585999999999998</c:v>
                </c:pt>
                <c:pt idx="4012">
                  <c:v>0.25441999999999998</c:v>
                </c:pt>
                <c:pt idx="4013">
                  <c:v>0.25301000000000001</c:v>
                </c:pt>
                <c:pt idx="4014">
                  <c:v>0.25161</c:v>
                </c:pt>
                <c:pt idx="4015">
                  <c:v>0.25022</c:v>
                </c:pt>
                <c:pt idx="4016">
                  <c:v>0.24884999999999999</c:v>
                </c:pt>
              </c:numCache>
            </c:numRef>
          </c:yVal>
          <c:smooth val="1"/>
          <c:extLst>
            <c:ext xmlns:c16="http://schemas.microsoft.com/office/drawing/2014/chart" uri="{C3380CC4-5D6E-409C-BE32-E72D297353CC}">
              <c16:uniqueId val="{00000000-64C7-4E97-9BB0-1AA2CE200F81}"/>
            </c:ext>
          </c:extLst>
        </c:ser>
        <c:ser>
          <c:idx val="1"/>
          <c:order val="1"/>
          <c:tx>
            <c:v>Scenario 2</c:v>
          </c:tx>
          <c:spPr>
            <a:ln w="22225" cap="rnd">
              <a:solidFill>
                <a:srgbClr val="FFC000"/>
              </a:solidFill>
              <a:prstDash val="dash"/>
              <a:round/>
            </a:ln>
            <a:effectLst/>
          </c:spPr>
          <c:marker>
            <c:symbol val="none"/>
          </c:marker>
          <c:xVal>
            <c:numRef>
              <c:f>Precipitacionn!$B$4:$B$4021</c:f>
              <c:numCache>
                <c:formatCode>m/d/yyyy</c:formatCode>
                <c:ptCount val="4018"/>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numCache>
            </c:numRef>
          </c:xVal>
          <c:yVal>
            <c:numRef>
              <c:f>Precipitacionn!$V$4:$V$4020</c:f>
              <c:numCache>
                <c:formatCode>0.00</c:formatCode>
                <c:ptCount val="40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1.4192E-16</c:v>
                </c:pt>
                <c:pt idx="91">
                  <c:v>1.4610000000000001E-15</c:v>
                </c:pt>
                <c:pt idx="92">
                  <c:v>6.9649E-15</c:v>
                </c:pt>
                <c:pt idx="93">
                  <c:v>2.2382000000000001E-14</c:v>
                </c:pt>
                <c:pt idx="94">
                  <c:v>5.8190000000000002E-14</c:v>
                </c:pt>
                <c:pt idx="95">
                  <c:v>1.3376E-13</c:v>
                </c:pt>
                <c:pt idx="96">
                  <c:v>2.8153999999999998E-13</c:v>
                </c:pt>
                <c:pt idx="97">
                  <c:v>5.4339999999999999E-13</c:v>
                </c:pt>
                <c:pt idx="98">
                  <c:v>9.7271999999999992E-13</c:v>
                </c:pt>
                <c:pt idx="99">
                  <c:v>1.6323E-12</c:v>
                </c:pt>
                <c:pt idx="100">
                  <c:v>2.5842999999999998E-12</c:v>
                </c:pt>
                <c:pt idx="101">
                  <c:v>3.8973000000000004E-12</c:v>
                </c:pt>
                <c:pt idx="102">
                  <c:v>5.6510000000000001E-12</c:v>
                </c:pt>
                <c:pt idx="103">
                  <c:v>7.9454999999999992E-12</c:v>
                </c:pt>
                <c:pt idx="104">
                  <c:v>1.0935000000000001E-11</c:v>
                </c:pt>
                <c:pt idx="105">
                  <c:v>1.4817999999999999E-11</c:v>
                </c:pt>
                <c:pt idx="106">
                  <c:v>1.9726000000000001E-11</c:v>
                </c:pt>
                <c:pt idx="107">
                  <c:v>2.583E-11</c:v>
                </c:pt>
                <c:pt idx="108">
                  <c:v>3.3320000000000001E-11</c:v>
                </c:pt>
                <c:pt idx="109">
                  <c:v>4.2384000000000002E-11</c:v>
                </c:pt>
                <c:pt idx="110">
                  <c:v>5.3286000000000002E-11</c:v>
                </c:pt>
                <c:pt idx="111">
                  <c:v>6.6224999999999996E-11</c:v>
                </c:pt>
                <c:pt idx="112">
                  <c:v>8.1476000000000004E-11</c:v>
                </c:pt>
                <c:pt idx="113">
                  <c:v>9.9486999999999997E-11</c:v>
                </c:pt>
                <c:pt idx="114">
                  <c:v>1.2070999999999999E-10</c:v>
                </c:pt>
                <c:pt idx="115">
                  <c:v>1.458E-10</c:v>
                </c:pt>
                <c:pt idx="116">
                  <c:v>1.7546999999999999E-10</c:v>
                </c:pt>
                <c:pt idx="117">
                  <c:v>2.1042999999999999E-10</c:v>
                </c:pt>
                <c:pt idx="118">
                  <c:v>2.5121E-10</c:v>
                </c:pt>
                <c:pt idx="119">
                  <c:v>2.9847999999999999E-10</c:v>
                </c:pt>
                <c:pt idx="120">
                  <c:v>3.5321000000000001E-10</c:v>
                </c:pt>
                <c:pt idx="121">
                  <c:v>4.1679000000000002E-10</c:v>
                </c:pt>
                <c:pt idx="122">
                  <c:v>4.9046999999999996E-10</c:v>
                </c:pt>
                <c:pt idx="123">
                  <c:v>5.7470999999999997E-10</c:v>
                </c:pt>
                <c:pt idx="124">
                  <c:v>6.6982999999999995E-10</c:v>
                </c:pt>
                <c:pt idx="125">
                  <c:v>7.7764000000000002E-10</c:v>
                </c:pt>
                <c:pt idx="126">
                  <c:v>9.0041999999999998E-10</c:v>
                </c:pt>
                <c:pt idx="127">
                  <c:v>1.0411000000000001E-9</c:v>
                </c:pt>
                <c:pt idx="128">
                  <c:v>1.2003000000000001E-9</c:v>
                </c:pt>
                <c:pt idx="129">
                  <c:v>1.3774E-9</c:v>
                </c:pt>
                <c:pt idx="130">
                  <c:v>1.5731000000000001E-9</c:v>
                </c:pt>
                <c:pt idx="131">
                  <c:v>1.7886E-9</c:v>
                </c:pt>
                <c:pt idx="132">
                  <c:v>2.0266E-9</c:v>
                </c:pt>
                <c:pt idx="133">
                  <c:v>2.2913000000000001E-9</c:v>
                </c:pt>
                <c:pt idx="134">
                  <c:v>2.5870999999999999E-9</c:v>
                </c:pt>
                <c:pt idx="135">
                  <c:v>2.9210000000000001E-9</c:v>
                </c:pt>
                <c:pt idx="136">
                  <c:v>3.3012000000000001E-9</c:v>
                </c:pt>
                <c:pt idx="137">
                  <c:v>3.7425999999999999E-9</c:v>
                </c:pt>
                <c:pt idx="138">
                  <c:v>4.2551999999999999E-9</c:v>
                </c:pt>
                <c:pt idx="139">
                  <c:v>4.8531999999999997E-9</c:v>
                </c:pt>
                <c:pt idx="140">
                  <c:v>5.5467999999999999E-9</c:v>
                </c:pt>
                <c:pt idx="141">
                  <c:v>6.3447999999999998E-9</c:v>
                </c:pt>
                <c:pt idx="142">
                  <c:v>7.2321000000000003E-9</c:v>
                </c:pt>
                <c:pt idx="143">
                  <c:v>8.1933999999999994E-9</c:v>
                </c:pt>
                <c:pt idx="144">
                  <c:v>9.2296000000000005E-9</c:v>
                </c:pt>
                <c:pt idx="145">
                  <c:v>1.0362E-8</c:v>
                </c:pt>
                <c:pt idx="146">
                  <c:v>1.1633000000000001E-8</c:v>
                </c:pt>
                <c:pt idx="147">
                  <c:v>1.3100999999999999E-8</c:v>
                </c:pt>
                <c:pt idx="148">
                  <c:v>1.4817E-8</c:v>
                </c:pt>
                <c:pt idx="149">
                  <c:v>1.6773000000000001E-8</c:v>
                </c:pt>
                <c:pt idx="150">
                  <c:v>1.89E-8</c:v>
                </c:pt>
                <c:pt idx="151">
                  <c:v>2.1162999999999999E-8</c:v>
                </c:pt>
                <c:pt idx="152">
                  <c:v>2.3565E-8</c:v>
                </c:pt>
                <c:pt idx="153">
                  <c:v>2.6124E-8</c:v>
                </c:pt>
                <c:pt idx="154">
                  <c:v>2.8877999999999999E-8</c:v>
                </c:pt>
                <c:pt idx="155">
                  <c:v>3.1883000000000002E-8</c:v>
                </c:pt>
                <c:pt idx="156">
                  <c:v>3.5169000000000002E-8</c:v>
                </c:pt>
                <c:pt idx="157">
                  <c:v>3.8763000000000001E-8</c:v>
                </c:pt>
                <c:pt idx="158">
                  <c:v>4.2668000000000002E-8</c:v>
                </c:pt>
                <c:pt idx="159">
                  <c:v>4.6876000000000002E-8</c:v>
                </c:pt>
                <c:pt idx="160">
                  <c:v>5.1404000000000002E-8</c:v>
                </c:pt>
                <c:pt idx="161">
                  <c:v>5.6282000000000001E-8</c:v>
                </c:pt>
                <c:pt idx="162">
                  <c:v>6.1493999999999995E-8</c:v>
                </c:pt>
                <c:pt idx="163">
                  <c:v>6.7066E-8</c:v>
                </c:pt>
                <c:pt idx="164">
                  <c:v>7.3062999999999997E-8</c:v>
                </c:pt>
                <c:pt idx="165">
                  <c:v>7.9549000000000006E-8</c:v>
                </c:pt>
                <c:pt idx="166">
                  <c:v>8.6603999999999999E-8</c:v>
                </c:pt>
                <c:pt idx="167">
                  <c:v>9.4395000000000006E-8</c:v>
                </c:pt>
                <c:pt idx="168">
                  <c:v>1.0306E-7</c:v>
                </c:pt>
                <c:pt idx="169">
                  <c:v>1.1274E-7</c:v>
                </c:pt>
                <c:pt idx="170">
                  <c:v>1.2354999999999999E-7</c:v>
                </c:pt>
                <c:pt idx="171">
                  <c:v>1.3568999999999999E-7</c:v>
                </c:pt>
                <c:pt idx="172">
                  <c:v>1.4942E-7</c:v>
                </c:pt>
                <c:pt idx="173">
                  <c:v>1.6492E-7</c:v>
                </c:pt>
                <c:pt idx="174">
                  <c:v>1.8239999999999999E-7</c:v>
                </c:pt>
                <c:pt idx="175">
                  <c:v>2.0226000000000001E-7</c:v>
                </c:pt>
                <c:pt idx="176">
                  <c:v>2.2478999999999999E-7</c:v>
                </c:pt>
                <c:pt idx="177">
                  <c:v>2.5030000000000001E-7</c:v>
                </c:pt>
                <c:pt idx="178">
                  <c:v>2.7916000000000002E-7</c:v>
                </c:pt>
                <c:pt idx="179">
                  <c:v>3.1174000000000001E-7</c:v>
                </c:pt>
                <c:pt idx="180">
                  <c:v>3.4836999999999999E-7</c:v>
                </c:pt>
                <c:pt idx="181">
                  <c:v>3.8976999999999998E-7</c:v>
                </c:pt>
                <c:pt idx="182">
                  <c:v>4.3626000000000002E-7</c:v>
                </c:pt>
                <c:pt idx="183">
                  <c:v>4.8861000000000003E-7</c:v>
                </c:pt>
                <c:pt idx="184">
                  <c:v>5.4692999999999999E-7</c:v>
                </c:pt>
                <c:pt idx="185">
                  <c:v>6.1139000000000002E-7</c:v>
                </c:pt>
                <c:pt idx="186">
                  <c:v>6.8156000000000002E-7</c:v>
                </c:pt>
                <c:pt idx="187">
                  <c:v>7.5723000000000001E-7</c:v>
                </c:pt>
                <c:pt idx="188">
                  <c:v>8.3875999999999997E-7</c:v>
                </c:pt>
                <c:pt idx="189">
                  <c:v>9.2701000000000004E-7</c:v>
                </c:pt>
                <c:pt idx="190">
                  <c:v>1.0227E-6</c:v>
                </c:pt>
                <c:pt idx="191">
                  <c:v>1.1261999999999999E-6</c:v>
                </c:pt>
                <c:pt idx="192">
                  <c:v>1.2383000000000001E-6</c:v>
                </c:pt>
                <c:pt idx="193">
                  <c:v>1.3592E-6</c:v>
                </c:pt>
                <c:pt idx="194">
                  <c:v>1.4898999999999999E-6</c:v>
                </c:pt>
                <c:pt idx="195">
                  <c:v>1.6312999999999999E-6</c:v>
                </c:pt>
                <c:pt idx="196">
                  <c:v>1.7836E-6</c:v>
                </c:pt>
                <c:pt idx="197">
                  <c:v>1.9468999999999999E-6</c:v>
                </c:pt>
                <c:pt idx="198">
                  <c:v>2.1212999999999999E-6</c:v>
                </c:pt>
                <c:pt idx="199">
                  <c:v>2.3068000000000001E-6</c:v>
                </c:pt>
                <c:pt idx="200">
                  <c:v>2.5017999999999999E-6</c:v>
                </c:pt>
                <c:pt idx="201">
                  <c:v>2.7057000000000002E-6</c:v>
                </c:pt>
                <c:pt idx="202">
                  <c:v>2.9193999999999999E-6</c:v>
                </c:pt>
                <c:pt idx="203">
                  <c:v>3.1431E-6</c:v>
                </c:pt>
                <c:pt idx="204">
                  <c:v>3.3766999999999998E-6</c:v>
                </c:pt>
                <c:pt idx="205">
                  <c:v>3.6215E-6</c:v>
                </c:pt>
                <c:pt idx="206">
                  <c:v>3.8767999999999999E-6</c:v>
                </c:pt>
                <c:pt idx="207">
                  <c:v>4.1413999999999999E-6</c:v>
                </c:pt>
                <c:pt idx="208">
                  <c:v>4.4135000000000002E-6</c:v>
                </c:pt>
                <c:pt idx="209">
                  <c:v>4.6931E-6</c:v>
                </c:pt>
                <c:pt idx="210">
                  <c:v>4.9834999999999998E-6</c:v>
                </c:pt>
                <c:pt idx="211">
                  <c:v>5.2850000000000002E-6</c:v>
                </c:pt>
                <c:pt idx="212">
                  <c:v>5.5963000000000001E-6</c:v>
                </c:pt>
                <c:pt idx="213">
                  <c:v>5.9151999999999997E-6</c:v>
                </c:pt>
                <c:pt idx="214">
                  <c:v>6.241E-6</c:v>
                </c:pt>
                <c:pt idx="215">
                  <c:v>6.5725000000000002E-6</c:v>
                </c:pt>
                <c:pt idx="216">
                  <c:v>6.9070000000000001E-6</c:v>
                </c:pt>
                <c:pt idx="217">
                  <c:v>7.2431000000000002E-6</c:v>
                </c:pt>
                <c:pt idx="218">
                  <c:v>7.5820000000000004E-6</c:v>
                </c:pt>
                <c:pt idx="219">
                  <c:v>7.9234999999999996E-6</c:v>
                </c:pt>
                <c:pt idx="220">
                  <c:v>8.2684000000000003E-6</c:v>
                </c:pt>
                <c:pt idx="221">
                  <c:v>8.6146000000000005E-6</c:v>
                </c:pt>
                <c:pt idx="222">
                  <c:v>8.9587999999999997E-6</c:v>
                </c:pt>
                <c:pt idx="223">
                  <c:v>9.2995999999999999E-6</c:v>
                </c:pt>
                <c:pt idx="224">
                  <c:v>9.6369999999999994E-6</c:v>
                </c:pt>
                <c:pt idx="225">
                  <c:v>9.9720000000000004E-6</c:v>
                </c:pt>
                <c:pt idx="226">
                  <c:v>1.0309000000000001E-5</c:v>
                </c:pt>
                <c:pt idx="227">
                  <c:v>1.0648E-5</c:v>
                </c:pt>
                <c:pt idx="228">
                  <c:v>1.0986E-5</c:v>
                </c:pt>
                <c:pt idx="229">
                  <c:v>1.1317E-5</c:v>
                </c:pt>
                <c:pt idx="230">
                  <c:v>1.1644000000000001E-5</c:v>
                </c:pt>
                <c:pt idx="231">
                  <c:v>1.1966E-5</c:v>
                </c:pt>
                <c:pt idx="232">
                  <c:v>1.2284E-5</c:v>
                </c:pt>
                <c:pt idx="233">
                  <c:v>1.2598E-5</c:v>
                </c:pt>
                <c:pt idx="234">
                  <c:v>1.2908000000000001E-5</c:v>
                </c:pt>
                <c:pt idx="235">
                  <c:v>1.3217000000000001E-5</c:v>
                </c:pt>
                <c:pt idx="236">
                  <c:v>1.3531E-5</c:v>
                </c:pt>
                <c:pt idx="237">
                  <c:v>1.3851E-5</c:v>
                </c:pt>
                <c:pt idx="238">
                  <c:v>1.4173E-5</c:v>
                </c:pt>
                <c:pt idx="239">
                  <c:v>1.4494E-5</c:v>
                </c:pt>
                <c:pt idx="240">
                  <c:v>1.4816E-5</c:v>
                </c:pt>
                <c:pt idx="241">
                  <c:v>1.5136999999999999E-5</c:v>
                </c:pt>
                <c:pt idx="242">
                  <c:v>1.5452999999999999E-5</c:v>
                </c:pt>
                <c:pt idx="243">
                  <c:v>1.5764999999999999E-5</c:v>
                </c:pt>
                <c:pt idx="244">
                  <c:v>1.6072000000000001E-5</c:v>
                </c:pt>
                <c:pt idx="245">
                  <c:v>1.6376E-5</c:v>
                </c:pt>
                <c:pt idx="246">
                  <c:v>1.6679000000000001E-5</c:v>
                </c:pt>
                <c:pt idx="247">
                  <c:v>1.6977999999999999E-5</c:v>
                </c:pt>
                <c:pt idx="248">
                  <c:v>1.7269999999999999E-5</c:v>
                </c:pt>
                <c:pt idx="249">
                  <c:v>1.7555999999999999E-5</c:v>
                </c:pt>
                <c:pt idx="250">
                  <c:v>1.7833E-5</c:v>
                </c:pt>
                <c:pt idx="251">
                  <c:v>1.8104000000000001E-5</c:v>
                </c:pt>
                <c:pt idx="252">
                  <c:v>1.8369999999999999E-5</c:v>
                </c:pt>
                <c:pt idx="253">
                  <c:v>1.8626000000000001E-5</c:v>
                </c:pt>
                <c:pt idx="254">
                  <c:v>1.8868999999999998E-5</c:v>
                </c:pt>
                <c:pt idx="255">
                  <c:v>1.91E-5</c:v>
                </c:pt>
                <c:pt idx="256">
                  <c:v>1.9317000000000002E-5</c:v>
                </c:pt>
                <c:pt idx="257">
                  <c:v>1.9519000000000001E-5</c:v>
                </c:pt>
                <c:pt idx="258">
                  <c:v>1.9709000000000001E-5</c:v>
                </c:pt>
                <c:pt idx="259">
                  <c:v>1.9890000000000001E-5</c:v>
                </c:pt>
                <c:pt idx="260">
                  <c:v>2.0066999999999999E-5</c:v>
                </c:pt>
                <c:pt idx="261">
                  <c:v>2.0239999999999999E-5</c:v>
                </c:pt>
                <c:pt idx="262">
                  <c:v>2.0407999999999998E-5</c:v>
                </c:pt>
                <c:pt idx="263">
                  <c:v>2.0571999999999999E-5</c:v>
                </c:pt>
                <c:pt idx="264">
                  <c:v>2.0732000000000001E-5</c:v>
                </c:pt>
                <c:pt idx="265">
                  <c:v>2.0886999999999998E-5</c:v>
                </c:pt>
                <c:pt idx="266">
                  <c:v>2.1036999999999999E-5</c:v>
                </c:pt>
                <c:pt idx="267">
                  <c:v>2.1183E-5</c:v>
                </c:pt>
                <c:pt idx="268">
                  <c:v>2.1324000000000001E-5</c:v>
                </c:pt>
                <c:pt idx="269">
                  <c:v>2.1458999999999999E-5</c:v>
                </c:pt>
                <c:pt idx="270">
                  <c:v>2.1588999999999999E-5</c:v>
                </c:pt>
                <c:pt idx="271">
                  <c:v>2.1719E-5</c:v>
                </c:pt>
                <c:pt idx="272">
                  <c:v>2.1849999999999999E-5</c:v>
                </c:pt>
                <c:pt idx="273">
                  <c:v>2.1984000000000002E-5</c:v>
                </c:pt>
                <c:pt idx="274">
                  <c:v>2.2120000000000002E-5</c:v>
                </c:pt>
                <c:pt idx="275">
                  <c:v>2.2257999999999999E-5</c:v>
                </c:pt>
                <c:pt idx="276">
                  <c:v>2.2395000000000002E-5</c:v>
                </c:pt>
                <c:pt idx="277">
                  <c:v>2.2527999999999998E-5</c:v>
                </c:pt>
                <c:pt idx="278">
                  <c:v>2.2657E-5</c:v>
                </c:pt>
                <c:pt idx="279">
                  <c:v>2.2781000000000001E-5</c:v>
                </c:pt>
                <c:pt idx="280">
                  <c:v>2.2901E-5</c:v>
                </c:pt>
                <c:pt idx="281">
                  <c:v>2.3017999999999999E-5</c:v>
                </c:pt>
                <c:pt idx="282">
                  <c:v>2.3132000000000001E-5</c:v>
                </c:pt>
                <c:pt idx="283">
                  <c:v>2.3244E-5</c:v>
                </c:pt>
                <c:pt idx="284">
                  <c:v>2.3354999999999999E-5</c:v>
                </c:pt>
                <c:pt idx="285">
                  <c:v>2.3462E-5</c:v>
                </c:pt>
                <c:pt idx="286">
                  <c:v>2.3561999999999999E-5</c:v>
                </c:pt>
                <c:pt idx="287">
                  <c:v>2.3655E-5</c:v>
                </c:pt>
                <c:pt idx="288">
                  <c:v>2.3742000000000001E-5</c:v>
                </c:pt>
                <c:pt idx="289">
                  <c:v>2.3825E-5</c:v>
                </c:pt>
                <c:pt idx="290">
                  <c:v>2.3906000000000001E-5</c:v>
                </c:pt>
                <c:pt idx="291">
                  <c:v>2.3983999999999999E-5</c:v>
                </c:pt>
                <c:pt idx="292">
                  <c:v>2.406E-5</c:v>
                </c:pt>
                <c:pt idx="293">
                  <c:v>2.4134E-5</c:v>
                </c:pt>
                <c:pt idx="294">
                  <c:v>2.4209000000000001E-5</c:v>
                </c:pt>
                <c:pt idx="295">
                  <c:v>2.4284999999999999E-5</c:v>
                </c:pt>
                <c:pt idx="296">
                  <c:v>2.4363999999999999E-5</c:v>
                </c:pt>
                <c:pt idx="297">
                  <c:v>2.4448E-5</c:v>
                </c:pt>
                <c:pt idx="298">
                  <c:v>2.4535000000000001E-5</c:v>
                </c:pt>
                <c:pt idx="299">
                  <c:v>2.4624999999999999E-5</c:v>
                </c:pt>
                <c:pt idx="300">
                  <c:v>2.4719000000000002E-5</c:v>
                </c:pt>
                <c:pt idx="301">
                  <c:v>2.4817E-5</c:v>
                </c:pt>
                <c:pt idx="302">
                  <c:v>2.4919999999999999E-5</c:v>
                </c:pt>
                <c:pt idx="303">
                  <c:v>2.5026999999999999E-5</c:v>
                </c:pt>
                <c:pt idx="304">
                  <c:v>2.5134999999999999E-5</c:v>
                </c:pt>
                <c:pt idx="305">
                  <c:v>2.5238000000000001E-5</c:v>
                </c:pt>
                <c:pt idx="306">
                  <c:v>2.5333E-5</c:v>
                </c:pt>
                <c:pt idx="307">
                  <c:v>4.4103000000000001E-5</c:v>
                </c:pt>
                <c:pt idx="308">
                  <c:v>4.4323999999999998E-5</c:v>
                </c:pt>
                <c:pt idx="309">
                  <c:v>4.4523E-5</c:v>
                </c:pt>
                <c:pt idx="310">
                  <c:v>0.26391999999999999</c:v>
                </c:pt>
                <c:pt idx="311">
                  <c:v>0.36281999999999998</c:v>
                </c:pt>
                <c:pt idx="312">
                  <c:v>0.35975000000000001</c:v>
                </c:pt>
                <c:pt idx="313">
                  <c:v>0.35674</c:v>
                </c:pt>
                <c:pt idx="314">
                  <c:v>0.3538</c:v>
                </c:pt>
                <c:pt idx="315">
                  <c:v>0.35092000000000001</c:v>
                </c:pt>
                <c:pt idx="316">
                  <c:v>0.34809000000000001</c:v>
                </c:pt>
                <c:pt idx="317">
                  <c:v>0.34532000000000002</c:v>
                </c:pt>
                <c:pt idx="318">
                  <c:v>0.34260000000000002</c:v>
                </c:pt>
                <c:pt idx="319">
                  <c:v>0.33993000000000001</c:v>
                </c:pt>
                <c:pt idx="320">
                  <c:v>0.33732000000000001</c:v>
                </c:pt>
                <c:pt idx="321">
                  <c:v>0.33474999999999999</c:v>
                </c:pt>
                <c:pt idx="322">
                  <c:v>0.33223000000000003</c:v>
                </c:pt>
                <c:pt idx="323">
                  <c:v>0.32976</c:v>
                </c:pt>
                <c:pt idx="324">
                  <c:v>0.32732</c:v>
                </c:pt>
                <c:pt idx="325">
                  <c:v>0.32490999999999998</c:v>
                </c:pt>
                <c:pt idx="326">
                  <c:v>0.32252999999999998</c:v>
                </c:pt>
                <c:pt idx="327">
                  <c:v>0.32017000000000001</c:v>
                </c:pt>
                <c:pt idx="328">
                  <c:v>0.31784000000000001</c:v>
                </c:pt>
                <c:pt idx="329">
                  <c:v>0.31552000000000002</c:v>
                </c:pt>
                <c:pt idx="330">
                  <c:v>0.31323000000000001</c:v>
                </c:pt>
                <c:pt idx="331">
                  <c:v>0.31096000000000001</c:v>
                </c:pt>
                <c:pt idx="332">
                  <c:v>0.30873</c:v>
                </c:pt>
                <c:pt idx="333">
                  <c:v>0.30653000000000002</c:v>
                </c:pt>
                <c:pt idx="334">
                  <c:v>0.30436999999999997</c:v>
                </c:pt>
                <c:pt idx="335">
                  <c:v>0.30224000000000001</c:v>
                </c:pt>
                <c:pt idx="336">
                  <c:v>0.30014000000000002</c:v>
                </c:pt>
                <c:pt idx="337">
                  <c:v>0.29808000000000001</c:v>
                </c:pt>
                <c:pt idx="338">
                  <c:v>0.29604000000000003</c:v>
                </c:pt>
                <c:pt idx="339">
                  <c:v>0.29402</c:v>
                </c:pt>
                <c:pt idx="340">
                  <c:v>0.29203000000000001</c:v>
                </c:pt>
                <c:pt idx="341">
                  <c:v>0.29005999999999998</c:v>
                </c:pt>
                <c:pt idx="342">
                  <c:v>0.28811999999999999</c:v>
                </c:pt>
                <c:pt idx="343">
                  <c:v>0.28621000000000002</c:v>
                </c:pt>
                <c:pt idx="344">
                  <c:v>0.28433000000000003</c:v>
                </c:pt>
                <c:pt idx="345">
                  <c:v>0.28249999999999997</c:v>
                </c:pt>
                <c:pt idx="346">
                  <c:v>0.28070000000000001</c:v>
                </c:pt>
                <c:pt idx="347">
                  <c:v>0.27894999999999998</c:v>
                </c:pt>
                <c:pt idx="348">
                  <c:v>0.27722999999999998</c:v>
                </c:pt>
                <c:pt idx="349">
                  <c:v>0.27554000000000001</c:v>
                </c:pt>
                <c:pt idx="350">
                  <c:v>0.27388000000000001</c:v>
                </c:pt>
                <c:pt idx="351">
                  <c:v>0.27223999999999998</c:v>
                </c:pt>
                <c:pt idx="352">
                  <c:v>0.27062999999999998</c:v>
                </c:pt>
                <c:pt idx="353">
                  <c:v>0.27137</c:v>
                </c:pt>
                <c:pt idx="354">
                  <c:v>0.26979999999999998</c:v>
                </c:pt>
                <c:pt idx="355">
                  <c:v>0.26827000000000001</c:v>
                </c:pt>
                <c:pt idx="356">
                  <c:v>0.26676</c:v>
                </c:pt>
                <c:pt idx="357">
                  <c:v>0.26529000000000003</c:v>
                </c:pt>
                <c:pt idx="358">
                  <c:v>0.26384000000000002</c:v>
                </c:pt>
                <c:pt idx="359">
                  <c:v>0.26240999999999998</c:v>
                </c:pt>
                <c:pt idx="360">
                  <c:v>0.26100000000000001</c:v>
                </c:pt>
                <c:pt idx="361">
                  <c:v>0.25962000000000002</c:v>
                </c:pt>
                <c:pt idx="362">
                  <c:v>0.25824999999999998</c:v>
                </c:pt>
                <c:pt idx="363">
                  <c:v>0.25690000000000002</c:v>
                </c:pt>
                <c:pt idx="364">
                  <c:v>0.25557000000000002</c:v>
                </c:pt>
                <c:pt idx="365">
                  <c:v>0.25424000000000002</c:v>
                </c:pt>
                <c:pt idx="366">
                  <c:v>0.25291999999999998</c:v>
                </c:pt>
                <c:pt idx="367">
                  <c:v>0.25159999999999999</c:v>
                </c:pt>
                <c:pt idx="368">
                  <c:v>0.25028</c:v>
                </c:pt>
                <c:pt idx="369">
                  <c:v>0.24897</c:v>
                </c:pt>
                <c:pt idx="370">
                  <c:v>0.24765999999999999</c:v>
                </c:pt>
                <c:pt idx="371">
                  <c:v>0.24635000000000001</c:v>
                </c:pt>
                <c:pt idx="372">
                  <c:v>0.24504999999999999</c:v>
                </c:pt>
                <c:pt idx="373">
                  <c:v>0.24376</c:v>
                </c:pt>
                <c:pt idx="374">
                  <c:v>0.24248</c:v>
                </c:pt>
                <c:pt idx="375">
                  <c:v>0.2412</c:v>
                </c:pt>
                <c:pt idx="376">
                  <c:v>0.23993</c:v>
                </c:pt>
                <c:pt idx="377">
                  <c:v>0.23866000000000001</c:v>
                </c:pt>
                <c:pt idx="378">
                  <c:v>0.23741000000000001</c:v>
                </c:pt>
                <c:pt idx="379">
                  <c:v>0.23616000000000001</c:v>
                </c:pt>
                <c:pt idx="380">
                  <c:v>0.23493</c:v>
                </c:pt>
                <c:pt idx="381">
                  <c:v>0.23369999999999999</c:v>
                </c:pt>
                <c:pt idx="382">
                  <c:v>0.23247000000000001</c:v>
                </c:pt>
                <c:pt idx="383">
                  <c:v>0.23125000000000001</c:v>
                </c:pt>
                <c:pt idx="384">
                  <c:v>0.23003000000000001</c:v>
                </c:pt>
                <c:pt idx="385">
                  <c:v>0.22882</c:v>
                </c:pt>
                <c:pt idx="386">
                  <c:v>0.2276</c:v>
                </c:pt>
                <c:pt idx="387">
                  <c:v>0.22638</c:v>
                </c:pt>
                <c:pt idx="388">
                  <c:v>0.22517999999999999</c:v>
                </c:pt>
                <c:pt idx="389">
                  <c:v>0.22398000000000001</c:v>
                </c:pt>
                <c:pt idx="390">
                  <c:v>0.34411999999999998</c:v>
                </c:pt>
                <c:pt idx="391">
                  <c:v>0.34231</c:v>
                </c:pt>
                <c:pt idx="392">
                  <c:v>0.34053</c:v>
                </c:pt>
                <c:pt idx="393">
                  <c:v>0.33878999999999998</c:v>
                </c:pt>
                <c:pt idx="394">
                  <c:v>0.33706999999999998</c:v>
                </c:pt>
                <c:pt idx="395">
                  <c:v>0.33538000000000001</c:v>
                </c:pt>
                <c:pt idx="396">
                  <c:v>0.33371000000000001</c:v>
                </c:pt>
                <c:pt idx="397">
                  <c:v>0.33206000000000002</c:v>
                </c:pt>
                <c:pt idx="398">
                  <c:v>0.33043</c:v>
                </c:pt>
                <c:pt idx="399">
                  <c:v>0.34598000000000001</c:v>
                </c:pt>
                <c:pt idx="400">
                  <c:v>0.34427999999999997</c:v>
                </c:pt>
                <c:pt idx="401">
                  <c:v>0.34259000000000001</c:v>
                </c:pt>
                <c:pt idx="402">
                  <c:v>0.34089999999999998</c:v>
                </c:pt>
                <c:pt idx="403">
                  <c:v>0.35986000000000001</c:v>
                </c:pt>
                <c:pt idx="404">
                  <c:v>0.35832000000000003</c:v>
                </c:pt>
                <c:pt idx="405">
                  <c:v>0.35652</c:v>
                </c:pt>
                <c:pt idx="406">
                  <c:v>0.35471999999999998</c:v>
                </c:pt>
                <c:pt idx="407">
                  <c:v>0.35289999999999999</c:v>
                </c:pt>
                <c:pt idx="408">
                  <c:v>0.35105999999999998</c:v>
                </c:pt>
                <c:pt idx="409">
                  <c:v>0.34921000000000002</c:v>
                </c:pt>
                <c:pt idx="410">
                  <c:v>0.34733999999999998</c:v>
                </c:pt>
                <c:pt idx="411">
                  <c:v>0.34547</c:v>
                </c:pt>
                <c:pt idx="412">
                  <c:v>0.34358</c:v>
                </c:pt>
                <c:pt idx="413">
                  <c:v>0.3417</c:v>
                </c:pt>
                <c:pt idx="414">
                  <c:v>0.33981</c:v>
                </c:pt>
                <c:pt idx="415">
                  <c:v>0.33793000000000001</c:v>
                </c:pt>
                <c:pt idx="416">
                  <c:v>0.33606000000000003</c:v>
                </c:pt>
                <c:pt idx="417">
                  <c:v>0.33418999999999999</c:v>
                </c:pt>
                <c:pt idx="418">
                  <c:v>0.33234000000000002</c:v>
                </c:pt>
                <c:pt idx="419">
                  <c:v>0.33048</c:v>
                </c:pt>
                <c:pt idx="420">
                  <c:v>0.32862999999999998</c:v>
                </c:pt>
                <c:pt idx="421">
                  <c:v>0.32678000000000001</c:v>
                </c:pt>
                <c:pt idx="422">
                  <c:v>0.32493</c:v>
                </c:pt>
                <c:pt idx="423">
                  <c:v>0.32307999999999998</c:v>
                </c:pt>
                <c:pt idx="424">
                  <c:v>0.32121</c:v>
                </c:pt>
                <c:pt idx="425">
                  <c:v>0.31933</c:v>
                </c:pt>
                <c:pt idx="426">
                  <c:v>0.31742999999999999</c:v>
                </c:pt>
                <c:pt idx="427">
                  <c:v>0.31552000000000002</c:v>
                </c:pt>
                <c:pt idx="428">
                  <c:v>0.31358000000000003</c:v>
                </c:pt>
                <c:pt idx="429">
                  <c:v>0.31163000000000002</c:v>
                </c:pt>
                <c:pt idx="430">
                  <c:v>0.30967</c:v>
                </c:pt>
                <c:pt idx="431">
                  <c:v>0.30770999999999998</c:v>
                </c:pt>
                <c:pt idx="432">
                  <c:v>0.30575000000000002</c:v>
                </c:pt>
                <c:pt idx="433">
                  <c:v>0.30379</c:v>
                </c:pt>
                <c:pt idx="434">
                  <c:v>0.30182999999999999</c:v>
                </c:pt>
                <c:pt idx="435">
                  <c:v>0.29988999999999999</c:v>
                </c:pt>
                <c:pt idx="436">
                  <c:v>0.29796</c:v>
                </c:pt>
                <c:pt idx="437">
                  <c:v>0.29604999999999998</c:v>
                </c:pt>
                <c:pt idx="438">
                  <c:v>0.29416999999999999</c:v>
                </c:pt>
                <c:pt idx="439">
                  <c:v>0.2923</c:v>
                </c:pt>
                <c:pt idx="440">
                  <c:v>0.29044999999999999</c:v>
                </c:pt>
                <c:pt idx="441">
                  <c:v>0.28861999999999999</c:v>
                </c:pt>
                <c:pt idx="442">
                  <c:v>0.28678999999999999</c:v>
                </c:pt>
                <c:pt idx="443">
                  <c:v>0.28497</c:v>
                </c:pt>
                <c:pt idx="444">
                  <c:v>0.28316000000000002</c:v>
                </c:pt>
                <c:pt idx="445">
                  <c:v>0.28137000000000001</c:v>
                </c:pt>
                <c:pt idx="446">
                  <c:v>0.27959000000000001</c:v>
                </c:pt>
                <c:pt idx="447">
                  <c:v>0.27782000000000001</c:v>
                </c:pt>
                <c:pt idx="448">
                  <c:v>0.27606999999999998</c:v>
                </c:pt>
                <c:pt idx="449">
                  <c:v>0.27432000000000001</c:v>
                </c:pt>
                <c:pt idx="450">
                  <c:v>0.27257999999999999</c:v>
                </c:pt>
                <c:pt idx="451">
                  <c:v>0.27771000000000001</c:v>
                </c:pt>
                <c:pt idx="452">
                  <c:v>0.27595999999999998</c:v>
                </c:pt>
                <c:pt idx="453">
                  <c:v>0.27422999999999997</c:v>
                </c:pt>
                <c:pt idx="454">
                  <c:v>0.27251999999999998</c:v>
                </c:pt>
                <c:pt idx="455">
                  <c:v>0.27082000000000001</c:v>
                </c:pt>
                <c:pt idx="456">
                  <c:v>0.26912999999999998</c:v>
                </c:pt>
                <c:pt idx="457">
                  <c:v>0.26745000000000002</c:v>
                </c:pt>
                <c:pt idx="458">
                  <c:v>0.26578000000000002</c:v>
                </c:pt>
                <c:pt idx="459">
                  <c:v>0.26412000000000002</c:v>
                </c:pt>
                <c:pt idx="460">
                  <c:v>0.27189000000000002</c:v>
                </c:pt>
                <c:pt idx="461">
                  <c:v>0.28687000000000001</c:v>
                </c:pt>
                <c:pt idx="462">
                  <c:v>0.28509000000000001</c:v>
                </c:pt>
                <c:pt idx="463">
                  <c:v>0.28332000000000002</c:v>
                </c:pt>
                <c:pt idx="464">
                  <c:v>0.28158</c:v>
                </c:pt>
                <c:pt idx="465">
                  <c:v>0.27984999999999999</c:v>
                </c:pt>
                <c:pt idx="466">
                  <c:v>0.27812999999999999</c:v>
                </c:pt>
                <c:pt idx="467">
                  <c:v>0.27643000000000001</c:v>
                </c:pt>
                <c:pt idx="468">
                  <c:v>0.27473999999999998</c:v>
                </c:pt>
                <c:pt idx="469">
                  <c:v>0.27306999999999998</c:v>
                </c:pt>
                <c:pt idx="470">
                  <c:v>0.27141999999999999</c:v>
                </c:pt>
                <c:pt idx="471">
                  <c:v>0.26978000000000002</c:v>
                </c:pt>
                <c:pt idx="472">
                  <c:v>0.26816000000000001</c:v>
                </c:pt>
                <c:pt idx="473">
                  <c:v>0.26654</c:v>
                </c:pt>
                <c:pt idx="474">
                  <c:v>0.26491999999999999</c:v>
                </c:pt>
                <c:pt idx="475">
                  <c:v>0.26329000000000002</c:v>
                </c:pt>
                <c:pt idx="476">
                  <c:v>0.26166</c:v>
                </c:pt>
                <c:pt idx="477">
                  <c:v>0.26001000000000002</c:v>
                </c:pt>
                <c:pt idx="478">
                  <c:v>0.25835999999999998</c:v>
                </c:pt>
                <c:pt idx="479">
                  <c:v>0.25669999999999998</c:v>
                </c:pt>
                <c:pt idx="480">
                  <c:v>0.25502999999999998</c:v>
                </c:pt>
                <c:pt idx="481">
                  <c:v>0.25335999999999997</c:v>
                </c:pt>
                <c:pt idx="482">
                  <c:v>0.25169000000000002</c:v>
                </c:pt>
                <c:pt idx="483">
                  <c:v>0.25002999999999997</c:v>
                </c:pt>
                <c:pt idx="484">
                  <c:v>0.24836</c:v>
                </c:pt>
                <c:pt idx="485">
                  <c:v>0.2467</c:v>
                </c:pt>
                <c:pt idx="486">
                  <c:v>0.24504000000000001</c:v>
                </c:pt>
                <c:pt idx="487">
                  <c:v>0.24339</c:v>
                </c:pt>
                <c:pt idx="488">
                  <c:v>0.24174000000000001</c:v>
                </c:pt>
                <c:pt idx="489">
                  <c:v>0.24010000000000001</c:v>
                </c:pt>
                <c:pt idx="490">
                  <c:v>0.23846000000000001</c:v>
                </c:pt>
                <c:pt idx="491">
                  <c:v>0.23682</c:v>
                </c:pt>
                <c:pt idx="492">
                  <c:v>0.23516999999999999</c:v>
                </c:pt>
                <c:pt idx="493">
                  <c:v>0.23351</c:v>
                </c:pt>
                <c:pt idx="494">
                  <c:v>0.23183000000000001</c:v>
                </c:pt>
                <c:pt idx="495">
                  <c:v>0.23013</c:v>
                </c:pt>
                <c:pt idx="496">
                  <c:v>0.22841</c:v>
                </c:pt>
                <c:pt idx="497">
                  <c:v>0.22667000000000001</c:v>
                </c:pt>
                <c:pt idx="498">
                  <c:v>0.22491</c:v>
                </c:pt>
                <c:pt idx="499">
                  <c:v>0.22314999999999999</c:v>
                </c:pt>
                <c:pt idx="500">
                  <c:v>0.22139</c:v>
                </c:pt>
                <c:pt idx="501">
                  <c:v>0.21962999999999999</c:v>
                </c:pt>
                <c:pt idx="502">
                  <c:v>0.21787000000000001</c:v>
                </c:pt>
                <c:pt idx="503">
                  <c:v>0.21611</c:v>
                </c:pt>
                <c:pt idx="504">
                  <c:v>0.21435000000000001</c:v>
                </c:pt>
                <c:pt idx="505">
                  <c:v>0.21259</c:v>
                </c:pt>
                <c:pt idx="506">
                  <c:v>0.21084</c:v>
                </c:pt>
                <c:pt idx="507">
                  <c:v>0.20910000000000001</c:v>
                </c:pt>
                <c:pt idx="508">
                  <c:v>0.20737</c:v>
                </c:pt>
                <c:pt idx="509">
                  <c:v>0.20565</c:v>
                </c:pt>
                <c:pt idx="510">
                  <c:v>0.20393</c:v>
                </c:pt>
                <c:pt idx="511">
                  <c:v>0.20222000000000001</c:v>
                </c:pt>
                <c:pt idx="512">
                  <c:v>0.20050999999999999</c:v>
                </c:pt>
                <c:pt idx="513">
                  <c:v>0.19880999999999999</c:v>
                </c:pt>
                <c:pt idx="514">
                  <c:v>0.1971</c:v>
                </c:pt>
                <c:pt idx="515">
                  <c:v>0.19539000000000001</c:v>
                </c:pt>
                <c:pt idx="516">
                  <c:v>0.19367999999999999</c:v>
                </c:pt>
                <c:pt idx="517">
                  <c:v>0.19198000000000001</c:v>
                </c:pt>
                <c:pt idx="518">
                  <c:v>0.19026999999999999</c:v>
                </c:pt>
                <c:pt idx="519">
                  <c:v>0.18856999999999999</c:v>
                </c:pt>
                <c:pt idx="520">
                  <c:v>0.18687000000000001</c:v>
                </c:pt>
                <c:pt idx="521">
                  <c:v>0.18517</c:v>
                </c:pt>
                <c:pt idx="522">
                  <c:v>0.18348999999999999</c:v>
                </c:pt>
                <c:pt idx="523">
                  <c:v>0.18181</c:v>
                </c:pt>
                <c:pt idx="524">
                  <c:v>0.18013000000000001</c:v>
                </c:pt>
                <c:pt idx="525">
                  <c:v>0.17846000000000001</c:v>
                </c:pt>
                <c:pt idx="526">
                  <c:v>0.17679</c:v>
                </c:pt>
                <c:pt idx="527">
                  <c:v>0.17513999999999999</c:v>
                </c:pt>
                <c:pt idx="528">
                  <c:v>0.17349000000000001</c:v>
                </c:pt>
                <c:pt idx="529">
                  <c:v>0.17183999999999999</c:v>
                </c:pt>
                <c:pt idx="530">
                  <c:v>0.17019000000000001</c:v>
                </c:pt>
                <c:pt idx="531">
                  <c:v>0.16854</c:v>
                </c:pt>
                <c:pt idx="532">
                  <c:v>0.16689000000000001</c:v>
                </c:pt>
                <c:pt idx="533">
                  <c:v>0.16524</c:v>
                </c:pt>
                <c:pt idx="534">
                  <c:v>0.16359000000000001</c:v>
                </c:pt>
                <c:pt idx="535">
                  <c:v>0.16192999999999999</c:v>
                </c:pt>
                <c:pt idx="536">
                  <c:v>0.16028000000000001</c:v>
                </c:pt>
                <c:pt idx="537">
                  <c:v>0.15862000000000001</c:v>
                </c:pt>
                <c:pt idx="538">
                  <c:v>0.15698000000000001</c:v>
                </c:pt>
                <c:pt idx="539">
                  <c:v>0.15534999999999999</c:v>
                </c:pt>
                <c:pt idx="540">
                  <c:v>0.15372</c:v>
                </c:pt>
                <c:pt idx="541">
                  <c:v>0.15211</c:v>
                </c:pt>
                <c:pt idx="542">
                  <c:v>0.15051</c:v>
                </c:pt>
                <c:pt idx="543">
                  <c:v>0.14893000000000001</c:v>
                </c:pt>
                <c:pt idx="544">
                  <c:v>0.14737</c:v>
                </c:pt>
                <c:pt idx="545">
                  <c:v>0.14582000000000001</c:v>
                </c:pt>
                <c:pt idx="546">
                  <c:v>0.14427000000000001</c:v>
                </c:pt>
                <c:pt idx="547">
                  <c:v>0.14274000000000001</c:v>
                </c:pt>
                <c:pt idx="548">
                  <c:v>0.14122000000000001</c:v>
                </c:pt>
                <c:pt idx="549">
                  <c:v>0.13969999999999999</c:v>
                </c:pt>
                <c:pt idx="550">
                  <c:v>0.13819000000000001</c:v>
                </c:pt>
                <c:pt idx="551">
                  <c:v>0.13669000000000001</c:v>
                </c:pt>
                <c:pt idx="552">
                  <c:v>0.13519999999999999</c:v>
                </c:pt>
                <c:pt idx="553">
                  <c:v>0.13372000000000001</c:v>
                </c:pt>
                <c:pt idx="554">
                  <c:v>0.13225999999999999</c:v>
                </c:pt>
                <c:pt idx="555">
                  <c:v>0.13081000000000001</c:v>
                </c:pt>
                <c:pt idx="556">
                  <c:v>0.12937000000000001</c:v>
                </c:pt>
                <c:pt idx="557">
                  <c:v>0.12795999999999999</c:v>
                </c:pt>
                <c:pt idx="558">
                  <c:v>0.12655</c:v>
                </c:pt>
                <c:pt idx="559">
                  <c:v>0.12515999999999999</c:v>
                </c:pt>
                <c:pt idx="560">
                  <c:v>0.12379</c:v>
                </c:pt>
                <c:pt idx="561">
                  <c:v>0.12242</c:v>
                </c:pt>
                <c:pt idx="562">
                  <c:v>0.12107</c:v>
                </c:pt>
                <c:pt idx="563">
                  <c:v>0.11971999999999999</c:v>
                </c:pt>
                <c:pt idx="564">
                  <c:v>0.11838</c:v>
                </c:pt>
                <c:pt idx="565">
                  <c:v>0.11705</c:v>
                </c:pt>
                <c:pt idx="566">
                  <c:v>0.11573</c:v>
                </c:pt>
                <c:pt idx="567">
                  <c:v>0.11441</c:v>
                </c:pt>
                <c:pt idx="568">
                  <c:v>0.11311</c:v>
                </c:pt>
                <c:pt idx="569">
                  <c:v>0.11181000000000001</c:v>
                </c:pt>
                <c:pt idx="570">
                  <c:v>0.11051999999999999</c:v>
                </c:pt>
                <c:pt idx="571">
                  <c:v>0.10922999999999999</c:v>
                </c:pt>
                <c:pt idx="572">
                  <c:v>0.10795</c:v>
                </c:pt>
                <c:pt idx="573">
                  <c:v>0.10668</c:v>
                </c:pt>
                <c:pt idx="574">
                  <c:v>0.10543</c:v>
                </c:pt>
                <c:pt idx="575">
                  <c:v>0.10417</c:v>
                </c:pt>
                <c:pt idx="576">
                  <c:v>0.10292999999999999</c:v>
                </c:pt>
                <c:pt idx="577">
                  <c:v>0.1017</c:v>
                </c:pt>
                <c:pt idx="578">
                  <c:v>0.10047</c:v>
                </c:pt>
                <c:pt idx="579">
                  <c:v>9.9259E-2</c:v>
                </c:pt>
                <c:pt idx="580">
                  <c:v>9.8060999999999995E-2</c:v>
                </c:pt>
                <c:pt idx="581">
                  <c:v>9.6879000000000007E-2</c:v>
                </c:pt>
                <c:pt idx="582">
                  <c:v>9.5712000000000005E-2</c:v>
                </c:pt>
                <c:pt idx="583">
                  <c:v>9.4562999999999994E-2</c:v>
                </c:pt>
                <c:pt idx="584">
                  <c:v>9.3431E-2</c:v>
                </c:pt>
                <c:pt idx="585">
                  <c:v>9.2316999999999996E-2</c:v>
                </c:pt>
                <c:pt idx="586">
                  <c:v>9.1221999999999998E-2</c:v>
                </c:pt>
                <c:pt idx="587">
                  <c:v>9.0142E-2</c:v>
                </c:pt>
                <c:pt idx="588">
                  <c:v>8.9077000000000003E-2</c:v>
                </c:pt>
                <c:pt idx="589">
                  <c:v>8.8025000000000006E-2</c:v>
                </c:pt>
                <c:pt idx="590">
                  <c:v>8.6984000000000006E-2</c:v>
                </c:pt>
                <c:pt idx="591">
                  <c:v>8.5952000000000001E-2</c:v>
                </c:pt>
                <c:pt idx="592">
                  <c:v>8.4928000000000003E-2</c:v>
                </c:pt>
                <c:pt idx="593">
                  <c:v>8.3914000000000002E-2</c:v>
                </c:pt>
                <c:pt idx="594">
                  <c:v>8.2910999999999999E-2</c:v>
                </c:pt>
                <c:pt idx="595">
                  <c:v>8.1920000000000007E-2</c:v>
                </c:pt>
                <c:pt idx="596">
                  <c:v>8.0942E-2</c:v>
                </c:pt>
                <c:pt idx="597">
                  <c:v>7.9977999999999994E-2</c:v>
                </c:pt>
                <c:pt idx="598">
                  <c:v>7.9029000000000002E-2</c:v>
                </c:pt>
                <c:pt idx="599">
                  <c:v>7.8097E-2</c:v>
                </c:pt>
                <c:pt idx="600">
                  <c:v>7.7183000000000002E-2</c:v>
                </c:pt>
                <c:pt idx="601">
                  <c:v>7.6287999999999995E-2</c:v>
                </c:pt>
                <c:pt idx="602">
                  <c:v>7.5410000000000005E-2</c:v>
                </c:pt>
                <c:pt idx="603">
                  <c:v>7.4547000000000002E-2</c:v>
                </c:pt>
                <c:pt idx="604">
                  <c:v>7.3694999999999997E-2</c:v>
                </c:pt>
                <c:pt idx="605">
                  <c:v>7.2848999999999997E-2</c:v>
                </c:pt>
                <c:pt idx="606">
                  <c:v>7.2010000000000005E-2</c:v>
                </c:pt>
                <c:pt idx="607">
                  <c:v>7.1178000000000005E-2</c:v>
                </c:pt>
                <c:pt idx="608">
                  <c:v>7.0357000000000003E-2</c:v>
                </c:pt>
                <c:pt idx="609">
                  <c:v>6.9546999999999998E-2</c:v>
                </c:pt>
                <c:pt idx="610">
                  <c:v>6.8749000000000005E-2</c:v>
                </c:pt>
                <c:pt idx="611">
                  <c:v>6.7963999999999997E-2</c:v>
                </c:pt>
                <c:pt idx="612">
                  <c:v>6.7192000000000002E-2</c:v>
                </c:pt>
                <c:pt idx="613">
                  <c:v>6.6433000000000006E-2</c:v>
                </c:pt>
                <c:pt idx="614">
                  <c:v>6.5685999999999994E-2</c:v>
                </c:pt>
                <c:pt idx="615">
                  <c:v>6.4950999999999995E-2</c:v>
                </c:pt>
                <c:pt idx="616">
                  <c:v>6.4227000000000006E-2</c:v>
                </c:pt>
                <c:pt idx="617">
                  <c:v>6.3514000000000001E-2</c:v>
                </c:pt>
                <c:pt idx="618">
                  <c:v>6.2810000000000005E-2</c:v>
                </c:pt>
                <c:pt idx="619">
                  <c:v>6.2116999999999999E-2</c:v>
                </c:pt>
                <c:pt idx="620">
                  <c:v>6.1434000000000002E-2</c:v>
                </c:pt>
                <c:pt idx="621">
                  <c:v>6.5811999999999996E-2</c:v>
                </c:pt>
                <c:pt idx="622">
                  <c:v>6.5118999999999996E-2</c:v>
                </c:pt>
                <c:pt idx="623">
                  <c:v>6.4437999999999995E-2</c:v>
                </c:pt>
                <c:pt idx="624">
                  <c:v>6.3766000000000003E-2</c:v>
                </c:pt>
                <c:pt idx="625">
                  <c:v>6.3103000000000006E-2</c:v>
                </c:pt>
                <c:pt idx="626">
                  <c:v>6.2448999999999998E-2</c:v>
                </c:pt>
                <c:pt idx="627">
                  <c:v>6.1802999999999997E-2</c:v>
                </c:pt>
                <c:pt idx="628">
                  <c:v>7.0948999999999998E-2</c:v>
                </c:pt>
                <c:pt idx="629">
                  <c:v>7.5584999999999999E-2</c:v>
                </c:pt>
                <c:pt idx="630">
                  <c:v>7.4859999999999996E-2</c:v>
                </c:pt>
                <c:pt idx="631">
                  <c:v>7.4146000000000004E-2</c:v>
                </c:pt>
                <c:pt idx="632">
                  <c:v>7.3441000000000006E-2</c:v>
                </c:pt>
                <c:pt idx="633">
                  <c:v>7.2746000000000005E-2</c:v>
                </c:pt>
                <c:pt idx="634">
                  <c:v>7.2061E-2</c:v>
                </c:pt>
                <c:pt idx="635">
                  <c:v>7.1387999999999993E-2</c:v>
                </c:pt>
                <c:pt idx="636">
                  <c:v>7.0727999999999999E-2</c:v>
                </c:pt>
                <c:pt idx="637">
                  <c:v>7.0078000000000001E-2</c:v>
                </c:pt>
                <c:pt idx="638">
                  <c:v>6.9439000000000001E-2</c:v>
                </c:pt>
                <c:pt idx="639">
                  <c:v>6.8806999999999993E-2</c:v>
                </c:pt>
                <c:pt idx="640">
                  <c:v>6.8182000000000006E-2</c:v>
                </c:pt>
                <c:pt idx="641">
                  <c:v>6.7563999999999999E-2</c:v>
                </c:pt>
                <c:pt idx="642">
                  <c:v>6.6952999999999999E-2</c:v>
                </c:pt>
                <c:pt idx="643">
                  <c:v>6.6348000000000004E-2</c:v>
                </c:pt>
                <c:pt idx="644">
                  <c:v>6.5750000000000003E-2</c:v>
                </c:pt>
                <c:pt idx="645">
                  <c:v>6.5158999999999995E-2</c:v>
                </c:pt>
                <c:pt idx="646">
                  <c:v>6.4574999999999994E-2</c:v>
                </c:pt>
                <c:pt idx="647">
                  <c:v>6.3996999999999998E-2</c:v>
                </c:pt>
                <c:pt idx="648">
                  <c:v>0.11357</c:v>
                </c:pt>
                <c:pt idx="649">
                  <c:v>0.68215000000000003</c:v>
                </c:pt>
                <c:pt idx="650">
                  <c:v>0.67586000000000002</c:v>
                </c:pt>
                <c:pt idx="651">
                  <c:v>0.66971000000000003</c:v>
                </c:pt>
                <c:pt idx="652">
                  <c:v>0.66366999999999998</c:v>
                </c:pt>
                <c:pt idx="653">
                  <c:v>0.69211999999999996</c:v>
                </c:pt>
                <c:pt idx="654">
                  <c:v>0.68601000000000001</c:v>
                </c:pt>
                <c:pt idx="655">
                  <c:v>0.82577999999999996</c:v>
                </c:pt>
                <c:pt idx="656">
                  <c:v>0.81859000000000004</c:v>
                </c:pt>
                <c:pt idx="657">
                  <c:v>0.81152000000000002</c:v>
                </c:pt>
                <c:pt idx="658">
                  <c:v>0.80457000000000001</c:v>
                </c:pt>
                <c:pt idx="659">
                  <c:v>0.79773000000000005</c:v>
                </c:pt>
                <c:pt idx="660">
                  <c:v>0.79098000000000002</c:v>
                </c:pt>
                <c:pt idx="661">
                  <c:v>0.78432999999999997</c:v>
                </c:pt>
                <c:pt idx="662">
                  <c:v>0.99309999999999998</c:v>
                </c:pt>
                <c:pt idx="663">
                  <c:v>0.98482999999999998</c:v>
                </c:pt>
                <c:pt idx="664">
                  <c:v>0.97672000000000003</c:v>
                </c:pt>
                <c:pt idx="665">
                  <c:v>0.96877000000000002</c:v>
                </c:pt>
                <c:pt idx="666">
                  <c:v>0.96096999999999999</c:v>
                </c:pt>
                <c:pt idx="667">
                  <c:v>0.95331999999999995</c:v>
                </c:pt>
                <c:pt idx="668">
                  <c:v>0.94579000000000002</c:v>
                </c:pt>
                <c:pt idx="669">
                  <c:v>0.93838999999999995</c:v>
                </c:pt>
                <c:pt idx="670">
                  <c:v>0.93110999999999999</c:v>
                </c:pt>
                <c:pt idx="671">
                  <c:v>0.92396</c:v>
                </c:pt>
                <c:pt idx="672">
                  <c:v>0.91693000000000002</c:v>
                </c:pt>
                <c:pt idx="673">
                  <c:v>0.91003000000000001</c:v>
                </c:pt>
                <c:pt idx="674">
                  <c:v>0.90324000000000004</c:v>
                </c:pt>
                <c:pt idx="675">
                  <c:v>0.89656000000000002</c:v>
                </c:pt>
                <c:pt idx="676">
                  <c:v>0.88997000000000004</c:v>
                </c:pt>
                <c:pt idx="677">
                  <c:v>0.88346999999999998</c:v>
                </c:pt>
                <c:pt idx="678">
                  <c:v>0.87707000000000002</c:v>
                </c:pt>
                <c:pt idx="679">
                  <c:v>0.87075999999999998</c:v>
                </c:pt>
                <c:pt idx="680">
                  <c:v>0.86455000000000004</c:v>
                </c:pt>
                <c:pt idx="681">
                  <c:v>0.85843999999999998</c:v>
                </c:pt>
                <c:pt idx="682">
                  <c:v>0.85241</c:v>
                </c:pt>
                <c:pt idx="683">
                  <c:v>0.84646999999999994</c:v>
                </c:pt>
                <c:pt idx="684">
                  <c:v>0.84062999999999999</c:v>
                </c:pt>
                <c:pt idx="685">
                  <c:v>0.83489999999999998</c:v>
                </c:pt>
                <c:pt idx="686">
                  <c:v>0.82928999999999997</c:v>
                </c:pt>
                <c:pt idx="687">
                  <c:v>0.82377999999999996</c:v>
                </c:pt>
                <c:pt idx="688">
                  <c:v>0.81838</c:v>
                </c:pt>
                <c:pt idx="689">
                  <c:v>0.81306</c:v>
                </c:pt>
                <c:pt idx="690">
                  <c:v>0.80781000000000003</c:v>
                </c:pt>
                <c:pt idx="691">
                  <c:v>0.80262999999999995</c:v>
                </c:pt>
                <c:pt idx="692">
                  <c:v>0.79751000000000005</c:v>
                </c:pt>
                <c:pt idx="693">
                  <c:v>0.79246000000000005</c:v>
                </c:pt>
                <c:pt idx="694">
                  <c:v>0.78747999999999996</c:v>
                </c:pt>
                <c:pt idx="695">
                  <c:v>0.78256000000000003</c:v>
                </c:pt>
                <c:pt idx="696">
                  <c:v>0.77771999999999997</c:v>
                </c:pt>
                <c:pt idx="697">
                  <c:v>0.77295000000000003</c:v>
                </c:pt>
                <c:pt idx="698">
                  <c:v>0.76824000000000003</c:v>
                </c:pt>
                <c:pt idx="699">
                  <c:v>0.76359999999999995</c:v>
                </c:pt>
                <c:pt idx="700">
                  <c:v>0.75900999999999996</c:v>
                </c:pt>
                <c:pt idx="701">
                  <c:v>0.75446000000000002</c:v>
                </c:pt>
                <c:pt idx="702">
                  <c:v>0.74995000000000001</c:v>
                </c:pt>
                <c:pt idx="703">
                  <c:v>0.74546999999999997</c:v>
                </c:pt>
                <c:pt idx="704">
                  <c:v>0.74102000000000001</c:v>
                </c:pt>
                <c:pt idx="705">
                  <c:v>0.73658000000000001</c:v>
                </c:pt>
                <c:pt idx="706">
                  <c:v>0.73216999999999999</c:v>
                </c:pt>
                <c:pt idx="707">
                  <c:v>0.72777999999999998</c:v>
                </c:pt>
                <c:pt idx="708">
                  <c:v>0.72340000000000004</c:v>
                </c:pt>
                <c:pt idx="709">
                  <c:v>0.71906000000000003</c:v>
                </c:pt>
                <c:pt idx="710">
                  <c:v>0.71475999999999995</c:v>
                </c:pt>
                <c:pt idx="711">
                  <c:v>0.71052000000000004</c:v>
                </c:pt>
                <c:pt idx="712">
                  <c:v>0.70635000000000003</c:v>
                </c:pt>
                <c:pt idx="713">
                  <c:v>0.70226</c:v>
                </c:pt>
                <c:pt idx="714">
                  <c:v>0.69825000000000004</c:v>
                </c:pt>
                <c:pt idx="715">
                  <c:v>0.69433</c:v>
                </c:pt>
                <c:pt idx="716">
                  <c:v>0.69047999999999998</c:v>
                </c:pt>
                <c:pt idx="717">
                  <c:v>0.69182999999999995</c:v>
                </c:pt>
                <c:pt idx="718">
                  <c:v>0.76661999999999997</c:v>
                </c:pt>
                <c:pt idx="719">
                  <c:v>0.80440999999999996</c:v>
                </c:pt>
                <c:pt idx="720">
                  <c:v>0.83677000000000001</c:v>
                </c:pt>
                <c:pt idx="721">
                  <c:v>0.83231999999999995</c:v>
                </c:pt>
                <c:pt idx="722">
                  <c:v>0.82791000000000003</c:v>
                </c:pt>
                <c:pt idx="723">
                  <c:v>0.82354000000000005</c:v>
                </c:pt>
                <c:pt idx="724">
                  <c:v>0.81920999999999999</c:v>
                </c:pt>
                <c:pt idx="725">
                  <c:v>0.81491999999999998</c:v>
                </c:pt>
                <c:pt idx="726">
                  <c:v>0.81067</c:v>
                </c:pt>
                <c:pt idx="727">
                  <c:v>0.80647000000000002</c:v>
                </c:pt>
                <c:pt idx="728">
                  <c:v>0.80232000000000003</c:v>
                </c:pt>
                <c:pt idx="729">
                  <c:v>0.79820999999999998</c:v>
                </c:pt>
                <c:pt idx="730">
                  <c:v>0.79415000000000002</c:v>
                </c:pt>
                <c:pt idx="731">
                  <c:v>0.79013</c:v>
                </c:pt>
                <c:pt idx="732">
                  <c:v>0.78615000000000002</c:v>
                </c:pt>
                <c:pt idx="733">
                  <c:v>0.78219000000000005</c:v>
                </c:pt>
                <c:pt idx="734">
                  <c:v>0.77825</c:v>
                </c:pt>
                <c:pt idx="735">
                  <c:v>0.77432000000000001</c:v>
                </c:pt>
                <c:pt idx="736">
                  <c:v>0.77037999999999995</c:v>
                </c:pt>
                <c:pt idx="737">
                  <c:v>0.76644999999999996</c:v>
                </c:pt>
                <c:pt idx="738">
                  <c:v>0.76251999999999998</c:v>
                </c:pt>
                <c:pt idx="739">
                  <c:v>0.75860000000000005</c:v>
                </c:pt>
                <c:pt idx="740">
                  <c:v>0.75468999999999997</c:v>
                </c:pt>
                <c:pt idx="741">
                  <c:v>0.75078999999999996</c:v>
                </c:pt>
                <c:pt idx="742">
                  <c:v>0.74692000000000003</c:v>
                </c:pt>
                <c:pt idx="743">
                  <c:v>0.74306000000000005</c:v>
                </c:pt>
                <c:pt idx="744">
                  <c:v>0.73924000000000001</c:v>
                </c:pt>
                <c:pt idx="745">
                  <c:v>0.73543000000000003</c:v>
                </c:pt>
                <c:pt idx="746">
                  <c:v>0.73163</c:v>
                </c:pt>
                <c:pt idx="747">
                  <c:v>0.72784000000000004</c:v>
                </c:pt>
                <c:pt idx="748">
                  <c:v>0.72404999999999997</c:v>
                </c:pt>
                <c:pt idx="749">
                  <c:v>0.72026000000000001</c:v>
                </c:pt>
                <c:pt idx="750">
                  <c:v>0.71648000000000001</c:v>
                </c:pt>
                <c:pt idx="751">
                  <c:v>0.71270999999999995</c:v>
                </c:pt>
                <c:pt idx="752">
                  <c:v>0.70894000000000001</c:v>
                </c:pt>
                <c:pt idx="753">
                  <c:v>0.70518000000000003</c:v>
                </c:pt>
                <c:pt idx="754">
                  <c:v>0.70143999999999995</c:v>
                </c:pt>
                <c:pt idx="755">
                  <c:v>0.69771000000000005</c:v>
                </c:pt>
                <c:pt idx="756">
                  <c:v>0.69401000000000002</c:v>
                </c:pt>
                <c:pt idx="757">
                  <c:v>0.69033999999999995</c:v>
                </c:pt>
                <c:pt idx="758">
                  <c:v>0.68671000000000004</c:v>
                </c:pt>
                <c:pt idx="759">
                  <c:v>0.68310000000000004</c:v>
                </c:pt>
                <c:pt idx="760">
                  <c:v>0.67952000000000001</c:v>
                </c:pt>
                <c:pt idx="761">
                  <c:v>0.67596999999999996</c:v>
                </c:pt>
                <c:pt idx="762">
                  <c:v>0.67244000000000004</c:v>
                </c:pt>
                <c:pt idx="763">
                  <c:v>0.66893000000000002</c:v>
                </c:pt>
                <c:pt idx="764">
                  <c:v>0.66542999999999997</c:v>
                </c:pt>
                <c:pt idx="765">
                  <c:v>0.66193000000000002</c:v>
                </c:pt>
                <c:pt idx="766">
                  <c:v>0.65844000000000003</c:v>
                </c:pt>
                <c:pt idx="767">
                  <c:v>0.65495000000000003</c:v>
                </c:pt>
                <c:pt idx="768">
                  <c:v>0.65146000000000004</c:v>
                </c:pt>
                <c:pt idx="769">
                  <c:v>0.64798999999999995</c:v>
                </c:pt>
                <c:pt idx="770">
                  <c:v>0.64454</c:v>
                </c:pt>
                <c:pt idx="771">
                  <c:v>0.6411</c:v>
                </c:pt>
                <c:pt idx="772">
                  <c:v>0.63768999999999998</c:v>
                </c:pt>
                <c:pt idx="773">
                  <c:v>0.63429999999999997</c:v>
                </c:pt>
                <c:pt idx="774">
                  <c:v>0.63093999999999995</c:v>
                </c:pt>
                <c:pt idx="775">
                  <c:v>0.62760000000000005</c:v>
                </c:pt>
                <c:pt idx="776">
                  <c:v>0.62429000000000001</c:v>
                </c:pt>
                <c:pt idx="777">
                  <c:v>0.62099000000000004</c:v>
                </c:pt>
                <c:pt idx="778">
                  <c:v>0.65173999999999999</c:v>
                </c:pt>
                <c:pt idx="779">
                  <c:v>0.68010999999999999</c:v>
                </c:pt>
                <c:pt idx="780">
                  <c:v>0.68415999999999999</c:v>
                </c:pt>
                <c:pt idx="781">
                  <c:v>0.68054999999999999</c:v>
                </c:pt>
                <c:pt idx="782">
                  <c:v>0.67695000000000005</c:v>
                </c:pt>
                <c:pt idx="783">
                  <c:v>0.67337000000000002</c:v>
                </c:pt>
                <c:pt idx="784">
                  <c:v>0.68381000000000003</c:v>
                </c:pt>
                <c:pt idx="785">
                  <c:v>0.68018000000000001</c:v>
                </c:pt>
                <c:pt idx="786">
                  <c:v>0.67656000000000005</c:v>
                </c:pt>
                <c:pt idx="787">
                  <c:v>0.67293000000000003</c:v>
                </c:pt>
                <c:pt idx="788">
                  <c:v>0.66930999999999996</c:v>
                </c:pt>
                <c:pt idx="789">
                  <c:v>0.66569</c:v>
                </c:pt>
                <c:pt idx="790">
                  <c:v>0.66205999999999998</c:v>
                </c:pt>
                <c:pt idx="791">
                  <c:v>0.65842000000000001</c:v>
                </c:pt>
                <c:pt idx="792">
                  <c:v>0.65476000000000001</c:v>
                </c:pt>
                <c:pt idx="793">
                  <c:v>0.65107000000000004</c:v>
                </c:pt>
                <c:pt idx="794">
                  <c:v>0.64737999999999996</c:v>
                </c:pt>
                <c:pt idx="795">
                  <c:v>0.64368999999999998</c:v>
                </c:pt>
                <c:pt idx="796">
                  <c:v>0.64</c:v>
                </c:pt>
                <c:pt idx="797">
                  <c:v>0.63631000000000004</c:v>
                </c:pt>
                <c:pt idx="798">
                  <c:v>0.63263000000000003</c:v>
                </c:pt>
                <c:pt idx="799">
                  <c:v>0.62895000000000001</c:v>
                </c:pt>
                <c:pt idx="800">
                  <c:v>0.62526000000000004</c:v>
                </c:pt>
                <c:pt idx="801">
                  <c:v>0.62155000000000005</c:v>
                </c:pt>
                <c:pt idx="802">
                  <c:v>0.61782000000000004</c:v>
                </c:pt>
                <c:pt idx="803">
                  <c:v>0.61406000000000005</c:v>
                </c:pt>
                <c:pt idx="804">
                  <c:v>0.61028000000000004</c:v>
                </c:pt>
                <c:pt idx="805">
                  <c:v>0.60648000000000002</c:v>
                </c:pt>
                <c:pt idx="806">
                  <c:v>0.60265000000000002</c:v>
                </c:pt>
                <c:pt idx="807">
                  <c:v>0.59880999999999995</c:v>
                </c:pt>
                <c:pt idx="808">
                  <c:v>0.59496000000000004</c:v>
                </c:pt>
                <c:pt idx="809">
                  <c:v>0.59111000000000002</c:v>
                </c:pt>
                <c:pt idx="810">
                  <c:v>0.58728000000000002</c:v>
                </c:pt>
                <c:pt idx="811">
                  <c:v>0.58347000000000004</c:v>
                </c:pt>
                <c:pt idx="812">
                  <c:v>0.57969000000000004</c:v>
                </c:pt>
                <c:pt idx="813">
                  <c:v>0.57594999999999996</c:v>
                </c:pt>
                <c:pt idx="814">
                  <c:v>0.57223999999999997</c:v>
                </c:pt>
                <c:pt idx="815">
                  <c:v>0.56855</c:v>
                </c:pt>
                <c:pt idx="816">
                  <c:v>0.56488000000000005</c:v>
                </c:pt>
                <c:pt idx="817">
                  <c:v>0.56122000000000005</c:v>
                </c:pt>
                <c:pt idx="818">
                  <c:v>0.55757000000000001</c:v>
                </c:pt>
                <c:pt idx="819">
                  <c:v>0.55391000000000001</c:v>
                </c:pt>
                <c:pt idx="820">
                  <c:v>0.55027000000000004</c:v>
                </c:pt>
                <c:pt idx="821">
                  <c:v>0.54661999999999999</c:v>
                </c:pt>
                <c:pt idx="822">
                  <c:v>0.54296</c:v>
                </c:pt>
                <c:pt idx="823">
                  <c:v>0.5393</c:v>
                </c:pt>
                <c:pt idx="824">
                  <c:v>0.53564000000000001</c:v>
                </c:pt>
                <c:pt idx="825">
                  <c:v>0.53197000000000005</c:v>
                </c:pt>
                <c:pt idx="826">
                  <c:v>0.52829000000000004</c:v>
                </c:pt>
                <c:pt idx="827">
                  <c:v>0.52459999999999996</c:v>
                </c:pt>
                <c:pt idx="828">
                  <c:v>0.52092000000000005</c:v>
                </c:pt>
                <c:pt idx="829">
                  <c:v>0.51722999999999997</c:v>
                </c:pt>
                <c:pt idx="830">
                  <c:v>0.51353000000000004</c:v>
                </c:pt>
                <c:pt idx="831">
                  <c:v>0.50983000000000001</c:v>
                </c:pt>
                <c:pt idx="832">
                  <c:v>0.50612999999999997</c:v>
                </c:pt>
                <c:pt idx="833">
                  <c:v>0.50244999999999995</c:v>
                </c:pt>
                <c:pt idx="834">
                  <c:v>0.49879000000000001</c:v>
                </c:pt>
                <c:pt idx="835">
                  <c:v>0.49514999999999998</c:v>
                </c:pt>
                <c:pt idx="836">
                  <c:v>0.49153999999999998</c:v>
                </c:pt>
                <c:pt idx="837">
                  <c:v>0.48796</c:v>
                </c:pt>
                <c:pt idx="838">
                  <c:v>0.4844</c:v>
                </c:pt>
                <c:pt idx="839">
                  <c:v>0.48087000000000002</c:v>
                </c:pt>
                <c:pt idx="840">
                  <c:v>0.47736000000000001</c:v>
                </c:pt>
                <c:pt idx="841">
                  <c:v>0.47387000000000001</c:v>
                </c:pt>
                <c:pt idx="842">
                  <c:v>0.47039999999999998</c:v>
                </c:pt>
                <c:pt idx="843">
                  <c:v>0.46694000000000002</c:v>
                </c:pt>
                <c:pt idx="844">
                  <c:v>0.46349000000000001</c:v>
                </c:pt>
                <c:pt idx="845">
                  <c:v>0.46004</c:v>
                </c:pt>
                <c:pt idx="846">
                  <c:v>0.45657999999999999</c:v>
                </c:pt>
                <c:pt idx="847">
                  <c:v>0.45312999999999998</c:v>
                </c:pt>
                <c:pt idx="848">
                  <c:v>0.44967000000000001</c:v>
                </c:pt>
                <c:pt idx="849">
                  <c:v>0.44622000000000001</c:v>
                </c:pt>
                <c:pt idx="850">
                  <c:v>0.44277</c:v>
                </c:pt>
                <c:pt idx="851">
                  <c:v>0.43934000000000001</c:v>
                </c:pt>
                <c:pt idx="852">
                  <c:v>0.43591000000000002</c:v>
                </c:pt>
                <c:pt idx="853">
                  <c:v>0.43248999999999999</c:v>
                </c:pt>
                <c:pt idx="854">
                  <c:v>0.42908000000000002</c:v>
                </c:pt>
                <c:pt idx="855">
                  <c:v>0.42566999999999999</c:v>
                </c:pt>
                <c:pt idx="856">
                  <c:v>0.42226999999999998</c:v>
                </c:pt>
                <c:pt idx="857">
                  <c:v>0.41887999999999997</c:v>
                </c:pt>
                <c:pt idx="858">
                  <c:v>0.41552</c:v>
                </c:pt>
                <c:pt idx="859">
                  <c:v>0.41219</c:v>
                </c:pt>
                <c:pt idx="860">
                  <c:v>0.41349999999999998</c:v>
                </c:pt>
                <c:pt idx="861">
                  <c:v>0.41759000000000002</c:v>
                </c:pt>
                <c:pt idx="862">
                  <c:v>0.41428999999999999</c:v>
                </c:pt>
                <c:pt idx="863">
                  <c:v>0.41104000000000002</c:v>
                </c:pt>
                <c:pt idx="864">
                  <c:v>0.40783000000000003</c:v>
                </c:pt>
                <c:pt idx="865">
                  <c:v>0.40464</c:v>
                </c:pt>
                <c:pt idx="866">
                  <c:v>0.40146999999999999</c:v>
                </c:pt>
                <c:pt idx="867">
                  <c:v>0.39832000000000001</c:v>
                </c:pt>
                <c:pt idx="868">
                  <c:v>0.39706999999999998</c:v>
                </c:pt>
                <c:pt idx="869">
                  <c:v>0.39395000000000002</c:v>
                </c:pt>
                <c:pt idx="870">
                  <c:v>0.39084999999999998</c:v>
                </c:pt>
                <c:pt idx="871">
                  <c:v>0.38775999999999999</c:v>
                </c:pt>
                <c:pt idx="872">
                  <c:v>0.38467000000000001</c:v>
                </c:pt>
                <c:pt idx="873">
                  <c:v>0.38157999999999997</c:v>
                </c:pt>
                <c:pt idx="874">
                  <c:v>0.37848999999999999</c:v>
                </c:pt>
                <c:pt idx="875">
                  <c:v>0.37541000000000002</c:v>
                </c:pt>
                <c:pt idx="876">
                  <c:v>0.37235000000000001</c:v>
                </c:pt>
                <c:pt idx="877">
                  <c:v>0.36931000000000003</c:v>
                </c:pt>
                <c:pt idx="878">
                  <c:v>0.36629</c:v>
                </c:pt>
                <c:pt idx="879">
                  <c:v>0.36329</c:v>
                </c:pt>
                <c:pt idx="880">
                  <c:v>0.36031999999999997</c:v>
                </c:pt>
                <c:pt idx="881">
                  <c:v>0.35735</c:v>
                </c:pt>
                <c:pt idx="882">
                  <c:v>0.35441</c:v>
                </c:pt>
                <c:pt idx="883">
                  <c:v>0.35148000000000001</c:v>
                </c:pt>
                <c:pt idx="884">
                  <c:v>0.34855999999999998</c:v>
                </c:pt>
                <c:pt idx="885">
                  <c:v>0.34565000000000001</c:v>
                </c:pt>
                <c:pt idx="886">
                  <c:v>0.34273999999999999</c:v>
                </c:pt>
                <c:pt idx="887">
                  <c:v>0.33984999999999999</c:v>
                </c:pt>
                <c:pt idx="888">
                  <c:v>0.33695999999999998</c:v>
                </c:pt>
                <c:pt idx="889">
                  <c:v>0.33409</c:v>
                </c:pt>
                <c:pt idx="890">
                  <c:v>0.35603000000000001</c:v>
                </c:pt>
                <c:pt idx="891">
                  <c:v>0.35304999999999997</c:v>
                </c:pt>
                <c:pt idx="892">
                  <c:v>0.35010000000000002</c:v>
                </c:pt>
                <c:pt idx="893">
                  <c:v>0.34716999999999998</c:v>
                </c:pt>
                <c:pt idx="894">
                  <c:v>0.34426000000000001</c:v>
                </c:pt>
                <c:pt idx="895">
                  <c:v>0.34134999999999999</c:v>
                </c:pt>
                <c:pt idx="896">
                  <c:v>0.33844999999999997</c:v>
                </c:pt>
                <c:pt idx="897">
                  <c:v>0.33554</c:v>
                </c:pt>
                <c:pt idx="898">
                  <c:v>0.33263999999999999</c:v>
                </c:pt>
                <c:pt idx="899">
                  <c:v>0.32973000000000002</c:v>
                </c:pt>
                <c:pt idx="900">
                  <c:v>0.32683000000000001</c:v>
                </c:pt>
                <c:pt idx="901">
                  <c:v>0.32390999999999998</c:v>
                </c:pt>
                <c:pt idx="902">
                  <c:v>0.32097999999999999</c:v>
                </c:pt>
                <c:pt idx="903">
                  <c:v>0.31805</c:v>
                </c:pt>
                <c:pt idx="904">
                  <c:v>0.31509999999999999</c:v>
                </c:pt>
                <c:pt idx="905">
                  <c:v>0.31215999999999999</c:v>
                </c:pt>
                <c:pt idx="906">
                  <c:v>0.30920999999999998</c:v>
                </c:pt>
                <c:pt idx="907">
                  <c:v>0.30626999999999999</c:v>
                </c:pt>
                <c:pt idx="908">
                  <c:v>0.30332999999999999</c:v>
                </c:pt>
                <c:pt idx="909">
                  <c:v>0.30038999999999999</c:v>
                </c:pt>
                <c:pt idx="910">
                  <c:v>0.29746</c:v>
                </c:pt>
                <c:pt idx="911">
                  <c:v>0.29453000000000001</c:v>
                </c:pt>
                <c:pt idx="912">
                  <c:v>0.29160999999999998</c:v>
                </c:pt>
                <c:pt idx="913">
                  <c:v>0.28867999999999999</c:v>
                </c:pt>
                <c:pt idx="914">
                  <c:v>0.28576000000000001</c:v>
                </c:pt>
                <c:pt idx="915">
                  <c:v>0.28283999999999998</c:v>
                </c:pt>
                <c:pt idx="916">
                  <c:v>0.27992</c:v>
                </c:pt>
                <c:pt idx="917">
                  <c:v>0.27700000000000002</c:v>
                </c:pt>
                <c:pt idx="918">
                  <c:v>0.27407999999999999</c:v>
                </c:pt>
                <c:pt idx="919">
                  <c:v>0.27117000000000002</c:v>
                </c:pt>
                <c:pt idx="920">
                  <c:v>0.26826</c:v>
                </c:pt>
                <c:pt idx="921">
                  <c:v>0.26535999999999998</c:v>
                </c:pt>
                <c:pt idx="922">
                  <c:v>0.26247999999999999</c:v>
                </c:pt>
                <c:pt idx="923">
                  <c:v>0.2596</c:v>
                </c:pt>
                <c:pt idx="924">
                  <c:v>0.25674000000000002</c:v>
                </c:pt>
                <c:pt idx="925">
                  <c:v>0.25391000000000002</c:v>
                </c:pt>
                <c:pt idx="926">
                  <c:v>0.25113000000000002</c:v>
                </c:pt>
                <c:pt idx="927">
                  <c:v>0.24839</c:v>
                </c:pt>
                <c:pt idx="928">
                  <c:v>0.2457</c:v>
                </c:pt>
                <c:pt idx="929">
                  <c:v>0.24304999999999999</c:v>
                </c:pt>
                <c:pt idx="930">
                  <c:v>0.24043</c:v>
                </c:pt>
                <c:pt idx="931">
                  <c:v>0.23784</c:v>
                </c:pt>
                <c:pt idx="932">
                  <c:v>0.23527000000000001</c:v>
                </c:pt>
                <c:pt idx="933">
                  <c:v>0.23271</c:v>
                </c:pt>
                <c:pt idx="934">
                  <c:v>0.23017000000000001</c:v>
                </c:pt>
                <c:pt idx="935">
                  <c:v>0.22764000000000001</c:v>
                </c:pt>
                <c:pt idx="936">
                  <c:v>0.22511999999999999</c:v>
                </c:pt>
                <c:pt idx="937">
                  <c:v>0.22262000000000001</c:v>
                </c:pt>
                <c:pt idx="938">
                  <c:v>0.22012000000000001</c:v>
                </c:pt>
                <c:pt idx="939">
                  <c:v>0.21762999999999999</c:v>
                </c:pt>
                <c:pt idx="940">
                  <c:v>0.21515000000000001</c:v>
                </c:pt>
                <c:pt idx="941">
                  <c:v>0.21268999999999999</c:v>
                </c:pt>
                <c:pt idx="942">
                  <c:v>0.21024999999999999</c:v>
                </c:pt>
                <c:pt idx="943">
                  <c:v>0.20782999999999999</c:v>
                </c:pt>
                <c:pt idx="944">
                  <c:v>0.20543</c:v>
                </c:pt>
                <c:pt idx="945">
                  <c:v>0.20305999999999999</c:v>
                </c:pt>
                <c:pt idx="946">
                  <c:v>0.20071</c:v>
                </c:pt>
                <c:pt idx="947">
                  <c:v>0.19838</c:v>
                </c:pt>
                <c:pt idx="948">
                  <c:v>0.19606000000000001</c:v>
                </c:pt>
                <c:pt idx="949">
                  <c:v>0.19375999999999999</c:v>
                </c:pt>
                <c:pt idx="950">
                  <c:v>0.19148999999999999</c:v>
                </c:pt>
                <c:pt idx="951">
                  <c:v>0.18923000000000001</c:v>
                </c:pt>
                <c:pt idx="952">
                  <c:v>0.187</c:v>
                </c:pt>
                <c:pt idx="953">
                  <c:v>0.18478</c:v>
                </c:pt>
                <c:pt idx="954">
                  <c:v>0.18257999999999999</c:v>
                </c:pt>
                <c:pt idx="955">
                  <c:v>0.18038999999999999</c:v>
                </c:pt>
                <c:pt idx="956">
                  <c:v>0.17821000000000001</c:v>
                </c:pt>
                <c:pt idx="957">
                  <c:v>0.17607</c:v>
                </c:pt>
                <c:pt idx="958">
                  <c:v>0.17394999999999999</c:v>
                </c:pt>
                <c:pt idx="959">
                  <c:v>0.17186999999999999</c:v>
                </c:pt>
                <c:pt idx="960">
                  <c:v>0.16980999999999999</c:v>
                </c:pt>
                <c:pt idx="961">
                  <c:v>0.16778999999999999</c:v>
                </c:pt>
                <c:pt idx="962">
                  <c:v>0.1658</c:v>
                </c:pt>
                <c:pt idx="963">
                  <c:v>0.16383</c:v>
                </c:pt>
                <c:pt idx="964">
                  <c:v>0.16189000000000001</c:v>
                </c:pt>
                <c:pt idx="965">
                  <c:v>0.15997</c:v>
                </c:pt>
                <c:pt idx="966">
                  <c:v>0.15806999999999999</c:v>
                </c:pt>
                <c:pt idx="967">
                  <c:v>0.15620000000000001</c:v>
                </c:pt>
                <c:pt idx="968">
                  <c:v>0.15434999999999999</c:v>
                </c:pt>
                <c:pt idx="969">
                  <c:v>0.15253</c:v>
                </c:pt>
                <c:pt idx="970">
                  <c:v>0.15073</c:v>
                </c:pt>
                <c:pt idx="971">
                  <c:v>0.14896000000000001</c:v>
                </c:pt>
                <c:pt idx="972">
                  <c:v>0.14721000000000001</c:v>
                </c:pt>
                <c:pt idx="973">
                  <c:v>0.14549000000000001</c:v>
                </c:pt>
                <c:pt idx="974">
                  <c:v>0.14379</c:v>
                </c:pt>
                <c:pt idx="975">
                  <c:v>0.14210999999999999</c:v>
                </c:pt>
                <c:pt idx="976">
                  <c:v>0.14044999999999999</c:v>
                </c:pt>
                <c:pt idx="977">
                  <c:v>0.13880999999999999</c:v>
                </c:pt>
                <c:pt idx="978">
                  <c:v>0.13719000000000001</c:v>
                </c:pt>
                <c:pt idx="979">
                  <c:v>0.13558000000000001</c:v>
                </c:pt>
                <c:pt idx="980">
                  <c:v>0.13400000000000001</c:v>
                </c:pt>
                <c:pt idx="981">
                  <c:v>0.13242999999999999</c:v>
                </c:pt>
                <c:pt idx="982">
                  <c:v>0.13089999999999999</c:v>
                </c:pt>
                <c:pt idx="983">
                  <c:v>0.12939000000000001</c:v>
                </c:pt>
                <c:pt idx="984">
                  <c:v>0.12790000000000001</c:v>
                </c:pt>
                <c:pt idx="985">
                  <c:v>0.12642999999999999</c:v>
                </c:pt>
                <c:pt idx="986">
                  <c:v>0.12497999999999999</c:v>
                </c:pt>
                <c:pt idx="987">
                  <c:v>0.12354999999999999</c:v>
                </c:pt>
                <c:pt idx="988">
                  <c:v>0.12216</c:v>
                </c:pt>
                <c:pt idx="989">
                  <c:v>0.12078</c:v>
                </c:pt>
                <c:pt idx="990">
                  <c:v>0.11944</c:v>
                </c:pt>
                <c:pt idx="991">
                  <c:v>0.11812</c:v>
                </c:pt>
                <c:pt idx="992">
                  <c:v>0.11681999999999999</c:v>
                </c:pt>
                <c:pt idx="993">
                  <c:v>0.11555</c:v>
                </c:pt>
                <c:pt idx="994">
                  <c:v>0.11429</c:v>
                </c:pt>
                <c:pt idx="995">
                  <c:v>0.11304</c:v>
                </c:pt>
                <c:pt idx="996">
                  <c:v>0.11182</c:v>
                </c:pt>
                <c:pt idx="997">
                  <c:v>0.11062</c:v>
                </c:pt>
                <c:pt idx="998">
                  <c:v>0.10944</c:v>
                </c:pt>
                <c:pt idx="999">
                  <c:v>0.10829</c:v>
                </c:pt>
                <c:pt idx="1000">
                  <c:v>0.10717</c:v>
                </c:pt>
                <c:pt idx="1001">
                  <c:v>0.10607</c:v>
                </c:pt>
                <c:pt idx="1002">
                  <c:v>0.105</c:v>
                </c:pt>
                <c:pt idx="1003">
                  <c:v>0.10395</c:v>
                </c:pt>
                <c:pt idx="1004">
                  <c:v>0.10292</c:v>
                </c:pt>
                <c:pt idx="1005">
                  <c:v>0.10191</c:v>
                </c:pt>
                <c:pt idx="1006">
                  <c:v>0.10092</c:v>
                </c:pt>
                <c:pt idx="1007">
                  <c:v>9.9953E-2</c:v>
                </c:pt>
                <c:pt idx="1008">
                  <c:v>9.9000000000000005E-2</c:v>
                </c:pt>
                <c:pt idx="1009">
                  <c:v>9.8062999999999997E-2</c:v>
                </c:pt>
                <c:pt idx="1010">
                  <c:v>9.7140000000000004E-2</c:v>
                </c:pt>
                <c:pt idx="1011">
                  <c:v>9.6230999999999997E-2</c:v>
                </c:pt>
                <c:pt idx="1012">
                  <c:v>0.12461999999999999</c:v>
                </c:pt>
                <c:pt idx="1013">
                  <c:v>0.12350999999999999</c:v>
                </c:pt>
                <c:pt idx="1014">
                  <c:v>0.12242</c:v>
                </c:pt>
                <c:pt idx="1015">
                  <c:v>0.14113999999999999</c:v>
                </c:pt>
                <c:pt idx="1016">
                  <c:v>0.22142999999999999</c:v>
                </c:pt>
                <c:pt idx="1017">
                  <c:v>0.21955</c:v>
                </c:pt>
                <c:pt idx="1018">
                  <c:v>0.21768999999999999</c:v>
                </c:pt>
                <c:pt idx="1019">
                  <c:v>0.21584999999999999</c:v>
                </c:pt>
                <c:pt idx="1020">
                  <c:v>0.21404000000000001</c:v>
                </c:pt>
                <c:pt idx="1021">
                  <c:v>0.29882999999999998</c:v>
                </c:pt>
                <c:pt idx="1022">
                  <c:v>0.29754000000000003</c:v>
                </c:pt>
                <c:pt idx="1023">
                  <c:v>0.29504999999999998</c:v>
                </c:pt>
                <c:pt idx="1024">
                  <c:v>0.29258000000000001</c:v>
                </c:pt>
                <c:pt idx="1025">
                  <c:v>0.29014000000000001</c:v>
                </c:pt>
                <c:pt idx="1026">
                  <c:v>0.28772999999999999</c:v>
                </c:pt>
                <c:pt idx="1027">
                  <c:v>0.32207000000000002</c:v>
                </c:pt>
                <c:pt idx="1028">
                  <c:v>0.31942999999999999</c:v>
                </c:pt>
                <c:pt idx="1029">
                  <c:v>0.31684000000000001</c:v>
                </c:pt>
                <c:pt idx="1030">
                  <c:v>0.31429000000000001</c:v>
                </c:pt>
                <c:pt idx="1031">
                  <c:v>0.33922999999999998</c:v>
                </c:pt>
                <c:pt idx="1032">
                  <c:v>0.38275999999999999</c:v>
                </c:pt>
                <c:pt idx="1033">
                  <c:v>0.37974999999999998</c:v>
                </c:pt>
                <c:pt idx="1034">
                  <c:v>0.37679000000000001</c:v>
                </c:pt>
                <c:pt idx="1035">
                  <c:v>0.42776999999999998</c:v>
                </c:pt>
                <c:pt idx="1036">
                  <c:v>0.49842999999999998</c:v>
                </c:pt>
                <c:pt idx="1037">
                  <c:v>0.49465999999999999</c:v>
                </c:pt>
                <c:pt idx="1038">
                  <c:v>0.49097000000000002</c:v>
                </c:pt>
                <c:pt idx="1039">
                  <c:v>0.48736000000000002</c:v>
                </c:pt>
                <c:pt idx="1040">
                  <c:v>0.48382999999999998</c:v>
                </c:pt>
                <c:pt idx="1041">
                  <c:v>0.48036000000000001</c:v>
                </c:pt>
                <c:pt idx="1042">
                  <c:v>0.47694999999999999</c:v>
                </c:pt>
                <c:pt idx="1043">
                  <c:v>0.47360000000000002</c:v>
                </c:pt>
                <c:pt idx="1044">
                  <c:v>0.47028999999999999</c:v>
                </c:pt>
                <c:pt idx="1045">
                  <c:v>0.46703</c:v>
                </c:pt>
                <c:pt idx="1046">
                  <c:v>0.46382000000000001</c:v>
                </c:pt>
                <c:pt idx="1047">
                  <c:v>0.46066000000000001</c:v>
                </c:pt>
                <c:pt idx="1048">
                  <c:v>0.45754</c:v>
                </c:pt>
                <c:pt idx="1049">
                  <c:v>0.45446999999999999</c:v>
                </c:pt>
                <c:pt idx="1050">
                  <c:v>0.45145999999999997</c:v>
                </c:pt>
                <c:pt idx="1051">
                  <c:v>0.44850000000000001</c:v>
                </c:pt>
                <c:pt idx="1052">
                  <c:v>0.44558999999999999</c:v>
                </c:pt>
                <c:pt idx="1053">
                  <c:v>0.44273000000000001</c:v>
                </c:pt>
                <c:pt idx="1054">
                  <c:v>0.43991999999999998</c:v>
                </c:pt>
                <c:pt idx="1055">
                  <c:v>0.43713999999999997</c:v>
                </c:pt>
                <c:pt idx="1056">
                  <c:v>0.43440000000000001</c:v>
                </c:pt>
                <c:pt idx="1057">
                  <c:v>0.43169000000000002</c:v>
                </c:pt>
                <c:pt idx="1058">
                  <c:v>0.42901</c:v>
                </c:pt>
                <c:pt idx="1059">
                  <c:v>0.42636000000000002</c:v>
                </c:pt>
                <c:pt idx="1060">
                  <c:v>0.42374000000000001</c:v>
                </c:pt>
                <c:pt idx="1061">
                  <c:v>0.42115999999999998</c:v>
                </c:pt>
                <c:pt idx="1062">
                  <c:v>0.41863</c:v>
                </c:pt>
                <c:pt idx="1063">
                  <c:v>0.41615000000000002</c:v>
                </c:pt>
                <c:pt idx="1064">
                  <c:v>0.41371000000000002</c:v>
                </c:pt>
                <c:pt idx="1065">
                  <c:v>0.41131000000000001</c:v>
                </c:pt>
                <c:pt idx="1066">
                  <c:v>0.40894999999999998</c:v>
                </c:pt>
                <c:pt idx="1067">
                  <c:v>0.40662999999999999</c:v>
                </c:pt>
                <c:pt idx="1068">
                  <c:v>0.40434999999999999</c:v>
                </c:pt>
                <c:pt idx="1069">
                  <c:v>0.40209</c:v>
                </c:pt>
                <c:pt idx="1070">
                  <c:v>0.39985999999999999</c:v>
                </c:pt>
                <c:pt idx="1071">
                  <c:v>0.39762999999999998</c:v>
                </c:pt>
                <c:pt idx="1072">
                  <c:v>0.52544000000000002</c:v>
                </c:pt>
                <c:pt idx="1073">
                  <c:v>0.58157999999999999</c:v>
                </c:pt>
                <c:pt idx="1074">
                  <c:v>0.57830999999999999</c:v>
                </c:pt>
                <c:pt idx="1075">
                  <c:v>0.57506999999999997</c:v>
                </c:pt>
                <c:pt idx="1076">
                  <c:v>0.57186999999999999</c:v>
                </c:pt>
                <c:pt idx="1077">
                  <c:v>0.56872</c:v>
                </c:pt>
                <c:pt idx="1078">
                  <c:v>0.56562000000000001</c:v>
                </c:pt>
                <c:pt idx="1079">
                  <c:v>0.56257000000000001</c:v>
                </c:pt>
                <c:pt idx="1080">
                  <c:v>0.55957000000000001</c:v>
                </c:pt>
                <c:pt idx="1081">
                  <c:v>0.55662</c:v>
                </c:pt>
                <c:pt idx="1082">
                  <c:v>0.55369000000000002</c:v>
                </c:pt>
                <c:pt idx="1083">
                  <c:v>0.55079999999999996</c:v>
                </c:pt>
                <c:pt idx="1084">
                  <c:v>0.54791999999999996</c:v>
                </c:pt>
                <c:pt idx="1085">
                  <c:v>0.54508000000000001</c:v>
                </c:pt>
                <c:pt idx="1086">
                  <c:v>0.54225000000000001</c:v>
                </c:pt>
                <c:pt idx="1087">
                  <c:v>0.53944999999999999</c:v>
                </c:pt>
                <c:pt idx="1088">
                  <c:v>0.53669</c:v>
                </c:pt>
                <c:pt idx="1089">
                  <c:v>0.53395000000000004</c:v>
                </c:pt>
                <c:pt idx="1090">
                  <c:v>0.53125999999999995</c:v>
                </c:pt>
                <c:pt idx="1091">
                  <c:v>0.52859</c:v>
                </c:pt>
                <c:pt idx="1092">
                  <c:v>0.52595000000000003</c:v>
                </c:pt>
                <c:pt idx="1093">
                  <c:v>0.52334000000000003</c:v>
                </c:pt>
                <c:pt idx="1094">
                  <c:v>0.52076</c:v>
                </c:pt>
                <c:pt idx="1095">
                  <c:v>0.51819999999999999</c:v>
                </c:pt>
                <c:pt idx="1096">
                  <c:v>0.51565000000000005</c:v>
                </c:pt>
                <c:pt idx="1097">
                  <c:v>0.51312000000000002</c:v>
                </c:pt>
                <c:pt idx="1098">
                  <c:v>0.51058999999999999</c:v>
                </c:pt>
                <c:pt idx="1099">
                  <c:v>0.61455000000000004</c:v>
                </c:pt>
                <c:pt idx="1100">
                  <c:v>0.61151</c:v>
                </c:pt>
                <c:pt idx="1101">
                  <c:v>0.60850000000000004</c:v>
                </c:pt>
                <c:pt idx="1102">
                  <c:v>0.60551999999999995</c:v>
                </c:pt>
                <c:pt idx="1103">
                  <c:v>0.60258999999999996</c:v>
                </c:pt>
                <c:pt idx="1104">
                  <c:v>0.59970000000000001</c:v>
                </c:pt>
                <c:pt idx="1105">
                  <c:v>0.59687000000000001</c:v>
                </c:pt>
                <c:pt idx="1106">
                  <c:v>0.59408000000000005</c:v>
                </c:pt>
                <c:pt idx="1107">
                  <c:v>0.59133000000000002</c:v>
                </c:pt>
                <c:pt idx="1108">
                  <c:v>0.58860999999999997</c:v>
                </c:pt>
                <c:pt idx="1109">
                  <c:v>0.58591000000000004</c:v>
                </c:pt>
                <c:pt idx="1110">
                  <c:v>0.58323999999999998</c:v>
                </c:pt>
                <c:pt idx="1111">
                  <c:v>0.58059000000000005</c:v>
                </c:pt>
                <c:pt idx="1112">
                  <c:v>0.57796000000000003</c:v>
                </c:pt>
                <c:pt idx="1113">
                  <c:v>0.57533000000000001</c:v>
                </c:pt>
                <c:pt idx="1114">
                  <c:v>0.57271000000000005</c:v>
                </c:pt>
                <c:pt idx="1115">
                  <c:v>0.57008000000000003</c:v>
                </c:pt>
                <c:pt idx="1116">
                  <c:v>0.56744000000000006</c:v>
                </c:pt>
                <c:pt idx="1117">
                  <c:v>0.56481000000000003</c:v>
                </c:pt>
                <c:pt idx="1118">
                  <c:v>0.56216999999999995</c:v>
                </c:pt>
                <c:pt idx="1119">
                  <c:v>0.55950999999999995</c:v>
                </c:pt>
                <c:pt idx="1120">
                  <c:v>0.55683000000000005</c:v>
                </c:pt>
                <c:pt idx="1121">
                  <c:v>0.55413999999999997</c:v>
                </c:pt>
                <c:pt idx="1122">
                  <c:v>0.55144000000000004</c:v>
                </c:pt>
                <c:pt idx="1123">
                  <c:v>0.54874000000000001</c:v>
                </c:pt>
                <c:pt idx="1124">
                  <c:v>0.54603999999999997</c:v>
                </c:pt>
                <c:pt idx="1125">
                  <c:v>0.54332000000000003</c:v>
                </c:pt>
                <c:pt idx="1126">
                  <c:v>0.54059999999999997</c:v>
                </c:pt>
                <c:pt idx="1127">
                  <c:v>0.53788999999999998</c:v>
                </c:pt>
                <c:pt idx="1128">
                  <c:v>0.53517999999999999</c:v>
                </c:pt>
                <c:pt idx="1129">
                  <c:v>0.53249000000000002</c:v>
                </c:pt>
                <c:pt idx="1130">
                  <c:v>0.52981</c:v>
                </c:pt>
                <c:pt idx="1131">
                  <c:v>0.52715999999999996</c:v>
                </c:pt>
                <c:pt idx="1132">
                  <c:v>0.52451000000000003</c:v>
                </c:pt>
                <c:pt idx="1133">
                  <c:v>0.52188999999999997</c:v>
                </c:pt>
                <c:pt idx="1134">
                  <c:v>0.51929000000000003</c:v>
                </c:pt>
                <c:pt idx="1135">
                  <c:v>0.51668999999999998</c:v>
                </c:pt>
                <c:pt idx="1136">
                  <c:v>0.51410999999999996</c:v>
                </c:pt>
                <c:pt idx="1137">
                  <c:v>0.51151999999999997</c:v>
                </c:pt>
                <c:pt idx="1138">
                  <c:v>0.50892000000000004</c:v>
                </c:pt>
                <c:pt idx="1139">
                  <c:v>0.50631999999999999</c:v>
                </c:pt>
                <c:pt idx="1140">
                  <c:v>0.50373000000000001</c:v>
                </c:pt>
                <c:pt idx="1141">
                  <c:v>0.50114000000000003</c:v>
                </c:pt>
                <c:pt idx="1142">
                  <c:v>0.49856</c:v>
                </c:pt>
                <c:pt idx="1143">
                  <c:v>0.496</c:v>
                </c:pt>
                <c:pt idx="1144">
                  <c:v>0.49345</c:v>
                </c:pt>
                <c:pt idx="1145">
                  <c:v>0.49092000000000002</c:v>
                </c:pt>
                <c:pt idx="1146">
                  <c:v>0.4884</c:v>
                </c:pt>
                <c:pt idx="1147">
                  <c:v>0.48588999999999999</c:v>
                </c:pt>
                <c:pt idx="1148">
                  <c:v>0.48338999999999999</c:v>
                </c:pt>
                <c:pt idx="1149">
                  <c:v>0.48089999999999999</c:v>
                </c:pt>
                <c:pt idx="1150">
                  <c:v>0.47841</c:v>
                </c:pt>
                <c:pt idx="1151">
                  <c:v>0.47593000000000002</c:v>
                </c:pt>
                <c:pt idx="1152">
                  <c:v>0.47344999999999998</c:v>
                </c:pt>
                <c:pt idx="1153">
                  <c:v>0.47098000000000001</c:v>
                </c:pt>
                <c:pt idx="1154">
                  <c:v>0.46853</c:v>
                </c:pt>
                <c:pt idx="1155">
                  <c:v>0.46609</c:v>
                </c:pt>
                <c:pt idx="1156">
                  <c:v>0.46365000000000001</c:v>
                </c:pt>
                <c:pt idx="1157">
                  <c:v>0.56384000000000001</c:v>
                </c:pt>
                <c:pt idx="1158">
                  <c:v>0.56086999999999998</c:v>
                </c:pt>
                <c:pt idx="1159">
                  <c:v>0.55791000000000002</c:v>
                </c:pt>
                <c:pt idx="1160">
                  <c:v>0.55495000000000005</c:v>
                </c:pt>
                <c:pt idx="1161">
                  <c:v>0.55200000000000005</c:v>
                </c:pt>
                <c:pt idx="1162">
                  <c:v>0.54903000000000002</c:v>
                </c:pt>
                <c:pt idx="1163">
                  <c:v>0.54603999999999997</c:v>
                </c:pt>
                <c:pt idx="1164">
                  <c:v>0.54305000000000003</c:v>
                </c:pt>
                <c:pt idx="1165">
                  <c:v>0.54005000000000003</c:v>
                </c:pt>
                <c:pt idx="1166">
                  <c:v>0.53703999999999996</c:v>
                </c:pt>
                <c:pt idx="1167">
                  <c:v>0.53402000000000005</c:v>
                </c:pt>
                <c:pt idx="1168">
                  <c:v>0.53098000000000001</c:v>
                </c:pt>
                <c:pt idx="1169">
                  <c:v>0.52793999999999996</c:v>
                </c:pt>
                <c:pt idx="1170">
                  <c:v>0.52488000000000001</c:v>
                </c:pt>
                <c:pt idx="1171">
                  <c:v>0.52181999999999995</c:v>
                </c:pt>
                <c:pt idx="1172">
                  <c:v>0.51875000000000004</c:v>
                </c:pt>
                <c:pt idx="1173">
                  <c:v>0.51568999999999998</c:v>
                </c:pt>
                <c:pt idx="1174">
                  <c:v>0.51261999999999996</c:v>
                </c:pt>
                <c:pt idx="1175">
                  <c:v>0.50956000000000001</c:v>
                </c:pt>
                <c:pt idx="1176">
                  <c:v>0.50651000000000002</c:v>
                </c:pt>
                <c:pt idx="1177">
                  <c:v>0.50346000000000002</c:v>
                </c:pt>
                <c:pt idx="1178">
                  <c:v>0.50041000000000002</c:v>
                </c:pt>
                <c:pt idx="1179">
                  <c:v>0.49736999999999998</c:v>
                </c:pt>
                <c:pt idx="1180">
                  <c:v>0.49434</c:v>
                </c:pt>
                <c:pt idx="1181">
                  <c:v>0.49131000000000002</c:v>
                </c:pt>
                <c:pt idx="1182">
                  <c:v>0.48829</c:v>
                </c:pt>
                <c:pt idx="1183">
                  <c:v>0.48527999999999999</c:v>
                </c:pt>
                <c:pt idx="1184">
                  <c:v>0.53813999999999995</c:v>
                </c:pt>
                <c:pt idx="1185">
                  <c:v>0.53681999999999996</c:v>
                </c:pt>
                <c:pt idx="1186">
                  <c:v>0.53352999999999995</c:v>
                </c:pt>
                <c:pt idx="1187">
                  <c:v>0.53027000000000002</c:v>
                </c:pt>
                <c:pt idx="1188">
                  <c:v>0.52703</c:v>
                </c:pt>
                <c:pt idx="1189">
                  <c:v>0.52380000000000004</c:v>
                </c:pt>
                <c:pt idx="1190">
                  <c:v>0.52058000000000004</c:v>
                </c:pt>
                <c:pt idx="1191">
                  <c:v>0.51736000000000004</c:v>
                </c:pt>
                <c:pt idx="1192">
                  <c:v>0.51414000000000004</c:v>
                </c:pt>
                <c:pt idx="1193">
                  <c:v>0.51090999999999998</c:v>
                </c:pt>
                <c:pt idx="1194">
                  <c:v>0.50770000000000004</c:v>
                </c:pt>
                <c:pt idx="1195">
                  <c:v>0.50448999999999999</c:v>
                </c:pt>
                <c:pt idx="1196">
                  <c:v>0.50129999999999997</c:v>
                </c:pt>
                <c:pt idx="1197">
                  <c:v>0.49814000000000003</c:v>
                </c:pt>
                <c:pt idx="1198">
                  <c:v>0.49498999999999999</c:v>
                </c:pt>
                <c:pt idx="1199">
                  <c:v>0.49186000000000002</c:v>
                </c:pt>
                <c:pt idx="1200">
                  <c:v>0.48873</c:v>
                </c:pt>
                <c:pt idx="1201">
                  <c:v>0.48559000000000002</c:v>
                </c:pt>
                <c:pt idx="1202">
                  <c:v>0.48246</c:v>
                </c:pt>
                <c:pt idx="1203">
                  <c:v>0.47933999999999999</c:v>
                </c:pt>
                <c:pt idx="1204">
                  <c:v>0.47622999999999999</c:v>
                </c:pt>
                <c:pt idx="1205">
                  <c:v>0.47313</c:v>
                </c:pt>
                <c:pt idx="1206">
                  <c:v>0.47005000000000002</c:v>
                </c:pt>
                <c:pt idx="1207">
                  <c:v>0.46695999999999999</c:v>
                </c:pt>
                <c:pt idx="1208">
                  <c:v>0.46387</c:v>
                </c:pt>
                <c:pt idx="1209">
                  <c:v>0.46077000000000001</c:v>
                </c:pt>
                <c:pt idx="1210">
                  <c:v>0.45766000000000001</c:v>
                </c:pt>
                <c:pt idx="1211">
                  <c:v>0.45454</c:v>
                </c:pt>
                <c:pt idx="1212">
                  <c:v>0.45141999999999999</c:v>
                </c:pt>
                <c:pt idx="1213">
                  <c:v>0.44830999999999999</c:v>
                </c:pt>
                <c:pt idx="1214">
                  <c:v>0.44519999999999998</c:v>
                </c:pt>
                <c:pt idx="1215">
                  <c:v>0.44209999999999999</c:v>
                </c:pt>
                <c:pt idx="1216">
                  <c:v>0.43898999999999999</c:v>
                </c:pt>
                <c:pt idx="1217">
                  <c:v>0.43587999999999999</c:v>
                </c:pt>
                <c:pt idx="1218">
                  <c:v>0.43276999999999999</c:v>
                </c:pt>
                <c:pt idx="1219">
                  <c:v>0.42965999999999999</c:v>
                </c:pt>
                <c:pt idx="1220">
                  <c:v>0.42654999999999998</c:v>
                </c:pt>
                <c:pt idx="1221">
                  <c:v>0.42343999999999998</c:v>
                </c:pt>
                <c:pt idx="1222">
                  <c:v>0.42032000000000003</c:v>
                </c:pt>
                <c:pt idx="1223">
                  <c:v>0.41719000000000001</c:v>
                </c:pt>
                <c:pt idx="1224">
                  <c:v>0.41405999999999998</c:v>
                </c:pt>
                <c:pt idx="1225">
                  <c:v>0.41094000000000003</c:v>
                </c:pt>
                <c:pt idx="1226">
                  <c:v>0.40783000000000003</c:v>
                </c:pt>
                <c:pt idx="1227">
                  <c:v>0.40472000000000002</c:v>
                </c:pt>
                <c:pt idx="1228">
                  <c:v>0.40161000000000002</c:v>
                </c:pt>
                <c:pt idx="1229">
                  <c:v>0.39850000000000002</c:v>
                </c:pt>
                <c:pt idx="1230">
                  <c:v>0.39539000000000002</c:v>
                </c:pt>
                <c:pt idx="1231">
                  <c:v>0.39229000000000003</c:v>
                </c:pt>
                <c:pt idx="1232">
                  <c:v>0.38918000000000003</c:v>
                </c:pt>
                <c:pt idx="1233">
                  <c:v>0.38607999999999998</c:v>
                </c:pt>
                <c:pt idx="1234">
                  <c:v>0.38297999999999999</c:v>
                </c:pt>
                <c:pt idx="1235">
                  <c:v>0.37989000000000001</c:v>
                </c:pt>
                <c:pt idx="1236">
                  <c:v>0.37680000000000002</c:v>
                </c:pt>
                <c:pt idx="1237">
                  <c:v>0.37372</c:v>
                </c:pt>
                <c:pt idx="1238">
                  <c:v>0.37063000000000001</c:v>
                </c:pt>
                <c:pt idx="1239">
                  <c:v>0.36754999999999999</c:v>
                </c:pt>
                <c:pt idx="1240">
                  <c:v>0.36447000000000002</c:v>
                </c:pt>
                <c:pt idx="1241">
                  <c:v>0.36137999999999998</c:v>
                </c:pt>
                <c:pt idx="1242">
                  <c:v>0.35830000000000001</c:v>
                </c:pt>
                <c:pt idx="1243">
                  <c:v>0.35521999999999998</c:v>
                </c:pt>
                <c:pt idx="1244">
                  <c:v>0.35214000000000001</c:v>
                </c:pt>
                <c:pt idx="1245">
                  <c:v>0.34908</c:v>
                </c:pt>
                <c:pt idx="1246">
                  <c:v>0.34603</c:v>
                </c:pt>
                <c:pt idx="1247">
                  <c:v>0.34300000000000003</c:v>
                </c:pt>
                <c:pt idx="1248">
                  <c:v>0.33996999999999999</c:v>
                </c:pt>
                <c:pt idx="1249">
                  <c:v>0.33696999999999999</c:v>
                </c:pt>
                <c:pt idx="1250">
                  <c:v>0.33395999999999998</c:v>
                </c:pt>
                <c:pt idx="1251">
                  <c:v>0.33095000000000002</c:v>
                </c:pt>
                <c:pt idx="1252">
                  <c:v>0.32794000000000001</c:v>
                </c:pt>
                <c:pt idx="1253">
                  <c:v>0.32494000000000001</c:v>
                </c:pt>
                <c:pt idx="1254">
                  <c:v>0.32194</c:v>
                </c:pt>
                <c:pt idx="1255">
                  <c:v>0.31895000000000001</c:v>
                </c:pt>
                <c:pt idx="1256">
                  <c:v>0.31596999999999997</c:v>
                </c:pt>
                <c:pt idx="1257">
                  <c:v>0.31298999999999999</c:v>
                </c:pt>
                <c:pt idx="1258">
                  <c:v>0.31001000000000001</c:v>
                </c:pt>
                <c:pt idx="1259">
                  <c:v>0.30703000000000003</c:v>
                </c:pt>
                <c:pt idx="1260">
                  <c:v>0.30406</c:v>
                </c:pt>
                <c:pt idx="1261">
                  <c:v>0.30109999999999998</c:v>
                </c:pt>
                <c:pt idx="1262">
                  <c:v>0.29814000000000002</c:v>
                </c:pt>
                <c:pt idx="1263">
                  <c:v>0.29520000000000002</c:v>
                </c:pt>
                <c:pt idx="1264">
                  <c:v>0.29226000000000002</c:v>
                </c:pt>
                <c:pt idx="1265">
                  <c:v>0.28932999999999998</c:v>
                </c:pt>
                <c:pt idx="1266">
                  <c:v>0.28639999999999999</c:v>
                </c:pt>
                <c:pt idx="1267">
                  <c:v>0.28348000000000001</c:v>
                </c:pt>
                <c:pt idx="1268">
                  <c:v>0.28058</c:v>
                </c:pt>
                <c:pt idx="1269">
                  <c:v>0.27771000000000001</c:v>
                </c:pt>
                <c:pt idx="1270">
                  <c:v>0.27485999999999999</c:v>
                </c:pt>
                <c:pt idx="1271">
                  <c:v>0.27202999999999999</c:v>
                </c:pt>
                <c:pt idx="1272">
                  <c:v>0.26919999999999999</c:v>
                </c:pt>
                <c:pt idx="1273">
                  <c:v>0.26640000000000003</c:v>
                </c:pt>
                <c:pt idx="1274">
                  <c:v>0.26361000000000001</c:v>
                </c:pt>
                <c:pt idx="1275">
                  <c:v>0.26083000000000001</c:v>
                </c:pt>
                <c:pt idx="1276">
                  <c:v>0.25806000000000001</c:v>
                </c:pt>
                <c:pt idx="1277">
                  <c:v>0.25530000000000003</c:v>
                </c:pt>
                <c:pt idx="1278">
                  <c:v>0.25255</c:v>
                </c:pt>
                <c:pt idx="1279">
                  <c:v>0.24979000000000001</c:v>
                </c:pt>
                <c:pt idx="1280">
                  <c:v>0.24704999999999999</c:v>
                </c:pt>
                <c:pt idx="1281">
                  <c:v>0.24429999999999999</c:v>
                </c:pt>
                <c:pt idx="1282">
                  <c:v>0.24156</c:v>
                </c:pt>
                <c:pt idx="1283">
                  <c:v>0.23882999999999999</c:v>
                </c:pt>
                <c:pt idx="1284">
                  <c:v>0.27672000000000002</c:v>
                </c:pt>
                <c:pt idx="1285">
                  <c:v>0.2737</c:v>
                </c:pt>
                <c:pt idx="1286">
                  <c:v>0.27071000000000001</c:v>
                </c:pt>
                <c:pt idx="1287">
                  <c:v>0.26773999999999998</c:v>
                </c:pt>
                <c:pt idx="1288">
                  <c:v>0.26479000000000003</c:v>
                </c:pt>
                <c:pt idx="1289">
                  <c:v>0.26184000000000002</c:v>
                </c:pt>
                <c:pt idx="1290">
                  <c:v>0.25890999999999997</c:v>
                </c:pt>
                <c:pt idx="1291">
                  <c:v>0.25599</c:v>
                </c:pt>
                <c:pt idx="1292">
                  <c:v>0.25308999999999998</c:v>
                </c:pt>
                <c:pt idx="1293">
                  <c:v>0.25022</c:v>
                </c:pt>
                <c:pt idx="1294">
                  <c:v>0.24736</c:v>
                </c:pt>
                <c:pt idx="1295">
                  <c:v>0.24453</c:v>
                </c:pt>
                <c:pt idx="1296">
                  <c:v>0.24174000000000001</c:v>
                </c:pt>
                <c:pt idx="1297">
                  <c:v>0.23898</c:v>
                </c:pt>
                <c:pt idx="1298">
                  <c:v>0.23624999999999999</c:v>
                </c:pt>
                <c:pt idx="1299">
                  <c:v>0.23354</c:v>
                </c:pt>
                <c:pt idx="1300">
                  <c:v>0.23085</c:v>
                </c:pt>
                <c:pt idx="1301">
                  <c:v>0.22816</c:v>
                </c:pt>
                <c:pt idx="1302">
                  <c:v>0.22550000000000001</c:v>
                </c:pt>
                <c:pt idx="1303">
                  <c:v>0.22286</c:v>
                </c:pt>
                <c:pt idx="1304">
                  <c:v>0.22023999999999999</c:v>
                </c:pt>
                <c:pt idx="1305">
                  <c:v>0.21765000000000001</c:v>
                </c:pt>
                <c:pt idx="1306">
                  <c:v>0.21507000000000001</c:v>
                </c:pt>
                <c:pt idx="1307">
                  <c:v>0.21251999999999999</c:v>
                </c:pt>
                <c:pt idx="1308">
                  <c:v>0.20998</c:v>
                </c:pt>
                <c:pt idx="1309">
                  <c:v>0.20746999999999999</c:v>
                </c:pt>
                <c:pt idx="1310">
                  <c:v>0.20498</c:v>
                </c:pt>
                <c:pt idx="1311">
                  <c:v>0.20251</c:v>
                </c:pt>
                <c:pt idx="1312">
                  <c:v>0.20007</c:v>
                </c:pt>
                <c:pt idx="1313">
                  <c:v>0.19766</c:v>
                </c:pt>
                <c:pt idx="1314">
                  <c:v>0.19527</c:v>
                </c:pt>
                <c:pt idx="1315">
                  <c:v>0.19292000000000001</c:v>
                </c:pt>
                <c:pt idx="1316">
                  <c:v>0.19059999999999999</c:v>
                </c:pt>
                <c:pt idx="1317">
                  <c:v>0.18831999999999999</c:v>
                </c:pt>
                <c:pt idx="1318">
                  <c:v>0.18609000000000001</c:v>
                </c:pt>
                <c:pt idx="1319">
                  <c:v>0.18389</c:v>
                </c:pt>
                <c:pt idx="1320">
                  <c:v>0.18173</c:v>
                </c:pt>
                <c:pt idx="1321">
                  <c:v>0.17960999999999999</c:v>
                </c:pt>
                <c:pt idx="1322">
                  <c:v>0.17751</c:v>
                </c:pt>
                <c:pt idx="1323">
                  <c:v>0.17544000000000001</c:v>
                </c:pt>
                <c:pt idx="1324">
                  <c:v>0.17338999999999999</c:v>
                </c:pt>
                <c:pt idx="1325">
                  <c:v>0.17136000000000001</c:v>
                </c:pt>
                <c:pt idx="1326">
                  <c:v>0.16935</c:v>
                </c:pt>
                <c:pt idx="1327">
                  <c:v>0.16736000000000001</c:v>
                </c:pt>
                <c:pt idx="1328">
                  <c:v>0.16538</c:v>
                </c:pt>
                <c:pt idx="1329">
                  <c:v>0.16342000000000001</c:v>
                </c:pt>
                <c:pt idx="1330">
                  <c:v>0.16148999999999999</c:v>
                </c:pt>
                <c:pt idx="1331">
                  <c:v>0.15956999999999999</c:v>
                </c:pt>
                <c:pt idx="1332">
                  <c:v>0.15767</c:v>
                </c:pt>
                <c:pt idx="1333">
                  <c:v>0.15579000000000001</c:v>
                </c:pt>
                <c:pt idx="1334">
                  <c:v>0.15393000000000001</c:v>
                </c:pt>
                <c:pt idx="1335">
                  <c:v>0.15209</c:v>
                </c:pt>
                <c:pt idx="1336">
                  <c:v>0.15026999999999999</c:v>
                </c:pt>
                <c:pt idx="1337">
                  <c:v>0.14846999999999999</c:v>
                </c:pt>
                <c:pt idx="1338">
                  <c:v>0.1467</c:v>
                </c:pt>
                <c:pt idx="1339">
                  <c:v>0.14494000000000001</c:v>
                </c:pt>
                <c:pt idx="1340">
                  <c:v>0.14321</c:v>
                </c:pt>
                <c:pt idx="1341">
                  <c:v>0.14149999999999999</c:v>
                </c:pt>
                <c:pt idx="1342">
                  <c:v>0.13980999999999999</c:v>
                </c:pt>
                <c:pt idx="1343">
                  <c:v>0.13815</c:v>
                </c:pt>
                <c:pt idx="1344">
                  <c:v>0.13650999999999999</c:v>
                </c:pt>
                <c:pt idx="1345">
                  <c:v>0.13491</c:v>
                </c:pt>
                <c:pt idx="1346">
                  <c:v>0.13333</c:v>
                </c:pt>
                <c:pt idx="1347">
                  <c:v>0.13178000000000001</c:v>
                </c:pt>
                <c:pt idx="1348">
                  <c:v>0.13025999999999999</c:v>
                </c:pt>
                <c:pt idx="1349">
                  <c:v>0.12877</c:v>
                </c:pt>
                <c:pt idx="1350">
                  <c:v>0.1273</c:v>
                </c:pt>
                <c:pt idx="1351">
                  <c:v>0.12586</c:v>
                </c:pt>
                <c:pt idx="1352">
                  <c:v>0.12444</c:v>
                </c:pt>
                <c:pt idx="1353">
                  <c:v>0.12305000000000001</c:v>
                </c:pt>
                <c:pt idx="1354">
                  <c:v>0.12169000000000001</c:v>
                </c:pt>
                <c:pt idx="1355">
                  <c:v>0.12035999999999999</c:v>
                </c:pt>
                <c:pt idx="1356">
                  <c:v>0.11907</c:v>
                </c:pt>
                <c:pt idx="1357">
                  <c:v>0.11781</c:v>
                </c:pt>
                <c:pt idx="1358">
                  <c:v>0.11658</c:v>
                </c:pt>
                <c:pt idx="1359">
                  <c:v>0.11538</c:v>
                </c:pt>
                <c:pt idx="1360">
                  <c:v>0.1142</c:v>
                </c:pt>
                <c:pt idx="1361">
                  <c:v>0.46199000000000001</c:v>
                </c:pt>
                <c:pt idx="1362">
                  <c:v>0.45739000000000002</c:v>
                </c:pt>
                <c:pt idx="1363">
                  <c:v>0.45285999999999998</c:v>
                </c:pt>
                <c:pt idx="1364">
                  <c:v>0.44838</c:v>
                </c:pt>
                <c:pt idx="1365">
                  <c:v>0.50122</c:v>
                </c:pt>
                <c:pt idx="1366">
                  <c:v>0.66617999999999999</c:v>
                </c:pt>
                <c:pt idx="1367">
                  <c:v>0.93254000000000004</c:v>
                </c:pt>
                <c:pt idx="1368">
                  <c:v>0.92342999999999997</c:v>
                </c:pt>
                <c:pt idx="1369">
                  <c:v>0.91446000000000005</c:v>
                </c:pt>
                <c:pt idx="1370">
                  <c:v>0.90563000000000005</c:v>
                </c:pt>
                <c:pt idx="1371">
                  <c:v>0.89690999999999999</c:v>
                </c:pt>
                <c:pt idx="1372">
                  <c:v>0.88829999999999998</c:v>
                </c:pt>
                <c:pt idx="1373">
                  <c:v>0.87978000000000001</c:v>
                </c:pt>
                <c:pt idx="1374">
                  <c:v>0.87134999999999996</c:v>
                </c:pt>
                <c:pt idx="1375">
                  <c:v>0.86299000000000003</c:v>
                </c:pt>
                <c:pt idx="1376">
                  <c:v>0.85468999999999995</c:v>
                </c:pt>
                <c:pt idx="1377">
                  <c:v>0.84643999999999997</c:v>
                </c:pt>
                <c:pt idx="1378">
                  <c:v>0.83826000000000001</c:v>
                </c:pt>
                <c:pt idx="1379">
                  <c:v>0.83013999999999999</c:v>
                </c:pt>
                <c:pt idx="1380">
                  <c:v>0.82208999999999999</c:v>
                </c:pt>
                <c:pt idx="1381">
                  <c:v>0.81411999999999995</c:v>
                </c:pt>
                <c:pt idx="1382">
                  <c:v>0.80625000000000002</c:v>
                </c:pt>
                <c:pt idx="1383">
                  <c:v>0.79847000000000001</c:v>
                </c:pt>
                <c:pt idx="1384">
                  <c:v>0.79083000000000003</c:v>
                </c:pt>
                <c:pt idx="1385">
                  <c:v>0.78332000000000002</c:v>
                </c:pt>
                <c:pt idx="1386">
                  <c:v>0.77597000000000005</c:v>
                </c:pt>
                <c:pt idx="1387">
                  <c:v>0.76878999999999997</c:v>
                </c:pt>
                <c:pt idx="1388">
                  <c:v>0.76175999999999999</c:v>
                </c:pt>
                <c:pt idx="1389">
                  <c:v>0.75487000000000004</c:v>
                </c:pt>
                <c:pt idx="1390">
                  <c:v>0.74812000000000001</c:v>
                </c:pt>
                <c:pt idx="1391">
                  <c:v>0.74148000000000003</c:v>
                </c:pt>
                <c:pt idx="1392">
                  <c:v>0.73494999999999999</c:v>
                </c:pt>
                <c:pt idx="1393">
                  <c:v>0.72850000000000004</c:v>
                </c:pt>
                <c:pt idx="1394">
                  <c:v>0.72211000000000003</c:v>
                </c:pt>
                <c:pt idx="1395">
                  <c:v>0.71579000000000004</c:v>
                </c:pt>
                <c:pt idx="1396">
                  <c:v>0.70950999999999997</c:v>
                </c:pt>
                <c:pt idx="1397">
                  <c:v>0.70328999999999997</c:v>
                </c:pt>
                <c:pt idx="1398">
                  <c:v>0.69713000000000003</c:v>
                </c:pt>
                <c:pt idx="1399">
                  <c:v>0.69101000000000001</c:v>
                </c:pt>
                <c:pt idx="1400">
                  <c:v>0.68493999999999999</c:v>
                </c:pt>
                <c:pt idx="1401">
                  <c:v>0.67891999999999997</c:v>
                </c:pt>
                <c:pt idx="1402">
                  <c:v>0.67296</c:v>
                </c:pt>
                <c:pt idx="1403">
                  <c:v>0.66705999999999999</c:v>
                </c:pt>
                <c:pt idx="1404">
                  <c:v>0.66124000000000005</c:v>
                </c:pt>
                <c:pt idx="1405">
                  <c:v>0.65549999999999997</c:v>
                </c:pt>
                <c:pt idx="1406">
                  <c:v>0.64985000000000004</c:v>
                </c:pt>
                <c:pt idx="1407">
                  <c:v>0.64429999999999998</c:v>
                </c:pt>
                <c:pt idx="1408">
                  <c:v>0.63885000000000003</c:v>
                </c:pt>
                <c:pt idx="1409">
                  <c:v>0.63349999999999995</c:v>
                </c:pt>
                <c:pt idx="1410">
                  <c:v>0.62824999999999998</c:v>
                </c:pt>
                <c:pt idx="1411">
                  <c:v>0.62307999999999997</c:v>
                </c:pt>
                <c:pt idx="1412">
                  <c:v>0.61800999999999995</c:v>
                </c:pt>
                <c:pt idx="1413">
                  <c:v>0.61301000000000005</c:v>
                </c:pt>
                <c:pt idx="1414">
                  <c:v>0.60809000000000002</c:v>
                </c:pt>
                <c:pt idx="1415">
                  <c:v>0.60324</c:v>
                </c:pt>
                <c:pt idx="1416">
                  <c:v>0.59845000000000004</c:v>
                </c:pt>
                <c:pt idx="1417">
                  <c:v>0.59372000000000003</c:v>
                </c:pt>
                <c:pt idx="1418">
                  <c:v>0.58906000000000003</c:v>
                </c:pt>
                <c:pt idx="1419">
                  <c:v>0.58445999999999998</c:v>
                </c:pt>
                <c:pt idx="1420">
                  <c:v>0.57992999999999995</c:v>
                </c:pt>
                <c:pt idx="1421">
                  <c:v>0.57545000000000002</c:v>
                </c:pt>
                <c:pt idx="1422">
                  <c:v>0.57103999999999999</c:v>
                </c:pt>
                <c:pt idx="1423">
                  <c:v>0.56667999999999996</c:v>
                </c:pt>
                <c:pt idx="1424">
                  <c:v>0.56240000000000001</c:v>
                </c:pt>
                <c:pt idx="1425">
                  <c:v>0.55817000000000005</c:v>
                </c:pt>
                <c:pt idx="1426">
                  <c:v>0.55400000000000005</c:v>
                </c:pt>
                <c:pt idx="1427">
                  <c:v>0.54988000000000004</c:v>
                </c:pt>
                <c:pt idx="1428">
                  <c:v>0.54581999999999997</c:v>
                </c:pt>
                <c:pt idx="1429">
                  <c:v>0.54181999999999997</c:v>
                </c:pt>
                <c:pt idx="1430">
                  <c:v>0.53790000000000004</c:v>
                </c:pt>
                <c:pt idx="1431">
                  <c:v>0.53403999999999996</c:v>
                </c:pt>
                <c:pt idx="1432">
                  <c:v>0.53025</c:v>
                </c:pt>
                <c:pt idx="1433">
                  <c:v>0.52651999999999999</c:v>
                </c:pt>
                <c:pt idx="1434">
                  <c:v>0.52285999999999999</c:v>
                </c:pt>
                <c:pt idx="1435">
                  <c:v>0.51924999999999999</c:v>
                </c:pt>
                <c:pt idx="1436">
                  <c:v>0.51570000000000005</c:v>
                </c:pt>
                <c:pt idx="1437">
                  <c:v>0.51219999999999999</c:v>
                </c:pt>
                <c:pt idx="1438">
                  <c:v>0.50873999999999997</c:v>
                </c:pt>
                <c:pt idx="1439">
                  <c:v>0.50532999999999995</c:v>
                </c:pt>
                <c:pt idx="1440">
                  <c:v>0.50197000000000003</c:v>
                </c:pt>
                <c:pt idx="1441">
                  <c:v>0.49864999999999998</c:v>
                </c:pt>
                <c:pt idx="1442">
                  <c:v>0.49540000000000001</c:v>
                </c:pt>
                <c:pt idx="1443">
                  <c:v>0.57242000000000004</c:v>
                </c:pt>
                <c:pt idx="1444">
                  <c:v>0.56877</c:v>
                </c:pt>
                <c:pt idx="1445">
                  <c:v>0.56521999999999994</c:v>
                </c:pt>
                <c:pt idx="1446">
                  <c:v>0.56174000000000002</c:v>
                </c:pt>
                <c:pt idx="1447">
                  <c:v>0.55833999999999995</c:v>
                </c:pt>
                <c:pt idx="1448">
                  <c:v>0.55501999999999996</c:v>
                </c:pt>
                <c:pt idx="1449">
                  <c:v>0.55176999999999998</c:v>
                </c:pt>
                <c:pt idx="1450">
                  <c:v>0.54859000000000002</c:v>
                </c:pt>
                <c:pt idx="1451">
                  <c:v>0.54547999999999996</c:v>
                </c:pt>
                <c:pt idx="1452">
                  <c:v>0.54266000000000003</c:v>
                </c:pt>
                <c:pt idx="1453">
                  <c:v>0.54874999999999996</c:v>
                </c:pt>
                <c:pt idx="1454">
                  <c:v>0.55467999999999995</c:v>
                </c:pt>
                <c:pt idx="1455">
                  <c:v>0.55832000000000004</c:v>
                </c:pt>
                <c:pt idx="1456">
                  <c:v>0.55520999999999998</c:v>
                </c:pt>
                <c:pt idx="1457">
                  <c:v>0.55210999999999999</c:v>
                </c:pt>
                <c:pt idx="1458">
                  <c:v>0.54901999999999995</c:v>
                </c:pt>
                <c:pt idx="1459">
                  <c:v>0.54593000000000003</c:v>
                </c:pt>
                <c:pt idx="1460">
                  <c:v>0.54283000000000003</c:v>
                </c:pt>
                <c:pt idx="1461">
                  <c:v>0.53973000000000004</c:v>
                </c:pt>
                <c:pt idx="1462">
                  <c:v>0.53664000000000001</c:v>
                </c:pt>
                <c:pt idx="1463">
                  <c:v>0.53356000000000003</c:v>
                </c:pt>
                <c:pt idx="1464">
                  <c:v>0.54812000000000005</c:v>
                </c:pt>
                <c:pt idx="1465">
                  <c:v>0.57965999999999995</c:v>
                </c:pt>
                <c:pt idx="1466">
                  <c:v>0.57633999999999996</c:v>
                </c:pt>
                <c:pt idx="1467">
                  <c:v>0.64883000000000002</c:v>
                </c:pt>
                <c:pt idx="1468">
                  <c:v>0.66700000000000004</c:v>
                </c:pt>
                <c:pt idx="1469">
                  <c:v>0.66327000000000003</c:v>
                </c:pt>
                <c:pt idx="1470">
                  <c:v>0.65961000000000003</c:v>
                </c:pt>
                <c:pt idx="1471">
                  <c:v>0.65603</c:v>
                </c:pt>
                <c:pt idx="1472">
                  <c:v>0.65253000000000005</c:v>
                </c:pt>
                <c:pt idx="1473">
                  <c:v>0.64907999999999999</c:v>
                </c:pt>
                <c:pt idx="1474">
                  <c:v>0.64568000000000003</c:v>
                </c:pt>
                <c:pt idx="1475">
                  <c:v>0.64231000000000005</c:v>
                </c:pt>
                <c:pt idx="1476">
                  <c:v>0.63897000000000004</c:v>
                </c:pt>
                <c:pt idx="1477">
                  <c:v>0.63565000000000005</c:v>
                </c:pt>
                <c:pt idx="1478">
                  <c:v>0.63232999999999995</c:v>
                </c:pt>
                <c:pt idx="1479">
                  <c:v>0.62902999999999998</c:v>
                </c:pt>
                <c:pt idx="1480">
                  <c:v>0.62572000000000005</c:v>
                </c:pt>
                <c:pt idx="1481">
                  <c:v>0.62241999999999997</c:v>
                </c:pt>
                <c:pt idx="1482">
                  <c:v>0.61912999999999996</c:v>
                </c:pt>
                <c:pt idx="1483">
                  <c:v>0.61585000000000001</c:v>
                </c:pt>
                <c:pt idx="1484">
                  <c:v>0.61258999999999997</c:v>
                </c:pt>
                <c:pt idx="1485">
                  <c:v>0.60934999999999995</c:v>
                </c:pt>
                <c:pt idx="1486">
                  <c:v>0.60614000000000001</c:v>
                </c:pt>
                <c:pt idx="1487">
                  <c:v>0.60296000000000005</c:v>
                </c:pt>
                <c:pt idx="1488">
                  <c:v>0.59982999999999997</c:v>
                </c:pt>
                <c:pt idx="1489">
                  <c:v>0.59675</c:v>
                </c:pt>
                <c:pt idx="1490">
                  <c:v>0.59369000000000005</c:v>
                </c:pt>
                <c:pt idx="1491">
                  <c:v>0.59067000000000003</c:v>
                </c:pt>
                <c:pt idx="1492">
                  <c:v>0.58767000000000003</c:v>
                </c:pt>
                <c:pt idx="1493">
                  <c:v>0.58469000000000004</c:v>
                </c:pt>
                <c:pt idx="1494">
                  <c:v>0.58172999999999997</c:v>
                </c:pt>
                <c:pt idx="1495">
                  <c:v>0.57879000000000003</c:v>
                </c:pt>
                <c:pt idx="1496">
                  <c:v>0.57586999999999999</c:v>
                </c:pt>
                <c:pt idx="1497">
                  <c:v>0.57296000000000002</c:v>
                </c:pt>
                <c:pt idx="1498">
                  <c:v>0.57004999999999995</c:v>
                </c:pt>
                <c:pt idx="1499">
                  <c:v>0.56713999999999998</c:v>
                </c:pt>
                <c:pt idx="1500">
                  <c:v>0.56423000000000001</c:v>
                </c:pt>
                <c:pt idx="1501">
                  <c:v>0.56132000000000004</c:v>
                </c:pt>
                <c:pt idx="1502">
                  <c:v>0.55842000000000003</c:v>
                </c:pt>
                <c:pt idx="1503">
                  <c:v>0.55554000000000003</c:v>
                </c:pt>
                <c:pt idx="1504">
                  <c:v>0.55269000000000001</c:v>
                </c:pt>
                <c:pt idx="1505">
                  <c:v>0.54986000000000002</c:v>
                </c:pt>
                <c:pt idx="1506">
                  <c:v>0.54708000000000001</c:v>
                </c:pt>
                <c:pt idx="1507">
                  <c:v>0.54432999999999998</c:v>
                </c:pt>
                <c:pt idx="1508">
                  <c:v>0.54161000000000004</c:v>
                </c:pt>
                <c:pt idx="1509">
                  <c:v>0.53891999999999995</c:v>
                </c:pt>
                <c:pt idx="1510">
                  <c:v>0.53625</c:v>
                </c:pt>
                <c:pt idx="1511">
                  <c:v>0.53359999999999996</c:v>
                </c:pt>
                <c:pt idx="1512">
                  <c:v>0.53097000000000005</c:v>
                </c:pt>
                <c:pt idx="1513">
                  <c:v>0.52834999999999999</c:v>
                </c:pt>
                <c:pt idx="1514">
                  <c:v>0.52573999999999999</c:v>
                </c:pt>
                <c:pt idx="1515">
                  <c:v>0.52312999999999998</c:v>
                </c:pt>
                <c:pt idx="1516">
                  <c:v>0.52051000000000003</c:v>
                </c:pt>
                <c:pt idx="1517">
                  <c:v>0.51787000000000005</c:v>
                </c:pt>
                <c:pt idx="1518">
                  <c:v>0.51520999999999995</c:v>
                </c:pt>
                <c:pt idx="1519">
                  <c:v>0.51254</c:v>
                </c:pt>
                <c:pt idx="1520">
                  <c:v>0.50985999999999998</c:v>
                </c:pt>
                <c:pt idx="1521">
                  <c:v>0.50716000000000006</c:v>
                </c:pt>
                <c:pt idx="1522">
                  <c:v>0.50444999999999995</c:v>
                </c:pt>
                <c:pt idx="1523">
                  <c:v>0.50173999999999996</c:v>
                </c:pt>
                <c:pt idx="1524">
                  <c:v>0.50995999999999997</c:v>
                </c:pt>
                <c:pt idx="1525">
                  <c:v>0.50717999999999996</c:v>
                </c:pt>
                <c:pt idx="1526">
                  <c:v>0.50697000000000003</c:v>
                </c:pt>
                <c:pt idx="1527">
                  <c:v>0.51122000000000001</c:v>
                </c:pt>
                <c:pt idx="1528">
                  <c:v>0.50843000000000005</c:v>
                </c:pt>
                <c:pt idx="1529">
                  <c:v>0.50565000000000004</c:v>
                </c:pt>
                <c:pt idx="1530">
                  <c:v>0.50290000000000001</c:v>
                </c:pt>
                <c:pt idx="1531">
                  <c:v>0.50017999999999996</c:v>
                </c:pt>
                <c:pt idx="1532">
                  <c:v>0.49748999999999999</c:v>
                </c:pt>
                <c:pt idx="1533">
                  <c:v>0.49482999999999999</c:v>
                </c:pt>
                <c:pt idx="1534">
                  <c:v>0.49218000000000001</c:v>
                </c:pt>
                <c:pt idx="1535">
                  <c:v>0.48954999999999999</c:v>
                </c:pt>
                <c:pt idx="1536">
                  <c:v>0.48692999999999997</c:v>
                </c:pt>
                <c:pt idx="1537">
                  <c:v>0.48431999999999997</c:v>
                </c:pt>
                <c:pt idx="1538">
                  <c:v>0.48171999999999998</c:v>
                </c:pt>
                <c:pt idx="1539">
                  <c:v>0.47910999999999998</c:v>
                </c:pt>
                <c:pt idx="1540">
                  <c:v>0.47648000000000001</c:v>
                </c:pt>
                <c:pt idx="1541">
                  <c:v>0.47383999999999998</c:v>
                </c:pt>
                <c:pt idx="1542">
                  <c:v>0.47119</c:v>
                </c:pt>
                <c:pt idx="1543">
                  <c:v>0.46853</c:v>
                </c:pt>
                <c:pt idx="1544">
                  <c:v>0.46586</c:v>
                </c:pt>
                <c:pt idx="1545">
                  <c:v>0.46317999999999998</c:v>
                </c:pt>
                <c:pt idx="1546">
                  <c:v>0.46049000000000001</c:v>
                </c:pt>
                <c:pt idx="1547">
                  <c:v>0.45778999999999997</c:v>
                </c:pt>
                <c:pt idx="1548">
                  <c:v>0.45506999999999997</c:v>
                </c:pt>
                <c:pt idx="1549">
                  <c:v>0.45234999999999997</c:v>
                </c:pt>
                <c:pt idx="1550">
                  <c:v>0.44962999999999997</c:v>
                </c:pt>
                <c:pt idx="1551">
                  <c:v>0.44689000000000001</c:v>
                </c:pt>
                <c:pt idx="1552">
                  <c:v>0.44414999999999999</c:v>
                </c:pt>
                <c:pt idx="1553">
                  <c:v>0.44140000000000001</c:v>
                </c:pt>
                <c:pt idx="1554">
                  <c:v>0.43865999999999999</c:v>
                </c:pt>
                <c:pt idx="1555">
                  <c:v>0.43591000000000002</c:v>
                </c:pt>
                <c:pt idx="1556">
                  <c:v>0.43318000000000001</c:v>
                </c:pt>
                <c:pt idx="1557">
                  <c:v>0.43046000000000001</c:v>
                </c:pt>
                <c:pt idx="1558">
                  <c:v>0.42775000000000002</c:v>
                </c:pt>
                <c:pt idx="1559">
                  <c:v>0.42504999999999998</c:v>
                </c:pt>
                <c:pt idx="1560">
                  <c:v>0.42237000000000002</c:v>
                </c:pt>
                <c:pt idx="1561">
                  <c:v>0.41970000000000002</c:v>
                </c:pt>
                <c:pt idx="1562">
                  <c:v>0.41703000000000001</c:v>
                </c:pt>
                <c:pt idx="1563">
                  <c:v>0.41438999999999998</c:v>
                </c:pt>
                <c:pt idx="1564">
                  <c:v>0.41177000000000002</c:v>
                </c:pt>
                <c:pt idx="1565">
                  <c:v>0.40917999999999999</c:v>
                </c:pt>
                <c:pt idx="1566">
                  <c:v>0.40661000000000003</c:v>
                </c:pt>
                <c:pt idx="1567">
                  <c:v>0.40405000000000002</c:v>
                </c:pt>
                <c:pt idx="1568">
                  <c:v>0.40151999999999999</c:v>
                </c:pt>
                <c:pt idx="1569">
                  <c:v>0.39900000000000002</c:v>
                </c:pt>
                <c:pt idx="1570">
                  <c:v>0.39648</c:v>
                </c:pt>
                <c:pt idx="1571">
                  <c:v>0.39396999999999999</c:v>
                </c:pt>
                <c:pt idx="1572">
                  <c:v>0.39145999999999997</c:v>
                </c:pt>
                <c:pt idx="1573">
                  <c:v>0.38895000000000002</c:v>
                </c:pt>
                <c:pt idx="1574">
                  <c:v>0.38643</c:v>
                </c:pt>
                <c:pt idx="1575">
                  <c:v>0.38390999999999997</c:v>
                </c:pt>
                <c:pt idx="1576">
                  <c:v>0.38138</c:v>
                </c:pt>
                <c:pt idx="1577">
                  <c:v>0.37884000000000001</c:v>
                </c:pt>
                <c:pt idx="1578">
                  <c:v>0.37628</c:v>
                </c:pt>
                <c:pt idx="1579">
                  <c:v>0.37370999999999999</c:v>
                </c:pt>
                <c:pt idx="1580">
                  <c:v>0.37113000000000002</c:v>
                </c:pt>
                <c:pt idx="1581">
                  <c:v>0.36853999999999998</c:v>
                </c:pt>
                <c:pt idx="1582">
                  <c:v>0.36595</c:v>
                </c:pt>
                <c:pt idx="1583">
                  <c:v>0.36588999999999999</c:v>
                </c:pt>
                <c:pt idx="1584">
                  <c:v>0.36327999999999999</c:v>
                </c:pt>
                <c:pt idx="1585">
                  <c:v>0.36066999999999999</c:v>
                </c:pt>
                <c:pt idx="1586">
                  <c:v>0.35809000000000002</c:v>
                </c:pt>
                <c:pt idx="1587">
                  <c:v>0.35550999999999999</c:v>
                </c:pt>
                <c:pt idx="1588">
                  <c:v>0.35296</c:v>
                </c:pt>
                <c:pt idx="1589">
                  <c:v>0.35042000000000001</c:v>
                </c:pt>
                <c:pt idx="1590">
                  <c:v>0.34788999999999998</c:v>
                </c:pt>
                <c:pt idx="1591">
                  <c:v>0.34537000000000001</c:v>
                </c:pt>
                <c:pt idx="1592">
                  <c:v>0.34284999999999999</c:v>
                </c:pt>
                <c:pt idx="1593">
                  <c:v>0.34033999999999998</c:v>
                </c:pt>
                <c:pt idx="1594">
                  <c:v>0.33784999999999998</c:v>
                </c:pt>
                <c:pt idx="1595">
                  <c:v>0.33538000000000001</c:v>
                </c:pt>
                <c:pt idx="1596">
                  <c:v>0.33291999999999999</c:v>
                </c:pt>
                <c:pt idx="1597">
                  <c:v>0.33048</c:v>
                </c:pt>
                <c:pt idx="1598">
                  <c:v>0.32804</c:v>
                </c:pt>
                <c:pt idx="1599">
                  <c:v>0.32562000000000002</c:v>
                </c:pt>
                <c:pt idx="1600">
                  <c:v>0.32318999999999998</c:v>
                </c:pt>
                <c:pt idx="1601">
                  <c:v>0.32077</c:v>
                </c:pt>
                <c:pt idx="1602">
                  <c:v>0.31834000000000001</c:v>
                </c:pt>
                <c:pt idx="1603">
                  <c:v>0.31590000000000001</c:v>
                </c:pt>
                <c:pt idx="1604">
                  <c:v>0.31346000000000002</c:v>
                </c:pt>
                <c:pt idx="1605">
                  <c:v>0.31102000000000002</c:v>
                </c:pt>
                <c:pt idx="1606">
                  <c:v>0.30856</c:v>
                </c:pt>
                <c:pt idx="1607">
                  <c:v>0.30610999999999999</c:v>
                </c:pt>
                <c:pt idx="1608">
                  <c:v>0.30364999999999998</c:v>
                </c:pt>
                <c:pt idx="1609">
                  <c:v>0.30120000000000002</c:v>
                </c:pt>
                <c:pt idx="1610">
                  <c:v>0.29876000000000003</c:v>
                </c:pt>
                <c:pt idx="1611">
                  <c:v>0.29630000000000001</c:v>
                </c:pt>
                <c:pt idx="1612">
                  <c:v>0.29383999999999999</c:v>
                </c:pt>
                <c:pt idx="1613">
                  <c:v>0.29137000000000002</c:v>
                </c:pt>
                <c:pt idx="1614">
                  <c:v>0.28888999999999998</c:v>
                </c:pt>
                <c:pt idx="1615">
                  <c:v>0.28641</c:v>
                </c:pt>
                <c:pt idx="1616">
                  <c:v>0.28392000000000001</c:v>
                </c:pt>
                <c:pt idx="1617">
                  <c:v>0.28144000000000002</c:v>
                </c:pt>
                <c:pt idx="1618">
                  <c:v>0.27897</c:v>
                </c:pt>
                <c:pt idx="1619">
                  <c:v>0.27650000000000002</c:v>
                </c:pt>
                <c:pt idx="1620">
                  <c:v>0.27404000000000001</c:v>
                </c:pt>
                <c:pt idx="1621">
                  <c:v>0.27160000000000001</c:v>
                </c:pt>
                <c:pt idx="1622">
                  <c:v>0.26916000000000001</c:v>
                </c:pt>
                <c:pt idx="1623">
                  <c:v>0.26674999999999999</c:v>
                </c:pt>
                <c:pt idx="1624">
                  <c:v>0.26435999999999998</c:v>
                </c:pt>
                <c:pt idx="1625">
                  <c:v>0.26197999999999999</c:v>
                </c:pt>
                <c:pt idx="1626">
                  <c:v>0.25963000000000003</c:v>
                </c:pt>
                <c:pt idx="1627">
                  <c:v>0.25730999999999998</c:v>
                </c:pt>
                <c:pt idx="1628">
                  <c:v>0.25501000000000001</c:v>
                </c:pt>
                <c:pt idx="1629">
                  <c:v>0.25273000000000001</c:v>
                </c:pt>
                <c:pt idx="1630">
                  <c:v>0.25047000000000003</c:v>
                </c:pt>
                <c:pt idx="1631">
                  <c:v>0.24823000000000001</c:v>
                </c:pt>
                <c:pt idx="1632">
                  <c:v>0.246</c:v>
                </c:pt>
                <c:pt idx="1633">
                  <c:v>0.24379999999999999</c:v>
                </c:pt>
                <c:pt idx="1634">
                  <c:v>0.24160999999999999</c:v>
                </c:pt>
                <c:pt idx="1635">
                  <c:v>0.23943999999999999</c:v>
                </c:pt>
                <c:pt idx="1636">
                  <c:v>0.23727999999999999</c:v>
                </c:pt>
                <c:pt idx="1637">
                  <c:v>0.23513000000000001</c:v>
                </c:pt>
                <c:pt idx="1638">
                  <c:v>0.23297999999999999</c:v>
                </c:pt>
                <c:pt idx="1639">
                  <c:v>0.23083999999999999</c:v>
                </c:pt>
                <c:pt idx="1640">
                  <c:v>0.22869999999999999</c:v>
                </c:pt>
                <c:pt idx="1641">
                  <c:v>0.22656000000000001</c:v>
                </c:pt>
                <c:pt idx="1642">
                  <c:v>0.22442000000000001</c:v>
                </c:pt>
                <c:pt idx="1643">
                  <c:v>0.22227</c:v>
                </c:pt>
                <c:pt idx="1644">
                  <c:v>0.22011</c:v>
                </c:pt>
                <c:pt idx="1645">
                  <c:v>0.21795999999999999</c:v>
                </c:pt>
                <c:pt idx="1646">
                  <c:v>0.21581</c:v>
                </c:pt>
                <c:pt idx="1647">
                  <c:v>0.21367</c:v>
                </c:pt>
                <c:pt idx="1648">
                  <c:v>0.21153</c:v>
                </c:pt>
                <c:pt idx="1649">
                  <c:v>0.20938000000000001</c:v>
                </c:pt>
                <c:pt idx="1650">
                  <c:v>0.20724000000000001</c:v>
                </c:pt>
                <c:pt idx="1651">
                  <c:v>0.20510999999999999</c:v>
                </c:pt>
                <c:pt idx="1652">
                  <c:v>0.20297999999999999</c:v>
                </c:pt>
                <c:pt idx="1653">
                  <c:v>0.20085</c:v>
                </c:pt>
                <c:pt idx="1654">
                  <c:v>0.19874</c:v>
                </c:pt>
                <c:pt idx="1655">
                  <c:v>0.19661999999999999</c:v>
                </c:pt>
                <c:pt idx="1656">
                  <c:v>0.19450999999999999</c:v>
                </c:pt>
                <c:pt idx="1657">
                  <c:v>0.19239999999999999</c:v>
                </c:pt>
                <c:pt idx="1658">
                  <c:v>0.1903</c:v>
                </c:pt>
                <c:pt idx="1659">
                  <c:v>0.18820999999999999</c:v>
                </c:pt>
                <c:pt idx="1660">
                  <c:v>0.18612999999999999</c:v>
                </c:pt>
                <c:pt idx="1661">
                  <c:v>0.18406</c:v>
                </c:pt>
                <c:pt idx="1662">
                  <c:v>0.18201000000000001</c:v>
                </c:pt>
                <c:pt idx="1663">
                  <c:v>0.17996999999999999</c:v>
                </c:pt>
                <c:pt idx="1664">
                  <c:v>0.17795</c:v>
                </c:pt>
                <c:pt idx="1665">
                  <c:v>0.17595</c:v>
                </c:pt>
                <c:pt idx="1666">
                  <c:v>0.17397000000000001</c:v>
                </c:pt>
                <c:pt idx="1667">
                  <c:v>0.17199999999999999</c:v>
                </c:pt>
                <c:pt idx="1668">
                  <c:v>0.17005999999999999</c:v>
                </c:pt>
                <c:pt idx="1669">
                  <c:v>0.16813</c:v>
                </c:pt>
                <c:pt idx="1670">
                  <c:v>0.16622000000000001</c:v>
                </c:pt>
                <c:pt idx="1671">
                  <c:v>0.16431999999999999</c:v>
                </c:pt>
                <c:pt idx="1672">
                  <c:v>0.16242999999999999</c:v>
                </c:pt>
                <c:pt idx="1673">
                  <c:v>0.16056999999999999</c:v>
                </c:pt>
                <c:pt idx="1674">
                  <c:v>0.15872</c:v>
                </c:pt>
                <c:pt idx="1675">
                  <c:v>0.15687999999999999</c:v>
                </c:pt>
                <c:pt idx="1676">
                  <c:v>0.15507000000000001</c:v>
                </c:pt>
                <c:pt idx="1677">
                  <c:v>0.15326999999999999</c:v>
                </c:pt>
                <c:pt idx="1678">
                  <c:v>0.15149000000000001</c:v>
                </c:pt>
                <c:pt idx="1679">
                  <c:v>0.14973</c:v>
                </c:pt>
                <c:pt idx="1680">
                  <c:v>0.14799000000000001</c:v>
                </c:pt>
                <c:pt idx="1681">
                  <c:v>0.14627000000000001</c:v>
                </c:pt>
                <c:pt idx="1682">
                  <c:v>0.14457</c:v>
                </c:pt>
                <c:pt idx="1683">
                  <c:v>0.14288999999999999</c:v>
                </c:pt>
                <c:pt idx="1684">
                  <c:v>0.14122000000000001</c:v>
                </c:pt>
                <c:pt idx="1685">
                  <c:v>0.13958000000000001</c:v>
                </c:pt>
                <c:pt idx="1686">
                  <c:v>0.13796</c:v>
                </c:pt>
                <c:pt idx="1687">
                  <c:v>0.13636999999999999</c:v>
                </c:pt>
                <c:pt idx="1688">
                  <c:v>0.13481000000000001</c:v>
                </c:pt>
                <c:pt idx="1689">
                  <c:v>0.13328000000000001</c:v>
                </c:pt>
                <c:pt idx="1690">
                  <c:v>0.13175999999999999</c:v>
                </c:pt>
                <c:pt idx="1691">
                  <c:v>0.13027</c:v>
                </c:pt>
                <c:pt idx="1692">
                  <c:v>0.12881000000000001</c:v>
                </c:pt>
                <c:pt idx="1693">
                  <c:v>0.12736</c:v>
                </c:pt>
                <c:pt idx="1694">
                  <c:v>0.12592</c:v>
                </c:pt>
                <c:pt idx="1695">
                  <c:v>0.1245</c:v>
                </c:pt>
                <c:pt idx="1696">
                  <c:v>0.12307999999999999</c:v>
                </c:pt>
                <c:pt idx="1697">
                  <c:v>0.12167</c:v>
                </c:pt>
                <c:pt idx="1698">
                  <c:v>0.12027</c:v>
                </c:pt>
                <c:pt idx="1699">
                  <c:v>0.11887</c:v>
                </c:pt>
                <c:pt idx="1700">
                  <c:v>0.11747</c:v>
                </c:pt>
                <c:pt idx="1701">
                  <c:v>0.11607000000000001</c:v>
                </c:pt>
                <c:pt idx="1702">
                  <c:v>0.11469</c:v>
                </c:pt>
                <c:pt idx="1703">
                  <c:v>0.11332</c:v>
                </c:pt>
                <c:pt idx="1704">
                  <c:v>0.11197</c:v>
                </c:pt>
                <c:pt idx="1705">
                  <c:v>0.11064</c:v>
                </c:pt>
                <c:pt idx="1706">
                  <c:v>0.10933</c:v>
                </c:pt>
                <c:pt idx="1707">
                  <c:v>0.10804</c:v>
                </c:pt>
                <c:pt idx="1708">
                  <c:v>0.10678</c:v>
                </c:pt>
                <c:pt idx="1709">
                  <c:v>0.10553</c:v>
                </c:pt>
                <c:pt idx="1710">
                  <c:v>0.1043</c:v>
                </c:pt>
                <c:pt idx="1711">
                  <c:v>0.10308</c:v>
                </c:pt>
                <c:pt idx="1712">
                  <c:v>0.10188</c:v>
                </c:pt>
                <c:pt idx="1713">
                  <c:v>0.1007</c:v>
                </c:pt>
                <c:pt idx="1714">
                  <c:v>9.9545999999999996E-2</c:v>
                </c:pt>
                <c:pt idx="1715">
                  <c:v>9.8408999999999996E-2</c:v>
                </c:pt>
                <c:pt idx="1716">
                  <c:v>9.7292000000000003E-2</c:v>
                </c:pt>
                <c:pt idx="1717">
                  <c:v>9.6196000000000004E-2</c:v>
                </c:pt>
                <c:pt idx="1718">
                  <c:v>9.5116999999999993E-2</c:v>
                </c:pt>
                <c:pt idx="1719">
                  <c:v>9.4056000000000001E-2</c:v>
                </c:pt>
                <c:pt idx="1720">
                  <c:v>0.10826</c:v>
                </c:pt>
                <c:pt idx="1721">
                  <c:v>0.10713</c:v>
                </c:pt>
                <c:pt idx="1722">
                  <c:v>0.10602</c:v>
                </c:pt>
                <c:pt idx="1723">
                  <c:v>0.10492</c:v>
                </c:pt>
                <c:pt idx="1724">
                  <c:v>0.10384</c:v>
                </c:pt>
                <c:pt idx="1725">
                  <c:v>0.10278</c:v>
                </c:pt>
                <c:pt idx="1726">
                  <c:v>0.10173</c:v>
                </c:pt>
                <c:pt idx="1727">
                  <c:v>0.1007</c:v>
                </c:pt>
                <c:pt idx="1728">
                  <c:v>9.9683999999999995E-2</c:v>
                </c:pt>
                <c:pt idx="1729">
                  <c:v>9.8684999999999995E-2</c:v>
                </c:pt>
                <c:pt idx="1730">
                  <c:v>9.7702999999999998E-2</c:v>
                </c:pt>
                <c:pt idx="1731">
                  <c:v>9.6739000000000006E-2</c:v>
                </c:pt>
                <c:pt idx="1732">
                  <c:v>9.579E-2</c:v>
                </c:pt>
                <c:pt idx="1733">
                  <c:v>9.4855999999999996E-2</c:v>
                </c:pt>
                <c:pt idx="1734">
                  <c:v>9.3934000000000004E-2</c:v>
                </c:pt>
                <c:pt idx="1735">
                  <c:v>9.3024999999999997E-2</c:v>
                </c:pt>
                <c:pt idx="1736">
                  <c:v>9.2126E-2</c:v>
                </c:pt>
                <c:pt idx="1737">
                  <c:v>9.1235999999999998E-2</c:v>
                </c:pt>
                <c:pt idx="1738">
                  <c:v>9.0356000000000006E-2</c:v>
                </c:pt>
                <c:pt idx="1739">
                  <c:v>8.9484999999999995E-2</c:v>
                </c:pt>
                <c:pt idx="1740">
                  <c:v>8.8624999999999995E-2</c:v>
                </c:pt>
                <c:pt idx="1741">
                  <c:v>8.7776000000000007E-2</c:v>
                </c:pt>
                <c:pt idx="1742">
                  <c:v>8.6937E-2</c:v>
                </c:pt>
                <c:pt idx="1743">
                  <c:v>8.6109000000000005E-2</c:v>
                </c:pt>
                <c:pt idx="1744">
                  <c:v>8.5293999999999995E-2</c:v>
                </c:pt>
                <c:pt idx="1745">
                  <c:v>0.13517000000000001</c:v>
                </c:pt>
                <c:pt idx="1746">
                  <c:v>0.14144999999999999</c:v>
                </c:pt>
                <c:pt idx="1747">
                  <c:v>0.14019999999999999</c:v>
                </c:pt>
                <c:pt idx="1748">
                  <c:v>0.13897000000000001</c:v>
                </c:pt>
                <c:pt idx="1749">
                  <c:v>0.13775999999999999</c:v>
                </c:pt>
                <c:pt idx="1750">
                  <c:v>0.13657</c:v>
                </c:pt>
                <c:pt idx="1751">
                  <c:v>0.13539999999999999</c:v>
                </c:pt>
                <c:pt idx="1752">
                  <c:v>0.13425000000000001</c:v>
                </c:pt>
                <c:pt idx="1753">
                  <c:v>0.13311999999999999</c:v>
                </c:pt>
                <c:pt idx="1754">
                  <c:v>0.13200999999999999</c:v>
                </c:pt>
                <c:pt idx="1755">
                  <c:v>0.13092000000000001</c:v>
                </c:pt>
                <c:pt idx="1756">
                  <c:v>0.12984999999999999</c:v>
                </c:pt>
                <c:pt idx="1757">
                  <c:v>0.1288</c:v>
                </c:pt>
                <c:pt idx="1758">
                  <c:v>0.12776000000000001</c:v>
                </c:pt>
                <c:pt idx="1759">
                  <c:v>0.12673000000000001</c:v>
                </c:pt>
                <c:pt idx="1760">
                  <c:v>0.12572</c:v>
                </c:pt>
                <c:pt idx="1761">
                  <c:v>0.12472999999999999</c:v>
                </c:pt>
                <c:pt idx="1762">
                  <c:v>0.12375</c:v>
                </c:pt>
                <c:pt idx="1763">
                  <c:v>0.12278</c:v>
                </c:pt>
                <c:pt idx="1764">
                  <c:v>0.12182999999999999</c:v>
                </c:pt>
                <c:pt idx="1765">
                  <c:v>0.12089</c:v>
                </c:pt>
                <c:pt idx="1766">
                  <c:v>0.11996</c:v>
                </c:pt>
                <c:pt idx="1767">
                  <c:v>0.11905</c:v>
                </c:pt>
                <c:pt idx="1768">
                  <c:v>0.11814</c:v>
                </c:pt>
                <c:pt idx="1769">
                  <c:v>0.11724999999999999</c:v>
                </c:pt>
                <c:pt idx="1770">
                  <c:v>0.11638</c:v>
                </c:pt>
                <c:pt idx="1771">
                  <c:v>0.11551</c:v>
                </c:pt>
                <c:pt idx="1772">
                  <c:v>0.11466</c:v>
                </c:pt>
                <c:pt idx="1773">
                  <c:v>0.11382</c:v>
                </c:pt>
                <c:pt idx="1774">
                  <c:v>0.11298999999999999</c:v>
                </c:pt>
                <c:pt idx="1775">
                  <c:v>0.11217000000000001</c:v>
                </c:pt>
                <c:pt idx="1776">
                  <c:v>0.11137</c:v>
                </c:pt>
                <c:pt idx="1777">
                  <c:v>0.11057</c:v>
                </c:pt>
                <c:pt idx="1778">
                  <c:v>0.10979</c:v>
                </c:pt>
                <c:pt idx="1779">
                  <c:v>0.10901</c:v>
                </c:pt>
                <c:pt idx="1780">
                  <c:v>0.10824</c:v>
                </c:pt>
                <c:pt idx="1781">
                  <c:v>0.10749</c:v>
                </c:pt>
                <c:pt idx="1782">
                  <c:v>0.10674</c:v>
                </c:pt>
                <c:pt idx="1783">
                  <c:v>0.10600999999999999</c:v>
                </c:pt>
                <c:pt idx="1784">
                  <c:v>0.10528</c:v>
                </c:pt>
                <c:pt idx="1785">
                  <c:v>0.10457</c:v>
                </c:pt>
                <c:pt idx="1786">
                  <c:v>0.10388</c:v>
                </c:pt>
                <c:pt idx="1787">
                  <c:v>0.1032</c:v>
                </c:pt>
                <c:pt idx="1788">
                  <c:v>0.10252</c:v>
                </c:pt>
                <c:pt idx="1789">
                  <c:v>0.10186000000000001</c:v>
                </c:pt>
                <c:pt idx="1790">
                  <c:v>0.10120999999999999</c:v>
                </c:pt>
                <c:pt idx="1791">
                  <c:v>0.10057000000000001</c:v>
                </c:pt>
                <c:pt idx="1792">
                  <c:v>9.9945000000000006E-2</c:v>
                </c:pt>
                <c:pt idx="1793">
                  <c:v>9.9329000000000001E-2</c:v>
                </c:pt>
                <c:pt idx="1794">
                  <c:v>9.8724000000000006E-2</c:v>
                </c:pt>
                <c:pt idx="1795">
                  <c:v>9.8130999999999996E-2</c:v>
                </c:pt>
                <c:pt idx="1796">
                  <c:v>9.7549999999999998E-2</c:v>
                </c:pt>
                <c:pt idx="1797">
                  <c:v>9.6979999999999997E-2</c:v>
                </c:pt>
                <c:pt idx="1798">
                  <c:v>9.6421000000000007E-2</c:v>
                </c:pt>
                <c:pt idx="1799">
                  <c:v>9.5874000000000001E-2</c:v>
                </c:pt>
                <c:pt idx="1800">
                  <c:v>9.5336000000000004E-2</c:v>
                </c:pt>
                <c:pt idx="1801">
                  <c:v>9.4805E-2</c:v>
                </c:pt>
                <c:pt idx="1802">
                  <c:v>9.4280000000000003E-2</c:v>
                </c:pt>
                <c:pt idx="1803">
                  <c:v>9.3756999999999993E-2</c:v>
                </c:pt>
                <c:pt idx="1804">
                  <c:v>9.3235999999999999E-2</c:v>
                </c:pt>
                <c:pt idx="1805">
                  <c:v>9.2717999999999995E-2</c:v>
                </c:pt>
                <c:pt idx="1806">
                  <c:v>9.2202999999999993E-2</c:v>
                </c:pt>
                <c:pt idx="1807">
                  <c:v>9.1690999999999995E-2</c:v>
                </c:pt>
                <c:pt idx="1808">
                  <c:v>9.1184000000000001E-2</c:v>
                </c:pt>
                <c:pt idx="1809">
                  <c:v>9.0680999999999998E-2</c:v>
                </c:pt>
                <c:pt idx="1810">
                  <c:v>9.0186000000000002E-2</c:v>
                </c:pt>
                <c:pt idx="1811">
                  <c:v>8.9699000000000001E-2</c:v>
                </c:pt>
                <c:pt idx="1812">
                  <c:v>8.9219000000000007E-2</c:v>
                </c:pt>
                <c:pt idx="1813">
                  <c:v>8.8747999999999994E-2</c:v>
                </c:pt>
                <c:pt idx="1814">
                  <c:v>8.8283E-2</c:v>
                </c:pt>
                <c:pt idx="1815">
                  <c:v>8.7823999999999999E-2</c:v>
                </c:pt>
                <c:pt idx="1816">
                  <c:v>8.7371000000000004E-2</c:v>
                </c:pt>
                <c:pt idx="1817">
                  <c:v>8.6921999999999999E-2</c:v>
                </c:pt>
                <c:pt idx="1818">
                  <c:v>8.6477999999999999E-2</c:v>
                </c:pt>
                <c:pt idx="1819">
                  <c:v>8.6039000000000004E-2</c:v>
                </c:pt>
                <c:pt idx="1820">
                  <c:v>8.5605000000000001E-2</c:v>
                </c:pt>
                <c:pt idx="1821">
                  <c:v>8.5176000000000002E-2</c:v>
                </c:pt>
                <c:pt idx="1822">
                  <c:v>8.4753999999999996E-2</c:v>
                </c:pt>
                <c:pt idx="1823">
                  <c:v>8.4336999999999995E-2</c:v>
                </c:pt>
                <c:pt idx="1824">
                  <c:v>8.3926000000000001E-2</c:v>
                </c:pt>
                <c:pt idx="1825">
                  <c:v>8.3518999999999996E-2</c:v>
                </c:pt>
                <c:pt idx="1826">
                  <c:v>8.3116999999999996E-2</c:v>
                </c:pt>
                <c:pt idx="1827">
                  <c:v>8.2716999999999999E-2</c:v>
                </c:pt>
                <c:pt idx="1828">
                  <c:v>8.2320000000000004E-2</c:v>
                </c:pt>
                <c:pt idx="1829">
                  <c:v>8.1925999999999999E-2</c:v>
                </c:pt>
                <c:pt idx="1830">
                  <c:v>8.1532999999999994E-2</c:v>
                </c:pt>
                <c:pt idx="1831">
                  <c:v>8.1141000000000005E-2</c:v>
                </c:pt>
                <c:pt idx="1832">
                  <c:v>8.0749000000000001E-2</c:v>
                </c:pt>
                <c:pt idx="1833">
                  <c:v>8.0356999999999998E-2</c:v>
                </c:pt>
                <c:pt idx="1834">
                  <c:v>7.9963000000000006E-2</c:v>
                </c:pt>
                <c:pt idx="1835">
                  <c:v>7.9570000000000002E-2</c:v>
                </c:pt>
                <c:pt idx="1836">
                  <c:v>7.9174999999999995E-2</c:v>
                </c:pt>
                <c:pt idx="1837">
                  <c:v>7.8780000000000003E-2</c:v>
                </c:pt>
                <c:pt idx="1838">
                  <c:v>7.8383999999999995E-2</c:v>
                </c:pt>
                <c:pt idx="1839">
                  <c:v>7.7988000000000002E-2</c:v>
                </c:pt>
                <c:pt idx="1840">
                  <c:v>7.7591999999999994E-2</c:v>
                </c:pt>
                <c:pt idx="1841">
                  <c:v>7.7197000000000002E-2</c:v>
                </c:pt>
                <c:pt idx="1842">
                  <c:v>7.6804999999999998E-2</c:v>
                </c:pt>
                <c:pt idx="1843">
                  <c:v>7.6414999999999997E-2</c:v>
                </c:pt>
                <c:pt idx="1844">
                  <c:v>7.6027999999999998E-2</c:v>
                </c:pt>
                <c:pt idx="1845">
                  <c:v>7.5645000000000004E-2</c:v>
                </c:pt>
                <c:pt idx="1846">
                  <c:v>7.5263999999999998E-2</c:v>
                </c:pt>
                <c:pt idx="1847">
                  <c:v>7.4888999999999997E-2</c:v>
                </c:pt>
                <c:pt idx="1848">
                  <c:v>7.4519000000000002E-2</c:v>
                </c:pt>
                <c:pt idx="1849">
                  <c:v>7.4154999999999999E-2</c:v>
                </c:pt>
                <c:pt idx="1850">
                  <c:v>7.3798000000000002E-2</c:v>
                </c:pt>
                <c:pt idx="1851">
                  <c:v>7.3445999999999997E-2</c:v>
                </c:pt>
                <c:pt idx="1852">
                  <c:v>7.3099999999999998E-2</c:v>
                </c:pt>
                <c:pt idx="1853">
                  <c:v>7.2758000000000003E-2</c:v>
                </c:pt>
                <c:pt idx="1854">
                  <c:v>7.2419999999999998E-2</c:v>
                </c:pt>
                <c:pt idx="1855">
                  <c:v>7.2084999999999996E-2</c:v>
                </c:pt>
                <c:pt idx="1856">
                  <c:v>7.1753999999999998E-2</c:v>
                </c:pt>
                <c:pt idx="1857">
                  <c:v>7.1425000000000002E-2</c:v>
                </c:pt>
                <c:pt idx="1858">
                  <c:v>7.1097999999999995E-2</c:v>
                </c:pt>
                <c:pt idx="1859">
                  <c:v>7.0774000000000004E-2</c:v>
                </c:pt>
                <c:pt idx="1860">
                  <c:v>7.0449999999999999E-2</c:v>
                </c:pt>
                <c:pt idx="1861">
                  <c:v>7.0126999999999995E-2</c:v>
                </c:pt>
                <c:pt idx="1862">
                  <c:v>6.9805000000000006E-2</c:v>
                </c:pt>
                <c:pt idx="1863">
                  <c:v>6.9482000000000002E-2</c:v>
                </c:pt>
                <c:pt idx="1864">
                  <c:v>6.9159999999999999E-2</c:v>
                </c:pt>
                <c:pt idx="1865">
                  <c:v>6.8838999999999997E-2</c:v>
                </c:pt>
                <c:pt idx="1866">
                  <c:v>6.8518999999999997E-2</c:v>
                </c:pt>
                <c:pt idx="1867">
                  <c:v>6.8198999999999996E-2</c:v>
                </c:pt>
                <c:pt idx="1868">
                  <c:v>6.7880999999999997E-2</c:v>
                </c:pt>
                <c:pt idx="1869">
                  <c:v>6.7561999999999997E-2</c:v>
                </c:pt>
                <c:pt idx="1870">
                  <c:v>6.7243999999999998E-2</c:v>
                </c:pt>
                <c:pt idx="1871">
                  <c:v>6.6925999999999999E-2</c:v>
                </c:pt>
                <c:pt idx="1872">
                  <c:v>6.6607E-2</c:v>
                </c:pt>
                <c:pt idx="1873">
                  <c:v>6.6288E-2</c:v>
                </c:pt>
                <c:pt idx="1874">
                  <c:v>6.5969E-2</c:v>
                </c:pt>
                <c:pt idx="1875">
                  <c:v>6.5648999999999999E-2</c:v>
                </c:pt>
                <c:pt idx="1876">
                  <c:v>6.5327999999999997E-2</c:v>
                </c:pt>
                <c:pt idx="1877">
                  <c:v>6.5006999999999995E-2</c:v>
                </c:pt>
                <c:pt idx="1878">
                  <c:v>6.4683000000000004E-2</c:v>
                </c:pt>
                <c:pt idx="1879">
                  <c:v>6.4357999999999999E-2</c:v>
                </c:pt>
                <c:pt idx="1880">
                  <c:v>6.4031000000000005E-2</c:v>
                </c:pt>
                <c:pt idx="1881">
                  <c:v>6.3702999999999996E-2</c:v>
                </c:pt>
                <c:pt idx="1882">
                  <c:v>6.3372999999999999E-2</c:v>
                </c:pt>
                <c:pt idx="1883">
                  <c:v>6.3043000000000002E-2</c:v>
                </c:pt>
                <c:pt idx="1884">
                  <c:v>6.2712000000000004E-2</c:v>
                </c:pt>
                <c:pt idx="1885">
                  <c:v>6.2382E-2</c:v>
                </c:pt>
                <c:pt idx="1886">
                  <c:v>6.2053999999999998E-2</c:v>
                </c:pt>
                <c:pt idx="1887">
                  <c:v>6.1726999999999997E-2</c:v>
                </c:pt>
                <c:pt idx="1888">
                  <c:v>6.1401999999999998E-2</c:v>
                </c:pt>
                <c:pt idx="1889">
                  <c:v>6.1079000000000001E-2</c:v>
                </c:pt>
                <c:pt idx="1890">
                  <c:v>6.0760000000000002E-2</c:v>
                </c:pt>
                <c:pt idx="1891">
                  <c:v>6.0442999999999997E-2</c:v>
                </c:pt>
                <c:pt idx="1892">
                  <c:v>6.0129000000000002E-2</c:v>
                </c:pt>
                <c:pt idx="1893">
                  <c:v>5.9817000000000002E-2</c:v>
                </c:pt>
                <c:pt idx="1894">
                  <c:v>5.9506999999999997E-2</c:v>
                </c:pt>
                <c:pt idx="1895">
                  <c:v>5.9198000000000001E-2</c:v>
                </c:pt>
                <c:pt idx="1896">
                  <c:v>7.1854000000000001E-2</c:v>
                </c:pt>
                <c:pt idx="1897">
                  <c:v>7.1479000000000001E-2</c:v>
                </c:pt>
                <c:pt idx="1898">
                  <c:v>7.1104000000000001E-2</c:v>
                </c:pt>
                <c:pt idx="1899">
                  <c:v>7.0730000000000001E-2</c:v>
                </c:pt>
                <c:pt idx="1900">
                  <c:v>7.0356000000000002E-2</c:v>
                </c:pt>
                <c:pt idx="1901">
                  <c:v>6.9982000000000003E-2</c:v>
                </c:pt>
                <c:pt idx="1902">
                  <c:v>6.9608000000000003E-2</c:v>
                </c:pt>
                <c:pt idx="1903">
                  <c:v>6.9233000000000003E-2</c:v>
                </c:pt>
                <c:pt idx="1904">
                  <c:v>6.8858000000000003E-2</c:v>
                </c:pt>
                <c:pt idx="1905">
                  <c:v>6.8481E-2</c:v>
                </c:pt>
                <c:pt idx="1906">
                  <c:v>6.8104999999999999E-2</c:v>
                </c:pt>
                <c:pt idx="1907">
                  <c:v>7.5895000000000004E-2</c:v>
                </c:pt>
                <c:pt idx="1908">
                  <c:v>8.1497E-2</c:v>
                </c:pt>
                <c:pt idx="1909">
                  <c:v>8.1046000000000007E-2</c:v>
                </c:pt>
                <c:pt idx="1910">
                  <c:v>8.0597000000000002E-2</c:v>
                </c:pt>
                <c:pt idx="1911">
                  <c:v>8.0147999999999997E-2</c:v>
                </c:pt>
                <c:pt idx="1912">
                  <c:v>7.9699999999999993E-2</c:v>
                </c:pt>
                <c:pt idx="1913">
                  <c:v>7.9251000000000002E-2</c:v>
                </c:pt>
                <c:pt idx="1914">
                  <c:v>7.8798999999999994E-2</c:v>
                </c:pt>
                <c:pt idx="1915">
                  <c:v>7.8343999999999997E-2</c:v>
                </c:pt>
                <c:pt idx="1916">
                  <c:v>7.7884999999999996E-2</c:v>
                </c:pt>
                <c:pt idx="1917">
                  <c:v>7.7421000000000004E-2</c:v>
                </c:pt>
                <c:pt idx="1918">
                  <c:v>7.6952999999999994E-2</c:v>
                </c:pt>
                <c:pt idx="1919">
                  <c:v>7.6480999999999993E-2</c:v>
                </c:pt>
                <c:pt idx="1920">
                  <c:v>7.6005000000000003E-2</c:v>
                </c:pt>
                <c:pt idx="1921">
                  <c:v>7.5524999999999995E-2</c:v>
                </c:pt>
                <c:pt idx="1922">
                  <c:v>7.5042999999999999E-2</c:v>
                </c:pt>
                <c:pt idx="1923">
                  <c:v>7.4557999999999999E-2</c:v>
                </c:pt>
                <c:pt idx="1924">
                  <c:v>7.4069999999999997E-2</c:v>
                </c:pt>
                <c:pt idx="1925">
                  <c:v>7.3578000000000005E-2</c:v>
                </c:pt>
                <c:pt idx="1926">
                  <c:v>7.3080000000000006E-2</c:v>
                </c:pt>
                <c:pt idx="1927">
                  <c:v>7.2580000000000006E-2</c:v>
                </c:pt>
                <c:pt idx="1928">
                  <c:v>7.2078000000000003E-2</c:v>
                </c:pt>
                <c:pt idx="1929">
                  <c:v>7.1576000000000001E-2</c:v>
                </c:pt>
                <c:pt idx="1930">
                  <c:v>7.1074999999999999E-2</c:v>
                </c:pt>
                <c:pt idx="1931">
                  <c:v>7.0577000000000001E-2</c:v>
                </c:pt>
                <c:pt idx="1932">
                  <c:v>7.0083999999999994E-2</c:v>
                </c:pt>
                <c:pt idx="1933">
                  <c:v>6.9595000000000004E-2</c:v>
                </c:pt>
                <c:pt idx="1934">
                  <c:v>6.9111000000000006E-2</c:v>
                </c:pt>
                <c:pt idx="1935">
                  <c:v>6.8631999999999999E-2</c:v>
                </c:pt>
                <c:pt idx="1936">
                  <c:v>6.8155999999999994E-2</c:v>
                </c:pt>
                <c:pt idx="1937">
                  <c:v>7.0581000000000005E-2</c:v>
                </c:pt>
                <c:pt idx="1938">
                  <c:v>8.2701999999999998E-2</c:v>
                </c:pt>
                <c:pt idx="1939">
                  <c:v>8.2128999999999994E-2</c:v>
                </c:pt>
                <c:pt idx="1940">
                  <c:v>8.1560999999999995E-2</c:v>
                </c:pt>
                <c:pt idx="1941">
                  <c:v>8.0998000000000001E-2</c:v>
                </c:pt>
                <c:pt idx="1942">
                  <c:v>8.0437999999999996E-2</c:v>
                </c:pt>
                <c:pt idx="1943">
                  <c:v>7.9880000000000007E-2</c:v>
                </c:pt>
                <c:pt idx="1944">
                  <c:v>7.9322000000000004E-2</c:v>
                </c:pt>
                <c:pt idx="1945">
                  <c:v>7.8766000000000003E-2</c:v>
                </c:pt>
                <c:pt idx="1946">
                  <c:v>7.8212000000000004E-2</c:v>
                </c:pt>
                <c:pt idx="1947">
                  <c:v>7.7660000000000007E-2</c:v>
                </c:pt>
                <c:pt idx="1948">
                  <c:v>7.7109999999999998E-2</c:v>
                </c:pt>
                <c:pt idx="1949">
                  <c:v>7.6561000000000004E-2</c:v>
                </c:pt>
                <c:pt idx="1950">
                  <c:v>7.6012999999999997E-2</c:v>
                </c:pt>
                <c:pt idx="1951">
                  <c:v>7.5466000000000005E-2</c:v>
                </c:pt>
                <c:pt idx="1952">
                  <c:v>7.492E-2</c:v>
                </c:pt>
                <c:pt idx="1953">
                  <c:v>7.4376999999999999E-2</c:v>
                </c:pt>
                <c:pt idx="1954">
                  <c:v>7.3834999999999998E-2</c:v>
                </c:pt>
                <c:pt idx="1955">
                  <c:v>7.3294999999999999E-2</c:v>
                </c:pt>
                <c:pt idx="1956">
                  <c:v>7.2756000000000001E-2</c:v>
                </c:pt>
                <c:pt idx="1957">
                  <c:v>7.2216000000000002E-2</c:v>
                </c:pt>
                <c:pt idx="1958">
                  <c:v>7.1676000000000004E-2</c:v>
                </c:pt>
                <c:pt idx="1959">
                  <c:v>7.1136000000000005E-2</c:v>
                </c:pt>
                <c:pt idx="1960">
                  <c:v>7.0596999999999993E-2</c:v>
                </c:pt>
                <c:pt idx="1961">
                  <c:v>7.0059999999999997E-2</c:v>
                </c:pt>
                <c:pt idx="1962">
                  <c:v>6.9526000000000004E-2</c:v>
                </c:pt>
                <c:pt idx="1963">
                  <c:v>6.8995000000000001E-2</c:v>
                </c:pt>
                <c:pt idx="1964">
                  <c:v>6.8467E-2</c:v>
                </c:pt>
                <c:pt idx="1965">
                  <c:v>6.7942000000000002E-2</c:v>
                </c:pt>
                <c:pt idx="1966">
                  <c:v>6.7419999999999994E-2</c:v>
                </c:pt>
                <c:pt idx="1967">
                  <c:v>6.6899E-2</c:v>
                </c:pt>
                <c:pt idx="1968">
                  <c:v>6.6378999999999994E-2</c:v>
                </c:pt>
                <c:pt idx="1969">
                  <c:v>6.5859000000000001E-2</c:v>
                </c:pt>
                <c:pt idx="1970">
                  <c:v>6.5336000000000005E-2</c:v>
                </c:pt>
                <c:pt idx="1971">
                  <c:v>6.4810000000000006E-2</c:v>
                </c:pt>
                <c:pt idx="1972">
                  <c:v>6.4280000000000004E-2</c:v>
                </c:pt>
                <c:pt idx="1973">
                  <c:v>6.3749E-2</c:v>
                </c:pt>
                <c:pt idx="1974">
                  <c:v>6.3215999999999994E-2</c:v>
                </c:pt>
                <c:pt idx="1975">
                  <c:v>6.2683000000000003E-2</c:v>
                </c:pt>
                <c:pt idx="1976">
                  <c:v>6.2149999999999997E-2</c:v>
                </c:pt>
                <c:pt idx="1977">
                  <c:v>6.1617999999999999E-2</c:v>
                </c:pt>
                <c:pt idx="1978">
                  <c:v>6.1088999999999997E-2</c:v>
                </c:pt>
                <c:pt idx="1979">
                  <c:v>6.0565000000000001E-2</c:v>
                </c:pt>
                <c:pt idx="1980">
                  <c:v>6.0046000000000002E-2</c:v>
                </c:pt>
                <c:pt idx="1981">
                  <c:v>5.9532000000000002E-2</c:v>
                </c:pt>
                <c:pt idx="1982">
                  <c:v>5.9024E-2</c:v>
                </c:pt>
                <c:pt idx="1983">
                  <c:v>5.8520999999999997E-2</c:v>
                </c:pt>
                <c:pt idx="1984">
                  <c:v>5.8021999999999997E-2</c:v>
                </c:pt>
                <c:pt idx="1985">
                  <c:v>5.7527000000000002E-2</c:v>
                </c:pt>
                <c:pt idx="1986">
                  <c:v>5.7033E-2</c:v>
                </c:pt>
                <c:pt idx="1987">
                  <c:v>5.6541000000000001E-2</c:v>
                </c:pt>
                <c:pt idx="1988">
                  <c:v>5.6049000000000002E-2</c:v>
                </c:pt>
                <c:pt idx="1989">
                  <c:v>5.5557000000000002E-2</c:v>
                </c:pt>
                <c:pt idx="1990">
                  <c:v>5.5065000000000003E-2</c:v>
                </c:pt>
                <c:pt idx="1991">
                  <c:v>5.4573000000000003E-2</c:v>
                </c:pt>
                <c:pt idx="1992">
                  <c:v>5.4081999999999998E-2</c:v>
                </c:pt>
                <c:pt idx="1993">
                  <c:v>5.3591E-2</c:v>
                </c:pt>
                <c:pt idx="1994">
                  <c:v>5.3097999999999999E-2</c:v>
                </c:pt>
                <c:pt idx="1995">
                  <c:v>5.2604999999999999E-2</c:v>
                </c:pt>
                <c:pt idx="1996">
                  <c:v>5.2111999999999999E-2</c:v>
                </c:pt>
                <c:pt idx="1997">
                  <c:v>5.1618999999999998E-2</c:v>
                </c:pt>
                <c:pt idx="1998">
                  <c:v>5.1125999999999998E-2</c:v>
                </c:pt>
                <c:pt idx="1999">
                  <c:v>5.0633999999999998E-2</c:v>
                </c:pt>
                <c:pt idx="2000">
                  <c:v>5.0144000000000001E-2</c:v>
                </c:pt>
                <c:pt idx="2001">
                  <c:v>4.9654999999999998E-2</c:v>
                </c:pt>
                <c:pt idx="2002">
                  <c:v>4.9167000000000002E-2</c:v>
                </c:pt>
                <c:pt idx="2003">
                  <c:v>4.8681000000000002E-2</c:v>
                </c:pt>
                <c:pt idx="2004">
                  <c:v>4.8196000000000003E-2</c:v>
                </c:pt>
                <c:pt idx="2005">
                  <c:v>4.7711999999999997E-2</c:v>
                </c:pt>
                <c:pt idx="2006">
                  <c:v>4.7229E-2</c:v>
                </c:pt>
                <c:pt idx="2007">
                  <c:v>4.6746999999999997E-2</c:v>
                </c:pt>
                <c:pt idx="2008">
                  <c:v>4.6266000000000002E-2</c:v>
                </c:pt>
                <c:pt idx="2009">
                  <c:v>4.5787000000000001E-2</c:v>
                </c:pt>
                <c:pt idx="2010">
                  <c:v>4.5309000000000002E-2</c:v>
                </c:pt>
                <c:pt idx="2011">
                  <c:v>4.4831000000000003E-2</c:v>
                </c:pt>
                <c:pt idx="2012">
                  <c:v>4.4353999999999998E-2</c:v>
                </c:pt>
                <c:pt idx="2013">
                  <c:v>4.3878E-2</c:v>
                </c:pt>
                <c:pt idx="2014">
                  <c:v>4.3402000000000003E-2</c:v>
                </c:pt>
                <c:pt idx="2015">
                  <c:v>4.2928000000000001E-2</c:v>
                </c:pt>
                <c:pt idx="2016">
                  <c:v>4.2457000000000002E-2</c:v>
                </c:pt>
                <c:pt idx="2017">
                  <c:v>4.1988999999999999E-2</c:v>
                </c:pt>
                <c:pt idx="2018">
                  <c:v>4.1524999999999999E-2</c:v>
                </c:pt>
                <c:pt idx="2019">
                  <c:v>4.1063000000000002E-2</c:v>
                </c:pt>
                <c:pt idx="2020">
                  <c:v>4.0606000000000003E-2</c:v>
                </c:pt>
                <c:pt idx="2021">
                  <c:v>4.0154000000000002E-2</c:v>
                </c:pt>
                <c:pt idx="2022">
                  <c:v>3.9705999999999998E-2</c:v>
                </c:pt>
                <c:pt idx="2023">
                  <c:v>3.9261999999999998E-2</c:v>
                </c:pt>
                <c:pt idx="2024">
                  <c:v>3.882E-2</c:v>
                </c:pt>
                <c:pt idx="2025">
                  <c:v>3.8381999999999999E-2</c:v>
                </c:pt>
                <c:pt idx="2026">
                  <c:v>3.7948000000000003E-2</c:v>
                </c:pt>
                <c:pt idx="2027">
                  <c:v>3.7518999999999997E-2</c:v>
                </c:pt>
                <c:pt idx="2028">
                  <c:v>3.7095999999999997E-2</c:v>
                </c:pt>
                <c:pt idx="2029">
                  <c:v>3.6679000000000003E-2</c:v>
                </c:pt>
                <c:pt idx="2030">
                  <c:v>3.6268000000000002E-2</c:v>
                </c:pt>
                <c:pt idx="2031">
                  <c:v>3.5860999999999997E-2</c:v>
                </c:pt>
                <c:pt idx="2032">
                  <c:v>3.5458999999999997E-2</c:v>
                </c:pt>
                <c:pt idx="2033">
                  <c:v>3.5060000000000001E-2</c:v>
                </c:pt>
                <c:pt idx="2034">
                  <c:v>3.4664E-2</c:v>
                </c:pt>
                <c:pt idx="2035">
                  <c:v>3.4271999999999997E-2</c:v>
                </c:pt>
                <c:pt idx="2036">
                  <c:v>3.3883999999999997E-2</c:v>
                </c:pt>
                <c:pt idx="2037">
                  <c:v>3.3499000000000001E-2</c:v>
                </c:pt>
                <c:pt idx="2038">
                  <c:v>3.3118000000000002E-2</c:v>
                </c:pt>
                <c:pt idx="2039">
                  <c:v>3.2739999999999998E-2</c:v>
                </c:pt>
                <c:pt idx="2040">
                  <c:v>3.2365999999999999E-2</c:v>
                </c:pt>
                <c:pt idx="2041">
                  <c:v>3.1995000000000003E-2</c:v>
                </c:pt>
                <c:pt idx="2042">
                  <c:v>3.1627000000000002E-2</c:v>
                </c:pt>
                <c:pt idx="2043">
                  <c:v>3.1261999999999998E-2</c:v>
                </c:pt>
                <c:pt idx="2044">
                  <c:v>3.0897999999999998E-2</c:v>
                </c:pt>
                <c:pt idx="2045">
                  <c:v>3.0535E-2</c:v>
                </c:pt>
                <c:pt idx="2046">
                  <c:v>3.0176000000000001E-2</c:v>
                </c:pt>
                <c:pt idx="2047">
                  <c:v>2.9819999999999999E-2</c:v>
                </c:pt>
                <c:pt idx="2048">
                  <c:v>2.9468000000000001E-2</c:v>
                </c:pt>
                <c:pt idx="2049">
                  <c:v>2.9121999999999999E-2</c:v>
                </c:pt>
                <c:pt idx="2050">
                  <c:v>2.8778999999999999E-2</c:v>
                </c:pt>
                <c:pt idx="2051">
                  <c:v>2.8441999999999999E-2</c:v>
                </c:pt>
                <c:pt idx="2052">
                  <c:v>2.8108000000000001E-2</c:v>
                </c:pt>
                <c:pt idx="2053">
                  <c:v>2.7777E-2</c:v>
                </c:pt>
                <c:pt idx="2054">
                  <c:v>2.7449999999999999E-2</c:v>
                </c:pt>
                <c:pt idx="2055">
                  <c:v>2.7126000000000001E-2</c:v>
                </c:pt>
                <c:pt idx="2056">
                  <c:v>2.6804999999999999E-2</c:v>
                </c:pt>
                <c:pt idx="2057">
                  <c:v>2.6487E-2</c:v>
                </c:pt>
                <c:pt idx="2058">
                  <c:v>2.6172999999999998E-2</c:v>
                </c:pt>
                <c:pt idx="2059">
                  <c:v>2.5862E-2</c:v>
                </c:pt>
                <c:pt idx="2060">
                  <c:v>2.5554E-2</c:v>
                </c:pt>
                <c:pt idx="2061">
                  <c:v>2.5249000000000001E-2</c:v>
                </c:pt>
                <c:pt idx="2062">
                  <c:v>2.4947E-2</c:v>
                </c:pt>
                <c:pt idx="2063">
                  <c:v>2.4646999999999999E-2</c:v>
                </c:pt>
                <c:pt idx="2064">
                  <c:v>2.435E-2</c:v>
                </c:pt>
                <c:pt idx="2065">
                  <c:v>2.4056000000000001E-2</c:v>
                </c:pt>
                <c:pt idx="2066">
                  <c:v>2.3765000000000001E-2</c:v>
                </c:pt>
                <c:pt idx="2067">
                  <c:v>2.3477000000000001E-2</c:v>
                </c:pt>
                <c:pt idx="2068">
                  <c:v>2.3192999999999998E-2</c:v>
                </c:pt>
                <c:pt idx="2069">
                  <c:v>2.2911999999999998E-2</c:v>
                </c:pt>
                <c:pt idx="2070">
                  <c:v>2.2634999999999999E-2</c:v>
                </c:pt>
                <c:pt idx="2071">
                  <c:v>2.2363999999999998E-2</c:v>
                </c:pt>
                <c:pt idx="2072">
                  <c:v>2.2098E-2</c:v>
                </c:pt>
                <c:pt idx="2073">
                  <c:v>2.1836999999999999E-2</c:v>
                </c:pt>
                <c:pt idx="2074">
                  <c:v>2.1579000000000001E-2</c:v>
                </c:pt>
                <c:pt idx="2075">
                  <c:v>2.1325E-2</c:v>
                </c:pt>
                <c:pt idx="2076">
                  <c:v>2.1073999999999999E-2</c:v>
                </c:pt>
                <c:pt idx="2077">
                  <c:v>2.0826000000000001E-2</c:v>
                </c:pt>
                <c:pt idx="2078">
                  <c:v>2.0580999999999999E-2</c:v>
                </c:pt>
                <c:pt idx="2079">
                  <c:v>2.0337999999999998E-2</c:v>
                </c:pt>
                <c:pt idx="2080">
                  <c:v>2.0098000000000001E-2</c:v>
                </c:pt>
                <c:pt idx="2081">
                  <c:v>1.9862000000000001E-2</c:v>
                </c:pt>
                <c:pt idx="2082">
                  <c:v>1.9629000000000001E-2</c:v>
                </c:pt>
                <c:pt idx="2083">
                  <c:v>1.9400000000000001E-2</c:v>
                </c:pt>
                <c:pt idx="2084">
                  <c:v>1.9174E-2</c:v>
                </c:pt>
                <c:pt idx="2085">
                  <c:v>1.8952E-2</c:v>
                </c:pt>
                <c:pt idx="2086">
                  <c:v>1.8731999999999999E-2</c:v>
                </c:pt>
                <c:pt idx="2087">
                  <c:v>1.8516999999999999E-2</c:v>
                </c:pt>
                <c:pt idx="2088">
                  <c:v>1.8304999999999998E-2</c:v>
                </c:pt>
                <c:pt idx="2089">
                  <c:v>1.8096999999999999E-2</c:v>
                </c:pt>
                <c:pt idx="2090">
                  <c:v>1.7892000000000002E-2</c:v>
                </c:pt>
                <c:pt idx="2091">
                  <c:v>1.7691999999999999E-2</c:v>
                </c:pt>
                <c:pt idx="2092">
                  <c:v>1.7496000000000001E-2</c:v>
                </c:pt>
                <c:pt idx="2093">
                  <c:v>1.7302999999999999E-2</c:v>
                </c:pt>
                <c:pt idx="2094">
                  <c:v>1.7113E-2</c:v>
                </c:pt>
                <c:pt idx="2095">
                  <c:v>1.6927000000000001E-2</c:v>
                </c:pt>
                <c:pt idx="2096">
                  <c:v>1.6743999999999998E-2</c:v>
                </c:pt>
                <c:pt idx="2097">
                  <c:v>1.6563999999999999E-2</c:v>
                </c:pt>
                <c:pt idx="2098">
                  <c:v>1.6386999999999999E-2</c:v>
                </c:pt>
                <c:pt idx="2099">
                  <c:v>1.6213000000000002E-2</c:v>
                </c:pt>
                <c:pt idx="2100">
                  <c:v>1.6042000000000001E-2</c:v>
                </c:pt>
                <c:pt idx="2101">
                  <c:v>1.5873999999999999E-2</c:v>
                </c:pt>
                <c:pt idx="2102">
                  <c:v>1.5708E-2</c:v>
                </c:pt>
                <c:pt idx="2103">
                  <c:v>1.5545E-2</c:v>
                </c:pt>
                <c:pt idx="2104">
                  <c:v>1.5384E-2</c:v>
                </c:pt>
                <c:pt idx="2105">
                  <c:v>1.5224E-2</c:v>
                </c:pt>
                <c:pt idx="2106">
                  <c:v>1.5067000000000001E-2</c:v>
                </c:pt>
                <c:pt idx="2107">
                  <c:v>1.4912E-2</c:v>
                </c:pt>
                <c:pt idx="2108">
                  <c:v>1.4760000000000001E-2</c:v>
                </c:pt>
                <c:pt idx="2109">
                  <c:v>1.461E-2</c:v>
                </c:pt>
                <c:pt idx="2110">
                  <c:v>1.4461E-2</c:v>
                </c:pt>
                <c:pt idx="2111">
                  <c:v>1.4315E-2</c:v>
                </c:pt>
                <c:pt idx="2112">
                  <c:v>1.4168999999999999E-2</c:v>
                </c:pt>
                <c:pt idx="2113">
                  <c:v>1.4026E-2</c:v>
                </c:pt>
                <c:pt idx="2114">
                  <c:v>1.3884000000000001E-2</c:v>
                </c:pt>
                <c:pt idx="2115">
                  <c:v>1.3743E-2</c:v>
                </c:pt>
                <c:pt idx="2116">
                  <c:v>1.3605000000000001E-2</c:v>
                </c:pt>
                <c:pt idx="2117">
                  <c:v>1.3469E-2</c:v>
                </c:pt>
                <c:pt idx="2118">
                  <c:v>1.3334E-2</c:v>
                </c:pt>
                <c:pt idx="2119">
                  <c:v>1.3202E-2</c:v>
                </c:pt>
                <c:pt idx="2120">
                  <c:v>1.3072E-2</c:v>
                </c:pt>
                <c:pt idx="2121">
                  <c:v>1.2945E-2</c:v>
                </c:pt>
                <c:pt idx="2122">
                  <c:v>1.2819000000000001E-2</c:v>
                </c:pt>
                <c:pt idx="2123">
                  <c:v>1.2696000000000001E-2</c:v>
                </c:pt>
                <c:pt idx="2124">
                  <c:v>1.2574999999999999E-2</c:v>
                </c:pt>
                <c:pt idx="2125">
                  <c:v>1.2456999999999999E-2</c:v>
                </c:pt>
                <c:pt idx="2126">
                  <c:v>1.2341E-2</c:v>
                </c:pt>
                <c:pt idx="2127">
                  <c:v>1.2227E-2</c:v>
                </c:pt>
                <c:pt idx="2128">
                  <c:v>1.2116E-2</c:v>
                </c:pt>
                <c:pt idx="2129">
                  <c:v>1.2005999999999999E-2</c:v>
                </c:pt>
                <c:pt idx="2130">
                  <c:v>1.1899E-2</c:v>
                </c:pt>
                <c:pt idx="2131">
                  <c:v>1.1793E-2</c:v>
                </c:pt>
                <c:pt idx="2132">
                  <c:v>1.1689E-2</c:v>
                </c:pt>
                <c:pt idx="2133">
                  <c:v>1.1587E-2</c:v>
                </c:pt>
                <c:pt idx="2134">
                  <c:v>1.1487000000000001E-2</c:v>
                </c:pt>
                <c:pt idx="2135">
                  <c:v>1.1390000000000001E-2</c:v>
                </c:pt>
                <c:pt idx="2136">
                  <c:v>1.1294999999999999E-2</c:v>
                </c:pt>
                <c:pt idx="2137">
                  <c:v>1.1202E-2</c:v>
                </c:pt>
                <c:pt idx="2138">
                  <c:v>1.111E-2</c:v>
                </c:pt>
                <c:pt idx="2139">
                  <c:v>1.1021E-2</c:v>
                </c:pt>
                <c:pt idx="2140">
                  <c:v>1.0933E-2</c:v>
                </c:pt>
                <c:pt idx="2141">
                  <c:v>1.0847000000000001E-2</c:v>
                </c:pt>
                <c:pt idx="2142">
                  <c:v>1.0762000000000001E-2</c:v>
                </c:pt>
                <c:pt idx="2143">
                  <c:v>1.0678E-2</c:v>
                </c:pt>
                <c:pt idx="2144">
                  <c:v>1.0595E-2</c:v>
                </c:pt>
                <c:pt idx="2145">
                  <c:v>1.0514000000000001E-2</c:v>
                </c:pt>
                <c:pt idx="2146">
                  <c:v>1.0433E-2</c:v>
                </c:pt>
                <c:pt idx="2147">
                  <c:v>1.0354E-2</c:v>
                </c:pt>
                <c:pt idx="2148">
                  <c:v>1.0276E-2</c:v>
                </c:pt>
                <c:pt idx="2149">
                  <c:v>1.0199E-2</c:v>
                </c:pt>
                <c:pt idx="2150">
                  <c:v>1.0318000000000001E-2</c:v>
                </c:pt>
                <c:pt idx="2151">
                  <c:v>1.0243E-2</c:v>
                </c:pt>
                <c:pt idx="2152">
                  <c:v>1.0194999999999999E-2</c:v>
                </c:pt>
                <c:pt idx="2153">
                  <c:v>1.0122000000000001E-2</c:v>
                </c:pt>
                <c:pt idx="2154">
                  <c:v>1.005E-2</c:v>
                </c:pt>
                <c:pt idx="2155">
                  <c:v>9.9787000000000001E-3</c:v>
                </c:pt>
                <c:pt idx="2156">
                  <c:v>9.9086999999999995E-3</c:v>
                </c:pt>
                <c:pt idx="2157">
                  <c:v>9.8399000000000004E-3</c:v>
                </c:pt>
                <c:pt idx="2158">
                  <c:v>0.91788000000000003</c:v>
                </c:pt>
                <c:pt idx="2159">
                  <c:v>0.91164000000000001</c:v>
                </c:pt>
                <c:pt idx="2160">
                  <c:v>0.90549000000000002</c:v>
                </c:pt>
                <c:pt idx="2161">
                  <c:v>0.93174000000000001</c:v>
                </c:pt>
                <c:pt idx="2162">
                  <c:v>0.92557</c:v>
                </c:pt>
                <c:pt idx="2163">
                  <c:v>0.91949999999999998</c:v>
                </c:pt>
                <c:pt idx="2164">
                  <c:v>0.91352</c:v>
                </c:pt>
                <c:pt idx="2165">
                  <c:v>0.90763000000000005</c:v>
                </c:pt>
                <c:pt idx="2166">
                  <c:v>0.90181</c:v>
                </c:pt>
                <c:pt idx="2167">
                  <c:v>0.89607000000000003</c:v>
                </c:pt>
                <c:pt idx="2168">
                  <c:v>0.89041000000000003</c:v>
                </c:pt>
                <c:pt idx="2169">
                  <c:v>0.88483000000000001</c:v>
                </c:pt>
                <c:pt idx="2170">
                  <c:v>0.87931999999999999</c:v>
                </c:pt>
                <c:pt idx="2171">
                  <c:v>0.87388999999999994</c:v>
                </c:pt>
                <c:pt idx="2172">
                  <c:v>0.86853000000000002</c:v>
                </c:pt>
                <c:pt idx="2173">
                  <c:v>0.86321999999999999</c:v>
                </c:pt>
                <c:pt idx="2174">
                  <c:v>0.85795999999999994</c:v>
                </c:pt>
                <c:pt idx="2175">
                  <c:v>0.85274000000000005</c:v>
                </c:pt>
                <c:pt idx="2176">
                  <c:v>0.84755999999999998</c:v>
                </c:pt>
                <c:pt idx="2177">
                  <c:v>0.84243000000000001</c:v>
                </c:pt>
                <c:pt idx="2178">
                  <c:v>0.83736999999999995</c:v>
                </c:pt>
                <c:pt idx="2179">
                  <c:v>0.83235999999999999</c:v>
                </c:pt>
                <c:pt idx="2180">
                  <c:v>0.82740999999999998</c:v>
                </c:pt>
                <c:pt idx="2181">
                  <c:v>0.82250000000000001</c:v>
                </c:pt>
                <c:pt idx="2182">
                  <c:v>0.81764000000000003</c:v>
                </c:pt>
                <c:pt idx="2183">
                  <c:v>0.81281999999999999</c:v>
                </c:pt>
                <c:pt idx="2184">
                  <c:v>0.80806</c:v>
                </c:pt>
                <c:pt idx="2185">
                  <c:v>0.80335000000000001</c:v>
                </c:pt>
                <c:pt idx="2186">
                  <c:v>0.79871999999999999</c:v>
                </c:pt>
                <c:pt idx="2187">
                  <c:v>0.79413999999999996</c:v>
                </c:pt>
                <c:pt idx="2188">
                  <c:v>0.78963000000000005</c:v>
                </c:pt>
                <c:pt idx="2189">
                  <c:v>0.78517999999999999</c:v>
                </c:pt>
                <c:pt idx="2190">
                  <c:v>0.78078999999999998</c:v>
                </c:pt>
                <c:pt idx="2191">
                  <c:v>0.77642999999999995</c:v>
                </c:pt>
                <c:pt idx="2192">
                  <c:v>0.77210000000000001</c:v>
                </c:pt>
                <c:pt idx="2193">
                  <c:v>0.76778999999999997</c:v>
                </c:pt>
                <c:pt idx="2194">
                  <c:v>0.76349999999999996</c:v>
                </c:pt>
                <c:pt idx="2195">
                  <c:v>0.75922000000000001</c:v>
                </c:pt>
                <c:pt idx="2196">
                  <c:v>0.75495000000000001</c:v>
                </c:pt>
                <c:pt idx="2197">
                  <c:v>0.75068000000000001</c:v>
                </c:pt>
                <c:pt idx="2198">
                  <c:v>0.74643000000000004</c:v>
                </c:pt>
                <c:pt idx="2199">
                  <c:v>0.74221000000000004</c:v>
                </c:pt>
                <c:pt idx="2200">
                  <c:v>0.73804000000000003</c:v>
                </c:pt>
                <c:pt idx="2201">
                  <c:v>0.73390999999999995</c:v>
                </c:pt>
                <c:pt idx="2202">
                  <c:v>0.72982999999999998</c:v>
                </c:pt>
                <c:pt idx="2203">
                  <c:v>0.7258</c:v>
                </c:pt>
                <c:pt idx="2204">
                  <c:v>0.72182000000000002</c:v>
                </c:pt>
                <c:pt idx="2205">
                  <c:v>0.71787999999999996</c:v>
                </c:pt>
                <c:pt idx="2206">
                  <c:v>0.78576000000000001</c:v>
                </c:pt>
                <c:pt idx="2207">
                  <c:v>0.78149000000000002</c:v>
                </c:pt>
                <c:pt idx="2208">
                  <c:v>0.77727000000000002</c:v>
                </c:pt>
                <c:pt idx="2209">
                  <c:v>0.77309000000000005</c:v>
                </c:pt>
                <c:pt idx="2210">
                  <c:v>0.76893999999999996</c:v>
                </c:pt>
                <c:pt idx="2211">
                  <c:v>0.76483000000000001</c:v>
                </c:pt>
                <c:pt idx="2212">
                  <c:v>0.76075999999999999</c:v>
                </c:pt>
                <c:pt idx="2213">
                  <c:v>0.75670999999999999</c:v>
                </c:pt>
                <c:pt idx="2214">
                  <c:v>0.75270000000000004</c:v>
                </c:pt>
                <c:pt idx="2215">
                  <c:v>0.74872000000000005</c:v>
                </c:pt>
                <c:pt idx="2216">
                  <c:v>0.74477000000000004</c:v>
                </c:pt>
                <c:pt idx="2217">
                  <c:v>0.74085999999999996</c:v>
                </c:pt>
                <c:pt idx="2218">
                  <c:v>0.73699000000000003</c:v>
                </c:pt>
                <c:pt idx="2219">
                  <c:v>0.73316000000000003</c:v>
                </c:pt>
                <c:pt idx="2220">
                  <c:v>0.72936999999999996</c:v>
                </c:pt>
                <c:pt idx="2221">
                  <c:v>0.72562000000000004</c:v>
                </c:pt>
                <c:pt idx="2222">
                  <c:v>0.72191000000000005</c:v>
                </c:pt>
                <c:pt idx="2223">
                  <c:v>0.71823000000000004</c:v>
                </c:pt>
                <c:pt idx="2224">
                  <c:v>0.71457999999999999</c:v>
                </c:pt>
                <c:pt idx="2225">
                  <c:v>0.71096000000000004</c:v>
                </c:pt>
                <c:pt idx="2226">
                  <c:v>0.70738000000000001</c:v>
                </c:pt>
                <c:pt idx="2227">
                  <c:v>0.70384000000000002</c:v>
                </c:pt>
                <c:pt idx="2228">
                  <c:v>0.70032000000000005</c:v>
                </c:pt>
                <c:pt idx="2229">
                  <c:v>0.69682999999999995</c:v>
                </c:pt>
                <c:pt idx="2230">
                  <c:v>0.69337000000000004</c:v>
                </c:pt>
                <c:pt idx="2231">
                  <c:v>0.68994999999999995</c:v>
                </c:pt>
                <c:pt idx="2232">
                  <c:v>0.68655999999999995</c:v>
                </c:pt>
                <c:pt idx="2233">
                  <c:v>0.68320999999999998</c:v>
                </c:pt>
                <c:pt idx="2234">
                  <c:v>0.67989999999999995</c:v>
                </c:pt>
                <c:pt idx="2235">
                  <c:v>0.67662</c:v>
                </c:pt>
                <c:pt idx="2236">
                  <c:v>0.67337999999999998</c:v>
                </c:pt>
                <c:pt idx="2237">
                  <c:v>0.67015999999999998</c:v>
                </c:pt>
                <c:pt idx="2238">
                  <c:v>0.66696</c:v>
                </c:pt>
                <c:pt idx="2239">
                  <c:v>0.66378000000000004</c:v>
                </c:pt>
                <c:pt idx="2240">
                  <c:v>0.66061000000000003</c:v>
                </c:pt>
                <c:pt idx="2241">
                  <c:v>0.65746000000000004</c:v>
                </c:pt>
                <c:pt idx="2242">
                  <c:v>0.65432000000000001</c:v>
                </c:pt>
                <c:pt idx="2243">
                  <c:v>0.6512</c:v>
                </c:pt>
                <c:pt idx="2244">
                  <c:v>0.64809000000000005</c:v>
                </c:pt>
                <c:pt idx="2245">
                  <c:v>0.64498999999999995</c:v>
                </c:pt>
                <c:pt idx="2246">
                  <c:v>0.64188999999999996</c:v>
                </c:pt>
                <c:pt idx="2247">
                  <c:v>0.63878000000000001</c:v>
                </c:pt>
                <c:pt idx="2248">
                  <c:v>0.63566</c:v>
                </c:pt>
                <c:pt idx="2249">
                  <c:v>0.63253000000000004</c:v>
                </c:pt>
                <c:pt idx="2250">
                  <c:v>0.62939000000000001</c:v>
                </c:pt>
                <c:pt idx="2251">
                  <c:v>0.62624999999999997</c:v>
                </c:pt>
                <c:pt idx="2252">
                  <c:v>0.62309000000000003</c:v>
                </c:pt>
                <c:pt idx="2253">
                  <c:v>0.61992999999999998</c:v>
                </c:pt>
                <c:pt idx="2254">
                  <c:v>0.61675000000000002</c:v>
                </c:pt>
                <c:pt idx="2255">
                  <c:v>0.61355000000000004</c:v>
                </c:pt>
                <c:pt idx="2256">
                  <c:v>0.61033000000000004</c:v>
                </c:pt>
                <c:pt idx="2257">
                  <c:v>0.60709999999999997</c:v>
                </c:pt>
                <c:pt idx="2258">
                  <c:v>0.60385999999999995</c:v>
                </c:pt>
                <c:pt idx="2259">
                  <c:v>0.60062000000000004</c:v>
                </c:pt>
                <c:pt idx="2260">
                  <c:v>0.59738999999999998</c:v>
                </c:pt>
                <c:pt idx="2261">
                  <c:v>0.59416000000000002</c:v>
                </c:pt>
                <c:pt idx="2262">
                  <c:v>0.59094000000000002</c:v>
                </c:pt>
                <c:pt idx="2263">
                  <c:v>0.58772000000000002</c:v>
                </c:pt>
                <c:pt idx="2264">
                  <c:v>0.58450000000000002</c:v>
                </c:pt>
                <c:pt idx="2265">
                  <c:v>0.58126999999999995</c:v>
                </c:pt>
                <c:pt idx="2266">
                  <c:v>0.57804</c:v>
                </c:pt>
                <c:pt idx="2267">
                  <c:v>0.57479999999999998</c:v>
                </c:pt>
                <c:pt idx="2268">
                  <c:v>0.57154000000000005</c:v>
                </c:pt>
                <c:pt idx="2269">
                  <c:v>0.56828000000000001</c:v>
                </c:pt>
                <c:pt idx="2270">
                  <c:v>0.67056000000000004</c:v>
                </c:pt>
                <c:pt idx="2271">
                  <c:v>0.66671000000000002</c:v>
                </c:pt>
                <c:pt idx="2272">
                  <c:v>0.66286999999999996</c:v>
                </c:pt>
                <c:pt idx="2273">
                  <c:v>0.65905999999999998</c:v>
                </c:pt>
                <c:pt idx="2274">
                  <c:v>0.65527000000000002</c:v>
                </c:pt>
                <c:pt idx="2275">
                  <c:v>0.65151000000000003</c:v>
                </c:pt>
                <c:pt idx="2276">
                  <c:v>0.64775000000000005</c:v>
                </c:pt>
                <c:pt idx="2277">
                  <c:v>0.64400999999999997</c:v>
                </c:pt>
                <c:pt idx="2278">
                  <c:v>0.64027000000000001</c:v>
                </c:pt>
                <c:pt idx="2279">
                  <c:v>0.63653999999999999</c:v>
                </c:pt>
                <c:pt idx="2280">
                  <c:v>0.63280999999999998</c:v>
                </c:pt>
                <c:pt idx="2281">
                  <c:v>0.62907000000000002</c:v>
                </c:pt>
                <c:pt idx="2282">
                  <c:v>0.62531999999999999</c:v>
                </c:pt>
                <c:pt idx="2283">
                  <c:v>0.62155000000000005</c:v>
                </c:pt>
                <c:pt idx="2284">
                  <c:v>0.61777000000000004</c:v>
                </c:pt>
                <c:pt idx="2285">
                  <c:v>0.61397000000000002</c:v>
                </c:pt>
                <c:pt idx="2286">
                  <c:v>0.61014999999999997</c:v>
                </c:pt>
                <c:pt idx="2287">
                  <c:v>0.60631999999999997</c:v>
                </c:pt>
                <c:pt idx="2288">
                  <c:v>0.60248999999999997</c:v>
                </c:pt>
                <c:pt idx="2289">
                  <c:v>0.59865999999999997</c:v>
                </c:pt>
                <c:pt idx="2290">
                  <c:v>0.59484000000000004</c:v>
                </c:pt>
                <c:pt idx="2291">
                  <c:v>0.59101000000000004</c:v>
                </c:pt>
                <c:pt idx="2292">
                  <c:v>0.58718000000000004</c:v>
                </c:pt>
                <c:pt idx="2293">
                  <c:v>0.58333999999999997</c:v>
                </c:pt>
                <c:pt idx="2294">
                  <c:v>0.57950999999999997</c:v>
                </c:pt>
                <c:pt idx="2295">
                  <c:v>0.57567999999999997</c:v>
                </c:pt>
                <c:pt idx="2296">
                  <c:v>0.57186999999999999</c:v>
                </c:pt>
                <c:pt idx="2297">
                  <c:v>0.56808999999999998</c:v>
                </c:pt>
                <c:pt idx="2298">
                  <c:v>0.56432000000000004</c:v>
                </c:pt>
                <c:pt idx="2299">
                  <c:v>0.56055999999999995</c:v>
                </c:pt>
                <c:pt idx="2300">
                  <c:v>0.55681000000000003</c:v>
                </c:pt>
                <c:pt idx="2301">
                  <c:v>0.55306</c:v>
                </c:pt>
                <c:pt idx="2302">
                  <c:v>0.54930999999999996</c:v>
                </c:pt>
                <c:pt idx="2303">
                  <c:v>0.54554999999999998</c:v>
                </c:pt>
                <c:pt idx="2304">
                  <c:v>0.54178000000000004</c:v>
                </c:pt>
                <c:pt idx="2305">
                  <c:v>0.53800999999999999</c:v>
                </c:pt>
                <c:pt idx="2306">
                  <c:v>0.53422999999999998</c:v>
                </c:pt>
                <c:pt idx="2307">
                  <c:v>0.53044000000000002</c:v>
                </c:pt>
                <c:pt idx="2308">
                  <c:v>0.52664</c:v>
                </c:pt>
                <c:pt idx="2309">
                  <c:v>0.52283999999999997</c:v>
                </c:pt>
                <c:pt idx="2310">
                  <c:v>0.51905999999999997</c:v>
                </c:pt>
                <c:pt idx="2311">
                  <c:v>0.51531000000000005</c:v>
                </c:pt>
                <c:pt idx="2312">
                  <c:v>0.51158999999999999</c:v>
                </c:pt>
                <c:pt idx="2313">
                  <c:v>0.50790999999999997</c:v>
                </c:pt>
                <c:pt idx="2314">
                  <c:v>0.50424999999999998</c:v>
                </c:pt>
                <c:pt idx="2315">
                  <c:v>0.50060000000000004</c:v>
                </c:pt>
                <c:pt idx="2316">
                  <c:v>0.49696000000000001</c:v>
                </c:pt>
                <c:pt idx="2317">
                  <c:v>0.49331999999999998</c:v>
                </c:pt>
                <c:pt idx="2318">
                  <c:v>0.48969000000000001</c:v>
                </c:pt>
                <c:pt idx="2319">
                  <c:v>0.48604000000000003</c:v>
                </c:pt>
                <c:pt idx="2320">
                  <c:v>0.48236000000000001</c:v>
                </c:pt>
                <c:pt idx="2321">
                  <c:v>0.47865999999999997</c:v>
                </c:pt>
                <c:pt idx="2322">
                  <c:v>0.47493000000000002</c:v>
                </c:pt>
                <c:pt idx="2323">
                  <c:v>0.47117999999999999</c:v>
                </c:pt>
                <c:pt idx="2324">
                  <c:v>0.46739999999999998</c:v>
                </c:pt>
                <c:pt idx="2325">
                  <c:v>0.46360000000000001</c:v>
                </c:pt>
                <c:pt idx="2326">
                  <c:v>0.45978000000000002</c:v>
                </c:pt>
                <c:pt idx="2327">
                  <c:v>0.45596999999999999</c:v>
                </c:pt>
                <c:pt idx="2328">
                  <c:v>0.45217000000000002</c:v>
                </c:pt>
                <c:pt idx="2329">
                  <c:v>0.44839000000000001</c:v>
                </c:pt>
                <c:pt idx="2330">
                  <c:v>0.44463000000000003</c:v>
                </c:pt>
                <c:pt idx="2331">
                  <c:v>0.44089</c:v>
                </c:pt>
                <c:pt idx="2332">
                  <c:v>0.43719000000000002</c:v>
                </c:pt>
                <c:pt idx="2333">
                  <c:v>0.4335</c:v>
                </c:pt>
                <c:pt idx="2334">
                  <c:v>0.42985000000000001</c:v>
                </c:pt>
                <c:pt idx="2335">
                  <c:v>0.42620999999999998</c:v>
                </c:pt>
                <c:pt idx="2336">
                  <c:v>0.42258000000000001</c:v>
                </c:pt>
                <c:pt idx="2337">
                  <c:v>0.41897000000000001</c:v>
                </c:pt>
                <c:pt idx="2338">
                  <c:v>0.41536000000000001</c:v>
                </c:pt>
                <c:pt idx="2339">
                  <c:v>0.41177000000000002</c:v>
                </c:pt>
                <c:pt idx="2340">
                  <c:v>0.40820000000000001</c:v>
                </c:pt>
                <c:pt idx="2341">
                  <c:v>0.40465000000000001</c:v>
                </c:pt>
                <c:pt idx="2342">
                  <c:v>0.40110000000000001</c:v>
                </c:pt>
                <c:pt idx="2343">
                  <c:v>0.39756999999999998</c:v>
                </c:pt>
                <c:pt idx="2344">
                  <c:v>0.39402999999999999</c:v>
                </c:pt>
                <c:pt idx="2345">
                  <c:v>0.39047999999999999</c:v>
                </c:pt>
                <c:pt idx="2346">
                  <c:v>0.38693</c:v>
                </c:pt>
                <c:pt idx="2347">
                  <c:v>0.38336999999999999</c:v>
                </c:pt>
                <c:pt idx="2348">
                  <c:v>0.37980999999999998</c:v>
                </c:pt>
                <c:pt idx="2349">
                  <c:v>0.37624000000000002</c:v>
                </c:pt>
                <c:pt idx="2350">
                  <c:v>0.37265999999999999</c:v>
                </c:pt>
                <c:pt idx="2351">
                  <c:v>0.36907000000000001</c:v>
                </c:pt>
                <c:pt idx="2352">
                  <c:v>0.36548999999999998</c:v>
                </c:pt>
                <c:pt idx="2353">
                  <c:v>0.36188999999999999</c:v>
                </c:pt>
                <c:pt idx="2354">
                  <c:v>0.35829</c:v>
                </c:pt>
                <c:pt idx="2355">
                  <c:v>0.35470000000000002</c:v>
                </c:pt>
                <c:pt idx="2356">
                  <c:v>0.35113</c:v>
                </c:pt>
                <c:pt idx="2357">
                  <c:v>0.34760000000000002</c:v>
                </c:pt>
                <c:pt idx="2358">
                  <c:v>0.34409000000000001</c:v>
                </c:pt>
                <c:pt idx="2359">
                  <c:v>0.34061000000000002</c:v>
                </c:pt>
                <c:pt idx="2360">
                  <c:v>0.33716000000000002</c:v>
                </c:pt>
                <c:pt idx="2361">
                  <c:v>0.33373999999999998</c:v>
                </c:pt>
                <c:pt idx="2362">
                  <c:v>0.33033000000000001</c:v>
                </c:pt>
                <c:pt idx="2363">
                  <c:v>0.32694000000000001</c:v>
                </c:pt>
                <c:pt idx="2364">
                  <c:v>0.32356000000000001</c:v>
                </c:pt>
                <c:pt idx="2365">
                  <c:v>0.32020999999999999</c:v>
                </c:pt>
                <c:pt idx="2366">
                  <c:v>0.31686999999999999</c:v>
                </c:pt>
                <c:pt idx="2367">
                  <c:v>0.31355</c:v>
                </c:pt>
                <c:pt idx="2368">
                  <c:v>0.31025999999999998</c:v>
                </c:pt>
                <c:pt idx="2369">
                  <c:v>0.30698999999999999</c:v>
                </c:pt>
                <c:pt idx="2370">
                  <c:v>0.30373</c:v>
                </c:pt>
                <c:pt idx="2371">
                  <c:v>0.30047000000000001</c:v>
                </c:pt>
                <c:pt idx="2372">
                  <c:v>0.29720000000000002</c:v>
                </c:pt>
                <c:pt idx="2373">
                  <c:v>0.29393999999999998</c:v>
                </c:pt>
                <c:pt idx="2374">
                  <c:v>0.29070000000000001</c:v>
                </c:pt>
                <c:pt idx="2375">
                  <c:v>0.28748000000000001</c:v>
                </c:pt>
                <c:pt idx="2376">
                  <c:v>0.28428999999999999</c:v>
                </c:pt>
                <c:pt idx="2377">
                  <c:v>0.28114</c:v>
                </c:pt>
                <c:pt idx="2378">
                  <c:v>0.27800999999999998</c:v>
                </c:pt>
                <c:pt idx="2379">
                  <c:v>0.27490999999999999</c:v>
                </c:pt>
                <c:pt idx="2380">
                  <c:v>0.27184999999999998</c:v>
                </c:pt>
                <c:pt idx="2381">
                  <c:v>0.26880999999999999</c:v>
                </c:pt>
                <c:pt idx="2382">
                  <c:v>0.26580999999999999</c:v>
                </c:pt>
                <c:pt idx="2383">
                  <c:v>0.26282</c:v>
                </c:pt>
                <c:pt idx="2384">
                  <c:v>0.25985999999999998</c:v>
                </c:pt>
                <c:pt idx="2385">
                  <c:v>0.25691999999999998</c:v>
                </c:pt>
                <c:pt idx="2386">
                  <c:v>0.25398999999999999</c:v>
                </c:pt>
                <c:pt idx="2387">
                  <c:v>0.25108000000000003</c:v>
                </c:pt>
                <c:pt idx="2388">
                  <c:v>0.24818999999999999</c:v>
                </c:pt>
                <c:pt idx="2389">
                  <c:v>0.24532000000000001</c:v>
                </c:pt>
                <c:pt idx="2390">
                  <c:v>0.24248</c:v>
                </c:pt>
                <c:pt idx="2391">
                  <c:v>0.23965</c:v>
                </c:pt>
                <c:pt idx="2392">
                  <c:v>0.23683999999999999</c:v>
                </c:pt>
                <c:pt idx="2393">
                  <c:v>0.23405000000000001</c:v>
                </c:pt>
                <c:pt idx="2394">
                  <c:v>0.23127</c:v>
                </c:pt>
                <c:pt idx="2395">
                  <c:v>0.22853000000000001</c:v>
                </c:pt>
                <c:pt idx="2396">
                  <c:v>0.22581000000000001</c:v>
                </c:pt>
                <c:pt idx="2397">
                  <c:v>0.22312000000000001</c:v>
                </c:pt>
                <c:pt idx="2398">
                  <c:v>0.22047</c:v>
                </c:pt>
                <c:pt idx="2399">
                  <c:v>0.21786</c:v>
                </c:pt>
                <c:pt idx="2400">
                  <c:v>0.21526999999999999</c:v>
                </c:pt>
                <c:pt idx="2401">
                  <c:v>0.21271000000000001</c:v>
                </c:pt>
                <c:pt idx="2402">
                  <c:v>0.21018000000000001</c:v>
                </c:pt>
                <c:pt idx="2403">
                  <c:v>0.20768</c:v>
                </c:pt>
                <c:pt idx="2404">
                  <c:v>0.20521</c:v>
                </c:pt>
                <c:pt idx="2405">
                  <c:v>0.20276</c:v>
                </c:pt>
                <c:pt idx="2406">
                  <c:v>0.20033999999999999</c:v>
                </c:pt>
                <c:pt idx="2407">
                  <c:v>0.19794</c:v>
                </c:pt>
                <c:pt idx="2408">
                  <c:v>0.19556999999999999</c:v>
                </c:pt>
                <c:pt idx="2409">
                  <c:v>0.19323000000000001</c:v>
                </c:pt>
                <c:pt idx="2410">
                  <c:v>0.19091</c:v>
                </c:pt>
                <c:pt idx="2411">
                  <c:v>0.18862999999999999</c:v>
                </c:pt>
                <c:pt idx="2412">
                  <c:v>0.18637000000000001</c:v>
                </c:pt>
                <c:pt idx="2413">
                  <c:v>0.18414</c:v>
                </c:pt>
                <c:pt idx="2414">
                  <c:v>0.18193999999999999</c:v>
                </c:pt>
                <c:pt idx="2415">
                  <c:v>0.17974999999999999</c:v>
                </c:pt>
                <c:pt idx="2416">
                  <c:v>0.17757999999999999</c:v>
                </c:pt>
                <c:pt idx="2417">
                  <c:v>0.17543</c:v>
                </c:pt>
                <c:pt idx="2418">
                  <c:v>0.17329</c:v>
                </c:pt>
                <c:pt idx="2419">
                  <c:v>0.17118</c:v>
                </c:pt>
                <c:pt idx="2420">
                  <c:v>0.16908000000000001</c:v>
                </c:pt>
                <c:pt idx="2421">
                  <c:v>0.16700999999999999</c:v>
                </c:pt>
                <c:pt idx="2422">
                  <c:v>0.16496</c:v>
                </c:pt>
                <c:pt idx="2423">
                  <c:v>0.16292999999999999</c:v>
                </c:pt>
                <c:pt idx="2424">
                  <c:v>0.16091</c:v>
                </c:pt>
                <c:pt idx="2425">
                  <c:v>0.15892000000000001</c:v>
                </c:pt>
                <c:pt idx="2426">
                  <c:v>0.15694</c:v>
                </c:pt>
                <c:pt idx="2427">
                  <c:v>0.15498000000000001</c:v>
                </c:pt>
                <c:pt idx="2428">
                  <c:v>0.15303</c:v>
                </c:pt>
                <c:pt idx="2429">
                  <c:v>0.15110000000000001</c:v>
                </c:pt>
                <c:pt idx="2430">
                  <c:v>0.14918999999999999</c:v>
                </c:pt>
                <c:pt idx="2431">
                  <c:v>0.14729999999999999</c:v>
                </c:pt>
                <c:pt idx="2432">
                  <c:v>0.14544000000000001</c:v>
                </c:pt>
                <c:pt idx="2433">
                  <c:v>0.14360000000000001</c:v>
                </c:pt>
                <c:pt idx="2434">
                  <c:v>0.14179</c:v>
                </c:pt>
                <c:pt idx="2435">
                  <c:v>0.14002000000000001</c:v>
                </c:pt>
                <c:pt idx="2436">
                  <c:v>0.13827999999999999</c:v>
                </c:pt>
                <c:pt idx="2437">
                  <c:v>0.1366</c:v>
                </c:pt>
                <c:pt idx="2438">
                  <c:v>0.13494999999999999</c:v>
                </c:pt>
                <c:pt idx="2439">
                  <c:v>0.13333999999999999</c:v>
                </c:pt>
                <c:pt idx="2440">
                  <c:v>0.13175999999999999</c:v>
                </c:pt>
                <c:pt idx="2441">
                  <c:v>0.13022</c:v>
                </c:pt>
                <c:pt idx="2442">
                  <c:v>0.12870999999999999</c:v>
                </c:pt>
                <c:pt idx="2443">
                  <c:v>0.12722</c:v>
                </c:pt>
                <c:pt idx="2444">
                  <c:v>0.12576000000000001</c:v>
                </c:pt>
                <c:pt idx="2445">
                  <c:v>0.12432</c:v>
                </c:pt>
                <c:pt idx="2446">
                  <c:v>0.1229</c:v>
                </c:pt>
                <c:pt idx="2447">
                  <c:v>0.1215</c:v>
                </c:pt>
                <c:pt idx="2448">
                  <c:v>0.12013</c:v>
                </c:pt>
                <c:pt idx="2449">
                  <c:v>0.11877</c:v>
                </c:pt>
                <c:pt idx="2450">
                  <c:v>0.11743000000000001</c:v>
                </c:pt>
                <c:pt idx="2451">
                  <c:v>0.11611</c:v>
                </c:pt>
                <c:pt idx="2452">
                  <c:v>0.11481</c:v>
                </c:pt>
                <c:pt idx="2453">
                  <c:v>0.11352</c:v>
                </c:pt>
                <c:pt idx="2454">
                  <c:v>0.11226</c:v>
                </c:pt>
                <c:pt idx="2455">
                  <c:v>0.11101</c:v>
                </c:pt>
                <c:pt idx="2456">
                  <c:v>0.10979</c:v>
                </c:pt>
                <c:pt idx="2457">
                  <c:v>0.10858</c:v>
                </c:pt>
                <c:pt idx="2458">
                  <c:v>0.10739</c:v>
                </c:pt>
                <c:pt idx="2459">
                  <c:v>0.10621</c:v>
                </c:pt>
                <c:pt idx="2460">
                  <c:v>0.10505</c:v>
                </c:pt>
                <c:pt idx="2461">
                  <c:v>0.10390000000000001</c:v>
                </c:pt>
                <c:pt idx="2462">
                  <c:v>0.80523999999999996</c:v>
                </c:pt>
                <c:pt idx="2463">
                  <c:v>0.94554000000000005</c:v>
                </c:pt>
                <c:pt idx="2464">
                  <c:v>0.93600000000000005</c:v>
                </c:pt>
                <c:pt idx="2465">
                  <c:v>0.92666000000000004</c:v>
                </c:pt>
                <c:pt idx="2466">
                  <c:v>0.91752</c:v>
                </c:pt>
                <c:pt idx="2467">
                  <c:v>0.90854999999999997</c:v>
                </c:pt>
                <c:pt idx="2468">
                  <c:v>0.89973999999999998</c:v>
                </c:pt>
                <c:pt idx="2469">
                  <c:v>0.89107999999999998</c:v>
                </c:pt>
                <c:pt idx="2470">
                  <c:v>0.88253999999999999</c:v>
                </c:pt>
                <c:pt idx="2471">
                  <c:v>0.87411000000000005</c:v>
                </c:pt>
                <c:pt idx="2472">
                  <c:v>0.86575999999999997</c:v>
                </c:pt>
                <c:pt idx="2473">
                  <c:v>0.85746</c:v>
                </c:pt>
                <c:pt idx="2474">
                  <c:v>0.84919999999999995</c:v>
                </c:pt>
                <c:pt idx="2475">
                  <c:v>0.84096000000000004</c:v>
                </c:pt>
                <c:pt idx="2476">
                  <c:v>0.93376000000000003</c:v>
                </c:pt>
                <c:pt idx="2477">
                  <c:v>0.92462999999999995</c:v>
                </c:pt>
                <c:pt idx="2478">
                  <c:v>0.91559000000000001</c:v>
                </c:pt>
                <c:pt idx="2479">
                  <c:v>0.90666999999999998</c:v>
                </c:pt>
                <c:pt idx="2480">
                  <c:v>0.89790999999999999</c:v>
                </c:pt>
                <c:pt idx="2481">
                  <c:v>0.88929999999999998</c:v>
                </c:pt>
                <c:pt idx="2482">
                  <c:v>0.88085999999999998</c:v>
                </c:pt>
                <c:pt idx="2483">
                  <c:v>0.87256</c:v>
                </c:pt>
                <c:pt idx="2484">
                  <c:v>0.86439999999999995</c:v>
                </c:pt>
                <c:pt idx="2485">
                  <c:v>0.94457999999999998</c:v>
                </c:pt>
                <c:pt idx="2486">
                  <c:v>0.93588000000000005</c:v>
                </c:pt>
                <c:pt idx="2487">
                  <c:v>0.92734000000000005</c:v>
                </c:pt>
                <c:pt idx="2488">
                  <c:v>0.91896</c:v>
                </c:pt>
                <c:pt idx="2489">
                  <c:v>0.95321999999999996</c:v>
                </c:pt>
                <c:pt idx="2490">
                  <c:v>0.94474999999999998</c:v>
                </c:pt>
                <c:pt idx="2491">
                  <c:v>0.93642000000000003</c:v>
                </c:pt>
                <c:pt idx="2492">
                  <c:v>0.92823999999999995</c:v>
                </c:pt>
                <c:pt idx="2493">
                  <c:v>0.92022999999999999</c:v>
                </c:pt>
                <c:pt idx="2494">
                  <c:v>0.91239999999999999</c:v>
                </c:pt>
                <c:pt idx="2495">
                  <c:v>0.90478000000000003</c:v>
                </c:pt>
                <c:pt idx="2496">
                  <c:v>0.89732999999999996</c:v>
                </c:pt>
                <c:pt idx="2497">
                  <c:v>0.89005999999999996</c:v>
                </c:pt>
                <c:pt idx="2498">
                  <c:v>0.88292999999999999</c:v>
                </c:pt>
                <c:pt idx="2499">
                  <c:v>0.87590999999999997</c:v>
                </c:pt>
                <c:pt idx="2500">
                  <c:v>0.86899999999999999</c:v>
                </c:pt>
                <c:pt idx="2501">
                  <c:v>0.86219999999999997</c:v>
                </c:pt>
                <c:pt idx="2502">
                  <c:v>0.85550000000000004</c:v>
                </c:pt>
                <c:pt idx="2503">
                  <c:v>0.84892999999999996</c:v>
                </c:pt>
                <c:pt idx="2504">
                  <c:v>0.84248999999999996</c:v>
                </c:pt>
                <c:pt idx="2505">
                  <c:v>0.83616999999999997</c:v>
                </c:pt>
                <c:pt idx="2506">
                  <c:v>0.87629999999999997</c:v>
                </c:pt>
                <c:pt idx="2507">
                  <c:v>0.86989000000000005</c:v>
                </c:pt>
                <c:pt idx="2508">
                  <c:v>0.92559999999999998</c:v>
                </c:pt>
                <c:pt idx="2509">
                  <c:v>0.91901999999999995</c:v>
                </c:pt>
                <c:pt idx="2510">
                  <c:v>0.91254999999999997</c:v>
                </c:pt>
                <c:pt idx="2511">
                  <c:v>0.90620000000000001</c:v>
                </c:pt>
                <c:pt idx="2512">
                  <c:v>1.0074000000000001</c:v>
                </c:pt>
                <c:pt idx="2513">
                  <c:v>1.1067</c:v>
                </c:pt>
                <c:pt idx="2514">
                  <c:v>1.0991</c:v>
                </c:pt>
                <c:pt idx="2515">
                  <c:v>1.0914999999999999</c:v>
                </c:pt>
                <c:pt idx="2516">
                  <c:v>1.0841000000000001</c:v>
                </c:pt>
                <c:pt idx="2517">
                  <c:v>1.0767</c:v>
                </c:pt>
                <c:pt idx="2518">
                  <c:v>1.0693999999999999</c:v>
                </c:pt>
                <c:pt idx="2519">
                  <c:v>1.0622</c:v>
                </c:pt>
                <c:pt idx="2520">
                  <c:v>1.0551999999999999</c:v>
                </c:pt>
                <c:pt idx="2521">
                  <c:v>1.0482</c:v>
                </c:pt>
                <c:pt idx="2522">
                  <c:v>1.0412999999999999</c:v>
                </c:pt>
                <c:pt idx="2523">
                  <c:v>1.0345</c:v>
                </c:pt>
                <c:pt idx="2524">
                  <c:v>1.0279</c:v>
                </c:pt>
                <c:pt idx="2525">
                  <c:v>1.0213000000000001</c:v>
                </c:pt>
                <c:pt idx="2526">
                  <c:v>1.0148999999999999</c:v>
                </c:pt>
                <c:pt idx="2527">
                  <c:v>1.0085999999999999</c:v>
                </c:pt>
                <c:pt idx="2528">
                  <c:v>1.0024</c:v>
                </c:pt>
                <c:pt idx="2529">
                  <c:v>0.99631999999999998</c:v>
                </c:pt>
                <c:pt idx="2530">
                  <c:v>0.99036000000000002</c:v>
                </c:pt>
                <c:pt idx="2531">
                  <c:v>0.98450000000000004</c:v>
                </c:pt>
                <c:pt idx="2532">
                  <c:v>0.97872999999999999</c:v>
                </c:pt>
                <c:pt idx="2533">
                  <c:v>0.97302999999999995</c:v>
                </c:pt>
                <c:pt idx="2534">
                  <c:v>0.96740000000000004</c:v>
                </c:pt>
                <c:pt idx="2535">
                  <c:v>0.96184999999999998</c:v>
                </c:pt>
                <c:pt idx="2536">
                  <c:v>0.95637000000000005</c:v>
                </c:pt>
                <c:pt idx="2537">
                  <c:v>0.95098000000000005</c:v>
                </c:pt>
                <c:pt idx="2538">
                  <c:v>0.94567000000000001</c:v>
                </c:pt>
                <c:pt idx="2539">
                  <c:v>0.94042999999999999</c:v>
                </c:pt>
                <c:pt idx="2540">
                  <c:v>0.93523000000000001</c:v>
                </c:pt>
                <c:pt idx="2541">
                  <c:v>0.93006</c:v>
                </c:pt>
                <c:pt idx="2542">
                  <c:v>0.92488999999999999</c:v>
                </c:pt>
                <c:pt idx="2543">
                  <c:v>0.91973000000000005</c:v>
                </c:pt>
                <c:pt idx="2544">
                  <c:v>0.91456999999999999</c:v>
                </c:pt>
                <c:pt idx="2545">
                  <c:v>0.90941000000000005</c:v>
                </c:pt>
                <c:pt idx="2546">
                  <c:v>0.90425</c:v>
                </c:pt>
                <c:pt idx="2547">
                  <c:v>0.89908999999999994</c:v>
                </c:pt>
                <c:pt idx="2548">
                  <c:v>0.89393</c:v>
                </c:pt>
                <c:pt idx="2549">
                  <c:v>0.88878999999999997</c:v>
                </c:pt>
                <c:pt idx="2550">
                  <c:v>0.88366</c:v>
                </c:pt>
                <c:pt idx="2551">
                  <c:v>0.87855000000000005</c:v>
                </c:pt>
                <c:pt idx="2552">
                  <c:v>0.87348000000000003</c:v>
                </c:pt>
                <c:pt idx="2553">
                  <c:v>0.86845000000000006</c:v>
                </c:pt>
                <c:pt idx="2554">
                  <c:v>0.86346999999999996</c:v>
                </c:pt>
                <c:pt idx="2555">
                  <c:v>0.85853999999999997</c:v>
                </c:pt>
                <c:pt idx="2556">
                  <c:v>0.85367000000000004</c:v>
                </c:pt>
                <c:pt idx="2557">
                  <c:v>0.84885999999999995</c:v>
                </c:pt>
                <c:pt idx="2558">
                  <c:v>0.84411999999999998</c:v>
                </c:pt>
                <c:pt idx="2559">
                  <c:v>0.83943999999999996</c:v>
                </c:pt>
                <c:pt idx="2560">
                  <c:v>0.83482000000000001</c:v>
                </c:pt>
                <c:pt idx="2561">
                  <c:v>0.83025000000000004</c:v>
                </c:pt>
                <c:pt idx="2562">
                  <c:v>0.82571000000000006</c:v>
                </c:pt>
                <c:pt idx="2563">
                  <c:v>0.82121</c:v>
                </c:pt>
                <c:pt idx="2564">
                  <c:v>0.81672999999999996</c:v>
                </c:pt>
                <c:pt idx="2565">
                  <c:v>0.81228</c:v>
                </c:pt>
                <c:pt idx="2566">
                  <c:v>0.80786000000000002</c:v>
                </c:pt>
                <c:pt idx="2567">
                  <c:v>0.80347000000000002</c:v>
                </c:pt>
                <c:pt idx="2568">
                  <c:v>0.79908999999999997</c:v>
                </c:pt>
                <c:pt idx="2569">
                  <c:v>0.79473000000000005</c:v>
                </c:pt>
                <c:pt idx="2570">
                  <c:v>0.79039999999999999</c:v>
                </c:pt>
                <c:pt idx="2571">
                  <c:v>0.78610000000000002</c:v>
                </c:pt>
                <c:pt idx="2572">
                  <c:v>0.78181999999999996</c:v>
                </c:pt>
                <c:pt idx="2573">
                  <c:v>0.77758000000000005</c:v>
                </c:pt>
                <c:pt idx="2574">
                  <c:v>0.77336000000000005</c:v>
                </c:pt>
                <c:pt idx="2575">
                  <c:v>0.76914000000000005</c:v>
                </c:pt>
                <c:pt idx="2576">
                  <c:v>0.76493</c:v>
                </c:pt>
                <c:pt idx="2577">
                  <c:v>0.76073999999999997</c:v>
                </c:pt>
                <c:pt idx="2578">
                  <c:v>0.75656999999999996</c:v>
                </c:pt>
                <c:pt idx="2579">
                  <c:v>0.75244</c:v>
                </c:pt>
                <c:pt idx="2580">
                  <c:v>0.74834000000000001</c:v>
                </c:pt>
                <c:pt idx="2581">
                  <c:v>0.74426999999999999</c:v>
                </c:pt>
                <c:pt idx="2582">
                  <c:v>0.74024000000000001</c:v>
                </c:pt>
                <c:pt idx="2583">
                  <c:v>0.73623000000000005</c:v>
                </c:pt>
                <c:pt idx="2584">
                  <c:v>0.73223000000000005</c:v>
                </c:pt>
                <c:pt idx="2585">
                  <c:v>0.72824999999999995</c:v>
                </c:pt>
                <c:pt idx="2586">
                  <c:v>0.72426999999999997</c:v>
                </c:pt>
                <c:pt idx="2587">
                  <c:v>0.72030000000000005</c:v>
                </c:pt>
                <c:pt idx="2588">
                  <c:v>0.71633000000000002</c:v>
                </c:pt>
                <c:pt idx="2589">
                  <c:v>0.71233999999999997</c:v>
                </c:pt>
                <c:pt idx="2590">
                  <c:v>0.70835999999999999</c:v>
                </c:pt>
                <c:pt idx="2591">
                  <c:v>0.70437000000000005</c:v>
                </c:pt>
                <c:pt idx="2592">
                  <c:v>0.70040000000000002</c:v>
                </c:pt>
                <c:pt idx="2593">
                  <c:v>0.69643999999999995</c:v>
                </c:pt>
                <c:pt idx="2594">
                  <c:v>0.6925</c:v>
                </c:pt>
                <c:pt idx="2595">
                  <c:v>0.68857999999999997</c:v>
                </c:pt>
                <c:pt idx="2596">
                  <c:v>0.68469000000000002</c:v>
                </c:pt>
                <c:pt idx="2597">
                  <c:v>0.68083000000000005</c:v>
                </c:pt>
                <c:pt idx="2598">
                  <c:v>0.67701</c:v>
                </c:pt>
                <c:pt idx="2599">
                  <c:v>0.67322000000000004</c:v>
                </c:pt>
                <c:pt idx="2600">
                  <c:v>0.66947000000000001</c:v>
                </c:pt>
                <c:pt idx="2601">
                  <c:v>0.66574</c:v>
                </c:pt>
                <c:pt idx="2602">
                  <c:v>0.66203000000000001</c:v>
                </c:pt>
                <c:pt idx="2603">
                  <c:v>0.65832999999999997</c:v>
                </c:pt>
                <c:pt idx="2604">
                  <c:v>0.65464999999999995</c:v>
                </c:pt>
                <c:pt idx="2605">
                  <c:v>0.65098999999999996</c:v>
                </c:pt>
                <c:pt idx="2606">
                  <c:v>0.64732999999999996</c:v>
                </c:pt>
                <c:pt idx="2607">
                  <c:v>0.64370000000000005</c:v>
                </c:pt>
                <c:pt idx="2608">
                  <c:v>0.64007000000000003</c:v>
                </c:pt>
                <c:pt idx="2609">
                  <c:v>0.63646999999999998</c:v>
                </c:pt>
                <c:pt idx="2610">
                  <c:v>0.63287000000000004</c:v>
                </c:pt>
                <c:pt idx="2611">
                  <c:v>0.62929999999999997</c:v>
                </c:pt>
                <c:pt idx="2612">
                  <c:v>0.62575999999999998</c:v>
                </c:pt>
                <c:pt idx="2613">
                  <c:v>0.62226000000000004</c:v>
                </c:pt>
                <c:pt idx="2614">
                  <c:v>0.61880999999999997</c:v>
                </c:pt>
                <c:pt idx="2615">
                  <c:v>0.81916999999999995</c:v>
                </c:pt>
                <c:pt idx="2616">
                  <c:v>0.85797999999999996</c:v>
                </c:pt>
                <c:pt idx="2617">
                  <c:v>0.85333999999999999</c:v>
                </c:pt>
                <c:pt idx="2618">
                  <c:v>0.84875</c:v>
                </c:pt>
                <c:pt idx="2619">
                  <c:v>0.90873000000000004</c:v>
                </c:pt>
                <c:pt idx="2620">
                  <c:v>0.97150000000000003</c:v>
                </c:pt>
                <c:pt idx="2621">
                  <c:v>0.96626999999999996</c:v>
                </c:pt>
                <c:pt idx="2622">
                  <c:v>0.96103000000000005</c:v>
                </c:pt>
                <c:pt idx="2623">
                  <c:v>0.95577999999999996</c:v>
                </c:pt>
                <c:pt idx="2624">
                  <c:v>0.95048999999999995</c:v>
                </c:pt>
                <c:pt idx="2625">
                  <c:v>0.94516</c:v>
                </c:pt>
                <c:pt idx="2626">
                  <c:v>0.93979999999999997</c:v>
                </c:pt>
                <c:pt idx="2627">
                  <c:v>0.93442000000000003</c:v>
                </c:pt>
                <c:pt idx="2628">
                  <c:v>0.92903000000000002</c:v>
                </c:pt>
                <c:pt idx="2629">
                  <c:v>0.92362999999999995</c:v>
                </c:pt>
                <c:pt idx="2630">
                  <c:v>0.91825000000000001</c:v>
                </c:pt>
                <c:pt idx="2631">
                  <c:v>0.91286999999999996</c:v>
                </c:pt>
                <c:pt idx="2632">
                  <c:v>0.90749999999999997</c:v>
                </c:pt>
                <c:pt idx="2633">
                  <c:v>0.90214000000000005</c:v>
                </c:pt>
                <c:pt idx="2634">
                  <c:v>0.89678999999999998</c:v>
                </c:pt>
                <c:pt idx="2635">
                  <c:v>0.89142999999999994</c:v>
                </c:pt>
                <c:pt idx="2636">
                  <c:v>0.88607000000000002</c:v>
                </c:pt>
                <c:pt idx="2637">
                  <c:v>0.88070000000000004</c:v>
                </c:pt>
                <c:pt idx="2638">
                  <c:v>0.87531000000000003</c:v>
                </c:pt>
                <c:pt idx="2639">
                  <c:v>0.86990999999999996</c:v>
                </c:pt>
                <c:pt idx="2640">
                  <c:v>0.86450000000000005</c:v>
                </c:pt>
                <c:pt idx="2641">
                  <c:v>0.85907999999999995</c:v>
                </c:pt>
                <c:pt idx="2642">
                  <c:v>0.85365000000000002</c:v>
                </c:pt>
                <c:pt idx="2643">
                  <c:v>0.84819999999999995</c:v>
                </c:pt>
                <c:pt idx="2644">
                  <c:v>0.84272000000000002</c:v>
                </c:pt>
                <c:pt idx="2645">
                  <c:v>0.83721000000000001</c:v>
                </c:pt>
                <c:pt idx="2646">
                  <c:v>0.83167000000000002</c:v>
                </c:pt>
                <c:pt idx="2647">
                  <c:v>0.82611000000000001</c:v>
                </c:pt>
                <c:pt idx="2648">
                  <c:v>0.82052999999999998</c:v>
                </c:pt>
                <c:pt idx="2649">
                  <c:v>0.81494999999999995</c:v>
                </c:pt>
                <c:pt idx="2650">
                  <c:v>0.80937000000000003</c:v>
                </c:pt>
                <c:pt idx="2651">
                  <c:v>0.80379999999999996</c:v>
                </c:pt>
                <c:pt idx="2652">
                  <c:v>0.79827000000000004</c:v>
                </c:pt>
                <c:pt idx="2653">
                  <c:v>0.79276000000000002</c:v>
                </c:pt>
                <c:pt idx="2654">
                  <c:v>0.7873</c:v>
                </c:pt>
                <c:pt idx="2655">
                  <c:v>0.78186999999999995</c:v>
                </c:pt>
                <c:pt idx="2656">
                  <c:v>0.77646000000000004</c:v>
                </c:pt>
                <c:pt idx="2657">
                  <c:v>0.77105000000000001</c:v>
                </c:pt>
                <c:pt idx="2658">
                  <c:v>0.76563000000000003</c:v>
                </c:pt>
                <c:pt idx="2659">
                  <c:v>0.76019000000000003</c:v>
                </c:pt>
                <c:pt idx="2660">
                  <c:v>0.75475000000000003</c:v>
                </c:pt>
                <c:pt idx="2661">
                  <c:v>0.74931000000000003</c:v>
                </c:pt>
                <c:pt idx="2662">
                  <c:v>0.74389000000000005</c:v>
                </c:pt>
                <c:pt idx="2663">
                  <c:v>0.73850000000000005</c:v>
                </c:pt>
                <c:pt idx="2664">
                  <c:v>0.73311999999999999</c:v>
                </c:pt>
                <c:pt idx="2665">
                  <c:v>0.72777000000000003</c:v>
                </c:pt>
                <c:pt idx="2666">
                  <c:v>0.72245999999999999</c:v>
                </c:pt>
                <c:pt idx="2667">
                  <c:v>0.71718000000000004</c:v>
                </c:pt>
                <c:pt idx="2668">
                  <c:v>0.71194000000000002</c:v>
                </c:pt>
                <c:pt idx="2669">
                  <c:v>0.70674999999999999</c:v>
                </c:pt>
                <c:pt idx="2670">
                  <c:v>0.70162999999999998</c:v>
                </c:pt>
                <c:pt idx="2671">
                  <c:v>0.72138000000000002</c:v>
                </c:pt>
                <c:pt idx="2672">
                  <c:v>0.71791000000000005</c:v>
                </c:pt>
                <c:pt idx="2673">
                  <c:v>0.78978000000000004</c:v>
                </c:pt>
                <c:pt idx="2674">
                  <c:v>0.80859000000000003</c:v>
                </c:pt>
                <c:pt idx="2675">
                  <c:v>0.8165</c:v>
                </c:pt>
                <c:pt idx="2676">
                  <c:v>0.82933000000000001</c:v>
                </c:pt>
                <c:pt idx="2677">
                  <c:v>0.82364000000000004</c:v>
                </c:pt>
                <c:pt idx="2678">
                  <c:v>0.81801000000000001</c:v>
                </c:pt>
                <c:pt idx="2679">
                  <c:v>0.81244000000000005</c:v>
                </c:pt>
                <c:pt idx="2680">
                  <c:v>0.80691000000000002</c:v>
                </c:pt>
                <c:pt idx="2681">
                  <c:v>0.8014</c:v>
                </c:pt>
                <c:pt idx="2682">
                  <c:v>0.79586999999999997</c:v>
                </c:pt>
                <c:pt idx="2683">
                  <c:v>0.7903</c:v>
                </c:pt>
                <c:pt idx="2684">
                  <c:v>0.78466999999999998</c:v>
                </c:pt>
                <c:pt idx="2685">
                  <c:v>0.77897000000000005</c:v>
                </c:pt>
                <c:pt idx="2686">
                  <c:v>0.77320999999999995</c:v>
                </c:pt>
                <c:pt idx="2687">
                  <c:v>0.76741000000000004</c:v>
                </c:pt>
                <c:pt idx="2688">
                  <c:v>0.76158999999999999</c:v>
                </c:pt>
                <c:pt idx="2689">
                  <c:v>0.75577000000000005</c:v>
                </c:pt>
                <c:pt idx="2690">
                  <c:v>0.74995999999999996</c:v>
                </c:pt>
                <c:pt idx="2691">
                  <c:v>0.74416000000000004</c:v>
                </c:pt>
                <c:pt idx="2692">
                  <c:v>0.73839999999999995</c:v>
                </c:pt>
                <c:pt idx="2693">
                  <c:v>0.73268</c:v>
                </c:pt>
                <c:pt idx="2694">
                  <c:v>0.72701000000000005</c:v>
                </c:pt>
                <c:pt idx="2695">
                  <c:v>0.72141</c:v>
                </c:pt>
                <c:pt idx="2696">
                  <c:v>0.71586000000000005</c:v>
                </c:pt>
                <c:pt idx="2697">
                  <c:v>0.71038000000000001</c:v>
                </c:pt>
                <c:pt idx="2698">
                  <c:v>0.70494999999999997</c:v>
                </c:pt>
                <c:pt idx="2699">
                  <c:v>0.69955999999999996</c:v>
                </c:pt>
                <c:pt idx="2700">
                  <c:v>0.69420999999999999</c:v>
                </c:pt>
                <c:pt idx="2701">
                  <c:v>0.68889</c:v>
                </c:pt>
                <c:pt idx="2702">
                  <c:v>0.68359999999999999</c:v>
                </c:pt>
                <c:pt idx="2703">
                  <c:v>0.67835000000000001</c:v>
                </c:pt>
                <c:pt idx="2704">
                  <c:v>0.67313999999999996</c:v>
                </c:pt>
                <c:pt idx="2705">
                  <c:v>0.66795000000000004</c:v>
                </c:pt>
                <c:pt idx="2706">
                  <c:v>0.66279999999999994</c:v>
                </c:pt>
                <c:pt idx="2707">
                  <c:v>0.65766999999999998</c:v>
                </c:pt>
                <c:pt idx="2708">
                  <c:v>0.65256000000000003</c:v>
                </c:pt>
                <c:pt idx="2709">
                  <c:v>0.64744999999999997</c:v>
                </c:pt>
                <c:pt idx="2710">
                  <c:v>0.64234999999999998</c:v>
                </c:pt>
                <c:pt idx="2711">
                  <c:v>0.63726000000000005</c:v>
                </c:pt>
                <c:pt idx="2712">
                  <c:v>0.63217999999999996</c:v>
                </c:pt>
                <c:pt idx="2713">
                  <c:v>0.62709999999999999</c:v>
                </c:pt>
                <c:pt idx="2714">
                  <c:v>0.62202999999999997</c:v>
                </c:pt>
                <c:pt idx="2715">
                  <c:v>0.61695999999999995</c:v>
                </c:pt>
                <c:pt idx="2716">
                  <c:v>0.61190999999999995</c:v>
                </c:pt>
                <c:pt idx="2717">
                  <c:v>0.60687000000000002</c:v>
                </c:pt>
                <c:pt idx="2718">
                  <c:v>0.6018</c:v>
                </c:pt>
                <c:pt idx="2719">
                  <c:v>0.59670999999999996</c:v>
                </c:pt>
                <c:pt idx="2720">
                  <c:v>0.59157999999999999</c:v>
                </c:pt>
                <c:pt idx="2721">
                  <c:v>0.58642000000000005</c:v>
                </c:pt>
                <c:pt idx="2722">
                  <c:v>0.58123999999999998</c:v>
                </c:pt>
                <c:pt idx="2723">
                  <c:v>0.57604999999999995</c:v>
                </c:pt>
                <c:pt idx="2724">
                  <c:v>0.57084999999999997</c:v>
                </c:pt>
                <c:pt idx="2725">
                  <c:v>0.56567000000000001</c:v>
                </c:pt>
                <c:pt idx="2726">
                  <c:v>0.56049000000000004</c:v>
                </c:pt>
                <c:pt idx="2727">
                  <c:v>0.55535000000000001</c:v>
                </c:pt>
                <c:pt idx="2728">
                  <c:v>0.55023999999999995</c:v>
                </c:pt>
                <c:pt idx="2729">
                  <c:v>0.54518</c:v>
                </c:pt>
                <c:pt idx="2730">
                  <c:v>0.54015000000000002</c:v>
                </c:pt>
                <c:pt idx="2731">
                  <c:v>1.8323</c:v>
                </c:pt>
                <c:pt idx="2732">
                  <c:v>1.8159000000000001</c:v>
                </c:pt>
                <c:pt idx="2733">
                  <c:v>1.7996000000000001</c:v>
                </c:pt>
                <c:pt idx="2734">
                  <c:v>1.7834000000000001</c:v>
                </c:pt>
                <c:pt idx="2735">
                  <c:v>1.7673000000000001</c:v>
                </c:pt>
                <c:pt idx="2736">
                  <c:v>1.7513000000000001</c:v>
                </c:pt>
                <c:pt idx="2737">
                  <c:v>1.7353000000000001</c:v>
                </c:pt>
                <c:pt idx="2738">
                  <c:v>1.7193000000000001</c:v>
                </c:pt>
                <c:pt idx="2739">
                  <c:v>1.7034</c:v>
                </c:pt>
                <c:pt idx="2740">
                  <c:v>1.6875</c:v>
                </c:pt>
                <c:pt idx="2741">
                  <c:v>1.6717</c:v>
                </c:pt>
                <c:pt idx="2742">
                  <c:v>1.6557999999999999</c:v>
                </c:pt>
                <c:pt idx="2743">
                  <c:v>1.64</c:v>
                </c:pt>
                <c:pt idx="2744">
                  <c:v>1.6242000000000001</c:v>
                </c:pt>
                <c:pt idx="2745">
                  <c:v>1.6084000000000001</c:v>
                </c:pt>
                <c:pt idx="2746">
                  <c:v>1.5926</c:v>
                </c:pt>
                <c:pt idx="2747">
                  <c:v>1.5769</c:v>
                </c:pt>
                <c:pt idx="2748">
                  <c:v>1.5611999999999999</c:v>
                </c:pt>
                <c:pt idx="2749">
                  <c:v>1.5456000000000001</c:v>
                </c:pt>
                <c:pt idx="2750">
                  <c:v>1.5301</c:v>
                </c:pt>
                <c:pt idx="2751">
                  <c:v>1.5145999999999999</c:v>
                </c:pt>
                <c:pt idx="2752">
                  <c:v>1.4991000000000001</c:v>
                </c:pt>
                <c:pt idx="2753">
                  <c:v>1.4836</c:v>
                </c:pt>
                <c:pt idx="2754">
                  <c:v>1.4681999999999999</c:v>
                </c:pt>
                <c:pt idx="2755">
                  <c:v>1.4529000000000001</c:v>
                </c:pt>
                <c:pt idx="2756">
                  <c:v>1.4377</c:v>
                </c:pt>
                <c:pt idx="2757">
                  <c:v>1.4225000000000001</c:v>
                </c:pt>
                <c:pt idx="2758">
                  <c:v>1.4074</c:v>
                </c:pt>
                <c:pt idx="2759">
                  <c:v>1.3925000000000001</c:v>
                </c:pt>
                <c:pt idx="2760">
                  <c:v>1.3774999999999999</c:v>
                </c:pt>
                <c:pt idx="2761">
                  <c:v>1.3627</c:v>
                </c:pt>
                <c:pt idx="2762">
                  <c:v>1.3480000000000001</c:v>
                </c:pt>
                <c:pt idx="2763">
                  <c:v>1.3332999999999999</c:v>
                </c:pt>
                <c:pt idx="2764">
                  <c:v>1.3188</c:v>
                </c:pt>
                <c:pt idx="2765">
                  <c:v>1.3043</c:v>
                </c:pt>
                <c:pt idx="2766">
                  <c:v>1.29</c:v>
                </c:pt>
                <c:pt idx="2767">
                  <c:v>1.2757000000000001</c:v>
                </c:pt>
                <c:pt idx="2768">
                  <c:v>1.2615000000000001</c:v>
                </c:pt>
                <c:pt idx="2769">
                  <c:v>1.2474000000000001</c:v>
                </c:pt>
                <c:pt idx="2770">
                  <c:v>1.2334000000000001</c:v>
                </c:pt>
                <c:pt idx="2771">
                  <c:v>1.2195</c:v>
                </c:pt>
                <c:pt idx="2772">
                  <c:v>1.2058</c:v>
                </c:pt>
                <c:pt idx="2773">
                  <c:v>1.1920999999999999</c:v>
                </c:pt>
                <c:pt idx="2774">
                  <c:v>1.1786000000000001</c:v>
                </c:pt>
                <c:pt idx="2775">
                  <c:v>1.1651</c:v>
                </c:pt>
                <c:pt idx="2776">
                  <c:v>1.1517999999999999</c:v>
                </c:pt>
                <c:pt idx="2777">
                  <c:v>1.1387</c:v>
                </c:pt>
                <c:pt idx="2778">
                  <c:v>1.1256999999999999</c:v>
                </c:pt>
                <c:pt idx="2779">
                  <c:v>1.1129</c:v>
                </c:pt>
                <c:pt idx="2780">
                  <c:v>1.1004</c:v>
                </c:pt>
                <c:pt idx="2781">
                  <c:v>1.0881000000000001</c:v>
                </c:pt>
                <c:pt idx="2782">
                  <c:v>1.0760000000000001</c:v>
                </c:pt>
                <c:pt idx="2783">
                  <c:v>1.0641</c:v>
                </c:pt>
                <c:pt idx="2784">
                  <c:v>1.0524</c:v>
                </c:pt>
                <c:pt idx="2785">
                  <c:v>1.0407</c:v>
                </c:pt>
                <c:pt idx="2786">
                  <c:v>1.0291999999999999</c:v>
                </c:pt>
                <c:pt idx="2787">
                  <c:v>1.0178</c:v>
                </c:pt>
                <c:pt idx="2788">
                  <c:v>1.0064</c:v>
                </c:pt>
                <c:pt idx="2789">
                  <c:v>0.99519999999999997</c:v>
                </c:pt>
                <c:pt idx="2790">
                  <c:v>0.98404000000000003</c:v>
                </c:pt>
                <c:pt idx="2791">
                  <c:v>0.97297</c:v>
                </c:pt>
                <c:pt idx="2792">
                  <c:v>0.96201000000000003</c:v>
                </c:pt>
                <c:pt idx="2793">
                  <c:v>0.95116000000000001</c:v>
                </c:pt>
                <c:pt idx="2794">
                  <c:v>0.94045999999999996</c:v>
                </c:pt>
                <c:pt idx="2795">
                  <c:v>0.92991000000000001</c:v>
                </c:pt>
                <c:pt idx="2796">
                  <c:v>0.91954000000000002</c:v>
                </c:pt>
                <c:pt idx="2797">
                  <c:v>0.90937000000000001</c:v>
                </c:pt>
                <c:pt idx="2798">
                  <c:v>0.89939000000000002</c:v>
                </c:pt>
                <c:pt idx="2799">
                  <c:v>0.88961000000000001</c:v>
                </c:pt>
                <c:pt idx="2800">
                  <c:v>0.88</c:v>
                </c:pt>
                <c:pt idx="2801">
                  <c:v>0.87055000000000005</c:v>
                </c:pt>
                <c:pt idx="2802">
                  <c:v>0.86124000000000001</c:v>
                </c:pt>
                <c:pt idx="2803">
                  <c:v>0.85206999999999999</c:v>
                </c:pt>
                <c:pt idx="2804">
                  <c:v>0.84304000000000001</c:v>
                </c:pt>
                <c:pt idx="2805">
                  <c:v>0.83413000000000004</c:v>
                </c:pt>
                <c:pt idx="2806">
                  <c:v>0.82533000000000001</c:v>
                </c:pt>
                <c:pt idx="2807">
                  <c:v>0.81662999999999997</c:v>
                </c:pt>
                <c:pt idx="2808">
                  <c:v>0.80803000000000003</c:v>
                </c:pt>
                <c:pt idx="2809">
                  <c:v>0.79952999999999996</c:v>
                </c:pt>
                <c:pt idx="2810">
                  <c:v>0.79113</c:v>
                </c:pt>
                <c:pt idx="2811">
                  <c:v>0.78285000000000005</c:v>
                </c:pt>
                <c:pt idx="2812">
                  <c:v>0.77468000000000004</c:v>
                </c:pt>
                <c:pt idx="2813">
                  <c:v>0.76661000000000001</c:v>
                </c:pt>
                <c:pt idx="2814">
                  <c:v>0.75866</c:v>
                </c:pt>
                <c:pt idx="2815">
                  <c:v>0.75080000000000002</c:v>
                </c:pt>
                <c:pt idx="2816">
                  <c:v>0.74302999999999997</c:v>
                </c:pt>
                <c:pt idx="2817">
                  <c:v>0.73534999999999995</c:v>
                </c:pt>
                <c:pt idx="2818">
                  <c:v>0.72774000000000005</c:v>
                </c:pt>
                <c:pt idx="2819">
                  <c:v>0.72021000000000002</c:v>
                </c:pt>
                <c:pt idx="2820">
                  <c:v>0.71277000000000001</c:v>
                </c:pt>
                <c:pt idx="2821">
                  <c:v>0.70542000000000005</c:v>
                </c:pt>
                <c:pt idx="2822">
                  <c:v>0.69816</c:v>
                </c:pt>
                <c:pt idx="2823">
                  <c:v>0.69101000000000001</c:v>
                </c:pt>
                <c:pt idx="2824">
                  <c:v>0.68393999999999999</c:v>
                </c:pt>
                <c:pt idx="2825">
                  <c:v>0.67696000000000001</c:v>
                </c:pt>
                <c:pt idx="2826">
                  <c:v>0.67005999999999999</c:v>
                </c:pt>
                <c:pt idx="2827">
                  <c:v>0.66324000000000005</c:v>
                </c:pt>
                <c:pt idx="2828">
                  <c:v>0.65649000000000002</c:v>
                </c:pt>
                <c:pt idx="2829">
                  <c:v>0.64981</c:v>
                </c:pt>
                <c:pt idx="2830">
                  <c:v>0.64317999999999997</c:v>
                </c:pt>
                <c:pt idx="2831">
                  <c:v>0.63660000000000005</c:v>
                </c:pt>
                <c:pt idx="2832">
                  <c:v>0.63005</c:v>
                </c:pt>
                <c:pt idx="2833">
                  <c:v>0.62355000000000005</c:v>
                </c:pt>
                <c:pt idx="2834">
                  <c:v>0.61709000000000003</c:v>
                </c:pt>
                <c:pt idx="2835">
                  <c:v>0.61068</c:v>
                </c:pt>
                <c:pt idx="2836">
                  <c:v>0.60433000000000003</c:v>
                </c:pt>
                <c:pt idx="2837">
                  <c:v>0.59804000000000002</c:v>
                </c:pt>
                <c:pt idx="2838">
                  <c:v>0.59184000000000003</c:v>
                </c:pt>
                <c:pt idx="2839">
                  <c:v>0.58572000000000002</c:v>
                </c:pt>
                <c:pt idx="2840">
                  <c:v>0.57969000000000004</c:v>
                </c:pt>
                <c:pt idx="2841">
                  <c:v>0.57374000000000003</c:v>
                </c:pt>
                <c:pt idx="2842">
                  <c:v>0.56789000000000001</c:v>
                </c:pt>
                <c:pt idx="2843">
                  <c:v>0.56211999999999995</c:v>
                </c:pt>
                <c:pt idx="2844">
                  <c:v>0.55642999999999998</c:v>
                </c:pt>
                <c:pt idx="2845">
                  <c:v>0.55081999999999998</c:v>
                </c:pt>
                <c:pt idx="2846">
                  <c:v>0.54527000000000003</c:v>
                </c:pt>
                <c:pt idx="2847">
                  <c:v>0.53978000000000004</c:v>
                </c:pt>
                <c:pt idx="2848">
                  <c:v>0.53434999999999999</c:v>
                </c:pt>
                <c:pt idx="2849">
                  <c:v>0.52898000000000001</c:v>
                </c:pt>
                <c:pt idx="2850">
                  <c:v>0.52368000000000003</c:v>
                </c:pt>
                <c:pt idx="2851">
                  <c:v>0.51844999999999997</c:v>
                </c:pt>
                <c:pt idx="2852">
                  <c:v>0.51327999999999996</c:v>
                </c:pt>
                <c:pt idx="2853">
                  <c:v>0.50817999999999997</c:v>
                </c:pt>
                <c:pt idx="2854">
                  <c:v>0.50314000000000003</c:v>
                </c:pt>
                <c:pt idx="2855">
                  <c:v>0.49815999999999999</c:v>
                </c:pt>
                <c:pt idx="2856">
                  <c:v>0.49324000000000001</c:v>
                </c:pt>
                <c:pt idx="2857">
                  <c:v>0.48836000000000002</c:v>
                </c:pt>
                <c:pt idx="2858">
                  <c:v>0.48354000000000003</c:v>
                </c:pt>
                <c:pt idx="2859">
                  <c:v>0.47877999999999998</c:v>
                </c:pt>
                <c:pt idx="2860">
                  <c:v>0.47410000000000002</c:v>
                </c:pt>
                <c:pt idx="2861">
                  <c:v>0.46950999999999998</c:v>
                </c:pt>
                <c:pt idx="2862">
                  <c:v>0.46501999999999999</c:v>
                </c:pt>
                <c:pt idx="2863">
                  <c:v>0.46061000000000002</c:v>
                </c:pt>
                <c:pt idx="2864">
                  <c:v>0.45628000000000002</c:v>
                </c:pt>
                <c:pt idx="2865">
                  <c:v>0.45201999999999998</c:v>
                </c:pt>
                <c:pt idx="2866">
                  <c:v>0.44783000000000001</c:v>
                </c:pt>
                <c:pt idx="2867">
                  <c:v>0.44368999999999997</c:v>
                </c:pt>
                <c:pt idx="2868">
                  <c:v>0.43961</c:v>
                </c:pt>
                <c:pt idx="2869">
                  <c:v>0.43558999999999998</c:v>
                </c:pt>
                <c:pt idx="2870">
                  <c:v>0.43162</c:v>
                </c:pt>
                <c:pt idx="2871">
                  <c:v>0.42770999999999998</c:v>
                </c:pt>
                <c:pt idx="2872">
                  <c:v>0.42387000000000002</c:v>
                </c:pt>
                <c:pt idx="2873">
                  <c:v>0.42009000000000002</c:v>
                </c:pt>
                <c:pt idx="2874">
                  <c:v>0.41637000000000002</c:v>
                </c:pt>
                <c:pt idx="2875">
                  <c:v>0.41271999999999998</c:v>
                </c:pt>
                <c:pt idx="2876">
                  <c:v>0.40915000000000001</c:v>
                </c:pt>
                <c:pt idx="2877">
                  <c:v>0.40566999999999998</c:v>
                </c:pt>
                <c:pt idx="2878">
                  <c:v>0.40228000000000003</c:v>
                </c:pt>
                <c:pt idx="2879">
                  <c:v>0.39896999999999999</c:v>
                </c:pt>
                <c:pt idx="2880">
                  <c:v>0.39573999999999998</c:v>
                </c:pt>
                <c:pt idx="2881">
                  <c:v>0.39258999999999999</c:v>
                </c:pt>
                <c:pt idx="2882">
                  <c:v>0.38951999999999998</c:v>
                </c:pt>
                <c:pt idx="2883">
                  <c:v>0.38651000000000002</c:v>
                </c:pt>
                <c:pt idx="2884">
                  <c:v>0.38357000000000002</c:v>
                </c:pt>
                <c:pt idx="2885">
                  <c:v>0.38069999999999998</c:v>
                </c:pt>
                <c:pt idx="2886">
                  <c:v>0.37789</c:v>
                </c:pt>
                <c:pt idx="2887">
                  <c:v>0.37513999999999997</c:v>
                </c:pt>
                <c:pt idx="2888">
                  <c:v>0.37246000000000001</c:v>
                </c:pt>
                <c:pt idx="2889">
                  <c:v>0.36984</c:v>
                </c:pt>
                <c:pt idx="2890">
                  <c:v>0.36728</c:v>
                </c:pt>
                <c:pt idx="2891">
                  <c:v>0.36477999999999999</c:v>
                </c:pt>
                <c:pt idx="2892">
                  <c:v>0.36235000000000001</c:v>
                </c:pt>
                <c:pt idx="2893">
                  <c:v>0.35996</c:v>
                </c:pt>
                <c:pt idx="2894">
                  <c:v>0.35763</c:v>
                </c:pt>
                <c:pt idx="2895">
                  <c:v>0.35532999999999998</c:v>
                </c:pt>
                <c:pt idx="2896">
                  <c:v>0.35308</c:v>
                </c:pt>
                <c:pt idx="2897">
                  <c:v>0.35087000000000002</c:v>
                </c:pt>
                <c:pt idx="2898">
                  <c:v>0.34869</c:v>
                </c:pt>
                <c:pt idx="2899">
                  <c:v>0.34655999999999998</c:v>
                </c:pt>
                <c:pt idx="2900">
                  <c:v>0.34444999999999998</c:v>
                </c:pt>
                <c:pt idx="2901">
                  <c:v>0.34238000000000002</c:v>
                </c:pt>
                <c:pt idx="2902">
                  <c:v>0.34033999999999998</c:v>
                </c:pt>
                <c:pt idx="2903">
                  <c:v>0.33832000000000001</c:v>
                </c:pt>
                <c:pt idx="2904">
                  <c:v>0.33633999999999997</c:v>
                </c:pt>
                <c:pt idx="2905">
                  <c:v>0.33438000000000001</c:v>
                </c:pt>
                <c:pt idx="2906">
                  <c:v>0.33244000000000001</c:v>
                </c:pt>
                <c:pt idx="2907">
                  <c:v>0.33054</c:v>
                </c:pt>
                <c:pt idx="2908">
                  <c:v>0.32865</c:v>
                </c:pt>
                <c:pt idx="2909">
                  <c:v>0.32678000000000001</c:v>
                </c:pt>
                <c:pt idx="2910">
                  <c:v>0.32493</c:v>
                </c:pt>
                <c:pt idx="2911">
                  <c:v>0.3231</c:v>
                </c:pt>
                <c:pt idx="2912">
                  <c:v>0.32129000000000002</c:v>
                </c:pt>
                <c:pt idx="2913">
                  <c:v>0.31949</c:v>
                </c:pt>
                <c:pt idx="2914">
                  <c:v>0.31770999999999999</c:v>
                </c:pt>
                <c:pt idx="2915">
                  <c:v>0.31594</c:v>
                </c:pt>
                <c:pt idx="2916">
                  <c:v>0.31419000000000002</c:v>
                </c:pt>
                <c:pt idx="2917">
                  <c:v>0.31246000000000002</c:v>
                </c:pt>
                <c:pt idx="2918">
                  <c:v>0.31074000000000002</c:v>
                </c:pt>
                <c:pt idx="2919">
                  <c:v>0.30902000000000002</c:v>
                </c:pt>
                <c:pt idx="2920">
                  <c:v>0.30732999999999999</c:v>
                </c:pt>
                <c:pt idx="2921">
                  <c:v>0.30564000000000002</c:v>
                </c:pt>
                <c:pt idx="2922">
                  <c:v>0.30397000000000002</c:v>
                </c:pt>
                <c:pt idx="2923">
                  <c:v>0.30231000000000002</c:v>
                </c:pt>
                <c:pt idx="2924">
                  <c:v>0.30064999999999997</c:v>
                </c:pt>
                <c:pt idx="2925">
                  <c:v>0.29898999999999998</c:v>
                </c:pt>
                <c:pt idx="2926">
                  <c:v>0.29733999999999999</c:v>
                </c:pt>
                <c:pt idx="2927">
                  <c:v>0.29569000000000001</c:v>
                </c:pt>
                <c:pt idx="2928">
                  <c:v>0.29404000000000002</c:v>
                </c:pt>
                <c:pt idx="2929">
                  <c:v>0.29239999999999999</c:v>
                </c:pt>
                <c:pt idx="2930">
                  <c:v>0.29076000000000002</c:v>
                </c:pt>
                <c:pt idx="2931">
                  <c:v>0.28914000000000001</c:v>
                </c:pt>
                <c:pt idx="2932">
                  <c:v>0.28753000000000001</c:v>
                </c:pt>
                <c:pt idx="2933">
                  <c:v>0.28594000000000003</c:v>
                </c:pt>
                <c:pt idx="2934">
                  <c:v>0.28436</c:v>
                </c:pt>
                <c:pt idx="2935">
                  <c:v>0.28278999999999999</c:v>
                </c:pt>
                <c:pt idx="2936">
                  <c:v>0.28123999999999999</c:v>
                </c:pt>
                <c:pt idx="2937">
                  <c:v>0.27968999999999999</c:v>
                </c:pt>
                <c:pt idx="2938">
                  <c:v>0.27816000000000002</c:v>
                </c:pt>
                <c:pt idx="2939">
                  <c:v>0.27662999999999999</c:v>
                </c:pt>
                <c:pt idx="2940">
                  <c:v>0.27511999999999998</c:v>
                </c:pt>
                <c:pt idx="2941">
                  <c:v>0.27361999999999997</c:v>
                </c:pt>
                <c:pt idx="2942">
                  <c:v>0.27212999999999998</c:v>
                </c:pt>
                <c:pt idx="2943">
                  <c:v>0.27066000000000001</c:v>
                </c:pt>
                <c:pt idx="2944">
                  <c:v>0.26918999999999998</c:v>
                </c:pt>
                <c:pt idx="2945">
                  <c:v>0.26773999999999998</c:v>
                </c:pt>
                <c:pt idx="2946">
                  <c:v>0.26629000000000003</c:v>
                </c:pt>
                <c:pt idx="2947">
                  <c:v>0.26484999999999997</c:v>
                </c:pt>
                <c:pt idx="2948">
                  <c:v>0.26340999999999998</c:v>
                </c:pt>
                <c:pt idx="2949">
                  <c:v>0.26196999999999998</c:v>
                </c:pt>
                <c:pt idx="2950">
                  <c:v>0.26053999999999999</c:v>
                </c:pt>
                <c:pt idx="2951">
                  <c:v>0.25911000000000001</c:v>
                </c:pt>
                <c:pt idx="2952">
                  <c:v>0.25769999999999998</c:v>
                </c:pt>
                <c:pt idx="2953">
                  <c:v>0.25629000000000002</c:v>
                </c:pt>
                <c:pt idx="2954">
                  <c:v>0.25489000000000001</c:v>
                </c:pt>
                <c:pt idx="2955">
                  <c:v>0.25348999999999999</c:v>
                </c:pt>
                <c:pt idx="2956">
                  <c:v>0.25211</c:v>
                </c:pt>
                <c:pt idx="2957">
                  <c:v>0.25073000000000001</c:v>
                </c:pt>
                <c:pt idx="2958">
                  <c:v>0.24936</c:v>
                </c:pt>
                <c:pt idx="2959">
                  <c:v>0.24798999999999999</c:v>
                </c:pt>
                <c:pt idx="2960">
                  <c:v>0.24662000000000001</c:v>
                </c:pt>
                <c:pt idx="2961">
                  <c:v>0.24525</c:v>
                </c:pt>
                <c:pt idx="2962">
                  <c:v>0.24388000000000001</c:v>
                </c:pt>
                <c:pt idx="2963">
                  <c:v>0.24251</c:v>
                </c:pt>
                <c:pt idx="2964">
                  <c:v>0.24116000000000001</c:v>
                </c:pt>
                <c:pt idx="2965">
                  <c:v>0.23980000000000001</c:v>
                </c:pt>
                <c:pt idx="2966">
                  <c:v>0.23845</c:v>
                </c:pt>
                <c:pt idx="2967">
                  <c:v>0.23710000000000001</c:v>
                </c:pt>
                <c:pt idx="2968">
                  <c:v>0.23574000000000001</c:v>
                </c:pt>
                <c:pt idx="2969">
                  <c:v>0.23438999999999999</c:v>
                </c:pt>
                <c:pt idx="2970">
                  <c:v>0.23304</c:v>
                </c:pt>
                <c:pt idx="2971">
                  <c:v>0.23169000000000001</c:v>
                </c:pt>
                <c:pt idx="2972">
                  <c:v>0.23036000000000001</c:v>
                </c:pt>
                <c:pt idx="2973">
                  <c:v>0.22903000000000001</c:v>
                </c:pt>
                <c:pt idx="2974">
                  <c:v>0.22771</c:v>
                </c:pt>
                <c:pt idx="2975">
                  <c:v>0.22639000000000001</c:v>
                </c:pt>
                <c:pt idx="2976">
                  <c:v>0.22509000000000001</c:v>
                </c:pt>
                <c:pt idx="2977">
                  <c:v>0.22378999999999999</c:v>
                </c:pt>
                <c:pt idx="2978">
                  <c:v>0.2225</c:v>
                </c:pt>
                <c:pt idx="2979">
                  <c:v>0.22122</c:v>
                </c:pt>
                <c:pt idx="2980">
                  <c:v>0.21995000000000001</c:v>
                </c:pt>
                <c:pt idx="2981">
                  <c:v>0.21869</c:v>
                </c:pt>
                <c:pt idx="2982">
                  <c:v>0.21742</c:v>
                </c:pt>
                <c:pt idx="2983">
                  <c:v>0.21615999999999999</c:v>
                </c:pt>
                <c:pt idx="2984">
                  <c:v>0.21489</c:v>
                </c:pt>
                <c:pt idx="2985">
                  <c:v>0.21362</c:v>
                </c:pt>
                <c:pt idx="2986">
                  <c:v>0.21235000000000001</c:v>
                </c:pt>
                <c:pt idx="2987">
                  <c:v>0.21107999999999999</c:v>
                </c:pt>
                <c:pt idx="2988">
                  <c:v>0.20981</c:v>
                </c:pt>
                <c:pt idx="2989">
                  <c:v>0.20855000000000001</c:v>
                </c:pt>
                <c:pt idx="2990">
                  <c:v>0.20729</c:v>
                </c:pt>
                <c:pt idx="2991">
                  <c:v>0.20602999999999999</c:v>
                </c:pt>
                <c:pt idx="2992">
                  <c:v>0.20479</c:v>
                </c:pt>
                <c:pt idx="2993">
                  <c:v>0.20355000000000001</c:v>
                </c:pt>
                <c:pt idx="2994">
                  <c:v>0.20232</c:v>
                </c:pt>
                <c:pt idx="2995">
                  <c:v>0.2011</c:v>
                </c:pt>
                <c:pt idx="2996">
                  <c:v>0.19988</c:v>
                </c:pt>
                <c:pt idx="2997">
                  <c:v>0.19867000000000001</c:v>
                </c:pt>
                <c:pt idx="2998">
                  <c:v>0.19746</c:v>
                </c:pt>
                <c:pt idx="2999">
                  <c:v>0.19625000000000001</c:v>
                </c:pt>
                <c:pt idx="3000">
                  <c:v>0.19503999999999999</c:v>
                </c:pt>
                <c:pt idx="3001">
                  <c:v>0.19381999999999999</c:v>
                </c:pt>
                <c:pt idx="3002">
                  <c:v>0.19261</c:v>
                </c:pt>
                <c:pt idx="3003">
                  <c:v>0.19139999999999999</c:v>
                </c:pt>
                <c:pt idx="3004">
                  <c:v>0.19019</c:v>
                </c:pt>
                <c:pt idx="3005">
                  <c:v>0.18898000000000001</c:v>
                </c:pt>
                <c:pt idx="3006">
                  <c:v>0.18776999999999999</c:v>
                </c:pt>
                <c:pt idx="3007">
                  <c:v>0.18657000000000001</c:v>
                </c:pt>
                <c:pt idx="3008">
                  <c:v>0.18537999999999999</c:v>
                </c:pt>
                <c:pt idx="3009">
                  <c:v>0.1842</c:v>
                </c:pt>
                <c:pt idx="3010">
                  <c:v>0.18303</c:v>
                </c:pt>
                <c:pt idx="3011">
                  <c:v>0.18185999999999999</c:v>
                </c:pt>
                <c:pt idx="3012">
                  <c:v>0.1807</c:v>
                </c:pt>
                <c:pt idx="3013">
                  <c:v>0.17954000000000001</c:v>
                </c:pt>
                <c:pt idx="3014">
                  <c:v>0.17838999999999999</c:v>
                </c:pt>
                <c:pt idx="3015">
                  <c:v>0.17724999999999999</c:v>
                </c:pt>
                <c:pt idx="3016">
                  <c:v>0.17610000000000001</c:v>
                </c:pt>
                <c:pt idx="3017">
                  <c:v>0.17496</c:v>
                </c:pt>
                <c:pt idx="3018">
                  <c:v>0.17380999999999999</c:v>
                </c:pt>
                <c:pt idx="3019">
                  <c:v>0.17266000000000001</c:v>
                </c:pt>
                <c:pt idx="3020">
                  <c:v>0.17150000000000001</c:v>
                </c:pt>
                <c:pt idx="3021">
                  <c:v>0.17033999999999999</c:v>
                </c:pt>
                <c:pt idx="3022">
                  <c:v>0.16918</c:v>
                </c:pt>
                <c:pt idx="3023">
                  <c:v>0.16800999999999999</c:v>
                </c:pt>
                <c:pt idx="3024">
                  <c:v>0.16683000000000001</c:v>
                </c:pt>
                <c:pt idx="3025">
                  <c:v>0.16566</c:v>
                </c:pt>
                <c:pt idx="3026">
                  <c:v>0.16447999999999999</c:v>
                </c:pt>
                <c:pt idx="3027">
                  <c:v>0.1633</c:v>
                </c:pt>
                <c:pt idx="3028">
                  <c:v>0.16211999999999999</c:v>
                </c:pt>
                <c:pt idx="3029">
                  <c:v>0.16092999999999999</c:v>
                </c:pt>
                <c:pt idx="3030">
                  <c:v>0.15975</c:v>
                </c:pt>
                <c:pt idx="3031">
                  <c:v>0.15856999999999999</c:v>
                </c:pt>
                <c:pt idx="3032">
                  <c:v>0.15739</c:v>
                </c:pt>
                <c:pt idx="3033">
                  <c:v>0.15620999999999999</c:v>
                </c:pt>
                <c:pt idx="3034">
                  <c:v>0.15503</c:v>
                </c:pt>
                <c:pt idx="3035">
                  <c:v>0.15386</c:v>
                </c:pt>
                <c:pt idx="3036">
                  <c:v>0.15268999999999999</c:v>
                </c:pt>
                <c:pt idx="3037">
                  <c:v>0.15151999999999999</c:v>
                </c:pt>
                <c:pt idx="3038">
                  <c:v>0.15035999999999999</c:v>
                </c:pt>
                <c:pt idx="3039">
                  <c:v>0.1492</c:v>
                </c:pt>
                <c:pt idx="3040">
                  <c:v>0.14804</c:v>
                </c:pt>
                <c:pt idx="3041">
                  <c:v>0.14688999999999999</c:v>
                </c:pt>
                <c:pt idx="3042">
                  <c:v>0.14574000000000001</c:v>
                </c:pt>
                <c:pt idx="3043">
                  <c:v>0.14460000000000001</c:v>
                </c:pt>
                <c:pt idx="3044">
                  <c:v>0.14346</c:v>
                </c:pt>
                <c:pt idx="3045">
                  <c:v>0.14232</c:v>
                </c:pt>
                <c:pt idx="3046">
                  <c:v>0.14119999999999999</c:v>
                </c:pt>
                <c:pt idx="3047">
                  <c:v>0.14008000000000001</c:v>
                </c:pt>
                <c:pt idx="3048">
                  <c:v>0.13897000000000001</c:v>
                </c:pt>
                <c:pt idx="3049">
                  <c:v>0.13786999999999999</c:v>
                </c:pt>
                <c:pt idx="3050">
                  <c:v>0.13675999999999999</c:v>
                </c:pt>
                <c:pt idx="3051">
                  <c:v>0.13566</c:v>
                </c:pt>
                <c:pt idx="3052">
                  <c:v>0.13456000000000001</c:v>
                </c:pt>
                <c:pt idx="3053">
                  <c:v>0.13346</c:v>
                </c:pt>
                <c:pt idx="3054">
                  <c:v>0.13236999999999999</c:v>
                </c:pt>
                <c:pt idx="3055">
                  <c:v>0.13128000000000001</c:v>
                </c:pt>
                <c:pt idx="3056">
                  <c:v>0.13019</c:v>
                </c:pt>
                <c:pt idx="3057">
                  <c:v>0.12912000000000001</c:v>
                </c:pt>
                <c:pt idx="3058">
                  <c:v>0.12805</c:v>
                </c:pt>
                <c:pt idx="3059">
                  <c:v>0.12698999999999999</c:v>
                </c:pt>
                <c:pt idx="3060">
                  <c:v>0.12592999999999999</c:v>
                </c:pt>
                <c:pt idx="3061">
                  <c:v>0.12488</c:v>
                </c:pt>
                <c:pt idx="3062">
                  <c:v>0.12383</c:v>
                </c:pt>
                <c:pt idx="3063">
                  <c:v>0.12279</c:v>
                </c:pt>
                <c:pt idx="3064">
                  <c:v>0.12175</c:v>
                </c:pt>
                <c:pt idx="3065">
                  <c:v>0.12071</c:v>
                </c:pt>
                <c:pt idx="3066">
                  <c:v>0.11967999999999999</c:v>
                </c:pt>
                <c:pt idx="3067">
                  <c:v>0.11866</c:v>
                </c:pt>
                <c:pt idx="3068">
                  <c:v>0.11765</c:v>
                </c:pt>
                <c:pt idx="3069">
                  <c:v>0.11665</c:v>
                </c:pt>
                <c:pt idx="3070">
                  <c:v>0.11566</c:v>
                </c:pt>
                <c:pt idx="3071">
                  <c:v>0.11466999999999999</c:v>
                </c:pt>
                <c:pt idx="3072">
                  <c:v>0.1137</c:v>
                </c:pt>
                <c:pt idx="3073">
                  <c:v>0.11274000000000001</c:v>
                </c:pt>
                <c:pt idx="3074">
                  <c:v>0.11178</c:v>
                </c:pt>
                <c:pt idx="3075">
                  <c:v>0.11083</c:v>
                </c:pt>
                <c:pt idx="3076">
                  <c:v>0.10988000000000001</c:v>
                </c:pt>
                <c:pt idx="3077">
                  <c:v>0.10893</c:v>
                </c:pt>
                <c:pt idx="3078">
                  <c:v>0.10798000000000001</c:v>
                </c:pt>
                <c:pt idx="3079">
                  <c:v>0.10704</c:v>
                </c:pt>
                <c:pt idx="3080">
                  <c:v>0.1061</c:v>
                </c:pt>
                <c:pt idx="3081">
                  <c:v>0.10514999999999999</c:v>
                </c:pt>
                <c:pt idx="3082">
                  <c:v>0.10421</c:v>
                </c:pt>
                <c:pt idx="3083">
                  <c:v>0.10327</c:v>
                </c:pt>
                <c:pt idx="3084">
                  <c:v>0.10233</c:v>
                </c:pt>
                <c:pt idx="3085">
                  <c:v>0.10138999999999999</c:v>
                </c:pt>
                <c:pt idx="3086">
                  <c:v>0.10045</c:v>
                </c:pt>
                <c:pt idx="3087">
                  <c:v>9.9506999999999998E-2</c:v>
                </c:pt>
                <c:pt idx="3088">
                  <c:v>9.8567000000000002E-2</c:v>
                </c:pt>
                <c:pt idx="3089">
                  <c:v>9.7631999999999997E-2</c:v>
                </c:pt>
                <c:pt idx="3090">
                  <c:v>9.6704999999999999E-2</c:v>
                </c:pt>
                <c:pt idx="3091">
                  <c:v>9.5784999999999995E-2</c:v>
                </c:pt>
                <c:pt idx="3092">
                  <c:v>9.4871999999999998E-2</c:v>
                </c:pt>
                <c:pt idx="3093">
                  <c:v>9.3965999999999994E-2</c:v>
                </c:pt>
                <c:pt idx="3094">
                  <c:v>9.3065999999999996E-2</c:v>
                </c:pt>
                <c:pt idx="3095">
                  <c:v>9.2173000000000005E-2</c:v>
                </c:pt>
                <c:pt idx="3096">
                  <c:v>9.1286999999999993E-2</c:v>
                </c:pt>
                <c:pt idx="3097">
                  <c:v>9.0409000000000003E-2</c:v>
                </c:pt>
                <c:pt idx="3098">
                  <c:v>8.9537000000000005E-2</c:v>
                </c:pt>
                <c:pt idx="3099">
                  <c:v>8.8669999999999999E-2</c:v>
                </c:pt>
                <c:pt idx="3100">
                  <c:v>8.7804999999999994E-2</c:v>
                </c:pt>
                <c:pt idx="3101">
                  <c:v>8.6941000000000004E-2</c:v>
                </c:pt>
                <c:pt idx="3102">
                  <c:v>8.6080000000000004E-2</c:v>
                </c:pt>
                <c:pt idx="3103">
                  <c:v>8.5222000000000006E-2</c:v>
                </c:pt>
                <c:pt idx="3104">
                  <c:v>8.4366999999999998E-2</c:v>
                </c:pt>
                <c:pt idx="3105">
                  <c:v>8.4865999999999997E-2</c:v>
                </c:pt>
                <c:pt idx="3106">
                  <c:v>8.4016999999999994E-2</c:v>
                </c:pt>
                <c:pt idx="3107">
                  <c:v>8.3170999999999995E-2</c:v>
                </c:pt>
                <c:pt idx="3108">
                  <c:v>8.2327999999999998E-2</c:v>
                </c:pt>
                <c:pt idx="3109">
                  <c:v>8.1487000000000004E-2</c:v>
                </c:pt>
                <c:pt idx="3110">
                  <c:v>8.0648999999999998E-2</c:v>
                </c:pt>
                <c:pt idx="3111">
                  <c:v>7.9814999999999997E-2</c:v>
                </c:pt>
                <c:pt idx="3112">
                  <c:v>7.8988000000000003E-2</c:v>
                </c:pt>
                <c:pt idx="3113">
                  <c:v>7.8168000000000001E-2</c:v>
                </c:pt>
                <c:pt idx="3114">
                  <c:v>7.7355999999999994E-2</c:v>
                </c:pt>
                <c:pt idx="3115">
                  <c:v>7.6552999999999996E-2</c:v>
                </c:pt>
                <c:pt idx="3116">
                  <c:v>7.5758000000000006E-2</c:v>
                </c:pt>
                <c:pt idx="3117">
                  <c:v>7.4968999999999994E-2</c:v>
                </c:pt>
                <c:pt idx="3118">
                  <c:v>7.4187000000000003E-2</c:v>
                </c:pt>
                <c:pt idx="3119">
                  <c:v>7.3411000000000004E-2</c:v>
                </c:pt>
                <c:pt idx="3120">
                  <c:v>7.2639999999999996E-2</c:v>
                </c:pt>
                <c:pt idx="3121">
                  <c:v>7.1873000000000006E-2</c:v>
                </c:pt>
                <c:pt idx="3122">
                  <c:v>7.1110000000000007E-2</c:v>
                </c:pt>
                <c:pt idx="3123">
                  <c:v>7.0349999999999996E-2</c:v>
                </c:pt>
                <c:pt idx="3124">
                  <c:v>6.9595000000000004E-2</c:v>
                </c:pt>
                <c:pt idx="3125">
                  <c:v>6.8844000000000002E-2</c:v>
                </c:pt>
                <c:pt idx="3126">
                  <c:v>6.8099000000000007E-2</c:v>
                </c:pt>
                <c:pt idx="3127">
                  <c:v>6.7360000000000003E-2</c:v>
                </c:pt>
                <c:pt idx="3128">
                  <c:v>6.6628000000000007E-2</c:v>
                </c:pt>
                <c:pt idx="3129">
                  <c:v>6.5902000000000002E-2</c:v>
                </c:pt>
                <c:pt idx="3130">
                  <c:v>6.5182000000000004E-2</c:v>
                </c:pt>
                <c:pt idx="3131">
                  <c:v>6.4468999999999999E-2</c:v>
                </c:pt>
                <c:pt idx="3132">
                  <c:v>6.3761999999999999E-2</c:v>
                </c:pt>
                <c:pt idx="3133">
                  <c:v>6.3062000000000007E-2</c:v>
                </c:pt>
                <c:pt idx="3134">
                  <c:v>6.2368E-2</c:v>
                </c:pt>
                <c:pt idx="3135">
                  <c:v>6.1678999999999998E-2</c:v>
                </c:pt>
                <c:pt idx="3136">
                  <c:v>6.0996000000000002E-2</c:v>
                </c:pt>
                <c:pt idx="3137">
                  <c:v>6.0317999999999997E-2</c:v>
                </c:pt>
                <c:pt idx="3138">
                  <c:v>5.9648E-2</c:v>
                </c:pt>
                <c:pt idx="3139">
                  <c:v>5.8984000000000002E-2</c:v>
                </c:pt>
                <c:pt idx="3140">
                  <c:v>5.8327999999999998E-2</c:v>
                </c:pt>
                <c:pt idx="3141">
                  <c:v>5.7678E-2</c:v>
                </c:pt>
                <c:pt idx="3142">
                  <c:v>5.7036000000000003E-2</c:v>
                </c:pt>
                <c:pt idx="3143">
                  <c:v>5.6399999999999999E-2</c:v>
                </c:pt>
                <c:pt idx="3144">
                  <c:v>5.577E-2</c:v>
                </c:pt>
                <c:pt idx="3145">
                  <c:v>5.5145E-2</c:v>
                </c:pt>
                <c:pt idx="3146">
                  <c:v>5.4525999999999998E-2</c:v>
                </c:pt>
                <c:pt idx="3147">
                  <c:v>5.3913999999999997E-2</c:v>
                </c:pt>
                <c:pt idx="3148">
                  <c:v>5.3310000000000003E-2</c:v>
                </c:pt>
                <c:pt idx="3149">
                  <c:v>5.2713000000000003E-2</c:v>
                </c:pt>
                <c:pt idx="3150">
                  <c:v>5.2124999999999998E-2</c:v>
                </c:pt>
                <c:pt idx="3151">
                  <c:v>5.1545000000000001E-2</c:v>
                </c:pt>
                <c:pt idx="3152">
                  <c:v>5.0972999999999997E-2</c:v>
                </c:pt>
                <c:pt idx="3153">
                  <c:v>5.0409000000000002E-2</c:v>
                </c:pt>
                <c:pt idx="3154">
                  <c:v>4.9852E-2</c:v>
                </c:pt>
                <c:pt idx="3155">
                  <c:v>4.9301999999999999E-2</c:v>
                </c:pt>
                <c:pt idx="3156">
                  <c:v>4.8758999999999997E-2</c:v>
                </c:pt>
                <c:pt idx="3157">
                  <c:v>4.8222000000000001E-2</c:v>
                </c:pt>
                <c:pt idx="3158">
                  <c:v>4.7690999999999997E-2</c:v>
                </c:pt>
                <c:pt idx="3159">
                  <c:v>4.7162999999999997E-2</c:v>
                </c:pt>
                <c:pt idx="3160">
                  <c:v>4.6640000000000001E-2</c:v>
                </c:pt>
                <c:pt idx="3161">
                  <c:v>4.6121000000000002E-2</c:v>
                </c:pt>
                <c:pt idx="3162">
                  <c:v>4.5606000000000001E-2</c:v>
                </c:pt>
                <c:pt idx="3163">
                  <c:v>4.5096999999999998E-2</c:v>
                </c:pt>
                <c:pt idx="3164">
                  <c:v>4.4593000000000001E-2</c:v>
                </c:pt>
                <c:pt idx="3165">
                  <c:v>4.4095000000000002E-2</c:v>
                </c:pt>
                <c:pt idx="3166">
                  <c:v>4.3603999999999997E-2</c:v>
                </c:pt>
                <c:pt idx="3167">
                  <c:v>4.3117999999999997E-2</c:v>
                </c:pt>
                <c:pt idx="3168">
                  <c:v>4.2638000000000002E-2</c:v>
                </c:pt>
                <c:pt idx="3169">
                  <c:v>4.2164E-2</c:v>
                </c:pt>
                <c:pt idx="3170">
                  <c:v>4.1695000000000003E-2</c:v>
                </c:pt>
                <c:pt idx="3171">
                  <c:v>4.1230999999999997E-2</c:v>
                </c:pt>
                <c:pt idx="3172">
                  <c:v>4.0772999999999997E-2</c:v>
                </c:pt>
                <c:pt idx="3173">
                  <c:v>4.0321000000000003E-2</c:v>
                </c:pt>
                <c:pt idx="3174">
                  <c:v>3.9874E-2</c:v>
                </c:pt>
                <c:pt idx="3175">
                  <c:v>3.9433000000000003E-2</c:v>
                </c:pt>
                <c:pt idx="3176">
                  <c:v>3.8996000000000003E-2</c:v>
                </c:pt>
                <c:pt idx="3177">
                  <c:v>3.8564000000000001E-2</c:v>
                </c:pt>
                <c:pt idx="3178">
                  <c:v>3.8136000000000003E-2</c:v>
                </c:pt>
                <c:pt idx="3179">
                  <c:v>3.7713000000000003E-2</c:v>
                </c:pt>
                <c:pt idx="3180">
                  <c:v>3.7295000000000002E-2</c:v>
                </c:pt>
                <c:pt idx="3181">
                  <c:v>3.6882999999999999E-2</c:v>
                </c:pt>
                <c:pt idx="3182">
                  <c:v>3.6476000000000001E-2</c:v>
                </c:pt>
                <c:pt idx="3183">
                  <c:v>3.6074000000000002E-2</c:v>
                </c:pt>
                <c:pt idx="3184">
                  <c:v>3.5678000000000001E-2</c:v>
                </c:pt>
                <c:pt idx="3185">
                  <c:v>3.5286999999999999E-2</c:v>
                </c:pt>
                <c:pt idx="3186">
                  <c:v>3.4902000000000002E-2</c:v>
                </c:pt>
                <c:pt idx="3187">
                  <c:v>3.4522999999999998E-2</c:v>
                </c:pt>
                <c:pt idx="3188">
                  <c:v>3.4151000000000001E-2</c:v>
                </c:pt>
                <c:pt idx="3189">
                  <c:v>3.3785999999999997E-2</c:v>
                </c:pt>
                <c:pt idx="3190">
                  <c:v>3.3429E-2</c:v>
                </c:pt>
                <c:pt idx="3191">
                  <c:v>3.3078999999999997E-2</c:v>
                </c:pt>
                <c:pt idx="3192">
                  <c:v>3.2736000000000001E-2</c:v>
                </c:pt>
                <c:pt idx="3193">
                  <c:v>3.2398999999999997E-2</c:v>
                </c:pt>
                <c:pt idx="3194">
                  <c:v>3.2067999999999999E-2</c:v>
                </c:pt>
                <c:pt idx="3195">
                  <c:v>3.1743E-2</c:v>
                </c:pt>
                <c:pt idx="3196">
                  <c:v>3.1421999999999999E-2</c:v>
                </c:pt>
                <c:pt idx="3197">
                  <c:v>3.1106999999999999E-2</c:v>
                </c:pt>
                <c:pt idx="3198">
                  <c:v>3.0797000000000001E-2</c:v>
                </c:pt>
                <c:pt idx="3199">
                  <c:v>3.0491999999999998E-2</c:v>
                </c:pt>
                <c:pt idx="3200">
                  <c:v>3.0192E-2</c:v>
                </c:pt>
                <c:pt idx="3201">
                  <c:v>2.9895999999999999E-2</c:v>
                </c:pt>
                <c:pt idx="3202">
                  <c:v>2.9603000000000001E-2</c:v>
                </c:pt>
                <c:pt idx="3203">
                  <c:v>2.9314E-2</c:v>
                </c:pt>
                <c:pt idx="3204">
                  <c:v>2.9028000000000002E-2</c:v>
                </c:pt>
                <c:pt idx="3205">
                  <c:v>2.8745E-2</c:v>
                </c:pt>
                <c:pt idx="3206">
                  <c:v>2.8465000000000001E-2</c:v>
                </c:pt>
                <c:pt idx="3207">
                  <c:v>2.8188000000000001E-2</c:v>
                </c:pt>
                <c:pt idx="3208">
                  <c:v>2.7914999999999999E-2</c:v>
                </c:pt>
                <c:pt idx="3209">
                  <c:v>2.7643999999999998E-2</c:v>
                </c:pt>
                <c:pt idx="3210">
                  <c:v>2.7376999999999999E-2</c:v>
                </c:pt>
                <c:pt idx="3211">
                  <c:v>2.7113999999999999E-2</c:v>
                </c:pt>
                <c:pt idx="3212">
                  <c:v>2.6852999999999998E-2</c:v>
                </c:pt>
                <c:pt idx="3213">
                  <c:v>2.6595000000000001E-2</c:v>
                </c:pt>
                <c:pt idx="3214">
                  <c:v>2.6341E-2</c:v>
                </c:pt>
                <c:pt idx="3215">
                  <c:v>2.6089000000000001E-2</c:v>
                </c:pt>
                <c:pt idx="3216">
                  <c:v>2.5839999999999998E-2</c:v>
                </c:pt>
                <c:pt idx="3217">
                  <c:v>2.5593000000000001E-2</c:v>
                </c:pt>
                <c:pt idx="3218">
                  <c:v>2.5349E-2</c:v>
                </c:pt>
                <c:pt idx="3219">
                  <c:v>2.5107999999999998E-2</c:v>
                </c:pt>
                <c:pt idx="3220">
                  <c:v>2.487E-2</c:v>
                </c:pt>
                <c:pt idx="3221">
                  <c:v>2.4634E-2</c:v>
                </c:pt>
                <c:pt idx="3222">
                  <c:v>2.4402E-2</c:v>
                </c:pt>
                <c:pt idx="3223">
                  <c:v>2.4171999999999999E-2</c:v>
                </c:pt>
                <c:pt idx="3224">
                  <c:v>2.3945000000000001E-2</c:v>
                </c:pt>
                <c:pt idx="3225">
                  <c:v>2.3722E-2</c:v>
                </c:pt>
                <c:pt idx="3226">
                  <c:v>2.3501000000000001E-2</c:v>
                </c:pt>
                <c:pt idx="3227">
                  <c:v>2.3283000000000002E-2</c:v>
                </c:pt>
                <c:pt idx="3228">
                  <c:v>2.3068999999999999E-2</c:v>
                </c:pt>
                <c:pt idx="3229">
                  <c:v>2.2859000000000001E-2</c:v>
                </c:pt>
                <c:pt idx="3230">
                  <c:v>2.2651999999999999E-2</c:v>
                </c:pt>
                <c:pt idx="3231">
                  <c:v>2.2449E-2</c:v>
                </c:pt>
                <c:pt idx="3232">
                  <c:v>2.2251E-2</c:v>
                </c:pt>
                <c:pt idx="3233">
                  <c:v>2.2055999999999999E-2</c:v>
                </c:pt>
                <c:pt idx="3234">
                  <c:v>2.1864999999999999E-2</c:v>
                </c:pt>
                <c:pt idx="3235">
                  <c:v>2.1677999999999999E-2</c:v>
                </c:pt>
                <c:pt idx="3236">
                  <c:v>2.1495E-2</c:v>
                </c:pt>
                <c:pt idx="3237">
                  <c:v>2.1316000000000002E-2</c:v>
                </c:pt>
                <c:pt idx="3238">
                  <c:v>2.1139999999999999E-2</c:v>
                </c:pt>
                <c:pt idx="3239">
                  <c:v>2.0969000000000002E-2</c:v>
                </c:pt>
                <c:pt idx="3240">
                  <c:v>2.0801E-2</c:v>
                </c:pt>
                <c:pt idx="3241">
                  <c:v>2.0635000000000001E-2</c:v>
                </c:pt>
                <c:pt idx="3242">
                  <c:v>2.0473000000000002E-2</c:v>
                </c:pt>
                <c:pt idx="3243">
                  <c:v>2.0313999999999999E-2</c:v>
                </c:pt>
                <c:pt idx="3244">
                  <c:v>2.0157000000000001E-2</c:v>
                </c:pt>
                <c:pt idx="3245">
                  <c:v>2.0001999999999999E-2</c:v>
                </c:pt>
                <c:pt idx="3246">
                  <c:v>1.9851000000000001E-2</c:v>
                </c:pt>
                <c:pt idx="3247">
                  <c:v>1.9701E-2</c:v>
                </c:pt>
                <c:pt idx="3248">
                  <c:v>1.9553999999999998E-2</c:v>
                </c:pt>
                <c:pt idx="3249">
                  <c:v>1.9408000000000002E-2</c:v>
                </c:pt>
                <c:pt idx="3250">
                  <c:v>1.9264E-2</c:v>
                </c:pt>
                <c:pt idx="3251">
                  <c:v>1.9120999999999999E-2</c:v>
                </c:pt>
                <c:pt idx="3252">
                  <c:v>1.898E-2</c:v>
                </c:pt>
                <c:pt idx="3253">
                  <c:v>1.8839999999999999E-2</c:v>
                </c:pt>
                <c:pt idx="3254">
                  <c:v>2.3338999999999999E-2</c:v>
                </c:pt>
                <c:pt idx="3255">
                  <c:v>4.9873000000000001E-2</c:v>
                </c:pt>
                <c:pt idx="3256">
                  <c:v>5.0445999999999998E-2</c:v>
                </c:pt>
                <c:pt idx="3257">
                  <c:v>5.0103000000000002E-2</c:v>
                </c:pt>
                <c:pt idx="3258">
                  <c:v>4.9764999999999997E-2</c:v>
                </c:pt>
                <c:pt idx="3259">
                  <c:v>4.9432999999999998E-2</c:v>
                </c:pt>
                <c:pt idx="3260">
                  <c:v>4.9105999999999997E-2</c:v>
                </c:pt>
                <c:pt idx="3261">
                  <c:v>4.8786000000000003E-2</c:v>
                </c:pt>
                <c:pt idx="3262">
                  <c:v>4.8471E-2</c:v>
                </c:pt>
                <c:pt idx="3263">
                  <c:v>4.8162999999999997E-2</c:v>
                </c:pt>
                <c:pt idx="3264">
                  <c:v>4.786E-2</c:v>
                </c:pt>
                <c:pt idx="3265">
                  <c:v>4.7564000000000002E-2</c:v>
                </c:pt>
                <c:pt idx="3266">
                  <c:v>4.7273999999999997E-2</c:v>
                </c:pt>
                <c:pt idx="3267">
                  <c:v>4.6989999999999997E-2</c:v>
                </c:pt>
                <c:pt idx="3268">
                  <c:v>4.6711000000000003E-2</c:v>
                </c:pt>
                <c:pt idx="3269">
                  <c:v>5.0876999999999999E-2</c:v>
                </c:pt>
                <c:pt idx="3270">
                  <c:v>5.1791999999999998E-2</c:v>
                </c:pt>
                <c:pt idx="3271">
                  <c:v>5.1496E-2</c:v>
                </c:pt>
                <c:pt idx="3272">
                  <c:v>5.1202999999999999E-2</c:v>
                </c:pt>
                <c:pt idx="3273">
                  <c:v>5.0914000000000001E-2</c:v>
                </c:pt>
                <c:pt idx="3274">
                  <c:v>5.0627999999999999E-2</c:v>
                </c:pt>
                <c:pt idx="3275">
                  <c:v>5.0344E-2</c:v>
                </c:pt>
                <c:pt idx="3276">
                  <c:v>5.0062000000000002E-2</c:v>
                </c:pt>
                <c:pt idx="3277">
                  <c:v>4.9784000000000002E-2</c:v>
                </c:pt>
                <c:pt idx="3278">
                  <c:v>4.9508000000000003E-2</c:v>
                </c:pt>
                <c:pt idx="3279">
                  <c:v>4.9236000000000002E-2</c:v>
                </c:pt>
                <c:pt idx="3280">
                  <c:v>4.8967999999999998E-2</c:v>
                </c:pt>
                <c:pt idx="3281">
                  <c:v>4.8703999999999997E-2</c:v>
                </c:pt>
                <c:pt idx="3282">
                  <c:v>4.8443E-2</c:v>
                </c:pt>
                <c:pt idx="3283">
                  <c:v>4.8186E-2</c:v>
                </c:pt>
                <c:pt idx="3284">
                  <c:v>4.7931000000000001E-2</c:v>
                </c:pt>
                <c:pt idx="3285">
                  <c:v>4.768E-2</c:v>
                </c:pt>
                <c:pt idx="3286">
                  <c:v>4.7432000000000002E-2</c:v>
                </c:pt>
                <c:pt idx="3287">
                  <c:v>4.7187E-2</c:v>
                </c:pt>
                <c:pt idx="3288">
                  <c:v>4.6945000000000001E-2</c:v>
                </c:pt>
                <c:pt idx="3289">
                  <c:v>4.6705000000000003E-2</c:v>
                </c:pt>
                <c:pt idx="3290">
                  <c:v>4.6467000000000001E-2</c:v>
                </c:pt>
                <c:pt idx="3291">
                  <c:v>4.623E-2</c:v>
                </c:pt>
                <c:pt idx="3292">
                  <c:v>4.5995000000000001E-2</c:v>
                </c:pt>
                <c:pt idx="3293">
                  <c:v>4.5761000000000003E-2</c:v>
                </c:pt>
                <c:pt idx="3294">
                  <c:v>4.5527999999999999E-2</c:v>
                </c:pt>
                <c:pt idx="3295">
                  <c:v>4.5297999999999998E-2</c:v>
                </c:pt>
                <c:pt idx="3296">
                  <c:v>4.5068999999999998E-2</c:v>
                </c:pt>
                <c:pt idx="3297">
                  <c:v>4.4840999999999999E-2</c:v>
                </c:pt>
                <c:pt idx="3298">
                  <c:v>4.4613E-2</c:v>
                </c:pt>
                <c:pt idx="3299">
                  <c:v>4.4386000000000002E-2</c:v>
                </c:pt>
                <c:pt idx="3300">
                  <c:v>4.4158999999999997E-2</c:v>
                </c:pt>
                <c:pt idx="3301">
                  <c:v>4.3933E-2</c:v>
                </c:pt>
                <c:pt idx="3302">
                  <c:v>4.3707999999999997E-2</c:v>
                </c:pt>
                <c:pt idx="3303">
                  <c:v>4.3483000000000001E-2</c:v>
                </c:pt>
                <c:pt idx="3304">
                  <c:v>4.3258999999999999E-2</c:v>
                </c:pt>
                <c:pt idx="3305">
                  <c:v>4.3036999999999999E-2</c:v>
                </c:pt>
                <c:pt idx="3306">
                  <c:v>4.2818000000000002E-2</c:v>
                </c:pt>
                <c:pt idx="3307">
                  <c:v>4.2601E-2</c:v>
                </c:pt>
                <c:pt idx="3308">
                  <c:v>4.2387000000000001E-2</c:v>
                </c:pt>
                <c:pt idx="3309">
                  <c:v>4.2175999999999998E-2</c:v>
                </c:pt>
                <c:pt idx="3310">
                  <c:v>4.1966999999999997E-2</c:v>
                </c:pt>
                <c:pt idx="3311">
                  <c:v>4.1759999999999999E-2</c:v>
                </c:pt>
                <c:pt idx="3312">
                  <c:v>4.1554000000000001E-2</c:v>
                </c:pt>
                <c:pt idx="3313">
                  <c:v>4.1350999999999999E-2</c:v>
                </c:pt>
                <c:pt idx="3314">
                  <c:v>4.1147999999999997E-2</c:v>
                </c:pt>
                <c:pt idx="3315">
                  <c:v>4.0946000000000003E-2</c:v>
                </c:pt>
                <c:pt idx="3316">
                  <c:v>4.0745000000000003E-2</c:v>
                </c:pt>
                <c:pt idx="3317">
                  <c:v>4.0543000000000003E-2</c:v>
                </c:pt>
                <c:pt idx="3318">
                  <c:v>4.0342000000000003E-2</c:v>
                </c:pt>
                <c:pt idx="3319">
                  <c:v>4.0140000000000002E-2</c:v>
                </c:pt>
                <c:pt idx="3320">
                  <c:v>3.9939000000000002E-2</c:v>
                </c:pt>
                <c:pt idx="3321">
                  <c:v>3.9738999999999997E-2</c:v>
                </c:pt>
                <c:pt idx="3322">
                  <c:v>3.9539999999999999E-2</c:v>
                </c:pt>
                <c:pt idx="3323">
                  <c:v>3.9343000000000003E-2</c:v>
                </c:pt>
                <c:pt idx="3324">
                  <c:v>3.9148000000000002E-2</c:v>
                </c:pt>
                <c:pt idx="3325">
                  <c:v>3.8954999999999997E-2</c:v>
                </c:pt>
                <c:pt idx="3326">
                  <c:v>3.8765000000000001E-2</c:v>
                </c:pt>
                <c:pt idx="3327">
                  <c:v>3.8577E-2</c:v>
                </c:pt>
                <c:pt idx="3328">
                  <c:v>3.8390000000000001E-2</c:v>
                </c:pt>
                <c:pt idx="3329">
                  <c:v>3.8205000000000003E-2</c:v>
                </c:pt>
                <c:pt idx="3330">
                  <c:v>3.8022E-2</c:v>
                </c:pt>
                <c:pt idx="3331">
                  <c:v>3.7838999999999998E-2</c:v>
                </c:pt>
                <c:pt idx="3332">
                  <c:v>3.7656000000000002E-2</c:v>
                </c:pt>
                <c:pt idx="3333">
                  <c:v>3.7472999999999999E-2</c:v>
                </c:pt>
                <c:pt idx="3334">
                  <c:v>3.7289999999999997E-2</c:v>
                </c:pt>
                <c:pt idx="3335">
                  <c:v>3.7106E-2</c:v>
                </c:pt>
                <c:pt idx="3336">
                  <c:v>3.6922999999999997E-2</c:v>
                </c:pt>
                <c:pt idx="3337">
                  <c:v>3.6740000000000002E-2</c:v>
                </c:pt>
                <c:pt idx="3338">
                  <c:v>3.6558E-2</c:v>
                </c:pt>
                <c:pt idx="3339">
                  <c:v>3.6375999999999999E-2</c:v>
                </c:pt>
                <c:pt idx="3340">
                  <c:v>3.6194999999999998E-2</c:v>
                </c:pt>
                <c:pt idx="3341">
                  <c:v>3.6013999999999997E-2</c:v>
                </c:pt>
                <c:pt idx="3342">
                  <c:v>3.5832999999999997E-2</c:v>
                </c:pt>
                <c:pt idx="3343">
                  <c:v>3.5652000000000003E-2</c:v>
                </c:pt>
                <c:pt idx="3344">
                  <c:v>3.5471000000000003E-2</c:v>
                </c:pt>
                <c:pt idx="3345">
                  <c:v>3.5289000000000001E-2</c:v>
                </c:pt>
                <c:pt idx="3346">
                  <c:v>3.5105999999999998E-2</c:v>
                </c:pt>
                <c:pt idx="3347">
                  <c:v>3.4922000000000002E-2</c:v>
                </c:pt>
                <c:pt idx="3348">
                  <c:v>3.4735000000000002E-2</c:v>
                </c:pt>
                <c:pt idx="3349">
                  <c:v>3.4547000000000001E-2</c:v>
                </c:pt>
                <c:pt idx="3350">
                  <c:v>3.4356999999999999E-2</c:v>
                </c:pt>
                <c:pt idx="3351">
                  <c:v>3.4167000000000003E-2</c:v>
                </c:pt>
                <c:pt idx="3352">
                  <c:v>3.3977E-2</c:v>
                </c:pt>
                <c:pt idx="3353">
                  <c:v>3.3785999999999997E-2</c:v>
                </c:pt>
                <c:pt idx="3354">
                  <c:v>3.3597000000000002E-2</c:v>
                </c:pt>
                <c:pt idx="3355">
                  <c:v>3.3406999999999999E-2</c:v>
                </c:pt>
                <c:pt idx="3356">
                  <c:v>3.3217999999999998E-2</c:v>
                </c:pt>
                <c:pt idx="3357">
                  <c:v>3.3028000000000002E-2</c:v>
                </c:pt>
                <c:pt idx="3358">
                  <c:v>3.2837999999999999E-2</c:v>
                </c:pt>
                <c:pt idx="3359">
                  <c:v>3.2647000000000002E-2</c:v>
                </c:pt>
                <c:pt idx="3360">
                  <c:v>3.2457E-2</c:v>
                </c:pt>
                <c:pt idx="3361">
                  <c:v>3.2266999999999997E-2</c:v>
                </c:pt>
                <c:pt idx="3362">
                  <c:v>3.2078000000000002E-2</c:v>
                </c:pt>
                <c:pt idx="3363">
                  <c:v>3.1891000000000003E-2</c:v>
                </c:pt>
                <c:pt idx="3364">
                  <c:v>3.1705999999999998E-2</c:v>
                </c:pt>
                <c:pt idx="3365">
                  <c:v>3.1523000000000002E-2</c:v>
                </c:pt>
                <c:pt idx="3366">
                  <c:v>3.3780999999999999E-2</c:v>
                </c:pt>
                <c:pt idx="3367">
                  <c:v>3.5139999999999998E-2</c:v>
                </c:pt>
                <c:pt idx="3368">
                  <c:v>3.9946000000000002E-2</c:v>
                </c:pt>
                <c:pt idx="3369">
                  <c:v>4.3743999999999998E-2</c:v>
                </c:pt>
                <c:pt idx="3370">
                  <c:v>4.3619999999999999E-2</c:v>
                </c:pt>
                <c:pt idx="3371">
                  <c:v>4.3367000000000003E-2</c:v>
                </c:pt>
                <c:pt idx="3372">
                  <c:v>4.3115000000000001E-2</c:v>
                </c:pt>
                <c:pt idx="3373">
                  <c:v>4.2861999999999997E-2</c:v>
                </c:pt>
                <c:pt idx="3374">
                  <c:v>4.2608E-2</c:v>
                </c:pt>
                <c:pt idx="3375">
                  <c:v>4.2352000000000001E-2</c:v>
                </c:pt>
                <c:pt idx="3376">
                  <c:v>4.2091999999999997E-2</c:v>
                </c:pt>
                <c:pt idx="3377">
                  <c:v>4.1827999999999997E-2</c:v>
                </c:pt>
                <c:pt idx="3378">
                  <c:v>4.156E-2</c:v>
                </c:pt>
                <c:pt idx="3379">
                  <c:v>4.1288999999999999E-2</c:v>
                </c:pt>
                <c:pt idx="3380">
                  <c:v>4.1015000000000003E-2</c:v>
                </c:pt>
                <c:pt idx="3381">
                  <c:v>4.0740999999999999E-2</c:v>
                </c:pt>
                <c:pt idx="3382">
                  <c:v>4.0466000000000002E-2</c:v>
                </c:pt>
                <c:pt idx="3383">
                  <c:v>4.0191999999999999E-2</c:v>
                </c:pt>
                <c:pt idx="3384">
                  <c:v>3.9919999999999997E-2</c:v>
                </c:pt>
                <c:pt idx="3385">
                  <c:v>3.9650999999999999E-2</c:v>
                </c:pt>
                <c:pt idx="3386">
                  <c:v>3.9385000000000003E-2</c:v>
                </c:pt>
                <c:pt idx="3387">
                  <c:v>3.9121000000000003E-2</c:v>
                </c:pt>
                <c:pt idx="3388">
                  <c:v>3.8859999999999999E-2</c:v>
                </c:pt>
                <c:pt idx="3389">
                  <c:v>3.8601999999999997E-2</c:v>
                </c:pt>
                <c:pt idx="3390">
                  <c:v>3.8346999999999999E-2</c:v>
                </c:pt>
                <c:pt idx="3391">
                  <c:v>3.8093000000000002E-2</c:v>
                </c:pt>
                <c:pt idx="3392">
                  <c:v>3.7842000000000001E-2</c:v>
                </c:pt>
                <c:pt idx="3393">
                  <c:v>3.7589999999999998E-2</c:v>
                </c:pt>
                <c:pt idx="3394">
                  <c:v>3.7338999999999997E-2</c:v>
                </c:pt>
                <c:pt idx="3395">
                  <c:v>3.7086000000000001E-2</c:v>
                </c:pt>
                <c:pt idx="3396">
                  <c:v>3.6832999999999998E-2</c:v>
                </c:pt>
                <c:pt idx="3397">
                  <c:v>3.6579E-2</c:v>
                </c:pt>
                <c:pt idx="3398">
                  <c:v>3.6325000000000003E-2</c:v>
                </c:pt>
                <c:pt idx="3399">
                  <c:v>3.6070999999999999E-2</c:v>
                </c:pt>
                <c:pt idx="3400">
                  <c:v>3.5816000000000001E-2</c:v>
                </c:pt>
                <c:pt idx="3401">
                  <c:v>3.5561000000000002E-2</c:v>
                </c:pt>
                <c:pt idx="3402">
                  <c:v>3.5305000000000003E-2</c:v>
                </c:pt>
                <c:pt idx="3403">
                  <c:v>3.5048000000000003E-2</c:v>
                </c:pt>
                <c:pt idx="3404">
                  <c:v>3.4791999999999997E-2</c:v>
                </c:pt>
                <c:pt idx="3405">
                  <c:v>3.4535000000000003E-2</c:v>
                </c:pt>
                <c:pt idx="3406">
                  <c:v>3.4278000000000003E-2</c:v>
                </c:pt>
                <c:pt idx="3407">
                  <c:v>3.4020000000000002E-2</c:v>
                </c:pt>
                <c:pt idx="3408">
                  <c:v>3.3760999999999999E-2</c:v>
                </c:pt>
                <c:pt idx="3409">
                  <c:v>3.3501999999999997E-2</c:v>
                </c:pt>
                <c:pt idx="3410">
                  <c:v>3.3241E-2</c:v>
                </c:pt>
                <c:pt idx="3411">
                  <c:v>3.2980000000000002E-2</c:v>
                </c:pt>
                <c:pt idx="3412">
                  <c:v>3.2717999999999997E-2</c:v>
                </c:pt>
                <c:pt idx="3413">
                  <c:v>3.2453999999999997E-2</c:v>
                </c:pt>
                <c:pt idx="3414">
                  <c:v>3.2189000000000002E-2</c:v>
                </c:pt>
                <c:pt idx="3415">
                  <c:v>3.1920999999999998E-2</c:v>
                </c:pt>
                <c:pt idx="3416">
                  <c:v>3.1652E-2</c:v>
                </c:pt>
                <c:pt idx="3417">
                  <c:v>3.1383000000000001E-2</c:v>
                </c:pt>
                <c:pt idx="3418">
                  <c:v>3.1113999999999999E-2</c:v>
                </c:pt>
                <c:pt idx="3419">
                  <c:v>3.0845000000000001E-2</c:v>
                </c:pt>
                <c:pt idx="3420">
                  <c:v>3.0574E-2</c:v>
                </c:pt>
                <c:pt idx="3421">
                  <c:v>3.0301000000000002E-2</c:v>
                </c:pt>
                <c:pt idx="3422">
                  <c:v>3.0027999999999999E-2</c:v>
                </c:pt>
                <c:pt idx="3423">
                  <c:v>2.9756000000000001E-2</c:v>
                </c:pt>
                <c:pt idx="3424">
                  <c:v>2.9485000000000001E-2</c:v>
                </c:pt>
                <c:pt idx="3425">
                  <c:v>2.9215999999999999E-2</c:v>
                </c:pt>
                <c:pt idx="3426">
                  <c:v>2.895E-2</c:v>
                </c:pt>
                <c:pt idx="3427">
                  <c:v>2.8688000000000002E-2</c:v>
                </c:pt>
                <c:pt idx="3428">
                  <c:v>2.8431000000000001E-2</c:v>
                </c:pt>
                <c:pt idx="3429">
                  <c:v>2.8178000000000002E-2</c:v>
                </c:pt>
                <c:pt idx="3430">
                  <c:v>2.793E-2</c:v>
                </c:pt>
                <c:pt idx="3431">
                  <c:v>2.7685000000000001E-2</c:v>
                </c:pt>
                <c:pt idx="3432">
                  <c:v>2.7442000000000001E-2</c:v>
                </c:pt>
                <c:pt idx="3433">
                  <c:v>2.7202E-2</c:v>
                </c:pt>
                <c:pt idx="3434">
                  <c:v>2.6963999999999998E-2</c:v>
                </c:pt>
                <c:pt idx="3435">
                  <c:v>2.6727999999999998E-2</c:v>
                </c:pt>
                <c:pt idx="3436">
                  <c:v>2.6492999999999999E-2</c:v>
                </c:pt>
                <c:pt idx="3437">
                  <c:v>2.6259000000000001E-2</c:v>
                </c:pt>
                <c:pt idx="3438">
                  <c:v>2.6027000000000002E-2</c:v>
                </c:pt>
                <c:pt idx="3439">
                  <c:v>2.5794999999999998E-2</c:v>
                </c:pt>
                <c:pt idx="3440">
                  <c:v>2.5565000000000001E-2</c:v>
                </c:pt>
                <c:pt idx="3441">
                  <c:v>2.5335E-2</c:v>
                </c:pt>
                <c:pt idx="3442">
                  <c:v>2.5104999999999999E-2</c:v>
                </c:pt>
                <c:pt idx="3443">
                  <c:v>2.4875999999999999E-2</c:v>
                </c:pt>
                <c:pt idx="3444">
                  <c:v>2.4646999999999999E-2</c:v>
                </c:pt>
                <c:pt idx="3445">
                  <c:v>2.4419E-2</c:v>
                </c:pt>
                <c:pt idx="3446">
                  <c:v>2.419E-2</c:v>
                </c:pt>
                <c:pt idx="3447">
                  <c:v>2.3962000000000001E-2</c:v>
                </c:pt>
                <c:pt idx="3448">
                  <c:v>2.3734000000000002E-2</c:v>
                </c:pt>
                <c:pt idx="3449">
                  <c:v>2.3508000000000001E-2</c:v>
                </c:pt>
                <c:pt idx="3450">
                  <c:v>2.3282000000000001E-2</c:v>
                </c:pt>
                <c:pt idx="3451">
                  <c:v>2.3057000000000001E-2</c:v>
                </c:pt>
                <c:pt idx="3452">
                  <c:v>2.2835000000000001E-2</c:v>
                </c:pt>
                <c:pt idx="3453">
                  <c:v>2.2615E-2</c:v>
                </c:pt>
                <c:pt idx="3454">
                  <c:v>2.2398000000000001E-2</c:v>
                </c:pt>
                <c:pt idx="3455">
                  <c:v>2.2183000000000001E-2</c:v>
                </c:pt>
                <c:pt idx="3456">
                  <c:v>2.197E-2</c:v>
                </c:pt>
                <c:pt idx="3457">
                  <c:v>2.1758E-2</c:v>
                </c:pt>
                <c:pt idx="3458">
                  <c:v>2.1545999999999999E-2</c:v>
                </c:pt>
                <c:pt idx="3459">
                  <c:v>2.1335E-2</c:v>
                </c:pt>
                <c:pt idx="3460">
                  <c:v>2.1124E-2</c:v>
                </c:pt>
                <c:pt idx="3461">
                  <c:v>2.0913999999999999E-2</c:v>
                </c:pt>
                <c:pt idx="3462">
                  <c:v>2.0705000000000001E-2</c:v>
                </c:pt>
                <c:pt idx="3463">
                  <c:v>2.0496E-2</c:v>
                </c:pt>
                <c:pt idx="3464">
                  <c:v>2.0288E-2</c:v>
                </c:pt>
                <c:pt idx="3465">
                  <c:v>2.0080000000000001E-2</c:v>
                </c:pt>
                <c:pt idx="3466">
                  <c:v>1.9872000000000001E-2</c:v>
                </c:pt>
                <c:pt idx="3467">
                  <c:v>1.9663E-2</c:v>
                </c:pt>
                <c:pt idx="3468">
                  <c:v>1.9455E-2</c:v>
                </c:pt>
                <c:pt idx="3469">
                  <c:v>1.9247E-2</c:v>
                </c:pt>
                <c:pt idx="3470">
                  <c:v>1.9040000000000001E-2</c:v>
                </c:pt>
                <c:pt idx="3471">
                  <c:v>1.8834E-2</c:v>
                </c:pt>
                <c:pt idx="3472">
                  <c:v>1.8629E-2</c:v>
                </c:pt>
                <c:pt idx="3473">
                  <c:v>1.8425E-2</c:v>
                </c:pt>
                <c:pt idx="3474">
                  <c:v>1.8221000000000001E-2</c:v>
                </c:pt>
                <c:pt idx="3475">
                  <c:v>1.8016999999999998E-2</c:v>
                </c:pt>
                <c:pt idx="3476">
                  <c:v>1.7814E-2</c:v>
                </c:pt>
                <c:pt idx="3477">
                  <c:v>1.7611000000000002E-2</c:v>
                </c:pt>
                <c:pt idx="3478">
                  <c:v>1.7409000000000001E-2</c:v>
                </c:pt>
                <c:pt idx="3479">
                  <c:v>1.7208000000000001E-2</c:v>
                </c:pt>
                <c:pt idx="3480">
                  <c:v>1.7010000000000001E-2</c:v>
                </c:pt>
                <c:pt idx="3481">
                  <c:v>1.6812000000000001E-2</c:v>
                </c:pt>
                <c:pt idx="3482">
                  <c:v>1.6617E-2</c:v>
                </c:pt>
                <c:pt idx="3483">
                  <c:v>1.6423E-2</c:v>
                </c:pt>
                <c:pt idx="3484">
                  <c:v>1.6230000000000001E-2</c:v>
                </c:pt>
                <c:pt idx="3485">
                  <c:v>1.6039000000000001E-2</c:v>
                </c:pt>
                <c:pt idx="3486">
                  <c:v>1.5848000000000001E-2</c:v>
                </c:pt>
                <c:pt idx="3487">
                  <c:v>1.5658999999999999E-2</c:v>
                </c:pt>
                <c:pt idx="3488">
                  <c:v>1.5471E-2</c:v>
                </c:pt>
                <c:pt idx="3489">
                  <c:v>1.5285E-2</c:v>
                </c:pt>
                <c:pt idx="3490">
                  <c:v>1.5100000000000001E-2</c:v>
                </c:pt>
                <c:pt idx="3491">
                  <c:v>1.4916E-2</c:v>
                </c:pt>
                <c:pt idx="3492">
                  <c:v>1.4733E-2</c:v>
                </c:pt>
                <c:pt idx="3493">
                  <c:v>1.455E-2</c:v>
                </c:pt>
                <c:pt idx="3494">
                  <c:v>1.4369E-2</c:v>
                </c:pt>
                <c:pt idx="3495">
                  <c:v>1.4187999999999999E-2</c:v>
                </c:pt>
                <c:pt idx="3496">
                  <c:v>1.4008E-2</c:v>
                </c:pt>
                <c:pt idx="3497">
                  <c:v>1.383E-2</c:v>
                </c:pt>
                <c:pt idx="3498">
                  <c:v>1.3653999999999999E-2</c:v>
                </c:pt>
                <c:pt idx="3499">
                  <c:v>1.3481E-2</c:v>
                </c:pt>
                <c:pt idx="3500">
                  <c:v>1.3310000000000001E-2</c:v>
                </c:pt>
                <c:pt idx="3501">
                  <c:v>1.3143E-2</c:v>
                </c:pt>
                <c:pt idx="3502">
                  <c:v>1.2978E-2</c:v>
                </c:pt>
                <c:pt idx="3503">
                  <c:v>1.2815999999999999E-2</c:v>
                </c:pt>
                <c:pt idx="3504">
                  <c:v>1.2655E-2</c:v>
                </c:pt>
                <c:pt idx="3505">
                  <c:v>1.2496999999999999E-2</c:v>
                </c:pt>
                <c:pt idx="3506">
                  <c:v>1.2341E-2</c:v>
                </c:pt>
                <c:pt idx="3507">
                  <c:v>1.2187999999999999E-2</c:v>
                </c:pt>
                <c:pt idx="3508">
                  <c:v>1.2037000000000001E-2</c:v>
                </c:pt>
                <c:pt idx="3509">
                  <c:v>1.1887999999999999E-2</c:v>
                </c:pt>
                <c:pt idx="3510">
                  <c:v>1.1741E-2</c:v>
                </c:pt>
                <c:pt idx="3511">
                  <c:v>1.1596E-2</c:v>
                </c:pt>
                <c:pt idx="3512">
                  <c:v>1.1452E-2</c:v>
                </c:pt>
                <c:pt idx="3513">
                  <c:v>1.1311E-2</c:v>
                </c:pt>
                <c:pt idx="3514">
                  <c:v>1.1171E-2</c:v>
                </c:pt>
                <c:pt idx="3515">
                  <c:v>1.1034E-2</c:v>
                </c:pt>
                <c:pt idx="3516">
                  <c:v>1.0899000000000001E-2</c:v>
                </c:pt>
                <c:pt idx="3517">
                  <c:v>1.0767000000000001E-2</c:v>
                </c:pt>
                <c:pt idx="3518">
                  <c:v>1.0637000000000001E-2</c:v>
                </c:pt>
                <c:pt idx="3519">
                  <c:v>1.0508E-2</c:v>
                </c:pt>
                <c:pt idx="3520">
                  <c:v>1.0381E-2</c:v>
                </c:pt>
                <c:pt idx="3521">
                  <c:v>1.0255999999999999E-2</c:v>
                </c:pt>
                <c:pt idx="3522">
                  <c:v>1.0132E-2</c:v>
                </c:pt>
                <c:pt idx="3523">
                  <c:v>1.0009000000000001E-2</c:v>
                </c:pt>
                <c:pt idx="3524">
                  <c:v>9.8876999999999993E-3</c:v>
                </c:pt>
                <c:pt idx="3525">
                  <c:v>9.7678999999999995E-3</c:v>
                </c:pt>
                <c:pt idx="3526">
                  <c:v>9.6497000000000006E-3</c:v>
                </c:pt>
                <c:pt idx="3527">
                  <c:v>9.5332000000000004E-3</c:v>
                </c:pt>
                <c:pt idx="3528">
                  <c:v>9.4184000000000004E-3</c:v>
                </c:pt>
                <c:pt idx="3529">
                  <c:v>9.3051000000000002E-3</c:v>
                </c:pt>
                <c:pt idx="3530">
                  <c:v>9.1933999999999991E-3</c:v>
                </c:pt>
                <c:pt idx="3531">
                  <c:v>9.0834999999999996E-3</c:v>
                </c:pt>
                <c:pt idx="3532">
                  <c:v>8.9753999999999997E-3</c:v>
                </c:pt>
                <c:pt idx="3533">
                  <c:v>8.8693000000000001E-3</c:v>
                </c:pt>
                <c:pt idx="3534">
                  <c:v>8.7656000000000001E-3</c:v>
                </c:pt>
                <c:pt idx="3535">
                  <c:v>8.6643999999999992E-3</c:v>
                </c:pt>
                <c:pt idx="3536">
                  <c:v>9.1526000000000003E-3</c:v>
                </c:pt>
                <c:pt idx="3537">
                  <c:v>1.1136999999999999E-2</c:v>
                </c:pt>
                <c:pt idx="3538">
                  <c:v>1.1025999999999999E-2</c:v>
                </c:pt>
                <c:pt idx="3539">
                  <c:v>1.0918000000000001E-2</c:v>
                </c:pt>
                <c:pt idx="3540">
                  <c:v>1.0810999999999999E-2</c:v>
                </c:pt>
                <c:pt idx="3541">
                  <c:v>1.0707E-2</c:v>
                </c:pt>
                <c:pt idx="3542">
                  <c:v>1.0603E-2</c:v>
                </c:pt>
                <c:pt idx="3543">
                  <c:v>1.0501E-2</c:v>
                </c:pt>
                <c:pt idx="3544">
                  <c:v>1.04E-2</c:v>
                </c:pt>
                <c:pt idx="3545">
                  <c:v>1.03E-2</c:v>
                </c:pt>
                <c:pt idx="3546">
                  <c:v>1.0201E-2</c:v>
                </c:pt>
                <c:pt idx="3547">
                  <c:v>1.0102999999999999E-2</c:v>
                </c:pt>
                <c:pt idx="3548">
                  <c:v>1.0007E-2</c:v>
                </c:pt>
                <c:pt idx="3549">
                  <c:v>9.9117000000000007E-3</c:v>
                </c:pt>
                <c:pt idx="3550">
                  <c:v>9.8180000000000003E-3</c:v>
                </c:pt>
                <c:pt idx="3551">
                  <c:v>9.7254999999999998E-3</c:v>
                </c:pt>
                <c:pt idx="3552">
                  <c:v>9.6337999999999997E-3</c:v>
                </c:pt>
                <c:pt idx="3553">
                  <c:v>9.5429999999999994E-3</c:v>
                </c:pt>
                <c:pt idx="3554">
                  <c:v>9.4529999999999996E-3</c:v>
                </c:pt>
                <c:pt idx="3555">
                  <c:v>9.3640000000000008E-3</c:v>
                </c:pt>
                <c:pt idx="3556">
                  <c:v>9.2762999999999995E-3</c:v>
                </c:pt>
                <c:pt idx="3557">
                  <c:v>9.1899000000000008E-3</c:v>
                </c:pt>
                <c:pt idx="3558">
                  <c:v>9.1050999999999997E-3</c:v>
                </c:pt>
                <c:pt idx="3559">
                  <c:v>9.0218E-3</c:v>
                </c:pt>
                <c:pt idx="3560">
                  <c:v>8.9400999999999994E-3</c:v>
                </c:pt>
                <c:pt idx="3561">
                  <c:v>8.8597999999999993E-3</c:v>
                </c:pt>
                <c:pt idx="3562">
                  <c:v>8.7808000000000001E-3</c:v>
                </c:pt>
                <c:pt idx="3563">
                  <c:v>8.7028999999999995E-3</c:v>
                </c:pt>
                <c:pt idx="3564">
                  <c:v>8.626E-3</c:v>
                </c:pt>
                <c:pt idx="3565">
                  <c:v>8.5497000000000004E-3</c:v>
                </c:pt>
                <c:pt idx="3566">
                  <c:v>8.4741999999999994E-3</c:v>
                </c:pt>
                <c:pt idx="3567">
                  <c:v>8.3993000000000002E-3</c:v>
                </c:pt>
                <c:pt idx="3568">
                  <c:v>8.3251999999999996E-3</c:v>
                </c:pt>
                <c:pt idx="3569">
                  <c:v>8.2518999999999995E-3</c:v>
                </c:pt>
                <c:pt idx="3570">
                  <c:v>8.1796000000000004E-3</c:v>
                </c:pt>
                <c:pt idx="3571">
                  <c:v>8.1083000000000006E-3</c:v>
                </c:pt>
                <c:pt idx="3572">
                  <c:v>8.0377999999999995E-3</c:v>
                </c:pt>
                <c:pt idx="3573">
                  <c:v>7.9682999999999993E-3</c:v>
                </c:pt>
                <c:pt idx="3574">
                  <c:v>7.8997000000000008E-3</c:v>
                </c:pt>
                <c:pt idx="3575">
                  <c:v>7.8323000000000004E-3</c:v>
                </c:pt>
                <c:pt idx="3576">
                  <c:v>7.7660000000000003E-3</c:v>
                </c:pt>
                <c:pt idx="3577">
                  <c:v>7.7007999999999998E-3</c:v>
                </c:pt>
                <c:pt idx="3578">
                  <c:v>7.6366999999999997E-3</c:v>
                </c:pt>
                <c:pt idx="3579">
                  <c:v>7.5734000000000001E-3</c:v>
                </c:pt>
                <c:pt idx="3580">
                  <c:v>7.5110999999999997E-3</c:v>
                </c:pt>
                <c:pt idx="3581">
                  <c:v>7.4498999999999998E-3</c:v>
                </c:pt>
                <c:pt idx="3582">
                  <c:v>7.3896999999999999E-3</c:v>
                </c:pt>
                <c:pt idx="3583">
                  <c:v>7.3305000000000002E-3</c:v>
                </c:pt>
                <c:pt idx="3584">
                  <c:v>7.2724E-3</c:v>
                </c:pt>
                <c:pt idx="3585">
                  <c:v>7.2151000000000003E-3</c:v>
                </c:pt>
                <c:pt idx="3586">
                  <c:v>7.1586999999999996E-3</c:v>
                </c:pt>
                <c:pt idx="3587">
                  <c:v>7.1029999999999999E-3</c:v>
                </c:pt>
                <c:pt idx="3588">
                  <c:v>7.0479000000000002E-3</c:v>
                </c:pt>
                <c:pt idx="3589">
                  <c:v>6.9934999999999997E-3</c:v>
                </c:pt>
                <c:pt idx="3590">
                  <c:v>6.9398000000000003E-3</c:v>
                </c:pt>
                <c:pt idx="3591">
                  <c:v>6.8865999999999997E-3</c:v>
                </c:pt>
                <c:pt idx="3592">
                  <c:v>5.7223000000000003E-2</c:v>
                </c:pt>
                <c:pt idx="3593">
                  <c:v>5.6762E-2</c:v>
                </c:pt>
                <c:pt idx="3594">
                  <c:v>5.6308999999999998E-2</c:v>
                </c:pt>
                <c:pt idx="3595">
                  <c:v>5.5862000000000002E-2</c:v>
                </c:pt>
                <c:pt idx="3596">
                  <c:v>5.5420999999999998E-2</c:v>
                </c:pt>
                <c:pt idx="3597">
                  <c:v>5.4987000000000001E-2</c:v>
                </c:pt>
                <c:pt idx="3598">
                  <c:v>5.4558000000000002E-2</c:v>
                </c:pt>
                <c:pt idx="3599">
                  <c:v>5.4135000000000003E-2</c:v>
                </c:pt>
                <c:pt idx="3600">
                  <c:v>5.3718000000000002E-2</c:v>
                </c:pt>
                <c:pt idx="3601">
                  <c:v>5.3307E-2</c:v>
                </c:pt>
                <c:pt idx="3602">
                  <c:v>5.2902999999999999E-2</c:v>
                </c:pt>
                <c:pt idx="3603">
                  <c:v>5.2505999999999997E-2</c:v>
                </c:pt>
                <c:pt idx="3604">
                  <c:v>5.2116000000000003E-2</c:v>
                </c:pt>
                <c:pt idx="3605">
                  <c:v>5.1732E-2</c:v>
                </c:pt>
                <c:pt idx="3606">
                  <c:v>5.1353999999999997E-2</c:v>
                </c:pt>
                <c:pt idx="3607">
                  <c:v>5.0982E-2</c:v>
                </c:pt>
                <c:pt idx="3608">
                  <c:v>5.0616000000000001E-2</c:v>
                </c:pt>
                <c:pt idx="3609">
                  <c:v>5.0256000000000002E-2</c:v>
                </c:pt>
                <c:pt idx="3610">
                  <c:v>4.99E-2</c:v>
                </c:pt>
                <c:pt idx="3611">
                  <c:v>4.9547000000000001E-2</c:v>
                </c:pt>
                <c:pt idx="3612">
                  <c:v>4.9197999999999999E-2</c:v>
                </c:pt>
                <c:pt idx="3613">
                  <c:v>4.8854000000000002E-2</c:v>
                </c:pt>
                <c:pt idx="3614">
                  <c:v>4.8515999999999997E-2</c:v>
                </c:pt>
                <c:pt idx="3615">
                  <c:v>4.8182999999999997E-2</c:v>
                </c:pt>
                <c:pt idx="3616">
                  <c:v>4.7856000000000003E-2</c:v>
                </c:pt>
                <c:pt idx="3617">
                  <c:v>4.7532999999999999E-2</c:v>
                </c:pt>
                <c:pt idx="3618">
                  <c:v>4.7213999999999999E-2</c:v>
                </c:pt>
                <c:pt idx="3619">
                  <c:v>4.6899000000000003E-2</c:v>
                </c:pt>
                <c:pt idx="3620">
                  <c:v>4.6588999999999998E-2</c:v>
                </c:pt>
                <c:pt idx="3621">
                  <c:v>4.6282999999999998E-2</c:v>
                </c:pt>
                <c:pt idx="3622">
                  <c:v>4.5982000000000002E-2</c:v>
                </c:pt>
                <c:pt idx="3623">
                  <c:v>4.5686999999999998E-2</c:v>
                </c:pt>
                <c:pt idx="3624">
                  <c:v>4.5398000000000001E-2</c:v>
                </c:pt>
                <c:pt idx="3625">
                  <c:v>4.5113E-2</c:v>
                </c:pt>
                <c:pt idx="3626">
                  <c:v>4.4832999999999998E-2</c:v>
                </c:pt>
                <c:pt idx="3627">
                  <c:v>4.4556999999999999E-2</c:v>
                </c:pt>
                <c:pt idx="3628">
                  <c:v>4.4283999999999997E-2</c:v>
                </c:pt>
                <c:pt idx="3629">
                  <c:v>4.4014999999999999E-2</c:v>
                </c:pt>
                <c:pt idx="3630">
                  <c:v>4.3749000000000003E-2</c:v>
                </c:pt>
                <c:pt idx="3631">
                  <c:v>4.3485999999999997E-2</c:v>
                </c:pt>
                <c:pt idx="3632">
                  <c:v>4.3226000000000001E-2</c:v>
                </c:pt>
                <c:pt idx="3633">
                  <c:v>4.2970000000000001E-2</c:v>
                </c:pt>
                <c:pt idx="3634">
                  <c:v>4.2715999999999997E-2</c:v>
                </c:pt>
                <c:pt idx="3635">
                  <c:v>4.2465999999999997E-2</c:v>
                </c:pt>
                <c:pt idx="3636">
                  <c:v>4.2217999999999999E-2</c:v>
                </c:pt>
                <c:pt idx="3637">
                  <c:v>4.1971000000000001E-2</c:v>
                </c:pt>
                <c:pt idx="3638">
                  <c:v>4.1727E-2</c:v>
                </c:pt>
                <c:pt idx="3639">
                  <c:v>4.1482999999999999E-2</c:v>
                </c:pt>
                <c:pt idx="3640">
                  <c:v>4.1241E-2</c:v>
                </c:pt>
                <c:pt idx="3641">
                  <c:v>4.1001999999999997E-2</c:v>
                </c:pt>
                <c:pt idx="3642">
                  <c:v>4.0764000000000002E-2</c:v>
                </c:pt>
                <c:pt idx="3643">
                  <c:v>4.0529000000000003E-2</c:v>
                </c:pt>
                <c:pt idx="3644">
                  <c:v>4.0296999999999999E-2</c:v>
                </c:pt>
                <c:pt idx="3645">
                  <c:v>4.0067999999999999E-2</c:v>
                </c:pt>
                <c:pt idx="3646">
                  <c:v>3.9842000000000002E-2</c:v>
                </c:pt>
                <c:pt idx="3647">
                  <c:v>3.9618E-2</c:v>
                </c:pt>
                <c:pt idx="3648">
                  <c:v>3.9397000000000001E-2</c:v>
                </c:pt>
                <c:pt idx="3649">
                  <c:v>3.9178999999999999E-2</c:v>
                </c:pt>
                <c:pt idx="3650">
                  <c:v>3.8961999999999997E-2</c:v>
                </c:pt>
                <c:pt idx="3651">
                  <c:v>3.8746999999999997E-2</c:v>
                </c:pt>
                <c:pt idx="3652">
                  <c:v>3.8531999999999997E-2</c:v>
                </c:pt>
                <c:pt idx="3653">
                  <c:v>3.8317999999999998E-2</c:v>
                </c:pt>
                <c:pt idx="3654">
                  <c:v>3.8103999999999999E-2</c:v>
                </c:pt>
                <c:pt idx="3655">
                  <c:v>3.7891000000000001E-2</c:v>
                </c:pt>
                <c:pt idx="3656">
                  <c:v>3.7678000000000003E-2</c:v>
                </c:pt>
                <c:pt idx="3657">
                  <c:v>3.7464999999999998E-2</c:v>
                </c:pt>
                <c:pt idx="3658">
                  <c:v>3.7252E-2</c:v>
                </c:pt>
                <c:pt idx="3659">
                  <c:v>3.7039999999999997E-2</c:v>
                </c:pt>
                <c:pt idx="3660">
                  <c:v>3.6828E-2</c:v>
                </c:pt>
                <c:pt idx="3661">
                  <c:v>3.6616000000000003E-2</c:v>
                </c:pt>
                <c:pt idx="3662">
                  <c:v>3.6402999999999998E-2</c:v>
                </c:pt>
                <c:pt idx="3663">
                  <c:v>3.6191000000000001E-2</c:v>
                </c:pt>
                <c:pt idx="3664">
                  <c:v>3.5978999999999997E-2</c:v>
                </c:pt>
                <c:pt idx="3665">
                  <c:v>3.5769000000000002E-2</c:v>
                </c:pt>
                <c:pt idx="3666">
                  <c:v>3.5561000000000002E-2</c:v>
                </c:pt>
                <c:pt idx="3667">
                  <c:v>3.5354999999999998E-2</c:v>
                </c:pt>
                <c:pt idx="3668">
                  <c:v>3.5152000000000003E-2</c:v>
                </c:pt>
                <c:pt idx="3669">
                  <c:v>3.4951999999999997E-2</c:v>
                </c:pt>
                <c:pt idx="3670">
                  <c:v>3.4754E-2</c:v>
                </c:pt>
                <c:pt idx="3671">
                  <c:v>3.4557999999999998E-2</c:v>
                </c:pt>
                <c:pt idx="3672">
                  <c:v>3.4365E-2</c:v>
                </c:pt>
                <c:pt idx="3673">
                  <c:v>3.4174000000000003E-2</c:v>
                </c:pt>
                <c:pt idx="3674">
                  <c:v>3.3984E-2</c:v>
                </c:pt>
                <c:pt idx="3675">
                  <c:v>3.3796E-2</c:v>
                </c:pt>
                <c:pt idx="3676">
                  <c:v>3.3607999999999999E-2</c:v>
                </c:pt>
                <c:pt idx="3677">
                  <c:v>3.3423000000000001E-2</c:v>
                </c:pt>
                <c:pt idx="3678">
                  <c:v>3.3237999999999997E-2</c:v>
                </c:pt>
                <c:pt idx="3679">
                  <c:v>3.3054E-2</c:v>
                </c:pt>
                <c:pt idx="3680">
                  <c:v>3.2870999999999997E-2</c:v>
                </c:pt>
                <c:pt idx="3681">
                  <c:v>3.2689000000000003E-2</c:v>
                </c:pt>
                <c:pt idx="3682">
                  <c:v>3.2508000000000002E-2</c:v>
                </c:pt>
                <c:pt idx="3683">
                  <c:v>3.2327000000000002E-2</c:v>
                </c:pt>
                <c:pt idx="3684">
                  <c:v>3.2147000000000002E-2</c:v>
                </c:pt>
                <c:pt idx="3685">
                  <c:v>3.1967000000000002E-2</c:v>
                </c:pt>
                <c:pt idx="3686">
                  <c:v>3.1787999999999997E-2</c:v>
                </c:pt>
                <c:pt idx="3687">
                  <c:v>3.1608999999999998E-2</c:v>
                </c:pt>
                <c:pt idx="3688">
                  <c:v>3.1432000000000002E-2</c:v>
                </c:pt>
                <c:pt idx="3689">
                  <c:v>3.1254999999999998E-2</c:v>
                </c:pt>
                <c:pt idx="3690">
                  <c:v>3.1078999999999999E-2</c:v>
                </c:pt>
                <c:pt idx="3691">
                  <c:v>3.0903E-2</c:v>
                </c:pt>
                <c:pt idx="3692">
                  <c:v>3.0727999999999998E-2</c:v>
                </c:pt>
                <c:pt idx="3693">
                  <c:v>3.0551999999999999E-2</c:v>
                </c:pt>
                <c:pt idx="3694">
                  <c:v>3.0374999999999999E-2</c:v>
                </c:pt>
                <c:pt idx="3695">
                  <c:v>3.0197999999999999E-2</c:v>
                </c:pt>
                <c:pt idx="3696">
                  <c:v>3.0020000000000002E-2</c:v>
                </c:pt>
                <c:pt idx="3697">
                  <c:v>2.9842E-2</c:v>
                </c:pt>
                <c:pt idx="3698">
                  <c:v>2.9663999999999999E-2</c:v>
                </c:pt>
                <c:pt idx="3699">
                  <c:v>2.9488E-2</c:v>
                </c:pt>
                <c:pt idx="3700">
                  <c:v>2.9312999999999999E-2</c:v>
                </c:pt>
                <c:pt idx="3701">
                  <c:v>2.9139999999999999E-2</c:v>
                </c:pt>
                <c:pt idx="3702">
                  <c:v>2.8969999999999999E-2</c:v>
                </c:pt>
                <c:pt idx="3703">
                  <c:v>2.8802000000000001E-2</c:v>
                </c:pt>
                <c:pt idx="3704">
                  <c:v>2.8635000000000001E-2</c:v>
                </c:pt>
                <c:pt idx="3705">
                  <c:v>2.8469999999999999E-2</c:v>
                </c:pt>
                <c:pt idx="3706">
                  <c:v>2.8306000000000001E-2</c:v>
                </c:pt>
                <c:pt idx="3707">
                  <c:v>2.8142E-2</c:v>
                </c:pt>
                <c:pt idx="3708">
                  <c:v>2.7979E-2</c:v>
                </c:pt>
                <c:pt idx="3709">
                  <c:v>2.7816E-2</c:v>
                </c:pt>
                <c:pt idx="3710">
                  <c:v>2.7654000000000001E-2</c:v>
                </c:pt>
                <c:pt idx="3711">
                  <c:v>2.7494000000000001E-2</c:v>
                </c:pt>
                <c:pt idx="3712">
                  <c:v>2.7334000000000001E-2</c:v>
                </c:pt>
                <c:pt idx="3713">
                  <c:v>2.7175000000000001E-2</c:v>
                </c:pt>
                <c:pt idx="3714">
                  <c:v>2.7016999999999999E-2</c:v>
                </c:pt>
                <c:pt idx="3715">
                  <c:v>2.6856999999999999E-2</c:v>
                </c:pt>
                <c:pt idx="3716">
                  <c:v>2.6698E-2</c:v>
                </c:pt>
                <c:pt idx="3717">
                  <c:v>2.6539E-2</c:v>
                </c:pt>
                <c:pt idx="3718">
                  <c:v>2.6379E-2</c:v>
                </c:pt>
                <c:pt idx="3719">
                  <c:v>2.6221000000000001E-2</c:v>
                </c:pt>
                <c:pt idx="3720">
                  <c:v>2.6064E-2</c:v>
                </c:pt>
                <c:pt idx="3721">
                  <c:v>2.5908E-2</c:v>
                </c:pt>
                <c:pt idx="3722">
                  <c:v>2.5753999999999999E-2</c:v>
                </c:pt>
                <c:pt idx="3723">
                  <c:v>2.5600000000000001E-2</c:v>
                </c:pt>
                <c:pt idx="3724">
                  <c:v>2.5447999999999998E-2</c:v>
                </c:pt>
                <c:pt idx="3725">
                  <c:v>2.5297E-2</c:v>
                </c:pt>
                <c:pt idx="3726">
                  <c:v>2.5146999999999999E-2</c:v>
                </c:pt>
                <c:pt idx="3727">
                  <c:v>2.4997999999999999E-2</c:v>
                </c:pt>
                <c:pt idx="3728">
                  <c:v>2.4850000000000001E-2</c:v>
                </c:pt>
                <c:pt idx="3729">
                  <c:v>2.4702000000000002E-2</c:v>
                </c:pt>
                <c:pt idx="3730">
                  <c:v>2.4555E-2</c:v>
                </c:pt>
                <c:pt idx="3731">
                  <c:v>2.4409E-2</c:v>
                </c:pt>
                <c:pt idx="3732">
                  <c:v>2.4263E-2</c:v>
                </c:pt>
                <c:pt idx="3733">
                  <c:v>2.4118000000000001E-2</c:v>
                </c:pt>
                <c:pt idx="3734">
                  <c:v>2.3973999999999999E-2</c:v>
                </c:pt>
                <c:pt idx="3735">
                  <c:v>2.383E-2</c:v>
                </c:pt>
                <c:pt idx="3736">
                  <c:v>2.3685999999999999E-2</c:v>
                </c:pt>
                <c:pt idx="3737">
                  <c:v>2.3540999999999999E-2</c:v>
                </c:pt>
                <c:pt idx="3738">
                  <c:v>2.3396E-2</c:v>
                </c:pt>
                <c:pt idx="3739">
                  <c:v>2.325E-2</c:v>
                </c:pt>
                <c:pt idx="3740">
                  <c:v>2.3102999999999999E-2</c:v>
                </c:pt>
                <c:pt idx="3741">
                  <c:v>2.2953999999999999E-2</c:v>
                </c:pt>
                <c:pt idx="3742">
                  <c:v>2.2804999999999999E-2</c:v>
                </c:pt>
                <c:pt idx="3743">
                  <c:v>2.2655000000000002E-2</c:v>
                </c:pt>
                <c:pt idx="3744">
                  <c:v>2.2506000000000002E-2</c:v>
                </c:pt>
                <c:pt idx="3745">
                  <c:v>2.2356000000000001E-2</c:v>
                </c:pt>
                <c:pt idx="3746">
                  <c:v>2.2207000000000001E-2</c:v>
                </c:pt>
                <c:pt idx="3747">
                  <c:v>2.2058000000000001E-2</c:v>
                </c:pt>
                <c:pt idx="3748">
                  <c:v>2.1909000000000001E-2</c:v>
                </c:pt>
                <c:pt idx="3749">
                  <c:v>2.1760999999999999E-2</c:v>
                </c:pt>
                <c:pt idx="3750">
                  <c:v>2.1613E-2</c:v>
                </c:pt>
                <c:pt idx="3751">
                  <c:v>2.1465999999999999E-2</c:v>
                </c:pt>
                <c:pt idx="3752">
                  <c:v>2.1319999999999999E-2</c:v>
                </c:pt>
                <c:pt idx="3753">
                  <c:v>2.1173999999999998E-2</c:v>
                </c:pt>
                <c:pt idx="3754">
                  <c:v>2.1028999999999999E-2</c:v>
                </c:pt>
                <c:pt idx="3755">
                  <c:v>2.0884E-2</c:v>
                </c:pt>
                <c:pt idx="3756">
                  <c:v>2.0737999999999999E-2</c:v>
                </c:pt>
                <c:pt idx="3757">
                  <c:v>2.0593E-2</c:v>
                </c:pt>
                <c:pt idx="3758">
                  <c:v>2.0447E-2</c:v>
                </c:pt>
                <c:pt idx="3759">
                  <c:v>2.0299000000000001E-2</c:v>
                </c:pt>
                <c:pt idx="3760">
                  <c:v>2.0152E-2</c:v>
                </c:pt>
                <c:pt idx="3761">
                  <c:v>2.0004999999999998E-2</c:v>
                </c:pt>
                <c:pt idx="3762">
                  <c:v>1.9858000000000001E-2</c:v>
                </c:pt>
                <c:pt idx="3763">
                  <c:v>1.9713000000000001E-2</c:v>
                </c:pt>
                <c:pt idx="3764">
                  <c:v>1.9567999999999999E-2</c:v>
                </c:pt>
                <c:pt idx="3765">
                  <c:v>1.9424E-2</c:v>
                </c:pt>
                <c:pt idx="3766">
                  <c:v>1.9281E-2</c:v>
                </c:pt>
                <c:pt idx="3767">
                  <c:v>1.9137999999999999E-2</c:v>
                </c:pt>
                <c:pt idx="3768">
                  <c:v>1.8995000000000001E-2</c:v>
                </c:pt>
                <c:pt idx="3769">
                  <c:v>1.8853999999999999E-2</c:v>
                </c:pt>
                <c:pt idx="3770">
                  <c:v>1.8714000000000001E-2</c:v>
                </c:pt>
                <c:pt idx="3771">
                  <c:v>1.8575000000000001E-2</c:v>
                </c:pt>
                <c:pt idx="3772">
                  <c:v>1.8438E-2</c:v>
                </c:pt>
                <c:pt idx="3773">
                  <c:v>1.8301000000000001E-2</c:v>
                </c:pt>
                <c:pt idx="3774">
                  <c:v>1.8166000000000002E-2</c:v>
                </c:pt>
                <c:pt idx="3775">
                  <c:v>1.8030999999999998E-2</c:v>
                </c:pt>
                <c:pt idx="3776">
                  <c:v>1.7897E-2</c:v>
                </c:pt>
                <c:pt idx="3777">
                  <c:v>1.7763999999999999E-2</c:v>
                </c:pt>
                <c:pt idx="3778">
                  <c:v>1.763E-2</c:v>
                </c:pt>
                <c:pt idx="3779">
                  <c:v>1.7496999999999999E-2</c:v>
                </c:pt>
                <c:pt idx="3780">
                  <c:v>1.7364000000000001E-2</c:v>
                </c:pt>
                <c:pt idx="3781">
                  <c:v>1.7232000000000001E-2</c:v>
                </c:pt>
                <c:pt idx="3782">
                  <c:v>1.7101000000000002E-2</c:v>
                </c:pt>
                <c:pt idx="3783">
                  <c:v>1.6971E-2</c:v>
                </c:pt>
                <c:pt idx="3784">
                  <c:v>1.6843E-2</c:v>
                </c:pt>
                <c:pt idx="3785">
                  <c:v>1.6715000000000001E-2</c:v>
                </c:pt>
                <c:pt idx="3786">
                  <c:v>1.6587999999999999E-2</c:v>
                </c:pt>
                <c:pt idx="3787">
                  <c:v>1.6461E-2</c:v>
                </c:pt>
                <c:pt idx="3788">
                  <c:v>1.6334999999999999E-2</c:v>
                </c:pt>
                <c:pt idx="3789">
                  <c:v>1.6209000000000001E-2</c:v>
                </c:pt>
                <c:pt idx="3790">
                  <c:v>1.6084000000000001E-2</c:v>
                </c:pt>
                <c:pt idx="3791">
                  <c:v>1.5958E-2</c:v>
                </c:pt>
                <c:pt idx="3792">
                  <c:v>1.5833E-2</c:v>
                </c:pt>
                <c:pt idx="3793">
                  <c:v>1.5708E-2</c:v>
                </c:pt>
                <c:pt idx="3794">
                  <c:v>1.5583E-2</c:v>
                </c:pt>
                <c:pt idx="3795">
                  <c:v>1.5458E-2</c:v>
                </c:pt>
                <c:pt idx="3796">
                  <c:v>1.5332999999999999E-2</c:v>
                </c:pt>
                <c:pt idx="3797">
                  <c:v>1.5209E-2</c:v>
                </c:pt>
                <c:pt idx="3798">
                  <c:v>1.5084E-2</c:v>
                </c:pt>
                <c:pt idx="3799">
                  <c:v>1.4959999999999999E-2</c:v>
                </c:pt>
                <c:pt idx="3800">
                  <c:v>1.4834E-2</c:v>
                </c:pt>
                <c:pt idx="3801">
                  <c:v>1.4708000000000001E-2</c:v>
                </c:pt>
                <c:pt idx="3802">
                  <c:v>1.4581E-2</c:v>
                </c:pt>
                <c:pt idx="3803">
                  <c:v>1.4455000000000001E-2</c:v>
                </c:pt>
                <c:pt idx="3804">
                  <c:v>1.4328E-2</c:v>
                </c:pt>
                <c:pt idx="3805">
                  <c:v>1.4201999999999999E-2</c:v>
                </c:pt>
                <c:pt idx="3806">
                  <c:v>1.4076999999999999E-2</c:v>
                </c:pt>
                <c:pt idx="3807">
                  <c:v>1.3952000000000001E-2</c:v>
                </c:pt>
                <c:pt idx="3808">
                  <c:v>1.3828E-2</c:v>
                </c:pt>
                <c:pt idx="3809">
                  <c:v>1.3703999999999999E-2</c:v>
                </c:pt>
                <c:pt idx="3810">
                  <c:v>1.358E-2</c:v>
                </c:pt>
                <c:pt idx="3811">
                  <c:v>1.3455999999999999E-2</c:v>
                </c:pt>
                <c:pt idx="3812">
                  <c:v>1.3332999999999999E-2</c:v>
                </c:pt>
                <c:pt idx="3813">
                  <c:v>1.3209E-2</c:v>
                </c:pt>
                <c:pt idx="3814">
                  <c:v>1.3084999999999999E-2</c:v>
                </c:pt>
                <c:pt idx="3815">
                  <c:v>1.2961E-2</c:v>
                </c:pt>
                <c:pt idx="3816">
                  <c:v>1.2836999999999999E-2</c:v>
                </c:pt>
                <c:pt idx="3817">
                  <c:v>1.2711999999999999E-2</c:v>
                </c:pt>
                <c:pt idx="3818">
                  <c:v>1.2586999999999999E-2</c:v>
                </c:pt>
                <c:pt idx="3819">
                  <c:v>1.2462000000000001E-2</c:v>
                </c:pt>
                <c:pt idx="3820">
                  <c:v>1.2337000000000001E-2</c:v>
                </c:pt>
                <c:pt idx="3821">
                  <c:v>1.2212000000000001E-2</c:v>
                </c:pt>
                <c:pt idx="3822">
                  <c:v>1.2089000000000001E-2</c:v>
                </c:pt>
                <c:pt idx="3823">
                  <c:v>1.1967E-2</c:v>
                </c:pt>
                <c:pt idx="3824">
                  <c:v>1.1846000000000001E-2</c:v>
                </c:pt>
                <c:pt idx="3825">
                  <c:v>1.1726E-2</c:v>
                </c:pt>
                <c:pt idx="3826">
                  <c:v>1.1608E-2</c:v>
                </c:pt>
                <c:pt idx="3827">
                  <c:v>1.149E-2</c:v>
                </c:pt>
                <c:pt idx="3828">
                  <c:v>1.1372999999999999E-2</c:v>
                </c:pt>
                <c:pt idx="3829">
                  <c:v>1.1257E-2</c:v>
                </c:pt>
                <c:pt idx="3830">
                  <c:v>1.1141E-2</c:v>
                </c:pt>
                <c:pt idx="3831">
                  <c:v>1.1025999999999999E-2</c:v>
                </c:pt>
                <c:pt idx="3832">
                  <c:v>1.0911000000000001E-2</c:v>
                </c:pt>
                <c:pt idx="3833">
                  <c:v>1.0796999999999999E-2</c:v>
                </c:pt>
                <c:pt idx="3834">
                  <c:v>1.0684000000000001E-2</c:v>
                </c:pt>
                <c:pt idx="3835">
                  <c:v>1.0571000000000001E-2</c:v>
                </c:pt>
                <c:pt idx="3836">
                  <c:v>1.0459E-2</c:v>
                </c:pt>
                <c:pt idx="3837">
                  <c:v>1.0348E-2</c:v>
                </c:pt>
                <c:pt idx="3838">
                  <c:v>1.0237E-2</c:v>
                </c:pt>
                <c:pt idx="3839">
                  <c:v>1.0126E-2</c:v>
                </c:pt>
                <c:pt idx="3840">
                  <c:v>1.0017E-2</c:v>
                </c:pt>
                <c:pt idx="3841">
                  <c:v>9.9071999999999997E-3</c:v>
                </c:pt>
                <c:pt idx="3842">
                  <c:v>9.7982E-3</c:v>
                </c:pt>
                <c:pt idx="3843">
                  <c:v>9.6894000000000008E-3</c:v>
                </c:pt>
                <c:pt idx="3844">
                  <c:v>9.5805999999999999E-3</c:v>
                </c:pt>
                <c:pt idx="3845">
                  <c:v>9.4721000000000007E-3</c:v>
                </c:pt>
                <c:pt idx="3846">
                  <c:v>9.3638999999999997E-3</c:v>
                </c:pt>
                <c:pt idx="3847">
                  <c:v>9.2566000000000002E-3</c:v>
                </c:pt>
                <c:pt idx="3848">
                  <c:v>9.1503999999999995E-3</c:v>
                </c:pt>
                <c:pt idx="3849">
                  <c:v>9.0456000000000009E-3</c:v>
                </c:pt>
                <c:pt idx="3850">
                  <c:v>8.9420000000000003E-3</c:v>
                </c:pt>
                <c:pt idx="3851">
                  <c:v>8.8397000000000007E-3</c:v>
                </c:pt>
                <c:pt idx="3852">
                  <c:v>8.7384999999999997E-3</c:v>
                </c:pt>
                <c:pt idx="3853">
                  <c:v>8.6385000000000003E-3</c:v>
                </c:pt>
                <c:pt idx="3854">
                  <c:v>8.5395000000000002E-3</c:v>
                </c:pt>
                <c:pt idx="3855">
                  <c:v>8.4413000000000005E-3</c:v>
                </c:pt>
                <c:pt idx="3856">
                  <c:v>8.3438999999999996E-3</c:v>
                </c:pt>
                <c:pt idx="3857">
                  <c:v>8.2474999999999996E-3</c:v>
                </c:pt>
                <c:pt idx="3858">
                  <c:v>8.1516999999999996E-3</c:v>
                </c:pt>
                <c:pt idx="3859">
                  <c:v>8.0564999999999994E-3</c:v>
                </c:pt>
                <c:pt idx="3860">
                  <c:v>7.9620000000000003E-3</c:v>
                </c:pt>
                <c:pt idx="3861">
                  <c:v>7.8682000000000005E-3</c:v>
                </c:pt>
                <c:pt idx="3862">
                  <c:v>7.7751000000000001E-3</c:v>
                </c:pt>
                <c:pt idx="3863">
                  <c:v>7.6826000000000004E-3</c:v>
                </c:pt>
                <c:pt idx="3864">
                  <c:v>7.5903000000000003E-3</c:v>
                </c:pt>
                <c:pt idx="3865">
                  <c:v>7.4983000000000003E-3</c:v>
                </c:pt>
                <c:pt idx="3866">
                  <c:v>7.4069000000000001E-3</c:v>
                </c:pt>
                <c:pt idx="3867">
                  <c:v>7.3162000000000001E-3</c:v>
                </c:pt>
                <c:pt idx="3868">
                  <c:v>7.2262000000000003E-3</c:v>
                </c:pt>
                <c:pt idx="3869">
                  <c:v>7.1371000000000004E-3</c:v>
                </c:pt>
                <c:pt idx="3870">
                  <c:v>7.0489999999999997E-3</c:v>
                </c:pt>
                <c:pt idx="3871">
                  <c:v>6.9619E-3</c:v>
                </c:pt>
                <c:pt idx="3872">
                  <c:v>6.8757000000000002E-3</c:v>
                </c:pt>
                <c:pt idx="3873">
                  <c:v>6.7904999999999997E-3</c:v>
                </c:pt>
                <c:pt idx="3874">
                  <c:v>6.7064999999999998E-3</c:v>
                </c:pt>
                <c:pt idx="3875">
                  <c:v>6.6241E-3</c:v>
                </c:pt>
                <c:pt idx="3876">
                  <c:v>6.5431999999999999E-3</c:v>
                </c:pt>
                <c:pt idx="3877">
                  <c:v>6.4637999999999996E-3</c:v>
                </c:pt>
                <c:pt idx="3878">
                  <c:v>6.3857000000000002E-3</c:v>
                </c:pt>
                <c:pt idx="3879">
                  <c:v>6.3090000000000004E-3</c:v>
                </c:pt>
                <c:pt idx="3880">
                  <c:v>6.2335000000000003E-3</c:v>
                </c:pt>
                <c:pt idx="3881">
                  <c:v>6.1590999999999998E-3</c:v>
                </c:pt>
                <c:pt idx="3882">
                  <c:v>6.0854999999999998E-3</c:v>
                </c:pt>
                <c:pt idx="3883">
                  <c:v>6.0124999999999996E-3</c:v>
                </c:pt>
                <c:pt idx="3884">
                  <c:v>5.9401000000000002E-3</c:v>
                </c:pt>
                <c:pt idx="3885">
                  <c:v>5.8681999999999996E-3</c:v>
                </c:pt>
                <c:pt idx="3886">
                  <c:v>5.7971000000000003E-3</c:v>
                </c:pt>
                <c:pt idx="3887">
                  <c:v>5.7267000000000004E-3</c:v>
                </c:pt>
                <c:pt idx="3888">
                  <c:v>5.6571E-3</c:v>
                </c:pt>
                <c:pt idx="3889">
                  <c:v>5.5881999999999998E-3</c:v>
                </c:pt>
                <c:pt idx="3890">
                  <c:v>5.5202000000000003E-3</c:v>
                </c:pt>
                <c:pt idx="3891">
                  <c:v>5.4530000000000004E-3</c:v>
                </c:pt>
                <c:pt idx="3892">
                  <c:v>5.3867000000000003E-3</c:v>
                </c:pt>
                <c:pt idx="3893">
                  <c:v>5.3211999999999999E-3</c:v>
                </c:pt>
                <c:pt idx="3894">
                  <c:v>5.2564999999999999E-3</c:v>
                </c:pt>
                <c:pt idx="3895">
                  <c:v>5.1926000000000003E-3</c:v>
                </c:pt>
                <c:pt idx="3896">
                  <c:v>5.1295000000000004E-3</c:v>
                </c:pt>
                <c:pt idx="3897">
                  <c:v>5.0673000000000003E-3</c:v>
                </c:pt>
                <c:pt idx="3898">
                  <c:v>5.0058000000000004E-3</c:v>
                </c:pt>
                <c:pt idx="3899">
                  <c:v>4.9449999999999997E-3</c:v>
                </c:pt>
                <c:pt idx="3900">
                  <c:v>4.8845E-3</c:v>
                </c:pt>
                <c:pt idx="3901">
                  <c:v>4.8244000000000004E-3</c:v>
                </c:pt>
                <c:pt idx="3902">
                  <c:v>4.7648999999999999E-3</c:v>
                </c:pt>
                <c:pt idx="3903">
                  <c:v>4.7060000000000001E-3</c:v>
                </c:pt>
                <c:pt idx="3904">
                  <c:v>4.6477999999999997E-3</c:v>
                </c:pt>
                <c:pt idx="3905">
                  <c:v>4.5905E-3</c:v>
                </c:pt>
                <c:pt idx="3906">
                  <c:v>4.5341000000000001E-3</c:v>
                </c:pt>
                <c:pt idx="3907">
                  <c:v>4.4786000000000001E-3</c:v>
                </c:pt>
                <c:pt idx="3908">
                  <c:v>4.424E-3</c:v>
                </c:pt>
                <c:pt idx="3909">
                  <c:v>4.3705999999999997E-3</c:v>
                </c:pt>
                <c:pt idx="3910">
                  <c:v>4.3184E-3</c:v>
                </c:pt>
                <c:pt idx="3911">
                  <c:v>4.2674999999999996E-3</c:v>
                </c:pt>
                <c:pt idx="3912">
                  <c:v>4.2179000000000001E-3</c:v>
                </c:pt>
                <c:pt idx="3913">
                  <c:v>4.1694999999999996E-3</c:v>
                </c:pt>
                <c:pt idx="3914">
                  <c:v>4.1222999999999997E-3</c:v>
                </c:pt>
                <c:pt idx="3915">
                  <c:v>4.0762000000000003E-3</c:v>
                </c:pt>
                <c:pt idx="3916">
                  <c:v>4.0311000000000001E-3</c:v>
                </c:pt>
                <c:pt idx="3917">
                  <c:v>3.9867000000000001E-3</c:v>
                </c:pt>
                <c:pt idx="3918">
                  <c:v>3.9432E-3</c:v>
                </c:pt>
                <c:pt idx="3919">
                  <c:v>3.9003000000000002E-3</c:v>
                </c:pt>
                <c:pt idx="3920">
                  <c:v>3.8582E-3</c:v>
                </c:pt>
                <c:pt idx="3921">
                  <c:v>3.8168E-3</c:v>
                </c:pt>
                <c:pt idx="3922">
                  <c:v>3.7759E-3</c:v>
                </c:pt>
                <c:pt idx="3923">
                  <c:v>3.7356999999999998E-3</c:v>
                </c:pt>
                <c:pt idx="3924">
                  <c:v>3.6960999999999999E-3</c:v>
                </c:pt>
                <c:pt idx="3925">
                  <c:v>3.6570999999999999E-3</c:v>
                </c:pt>
                <c:pt idx="3926">
                  <c:v>3.6189E-3</c:v>
                </c:pt>
                <c:pt idx="3927">
                  <c:v>3.5812000000000001E-3</c:v>
                </c:pt>
                <c:pt idx="3928">
                  <c:v>3.5442E-3</c:v>
                </c:pt>
                <c:pt idx="3929">
                  <c:v>3.5076E-3</c:v>
                </c:pt>
                <c:pt idx="3930">
                  <c:v>3.4716E-3</c:v>
                </c:pt>
                <c:pt idx="3931">
                  <c:v>3.4359E-3</c:v>
                </c:pt>
                <c:pt idx="3932">
                  <c:v>3.4006000000000002E-3</c:v>
                </c:pt>
                <c:pt idx="3933">
                  <c:v>3.3657000000000001E-3</c:v>
                </c:pt>
                <c:pt idx="3934">
                  <c:v>3.3311999999999999E-3</c:v>
                </c:pt>
                <c:pt idx="3935">
                  <c:v>3.297E-3</c:v>
                </c:pt>
                <c:pt idx="3936">
                  <c:v>3.2632E-3</c:v>
                </c:pt>
                <c:pt idx="3937">
                  <c:v>3.2299E-3</c:v>
                </c:pt>
                <c:pt idx="3938">
                  <c:v>3.1970000000000002E-3</c:v>
                </c:pt>
                <c:pt idx="3939">
                  <c:v>3.1646999999999999E-3</c:v>
                </c:pt>
                <c:pt idx="3940">
                  <c:v>3.1329999999999999E-3</c:v>
                </c:pt>
                <c:pt idx="3941">
                  <c:v>3.1018999999999999E-3</c:v>
                </c:pt>
                <c:pt idx="3942">
                  <c:v>3.0714000000000002E-3</c:v>
                </c:pt>
                <c:pt idx="3943">
                  <c:v>3.0414000000000001E-3</c:v>
                </c:pt>
                <c:pt idx="3944">
                  <c:v>3.0117999999999998E-3</c:v>
                </c:pt>
                <c:pt idx="3945">
                  <c:v>2.9827999999999999E-3</c:v>
                </c:pt>
                <c:pt idx="3946">
                  <c:v>2.9543E-3</c:v>
                </c:pt>
                <c:pt idx="3947">
                  <c:v>2.9263000000000002E-3</c:v>
                </c:pt>
                <c:pt idx="3948">
                  <c:v>2.8988E-3</c:v>
                </c:pt>
                <c:pt idx="3949">
                  <c:v>2.8717E-3</c:v>
                </c:pt>
                <c:pt idx="3950">
                  <c:v>2.8451000000000001E-3</c:v>
                </c:pt>
                <c:pt idx="3951">
                  <c:v>2.8189000000000001E-3</c:v>
                </c:pt>
                <c:pt idx="3952">
                  <c:v>2.7929999999999999E-3</c:v>
                </c:pt>
                <c:pt idx="3953">
                  <c:v>2.7674000000000002E-3</c:v>
                </c:pt>
                <c:pt idx="3954">
                  <c:v>2.7422000000000002E-3</c:v>
                </c:pt>
                <c:pt idx="3955">
                  <c:v>2.7173000000000002E-3</c:v>
                </c:pt>
                <c:pt idx="3956">
                  <c:v>2.6928E-3</c:v>
                </c:pt>
                <c:pt idx="3957">
                  <c:v>2.6687E-3</c:v>
                </c:pt>
                <c:pt idx="3958">
                  <c:v>2.6451000000000001E-3</c:v>
                </c:pt>
                <c:pt idx="3959">
                  <c:v>2.6218000000000001E-3</c:v>
                </c:pt>
                <c:pt idx="3960">
                  <c:v>2.5988999999999999E-3</c:v>
                </c:pt>
                <c:pt idx="3961">
                  <c:v>2.5763000000000001E-3</c:v>
                </c:pt>
                <c:pt idx="3962">
                  <c:v>2.5539999999999998E-3</c:v>
                </c:pt>
                <c:pt idx="3963">
                  <c:v>2.5322000000000001E-3</c:v>
                </c:pt>
                <c:pt idx="3964">
                  <c:v>2.5108000000000001E-3</c:v>
                </c:pt>
                <c:pt idx="3965">
                  <c:v>2.4897999999999999E-3</c:v>
                </c:pt>
                <c:pt idx="3966">
                  <c:v>2.4694000000000001E-3</c:v>
                </c:pt>
                <c:pt idx="3967">
                  <c:v>2.4494E-3</c:v>
                </c:pt>
                <c:pt idx="3968">
                  <c:v>2.4298000000000002E-3</c:v>
                </c:pt>
                <c:pt idx="3969">
                  <c:v>2.4106000000000002E-3</c:v>
                </c:pt>
                <c:pt idx="3970">
                  <c:v>2.3917000000000001E-3</c:v>
                </c:pt>
                <c:pt idx="3971">
                  <c:v>2.3733000000000001E-3</c:v>
                </c:pt>
                <c:pt idx="3972">
                  <c:v>2.3552E-3</c:v>
                </c:pt>
                <c:pt idx="3973">
                  <c:v>2.3373999999999999E-3</c:v>
                </c:pt>
                <c:pt idx="3974">
                  <c:v>2.32E-3</c:v>
                </c:pt>
                <c:pt idx="3975">
                  <c:v>2.3029000000000001E-3</c:v>
                </c:pt>
                <c:pt idx="3976">
                  <c:v>2.2859999999999998E-3</c:v>
                </c:pt>
                <c:pt idx="3977">
                  <c:v>2.2694E-3</c:v>
                </c:pt>
                <c:pt idx="3978">
                  <c:v>2.2529E-3</c:v>
                </c:pt>
                <c:pt idx="3979">
                  <c:v>2.2366999999999999E-3</c:v>
                </c:pt>
                <c:pt idx="3980">
                  <c:v>2.2206999999999999E-3</c:v>
                </c:pt>
                <c:pt idx="3981">
                  <c:v>2.2049999999999999E-3</c:v>
                </c:pt>
                <c:pt idx="3982">
                  <c:v>2.1897000000000002E-3</c:v>
                </c:pt>
                <c:pt idx="3983">
                  <c:v>2.1746999999999999E-3</c:v>
                </c:pt>
                <c:pt idx="3984">
                  <c:v>4.385E-2</c:v>
                </c:pt>
                <c:pt idx="3985">
                  <c:v>6.1039000000000003E-2</c:v>
                </c:pt>
                <c:pt idx="3986">
                  <c:v>6.3358999999999999E-2</c:v>
                </c:pt>
                <c:pt idx="3987">
                  <c:v>6.2954999999999997E-2</c:v>
                </c:pt>
                <c:pt idx="3988">
                  <c:v>6.2557000000000001E-2</c:v>
                </c:pt>
                <c:pt idx="3989">
                  <c:v>6.2165999999999999E-2</c:v>
                </c:pt>
                <c:pt idx="3990">
                  <c:v>6.5452999999999997E-2</c:v>
                </c:pt>
                <c:pt idx="3991">
                  <c:v>7.5297000000000003E-2</c:v>
                </c:pt>
                <c:pt idx="3992">
                  <c:v>7.4836E-2</c:v>
                </c:pt>
                <c:pt idx="3993">
                  <c:v>7.4381000000000003E-2</c:v>
                </c:pt>
                <c:pt idx="3994">
                  <c:v>7.3930999999999997E-2</c:v>
                </c:pt>
                <c:pt idx="3995">
                  <c:v>7.3485999999999996E-2</c:v>
                </c:pt>
                <c:pt idx="3996">
                  <c:v>7.3046E-2</c:v>
                </c:pt>
                <c:pt idx="3997">
                  <c:v>7.2609000000000007E-2</c:v>
                </c:pt>
                <c:pt idx="3998">
                  <c:v>7.2177000000000005E-2</c:v>
                </c:pt>
                <c:pt idx="3999">
                  <c:v>7.1749999999999994E-2</c:v>
                </c:pt>
                <c:pt idx="4000">
                  <c:v>7.1329000000000004E-2</c:v>
                </c:pt>
                <c:pt idx="4001">
                  <c:v>7.0914000000000005E-2</c:v>
                </c:pt>
                <c:pt idx="4002">
                  <c:v>7.0505999999999999E-2</c:v>
                </c:pt>
                <c:pt idx="4003">
                  <c:v>0.13245999999999999</c:v>
                </c:pt>
                <c:pt idx="4004">
                  <c:v>0.22711999999999999</c:v>
                </c:pt>
                <c:pt idx="4005">
                  <c:v>0.26479999999999998</c:v>
                </c:pt>
                <c:pt idx="4006">
                  <c:v>0.26325999999999999</c:v>
                </c:pt>
                <c:pt idx="4007">
                  <c:v>0.26173999999999997</c:v>
                </c:pt>
                <c:pt idx="4008">
                  <c:v>0.26024999999999998</c:v>
                </c:pt>
                <c:pt idx="4009">
                  <c:v>0.25877</c:v>
                </c:pt>
                <c:pt idx="4010">
                  <c:v>0.25729999999999997</c:v>
                </c:pt>
                <c:pt idx="4011">
                  <c:v>0.25585000000000002</c:v>
                </c:pt>
                <c:pt idx="4012">
                  <c:v>0.25441999999999998</c:v>
                </c:pt>
                <c:pt idx="4013">
                  <c:v>0.253</c:v>
                </c:pt>
                <c:pt idx="4014">
                  <c:v>0.25159999999999999</c:v>
                </c:pt>
                <c:pt idx="4015">
                  <c:v>0.25022</c:v>
                </c:pt>
                <c:pt idx="4016">
                  <c:v>0.24884999999999999</c:v>
                </c:pt>
              </c:numCache>
            </c:numRef>
          </c:yVal>
          <c:smooth val="1"/>
          <c:extLst>
            <c:ext xmlns:c16="http://schemas.microsoft.com/office/drawing/2014/chart" uri="{C3380CC4-5D6E-409C-BE32-E72D297353CC}">
              <c16:uniqueId val="{00000001-64C7-4E97-9BB0-1AA2CE200F81}"/>
            </c:ext>
          </c:extLst>
        </c:ser>
        <c:dLbls>
          <c:showLegendKey val="0"/>
          <c:showVal val="0"/>
          <c:showCatName val="0"/>
          <c:showSerName val="0"/>
          <c:showPercent val="0"/>
          <c:showBubbleSize val="0"/>
        </c:dLbls>
        <c:axId val="1594004943"/>
        <c:axId val="1590134111"/>
      </c:scatterChart>
      <c:valAx>
        <c:axId val="1594004943"/>
        <c:scaling>
          <c:orientation val="minMax"/>
          <c:max val="42700"/>
          <c:min val="3871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dirty="0"/>
                  <a:t>Time (day)</a:t>
                </a:r>
              </a:p>
            </c:rich>
          </c:tx>
          <c:layout>
            <c:manualLayout>
              <c:xMode val="edge"/>
              <c:yMode val="edge"/>
              <c:x val="0.91697970767116888"/>
              <c:y val="0.878264996906218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0134111"/>
        <c:crosses val="autoZero"/>
        <c:crossBetween val="midCat"/>
      </c:valAx>
      <c:valAx>
        <c:axId val="159013411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a:t>Concentration (ppb)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4004943"/>
        <c:crosses val="autoZero"/>
        <c:crossBetween val="midCat"/>
      </c:valAx>
      <c:spPr>
        <a:solidFill>
          <a:schemeClr val="lt1"/>
        </a:solidFill>
        <a:ln>
          <a:noFill/>
        </a:ln>
        <a:effectLst/>
      </c:spPr>
    </c:plotArea>
    <c:legend>
      <c:legendPos val="r"/>
      <c:layout>
        <c:manualLayout>
          <c:xMode val="edge"/>
          <c:yMode val="edge"/>
          <c:x val="6.6362113452398203E-2"/>
          <c:y val="7.8303074213730048E-2"/>
          <c:w val="0.20714605607641026"/>
          <c:h val="0.394322250368873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no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8D068-7093-417F-971D-16B7B7FA38D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DB7E08B4-1BBB-4EA4-B3CB-5DBB351CA6FE}">
      <dgm:prSet phldrT="[Texto]" custT="1"/>
      <dgm:spPr>
        <a:xfrm>
          <a:off x="374295" y="246992"/>
          <a:ext cx="8603379" cy="494302"/>
        </a:xfrm>
        <a:prstGeom prst="rect">
          <a:avLst/>
        </a:prstGeom>
        <a:solidFill>
          <a:srgbClr val="002060"/>
        </a:solidFill>
        <a:ln w="25400" cap="flat" cmpd="sng" algn="ctr">
          <a:solidFill>
            <a:srgbClr val="FFFFFF">
              <a:hueOff val="0"/>
              <a:satOff val="0"/>
              <a:lumOff val="0"/>
              <a:alphaOff val="0"/>
            </a:srgbClr>
          </a:solidFill>
          <a:prstDash val="solid"/>
        </a:ln>
        <a:effectLst/>
      </dgm:spPr>
      <dgm:t>
        <a:bodyPr/>
        <a:lstStyle/>
        <a:p>
          <a:pPr>
            <a:buNone/>
          </a:pPr>
          <a:endParaRPr lang="en-GB" altLang="en-US" sz="1400" dirty="0">
            <a:solidFill>
              <a:srgbClr val="FFFFFF"/>
            </a:solidFill>
            <a:latin typeface="Arial"/>
            <a:ea typeface="+mn-ea"/>
            <a:cs typeface="+mn-cs"/>
          </a:endParaRPr>
        </a:p>
        <a:p>
          <a:pPr>
            <a:buNone/>
          </a:pPr>
          <a:r>
            <a:rPr lang="en-GB" altLang="en-US" sz="1400" dirty="0">
              <a:solidFill>
                <a:srgbClr val="FFFFFF"/>
              </a:solidFill>
              <a:latin typeface="Arial"/>
              <a:ea typeface="+mn-ea"/>
              <a:cs typeface="+mn-cs"/>
            </a:rPr>
            <a:t>The daily and maximum concentrations of the pesticide chlorpyrifos have been estimated in an groundwater mass of Valencia Region</a:t>
          </a:r>
          <a:endParaRPr lang="es-ES" altLang="en-US" sz="1400" dirty="0">
            <a:solidFill>
              <a:srgbClr val="FFFFFF"/>
            </a:solidFill>
            <a:latin typeface="Arial"/>
            <a:ea typeface="+mn-ea"/>
            <a:cs typeface="+mn-cs"/>
          </a:endParaRPr>
        </a:p>
        <a:p>
          <a:pPr>
            <a:buNone/>
          </a:pPr>
          <a:endParaRPr lang="es-ES" altLang="en-US" sz="1400" dirty="0">
            <a:solidFill>
              <a:srgbClr val="FFFFFF"/>
            </a:solidFill>
            <a:latin typeface="Arial"/>
            <a:ea typeface="+mn-ea"/>
            <a:cs typeface="+mn-cs"/>
          </a:endParaRPr>
        </a:p>
      </dgm:t>
    </dgm:pt>
    <dgm:pt modelId="{7EFB2221-DE15-449B-A4BA-ADD38C1834FC}" type="parTrans" cxnId="{0A5992BD-E1B0-4486-A5A7-E0EE46EEFF12}">
      <dgm:prSet/>
      <dgm:spPr/>
      <dgm:t>
        <a:bodyPr/>
        <a:lstStyle/>
        <a:p>
          <a:endParaRPr lang="es-ES"/>
        </a:p>
      </dgm:t>
    </dgm:pt>
    <dgm:pt modelId="{23E1C25F-9C3B-4B76-96FC-9DF04E204433}" type="sibTrans" cxnId="{0A5992BD-E1B0-4486-A5A7-E0EE46EEFF12}">
      <dgm:prSet/>
      <dgm:spPr>
        <a:xfrm>
          <a:off x="-4468925" y="-685342"/>
          <a:ext cx="5323837" cy="5323837"/>
        </a:xfrm>
        <a:prstGeom prst="blockArc">
          <a:avLst>
            <a:gd name="adj1" fmla="val 18900000"/>
            <a:gd name="adj2" fmla="val 2700000"/>
            <a:gd name="adj3" fmla="val 406"/>
          </a:avLst>
        </a:prstGeom>
        <a:noFill/>
        <a:ln w="25400" cap="flat" cmpd="sng" algn="ctr">
          <a:solidFill>
            <a:srgbClr val="212121">
              <a:hueOff val="0"/>
              <a:satOff val="0"/>
              <a:lumOff val="0"/>
              <a:alphaOff val="0"/>
            </a:srgbClr>
          </a:solidFill>
          <a:prstDash val="solid"/>
        </a:ln>
        <a:effectLst/>
      </dgm:spPr>
      <dgm:t>
        <a:bodyPr/>
        <a:lstStyle/>
        <a:p>
          <a:endParaRPr lang="es-ES"/>
        </a:p>
      </dgm:t>
    </dgm:pt>
    <dgm:pt modelId="{957A6FDF-FEA8-40A5-A16D-97BC247A4583}">
      <dgm:prSet phldrT="[Texto]" custT="1">
        <dgm:style>
          <a:lnRef idx="2">
            <a:schemeClr val="accent6">
              <a:shade val="50000"/>
            </a:schemeClr>
          </a:lnRef>
          <a:fillRef idx="1">
            <a:schemeClr val="accent6"/>
          </a:fillRef>
          <a:effectRef idx="0">
            <a:schemeClr val="accent6"/>
          </a:effectRef>
          <a:fontRef idx="minor">
            <a:schemeClr val="lt1"/>
          </a:fontRef>
        </dgm:style>
      </dgm:prSet>
      <dgm:spPr>
        <a:xfrm>
          <a:off x="837209" y="1729425"/>
          <a:ext cx="8140465" cy="494302"/>
        </a:xfrm>
        <a:prstGeom prst="rect">
          <a:avLst/>
        </a:prstGeom>
        <a:solidFill>
          <a:srgbClr val="EEFF41"/>
        </a:solidFill>
        <a:ln w="25400" cap="flat" cmpd="sng" algn="ctr">
          <a:solidFill>
            <a:srgbClr val="EEFF41">
              <a:shade val="50000"/>
            </a:srgbClr>
          </a:solidFill>
          <a:prstDash val="solid"/>
        </a:ln>
        <a:effectLst/>
      </dgm:spPr>
      <dgm:t>
        <a:bodyPr/>
        <a:lstStyle/>
        <a:p>
          <a:pPr>
            <a:buNone/>
          </a:pPr>
          <a:r>
            <a:rPr lang="en-GB" sz="1400" kern="1200" dirty="0">
              <a:solidFill>
                <a:srgbClr val="000000"/>
              </a:solidFill>
              <a:latin typeface="Arial"/>
              <a:ea typeface="+mn-ea"/>
              <a:cs typeface="+mn-cs"/>
            </a:rPr>
            <a:t>The sensitivity analysis show a proportionality between the application dose and the concentrations.</a:t>
          </a:r>
          <a:endParaRPr lang="es-ES" sz="1400" kern="1200" dirty="0">
            <a:solidFill>
              <a:srgbClr val="000000"/>
            </a:solidFill>
            <a:latin typeface="Arial"/>
            <a:ea typeface="+mn-ea"/>
            <a:cs typeface="+mn-cs"/>
          </a:endParaRPr>
        </a:p>
      </dgm:t>
    </dgm:pt>
    <dgm:pt modelId="{7C420B1F-15A0-4868-8F6C-24854D19C2CE}" type="parTrans" cxnId="{BC882510-956E-43BA-A53B-682708BF7558}">
      <dgm:prSet/>
      <dgm:spPr/>
      <dgm:t>
        <a:bodyPr/>
        <a:lstStyle/>
        <a:p>
          <a:endParaRPr lang="es-ES"/>
        </a:p>
      </dgm:t>
    </dgm:pt>
    <dgm:pt modelId="{9ACF8FED-446E-42E2-BF3D-6A4C86AF4EAA}" type="sibTrans" cxnId="{BC882510-956E-43BA-A53B-682708BF7558}">
      <dgm:prSet/>
      <dgm:spPr/>
      <dgm:t>
        <a:bodyPr/>
        <a:lstStyle/>
        <a:p>
          <a:endParaRPr lang="es-ES"/>
        </a:p>
      </dgm:t>
    </dgm:pt>
    <dgm:pt modelId="{02978BBE-DCB8-4985-9AA7-9EC5275A54C8}">
      <dgm:prSet phldrT="[Texto]" custT="1">
        <dgm:style>
          <a:lnRef idx="2">
            <a:schemeClr val="accent5">
              <a:shade val="50000"/>
            </a:schemeClr>
          </a:lnRef>
          <a:fillRef idx="1">
            <a:schemeClr val="accent5"/>
          </a:fillRef>
          <a:effectRef idx="0">
            <a:schemeClr val="accent5"/>
          </a:effectRef>
          <a:fontRef idx="minor">
            <a:schemeClr val="lt1"/>
          </a:fontRef>
        </dgm:style>
      </dgm:prSet>
      <dgm:spPr>
        <a:xfrm>
          <a:off x="374295" y="3211857"/>
          <a:ext cx="8603379" cy="494302"/>
        </a:xfrm>
        <a:prstGeom prst="rect">
          <a:avLst/>
        </a:prstGeom>
        <a:solidFill>
          <a:srgbClr val="0097A7"/>
        </a:solidFill>
        <a:ln w="25400" cap="flat" cmpd="sng" algn="ctr">
          <a:solidFill>
            <a:srgbClr val="0097A7">
              <a:shade val="50000"/>
            </a:srgbClr>
          </a:solidFill>
          <a:prstDash val="solid"/>
        </a:ln>
        <a:effectLst/>
      </dgm:spPr>
      <dgm:t>
        <a:bodyPr/>
        <a:lstStyle/>
        <a:p>
          <a:pPr>
            <a:buNone/>
          </a:pPr>
          <a:r>
            <a:rPr lang="en-GB" sz="1400" dirty="0">
              <a:solidFill>
                <a:srgbClr val="FFFFFF"/>
              </a:solidFill>
              <a:latin typeface="Arial"/>
              <a:ea typeface="+mn-ea"/>
              <a:cs typeface="+mn-cs"/>
            </a:rPr>
            <a:t>Modelling application on heavy rainfall day on has a multi-fold impact on groundwater concentrations of low persistence compounds compared to persistent compounds.</a:t>
          </a:r>
          <a:endParaRPr lang="es-ES" sz="1400" dirty="0">
            <a:solidFill>
              <a:srgbClr val="FFFFFF"/>
            </a:solidFill>
            <a:latin typeface="Arial"/>
            <a:ea typeface="+mn-ea"/>
            <a:cs typeface="+mn-cs"/>
          </a:endParaRPr>
        </a:p>
      </dgm:t>
    </dgm:pt>
    <dgm:pt modelId="{6411B5D4-83D7-45D2-8620-0527FA3616BF}" type="parTrans" cxnId="{3EF3C52D-4D54-44E4-A3B4-E132007F8B8B}">
      <dgm:prSet/>
      <dgm:spPr/>
      <dgm:t>
        <a:bodyPr/>
        <a:lstStyle/>
        <a:p>
          <a:endParaRPr lang="es-ES"/>
        </a:p>
      </dgm:t>
    </dgm:pt>
    <dgm:pt modelId="{C506EDC5-2673-4F79-9B51-CB64F0095C0E}" type="sibTrans" cxnId="{3EF3C52D-4D54-44E4-A3B4-E132007F8B8B}">
      <dgm:prSet/>
      <dgm:spPr/>
      <dgm:t>
        <a:bodyPr/>
        <a:lstStyle/>
        <a:p>
          <a:endParaRPr lang="es-ES"/>
        </a:p>
      </dgm:t>
    </dgm:pt>
    <dgm:pt modelId="{79EB7759-B1AC-46AB-8A56-1C6A9849B635}">
      <dgm:prSet custT="1">
        <dgm:style>
          <a:lnRef idx="2">
            <a:schemeClr val="accent5"/>
          </a:lnRef>
          <a:fillRef idx="1">
            <a:schemeClr val="lt1"/>
          </a:fillRef>
          <a:effectRef idx="0">
            <a:schemeClr val="accent5"/>
          </a:effectRef>
          <a:fontRef idx="minor">
            <a:schemeClr val="dk1"/>
          </a:fontRef>
        </dgm:style>
      </dgm:prSet>
      <dgm:spPr>
        <a:xfrm>
          <a:off x="728497" y="872379"/>
          <a:ext cx="8249177" cy="725961"/>
        </a:xfrm>
        <a:prstGeom prst="rect">
          <a:avLst/>
        </a:prstGeom>
        <a:solidFill>
          <a:srgbClr val="FFFFFF"/>
        </a:solidFill>
        <a:ln w="25400" cap="flat" cmpd="sng" algn="ctr">
          <a:solidFill>
            <a:srgbClr val="0097A7"/>
          </a:solidFill>
          <a:prstDash val="solid"/>
        </a:ln>
        <a:effectLst/>
      </dgm:spPr>
      <dgm:t>
        <a:bodyPr/>
        <a:lstStyle/>
        <a:p>
          <a:pPr>
            <a:buNone/>
          </a:pPr>
          <a:r>
            <a:rPr lang="en-GB" sz="1400" dirty="0">
              <a:solidFill>
                <a:srgbClr val="000000"/>
              </a:solidFill>
              <a:latin typeface="Arial"/>
              <a:ea typeface="+mn-ea"/>
              <a:cs typeface="+mn-cs"/>
            </a:rPr>
            <a:t>Of the 6 cases, the degradation factor profile on depth = 0-1 m down to GW is the most sensitive. This approach may be appropriate but given the high sensitivity on model predictions further investigation may be performed to demontrate whether the result are not extremely conservative for some chemicals. </a:t>
          </a:r>
          <a:endParaRPr lang="es-ES" sz="1400" dirty="0">
            <a:solidFill>
              <a:srgbClr val="000000"/>
            </a:solidFill>
            <a:latin typeface="Arial"/>
            <a:ea typeface="+mn-ea"/>
            <a:cs typeface="+mn-cs"/>
          </a:endParaRPr>
        </a:p>
      </dgm:t>
    </dgm:pt>
    <dgm:pt modelId="{FC12D52C-2778-4DC1-BDB4-3824FB773C64}" type="parTrans" cxnId="{19F199BE-F016-4AEF-8D04-C20545F904E1}">
      <dgm:prSet/>
      <dgm:spPr/>
      <dgm:t>
        <a:bodyPr/>
        <a:lstStyle/>
        <a:p>
          <a:endParaRPr lang="es-ES"/>
        </a:p>
      </dgm:t>
    </dgm:pt>
    <dgm:pt modelId="{AE3C95D4-F039-4750-A84E-FDF463A64230}" type="sibTrans" cxnId="{19F199BE-F016-4AEF-8D04-C20545F904E1}">
      <dgm:prSet/>
      <dgm:spPr/>
      <dgm:t>
        <a:bodyPr/>
        <a:lstStyle/>
        <a:p>
          <a:endParaRPr lang="es-ES"/>
        </a:p>
      </dgm:t>
    </dgm:pt>
    <dgm:pt modelId="{76ACE263-C82C-4F2C-9676-85B43C2CD60B}">
      <dgm:prSet custT="1">
        <dgm:style>
          <a:lnRef idx="2">
            <a:schemeClr val="accent5"/>
          </a:lnRef>
          <a:fillRef idx="1">
            <a:schemeClr val="lt1"/>
          </a:fillRef>
          <a:effectRef idx="0">
            <a:schemeClr val="accent5"/>
          </a:effectRef>
          <a:fontRef idx="minor">
            <a:schemeClr val="dk1"/>
          </a:fontRef>
        </dgm:style>
      </dgm:prSet>
      <dgm:spPr>
        <a:xfrm>
          <a:off x="728497" y="2470641"/>
          <a:ext cx="8249177" cy="494302"/>
        </a:xfrm>
        <a:prstGeom prst="rect">
          <a:avLst/>
        </a:prstGeom>
        <a:solidFill>
          <a:srgbClr val="FFFFFF"/>
        </a:solidFill>
        <a:ln w="25400" cap="flat" cmpd="sng" algn="ctr">
          <a:solidFill>
            <a:srgbClr val="0097A7"/>
          </a:solidFill>
          <a:prstDash val="solid"/>
        </a:ln>
        <a:effectLst/>
      </dgm:spPr>
      <dgm:t>
        <a:bodyPr/>
        <a:lstStyle/>
        <a:p>
          <a:pPr>
            <a:buNone/>
          </a:pPr>
          <a:r>
            <a:rPr lang="en-GB" sz="1400" kern="1200" dirty="0">
              <a:solidFill>
                <a:srgbClr val="000000"/>
              </a:solidFill>
              <a:latin typeface="Arial"/>
              <a:ea typeface="+mn-ea"/>
              <a:cs typeface="+mn-cs"/>
            </a:rPr>
            <a:t>These concentrations are highly dependent on the soil characteristics (being 4 times higher on s</a:t>
          </a:r>
          <a:r>
            <a:rPr lang="es-ES" sz="1400" kern="1200" dirty="0">
              <a:solidFill>
                <a:srgbClr val="000000"/>
              </a:solidFill>
              <a:latin typeface="Arial"/>
              <a:ea typeface="+mn-ea"/>
              <a:cs typeface="+mn-cs"/>
            </a:rPr>
            <a:t>andy clay </a:t>
          </a:r>
          <a:r>
            <a:rPr lang="en-US" sz="1400" kern="1200" noProof="0" dirty="0">
              <a:solidFill>
                <a:srgbClr val="000000"/>
              </a:solidFill>
              <a:latin typeface="Arial"/>
              <a:ea typeface="+mn-ea"/>
              <a:cs typeface="+mn-cs"/>
            </a:rPr>
            <a:t>than in loamy sand</a:t>
          </a:r>
          <a:r>
            <a:rPr lang="es-ES" sz="1400" kern="1200" dirty="0">
              <a:solidFill>
                <a:srgbClr val="000000"/>
              </a:solidFill>
              <a:latin typeface="Arial"/>
              <a:ea typeface="+mn-ea"/>
              <a:cs typeface="+mn-cs"/>
            </a:rPr>
            <a:t>).</a:t>
          </a:r>
        </a:p>
      </dgm:t>
    </dgm:pt>
    <dgm:pt modelId="{C78B76C3-9DA9-46F8-92AE-DBBF2841C39B}" type="parTrans" cxnId="{BB388B75-A01E-4588-BF6F-C4F5CA70D800}">
      <dgm:prSet/>
      <dgm:spPr/>
      <dgm:t>
        <a:bodyPr/>
        <a:lstStyle/>
        <a:p>
          <a:endParaRPr lang="es-ES"/>
        </a:p>
      </dgm:t>
    </dgm:pt>
    <dgm:pt modelId="{F0B6A7CA-D52B-41C6-BCF1-FD62F76D9763}" type="sibTrans" cxnId="{BB388B75-A01E-4588-BF6F-C4F5CA70D800}">
      <dgm:prSet/>
      <dgm:spPr/>
      <dgm:t>
        <a:bodyPr/>
        <a:lstStyle/>
        <a:p>
          <a:endParaRPr lang="es-ES"/>
        </a:p>
      </dgm:t>
    </dgm:pt>
    <dgm:pt modelId="{7FE61465-D0BD-412A-B678-E6EF14F6C3D6}" type="pres">
      <dgm:prSet presAssocID="{BD08D068-7093-417F-971D-16B7B7FA38D9}" presName="Name0" presStyleCnt="0">
        <dgm:presLayoutVars>
          <dgm:chMax val="7"/>
          <dgm:chPref val="7"/>
          <dgm:dir/>
        </dgm:presLayoutVars>
      </dgm:prSet>
      <dgm:spPr/>
    </dgm:pt>
    <dgm:pt modelId="{A1F8E721-781D-458E-BDCD-EC166CEF2E18}" type="pres">
      <dgm:prSet presAssocID="{BD08D068-7093-417F-971D-16B7B7FA38D9}" presName="Name1" presStyleCnt="0"/>
      <dgm:spPr/>
    </dgm:pt>
    <dgm:pt modelId="{02DFABDF-3F42-4627-BF05-EC289ABD9AAC}" type="pres">
      <dgm:prSet presAssocID="{BD08D068-7093-417F-971D-16B7B7FA38D9}" presName="cycle" presStyleCnt="0"/>
      <dgm:spPr/>
    </dgm:pt>
    <dgm:pt modelId="{81720670-C9B6-41CD-B257-75D1F15B701F}" type="pres">
      <dgm:prSet presAssocID="{BD08D068-7093-417F-971D-16B7B7FA38D9}" presName="srcNode" presStyleLbl="node1" presStyleIdx="0" presStyleCnt="5"/>
      <dgm:spPr/>
    </dgm:pt>
    <dgm:pt modelId="{1BCE5385-8549-46FA-A827-ABCF2538F9C8}" type="pres">
      <dgm:prSet presAssocID="{BD08D068-7093-417F-971D-16B7B7FA38D9}" presName="conn" presStyleLbl="parChTrans1D2" presStyleIdx="0" presStyleCnt="1"/>
      <dgm:spPr/>
    </dgm:pt>
    <dgm:pt modelId="{445A9494-C12C-443C-B9D5-296CB63CF27B}" type="pres">
      <dgm:prSet presAssocID="{BD08D068-7093-417F-971D-16B7B7FA38D9}" presName="extraNode" presStyleLbl="node1" presStyleIdx="0" presStyleCnt="5"/>
      <dgm:spPr/>
    </dgm:pt>
    <dgm:pt modelId="{99E2F234-7E25-4E92-8524-B9781D7D2F99}" type="pres">
      <dgm:prSet presAssocID="{BD08D068-7093-417F-971D-16B7B7FA38D9}" presName="dstNode" presStyleLbl="node1" presStyleIdx="0" presStyleCnt="5"/>
      <dgm:spPr/>
    </dgm:pt>
    <dgm:pt modelId="{1A98195E-6C1D-4BBD-B7A6-7A843ECC878C}" type="pres">
      <dgm:prSet presAssocID="{DB7E08B4-1BBB-4EA4-B3CB-5DBB351CA6FE}" presName="text_1" presStyleLbl="node1" presStyleIdx="0" presStyleCnt="5">
        <dgm:presLayoutVars>
          <dgm:bulletEnabled val="1"/>
        </dgm:presLayoutVars>
      </dgm:prSet>
      <dgm:spPr/>
    </dgm:pt>
    <dgm:pt modelId="{1FCD9A50-6A20-4B79-8B24-DC6D7B96220B}" type="pres">
      <dgm:prSet presAssocID="{DB7E08B4-1BBB-4EA4-B3CB-5DBB351CA6FE}" presName="accent_1" presStyleCnt="0"/>
      <dgm:spPr/>
    </dgm:pt>
    <dgm:pt modelId="{AFE09A9A-FD40-41BD-B2D7-306E7EE159A7}" type="pres">
      <dgm:prSet presAssocID="{DB7E08B4-1BBB-4EA4-B3CB-5DBB351CA6FE}" presName="accentRepeatNode" presStyleLbl="solidFgAcc1" presStyleIdx="0" presStyleCnt="5"/>
      <dgm:spPr>
        <a:xfrm>
          <a:off x="65356" y="185205"/>
          <a:ext cx="617877" cy="617877"/>
        </a:xfrm>
        <a:prstGeom prst="ellipse">
          <a:avLst/>
        </a:prstGeom>
        <a:solidFill>
          <a:srgbClr val="FFFFFF">
            <a:hueOff val="0"/>
            <a:satOff val="0"/>
            <a:lumOff val="0"/>
            <a:alphaOff val="0"/>
          </a:srgbClr>
        </a:solidFill>
        <a:ln w="25400" cap="flat" cmpd="sng" algn="ctr">
          <a:solidFill>
            <a:srgbClr val="002060"/>
          </a:solidFill>
          <a:prstDash val="solid"/>
        </a:ln>
        <a:effectLst/>
      </dgm:spPr>
    </dgm:pt>
    <dgm:pt modelId="{DF0C63B4-ACFA-4AD4-A5A3-C5CE825E861F}" type="pres">
      <dgm:prSet presAssocID="{79EB7759-B1AC-46AB-8A56-1C6A9849B635}" presName="text_2" presStyleLbl="node1" presStyleIdx="1" presStyleCnt="5" custScaleY="146866">
        <dgm:presLayoutVars>
          <dgm:bulletEnabled val="1"/>
        </dgm:presLayoutVars>
      </dgm:prSet>
      <dgm:spPr/>
    </dgm:pt>
    <dgm:pt modelId="{A9A861E4-233E-4C8A-A8C8-42BFC2EE4A47}" type="pres">
      <dgm:prSet presAssocID="{79EB7759-B1AC-46AB-8A56-1C6A9849B635}" presName="accent_2" presStyleCnt="0"/>
      <dgm:spPr/>
    </dgm:pt>
    <dgm:pt modelId="{0D239EC6-09FB-49FA-829A-11FC78366E1B}" type="pres">
      <dgm:prSet presAssocID="{79EB7759-B1AC-46AB-8A56-1C6A9849B635}" presName="accentRepeatNode" presStyleLbl="solidFgAcc1" presStyleIdx="1" presStyleCnt="5"/>
      <dgm:spPr>
        <a:xfrm>
          <a:off x="419558" y="926421"/>
          <a:ext cx="617877" cy="617877"/>
        </a:xfrm>
        <a:prstGeom prst="ellipse">
          <a:avLst/>
        </a:prstGeom>
        <a:solidFill>
          <a:srgbClr val="FFFFFF">
            <a:hueOff val="0"/>
            <a:satOff val="0"/>
            <a:lumOff val="0"/>
            <a:alphaOff val="0"/>
          </a:srgbClr>
        </a:solidFill>
        <a:ln w="25400" cap="flat" cmpd="sng" algn="ctr">
          <a:solidFill>
            <a:srgbClr val="78909C">
              <a:hueOff val="0"/>
              <a:satOff val="0"/>
              <a:lumOff val="0"/>
              <a:alphaOff val="0"/>
            </a:srgbClr>
          </a:solidFill>
          <a:prstDash val="solid"/>
        </a:ln>
        <a:effectLst/>
      </dgm:spPr>
    </dgm:pt>
    <dgm:pt modelId="{53B7FEE9-ABEE-4549-A0BC-F832C14466FA}" type="pres">
      <dgm:prSet presAssocID="{957A6FDF-FEA8-40A5-A16D-97BC247A4583}" presName="text_3" presStyleLbl="node1" presStyleIdx="2" presStyleCnt="5">
        <dgm:presLayoutVars>
          <dgm:bulletEnabled val="1"/>
        </dgm:presLayoutVars>
      </dgm:prSet>
      <dgm:spPr/>
    </dgm:pt>
    <dgm:pt modelId="{52A2202B-81D7-4C6E-A2F4-A3B212A63833}" type="pres">
      <dgm:prSet presAssocID="{957A6FDF-FEA8-40A5-A16D-97BC247A4583}" presName="accent_3" presStyleCnt="0"/>
      <dgm:spPr/>
    </dgm:pt>
    <dgm:pt modelId="{C66232AD-918C-4DD0-B0C2-3120929DFE53}" type="pres">
      <dgm:prSet presAssocID="{957A6FDF-FEA8-40A5-A16D-97BC247A4583}" presName="accentRepeatNode" presStyleLbl="solidFgAcc1" presStyleIdx="2" presStyleCnt="5"/>
      <dgm:spPr>
        <a:xfrm>
          <a:off x="528270" y="1667637"/>
          <a:ext cx="617877" cy="617877"/>
        </a:xfrm>
        <a:prstGeom prst="ellipse">
          <a:avLst/>
        </a:prstGeom>
        <a:solidFill>
          <a:srgbClr val="FFFFFF">
            <a:hueOff val="0"/>
            <a:satOff val="0"/>
            <a:lumOff val="0"/>
            <a:alphaOff val="0"/>
          </a:srgbClr>
        </a:solidFill>
        <a:ln w="25400" cap="flat" cmpd="sng" algn="ctr">
          <a:solidFill>
            <a:srgbClr val="EEFF41">
              <a:lumMod val="50000"/>
            </a:srgbClr>
          </a:solidFill>
          <a:prstDash val="solid"/>
        </a:ln>
        <a:effectLst/>
      </dgm:spPr>
    </dgm:pt>
    <dgm:pt modelId="{DCC8A15A-7EC4-45B7-8D0E-19341DABB769}" type="pres">
      <dgm:prSet presAssocID="{76ACE263-C82C-4F2C-9676-85B43C2CD60B}" presName="text_4" presStyleLbl="node1" presStyleIdx="3" presStyleCnt="5">
        <dgm:presLayoutVars>
          <dgm:bulletEnabled val="1"/>
        </dgm:presLayoutVars>
      </dgm:prSet>
      <dgm:spPr/>
    </dgm:pt>
    <dgm:pt modelId="{79B17A7C-965E-45EC-B20F-73317EA716BF}" type="pres">
      <dgm:prSet presAssocID="{76ACE263-C82C-4F2C-9676-85B43C2CD60B}" presName="accent_4" presStyleCnt="0"/>
      <dgm:spPr/>
    </dgm:pt>
    <dgm:pt modelId="{57CBDCD2-CB02-439A-8D9B-EC9882BF4AAB}" type="pres">
      <dgm:prSet presAssocID="{76ACE263-C82C-4F2C-9676-85B43C2CD60B}" presName="accentRepeatNode" presStyleLbl="solidFgAcc1" presStyleIdx="3" presStyleCnt="5"/>
      <dgm:spPr>
        <a:xfrm>
          <a:off x="419558" y="2408853"/>
          <a:ext cx="617877" cy="617877"/>
        </a:xfrm>
        <a:prstGeom prst="ellipse">
          <a:avLst/>
        </a:prstGeom>
        <a:solidFill>
          <a:srgbClr val="FFFFFF">
            <a:hueOff val="0"/>
            <a:satOff val="0"/>
            <a:lumOff val="0"/>
            <a:alphaOff val="0"/>
          </a:srgbClr>
        </a:solidFill>
        <a:ln w="25400" cap="flat" cmpd="sng" algn="ctr">
          <a:solidFill>
            <a:srgbClr val="0097A7">
              <a:hueOff val="0"/>
              <a:satOff val="0"/>
              <a:lumOff val="0"/>
              <a:alphaOff val="0"/>
            </a:srgbClr>
          </a:solidFill>
          <a:prstDash val="solid"/>
        </a:ln>
        <a:effectLst/>
      </dgm:spPr>
    </dgm:pt>
    <dgm:pt modelId="{A96F3D3D-EAAE-47EE-AAF6-E8E1CE70DA29}" type="pres">
      <dgm:prSet presAssocID="{02978BBE-DCB8-4985-9AA7-9EC5275A54C8}" presName="text_5" presStyleLbl="node1" presStyleIdx="4" presStyleCnt="5">
        <dgm:presLayoutVars>
          <dgm:bulletEnabled val="1"/>
        </dgm:presLayoutVars>
      </dgm:prSet>
      <dgm:spPr/>
    </dgm:pt>
    <dgm:pt modelId="{5CC3D8D1-7709-417C-B47B-5C4F0DC571AD}" type="pres">
      <dgm:prSet presAssocID="{02978BBE-DCB8-4985-9AA7-9EC5275A54C8}" presName="accent_5" presStyleCnt="0"/>
      <dgm:spPr/>
    </dgm:pt>
    <dgm:pt modelId="{AABA801E-83DF-4C6D-B000-05263D330D7A}" type="pres">
      <dgm:prSet presAssocID="{02978BBE-DCB8-4985-9AA7-9EC5275A54C8}" presName="accentRepeatNode" presStyleLbl="solidFgAcc1" presStyleIdx="4" presStyleCnt="5"/>
      <dgm:spPr>
        <a:xfrm>
          <a:off x="65356" y="3150069"/>
          <a:ext cx="617877" cy="617877"/>
        </a:xfrm>
        <a:prstGeom prst="ellipse">
          <a:avLst/>
        </a:prstGeom>
        <a:solidFill>
          <a:srgbClr val="FFFFFF">
            <a:hueOff val="0"/>
            <a:satOff val="0"/>
            <a:lumOff val="0"/>
            <a:alphaOff val="0"/>
          </a:srgbClr>
        </a:solidFill>
        <a:ln w="25400" cap="flat" cmpd="sng" algn="ctr">
          <a:solidFill>
            <a:srgbClr val="0097A7"/>
          </a:solidFill>
          <a:prstDash val="solid"/>
        </a:ln>
        <a:effectLst/>
      </dgm:spPr>
    </dgm:pt>
  </dgm:ptLst>
  <dgm:cxnLst>
    <dgm:cxn modelId="{BC882510-956E-43BA-A53B-682708BF7558}" srcId="{BD08D068-7093-417F-971D-16B7B7FA38D9}" destId="{957A6FDF-FEA8-40A5-A16D-97BC247A4583}" srcOrd="2" destOrd="0" parTransId="{7C420B1F-15A0-4868-8F6C-24854D19C2CE}" sibTransId="{9ACF8FED-446E-42E2-BF3D-6A4C86AF4EAA}"/>
    <dgm:cxn modelId="{F3752A14-602F-4FCC-A6C6-06430E30E306}" type="presOf" srcId="{957A6FDF-FEA8-40A5-A16D-97BC247A4583}" destId="{53B7FEE9-ABEE-4549-A0BC-F832C14466FA}" srcOrd="0" destOrd="0" presId="urn:microsoft.com/office/officeart/2008/layout/VerticalCurvedList"/>
    <dgm:cxn modelId="{3EF3C52D-4D54-44E4-A3B4-E132007F8B8B}" srcId="{BD08D068-7093-417F-971D-16B7B7FA38D9}" destId="{02978BBE-DCB8-4985-9AA7-9EC5275A54C8}" srcOrd="4" destOrd="0" parTransId="{6411B5D4-83D7-45D2-8620-0527FA3616BF}" sibTransId="{C506EDC5-2673-4F79-9B51-CB64F0095C0E}"/>
    <dgm:cxn modelId="{2813ED69-34F4-402A-8104-B89804005C2F}" type="presOf" srcId="{02978BBE-DCB8-4985-9AA7-9EC5275A54C8}" destId="{A96F3D3D-EAAE-47EE-AAF6-E8E1CE70DA29}" srcOrd="0" destOrd="0" presId="urn:microsoft.com/office/officeart/2008/layout/VerticalCurvedList"/>
    <dgm:cxn modelId="{C947C44B-F6F9-4DD8-905C-AC6E83EF94E5}" type="presOf" srcId="{79EB7759-B1AC-46AB-8A56-1C6A9849B635}" destId="{DF0C63B4-ACFA-4AD4-A5A3-C5CE825E861F}" srcOrd="0" destOrd="0" presId="urn:microsoft.com/office/officeart/2008/layout/VerticalCurvedList"/>
    <dgm:cxn modelId="{BB388B75-A01E-4588-BF6F-C4F5CA70D800}" srcId="{BD08D068-7093-417F-971D-16B7B7FA38D9}" destId="{76ACE263-C82C-4F2C-9676-85B43C2CD60B}" srcOrd="3" destOrd="0" parTransId="{C78B76C3-9DA9-46F8-92AE-DBBF2841C39B}" sibTransId="{F0B6A7CA-D52B-41C6-BCF1-FD62F76D9763}"/>
    <dgm:cxn modelId="{1F001EA5-E471-4F4E-8D6D-D4DF4A1738C5}" type="presOf" srcId="{76ACE263-C82C-4F2C-9676-85B43C2CD60B}" destId="{DCC8A15A-7EC4-45B7-8D0E-19341DABB769}" srcOrd="0" destOrd="0" presId="urn:microsoft.com/office/officeart/2008/layout/VerticalCurvedList"/>
    <dgm:cxn modelId="{0A5992BD-E1B0-4486-A5A7-E0EE46EEFF12}" srcId="{BD08D068-7093-417F-971D-16B7B7FA38D9}" destId="{DB7E08B4-1BBB-4EA4-B3CB-5DBB351CA6FE}" srcOrd="0" destOrd="0" parTransId="{7EFB2221-DE15-449B-A4BA-ADD38C1834FC}" sibTransId="{23E1C25F-9C3B-4B76-96FC-9DF04E204433}"/>
    <dgm:cxn modelId="{19F199BE-F016-4AEF-8D04-C20545F904E1}" srcId="{BD08D068-7093-417F-971D-16B7B7FA38D9}" destId="{79EB7759-B1AC-46AB-8A56-1C6A9849B635}" srcOrd="1" destOrd="0" parTransId="{FC12D52C-2778-4DC1-BDB4-3824FB773C64}" sibTransId="{AE3C95D4-F039-4750-A84E-FDF463A64230}"/>
    <dgm:cxn modelId="{4F76C2C0-9D61-4B0E-B763-4D675EF1CEDE}" type="presOf" srcId="{DB7E08B4-1BBB-4EA4-B3CB-5DBB351CA6FE}" destId="{1A98195E-6C1D-4BBD-B7A6-7A843ECC878C}" srcOrd="0" destOrd="0" presId="urn:microsoft.com/office/officeart/2008/layout/VerticalCurvedList"/>
    <dgm:cxn modelId="{2E87BBC8-5A59-4BD7-AEC1-87ED17584394}" type="presOf" srcId="{23E1C25F-9C3B-4B76-96FC-9DF04E204433}" destId="{1BCE5385-8549-46FA-A827-ABCF2538F9C8}" srcOrd="0" destOrd="0" presId="urn:microsoft.com/office/officeart/2008/layout/VerticalCurvedList"/>
    <dgm:cxn modelId="{A17F8CEA-8D03-4FE3-9C3F-7A7A51BE5BBF}" type="presOf" srcId="{BD08D068-7093-417F-971D-16B7B7FA38D9}" destId="{7FE61465-D0BD-412A-B678-E6EF14F6C3D6}" srcOrd="0" destOrd="0" presId="urn:microsoft.com/office/officeart/2008/layout/VerticalCurvedList"/>
    <dgm:cxn modelId="{79451FE7-94E1-49C9-97A2-F5F591803913}" type="presParOf" srcId="{7FE61465-D0BD-412A-B678-E6EF14F6C3D6}" destId="{A1F8E721-781D-458E-BDCD-EC166CEF2E18}" srcOrd="0" destOrd="0" presId="urn:microsoft.com/office/officeart/2008/layout/VerticalCurvedList"/>
    <dgm:cxn modelId="{2A862F04-EC3F-4031-82DC-2CFEA8FC5518}" type="presParOf" srcId="{A1F8E721-781D-458E-BDCD-EC166CEF2E18}" destId="{02DFABDF-3F42-4627-BF05-EC289ABD9AAC}" srcOrd="0" destOrd="0" presId="urn:microsoft.com/office/officeart/2008/layout/VerticalCurvedList"/>
    <dgm:cxn modelId="{F0D96A50-A462-4638-9B91-78844B1530CE}" type="presParOf" srcId="{02DFABDF-3F42-4627-BF05-EC289ABD9AAC}" destId="{81720670-C9B6-41CD-B257-75D1F15B701F}" srcOrd="0" destOrd="0" presId="urn:microsoft.com/office/officeart/2008/layout/VerticalCurvedList"/>
    <dgm:cxn modelId="{34094AB8-D784-4123-A04C-14FD3F14B741}" type="presParOf" srcId="{02DFABDF-3F42-4627-BF05-EC289ABD9AAC}" destId="{1BCE5385-8549-46FA-A827-ABCF2538F9C8}" srcOrd="1" destOrd="0" presId="urn:microsoft.com/office/officeart/2008/layout/VerticalCurvedList"/>
    <dgm:cxn modelId="{754EAD79-1C73-4488-BB4F-942480D12141}" type="presParOf" srcId="{02DFABDF-3F42-4627-BF05-EC289ABD9AAC}" destId="{445A9494-C12C-443C-B9D5-296CB63CF27B}" srcOrd="2" destOrd="0" presId="urn:microsoft.com/office/officeart/2008/layout/VerticalCurvedList"/>
    <dgm:cxn modelId="{8351629C-7F2D-4ED3-8647-D0C5680FF048}" type="presParOf" srcId="{02DFABDF-3F42-4627-BF05-EC289ABD9AAC}" destId="{99E2F234-7E25-4E92-8524-B9781D7D2F99}" srcOrd="3" destOrd="0" presId="urn:microsoft.com/office/officeart/2008/layout/VerticalCurvedList"/>
    <dgm:cxn modelId="{1F164A03-3D07-4AF4-8B9C-E0828ECC8DE0}" type="presParOf" srcId="{A1F8E721-781D-458E-BDCD-EC166CEF2E18}" destId="{1A98195E-6C1D-4BBD-B7A6-7A843ECC878C}" srcOrd="1" destOrd="0" presId="urn:microsoft.com/office/officeart/2008/layout/VerticalCurvedList"/>
    <dgm:cxn modelId="{A032C301-4AB3-42F0-B112-C691B6F546ED}" type="presParOf" srcId="{A1F8E721-781D-458E-BDCD-EC166CEF2E18}" destId="{1FCD9A50-6A20-4B79-8B24-DC6D7B96220B}" srcOrd="2" destOrd="0" presId="urn:microsoft.com/office/officeart/2008/layout/VerticalCurvedList"/>
    <dgm:cxn modelId="{EC9EFD87-3490-4E5D-BDD9-5674701926CC}" type="presParOf" srcId="{1FCD9A50-6A20-4B79-8B24-DC6D7B96220B}" destId="{AFE09A9A-FD40-41BD-B2D7-306E7EE159A7}" srcOrd="0" destOrd="0" presId="urn:microsoft.com/office/officeart/2008/layout/VerticalCurvedList"/>
    <dgm:cxn modelId="{24F1788B-209A-4DB0-A132-42653D2C6525}" type="presParOf" srcId="{A1F8E721-781D-458E-BDCD-EC166CEF2E18}" destId="{DF0C63B4-ACFA-4AD4-A5A3-C5CE825E861F}" srcOrd="3" destOrd="0" presId="urn:microsoft.com/office/officeart/2008/layout/VerticalCurvedList"/>
    <dgm:cxn modelId="{2EC0DC9F-6839-45DF-BA7A-3AFE3ABF1F38}" type="presParOf" srcId="{A1F8E721-781D-458E-BDCD-EC166CEF2E18}" destId="{A9A861E4-233E-4C8A-A8C8-42BFC2EE4A47}" srcOrd="4" destOrd="0" presId="urn:microsoft.com/office/officeart/2008/layout/VerticalCurvedList"/>
    <dgm:cxn modelId="{8E409AC7-FB7A-4C2B-84B0-66C7DBF8B8F9}" type="presParOf" srcId="{A9A861E4-233E-4C8A-A8C8-42BFC2EE4A47}" destId="{0D239EC6-09FB-49FA-829A-11FC78366E1B}" srcOrd="0" destOrd="0" presId="urn:microsoft.com/office/officeart/2008/layout/VerticalCurvedList"/>
    <dgm:cxn modelId="{026854B0-3F20-48B2-9052-95D89C6FD2C5}" type="presParOf" srcId="{A1F8E721-781D-458E-BDCD-EC166CEF2E18}" destId="{53B7FEE9-ABEE-4549-A0BC-F832C14466FA}" srcOrd="5" destOrd="0" presId="urn:microsoft.com/office/officeart/2008/layout/VerticalCurvedList"/>
    <dgm:cxn modelId="{7A9C9D3C-40FB-4AB8-89E6-ED536F1DF14B}" type="presParOf" srcId="{A1F8E721-781D-458E-BDCD-EC166CEF2E18}" destId="{52A2202B-81D7-4C6E-A2F4-A3B212A63833}" srcOrd="6" destOrd="0" presId="urn:microsoft.com/office/officeart/2008/layout/VerticalCurvedList"/>
    <dgm:cxn modelId="{2C9AF4EF-A882-4FAE-9268-BCEE7A3B401D}" type="presParOf" srcId="{52A2202B-81D7-4C6E-A2F4-A3B212A63833}" destId="{C66232AD-918C-4DD0-B0C2-3120929DFE53}" srcOrd="0" destOrd="0" presId="urn:microsoft.com/office/officeart/2008/layout/VerticalCurvedList"/>
    <dgm:cxn modelId="{A0B5F77A-B41B-49D6-B4A3-11900A12F134}" type="presParOf" srcId="{A1F8E721-781D-458E-BDCD-EC166CEF2E18}" destId="{DCC8A15A-7EC4-45B7-8D0E-19341DABB769}" srcOrd="7" destOrd="0" presId="urn:microsoft.com/office/officeart/2008/layout/VerticalCurvedList"/>
    <dgm:cxn modelId="{E95CBC04-2130-4E43-8D7E-6C746A7996D0}" type="presParOf" srcId="{A1F8E721-781D-458E-BDCD-EC166CEF2E18}" destId="{79B17A7C-965E-45EC-B20F-73317EA716BF}" srcOrd="8" destOrd="0" presId="urn:microsoft.com/office/officeart/2008/layout/VerticalCurvedList"/>
    <dgm:cxn modelId="{A15B0BDD-7E67-4566-8667-FD03FB79F724}" type="presParOf" srcId="{79B17A7C-965E-45EC-B20F-73317EA716BF}" destId="{57CBDCD2-CB02-439A-8D9B-EC9882BF4AAB}" srcOrd="0" destOrd="0" presId="urn:microsoft.com/office/officeart/2008/layout/VerticalCurvedList"/>
    <dgm:cxn modelId="{3E830B5D-8BD8-4215-9CCD-BA73FF630177}" type="presParOf" srcId="{A1F8E721-781D-458E-BDCD-EC166CEF2E18}" destId="{A96F3D3D-EAAE-47EE-AAF6-E8E1CE70DA29}" srcOrd="9" destOrd="0" presId="urn:microsoft.com/office/officeart/2008/layout/VerticalCurvedList"/>
    <dgm:cxn modelId="{7DBDE420-6099-42B4-A4E8-437E1E5B5065}" type="presParOf" srcId="{A1F8E721-781D-458E-BDCD-EC166CEF2E18}" destId="{5CC3D8D1-7709-417C-B47B-5C4F0DC571AD}" srcOrd="10" destOrd="0" presId="urn:microsoft.com/office/officeart/2008/layout/VerticalCurvedList"/>
    <dgm:cxn modelId="{047A2BC8-CB6A-4CFE-B395-4C8DB98B09F3}" type="presParOf" srcId="{5CC3D8D1-7709-417C-B47B-5C4F0DC571AD}" destId="{AABA801E-83DF-4C6D-B000-05263D330D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E5385-8549-46FA-A827-ABCF2538F9C8}">
      <dsp:nvSpPr>
        <dsp:cNvPr id="0" name=""/>
        <dsp:cNvSpPr/>
      </dsp:nvSpPr>
      <dsp:spPr>
        <a:xfrm>
          <a:off x="-5747907" y="-879781"/>
          <a:ext cx="6843175" cy="6843175"/>
        </a:xfrm>
        <a:prstGeom prst="blockArc">
          <a:avLst>
            <a:gd name="adj1" fmla="val 18900000"/>
            <a:gd name="adj2" fmla="val 2700000"/>
            <a:gd name="adj3" fmla="val 406"/>
          </a:avLst>
        </a:prstGeom>
        <a:noFill/>
        <a:ln w="25400" cap="flat" cmpd="sng" algn="ctr">
          <a:solidFill>
            <a:srgbClr val="212121">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A98195E-6C1D-4BBD-B7A6-7A843ECC878C}">
      <dsp:nvSpPr>
        <dsp:cNvPr id="0" name=""/>
        <dsp:cNvSpPr/>
      </dsp:nvSpPr>
      <dsp:spPr>
        <a:xfrm>
          <a:off x="478756" y="317624"/>
          <a:ext cx="8481064" cy="635654"/>
        </a:xfrm>
        <a:prstGeom prst="rect">
          <a:avLst/>
        </a:prstGeom>
        <a:solidFill>
          <a:srgbClr val="00206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551" tIns="35560" rIns="35560" bIns="35560" numCol="1" spcCol="1270" anchor="ctr" anchorCtr="0">
          <a:noAutofit/>
        </a:bodyPr>
        <a:lstStyle/>
        <a:p>
          <a:pPr marL="0" lvl="0" indent="0" algn="l" defTabSz="622300">
            <a:lnSpc>
              <a:spcPct val="90000"/>
            </a:lnSpc>
            <a:spcBef>
              <a:spcPct val="0"/>
            </a:spcBef>
            <a:spcAft>
              <a:spcPct val="35000"/>
            </a:spcAft>
            <a:buNone/>
          </a:pPr>
          <a:endParaRPr lang="en-GB" altLang="en-US" sz="1400" kern="1200" dirty="0">
            <a:solidFill>
              <a:srgbClr val="FFFFFF"/>
            </a:solidFill>
            <a:latin typeface="Arial"/>
            <a:ea typeface="+mn-ea"/>
            <a:cs typeface="+mn-cs"/>
          </a:endParaRPr>
        </a:p>
        <a:p>
          <a:pPr marL="0" lvl="0" indent="0" algn="l" defTabSz="622300">
            <a:lnSpc>
              <a:spcPct val="90000"/>
            </a:lnSpc>
            <a:spcBef>
              <a:spcPct val="0"/>
            </a:spcBef>
            <a:spcAft>
              <a:spcPct val="35000"/>
            </a:spcAft>
            <a:buNone/>
          </a:pPr>
          <a:r>
            <a:rPr lang="en-GB" altLang="en-US" sz="1400" kern="1200" dirty="0">
              <a:solidFill>
                <a:srgbClr val="FFFFFF"/>
              </a:solidFill>
              <a:latin typeface="Arial"/>
              <a:ea typeface="+mn-ea"/>
              <a:cs typeface="+mn-cs"/>
            </a:rPr>
            <a:t>The daily and maximum concentrations of the pesticide chlorpyrifos have been estimated in an groundwater mass of Valencia Region</a:t>
          </a:r>
          <a:endParaRPr lang="es-ES" altLang="en-US" sz="1400" kern="1200" dirty="0">
            <a:solidFill>
              <a:srgbClr val="FFFFFF"/>
            </a:solidFill>
            <a:latin typeface="Arial"/>
            <a:ea typeface="+mn-ea"/>
            <a:cs typeface="+mn-cs"/>
          </a:endParaRPr>
        </a:p>
        <a:p>
          <a:pPr marL="0" lvl="0" indent="0" algn="l" defTabSz="622300">
            <a:lnSpc>
              <a:spcPct val="90000"/>
            </a:lnSpc>
            <a:spcBef>
              <a:spcPct val="0"/>
            </a:spcBef>
            <a:spcAft>
              <a:spcPct val="35000"/>
            </a:spcAft>
            <a:buNone/>
          </a:pPr>
          <a:endParaRPr lang="es-ES" altLang="en-US" sz="1400" kern="1200" dirty="0">
            <a:solidFill>
              <a:srgbClr val="FFFFFF"/>
            </a:solidFill>
            <a:latin typeface="Arial"/>
            <a:ea typeface="+mn-ea"/>
            <a:cs typeface="+mn-cs"/>
          </a:endParaRPr>
        </a:p>
      </dsp:txBody>
      <dsp:txXfrm>
        <a:off x="478756" y="317624"/>
        <a:ext cx="8481064" cy="635654"/>
      </dsp:txXfrm>
    </dsp:sp>
    <dsp:sp modelId="{AFE09A9A-FD40-41BD-B2D7-306E7EE159A7}">
      <dsp:nvSpPr>
        <dsp:cNvPr id="0" name=""/>
        <dsp:cNvSpPr/>
      </dsp:nvSpPr>
      <dsp:spPr>
        <a:xfrm>
          <a:off x="81472" y="238167"/>
          <a:ext cx="794568" cy="794568"/>
        </a:xfrm>
        <a:prstGeom prst="ellipse">
          <a:avLst/>
        </a:prstGeom>
        <a:solidFill>
          <a:srgbClr val="FFFFFF">
            <a:hueOff val="0"/>
            <a:satOff val="0"/>
            <a:lumOff val="0"/>
            <a:alphaOff val="0"/>
          </a:srgb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DF0C63B4-ACFA-4AD4-A5A3-C5CE825E861F}">
      <dsp:nvSpPr>
        <dsp:cNvPr id="0" name=""/>
        <dsp:cNvSpPr/>
      </dsp:nvSpPr>
      <dsp:spPr>
        <a:xfrm>
          <a:off x="934248" y="1121848"/>
          <a:ext cx="8025572" cy="933561"/>
        </a:xfrm>
        <a:prstGeom prst="rect">
          <a:avLst/>
        </a:prstGeom>
        <a:solidFill>
          <a:srgbClr val="FFFFFF"/>
        </a:solidFill>
        <a:ln w="25400" cap="flat" cmpd="sng" algn="ctr">
          <a:solidFill>
            <a:srgbClr val="0097A7"/>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04551"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solidFill>
                <a:srgbClr val="000000"/>
              </a:solidFill>
              <a:latin typeface="Arial"/>
              <a:ea typeface="+mn-ea"/>
              <a:cs typeface="+mn-cs"/>
            </a:rPr>
            <a:t>Of the 6 cases, the degradation factor profile on depth = 0-1 m down to GW is the most sensitive. This approach may be appropriate but given the high sensitivity on model predictions further investigation may be performed to demontrate whether the result are not extremely conservative for some chemicals. </a:t>
          </a:r>
          <a:endParaRPr lang="es-ES" sz="1400" kern="1200" dirty="0">
            <a:solidFill>
              <a:srgbClr val="000000"/>
            </a:solidFill>
            <a:latin typeface="Arial"/>
            <a:ea typeface="+mn-ea"/>
            <a:cs typeface="+mn-cs"/>
          </a:endParaRPr>
        </a:p>
      </dsp:txBody>
      <dsp:txXfrm>
        <a:off x="934248" y="1121848"/>
        <a:ext cx="8025572" cy="933561"/>
      </dsp:txXfrm>
    </dsp:sp>
    <dsp:sp modelId="{0D239EC6-09FB-49FA-829A-11FC78366E1B}">
      <dsp:nvSpPr>
        <dsp:cNvPr id="0" name=""/>
        <dsp:cNvSpPr/>
      </dsp:nvSpPr>
      <dsp:spPr>
        <a:xfrm>
          <a:off x="536964" y="1191344"/>
          <a:ext cx="794568" cy="794568"/>
        </a:xfrm>
        <a:prstGeom prst="ellipse">
          <a:avLst/>
        </a:prstGeom>
        <a:solidFill>
          <a:srgbClr val="FFFFFF">
            <a:hueOff val="0"/>
            <a:satOff val="0"/>
            <a:lumOff val="0"/>
            <a:alphaOff val="0"/>
          </a:srgbClr>
        </a:solidFill>
        <a:ln w="25400" cap="flat" cmpd="sng" algn="ctr">
          <a:solidFill>
            <a:srgbClr val="78909C">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3B7FEE9-ABEE-4549-A0BC-F832C14466FA}">
      <dsp:nvSpPr>
        <dsp:cNvPr id="0" name=""/>
        <dsp:cNvSpPr/>
      </dsp:nvSpPr>
      <dsp:spPr>
        <a:xfrm>
          <a:off x="1074047" y="2223979"/>
          <a:ext cx="7885772" cy="635654"/>
        </a:xfrm>
        <a:prstGeom prst="rect">
          <a:avLst/>
        </a:prstGeom>
        <a:solidFill>
          <a:srgbClr val="EEFF41"/>
        </a:solidFill>
        <a:ln w="25400" cap="flat" cmpd="sng" algn="ctr">
          <a:solidFill>
            <a:srgbClr val="EEFF41">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04551"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solidFill>
                <a:srgbClr val="000000"/>
              </a:solidFill>
              <a:latin typeface="Arial"/>
              <a:ea typeface="+mn-ea"/>
              <a:cs typeface="+mn-cs"/>
            </a:rPr>
            <a:t>The sensitivity analysis show a proportionality between the application dose and the concentrations.</a:t>
          </a:r>
          <a:endParaRPr lang="es-ES" sz="1400" kern="1200" dirty="0">
            <a:solidFill>
              <a:srgbClr val="000000"/>
            </a:solidFill>
            <a:latin typeface="Arial"/>
            <a:ea typeface="+mn-ea"/>
            <a:cs typeface="+mn-cs"/>
          </a:endParaRPr>
        </a:p>
      </dsp:txBody>
      <dsp:txXfrm>
        <a:off x="1074047" y="2223979"/>
        <a:ext cx="7885772" cy="635654"/>
      </dsp:txXfrm>
    </dsp:sp>
    <dsp:sp modelId="{C66232AD-918C-4DD0-B0C2-3120929DFE53}">
      <dsp:nvSpPr>
        <dsp:cNvPr id="0" name=""/>
        <dsp:cNvSpPr/>
      </dsp:nvSpPr>
      <dsp:spPr>
        <a:xfrm>
          <a:off x="676763" y="2144522"/>
          <a:ext cx="794568" cy="794568"/>
        </a:xfrm>
        <a:prstGeom prst="ellipse">
          <a:avLst/>
        </a:prstGeom>
        <a:solidFill>
          <a:srgbClr val="FFFFFF">
            <a:hueOff val="0"/>
            <a:satOff val="0"/>
            <a:lumOff val="0"/>
            <a:alphaOff val="0"/>
          </a:srgbClr>
        </a:solidFill>
        <a:ln w="25400" cap="flat" cmpd="sng" algn="ctr">
          <a:solidFill>
            <a:srgbClr val="EEFF41">
              <a:lumMod val="50000"/>
            </a:srgbClr>
          </a:solidFill>
          <a:prstDash val="solid"/>
        </a:ln>
        <a:effectLst/>
      </dsp:spPr>
      <dsp:style>
        <a:lnRef idx="2">
          <a:scrgbClr r="0" g="0" b="0"/>
        </a:lnRef>
        <a:fillRef idx="1">
          <a:scrgbClr r="0" g="0" b="0"/>
        </a:fillRef>
        <a:effectRef idx="0">
          <a:scrgbClr r="0" g="0" b="0"/>
        </a:effectRef>
        <a:fontRef idx="minor"/>
      </dsp:style>
    </dsp:sp>
    <dsp:sp modelId="{DCC8A15A-7EC4-45B7-8D0E-19341DABB769}">
      <dsp:nvSpPr>
        <dsp:cNvPr id="0" name=""/>
        <dsp:cNvSpPr/>
      </dsp:nvSpPr>
      <dsp:spPr>
        <a:xfrm>
          <a:off x="934248" y="3177156"/>
          <a:ext cx="8025572" cy="635654"/>
        </a:xfrm>
        <a:prstGeom prst="rect">
          <a:avLst/>
        </a:prstGeom>
        <a:solidFill>
          <a:srgbClr val="FFFFFF"/>
        </a:solidFill>
        <a:ln w="25400" cap="flat" cmpd="sng" algn="ctr">
          <a:solidFill>
            <a:srgbClr val="0097A7"/>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04551"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solidFill>
                <a:srgbClr val="000000"/>
              </a:solidFill>
              <a:latin typeface="Arial"/>
              <a:ea typeface="+mn-ea"/>
              <a:cs typeface="+mn-cs"/>
            </a:rPr>
            <a:t>These concentrations are highly dependent on the soil characteristics (being 4 times higher on s</a:t>
          </a:r>
          <a:r>
            <a:rPr lang="es-ES" sz="1400" kern="1200" dirty="0">
              <a:solidFill>
                <a:srgbClr val="000000"/>
              </a:solidFill>
              <a:latin typeface="Arial"/>
              <a:ea typeface="+mn-ea"/>
              <a:cs typeface="+mn-cs"/>
            </a:rPr>
            <a:t>andy clay </a:t>
          </a:r>
          <a:r>
            <a:rPr lang="en-US" sz="1400" kern="1200" noProof="0" dirty="0">
              <a:solidFill>
                <a:srgbClr val="000000"/>
              </a:solidFill>
              <a:latin typeface="Arial"/>
              <a:ea typeface="+mn-ea"/>
              <a:cs typeface="+mn-cs"/>
            </a:rPr>
            <a:t>than in loamy sand</a:t>
          </a:r>
          <a:r>
            <a:rPr lang="es-ES" sz="1400" kern="1200" dirty="0">
              <a:solidFill>
                <a:srgbClr val="000000"/>
              </a:solidFill>
              <a:latin typeface="Arial"/>
              <a:ea typeface="+mn-ea"/>
              <a:cs typeface="+mn-cs"/>
            </a:rPr>
            <a:t>).</a:t>
          </a:r>
        </a:p>
      </dsp:txBody>
      <dsp:txXfrm>
        <a:off x="934248" y="3177156"/>
        <a:ext cx="8025572" cy="635654"/>
      </dsp:txXfrm>
    </dsp:sp>
    <dsp:sp modelId="{57CBDCD2-CB02-439A-8D9B-EC9882BF4AAB}">
      <dsp:nvSpPr>
        <dsp:cNvPr id="0" name=""/>
        <dsp:cNvSpPr/>
      </dsp:nvSpPr>
      <dsp:spPr>
        <a:xfrm>
          <a:off x="536964" y="3097699"/>
          <a:ext cx="794568" cy="794568"/>
        </a:xfrm>
        <a:prstGeom prst="ellipse">
          <a:avLst/>
        </a:prstGeom>
        <a:solidFill>
          <a:srgbClr val="FFFFFF">
            <a:hueOff val="0"/>
            <a:satOff val="0"/>
            <a:lumOff val="0"/>
            <a:alphaOff val="0"/>
          </a:srgbClr>
        </a:solidFill>
        <a:ln w="25400" cap="flat" cmpd="sng" algn="ctr">
          <a:solidFill>
            <a:srgbClr val="0097A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96F3D3D-EAAE-47EE-AAF6-E8E1CE70DA29}">
      <dsp:nvSpPr>
        <dsp:cNvPr id="0" name=""/>
        <dsp:cNvSpPr/>
      </dsp:nvSpPr>
      <dsp:spPr>
        <a:xfrm>
          <a:off x="478756" y="4130333"/>
          <a:ext cx="8481064" cy="635654"/>
        </a:xfrm>
        <a:prstGeom prst="rect">
          <a:avLst/>
        </a:prstGeom>
        <a:solidFill>
          <a:srgbClr val="0097A7"/>
        </a:solidFill>
        <a:ln w="25400" cap="flat" cmpd="sng" algn="ctr">
          <a:solidFill>
            <a:srgbClr val="0097A7">
              <a:shade val="50000"/>
            </a:srgb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04551"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solidFill>
                <a:srgbClr val="FFFFFF"/>
              </a:solidFill>
              <a:latin typeface="Arial"/>
              <a:ea typeface="+mn-ea"/>
              <a:cs typeface="+mn-cs"/>
            </a:rPr>
            <a:t>Modelling application on heavy rainfall day on has a multi-fold impact on groundwater concentrations of low persistence compounds compared to persistent compounds.</a:t>
          </a:r>
          <a:endParaRPr lang="es-ES" sz="1400" kern="1200" dirty="0">
            <a:solidFill>
              <a:srgbClr val="FFFFFF"/>
            </a:solidFill>
            <a:latin typeface="Arial"/>
            <a:ea typeface="+mn-ea"/>
            <a:cs typeface="+mn-cs"/>
          </a:endParaRPr>
        </a:p>
      </dsp:txBody>
      <dsp:txXfrm>
        <a:off x="478756" y="4130333"/>
        <a:ext cx="8481064" cy="635654"/>
      </dsp:txXfrm>
    </dsp:sp>
    <dsp:sp modelId="{AABA801E-83DF-4C6D-B000-05263D330D7A}">
      <dsp:nvSpPr>
        <dsp:cNvPr id="0" name=""/>
        <dsp:cNvSpPr/>
      </dsp:nvSpPr>
      <dsp:spPr>
        <a:xfrm>
          <a:off x="81472" y="4050877"/>
          <a:ext cx="794568" cy="794568"/>
        </a:xfrm>
        <a:prstGeom prst="ellipse">
          <a:avLst/>
        </a:prstGeom>
        <a:solidFill>
          <a:srgbClr val="FFFFFF">
            <a:hueOff val="0"/>
            <a:satOff val="0"/>
            <a:lumOff val="0"/>
            <a:alphaOff val="0"/>
          </a:srgbClr>
        </a:solidFill>
        <a:ln w="25400" cap="flat" cmpd="sng" algn="ctr">
          <a:solidFill>
            <a:srgbClr val="0097A7"/>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0.69081</cdr:x>
      <cdr:y>0.17463</cdr:y>
    </cdr:from>
    <cdr:to>
      <cdr:x>0.77318</cdr:x>
      <cdr:y>0.25157</cdr:y>
    </cdr:to>
    <cdr:sp macro="" textlink="">
      <cdr:nvSpPr>
        <cdr:cNvPr id="7" name="CuadroTexto 7">
          <a:extLst xmlns:a="http://schemas.openxmlformats.org/drawingml/2006/main">
            <a:ext uri="{FF2B5EF4-FFF2-40B4-BE49-F238E27FC236}">
              <a16:creationId xmlns:a16="http://schemas.microsoft.com/office/drawing/2014/main" id="{49C2D0F5-44DC-46CD-91EF-A133FD82F0E7}"/>
            </a:ext>
          </a:extLst>
        </cdr:cNvPr>
        <cdr:cNvSpPr txBox="1"/>
      </cdr:nvSpPr>
      <cdr:spPr>
        <a:xfrm xmlns:a="http://schemas.openxmlformats.org/drawingml/2006/main" flipH="1">
          <a:off x="5871220" y="720080"/>
          <a:ext cx="700038" cy="3172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s-ES" sz="1200" b="1" dirty="0">
              <a:solidFill>
                <a:schemeClr val="tx1"/>
              </a:solidFill>
            </a:rPr>
            <a:t>0.9441</a:t>
          </a:r>
          <a:endParaRPr lang="en-GB" sz="1200" b="1" dirty="0">
            <a:solidFill>
              <a:schemeClr val="tx1"/>
            </a:solidFill>
          </a:endParaRPr>
        </a:p>
      </cdr:txBody>
    </cdr:sp>
  </cdr:relSizeAnchor>
  <cdr:relSizeAnchor xmlns:cdr="http://schemas.openxmlformats.org/drawingml/2006/chartDrawing">
    <cdr:from>
      <cdr:x>0.69929</cdr:x>
      <cdr:y>0.5</cdr:y>
    </cdr:from>
    <cdr:to>
      <cdr:x>0.78165</cdr:x>
      <cdr:y>0.57694</cdr:y>
    </cdr:to>
    <cdr:sp macro="" textlink="">
      <cdr:nvSpPr>
        <cdr:cNvPr id="8" name="CuadroTexto 8">
          <a:extLst xmlns:a="http://schemas.openxmlformats.org/drawingml/2006/main">
            <a:ext uri="{FF2B5EF4-FFF2-40B4-BE49-F238E27FC236}">
              <a16:creationId xmlns:a16="http://schemas.microsoft.com/office/drawing/2014/main" id="{F94744C7-F8D2-4838-A1D9-97E823BBCDF7}"/>
            </a:ext>
          </a:extLst>
        </cdr:cNvPr>
        <cdr:cNvSpPr txBox="1"/>
      </cdr:nvSpPr>
      <cdr:spPr>
        <a:xfrm xmlns:a="http://schemas.openxmlformats.org/drawingml/2006/main" flipH="1">
          <a:off x="5943228" y="2061738"/>
          <a:ext cx="700038" cy="3172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s-ES" sz="1200" b="1" dirty="0">
              <a:solidFill>
                <a:schemeClr val="tx1"/>
              </a:solidFill>
            </a:rPr>
            <a:t>0.4634</a:t>
          </a:r>
          <a:endParaRPr lang="en-GB" sz="1200" b="1" dirty="0">
            <a:solidFill>
              <a:schemeClr val="tx1"/>
            </a:solidFill>
          </a:endParaRPr>
        </a:p>
      </cdr:txBody>
    </cdr:sp>
  </cdr:relSizeAnchor>
  <cdr:relSizeAnchor xmlns:cdr="http://schemas.openxmlformats.org/drawingml/2006/chartDrawing">
    <cdr:from>
      <cdr:x>0.70776</cdr:x>
      <cdr:y>0.55881</cdr:y>
    </cdr:from>
    <cdr:to>
      <cdr:x>0.79012</cdr:x>
      <cdr:y>0.63576</cdr:y>
    </cdr:to>
    <cdr:sp macro="" textlink="">
      <cdr:nvSpPr>
        <cdr:cNvPr id="9" name="CuadroTexto 9">
          <a:extLst xmlns:a="http://schemas.openxmlformats.org/drawingml/2006/main">
            <a:ext uri="{FF2B5EF4-FFF2-40B4-BE49-F238E27FC236}">
              <a16:creationId xmlns:a16="http://schemas.microsoft.com/office/drawing/2014/main" id="{051B2FA3-4AC2-49DC-A4D4-CE53B23B3886}"/>
            </a:ext>
          </a:extLst>
        </cdr:cNvPr>
        <cdr:cNvSpPr txBox="1"/>
      </cdr:nvSpPr>
      <cdr:spPr>
        <a:xfrm xmlns:a="http://schemas.openxmlformats.org/drawingml/2006/main" flipH="1">
          <a:off x="6015236" y="2304256"/>
          <a:ext cx="700037" cy="3172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s-ES" sz="1200" b="1" dirty="0">
              <a:solidFill>
                <a:schemeClr val="tx1"/>
              </a:solidFill>
            </a:rPr>
            <a:t>0.3722</a:t>
          </a:r>
          <a:endParaRPr lang="en-GB" sz="1200" b="1" dirty="0">
            <a:solidFill>
              <a:schemeClr val="tx1"/>
            </a:solidFill>
          </a:endParaRPr>
        </a:p>
      </cdr:txBody>
    </cdr:sp>
  </cdr:relSizeAnchor>
  <cdr:relSizeAnchor xmlns:cdr="http://schemas.openxmlformats.org/drawingml/2006/chartDrawing">
    <cdr:from>
      <cdr:x>0.70776</cdr:x>
      <cdr:y>0.66359</cdr:y>
    </cdr:from>
    <cdr:to>
      <cdr:x>0.79013</cdr:x>
      <cdr:y>0.74053</cdr:y>
    </cdr:to>
    <cdr:sp macro="" textlink="">
      <cdr:nvSpPr>
        <cdr:cNvPr id="10" name="CuadroTexto 9">
          <a:extLst xmlns:a="http://schemas.openxmlformats.org/drawingml/2006/main">
            <a:ext uri="{FF2B5EF4-FFF2-40B4-BE49-F238E27FC236}">
              <a16:creationId xmlns:a16="http://schemas.microsoft.com/office/drawing/2014/main" id="{DD1A4CDE-8683-4038-B317-9A7CEFDB47FE}"/>
            </a:ext>
          </a:extLst>
        </cdr:cNvPr>
        <cdr:cNvSpPr txBox="1"/>
      </cdr:nvSpPr>
      <cdr:spPr>
        <a:xfrm xmlns:a="http://schemas.openxmlformats.org/drawingml/2006/main" flipH="1">
          <a:off x="6015236" y="2736304"/>
          <a:ext cx="700063" cy="3172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200" b="1" dirty="0">
              <a:solidFill>
                <a:schemeClr val="tx1"/>
              </a:solidFill>
            </a:rPr>
            <a:t>0.1948</a:t>
          </a:r>
          <a:endParaRPr lang="en-GB" sz="1200" b="1" dirty="0">
            <a:solidFill>
              <a:schemeClr val="tx1"/>
            </a:solidFill>
          </a:endParaRPr>
        </a:p>
      </cdr:txBody>
    </cdr:sp>
  </cdr:relSizeAnchor>
  <cdr:relSizeAnchor xmlns:cdr="http://schemas.openxmlformats.org/drawingml/2006/chartDrawing">
    <cdr:from>
      <cdr:x>0.74165</cdr:x>
      <cdr:y>0.71598</cdr:y>
    </cdr:from>
    <cdr:to>
      <cdr:x>0.82402</cdr:x>
      <cdr:y>0.79292</cdr:y>
    </cdr:to>
    <cdr:sp macro="" textlink="">
      <cdr:nvSpPr>
        <cdr:cNvPr id="11" name="CuadroTexto 9">
          <a:extLst xmlns:a="http://schemas.openxmlformats.org/drawingml/2006/main">
            <a:ext uri="{FF2B5EF4-FFF2-40B4-BE49-F238E27FC236}">
              <a16:creationId xmlns:a16="http://schemas.microsoft.com/office/drawing/2014/main" id="{9FAD1359-D8C0-44D1-BE1D-FE7B97663D05}"/>
            </a:ext>
          </a:extLst>
        </cdr:cNvPr>
        <cdr:cNvSpPr txBox="1"/>
      </cdr:nvSpPr>
      <cdr:spPr>
        <a:xfrm xmlns:a="http://schemas.openxmlformats.org/drawingml/2006/main" flipH="1">
          <a:off x="6303268" y="2952328"/>
          <a:ext cx="700064" cy="3172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200" b="1" dirty="0">
              <a:solidFill>
                <a:schemeClr val="tx1"/>
              </a:solidFill>
            </a:rPr>
            <a:t>0.1871</a:t>
          </a:r>
          <a:endParaRPr lang="en-GB" sz="12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0.26942</cdr:x>
      <cdr:y>0.22472</cdr:y>
    </cdr:from>
    <cdr:to>
      <cdr:x>0.29373</cdr:x>
      <cdr:y>0.25714</cdr:y>
    </cdr:to>
    <cdr:sp macro="" textlink="">
      <cdr:nvSpPr>
        <cdr:cNvPr id="2" name="Flecha: curvada hacia abajo 1">
          <a:extLst xmlns:a="http://schemas.openxmlformats.org/drawingml/2006/main">
            <a:ext uri="{FF2B5EF4-FFF2-40B4-BE49-F238E27FC236}">
              <a16:creationId xmlns:a16="http://schemas.microsoft.com/office/drawing/2014/main" id="{4188AAB3-6CC1-467E-AB3C-59AAD3B9BE2B}"/>
            </a:ext>
          </a:extLst>
        </cdr:cNvPr>
        <cdr:cNvSpPr/>
      </cdr:nvSpPr>
      <cdr:spPr>
        <a:xfrm xmlns:a="http://schemas.openxmlformats.org/drawingml/2006/main">
          <a:off x="2463606" y="1010078"/>
          <a:ext cx="222290" cy="145723"/>
        </a:xfrm>
        <a:prstGeom xmlns:a="http://schemas.openxmlformats.org/drawingml/2006/main" prst="curvedDownArrow">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endParaRPr lang="en-GB">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B140EAAF-937D-4845-8374-19E74B71F43B}"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29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29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7CED1E75-50C5-E747-ADC7-8315CFF181D7}"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8494713" y="5318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a:p>
        </p:txBody>
      </p:sp>
      <p:sp>
        <p:nvSpPr>
          <p:cNvPr id="6147" name="Rectangle 3"/>
          <p:cNvSpPr>
            <a:spLocks noGrp="1" noChangeArrowheads="1"/>
          </p:cNvSpPr>
          <p:nvPr>
            <p:ph type="ctrTitle"/>
          </p:nvPr>
        </p:nvSpPr>
        <p:spPr>
          <a:xfrm>
            <a:off x="533400" y="2362200"/>
            <a:ext cx="8027988" cy="990600"/>
          </a:xfrm>
          <a:prstGeom prst="rect">
            <a:avLst/>
          </a:prstGeom>
          <a:effectLst/>
        </p:spPr>
        <p:txBody>
          <a:bodyPr/>
          <a:lstStyle>
            <a:lvl1pPr algn="ctr">
              <a:defRPr sz="4800" b="1" i="0" baseline="0">
                <a:solidFill>
                  <a:schemeClr val="tx1"/>
                </a:solidFill>
                <a:latin typeface="Calibri"/>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533400" y="3200400"/>
            <a:ext cx="8032750" cy="685800"/>
          </a:xfrm>
          <a:prstGeom prst="rect">
            <a:avLst/>
          </a:prstGeom>
          <a:effectLst/>
        </p:spPr>
        <p:txBody>
          <a:bodyPr/>
          <a:lstStyle>
            <a:lvl1pPr marL="0" indent="0" algn="ctr">
              <a:buFont typeface="Wingdings" pitchFamily="-108" charset="2"/>
              <a:buNone/>
              <a:defRPr sz="2400">
                <a:solidFill>
                  <a:schemeClr val="tx1"/>
                </a:solidFill>
                <a:latin typeface="Calibri"/>
                <a:cs typeface="Calibri"/>
              </a:defRPr>
            </a:lvl1pPr>
          </a:lstStyle>
          <a:p>
            <a:r>
              <a:rPr lang="en-US"/>
              <a:t>Click to edit Master subtitle style</a:t>
            </a:r>
            <a:endParaRPr lang="en-CA" dirty="0"/>
          </a:p>
        </p:txBody>
      </p:sp>
      <p:pic>
        <p:nvPicPr>
          <p:cNvPr id="7" name="Picture 6">
            <a:extLst>
              <a:ext uri="{FF2B5EF4-FFF2-40B4-BE49-F238E27FC236}">
                <a16:creationId xmlns:a16="http://schemas.microsoft.com/office/drawing/2014/main" id="{2CBDDAA5-2D29-EE48-B006-C2EED5D04569}"/>
              </a:ext>
            </a:extLst>
          </p:cNvPr>
          <p:cNvPicPr>
            <a:picLocks noChangeAspect="1"/>
          </p:cNvPicPr>
          <p:nvPr userDrawn="1"/>
        </p:nvPicPr>
        <p:blipFill>
          <a:blip r:embed="rId2"/>
          <a:stretch>
            <a:fillRect/>
          </a:stretch>
        </p:blipFill>
        <p:spPr bwMode="auto">
          <a:xfrm>
            <a:off x="228600" y="233185"/>
            <a:ext cx="1746698"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755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50CF49-935E-8D45-8AC1-5045AA950994}" type="datetimeFigureOut">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BF773-51D3-384F-9877-BFF05FFDE422}" type="slidenum">
              <a:t>‹Nº›</a:t>
            </a:fld>
            <a:endParaRPr lang="en-US"/>
          </a:p>
        </p:txBody>
      </p:sp>
    </p:spTree>
    <p:extLst>
      <p:ext uri="{BB962C8B-B14F-4D97-AF65-F5344CB8AC3E}">
        <p14:creationId xmlns:p14="http://schemas.microsoft.com/office/powerpoint/2010/main" val="14230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sp>
        <p:nvSpPr>
          <p:cNvPr id="4" name="Rectangle 8"/>
          <p:cNvSpPr>
            <a:spLocks noChangeArrowheads="1"/>
          </p:cNvSpPr>
          <p:nvPr userDrawn="1"/>
        </p:nvSpPr>
        <p:spPr bwMode="auto">
          <a:xfrm>
            <a:off x="8494713" y="5318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a:p>
        </p:txBody>
      </p:sp>
      <p:sp>
        <p:nvSpPr>
          <p:cNvPr id="6147" name="Rectangle 3"/>
          <p:cNvSpPr>
            <a:spLocks noGrp="1" noChangeArrowheads="1"/>
          </p:cNvSpPr>
          <p:nvPr>
            <p:ph type="ctrTitle"/>
          </p:nvPr>
        </p:nvSpPr>
        <p:spPr>
          <a:xfrm>
            <a:off x="558800" y="2362200"/>
            <a:ext cx="8027988" cy="990600"/>
          </a:xfrm>
          <a:prstGeom prst="rect">
            <a:avLst/>
          </a:prstGeom>
          <a:effectLst/>
        </p:spPr>
        <p:txBody>
          <a:bodyPr/>
          <a:lstStyle>
            <a:lvl1pPr algn="ctr">
              <a:defRPr sz="4800" b="1" i="0" baseline="0">
                <a:solidFill>
                  <a:srgbClr val="FFFFFF"/>
                </a:solidFill>
                <a:latin typeface="Calibri"/>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558800" y="3200400"/>
            <a:ext cx="8032750" cy="685800"/>
          </a:xfrm>
          <a:prstGeom prst="rect">
            <a:avLst/>
          </a:prstGeom>
          <a:effectLst/>
        </p:spPr>
        <p:txBody>
          <a:bodyPr/>
          <a:lstStyle>
            <a:lvl1pPr marL="0" indent="0" algn="ctr">
              <a:buFont typeface="Wingdings" pitchFamily="-108" charset="2"/>
              <a:buNone/>
              <a:defRPr sz="2400" baseline="0">
                <a:solidFill>
                  <a:srgbClr val="FFFFFF"/>
                </a:solidFill>
                <a:latin typeface="Calibri"/>
                <a:cs typeface="Calibri"/>
              </a:defRPr>
            </a:lvl1pPr>
          </a:lstStyle>
          <a:p>
            <a:r>
              <a:rPr lang="en-US"/>
              <a:t>Click to edit Master subtitle style</a:t>
            </a:r>
            <a:endParaRPr lang="en-CA" dirty="0"/>
          </a:p>
        </p:txBody>
      </p:sp>
      <p:pic>
        <p:nvPicPr>
          <p:cNvPr id="7" name="Picture 6">
            <a:extLst>
              <a:ext uri="{FF2B5EF4-FFF2-40B4-BE49-F238E27FC236}">
                <a16:creationId xmlns:a16="http://schemas.microsoft.com/office/drawing/2014/main" id="{4C662CFA-04FF-854F-996A-40176BE4CCD0}"/>
              </a:ext>
            </a:extLst>
          </p:cNvPr>
          <p:cNvPicPr>
            <a:picLocks noChangeAspect="1"/>
          </p:cNvPicPr>
          <p:nvPr userDrawn="1"/>
        </p:nvPicPr>
        <p:blipFill>
          <a:blip r:embed="rId3"/>
          <a:stretch>
            <a:fillRect/>
          </a:stretch>
        </p:blipFill>
        <p:spPr bwMode="auto">
          <a:xfrm>
            <a:off x="228601" y="233185"/>
            <a:ext cx="1746696"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144000" cy="6858000"/>
          </a:xfrm>
          <a:prstGeom prst="rect">
            <a:avLst/>
          </a:prstGeom>
        </p:spPr>
      </p:pic>
      <p:sp>
        <p:nvSpPr>
          <p:cNvPr id="4" name="Rectangle 8"/>
          <p:cNvSpPr>
            <a:spLocks noChangeArrowheads="1"/>
          </p:cNvSpPr>
          <p:nvPr userDrawn="1"/>
        </p:nvSpPr>
        <p:spPr bwMode="auto">
          <a:xfrm>
            <a:off x="8494713" y="5318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a:p>
        </p:txBody>
      </p:sp>
      <p:sp>
        <p:nvSpPr>
          <p:cNvPr id="6147" name="Rectangle 3"/>
          <p:cNvSpPr>
            <a:spLocks noGrp="1" noChangeArrowheads="1"/>
          </p:cNvSpPr>
          <p:nvPr>
            <p:ph type="ctrTitle"/>
          </p:nvPr>
        </p:nvSpPr>
        <p:spPr>
          <a:xfrm>
            <a:off x="533400" y="2362200"/>
            <a:ext cx="8027988" cy="990600"/>
          </a:xfrm>
          <a:prstGeom prst="rect">
            <a:avLst/>
          </a:prstGeom>
          <a:effectLst/>
        </p:spPr>
        <p:txBody>
          <a:bodyPr/>
          <a:lstStyle>
            <a:lvl1pPr algn="ctr">
              <a:defRPr sz="4800" b="1" i="0" baseline="0">
                <a:solidFill>
                  <a:srgbClr val="FFFFFF"/>
                </a:solidFill>
                <a:latin typeface="Calibri"/>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533400" y="3200400"/>
            <a:ext cx="8032750" cy="685800"/>
          </a:xfrm>
          <a:prstGeom prst="rect">
            <a:avLst/>
          </a:prstGeom>
          <a:effectLst/>
        </p:spPr>
        <p:txBody>
          <a:bodyPr/>
          <a:lstStyle>
            <a:lvl1pPr marL="0" indent="0" algn="ctr">
              <a:buFont typeface="Wingdings" pitchFamily="-108" charset="2"/>
              <a:buNone/>
              <a:defRPr sz="2400" baseline="0">
                <a:solidFill>
                  <a:srgbClr val="FFFFFF"/>
                </a:solidFill>
                <a:latin typeface="Calibri"/>
                <a:cs typeface="Calibri"/>
              </a:defRPr>
            </a:lvl1pPr>
          </a:lstStyle>
          <a:p>
            <a:r>
              <a:rPr lang="en-US"/>
              <a:t>Click to edit Master subtitle style</a:t>
            </a:r>
            <a:endParaRPr lang="en-CA" dirty="0"/>
          </a:p>
        </p:txBody>
      </p:sp>
      <p:pic>
        <p:nvPicPr>
          <p:cNvPr id="8" name="Picture 7">
            <a:extLst>
              <a:ext uri="{FF2B5EF4-FFF2-40B4-BE49-F238E27FC236}">
                <a16:creationId xmlns:a16="http://schemas.microsoft.com/office/drawing/2014/main" id="{5B15E4C4-BE67-D742-8F69-29EC443858B5}"/>
              </a:ext>
            </a:extLst>
          </p:cNvPr>
          <p:cNvPicPr>
            <a:picLocks noChangeAspect="1"/>
          </p:cNvPicPr>
          <p:nvPr userDrawn="1"/>
        </p:nvPicPr>
        <p:blipFill>
          <a:blip r:embed="rId3"/>
          <a:stretch>
            <a:fillRect/>
          </a:stretch>
        </p:blipFill>
        <p:spPr bwMode="auto">
          <a:xfrm>
            <a:off x="228601" y="233185"/>
            <a:ext cx="1746696"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a:prstGeom prst="rect">
            <a:avLst/>
          </a:prstGeom>
        </p:spPr>
        <p:txBody>
          <a:bodyPr/>
          <a:lstStyle>
            <a:lvl1pPr algn="ctr">
              <a:defRPr baseline="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600200"/>
            <a:ext cx="8550275" cy="449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50A1DFFA-228C-5C45-ACAE-24139541CA2E}"/>
              </a:ext>
            </a:extLst>
          </p:cNvPr>
          <p:cNvPicPr>
            <a:picLocks noChangeAspect="1"/>
          </p:cNvPicPr>
          <p:nvPr userDrawn="1"/>
        </p:nvPicPr>
        <p:blipFill>
          <a:blip r:embed="rId2"/>
          <a:stretch>
            <a:fillRect/>
          </a:stretch>
        </p:blipFill>
        <p:spPr bwMode="auto">
          <a:xfrm>
            <a:off x="228600" y="233185"/>
            <a:ext cx="1746698"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3855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5" name="Picture 4">
            <a:extLst>
              <a:ext uri="{FF2B5EF4-FFF2-40B4-BE49-F238E27FC236}">
                <a16:creationId xmlns:a16="http://schemas.microsoft.com/office/drawing/2014/main" id="{D8EAF9E6-96C8-0440-9A60-C023EFCAE711}"/>
              </a:ext>
            </a:extLst>
          </p:cNvPr>
          <p:cNvPicPr>
            <a:picLocks noChangeAspect="1"/>
          </p:cNvPicPr>
          <p:nvPr userDrawn="1"/>
        </p:nvPicPr>
        <p:blipFill>
          <a:blip r:embed="rId2"/>
          <a:stretch>
            <a:fillRect/>
          </a:stretch>
        </p:blipFill>
        <p:spPr bwMode="auto">
          <a:xfrm>
            <a:off x="228600" y="233185"/>
            <a:ext cx="1746698"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77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662" y="1524000"/>
            <a:ext cx="3817938"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524000"/>
            <a:ext cx="38100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57200" y="609600"/>
            <a:ext cx="8229600" cy="685800"/>
          </a:xfrm>
          <a:prstGeom prst="rect">
            <a:avLst/>
          </a:prstGeom>
        </p:spPr>
        <p:txBody>
          <a:bodyPr/>
          <a:lstStyle>
            <a:lvl1pPr>
              <a:defRPr>
                <a:solidFill>
                  <a:srgbClr val="719500"/>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283CEA5A-ECDB-C84E-830D-3AE31616E852}"/>
              </a:ext>
            </a:extLst>
          </p:cNvPr>
          <p:cNvPicPr>
            <a:picLocks noChangeAspect="1"/>
          </p:cNvPicPr>
          <p:nvPr userDrawn="1"/>
        </p:nvPicPr>
        <p:blipFill>
          <a:blip r:embed="rId2"/>
          <a:stretch>
            <a:fillRect/>
          </a:stretch>
        </p:blipFill>
        <p:spPr bwMode="auto">
          <a:xfrm>
            <a:off x="228600" y="233185"/>
            <a:ext cx="1746698"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904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a:prstGeom prst="rect">
            <a:avLst/>
          </a:prstGeom>
        </p:spPr>
        <p:txBody>
          <a:bodyPr/>
          <a:lstStyle>
            <a:lvl1pPr>
              <a:defRPr>
                <a:solidFill>
                  <a:srgbClr val="7195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4287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0685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287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0685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4748EF3-F18D-E24B-8558-187DFA0AB23C}"/>
              </a:ext>
            </a:extLst>
          </p:cNvPr>
          <p:cNvPicPr>
            <a:picLocks noChangeAspect="1"/>
          </p:cNvPicPr>
          <p:nvPr userDrawn="1"/>
        </p:nvPicPr>
        <p:blipFill>
          <a:blip r:embed="rId2"/>
          <a:stretch>
            <a:fillRect/>
          </a:stretch>
        </p:blipFill>
        <p:spPr bwMode="auto">
          <a:xfrm>
            <a:off x="228600" y="233185"/>
            <a:ext cx="1746698"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343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914400"/>
          </a:xfrm>
          <a:prstGeom prst="rect">
            <a:avLst/>
          </a:prstGeom>
        </p:spPr>
        <p:txBody>
          <a:bodyPr anchor="b"/>
          <a:lstStyle>
            <a:lvl1pPr algn="l">
              <a:defRPr sz="2000" b="1">
                <a:solidFill>
                  <a:srgbClr val="719500"/>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762000"/>
            <a:ext cx="5111750" cy="5364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76400"/>
            <a:ext cx="3008313" cy="4449763"/>
          </a:xfrm>
          <a:prstGeom prst="rect">
            <a:avLst/>
          </a:prstGeom>
        </p:spPr>
        <p:txBody>
          <a:bodyPr/>
          <a:lstStyle>
            <a:lvl1pPr marL="0" indent="0">
              <a:buNone/>
              <a:defRPr sz="1400">
                <a:solidFill>
                  <a:srgbClr val="7195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6" name="Picture 5">
            <a:extLst>
              <a:ext uri="{FF2B5EF4-FFF2-40B4-BE49-F238E27FC236}">
                <a16:creationId xmlns:a16="http://schemas.microsoft.com/office/drawing/2014/main" id="{60023297-D4E5-5640-A9EE-0AABA1102914}"/>
              </a:ext>
            </a:extLst>
          </p:cNvPr>
          <p:cNvPicPr>
            <a:picLocks noChangeAspect="1"/>
          </p:cNvPicPr>
          <p:nvPr userDrawn="1"/>
        </p:nvPicPr>
        <p:blipFill>
          <a:blip r:embed="rId2"/>
          <a:stretch>
            <a:fillRect/>
          </a:stretch>
        </p:blipFill>
        <p:spPr bwMode="auto">
          <a:xfrm>
            <a:off x="228600" y="233185"/>
            <a:ext cx="1746698"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299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71950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6" name="Picture 5">
            <a:extLst>
              <a:ext uri="{FF2B5EF4-FFF2-40B4-BE49-F238E27FC236}">
                <a16:creationId xmlns:a16="http://schemas.microsoft.com/office/drawing/2014/main" id="{21F126B4-926B-4B49-A52D-141AFD6E6666}"/>
              </a:ext>
            </a:extLst>
          </p:cNvPr>
          <p:cNvPicPr>
            <a:picLocks noChangeAspect="1"/>
          </p:cNvPicPr>
          <p:nvPr userDrawn="1"/>
        </p:nvPicPr>
        <p:blipFill>
          <a:blip r:embed="rId2"/>
          <a:stretch>
            <a:fillRect/>
          </a:stretch>
        </p:blipFill>
        <p:spPr bwMode="auto">
          <a:xfrm>
            <a:off x="228600" y="233185"/>
            <a:ext cx="1746698" cy="52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036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49" r:id="rId4"/>
    <p:sldLayoutId id="2147483950" r:id="rId5"/>
    <p:sldLayoutId id="2147483951" r:id="rId6"/>
    <p:sldLayoutId id="2147483952" r:id="rId7"/>
    <p:sldLayoutId id="2147483955" r:id="rId8"/>
    <p:sldLayoutId id="2147483956" r:id="rId9"/>
    <p:sldLayoutId id="2147483963" r:id="rId10"/>
  </p:sldLayoutIdLst>
  <p:txStyles>
    <p:titleStyle>
      <a:lvl1pPr algn="l" rtl="0" eaLnBrk="1" fontAlgn="base" hangingPunct="1">
        <a:spcBef>
          <a:spcPct val="0"/>
        </a:spcBef>
        <a:spcAft>
          <a:spcPct val="0"/>
        </a:spcAft>
        <a:defRPr sz="4400">
          <a:solidFill>
            <a:srgbClr val="595959"/>
          </a:solidFill>
          <a:latin typeface="Calibri"/>
          <a:ea typeface="ＭＳ Ｐゴシック" pitchFamily="-108" charset="-128"/>
          <a:cs typeface="Calibri"/>
        </a:defRPr>
      </a:lvl1pPr>
      <a:lvl2pPr algn="l" rtl="0" eaLnBrk="1" fontAlgn="base" hangingPunct="1">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1" fontAlgn="base" hangingPunct="1">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1" fontAlgn="base" hangingPunct="1">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1" fontAlgn="base" hangingPunct="1">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200" algn="l" rtl="0" eaLnBrk="1" fontAlgn="base" hangingPunct="1">
        <a:spcBef>
          <a:spcPct val="0"/>
        </a:spcBef>
        <a:spcAft>
          <a:spcPct val="0"/>
        </a:spcAft>
        <a:defRPr sz="3200" b="1">
          <a:solidFill>
            <a:srgbClr val="FFFFFF"/>
          </a:solidFill>
          <a:latin typeface="Arial Black" pitchFamily="-108" charset="0"/>
        </a:defRPr>
      </a:lvl6pPr>
      <a:lvl7pPr marL="914400" algn="l" rtl="0" eaLnBrk="1" fontAlgn="base" hangingPunct="1">
        <a:spcBef>
          <a:spcPct val="0"/>
        </a:spcBef>
        <a:spcAft>
          <a:spcPct val="0"/>
        </a:spcAft>
        <a:defRPr sz="3200" b="1">
          <a:solidFill>
            <a:srgbClr val="FFFFFF"/>
          </a:solidFill>
          <a:latin typeface="Arial Black" pitchFamily="-108" charset="0"/>
        </a:defRPr>
      </a:lvl7pPr>
      <a:lvl8pPr marL="1371600" algn="l" rtl="0" eaLnBrk="1" fontAlgn="base" hangingPunct="1">
        <a:spcBef>
          <a:spcPct val="0"/>
        </a:spcBef>
        <a:spcAft>
          <a:spcPct val="0"/>
        </a:spcAft>
        <a:defRPr sz="3200" b="1">
          <a:solidFill>
            <a:srgbClr val="FFFFFF"/>
          </a:solidFill>
          <a:latin typeface="Arial Black" pitchFamily="-108" charset="0"/>
        </a:defRPr>
      </a:lvl8pPr>
      <a:lvl9pPr marL="1828800" algn="l" rtl="0" eaLnBrk="1" fontAlgn="base" hangingPunct="1">
        <a:spcBef>
          <a:spcPct val="0"/>
        </a:spcBef>
        <a:spcAft>
          <a:spcPct val="0"/>
        </a:spcAft>
        <a:defRPr sz="3200" b="1">
          <a:solidFill>
            <a:srgbClr val="FFFFFF"/>
          </a:solidFill>
          <a:latin typeface="Arial Black" pitchFamily="-108" charset="0"/>
        </a:defRPr>
      </a:lvl9pPr>
    </p:titleStyle>
    <p:bodyStyle>
      <a:lvl1pPr marL="269875" indent="-269875" algn="l" rtl="0" eaLnBrk="1" fontAlgn="base" hangingPunct="1">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400" indent="-457200" algn="l" rtl="0" eaLnBrk="1" fontAlgn="base" hangingPunct="1">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600" indent="-457200" algn="l" rtl="0" eaLnBrk="1" fontAlgn="base" hangingPunct="1">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600" indent="-381000" algn="l" rtl="0" eaLnBrk="1" fontAlgn="base" hangingPunct="1">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800" indent="-381000" algn="l" rtl="0" eaLnBrk="1" fontAlgn="base" hangingPunct="1">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7000" indent="-381000" algn="l" rtl="0" eaLnBrk="1" fontAlgn="base" hangingPunct="1">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200" indent="-381000" algn="l" rtl="0" eaLnBrk="1" fontAlgn="base" hangingPunct="1">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400" indent="-381000" algn="l" rtl="0" eaLnBrk="1" fontAlgn="base" hangingPunct="1">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600" indent="-381000" algn="l" rtl="0" eaLnBrk="1" fontAlgn="base" hangingPunct="1">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A60D172-E24F-466C-B76A-7EF5F9FDD5F9}"/>
              </a:ext>
            </a:extLst>
          </p:cNvPr>
          <p:cNvSpPr>
            <a:spLocks noGrp="1"/>
          </p:cNvSpPr>
          <p:nvPr>
            <p:ph type="title"/>
          </p:nvPr>
        </p:nvSpPr>
        <p:spPr/>
        <p:txBody>
          <a:bodyPr/>
          <a:lstStyle/>
          <a:p>
            <a:r>
              <a:rPr lang="es-ES" dirty="0"/>
              <a:t>   </a:t>
            </a:r>
            <a:endParaRPr lang="en-GB" dirty="0"/>
          </a:p>
        </p:txBody>
      </p:sp>
      <p:pic>
        <p:nvPicPr>
          <p:cNvPr id="9" name="Imagen 8">
            <a:extLst>
              <a:ext uri="{FF2B5EF4-FFF2-40B4-BE49-F238E27FC236}">
                <a16:creationId xmlns:a16="http://schemas.microsoft.com/office/drawing/2014/main" id="{F14EA291-BFAA-468A-B9E6-87FF1AFBA9B4}"/>
              </a:ext>
            </a:extLst>
          </p:cNvPr>
          <p:cNvPicPr>
            <a:picLocks noChangeAspect="1"/>
          </p:cNvPicPr>
          <p:nvPr/>
        </p:nvPicPr>
        <p:blipFill rotWithShape="1">
          <a:blip r:embed="rId2"/>
          <a:srcRect t="21987" r="20075" b="12182"/>
          <a:stretch/>
        </p:blipFill>
        <p:spPr>
          <a:xfrm>
            <a:off x="206288" y="1061194"/>
            <a:ext cx="8750758" cy="3663950"/>
          </a:xfrm>
          <a:prstGeom prst="rect">
            <a:avLst/>
          </a:prstGeom>
        </p:spPr>
      </p:pic>
      <p:sp>
        <p:nvSpPr>
          <p:cNvPr id="11" name="TextBox 14">
            <a:extLst>
              <a:ext uri="{FF2B5EF4-FFF2-40B4-BE49-F238E27FC236}">
                <a16:creationId xmlns:a16="http://schemas.microsoft.com/office/drawing/2014/main" id="{E1C9E897-735A-482B-B15F-6310C2C36D1D}"/>
              </a:ext>
            </a:extLst>
          </p:cNvPr>
          <p:cNvSpPr txBox="1"/>
          <p:nvPr/>
        </p:nvSpPr>
        <p:spPr>
          <a:xfrm>
            <a:off x="-19022" y="5703867"/>
            <a:ext cx="9124663" cy="1077218"/>
          </a:xfrm>
          <a:prstGeom prst="rect">
            <a:avLst/>
          </a:prstGeom>
          <a:noFill/>
        </p:spPr>
        <p:txBody>
          <a:bodyPr wrap="square" rtlCol="0">
            <a:spAutoFit/>
          </a:bodyPr>
          <a:lstStyle/>
          <a:p>
            <a:pPr algn="ctr"/>
            <a:r>
              <a:rPr lang="es-ES" sz="1600" dirty="0"/>
              <a:t>Ricardo Pérez Indoval - Eduardo Cassiraga - Javier Rodrigo-Ilarri</a:t>
            </a:r>
          </a:p>
          <a:p>
            <a:pPr algn="ctr"/>
            <a:endParaRPr lang="en-GB" sz="1600" dirty="0"/>
          </a:p>
          <a:p>
            <a:pPr algn="ctr"/>
            <a:r>
              <a:rPr lang="es-ES" sz="1600" i="1" dirty="0"/>
              <a:t>I</a:t>
            </a:r>
            <a:r>
              <a:rPr lang="en-GB" sz="1600" i="1" dirty="0" err="1"/>
              <a:t>nstituto</a:t>
            </a:r>
            <a:r>
              <a:rPr lang="en-GB" sz="1600" i="1" dirty="0"/>
              <a:t> de </a:t>
            </a:r>
            <a:r>
              <a:rPr lang="en-GB" sz="1600" i="1" dirty="0" err="1"/>
              <a:t>Ingeniería</a:t>
            </a:r>
            <a:r>
              <a:rPr lang="en-GB" sz="1600" i="1" dirty="0"/>
              <a:t> del Agua y Medio Ambiente (IIAMA)</a:t>
            </a:r>
          </a:p>
          <a:p>
            <a:pPr algn="ctr"/>
            <a:r>
              <a:rPr lang="es-ES" sz="1600" i="1" dirty="0"/>
              <a:t>U</a:t>
            </a:r>
            <a:r>
              <a:rPr lang="en-GB" sz="1600" i="1" dirty="0" err="1"/>
              <a:t>niversitat</a:t>
            </a:r>
            <a:r>
              <a:rPr lang="en-GB" sz="1600" i="1" dirty="0"/>
              <a:t> </a:t>
            </a:r>
            <a:r>
              <a:rPr lang="en-GB" sz="1600" i="1" dirty="0" err="1"/>
              <a:t>Politècnica</a:t>
            </a:r>
            <a:r>
              <a:rPr lang="en-GB" sz="1600" i="1" dirty="0"/>
              <a:t> de </a:t>
            </a:r>
            <a:r>
              <a:rPr lang="en-GB" sz="1600" i="1" dirty="0" err="1"/>
              <a:t>València</a:t>
            </a:r>
            <a:r>
              <a:rPr lang="en-GB" sz="1600" i="1" dirty="0"/>
              <a:t> (UPV)</a:t>
            </a:r>
          </a:p>
        </p:txBody>
      </p:sp>
      <p:sp>
        <p:nvSpPr>
          <p:cNvPr id="12" name="TextBox 7">
            <a:extLst>
              <a:ext uri="{FF2B5EF4-FFF2-40B4-BE49-F238E27FC236}">
                <a16:creationId xmlns:a16="http://schemas.microsoft.com/office/drawing/2014/main" id="{BB918593-D5DD-4472-B849-F02FD87F19E7}"/>
              </a:ext>
            </a:extLst>
          </p:cNvPr>
          <p:cNvSpPr txBox="1"/>
          <p:nvPr/>
        </p:nvSpPr>
        <p:spPr>
          <a:xfrm>
            <a:off x="74597" y="4797152"/>
            <a:ext cx="8994805" cy="830997"/>
          </a:xfrm>
          <a:prstGeom prst="rect">
            <a:avLst/>
          </a:prstGeom>
          <a:noFill/>
          <a:ln w="12700">
            <a:noFill/>
          </a:ln>
          <a:effectLst/>
        </p:spPr>
        <p:txBody>
          <a:bodyPr wrap="square" rtlCol="0">
            <a:spAutoFit/>
          </a:bodyPr>
          <a:lstStyle/>
          <a:p>
            <a:pPr algn="ctr"/>
            <a:r>
              <a:rPr lang="en-GB" dirty="0"/>
              <a:t>Modelling fate and transport of pesticides: the case study of the contamination in Valencia aquifers</a:t>
            </a:r>
            <a:endParaRPr lang="en-CA" sz="4800" b="1" dirty="0">
              <a:solidFill>
                <a:schemeClr val="tx1">
                  <a:lumMod val="95000"/>
                  <a:lumOff val="5000"/>
                </a:schemeClr>
              </a:solidFill>
              <a:effectLst>
                <a:outerShdw blurRad="50800" dist="38100" dir="2700000" algn="tl" rotWithShape="0">
                  <a:schemeClr val="bg1">
                    <a:alpha val="40000"/>
                  </a:schemeClr>
                </a:outerShdw>
              </a:effectLst>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9E682ED0-AE5E-4DB5-84C2-9637568E64AE}"/>
              </a:ext>
            </a:extLst>
          </p:cNvPr>
          <p:cNvPicPr>
            <a:picLocks noChangeAspect="1"/>
          </p:cNvPicPr>
          <p:nvPr/>
        </p:nvPicPr>
        <p:blipFill>
          <a:blip r:embed="rId3"/>
          <a:stretch>
            <a:fillRect/>
          </a:stretch>
        </p:blipFill>
        <p:spPr>
          <a:xfrm>
            <a:off x="200026" y="116632"/>
            <a:ext cx="2457259" cy="868527"/>
          </a:xfrm>
          <a:prstGeom prst="rect">
            <a:avLst/>
          </a:prstGeom>
        </p:spPr>
      </p:pic>
      <p:pic>
        <p:nvPicPr>
          <p:cNvPr id="8" name="Picture 2">
            <a:extLst>
              <a:ext uri="{FF2B5EF4-FFF2-40B4-BE49-F238E27FC236}">
                <a16:creationId xmlns:a16="http://schemas.microsoft.com/office/drawing/2014/main" id="{A5EF72EF-BB33-4F0D-A813-15E6CD788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5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3C2A5-46D1-4786-B989-A9DCA6B60B27}"/>
              </a:ext>
            </a:extLst>
          </p:cNvPr>
          <p:cNvSpPr>
            <a:spLocks noGrp="1"/>
          </p:cNvSpPr>
          <p:nvPr>
            <p:ph type="title"/>
          </p:nvPr>
        </p:nvSpPr>
        <p:spPr/>
        <p:txBody>
          <a:bodyPr/>
          <a:lstStyle/>
          <a:p>
            <a:r>
              <a:rPr lang="es-ES" dirty="0"/>
              <a:t>     </a:t>
            </a:r>
            <a:endParaRPr lang="en-GB" dirty="0"/>
          </a:p>
        </p:txBody>
      </p:sp>
      <p:sp>
        <p:nvSpPr>
          <p:cNvPr id="3" name="Google Shape;59;p14">
            <a:extLst>
              <a:ext uri="{FF2B5EF4-FFF2-40B4-BE49-F238E27FC236}">
                <a16:creationId xmlns:a16="http://schemas.microsoft.com/office/drawing/2014/main" id="{7C55CD79-F974-482B-A7C6-B84F7F57113A}"/>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1</a:t>
            </a:r>
            <a:endParaRPr sz="3200" b="1" kern="0" cap="small" dirty="0">
              <a:solidFill>
                <a:srgbClr val="002060"/>
              </a:solidFill>
              <a:latin typeface="Arial"/>
              <a:ea typeface="Montserrat"/>
              <a:cs typeface="Montserrat"/>
              <a:sym typeface="Montserrat"/>
            </a:endParaRPr>
          </a:p>
        </p:txBody>
      </p:sp>
      <p:sp>
        <p:nvSpPr>
          <p:cNvPr id="4" name="Google Shape;60;p14">
            <a:extLst>
              <a:ext uri="{FF2B5EF4-FFF2-40B4-BE49-F238E27FC236}">
                <a16:creationId xmlns:a16="http://schemas.microsoft.com/office/drawing/2014/main" id="{F338750B-025C-43CE-BF51-6A4115D182EA}"/>
              </a:ext>
            </a:extLst>
          </p:cNvPr>
          <p:cNvSpPr txBox="1"/>
          <p:nvPr/>
        </p:nvSpPr>
        <p:spPr>
          <a:xfrm>
            <a:off x="438997" y="1043227"/>
            <a:ext cx="2969015" cy="67956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600" b="1" kern="0" dirty="0">
                <a:solidFill>
                  <a:srgbClr val="002060"/>
                </a:solidFill>
                <a:latin typeface="Arial"/>
                <a:cs typeface="Arial"/>
                <a:sym typeface="Arial"/>
              </a:rPr>
              <a:t>Single dose</a:t>
            </a:r>
            <a:endParaRPr lang="en-GB" sz="1600" kern="0" dirty="0">
              <a:solidFill>
                <a:srgbClr val="FFAB40"/>
              </a:solidFill>
              <a:latin typeface="Arial"/>
              <a:cs typeface="Arial"/>
              <a:sym typeface="Arial"/>
            </a:endParaRPr>
          </a:p>
          <a:p>
            <a:pPr eaLnBrk="1" fontAlgn="auto" hangingPunct="1">
              <a:spcBef>
                <a:spcPts val="0"/>
              </a:spcBef>
              <a:spcAft>
                <a:spcPts val="0"/>
              </a:spcAft>
              <a:buClr>
                <a:srgbClr val="000000"/>
              </a:buClr>
              <a:buFont typeface="Arial"/>
              <a:buNone/>
            </a:pPr>
            <a:endParaRPr sz="1400" b="1" kern="0" dirty="0">
              <a:solidFill>
                <a:srgbClr val="002060"/>
              </a:solidFill>
              <a:latin typeface="Arial"/>
              <a:cs typeface="Arial"/>
              <a:sym typeface="Droid Sans"/>
            </a:endParaRPr>
          </a:p>
        </p:txBody>
      </p:sp>
      <p:cxnSp>
        <p:nvCxnSpPr>
          <p:cNvPr id="5" name="Conector recto 4">
            <a:extLst>
              <a:ext uri="{FF2B5EF4-FFF2-40B4-BE49-F238E27FC236}">
                <a16:creationId xmlns:a16="http://schemas.microsoft.com/office/drawing/2014/main" id="{A7371043-41C2-4471-ABB2-908EE4B97622}"/>
              </a:ext>
            </a:extLst>
          </p:cNvPr>
          <p:cNvCxnSpPr/>
          <p:nvPr/>
        </p:nvCxnSpPr>
        <p:spPr>
          <a:xfrm>
            <a:off x="545529" y="4149900"/>
            <a:ext cx="2847920" cy="0"/>
          </a:xfrm>
          <a:prstGeom prst="line">
            <a:avLst/>
          </a:prstGeom>
          <a:noFill/>
          <a:ln w="9525" cap="flat" cmpd="sng" algn="ctr">
            <a:solidFill>
              <a:srgbClr val="000000"/>
            </a:solidFill>
            <a:prstDash val="solid"/>
            <a:round/>
            <a:headEnd type="none" w="med" len="med"/>
            <a:tailEnd type="arrow" w="med" len="med"/>
          </a:ln>
          <a:effectLst/>
        </p:spPr>
      </p:cxnSp>
      <p:cxnSp>
        <p:nvCxnSpPr>
          <p:cNvPr id="6" name="Conector recto 5">
            <a:extLst>
              <a:ext uri="{FF2B5EF4-FFF2-40B4-BE49-F238E27FC236}">
                <a16:creationId xmlns:a16="http://schemas.microsoft.com/office/drawing/2014/main" id="{257D713C-8D17-4F26-B7D9-F46E180A6A07}"/>
              </a:ext>
            </a:extLst>
          </p:cNvPr>
          <p:cNvCxnSpPr>
            <a:cxnSpLocks/>
          </p:cNvCxnSpPr>
          <p:nvPr/>
        </p:nvCxnSpPr>
        <p:spPr>
          <a:xfrm flipV="1">
            <a:off x="545529" y="1722789"/>
            <a:ext cx="0" cy="2427112"/>
          </a:xfrm>
          <a:prstGeom prst="line">
            <a:avLst/>
          </a:prstGeom>
          <a:noFill/>
          <a:ln w="9525" cap="flat" cmpd="sng" algn="ctr">
            <a:solidFill>
              <a:srgbClr val="000000"/>
            </a:solidFill>
            <a:prstDash val="solid"/>
            <a:round/>
            <a:headEnd type="none" w="med" len="med"/>
            <a:tailEnd type="arrow" w="med" len="med"/>
          </a:ln>
          <a:effectLst/>
        </p:spPr>
      </p:cxnSp>
      <p:cxnSp>
        <p:nvCxnSpPr>
          <p:cNvPr id="7" name="Conector recto de flecha 6">
            <a:extLst>
              <a:ext uri="{FF2B5EF4-FFF2-40B4-BE49-F238E27FC236}">
                <a16:creationId xmlns:a16="http://schemas.microsoft.com/office/drawing/2014/main" id="{29E07EC4-A391-48B3-959E-C10FE962DAFE}"/>
              </a:ext>
            </a:extLst>
          </p:cNvPr>
          <p:cNvCxnSpPr>
            <a:cxnSpLocks/>
          </p:cNvCxnSpPr>
          <p:nvPr/>
        </p:nvCxnSpPr>
        <p:spPr>
          <a:xfrm>
            <a:off x="861618" y="2558166"/>
            <a:ext cx="0" cy="1591734"/>
          </a:xfrm>
          <a:prstGeom prst="straightConnector1">
            <a:avLst/>
          </a:prstGeom>
          <a:noFill/>
          <a:ln w="25400" cap="flat" cmpd="sng" algn="ctr">
            <a:solidFill>
              <a:srgbClr val="002060"/>
            </a:solidFill>
            <a:prstDash val="solid"/>
            <a:tailEnd type="triangle"/>
          </a:ln>
          <a:effectLst>
            <a:outerShdw blurRad="40000" dist="20000" dir="5400000" rotWithShape="0">
              <a:srgbClr val="000000">
                <a:alpha val="38000"/>
              </a:srgbClr>
            </a:outerShdw>
          </a:effectLst>
        </p:spPr>
      </p:cxnSp>
      <p:sp>
        <p:nvSpPr>
          <p:cNvPr id="8" name="CuadroTexto 7">
            <a:extLst>
              <a:ext uri="{FF2B5EF4-FFF2-40B4-BE49-F238E27FC236}">
                <a16:creationId xmlns:a16="http://schemas.microsoft.com/office/drawing/2014/main" id="{9E45383F-D080-41C1-8774-AF88EC12D912}"/>
              </a:ext>
            </a:extLst>
          </p:cNvPr>
          <p:cNvSpPr txBox="1"/>
          <p:nvPr/>
        </p:nvSpPr>
        <p:spPr>
          <a:xfrm flipH="1">
            <a:off x="666883" y="2253460"/>
            <a:ext cx="555975"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5kg</a:t>
            </a:r>
            <a:endParaRPr lang="en-GB" sz="1200" kern="0" dirty="0">
              <a:solidFill>
                <a:srgbClr val="000000"/>
              </a:solidFill>
              <a:latin typeface="Arial"/>
              <a:cs typeface="Arial"/>
              <a:sym typeface="Arial"/>
            </a:endParaRPr>
          </a:p>
        </p:txBody>
      </p:sp>
      <p:cxnSp>
        <p:nvCxnSpPr>
          <p:cNvPr id="9" name="Conector recto de flecha 8">
            <a:extLst>
              <a:ext uri="{FF2B5EF4-FFF2-40B4-BE49-F238E27FC236}">
                <a16:creationId xmlns:a16="http://schemas.microsoft.com/office/drawing/2014/main" id="{3834DED0-1F69-499C-A91B-8623DC6C7DC0}"/>
              </a:ext>
            </a:extLst>
          </p:cNvPr>
          <p:cNvCxnSpPr>
            <a:cxnSpLocks/>
          </p:cNvCxnSpPr>
          <p:nvPr/>
        </p:nvCxnSpPr>
        <p:spPr>
          <a:xfrm>
            <a:off x="942049" y="3068642"/>
            <a:ext cx="0" cy="1086902"/>
          </a:xfrm>
          <a:prstGeom prst="straightConnector1">
            <a:avLst/>
          </a:prstGeom>
          <a:noFill/>
          <a:ln w="25400" cap="flat" cmpd="sng" algn="ctr">
            <a:solidFill>
              <a:srgbClr val="0097A7"/>
            </a:solidFill>
            <a:prstDash val="solid"/>
            <a:tailEnd type="triangle"/>
          </a:ln>
          <a:effectLst>
            <a:outerShdw blurRad="40000" dist="20000" dir="5400000" rotWithShape="0">
              <a:srgbClr val="000000">
                <a:alpha val="38000"/>
              </a:srgbClr>
            </a:outerShdw>
          </a:effectLst>
        </p:spPr>
      </p:cxnSp>
      <p:sp>
        <p:nvSpPr>
          <p:cNvPr id="10" name="CuadroTexto 9">
            <a:extLst>
              <a:ext uri="{FF2B5EF4-FFF2-40B4-BE49-F238E27FC236}">
                <a16:creationId xmlns:a16="http://schemas.microsoft.com/office/drawing/2014/main" id="{4C85EFE0-3981-4C9C-9B7D-7E505730C670}"/>
              </a:ext>
            </a:extLst>
          </p:cNvPr>
          <p:cNvSpPr txBox="1"/>
          <p:nvPr/>
        </p:nvSpPr>
        <p:spPr>
          <a:xfrm flipH="1">
            <a:off x="824930" y="2788557"/>
            <a:ext cx="650721"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3kg</a:t>
            </a:r>
            <a:endParaRPr lang="en-GB" sz="1200" kern="0" dirty="0">
              <a:solidFill>
                <a:srgbClr val="000000"/>
              </a:solidFill>
              <a:latin typeface="Arial"/>
              <a:cs typeface="Arial"/>
              <a:sym typeface="Arial"/>
            </a:endParaRPr>
          </a:p>
        </p:txBody>
      </p:sp>
      <p:cxnSp>
        <p:nvCxnSpPr>
          <p:cNvPr id="11" name="Conector recto de flecha 10">
            <a:extLst>
              <a:ext uri="{FF2B5EF4-FFF2-40B4-BE49-F238E27FC236}">
                <a16:creationId xmlns:a16="http://schemas.microsoft.com/office/drawing/2014/main" id="{6AB5C74C-9E86-4349-B3B6-C148BA93EE83}"/>
              </a:ext>
            </a:extLst>
          </p:cNvPr>
          <p:cNvCxnSpPr>
            <a:cxnSpLocks/>
          </p:cNvCxnSpPr>
          <p:nvPr/>
        </p:nvCxnSpPr>
        <p:spPr>
          <a:xfrm>
            <a:off x="1019661" y="3348388"/>
            <a:ext cx="0" cy="795867"/>
          </a:xfrm>
          <a:prstGeom prst="straightConnector1">
            <a:avLst/>
          </a:prstGeom>
          <a:noFill/>
          <a:ln w="25400" cap="flat" cmpd="sng" algn="ctr">
            <a:solidFill>
              <a:srgbClr val="92D050"/>
            </a:solidFill>
            <a:prstDash val="solid"/>
            <a:tailEnd type="triangle"/>
          </a:ln>
          <a:effectLst>
            <a:outerShdw blurRad="40000" dist="20000" dir="5400000" rotWithShape="0">
              <a:srgbClr val="000000">
                <a:alpha val="38000"/>
              </a:srgbClr>
            </a:outerShdw>
          </a:effectLst>
        </p:spPr>
      </p:cxnSp>
      <p:sp>
        <p:nvSpPr>
          <p:cNvPr id="12" name="CuadroTexto 11">
            <a:extLst>
              <a:ext uri="{FF2B5EF4-FFF2-40B4-BE49-F238E27FC236}">
                <a16:creationId xmlns:a16="http://schemas.microsoft.com/office/drawing/2014/main" id="{033C5D56-7BFB-414E-8937-0BFD6CBE90BE}"/>
              </a:ext>
            </a:extLst>
          </p:cNvPr>
          <p:cNvSpPr txBox="1"/>
          <p:nvPr/>
        </p:nvSpPr>
        <p:spPr>
          <a:xfrm flipH="1">
            <a:off x="898307" y="3065135"/>
            <a:ext cx="481369"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2kg</a:t>
            </a:r>
            <a:endParaRPr lang="en-GB" sz="1200" kern="0" dirty="0">
              <a:solidFill>
                <a:srgbClr val="000000"/>
              </a:solidFill>
              <a:latin typeface="Arial"/>
              <a:cs typeface="Arial"/>
              <a:sym typeface="Arial"/>
            </a:endParaRPr>
          </a:p>
        </p:txBody>
      </p:sp>
      <p:cxnSp>
        <p:nvCxnSpPr>
          <p:cNvPr id="13" name="Conector recto de flecha 12">
            <a:extLst>
              <a:ext uri="{FF2B5EF4-FFF2-40B4-BE49-F238E27FC236}">
                <a16:creationId xmlns:a16="http://schemas.microsoft.com/office/drawing/2014/main" id="{F5ACF54D-26E6-4069-A28B-D75A34C6942D}"/>
              </a:ext>
            </a:extLst>
          </p:cNvPr>
          <p:cNvCxnSpPr>
            <a:cxnSpLocks/>
          </p:cNvCxnSpPr>
          <p:nvPr/>
        </p:nvCxnSpPr>
        <p:spPr>
          <a:xfrm>
            <a:off x="1124083" y="3746321"/>
            <a:ext cx="0" cy="417689"/>
          </a:xfrm>
          <a:prstGeom prst="straightConnector1">
            <a:avLst/>
          </a:prstGeom>
          <a:noFill/>
          <a:ln w="25400" cap="flat" cmpd="sng" algn="ctr">
            <a:solidFill>
              <a:srgbClr val="FFAB40"/>
            </a:solidFill>
            <a:prstDash val="solid"/>
            <a:tailEnd type="triangle"/>
          </a:ln>
          <a:effectLst>
            <a:outerShdw blurRad="40000" dist="20000" dir="5400000" rotWithShape="0">
              <a:srgbClr val="000000">
                <a:alpha val="38000"/>
              </a:srgbClr>
            </a:outerShdw>
          </a:effectLst>
        </p:spPr>
      </p:cxnSp>
      <p:sp>
        <p:nvSpPr>
          <p:cNvPr id="14" name="CuadroTexto 13">
            <a:extLst>
              <a:ext uri="{FF2B5EF4-FFF2-40B4-BE49-F238E27FC236}">
                <a16:creationId xmlns:a16="http://schemas.microsoft.com/office/drawing/2014/main" id="{986A5F13-8435-4952-8C2D-339F2BA0EAED}"/>
              </a:ext>
            </a:extLst>
          </p:cNvPr>
          <p:cNvSpPr txBox="1"/>
          <p:nvPr/>
        </p:nvSpPr>
        <p:spPr>
          <a:xfrm flipH="1">
            <a:off x="994260" y="3488467"/>
            <a:ext cx="481375"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1kg</a:t>
            </a:r>
            <a:endParaRPr lang="en-GB" sz="1200" kern="0" dirty="0">
              <a:solidFill>
                <a:srgbClr val="000000"/>
              </a:solidFill>
              <a:latin typeface="Arial"/>
              <a:cs typeface="Arial"/>
              <a:sym typeface="Arial"/>
            </a:endParaRPr>
          </a:p>
        </p:txBody>
      </p:sp>
      <p:graphicFrame>
        <p:nvGraphicFramePr>
          <p:cNvPr id="15" name="Gráfico 14">
            <a:extLst>
              <a:ext uri="{FF2B5EF4-FFF2-40B4-BE49-F238E27FC236}">
                <a16:creationId xmlns:a16="http://schemas.microsoft.com/office/drawing/2014/main" id="{D16B50D7-9F98-46B3-AC34-8B480D34AA23}"/>
              </a:ext>
            </a:extLst>
          </p:cNvPr>
          <p:cNvGraphicFramePr>
            <a:graphicFrameLocks/>
          </p:cNvGraphicFramePr>
          <p:nvPr>
            <p:extLst>
              <p:ext uri="{D42A27DB-BD31-4B8C-83A1-F6EECF244321}">
                <p14:modId xmlns:p14="http://schemas.microsoft.com/office/powerpoint/2010/main" val="3411028415"/>
              </p:ext>
            </p:extLst>
          </p:nvPr>
        </p:nvGraphicFramePr>
        <p:xfrm>
          <a:off x="3480217" y="1383008"/>
          <a:ext cx="5772303" cy="3558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9 Tabla">
            <a:extLst>
              <a:ext uri="{FF2B5EF4-FFF2-40B4-BE49-F238E27FC236}">
                <a16:creationId xmlns:a16="http://schemas.microsoft.com/office/drawing/2014/main" id="{CFF49C2A-30FF-4224-A8AF-C6B58DC77F56}"/>
              </a:ext>
            </a:extLst>
          </p:cNvPr>
          <p:cNvGraphicFramePr>
            <a:graphicFrameLocks noGrp="1"/>
          </p:cNvGraphicFramePr>
          <p:nvPr>
            <p:extLst>
              <p:ext uri="{D42A27DB-BD31-4B8C-83A1-F6EECF244321}">
                <p14:modId xmlns:p14="http://schemas.microsoft.com/office/powerpoint/2010/main" val="2991312069"/>
              </p:ext>
            </p:extLst>
          </p:nvPr>
        </p:nvGraphicFramePr>
        <p:xfrm>
          <a:off x="1047535" y="5067291"/>
          <a:ext cx="6733512" cy="1485214"/>
        </p:xfrm>
        <a:graphic>
          <a:graphicData uri="http://schemas.openxmlformats.org/drawingml/2006/table">
            <a:tbl>
              <a:tblPr/>
              <a:tblGrid>
                <a:gridCol w="2301218">
                  <a:extLst>
                    <a:ext uri="{9D8B030D-6E8A-4147-A177-3AD203B41FA5}">
                      <a16:colId xmlns:a16="http://schemas.microsoft.com/office/drawing/2014/main" val="20000"/>
                    </a:ext>
                  </a:extLst>
                </a:gridCol>
                <a:gridCol w="1208806">
                  <a:extLst>
                    <a:ext uri="{9D8B030D-6E8A-4147-A177-3AD203B41FA5}">
                      <a16:colId xmlns:a16="http://schemas.microsoft.com/office/drawing/2014/main" val="20002"/>
                    </a:ext>
                  </a:extLst>
                </a:gridCol>
                <a:gridCol w="1124862">
                  <a:extLst>
                    <a:ext uri="{9D8B030D-6E8A-4147-A177-3AD203B41FA5}">
                      <a16:colId xmlns:a16="http://schemas.microsoft.com/office/drawing/2014/main" val="20005"/>
                    </a:ext>
                  </a:extLst>
                </a:gridCol>
                <a:gridCol w="1108074">
                  <a:extLst>
                    <a:ext uri="{9D8B030D-6E8A-4147-A177-3AD203B41FA5}">
                      <a16:colId xmlns:a16="http://schemas.microsoft.com/office/drawing/2014/main" val="20006"/>
                    </a:ext>
                  </a:extLst>
                </a:gridCol>
                <a:gridCol w="990552">
                  <a:extLst>
                    <a:ext uri="{9D8B030D-6E8A-4147-A177-3AD203B41FA5}">
                      <a16:colId xmlns:a16="http://schemas.microsoft.com/office/drawing/2014/main" val="20007"/>
                    </a:ext>
                  </a:extLst>
                </a:gridCol>
              </a:tblGrid>
              <a:tr h="19838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rgbClr val="000000"/>
                        </a:solidFill>
                        <a:latin typeface="+mn-lt"/>
                        <a:ea typeface="+mn-ea"/>
                        <a:cs typeface="+mn-cs"/>
                        <a:sym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latin typeface="+mn-lt"/>
                          <a:ea typeface="+mn-ea"/>
                          <a:cs typeface="+mn-cs"/>
                          <a:sym typeface="Arial"/>
                        </a:rPr>
                        <a:t>Chlorpyrifos concentration </a:t>
                      </a:r>
                      <a:endParaRPr lang="en-US" sz="1200" b="0" i="0" u="none" strike="noStrike" cap="none" noProof="0" dirty="0">
                        <a:solidFill>
                          <a:srgbClr val="000000"/>
                        </a:solidFill>
                        <a:latin typeface="+mn-lt"/>
                        <a:ea typeface="+mn-ea"/>
                        <a:cs typeface="+mn-cs"/>
                        <a:sym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900" b="0" i="0" u="none" strike="noStrike" noProof="0">
                        <a:solidFill>
                          <a:srgbClr val="000000"/>
                        </a:solidFill>
                        <a:latin typeface="Arial Nova"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900" b="0" i="0" u="none" strike="noStrike" noProof="0">
                        <a:solidFill>
                          <a:srgbClr val="000000"/>
                        </a:solidFill>
                        <a:latin typeface="Arial Nova"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900" b="0" i="0" u="none" strike="noStrike" noProof="0" dirty="0">
                        <a:solidFill>
                          <a:srgbClr val="000000"/>
                        </a:solidFill>
                        <a:latin typeface="Arial Nova"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32073"/>
                  </a:ext>
                </a:extLst>
              </a:tr>
              <a:tr h="19838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rgbClr val="000000"/>
                          </a:solidFill>
                          <a:latin typeface="+mn-lt"/>
                          <a:ea typeface="+mn-ea"/>
                          <a:cs typeface="+mn-cs"/>
                          <a:sym typeface="Arial"/>
                        </a:rPr>
                        <a:t>  Case 1. Single dose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1kg/ha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a:solidFill>
                            <a:srgbClr val="000000"/>
                          </a:solidFill>
                          <a:latin typeface="+mn-lt"/>
                          <a:ea typeface="+mn-ea"/>
                          <a:cs typeface="+mn-cs"/>
                          <a:sym typeface="Arial"/>
                        </a:rPr>
                        <a:t>2kg/ha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a:solidFill>
                            <a:srgbClr val="000000"/>
                          </a:solidFill>
                          <a:latin typeface="+mn-lt"/>
                          <a:ea typeface="+mn-ea"/>
                          <a:cs typeface="+mn-cs"/>
                          <a:sym typeface="Arial"/>
                        </a:rPr>
                        <a:t>3kg/ha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a:solidFill>
                            <a:srgbClr val="000000"/>
                          </a:solidFill>
                          <a:latin typeface="+mn-lt"/>
                          <a:ea typeface="+mn-ea"/>
                          <a:cs typeface="+mn-cs"/>
                          <a:sym typeface="Arial"/>
                        </a:rPr>
                        <a:t>5kg/ha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775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Peak concentration ppb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 0.1774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0.3548 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0.5149 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 0.8005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90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Average concentration ppb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 0.0125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0.0249 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0.0361 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0.0562 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775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rgbClr val="000000"/>
                          </a:solidFill>
                          <a:latin typeface="+mn-lt"/>
                          <a:ea typeface="+mn-ea"/>
                          <a:cs typeface="+mn-cs"/>
                          <a:sym typeface="Arial"/>
                        </a:rPr>
                        <a:t>Days </a:t>
                      </a:r>
                      <a:r>
                        <a:rPr lang="en-GB" sz="1200" b="0" i="0" u="none" strike="noStrike" cap="none" dirty="0">
                          <a:solidFill>
                            <a:srgbClr val="000000"/>
                          </a:solidFill>
                          <a:latin typeface="+mn-lt"/>
                          <a:ea typeface="+mn-ea"/>
                          <a:cs typeface="+mn-cs"/>
                          <a:sym typeface="Arial"/>
                        </a:rPr>
                        <a:t>&gt;</a:t>
                      </a:r>
                      <a:r>
                        <a:rPr lang="en-US" sz="1200" b="0" i="0" u="none" strike="noStrike" cap="none" noProof="0" dirty="0">
                          <a:solidFill>
                            <a:srgbClr val="000000"/>
                          </a:solidFill>
                          <a:latin typeface="+mn-lt"/>
                          <a:ea typeface="+mn-ea"/>
                          <a:cs typeface="+mn-cs"/>
                          <a:sym typeface="Arial"/>
                        </a:rPr>
                        <a:t> 0.10 ppb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198 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416 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489 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562 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990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Disappear date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 08/12/2008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AB40">
                        <a:lumMod val="40000"/>
                        <a:lumOff val="6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28/03/2009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21/05/2009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 18/07/2009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775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Duration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40000"/>
                        <a:lumOff val="60000"/>
                        <a:alpha val="6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982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1091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1144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20000"/>
                        <a:lumOff val="8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1201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20000"/>
                        <a:lumOff val="80000"/>
                      </a:srgbClr>
                    </a:solidFill>
                  </a:tcPr>
                </a:tc>
                <a:extLst>
                  <a:ext uri="{0D108BD9-81ED-4DB2-BD59-A6C34878D82A}">
                    <a16:rowId xmlns:a16="http://schemas.microsoft.com/office/drawing/2014/main" val="292491636"/>
                  </a:ext>
                </a:extLst>
              </a:tr>
            </a:tbl>
          </a:graphicData>
        </a:graphic>
      </p:graphicFrame>
      <p:pic>
        <p:nvPicPr>
          <p:cNvPr id="18" name="Picture 2">
            <a:extLst>
              <a:ext uri="{FF2B5EF4-FFF2-40B4-BE49-F238E27FC236}">
                <a16:creationId xmlns:a16="http://schemas.microsoft.com/office/drawing/2014/main" id="{7AF5DF32-991A-406B-AED6-1067D9641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BD651-759C-4B1E-B000-AE262D4108BA}"/>
              </a:ext>
            </a:extLst>
          </p:cNvPr>
          <p:cNvSpPr>
            <a:spLocks noGrp="1"/>
          </p:cNvSpPr>
          <p:nvPr>
            <p:ph type="title"/>
          </p:nvPr>
        </p:nvSpPr>
        <p:spPr/>
        <p:txBody>
          <a:bodyPr/>
          <a:lstStyle/>
          <a:p>
            <a:r>
              <a:rPr lang="es-ES" dirty="0"/>
              <a:t>   </a:t>
            </a:r>
            <a:endParaRPr lang="en-GB" dirty="0"/>
          </a:p>
        </p:txBody>
      </p:sp>
      <p:sp>
        <p:nvSpPr>
          <p:cNvPr id="29" name="Google Shape;60;p14">
            <a:extLst>
              <a:ext uri="{FF2B5EF4-FFF2-40B4-BE49-F238E27FC236}">
                <a16:creationId xmlns:a16="http://schemas.microsoft.com/office/drawing/2014/main" id="{4F0556A7-BD07-4DD8-AE3D-B7164AEC8EC3}"/>
              </a:ext>
            </a:extLst>
          </p:cNvPr>
          <p:cNvSpPr txBox="1"/>
          <p:nvPr/>
        </p:nvSpPr>
        <p:spPr>
          <a:xfrm>
            <a:off x="556238" y="1170244"/>
            <a:ext cx="2969015" cy="67956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600" b="1" kern="0" dirty="0">
                <a:solidFill>
                  <a:srgbClr val="002060"/>
                </a:solidFill>
                <a:latin typeface="Arial"/>
                <a:cs typeface="Arial"/>
                <a:sym typeface="Arial"/>
              </a:rPr>
              <a:t>Annual application</a:t>
            </a:r>
            <a:endParaRPr lang="en-GB" sz="1600" kern="0" dirty="0">
              <a:solidFill>
                <a:srgbClr val="FFAB40"/>
              </a:solidFill>
              <a:latin typeface="Arial"/>
              <a:cs typeface="Arial"/>
              <a:sym typeface="Arial"/>
            </a:endParaRPr>
          </a:p>
          <a:p>
            <a:pPr eaLnBrk="1" fontAlgn="auto" hangingPunct="1">
              <a:spcBef>
                <a:spcPts val="0"/>
              </a:spcBef>
              <a:spcAft>
                <a:spcPts val="0"/>
              </a:spcAft>
              <a:buClr>
                <a:srgbClr val="000000"/>
              </a:buClr>
              <a:buFont typeface="Arial"/>
              <a:buNone/>
            </a:pPr>
            <a:endParaRPr sz="1400" b="1" kern="0" dirty="0">
              <a:solidFill>
                <a:srgbClr val="002060"/>
              </a:solidFill>
              <a:latin typeface="Arial"/>
              <a:cs typeface="Arial"/>
              <a:sym typeface="Droid Sans"/>
            </a:endParaRPr>
          </a:p>
        </p:txBody>
      </p:sp>
      <p:cxnSp>
        <p:nvCxnSpPr>
          <p:cNvPr id="30" name="Conector recto 29">
            <a:extLst>
              <a:ext uri="{FF2B5EF4-FFF2-40B4-BE49-F238E27FC236}">
                <a16:creationId xmlns:a16="http://schemas.microsoft.com/office/drawing/2014/main" id="{0DD9AD8C-1168-4A5D-87D3-618A0D38BE38}"/>
              </a:ext>
            </a:extLst>
          </p:cNvPr>
          <p:cNvCxnSpPr/>
          <p:nvPr/>
        </p:nvCxnSpPr>
        <p:spPr>
          <a:xfrm>
            <a:off x="677333" y="4276917"/>
            <a:ext cx="2847920" cy="0"/>
          </a:xfrm>
          <a:prstGeom prst="line">
            <a:avLst/>
          </a:prstGeom>
          <a:noFill/>
          <a:ln w="9525" cap="flat" cmpd="sng" algn="ctr">
            <a:solidFill>
              <a:srgbClr val="000000"/>
            </a:solidFill>
            <a:prstDash val="solid"/>
            <a:round/>
            <a:headEnd type="none" w="med" len="med"/>
            <a:tailEnd type="arrow" w="med" len="med"/>
          </a:ln>
          <a:effectLst/>
        </p:spPr>
      </p:cxnSp>
      <p:cxnSp>
        <p:nvCxnSpPr>
          <p:cNvPr id="31" name="Conector recto 30">
            <a:extLst>
              <a:ext uri="{FF2B5EF4-FFF2-40B4-BE49-F238E27FC236}">
                <a16:creationId xmlns:a16="http://schemas.microsoft.com/office/drawing/2014/main" id="{86A5C8DD-7300-4BD2-819D-D9A7CBC02BC8}"/>
              </a:ext>
            </a:extLst>
          </p:cNvPr>
          <p:cNvCxnSpPr>
            <a:cxnSpLocks/>
          </p:cNvCxnSpPr>
          <p:nvPr/>
        </p:nvCxnSpPr>
        <p:spPr>
          <a:xfrm flipV="1">
            <a:off x="677333" y="1849806"/>
            <a:ext cx="0" cy="2427112"/>
          </a:xfrm>
          <a:prstGeom prst="line">
            <a:avLst/>
          </a:prstGeom>
          <a:noFill/>
          <a:ln w="9525" cap="flat" cmpd="sng" algn="ctr">
            <a:solidFill>
              <a:srgbClr val="000000"/>
            </a:solidFill>
            <a:prstDash val="solid"/>
            <a:round/>
            <a:headEnd type="none" w="med" len="med"/>
            <a:tailEnd type="arrow" w="med" len="med"/>
          </a:ln>
          <a:effectLst/>
        </p:spPr>
      </p:cxnSp>
      <p:cxnSp>
        <p:nvCxnSpPr>
          <p:cNvPr id="32" name="Conector recto de flecha 31">
            <a:extLst>
              <a:ext uri="{FF2B5EF4-FFF2-40B4-BE49-F238E27FC236}">
                <a16:creationId xmlns:a16="http://schemas.microsoft.com/office/drawing/2014/main" id="{C158D862-A30C-4460-AE53-CA82723D5AEB}"/>
              </a:ext>
            </a:extLst>
          </p:cNvPr>
          <p:cNvCxnSpPr>
            <a:cxnSpLocks/>
          </p:cNvCxnSpPr>
          <p:nvPr/>
        </p:nvCxnSpPr>
        <p:spPr>
          <a:xfrm>
            <a:off x="993422" y="2685183"/>
            <a:ext cx="0" cy="1591734"/>
          </a:xfrm>
          <a:prstGeom prst="straightConnector1">
            <a:avLst/>
          </a:prstGeom>
          <a:noFill/>
          <a:ln w="25400" cap="flat" cmpd="sng" algn="ctr">
            <a:solidFill>
              <a:srgbClr val="002060"/>
            </a:solidFill>
            <a:prstDash val="solid"/>
            <a:tailEnd type="triangle"/>
          </a:ln>
          <a:effectLst>
            <a:outerShdw blurRad="40000" dist="20000" dir="5400000" rotWithShape="0">
              <a:srgbClr val="000000">
                <a:alpha val="38000"/>
              </a:srgbClr>
            </a:outerShdw>
          </a:effectLst>
        </p:spPr>
      </p:cxnSp>
      <p:cxnSp>
        <p:nvCxnSpPr>
          <p:cNvPr id="33" name="Conector recto de flecha 32">
            <a:extLst>
              <a:ext uri="{FF2B5EF4-FFF2-40B4-BE49-F238E27FC236}">
                <a16:creationId xmlns:a16="http://schemas.microsoft.com/office/drawing/2014/main" id="{3056C3A7-E997-41AB-9A89-5816433D74CA}"/>
              </a:ext>
            </a:extLst>
          </p:cNvPr>
          <p:cNvCxnSpPr>
            <a:cxnSpLocks/>
          </p:cNvCxnSpPr>
          <p:nvPr/>
        </p:nvCxnSpPr>
        <p:spPr>
          <a:xfrm>
            <a:off x="1755424" y="2702116"/>
            <a:ext cx="0" cy="1591734"/>
          </a:xfrm>
          <a:prstGeom prst="straightConnector1">
            <a:avLst/>
          </a:prstGeom>
          <a:noFill/>
          <a:ln w="19050" cap="flat" cmpd="sng" algn="ctr">
            <a:solidFill>
              <a:srgbClr val="002060"/>
            </a:solidFill>
            <a:prstDash val="solid"/>
            <a:tailEnd type="triangle"/>
          </a:ln>
          <a:effectLst/>
        </p:spPr>
      </p:cxnSp>
      <p:sp>
        <p:nvSpPr>
          <p:cNvPr id="34" name="CuadroTexto 33">
            <a:extLst>
              <a:ext uri="{FF2B5EF4-FFF2-40B4-BE49-F238E27FC236}">
                <a16:creationId xmlns:a16="http://schemas.microsoft.com/office/drawing/2014/main" id="{3C80EC4B-0B7E-46A8-A66C-4E82D8FC6C8B}"/>
              </a:ext>
            </a:extLst>
          </p:cNvPr>
          <p:cNvSpPr txBox="1"/>
          <p:nvPr/>
        </p:nvSpPr>
        <p:spPr>
          <a:xfrm flipH="1">
            <a:off x="798688" y="2380477"/>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5kg</a:t>
            </a:r>
            <a:endParaRPr lang="en-GB" sz="1000" kern="0" dirty="0">
              <a:solidFill>
                <a:srgbClr val="000000"/>
              </a:solidFill>
              <a:latin typeface="Arial"/>
              <a:cs typeface="Arial"/>
              <a:sym typeface="Arial"/>
            </a:endParaRPr>
          </a:p>
        </p:txBody>
      </p:sp>
      <p:sp>
        <p:nvSpPr>
          <p:cNvPr id="35" name="CuadroTexto 34">
            <a:extLst>
              <a:ext uri="{FF2B5EF4-FFF2-40B4-BE49-F238E27FC236}">
                <a16:creationId xmlns:a16="http://schemas.microsoft.com/office/drawing/2014/main" id="{A8C14AC3-8588-446C-AD0D-860B9554AFA7}"/>
              </a:ext>
            </a:extLst>
          </p:cNvPr>
          <p:cNvSpPr txBox="1"/>
          <p:nvPr/>
        </p:nvSpPr>
        <p:spPr>
          <a:xfrm flipH="1">
            <a:off x="884766" y="4404874"/>
            <a:ext cx="524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2006</a:t>
            </a:r>
            <a:endParaRPr lang="en-GB" sz="1000" kern="0" dirty="0">
              <a:solidFill>
                <a:srgbClr val="000000"/>
              </a:solidFill>
              <a:latin typeface="Arial"/>
              <a:cs typeface="Arial"/>
              <a:sym typeface="Arial"/>
            </a:endParaRPr>
          </a:p>
        </p:txBody>
      </p:sp>
      <p:sp>
        <p:nvSpPr>
          <p:cNvPr id="36" name="CuadroTexto 35">
            <a:extLst>
              <a:ext uri="{FF2B5EF4-FFF2-40B4-BE49-F238E27FC236}">
                <a16:creationId xmlns:a16="http://schemas.microsoft.com/office/drawing/2014/main" id="{CC92B354-D639-4722-A5DD-68FF540BE64F}"/>
              </a:ext>
            </a:extLst>
          </p:cNvPr>
          <p:cNvSpPr txBox="1"/>
          <p:nvPr/>
        </p:nvSpPr>
        <p:spPr>
          <a:xfrm flipH="1">
            <a:off x="1651127" y="4406915"/>
            <a:ext cx="524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2007</a:t>
            </a:r>
            <a:endParaRPr lang="en-GB" sz="1000" kern="0" dirty="0">
              <a:solidFill>
                <a:srgbClr val="000000"/>
              </a:solidFill>
              <a:latin typeface="Arial"/>
              <a:cs typeface="Arial"/>
              <a:sym typeface="Arial"/>
            </a:endParaRPr>
          </a:p>
        </p:txBody>
      </p:sp>
      <p:cxnSp>
        <p:nvCxnSpPr>
          <p:cNvPr id="37" name="Conector recto de flecha 36">
            <a:extLst>
              <a:ext uri="{FF2B5EF4-FFF2-40B4-BE49-F238E27FC236}">
                <a16:creationId xmlns:a16="http://schemas.microsoft.com/office/drawing/2014/main" id="{7EBC6461-B39A-4652-AF9B-CAE19932DA9D}"/>
              </a:ext>
            </a:extLst>
          </p:cNvPr>
          <p:cNvCxnSpPr>
            <a:cxnSpLocks/>
          </p:cNvCxnSpPr>
          <p:nvPr/>
        </p:nvCxnSpPr>
        <p:spPr>
          <a:xfrm>
            <a:off x="2385121" y="2702116"/>
            <a:ext cx="0" cy="1591734"/>
          </a:xfrm>
          <a:prstGeom prst="straightConnector1">
            <a:avLst/>
          </a:prstGeom>
          <a:noFill/>
          <a:ln w="19050" cap="flat" cmpd="sng" algn="ctr">
            <a:solidFill>
              <a:srgbClr val="002060"/>
            </a:solidFill>
            <a:prstDash val="solid"/>
            <a:tailEnd type="triangle"/>
          </a:ln>
          <a:effectLst/>
        </p:spPr>
      </p:cxnSp>
      <p:sp>
        <p:nvSpPr>
          <p:cNvPr id="38" name="CuadroTexto 37">
            <a:extLst>
              <a:ext uri="{FF2B5EF4-FFF2-40B4-BE49-F238E27FC236}">
                <a16:creationId xmlns:a16="http://schemas.microsoft.com/office/drawing/2014/main" id="{DEF52394-5A7D-466B-8874-70644A9DE0D4}"/>
              </a:ext>
            </a:extLst>
          </p:cNvPr>
          <p:cNvSpPr txBox="1"/>
          <p:nvPr/>
        </p:nvSpPr>
        <p:spPr>
          <a:xfrm flipH="1">
            <a:off x="2314946" y="4404874"/>
            <a:ext cx="524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2008</a:t>
            </a:r>
            <a:endParaRPr lang="en-GB" sz="1000" kern="0" dirty="0">
              <a:solidFill>
                <a:srgbClr val="000000"/>
              </a:solidFill>
              <a:latin typeface="Arial"/>
              <a:cs typeface="Arial"/>
              <a:sym typeface="Arial"/>
            </a:endParaRPr>
          </a:p>
        </p:txBody>
      </p:sp>
      <p:cxnSp>
        <p:nvCxnSpPr>
          <p:cNvPr id="39" name="Conector recto de flecha 38">
            <a:extLst>
              <a:ext uri="{FF2B5EF4-FFF2-40B4-BE49-F238E27FC236}">
                <a16:creationId xmlns:a16="http://schemas.microsoft.com/office/drawing/2014/main" id="{90D8EC0A-6AE3-4110-980C-0E1E1F227289}"/>
              </a:ext>
            </a:extLst>
          </p:cNvPr>
          <p:cNvCxnSpPr>
            <a:cxnSpLocks/>
          </p:cNvCxnSpPr>
          <p:nvPr/>
        </p:nvCxnSpPr>
        <p:spPr>
          <a:xfrm>
            <a:off x="1073853" y="3195659"/>
            <a:ext cx="0" cy="1086902"/>
          </a:xfrm>
          <a:prstGeom prst="straightConnector1">
            <a:avLst/>
          </a:prstGeom>
          <a:noFill/>
          <a:ln w="25400" cap="flat" cmpd="sng" algn="ctr">
            <a:solidFill>
              <a:srgbClr val="0097A7"/>
            </a:solidFill>
            <a:prstDash val="solid"/>
            <a:tailEnd type="triangle"/>
          </a:ln>
          <a:effectLst>
            <a:outerShdw blurRad="40000" dist="20000" dir="5400000" rotWithShape="0">
              <a:srgbClr val="000000">
                <a:alpha val="38000"/>
              </a:srgbClr>
            </a:outerShdw>
          </a:effectLst>
        </p:spPr>
      </p:cxnSp>
      <p:sp>
        <p:nvSpPr>
          <p:cNvPr id="40" name="CuadroTexto 39">
            <a:extLst>
              <a:ext uri="{FF2B5EF4-FFF2-40B4-BE49-F238E27FC236}">
                <a16:creationId xmlns:a16="http://schemas.microsoft.com/office/drawing/2014/main" id="{98F9C441-2B2C-4D84-B31B-B853B151538A}"/>
              </a:ext>
            </a:extLst>
          </p:cNvPr>
          <p:cNvSpPr txBox="1"/>
          <p:nvPr/>
        </p:nvSpPr>
        <p:spPr>
          <a:xfrm flipH="1">
            <a:off x="956735" y="2915573"/>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3kg</a:t>
            </a:r>
            <a:endParaRPr lang="en-GB" sz="1000" kern="0" dirty="0">
              <a:solidFill>
                <a:srgbClr val="000000"/>
              </a:solidFill>
              <a:latin typeface="Arial"/>
              <a:cs typeface="Arial"/>
              <a:sym typeface="Arial"/>
            </a:endParaRPr>
          </a:p>
        </p:txBody>
      </p:sp>
      <p:sp>
        <p:nvSpPr>
          <p:cNvPr id="41" name="CuadroTexto 40">
            <a:extLst>
              <a:ext uri="{FF2B5EF4-FFF2-40B4-BE49-F238E27FC236}">
                <a16:creationId xmlns:a16="http://schemas.microsoft.com/office/drawing/2014/main" id="{CDE29E10-4A41-4D8E-B703-512ABE537C4C}"/>
              </a:ext>
            </a:extLst>
          </p:cNvPr>
          <p:cNvSpPr txBox="1"/>
          <p:nvPr/>
        </p:nvSpPr>
        <p:spPr>
          <a:xfrm flipH="1">
            <a:off x="1030112" y="3192152"/>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2kg</a:t>
            </a:r>
            <a:endParaRPr lang="en-GB" sz="1000" kern="0" dirty="0">
              <a:solidFill>
                <a:srgbClr val="000000"/>
              </a:solidFill>
              <a:latin typeface="Arial"/>
              <a:cs typeface="Arial"/>
              <a:sym typeface="Arial"/>
            </a:endParaRPr>
          </a:p>
        </p:txBody>
      </p:sp>
      <p:cxnSp>
        <p:nvCxnSpPr>
          <p:cNvPr id="42" name="Conector recto de flecha 41">
            <a:extLst>
              <a:ext uri="{FF2B5EF4-FFF2-40B4-BE49-F238E27FC236}">
                <a16:creationId xmlns:a16="http://schemas.microsoft.com/office/drawing/2014/main" id="{1B73FBE1-B368-445E-92B1-60D6B975773A}"/>
              </a:ext>
            </a:extLst>
          </p:cNvPr>
          <p:cNvCxnSpPr>
            <a:cxnSpLocks/>
          </p:cNvCxnSpPr>
          <p:nvPr/>
        </p:nvCxnSpPr>
        <p:spPr>
          <a:xfrm>
            <a:off x="1255887" y="3873338"/>
            <a:ext cx="0" cy="417689"/>
          </a:xfrm>
          <a:prstGeom prst="straightConnector1">
            <a:avLst/>
          </a:prstGeom>
          <a:noFill/>
          <a:ln w="25400" cap="flat" cmpd="sng" algn="ctr">
            <a:solidFill>
              <a:srgbClr val="FFAB40"/>
            </a:solidFill>
            <a:prstDash val="solid"/>
            <a:tailEnd type="triangle"/>
          </a:ln>
          <a:effectLst>
            <a:outerShdw blurRad="40000" dist="20000" dir="5400000" rotWithShape="0">
              <a:srgbClr val="000000">
                <a:alpha val="38000"/>
              </a:srgbClr>
            </a:outerShdw>
          </a:effectLst>
        </p:spPr>
      </p:cxnSp>
      <p:sp>
        <p:nvSpPr>
          <p:cNvPr id="43" name="CuadroTexto 42">
            <a:extLst>
              <a:ext uri="{FF2B5EF4-FFF2-40B4-BE49-F238E27FC236}">
                <a16:creationId xmlns:a16="http://schemas.microsoft.com/office/drawing/2014/main" id="{3BBC2343-2D8E-4800-8383-B9A9F9243888}"/>
              </a:ext>
            </a:extLst>
          </p:cNvPr>
          <p:cNvSpPr txBox="1"/>
          <p:nvPr/>
        </p:nvSpPr>
        <p:spPr>
          <a:xfrm flipH="1">
            <a:off x="1126065" y="3615484"/>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1kg</a:t>
            </a:r>
            <a:endParaRPr lang="en-GB" sz="1000" kern="0" dirty="0">
              <a:solidFill>
                <a:srgbClr val="000000"/>
              </a:solidFill>
              <a:latin typeface="Arial"/>
              <a:cs typeface="Arial"/>
              <a:sym typeface="Arial"/>
            </a:endParaRPr>
          </a:p>
        </p:txBody>
      </p:sp>
      <p:cxnSp>
        <p:nvCxnSpPr>
          <p:cNvPr id="44" name="Conector recto de flecha 43">
            <a:extLst>
              <a:ext uri="{FF2B5EF4-FFF2-40B4-BE49-F238E27FC236}">
                <a16:creationId xmlns:a16="http://schemas.microsoft.com/office/drawing/2014/main" id="{6282D9D1-E014-45DD-97A5-0F8A802D5645}"/>
              </a:ext>
            </a:extLst>
          </p:cNvPr>
          <p:cNvCxnSpPr>
            <a:cxnSpLocks/>
          </p:cNvCxnSpPr>
          <p:nvPr/>
        </p:nvCxnSpPr>
        <p:spPr>
          <a:xfrm>
            <a:off x="1835854" y="3190013"/>
            <a:ext cx="0" cy="1086902"/>
          </a:xfrm>
          <a:prstGeom prst="straightConnector1">
            <a:avLst/>
          </a:prstGeom>
          <a:noFill/>
          <a:ln w="25400" cap="flat" cmpd="sng" algn="ctr">
            <a:solidFill>
              <a:srgbClr val="0097A7"/>
            </a:solidFill>
            <a:prstDash val="solid"/>
            <a:tailEnd type="triangle"/>
          </a:ln>
          <a:effectLst>
            <a:outerShdw blurRad="40000" dist="20000" dir="5400000" rotWithShape="0">
              <a:srgbClr val="000000">
                <a:alpha val="38000"/>
              </a:srgbClr>
            </a:outerShdw>
          </a:effectLst>
        </p:spPr>
      </p:cxnSp>
      <p:cxnSp>
        <p:nvCxnSpPr>
          <p:cNvPr id="45" name="Conector recto de flecha 44">
            <a:extLst>
              <a:ext uri="{FF2B5EF4-FFF2-40B4-BE49-F238E27FC236}">
                <a16:creationId xmlns:a16="http://schemas.microsoft.com/office/drawing/2014/main" id="{54308192-BED3-4FA3-A2EC-45A4C50C1DE0}"/>
              </a:ext>
            </a:extLst>
          </p:cNvPr>
          <p:cNvCxnSpPr>
            <a:cxnSpLocks/>
          </p:cNvCxnSpPr>
          <p:nvPr/>
        </p:nvCxnSpPr>
        <p:spPr>
          <a:xfrm>
            <a:off x="1913466" y="3481048"/>
            <a:ext cx="0" cy="795867"/>
          </a:xfrm>
          <a:prstGeom prst="straightConnector1">
            <a:avLst/>
          </a:prstGeom>
          <a:noFill/>
          <a:ln w="25400" cap="flat" cmpd="sng" algn="ctr">
            <a:solidFill>
              <a:srgbClr val="92D050"/>
            </a:solidFill>
            <a:prstDash val="solid"/>
            <a:tailEnd type="triangle"/>
          </a:ln>
          <a:effectLst>
            <a:outerShdw blurRad="40000" dist="20000" dir="5400000" rotWithShape="0">
              <a:srgbClr val="000000">
                <a:alpha val="38000"/>
              </a:srgbClr>
            </a:outerShdw>
          </a:effectLst>
        </p:spPr>
      </p:cxnSp>
      <p:cxnSp>
        <p:nvCxnSpPr>
          <p:cNvPr id="46" name="Conector recto de flecha 45">
            <a:extLst>
              <a:ext uri="{FF2B5EF4-FFF2-40B4-BE49-F238E27FC236}">
                <a16:creationId xmlns:a16="http://schemas.microsoft.com/office/drawing/2014/main" id="{0E01684C-B423-46F3-8369-89A938077DCB}"/>
              </a:ext>
            </a:extLst>
          </p:cNvPr>
          <p:cNvCxnSpPr>
            <a:cxnSpLocks/>
          </p:cNvCxnSpPr>
          <p:nvPr/>
        </p:nvCxnSpPr>
        <p:spPr>
          <a:xfrm>
            <a:off x="2017888" y="3845114"/>
            <a:ext cx="0" cy="417689"/>
          </a:xfrm>
          <a:prstGeom prst="straightConnector1">
            <a:avLst/>
          </a:prstGeom>
          <a:noFill/>
          <a:ln w="25400" cap="flat" cmpd="sng" algn="ctr">
            <a:solidFill>
              <a:srgbClr val="FFAB40"/>
            </a:solidFill>
            <a:prstDash val="solid"/>
            <a:tailEnd type="triangle"/>
          </a:ln>
          <a:effectLst>
            <a:outerShdw blurRad="40000" dist="20000" dir="5400000" rotWithShape="0">
              <a:srgbClr val="000000">
                <a:alpha val="38000"/>
              </a:srgbClr>
            </a:outerShdw>
          </a:effectLst>
        </p:spPr>
      </p:cxnSp>
      <p:cxnSp>
        <p:nvCxnSpPr>
          <p:cNvPr id="47" name="Conector recto de flecha 46">
            <a:extLst>
              <a:ext uri="{FF2B5EF4-FFF2-40B4-BE49-F238E27FC236}">
                <a16:creationId xmlns:a16="http://schemas.microsoft.com/office/drawing/2014/main" id="{EC050CDE-5CB3-434B-A018-7D8098C8359E}"/>
              </a:ext>
            </a:extLst>
          </p:cNvPr>
          <p:cNvCxnSpPr>
            <a:cxnSpLocks/>
          </p:cNvCxnSpPr>
          <p:nvPr/>
        </p:nvCxnSpPr>
        <p:spPr>
          <a:xfrm>
            <a:off x="2484968" y="3195657"/>
            <a:ext cx="0" cy="1086902"/>
          </a:xfrm>
          <a:prstGeom prst="straightConnector1">
            <a:avLst/>
          </a:prstGeom>
          <a:noFill/>
          <a:ln w="25400" cap="flat" cmpd="sng" algn="ctr">
            <a:solidFill>
              <a:srgbClr val="0097A7"/>
            </a:solidFill>
            <a:prstDash val="solid"/>
            <a:tailEnd type="triangle"/>
          </a:ln>
          <a:effectLst>
            <a:outerShdw blurRad="40000" dist="20000" dir="5400000" rotWithShape="0">
              <a:srgbClr val="000000">
                <a:alpha val="38000"/>
              </a:srgbClr>
            </a:outerShdw>
          </a:effectLst>
        </p:spPr>
      </p:cxnSp>
      <p:cxnSp>
        <p:nvCxnSpPr>
          <p:cNvPr id="48" name="Conector recto de flecha 47">
            <a:extLst>
              <a:ext uri="{FF2B5EF4-FFF2-40B4-BE49-F238E27FC236}">
                <a16:creationId xmlns:a16="http://schemas.microsoft.com/office/drawing/2014/main" id="{4200682D-B913-4D8C-81C7-1E0B3041E990}"/>
              </a:ext>
            </a:extLst>
          </p:cNvPr>
          <p:cNvCxnSpPr>
            <a:cxnSpLocks/>
          </p:cNvCxnSpPr>
          <p:nvPr/>
        </p:nvCxnSpPr>
        <p:spPr>
          <a:xfrm>
            <a:off x="2562580" y="3486692"/>
            <a:ext cx="0" cy="795867"/>
          </a:xfrm>
          <a:prstGeom prst="straightConnector1">
            <a:avLst/>
          </a:prstGeom>
          <a:noFill/>
          <a:ln w="25400" cap="flat" cmpd="sng" algn="ctr">
            <a:solidFill>
              <a:srgbClr val="92D050"/>
            </a:solidFill>
            <a:prstDash val="solid"/>
            <a:tailEnd type="triangle"/>
          </a:ln>
          <a:effectLst>
            <a:outerShdw blurRad="40000" dist="20000" dir="5400000" rotWithShape="0">
              <a:srgbClr val="000000">
                <a:alpha val="38000"/>
              </a:srgbClr>
            </a:outerShdw>
          </a:effectLst>
        </p:spPr>
      </p:cxnSp>
      <p:cxnSp>
        <p:nvCxnSpPr>
          <p:cNvPr id="49" name="Conector recto de flecha 48">
            <a:extLst>
              <a:ext uri="{FF2B5EF4-FFF2-40B4-BE49-F238E27FC236}">
                <a16:creationId xmlns:a16="http://schemas.microsoft.com/office/drawing/2014/main" id="{73D7D7A6-546F-4AC7-AC89-848CD42EBDEB}"/>
              </a:ext>
            </a:extLst>
          </p:cNvPr>
          <p:cNvCxnSpPr>
            <a:cxnSpLocks/>
          </p:cNvCxnSpPr>
          <p:nvPr/>
        </p:nvCxnSpPr>
        <p:spPr>
          <a:xfrm>
            <a:off x="2667002" y="3850758"/>
            <a:ext cx="0" cy="417689"/>
          </a:xfrm>
          <a:prstGeom prst="straightConnector1">
            <a:avLst/>
          </a:prstGeom>
          <a:noFill/>
          <a:ln w="25400" cap="flat" cmpd="sng" algn="ctr">
            <a:solidFill>
              <a:srgbClr val="FFAB40"/>
            </a:solidFill>
            <a:prstDash val="solid"/>
            <a:tailEnd type="triangle"/>
          </a:ln>
          <a:effectLst>
            <a:outerShdw blurRad="40000" dist="20000" dir="5400000" rotWithShape="0">
              <a:srgbClr val="000000">
                <a:alpha val="38000"/>
              </a:srgbClr>
            </a:outerShdw>
          </a:effectLst>
        </p:spPr>
      </p:cxnSp>
      <p:sp>
        <p:nvSpPr>
          <p:cNvPr id="50" name="Flecha: curvada hacia abajo 49">
            <a:extLst>
              <a:ext uri="{FF2B5EF4-FFF2-40B4-BE49-F238E27FC236}">
                <a16:creationId xmlns:a16="http://schemas.microsoft.com/office/drawing/2014/main" id="{B676760C-05F3-4635-B47D-D0A4ABCDBE01}"/>
              </a:ext>
            </a:extLst>
          </p:cNvPr>
          <p:cNvSpPr/>
          <p:nvPr/>
        </p:nvSpPr>
        <p:spPr>
          <a:xfrm>
            <a:off x="1012857" y="1984524"/>
            <a:ext cx="629359" cy="316183"/>
          </a:xfrm>
          <a:prstGeom prst="curvedDownArrow">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graphicFrame>
        <p:nvGraphicFramePr>
          <p:cNvPr id="51" name="Gráfico 50">
            <a:extLst>
              <a:ext uri="{FF2B5EF4-FFF2-40B4-BE49-F238E27FC236}">
                <a16:creationId xmlns:a16="http://schemas.microsoft.com/office/drawing/2014/main" id="{0A12842F-25A5-4830-A71C-E131912F8E9F}"/>
              </a:ext>
            </a:extLst>
          </p:cNvPr>
          <p:cNvGraphicFramePr>
            <a:graphicFrameLocks/>
          </p:cNvGraphicFramePr>
          <p:nvPr>
            <p:extLst>
              <p:ext uri="{D42A27DB-BD31-4B8C-83A1-F6EECF244321}">
                <p14:modId xmlns:p14="http://schemas.microsoft.com/office/powerpoint/2010/main" val="2934467862"/>
              </p:ext>
            </p:extLst>
          </p:nvPr>
        </p:nvGraphicFramePr>
        <p:xfrm>
          <a:off x="3664139" y="1535064"/>
          <a:ext cx="5348412" cy="3406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2" name="9 Tabla">
            <a:extLst>
              <a:ext uri="{FF2B5EF4-FFF2-40B4-BE49-F238E27FC236}">
                <a16:creationId xmlns:a16="http://schemas.microsoft.com/office/drawing/2014/main" id="{60B98982-D18F-462D-8ED6-C70B3BD12168}"/>
              </a:ext>
            </a:extLst>
          </p:cNvPr>
          <p:cNvGraphicFramePr>
            <a:graphicFrameLocks noGrp="1"/>
          </p:cNvGraphicFramePr>
          <p:nvPr>
            <p:extLst>
              <p:ext uri="{D42A27DB-BD31-4B8C-83A1-F6EECF244321}">
                <p14:modId xmlns:p14="http://schemas.microsoft.com/office/powerpoint/2010/main" val="3644432021"/>
              </p:ext>
            </p:extLst>
          </p:nvPr>
        </p:nvGraphicFramePr>
        <p:xfrm>
          <a:off x="1941279" y="5283128"/>
          <a:ext cx="5348412" cy="765994"/>
        </p:xfrm>
        <a:graphic>
          <a:graphicData uri="http://schemas.openxmlformats.org/drawingml/2006/table">
            <a:tbl>
              <a:tblPr/>
              <a:tblGrid>
                <a:gridCol w="2458302">
                  <a:extLst>
                    <a:ext uri="{9D8B030D-6E8A-4147-A177-3AD203B41FA5}">
                      <a16:colId xmlns:a16="http://schemas.microsoft.com/office/drawing/2014/main" val="20000"/>
                    </a:ext>
                  </a:extLst>
                </a:gridCol>
                <a:gridCol w="759326">
                  <a:extLst>
                    <a:ext uri="{9D8B030D-6E8A-4147-A177-3AD203B41FA5}">
                      <a16:colId xmlns:a16="http://schemas.microsoft.com/office/drawing/2014/main" val="20002"/>
                    </a:ext>
                  </a:extLst>
                </a:gridCol>
                <a:gridCol w="655082">
                  <a:extLst>
                    <a:ext uri="{9D8B030D-6E8A-4147-A177-3AD203B41FA5}">
                      <a16:colId xmlns:a16="http://schemas.microsoft.com/office/drawing/2014/main" val="20005"/>
                    </a:ext>
                  </a:extLst>
                </a:gridCol>
                <a:gridCol w="741278">
                  <a:extLst>
                    <a:ext uri="{9D8B030D-6E8A-4147-A177-3AD203B41FA5}">
                      <a16:colId xmlns:a16="http://schemas.microsoft.com/office/drawing/2014/main" val="20006"/>
                    </a:ext>
                  </a:extLst>
                </a:gridCol>
                <a:gridCol w="734424">
                  <a:extLst>
                    <a:ext uri="{9D8B030D-6E8A-4147-A177-3AD203B41FA5}">
                      <a16:colId xmlns:a16="http://schemas.microsoft.com/office/drawing/2014/main" val="20007"/>
                    </a:ext>
                  </a:extLst>
                </a:gridCol>
              </a:tblGrid>
              <a:tr h="21735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rgbClr val="000000"/>
                          </a:solidFill>
                          <a:latin typeface="+mn-lt"/>
                          <a:ea typeface="+mn-ea"/>
                          <a:cs typeface="+mn-cs"/>
                          <a:sym typeface="Arial"/>
                        </a:rPr>
                        <a:t>  Case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1kg/ha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2kg/ha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3kg/ha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5kg/ha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656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Peak concentration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1.4617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2.9234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4.3851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7.3085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656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Average concentration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 0.1871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0.3742 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0.5614 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0.9356 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26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rgbClr val="000000"/>
                          </a:solidFill>
                          <a:latin typeface="+mn-lt"/>
                          <a:ea typeface="+mn-ea"/>
                          <a:cs typeface="+mn-cs"/>
                          <a:sym typeface="Arial"/>
                        </a:rPr>
                        <a:t>Days </a:t>
                      </a:r>
                      <a:r>
                        <a:rPr lang="en-GB" sz="1200" b="0" i="0" u="none" strike="noStrike" cap="none" dirty="0">
                          <a:solidFill>
                            <a:srgbClr val="000000"/>
                          </a:solidFill>
                          <a:latin typeface="+mn-lt"/>
                          <a:ea typeface="+mn-ea"/>
                          <a:cs typeface="+mn-cs"/>
                          <a:sym typeface="Arial"/>
                        </a:rPr>
                        <a:t>&gt;</a:t>
                      </a:r>
                      <a:r>
                        <a:rPr lang="en-US" sz="1200" b="0" i="0" u="none" strike="noStrike" cap="none" noProof="0" dirty="0">
                          <a:solidFill>
                            <a:srgbClr val="000000"/>
                          </a:solidFill>
                          <a:latin typeface="+mn-lt"/>
                          <a:ea typeface="+mn-ea"/>
                          <a:cs typeface="+mn-cs"/>
                          <a:sym typeface="Arial"/>
                        </a:rPr>
                        <a:t> 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 2236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2745 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2941 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200" b="0" i="0" u="none" strike="noStrike" dirty="0">
                          <a:solidFill>
                            <a:srgbClr val="000000"/>
                          </a:solidFill>
                          <a:latin typeface="+mn-lt"/>
                        </a:rPr>
                        <a:t>3145 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extLst>
                  <a:ext uri="{0D108BD9-81ED-4DB2-BD59-A6C34878D82A}">
                    <a16:rowId xmlns:a16="http://schemas.microsoft.com/office/drawing/2014/main" val="10006"/>
                  </a:ext>
                </a:extLst>
              </a:tr>
            </a:tbl>
          </a:graphicData>
        </a:graphic>
      </p:graphicFrame>
      <p:sp>
        <p:nvSpPr>
          <p:cNvPr id="53" name="Google Shape;59;p14">
            <a:extLst>
              <a:ext uri="{FF2B5EF4-FFF2-40B4-BE49-F238E27FC236}">
                <a16:creationId xmlns:a16="http://schemas.microsoft.com/office/drawing/2014/main" id="{C632A46B-DE38-4E8F-8555-A26AF3C5D8C6}"/>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2</a:t>
            </a:r>
            <a:endParaRPr sz="3200" b="1" kern="0" cap="small" dirty="0">
              <a:solidFill>
                <a:srgbClr val="002060"/>
              </a:solidFill>
              <a:latin typeface="Arial"/>
              <a:ea typeface="Montserrat"/>
              <a:cs typeface="Montserrat"/>
              <a:sym typeface="Montserrat"/>
            </a:endParaRPr>
          </a:p>
        </p:txBody>
      </p:sp>
      <p:cxnSp>
        <p:nvCxnSpPr>
          <p:cNvPr id="55" name="Conector recto de flecha 54">
            <a:extLst>
              <a:ext uri="{FF2B5EF4-FFF2-40B4-BE49-F238E27FC236}">
                <a16:creationId xmlns:a16="http://schemas.microsoft.com/office/drawing/2014/main" id="{E3D412F3-AE55-4DAF-8507-9AF498F0A98B}"/>
              </a:ext>
            </a:extLst>
          </p:cNvPr>
          <p:cNvCxnSpPr>
            <a:cxnSpLocks/>
          </p:cNvCxnSpPr>
          <p:nvPr/>
        </p:nvCxnSpPr>
        <p:spPr>
          <a:xfrm>
            <a:off x="1155701" y="3486691"/>
            <a:ext cx="0" cy="795867"/>
          </a:xfrm>
          <a:prstGeom prst="straightConnector1">
            <a:avLst/>
          </a:prstGeom>
          <a:noFill/>
          <a:ln w="25400" cap="flat" cmpd="sng" algn="ctr">
            <a:solidFill>
              <a:srgbClr val="92D050"/>
            </a:solidFill>
            <a:prstDash val="solid"/>
            <a:tailEnd type="triangle"/>
          </a:ln>
          <a:effectLst>
            <a:outerShdw blurRad="40000" dist="20000" dir="5400000" rotWithShape="0">
              <a:srgbClr val="000000">
                <a:alpha val="38000"/>
              </a:srgbClr>
            </a:outerShdw>
          </a:effectLst>
        </p:spPr>
      </p:cxnSp>
      <p:pic>
        <p:nvPicPr>
          <p:cNvPr id="56" name="Picture 2">
            <a:extLst>
              <a:ext uri="{FF2B5EF4-FFF2-40B4-BE49-F238E27FC236}">
                <a16:creationId xmlns:a16="http://schemas.microsoft.com/office/drawing/2014/main" id="{E0B3EA5E-E470-491C-9464-E3F515A5A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32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EB362-3978-4B42-B44A-83E918084360}"/>
              </a:ext>
            </a:extLst>
          </p:cNvPr>
          <p:cNvSpPr>
            <a:spLocks noGrp="1"/>
          </p:cNvSpPr>
          <p:nvPr>
            <p:ph type="title"/>
          </p:nvPr>
        </p:nvSpPr>
        <p:spPr/>
        <p:txBody>
          <a:bodyPr/>
          <a:lstStyle/>
          <a:p>
            <a:r>
              <a:rPr lang="es-ES" dirty="0"/>
              <a:t>   </a:t>
            </a:r>
            <a:endParaRPr lang="en-GB" dirty="0"/>
          </a:p>
        </p:txBody>
      </p:sp>
      <p:sp>
        <p:nvSpPr>
          <p:cNvPr id="18" name="Google Shape;60;p14">
            <a:extLst>
              <a:ext uri="{FF2B5EF4-FFF2-40B4-BE49-F238E27FC236}">
                <a16:creationId xmlns:a16="http://schemas.microsoft.com/office/drawing/2014/main" id="{D640437E-1652-4267-8A6E-23B92F465597}"/>
              </a:ext>
            </a:extLst>
          </p:cNvPr>
          <p:cNvSpPr txBox="1"/>
          <p:nvPr/>
        </p:nvSpPr>
        <p:spPr>
          <a:xfrm>
            <a:off x="556238" y="1124744"/>
            <a:ext cx="2969015" cy="67956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400" b="1" kern="0" dirty="0">
                <a:solidFill>
                  <a:srgbClr val="002060"/>
                </a:solidFill>
                <a:latin typeface="Arial"/>
                <a:cs typeface="Arial"/>
                <a:sym typeface="Arial"/>
              </a:rPr>
              <a:t>Distribute single dose</a:t>
            </a:r>
            <a:endParaRPr lang="en-GB" sz="1400" kern="0" dirty="0">
              <a:solidFill>
                <a:srgbClr val="FFAB40"/>
              </a:solidFill>
              <a:latin typeface="Arial"/>
              <a:cs typeface="Arial"/>
              <a:sym typeface="Arial"/>
            </a:endParaRPr>
          </a:p>
          <a:p>
            <a:pPr eaLnBrk="1" fontAlgn="auto" hangingPunct="1">
              <a:spcBef>
                <a:spcPts val="0"/>
              </a:spcBef>
              <a:spcAft>
                <a:spcPts val="0"/>
              </a:spcAft>
              <a:buClr>
                <a:srgbClr val="000000"/>
              </a:buClr>
              <a:buFont typeface="Arial"/>
              <a:buNone/>
            </a:pPr>
            <a:endParaRPr sz="1400" b="1" kern="0" dirty="0">
              <a:solidFill>
                <a:srgbClr val="002060"/>
              </a:solidFill>
              <a:latin typeface="Arial"/>
              <a:cs typeface="Arial"/>
              <a:sym typeface="Droid Sans"/>
            </a:endParaRPr>
          </a:p>
        </p:txBody>
      </p:sp>
      <p:graphicFrame>
        <p:nvGraphicFramePr>
          <p:cNvPr id="19" name="Gráfico 18">
            <a:extLst>
              <a:ext uri="{FF2B5EF4-FFF2-40B4-BE49-F238E27FC236}">
                <a16:creationId xmlns:a16="http://schemas.microsoft.com/office/drawing/2014/main" id="{B227A80E-34F9-4BDE-9FD0-874A617CF366}"/>
              </a:ext>
            </a:extLst>
          </p:cNvPr>
          <p:cNvGraphicFramePr>
            <a:graphicFrameLocks/>
          </p:cNvGraphicFramePr>
          <p:nvPr>
            <p:extLst>
              <p:ext uri="{D42A27DB-BD31-4B8C-83A1-F6EECF244321}">
                <p14:modId xmlns:p14="http://schemas.microsoft.com/office/powerpoint/2010/main" val="2875896057"/>
              </p:ext>
            </p:extLst>
          </p:nvPr>
        </p:nvGraphicFramePr>
        <p:xfrm>
          <a:off x="3844547" y="1447107"/>
          <a:ext cx="5299453" cy="3406104"/>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Conector recto 19">
            <a:extLst>
              <a:ext uri="{FF2B5EF4-FFF2-40B4-BE49-F238E27FC236}">
                <a16:creationId xmlns:a16="http://schemas.microsoft.com/office/drawing/2014/main" id="{7C2F477D-74E5-4FCB-AECE-F911D060F8CA}"/>
              </a:ext>
            </a:extLst>
          </p:cNvPr>
          <p:cNvCxnSpPr/>
          <p:nvPr/>
        </p:nvCxnSpPr>
        <p:spPr>
          <a:xfrm>
            <a:off x="677333" y="4231417"/>
            <a:ext cx="2847920" cy="0"/>
          </a:xfrm>
          <a:prstGeom prst="line">
            <a:avLst/>
          </a:prstGeom>
          <a:noFill/>
          <a:ln w="9525" cap="flat" cmpd="sng" algn="ctr">
            <a:solidFill>
              <a:srgbClr val="000000"/>
            </a:solidFill>
            <a:prstDash val="solid"/>
            <a:round/>
            <a:headEnd type="none" w="med" len="med"/>
            <a:tailEnd type="arrow" w="med" len="med"/>
          </a:ln>
          <a:effectLst/>
        </p:spPr>
      </p:cxnSp>
      <p:cxnSp>
        <p:nvCxnSpPr>
          <p:cNvPr id="21" name="Conector recto 20">
            <a:extLst>
              <a:ext uri="{FF2B5EF4-FFF2-40B4-BE49-F238E27FC236}">
                <a16:creationId xmlns:a16="http://schemas.microsoft.com/office/drawing/2014/main" id="{373C390D-D637-47B4-B99F-E3FD3DAB2CE6}"/>
              </a:ext>
            </a:extLst>
          </p:cNvPr>
          <p:cNvCxnSpPr>
            <a:cxnSpLocks/>
          </p:cNvCxnSpPr>
          <p:nvPr/>
        </p:nvCxnSpPr>
        <p:spPr>
          <a:xfrm flipV="1">
            <a:off x="677333" y="1804306"/>
            <a:ext cx="0" cy="2427112"/>
          </a:xfrm>
          <a:prstGeom prst="line">
            <a:avLst/>
          </a:prstGeom>
          <a:noFill/>
          <a:ln w="9525" cap="flat" cmpd="sng" algn="ctr">
            <a:solidFill>
              <a:srgbClr val="000000"/>
            </a:solidFill>
            <a:prstDash val="solid"/>
            <a:round/>
            <a:headEnd type="none" w="med" len="med"/>
            <a:tailEnd type="arrow" w="med" len="med"/>
          </a:ln>
          <a:effectLst/>
        </p:spPr>
      </p:cxnSp>
      <p:cxnSp>
        <p:nvCxnSpPr>
          <p:cNvPr id="22" name="Conector recto de flecha 21">
            <a:extLst>
              <a:ext uri="{FF2B5EF4-FFF2-40B4-BE49-F238E27FC236}">
                <a16:creationId xmlns:a16="http://schemas.microsoft.com/office/drawing/2014/main" id="{53ACA491-DE09-4FD7-854F-DCF87CD50C4B}"/>
              </a:ext>
            </a:extLst>
          </p:cNvPr>
          <p:cNvCxnSpPr>
            <a:cxnSpLocks/>
          </p:cNvCxnSpPr>
          <p:nvPr/>
        </p:nvCxnSpPr>
        <p:spPr>
          <a:xfrm>
            <a:off x="1004711" y="2628394"/>
            <a:ext cx="0" cy="1591734"/>
          </a:xfrm>
          <a:prstGeom prst="straightConnector1">
            <a:avLst/>
          </a:prstGeom>
          <a:noFill/>
          <a:ln w="25400" cap="flat" cmpd="sng" algn="ctr">
            <a:solidFill>
              <a:srgbClr val="002060"/>
            </a:solidFill>
            <a:prstDash val="solid"/>
            <a:tailEnd type="triangle"/>
          </a:ln>
          <a:effectLst>
            <a:outerShdw blurRad="40000" dist="20000" dir="5400000" rotWithShape="0">
              <a:srgbClr val="000000">
                <a:alpha val="38000"/>
              </a:srgbClr>
            </a:outerShdw>
          </a:effectLst>
        </p:spPr>
      </p:cxnSp>
      <p:sp>
        <p:nvSpPr>
          <p:cNvPr id="23" name="CuadroTexto 22">
            <a:extLst>
              <a:ext uri="{FF2B5EF4-FFF2-40B4-BE49-F238E27FC236}">
                <a16:creationId xmlns:a16="http://schemas.microsoft.com/office/drawing/2014/main" id="{86449859-B875-4F90-BD1A-1DCBEA4AC568}"/>
              </a:ext>
            </a:extLst>
          </p:cNvPr>
          <p:cNvSpPr txBox="1"/>
          <p:nvPr/>
        </p:nvSpPr>
        <p:spPr>
          <a:xfrm flipH="1">
            <a:off x="867831" y="2379350"/>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5kg</a:t>
            </a:r>
            <a:endParaRPr lang="en-GB" sz="1000" kern="0" dirty="0">
              <a:solidFill>
                <a:srgbClr val="000000"/>
              </a:solidFill>
              <a:latin typeface="Arial"/>
              <a:cs typeface="Arial"/>
              <a:sym typeface="Arial"/>
            </a:endParaRPr>
          </a:p>
        </p:txBody>
      </p:sp>
      <p:sp>
        <p:nvSpPr>
          <p:cNvPr id="24" name="CuadroTexto 23">
            <a:extLst>
              <a:ext uri="{FF2B5EF4-FFF2-40B4-BE49-F238E27FC236}">
                <a16:creationId xmlns:a16="http://schemas.microsoft.com/office/drawing/2014/main" id="{750BF1BA-D965-4F6A-A788-D1085F5C4107}"/>
              </a:ext>
            </a:extLst>
          </p:cNvPr>
          <p:cNvSpPr txBox="1"/>
          <p:nvPr/>
        </p:nvSpPr>
        <p:spPr>
          <a:xfrm flipH="1">
            <a:off x="1012341" y="4321298"/>
            <a:ext cx="524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2006</a:t>
            </a:r>
            <a:endParaRPr lang="en-GB" sz="1000" kern="0" dirty="0">
              <a:solidFill>
                <a:srgbClr val="000000"/>
              </a:solidFill>
              <a:latin typeface="Arial"/>
              <a:cs typeface="Arial"/>
              <a:sym typeface="Arial"/>
            </a:endParaRPr>
          </a:p>
        </p:txBody>
      </p:sp>
      <p:sp>
        <p:nvSpPr>
          <p:cNvPr id="25" name="CuadroTexto 24">
            <a:extLst>
              <a:ext uri="{FF2B5EF4-FFF2-40B4-BE49-F238E27FC236}">
                <a16:creationId xmlns:a16="http://schemas.microsoft.com/office/drawing/2014/main" id="{4E10BD49-AE6D-47BE-9B6C-46F569A5870A}"/>
              </a:ext>
            </a:extLst>
          </p:cNvPr>
          <p:cNvSpPr txBox="1"/>
          <p:nvPr/>
        </p:nvSpPr>
        <p:spPr>
          <a:xfrm flipH="1">
            <a:off x="1045633" y="2850315"/>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3kg</a:t>
            </a:r>
            <a:endParaRPr lang="en-GB" sz="1000" kern="0" dirty="0">
              <a:solidFill>
                <a:srgbClr val="000000"/>
              </a:solidFill>
              <a:latin typeface="Arial"/>
              <a:cs typeface="Arial"/>
              <a:sym typeface="Arial"/>
            </a:endParaRPr>
          </a:p>
        </p:txBody>
      </p:sp>
      <p:sp>
        <p:nvSpPr>
          <p:cNvPr id="26" name="CuadroTexto 25">
            <a:extLst>
              <a:ext uri="{FF2B5EF4-FFF2-40B4-BE49-F238E27FC236}">
                <a16:creationId xmlns:a16="http://schemas.microsoft.com/office/drawing/2014/main" id="{3E909CB3-B7B1-4A73-B8F5-C2B0CA96A9F8}"/>
              </a:ext>
            </a:extLst>
          </p:cNvPr>
          <p:cNvSpPr txBox="1"/>
          <p:nvPr/>
        </p:nvSpPr>
        <p:spPr>
          <a:xfrm flipH="1">
            <a:off x="1267306" y="3169574"/>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2kg</a:t>
            </a:r>
            <a:endParaRPr lang="en-GB" sz="1000" kern="0" dirty="0">
              <a:solidFill>
                <a:srgbClr val="000000"/>
              </a:solidFill>
              <a:latin typeface="Arial"/>
              <a:cs typeface="Arial"/>
              <a:sym typeface="Arial"/>
            </a:endParaRPr>
          </a:p>
        </p:txBody>
      </p:sp>
      <p:sp>
        <p:nvSpPr>
          <p:cNvPr id="27" name="CuadroTexto 26">
            <a:extLst>
              <a:ext uri="{FF2B5EF4-FFF2-40B4-BE49-F238E27FC236}">
                <a16:creationId xmlns:a16="http://schemas.microsoft.com/office/drawing/2014/main" id="{31FFF6A2-AB7E-4B44-9831-09C4818C06A2}"/>
              </a:ext>
            </a:extLst>
          </p:cNvPr>
          <p:cNvSpPr txBox="1"/>
          <p:nvPr/>
        </p:nvSpPr>
        <p:spPr>
          <a:xfrm flipH="1">
            <a:off x="1386094" y="3570499"/>
            <a:ext cx="397933"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1kg</a:t>
            </a:r>
            <a:endParaRPr lang="en-GB" sz="1000" kern="0" dirty="0">
              <a:solidFill>
                <a:srgbClr val="000000"/>
              </a:solidFill>
              <a:latin typeface="Arial"/>
              <a:cs typeface="Arial"/>
              <a:sym typeface="Arial"/>
            </a:endParaRPr>
          </a:p>
        </p:txBody>
      </p:sp>
      <p:cxnSp>
        <p:nvCxnSpPr>
          <p:cNvPr id="28" name="Conector recto de flecha 27">
            <a:extLst>
              <a:ext uri="{FF2B5EF4-FFF2-40B4-BE49-F238E27FC236}">
                <a16:creationId xmlns:a16="http://schemas.microsoft.com/office/drawing/2014/main" id="{D1CDDD92-E055-458E-AEC5-59134D57E8B6}"/>
              </a:ext>
            </a:extLst>
          </p:cNvPr>
          <p:cNvCxnSpPr>
            <a:cxnSpLocks/>
          </p:cNvCxnSpPr>
          <p:nvPr/>
        </p:nvCxnSpPr>
        <p:spPr>
          <a:xfrm>
            <a:off x="1295400" y="3144512"/>
            <a:ext cx="0" cy="1086902"/>
          </a:xfrm>
          <a:prstGeom prst="straightConnector1">
            <a:avLst/>
          </a:prstGeom>
          <a:noFill/>
          <a:ln w="25400" cap="flat" cmpd="sng" algn="ctr">
            <a:solidFill>
              <a:srgbClr val="0097A7"/>
            </a:solidFill>
            <a:prstDash val="solid"/>
            <a:tailEnd type="triangle"/>
          </a:ln>
          <a:effectLst>
            <a:outerShdw blurRad="40000" dist="20000" dir="5400000" rotWithShape="0">
              <a:srgbClr val="000000">
                <a:alpha val="38000"/>
              </a:srgbClr>
            </a:outerShdw>
          </a:effectLst>
        </p:spPr>
      </p:cxnSp>
      <p:cxnSp>
        <p:nvCxnSpPr>
          <p:cNvPr id="29" name="Conector recto de flecha 28">
            <a:extLst>
              <a:ext uri="{FF2B5EF4-FFF2-40B4-BE49-F238E27FC236}">
                <a16:creationId xmlns:a16="http://schemas.microsoft.com/office/drawing/2014/main" id="{78B6632E-28CF-47E4-839B-95AF15566AD3}"/>
              </a:ext>
            </a:extLst>
          </p:cNvPr>
          <p:cNvCxnSpPr>
            <a:cxnSpLocks/>
          </p:cNvCxnSpPr>
          <p:nvPr/>
        </p:nvCxnSpPr>
        <p:spPr>
          <a:xfrm>
            <a:off x="1463899" y="3415795"/>
            <a:ext cx="0" cy="795867"/>
          </a:xfrm>
          <a:prstGeom prst="straightConnector1">
            <a:avLst/>
          </a:prstGeom>
          <a:noFill/>
          <a:ln w="25400" cap="flat" cmpd="sng" algn="ctr">
            <a:solidFill>
              <a:srgbClr val="92D050"/>
            </a:solidFill>
            <a:prstDash val="solid"/>
            <a:tailEnd type="triangle"/>
          </a:ln>
          <a:effectLst>
            <a:outerShdw blurRad="40000" dist="20000" dir="5400000" rotWithShape="0">
              <a:srgbClr val="000000">
                <a:alpha val="38000"/>
              </a:srgbClr>
            </a:outerShdw>
          </a:effectLst>
        </p:spPr>
      </p:cxnSp>
      <p:graphicFrame>
        <p:nvGraphicFramePr>
          <p:cNvPr id="30" name="9 Tabla">
            <a:extLst>
              <a:ext uri="{FF2B5EF4-FFF2-40B4-BE49-F238E27FC236}">
                <a16:creationId xmlns:a16="http://schemas.microsoft.com/office/drawing/2014/main" id="{7C0D24AE-98D5-40CB-B1D3-014B2F1EE642}"/>
              </a:ext>
            </a:extLst>
          </p:cNvPr>
          <p:cNvGraphicFramePr>
            <a:graphicFrameLocks noGrp="1"/>
          </p:cNvGraphicFramePr>
          <p:nvPr>
            <p:extLst>
              <p:ext uri="{D42A27DB-BD31-4B8C-83A1-F6EECF244321}">
                <p14:modId xmlns:p14="http://schemas.microsoft.com/office/powerpoint/2010/main" val="319373265"/>
              </p:ext>
            </p:extLst>
          </p:nvPr>
        </p:nvGraphicFramePr>
        <p:xfrm>
          <a:off x="1907704" y="5085707"/>
          <a:ext cx="5616624" cy="941318"/>
        </p:xfrm>
        <a:graphic>
          <a:graphicData uri="http://schemas.openxmlformats.org/drawingml/2006/table">
            <a:tbl>
              <a:tblPr/>
              <a:tblGrid>
                <a:gridCol w="1919515">
                  <a:extLst>
                    <a:ext uri="{9D8B030D-6E8A-4147-A177-3AD203B41FA5}">
                      <a16:colId xmlns:a16="http://schemas.microsoft.com/office/drawing/2014/main" val="20000"/>
                    </a:ext>
                  </a:extLst>
                </a:gridCol>
                <a:gridCol w="1008301">
                  <a:extLst>
                    <a:ext uri="{9D8B030D-6E8A-4147-A177-3AD203B41FA5}">
                      <a16:colId xmlns:a16="http://schemas.microsoft.com/office/drawing/2014/main" val="20002"/>
                    </a:ext>
                  </a:extLst>
                </a:gridCol>
                <a:gridCol w="938281">
                  <a:extLst>
                    <a:ext uri="{9D8B030D-6E8A-4147-A177-3AD203B41FA5}">
                      <a16:colId xmlns:a16="http://schemas.microsoft.com/office/drawing/2014/main" val="20005"/>
                    </a:ext>
                  </a:extLst>
                </a:gridCol>
                <a:gridCol w="924278">
                  <a:extLst>
                    <a:ext uri="{9D8B030D-6E8A-4147-A177-3AD203B41FA5}">
                      <a16:colId xmlns:a16="http://schemas.microsoft.com/office/drawing/2014/main" val="20006"/>
                    </a:ext>
                  </a:extLst>
                </a:gridCol>
                <a:gridCol w="826249">
                  <a:extLst>
                    <a:ext uri="{9D8B030D-6E8A-4147-A177-3AD203B41FA5}">
                      <a16:colId xmlns:a16="http://schemas.microsoft.com/office/drawing/2014/main" val="20007"/>
                    </a:ext>
                  </a:extLst>
                </a:gridCol>
              </a:tblGrid>
              <a:tr h="15420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rgbClr val="000000"/>
                        </a:solidFill>
                        <a:latin typeface="+mn-lt"/>
                        <a:ea typeface="+mn-ea"/>
                        <a:cs typeface="+mn-cs"/>
                        <a:sym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GB" sz="1200" b="0" i="0" u="none" strike="noStrike" cap="none" dirty="0">
                          <a:solidFill>
                            <a:srgbClr val="000000"/>
                          </a:solidFill>
                          <a:latin typeface="+mn-lt"/>
                          <a:ea typeface="+mn-ea"/>
                          <a:cs typeface="+mn-cs"/>
                          <a:sym typeface="Arial"/>
                        </a:rPr>
                        <a:t>Chlorpyrifos concentration </a:t>
                      </a:r>
                      <a:endParaRPr lang="en-US" sz="1200" b="0" i="0" u="none" strike="noStrike" cap="none" noProof="0" dirty="0">
                        <a:solidFill>
                          <a:srgbClr val="000000"/>
                        </a:solidFill>
                        <a:latin typeface="+mn-lt"/>
                        <a:ea typeface="+mn-ea"/>
                        <a:cs typeface="+mn-cs"/>
                        <a:sym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900" b="0" i="0" u="none" strike="noStrike" noProof="0">
                        <a:solidFill>
                          <a:srgbClr val="000000"/>
                        </a:solidFill>
                        <a:latin typeface="Arial Nova"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900" b="0" i="0" u="none" strike="noStrike" noProof="0">
                        <a:solidFill>
                          <a:srgbClr val="000000"/>
                        </a:solidFill>
                        <a:latin typeface="Arial Nova"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900" b="0" i="0" u="none" strike="noStrike" noProof="0" dirty="0">
                        <a:solidFill>
                          <a:srgbClr val="000000"/>
                        </a:solidFill>
                        <a:latin typeface="Arial Nova"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32073"/>
                  </a:ext>
                </a:extLst>
              </a:tr>
              <a:tr h="15420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noProof="0" dirty="0">
                          <a:solidFill>
                            <a:srgbClr val="000000"/>
                          </a:solidFill>
                          <a:latin typeface="+mn-lt"/>
                          <a:ea typeface="+mn-ea"/>
                          <a:cs typeface="+mn-cs"/>
                          <a:sym typeface="Arial"/>
                        </a:rPr>
                        <a:t>  Case 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1kg/ha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a:solidFill>
                            <a:srgbClr val="000000"/>
                          </a:solidFill>
                          <a:latin typeface="+mn-lt"/>
                          <a:ea typeface="+mn-ea"/>
                          <a:cs typeface="+mn-cs"/>
                          <a:sym typeface="Arial"/>
                        </a:rPr>
                        <a:t>2kg/ha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a:solidFill>
                            <a:srgbClr val="000000"/>
                          </a:solidFill>
                          <a:latin typeface="+mn-lt"/>
                          <a:ea typeface="+mn-ea"/>
                          <a:cs typeface="+mn-cs"/>
                          <a:sym typeface="Arial"/>
                        </a:rPr>
                        <a:t>3kg/ha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a:solidFill>
                            <a:srgbClr val="000000"/>
                          </a:solidFill>
                          <a:latin typeface="+mn-lt"/>
                          <a:ea typeface="+mn-ea"/>
                          <a:cs typeface="+mn-cs"/>
                          <a:sym typeface="Arial"/>
                        </a:rPr>
                        <a:t>5kg/ha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38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Peak concentration ppb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AB40">
                        <a:lumMod val="40000"/>
                        <a:lumOff val="6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0.1871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0.3743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0.5614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0.9357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79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Average concentration ppb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0.0092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0.0185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0.0277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0.0462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8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Duration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40000"/>
                        <a:lumOff val="60000"/>
                        <a:alpha val="6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3218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40000"/>
                        <a:lumOff val="60000"/>
                        <a:alpha val="6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3348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40000"/>
                        <a:lumOff val="60000"/>
                        <a:alpha val="6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3404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40000"/>
                        <a:lumOff val="60000"/>
                        <a:alpha val="6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R="0" algn="ctr" rtl="0" fontAlgn="b">
                        <a:lnSpc>
                          <a:spcPct val="100000"/>
                        </a:lnSpc>
                        <a:spcBef>
                          <a:spcPts val="0"/>
                        </a:spcBef>
                        <a:spcAft>
                          <a:spcPts val="0"/>
                        </a:spcAft>
                        <a:buClr>
                          <a:srgbClr val="000000"/>
                        </a:buClr>
                        <a:buFont typeface="Arial"/>
                      </a:pPr>
                      <a:r>
                        <a:rPr lang="en-US" sz="1200" b="0" i="0" u="none" strike="noStrike" cap="none" noProof="0" dirty="0">
                          <a:solidFill>
                            <a:srgbClr val="000000"/>
                          </a:solidFill>
                          <a:latin typeface="+mn-lt"/>
                          <a:ea typeface="+mn-ea"/>
                          <a:cs typeface="+mn-cs"/>
                          <a:sym typeface="Arial"/>
                        </a:rPr>
                        <a:t>3913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FF41">
                        <a:lumMod val="40000"/>
                        <a:lumOff val="60000"/>
                        <a:alpha val="60000"/>
                      </a:srgbClr>
                    </a:solidFill>
                  </a:tcPr>
                </a:tc>
                <a:extLst>
                  <a:ext uri="{0D108BD9-81ED-4DB2-BD59-A6C34878D82A}">
                    <a16:rowId xmlns:a16="http://schemas.microsoft.com/office/drawing/2014/main" val="292491636"/>
                  </a:ext>
                </a:extLst>
              </a:tr>
            </a:tbl>
          </a:graphicData>
        </a:graphic>
      </p:graphicFrame>
      <p:cxnSp>
        <p:nvCxnSpPr>
          <p:cNvPr id="31" name="Conector recto de flecha 30">
            <a:extLst>
              <a:ext uri="{FF2B5EF4-FFF2-40B4-BE49-F238E27FC236}">
                <a16:creationId xmlns:a16="http://schemas.microsoft.com/office/drawing/2014/main" id="{BADD96C8-4D5B-4F44-9D0A-65163CF60113}"/>
              </a:ext>
            </a:extLst>
          </p:cNvPr>
          <p:cNvCxnSpPr>
            <a:cxnSpLocks/>
          </p:cNvCxnSpPr>
          <p:nvPr/>
        </p:nvCxnSpPr>
        <p:spPr>
          <a:xfrm>
            <a:off x="1243188" y="3109771"/>
            <a:ext cx="0" cy="1086902"/>
          </a:xfrm>
          <a:prstGeom prst="straightConnector1">
            <a:avLst/>
          </a:prstGeom>
          <a:ln>
            <a:solidFill>
              <a:schemeClr val="accent5"/>
            </a:solidFill>
            <a:tailEnd type="triangle"/>
          </a:ln>
        </p:spPr>
        <p:style>
          <a:lnRef idx="2">
            <a:schemeClr val="dk1"/>
          </a:lnRef>
          <a:fillRef idx="0">
            <a:schemeClr val="dk1"/>
          </a:fillRef>
          <a:effectRef idx="1">
            <a:schemeClr val="dk1"/>
          </a:effectRef>
          <a:fontRef idx="minor">
            <a:schemeClr val="tx1"/>
          </a:fontRef>
        </p:style>
      </p:cxnSp>
      <p:cxnSp>
        <p:nvCxnSpPr>
          <p:cNvPr id="32" name="Conector recto de flecha 31">
            <a:extLst>
              <a:ext uri="{FF2B5EF4-FFF2-40B4-BE49-F238E27FC236}">
                <a16:creationId xmlns:a16="http://schemas.microsoft.com/office/drawing/2014/main" id="{5ED6EC07-8B70-43CE-A55C-88131EE2DC57}"/>
              </a:ext>
            </a:extLst>
          </p:cNvPr>
          <p:cNvCxnSpPr>
            <a:cxnSpLocks/>
          </p:cNvCxnSpPr>
          <p:nvPr/>
        </p:nvCxnSpPr>
        <p:spPr>
          <a:xfrm>
            <a:off x="1398414" y="3389516"/>
            <a:ext cx="0" cy="795867"/>
          </a:xfrm>
          <a:prstGeom prst="straightConnector1">
            <a:avLst/>
          </a:prstGeom>
          <a:ln>
            <a:solidFill>
              <a:srgbClr val="92D050"/>
            </a:solidFill>
            <a:tailEnd type="triangle"/>
          </a:ln>
        </p:spPr>
        <p:style>
          <a:lnRef idx="2">
            <a:schemeClr val="dk1"/>
          </a:lnRef>
          <a:fillRef idx="0">
            <a:schemeClr val="dk1"/>
          </a:fillRef>
          <a:effectRef idx="1">
            <a:schemeClr val="dk1"/>
          </a:effectRef>
          <a:fontRef idx="minor">
            <a:schemeClr val="tx1"/>
          </a:fontRef>
        </p:style>
      </p:cxnSp>
      <p:cxnSp>
        <p:nvCxnSpPr>
          <p:cNvPr id="33" name="Conector recto de flecha 32">
            <a:extLst>
              <a:ext uri="{FF2B5EF4-FFF2-40B4-BE49-F238E27FC236}">
                <a16:creationId xmlns:a16="http://schemas.microsoft.com/office/drawing/2014/main" id="{0D88829B-7167-442C-A49E-310441E08098}"/>
              </a:ext>
            </a:extLst>
          </p:cNvPr>
          <p:cNvCxnSpPr>
            <a:cxnSpLocks/>
          </p:cNvCxnSpPr>
          <p:nvPr/>
        </p:nvCxnSpPr>
        <p:spPr>
          <a:xfrm>
            <a:off x="1538112" y="3787450"/>
            <a:ext cx="0" cy="417689"/>
          </a:xfrm>
          <a:prstGeom prst="straightConnector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cxnSp>
        <p:nvCxnSpPr>
          <p:cNvPr id="34" name="Conector recto de flecha 33">
            <a:extLst>
              <a:ext uri="{FF2B5EF4-FFF2-40B4-BE49-F238E27FC236}">
                <a16:creationId xmlns:a16="http://schemas.microsoft.com/office/drawing/2014/main" id="{0F913356-13AB-42D3-B4BD-A550A8D5C5C7}"/>
              </a:ext>
            </a:extLst>
          </p:cNvPr>
          <p:cNvCxnSpPr>
            <a:cxnSpLocks/>
          </p:cNvCxnSpPr>
          <p:nvPr/>
        </p:nvCxnSpPr>
        <p:spPr>
          <a:xfrm>
            <a:off x="1066799" y="2604938"/>
            <a:ext cx="0" cy="1591734"/>
          </a:xfrm>
          <a:prstGeom prst="straightConnector1">
            <a:avLst/>
          </a:prstGeom>
          <a:ln>
            <a:solidFill>
              <a:srgbClr val="002060"/>
            </a:solidFill>
            <a:tailEnd type="triangle"/>
          </a:ln>
        </p:spPr>
        <p:style>
          <a:lnRef idx="2">
            <a:schemeClr val="dk1"/>
          </a:lnRef>
          <a:fillRef idx="0">
            <a:schemeClr val="dk1"/>
          </a:fillRef>
          <a:effectRef idx="1">
            <a:schemeClr val="dk1"/>
          </a:effectRef>
          <a:fontRef idx="minor">
            <a:schemeClr val="tx1"/>
          </a:fontRef>
        </p:style>
      </p:cxnSp>
      <p:cxnSp>
        <p:nvCxnSpPr>
          <p:cNvPr id="35" name="Conector recto de flecha 34">
            <a:extLst>
              <a:ext uri="{FF2B5EF4-FFF2-40B4-BE49-F238E27FC236}">
                <a16:creationId xmlns:a16="http://schemas.microsoft.com/office/drawing/2014/main" id="{1675F080-F057-459D-9CCB-03162B1D3BDB}"/>
              </a:ext>
            </a:extLst>
          </p:cNvPr>
          <p:cNvCxnSpPr>
            <a:cxnSpLocks/>
          </p:cNvCxnSpPr>
          <p:nvPr/>
        </p:nvCxnSpPr>
        <p:spPr>
          <a:xfrm>
            <a:off x="1117598" y="2599292"/>
            <a:ext cx="0" cy="1591734"/>
          </a:xfrm>
          <a:prstGeom prst="straightConnector1">
            <a:avLst/>
          </a:prstGeom>
          <a:ln>
            <a:solidFill>
              <a:srgbClr val="002060"/>
            </a:solidFill>
            <a:tailEnd type="triangle"/>
          </a:ln>
        </p:spPr>
        <p:style>
          <a:lnRef idx="2">
            <a:schemeClr val="dk1"/>
          </a:lnRef>
          <a:fillRef idx="0">
            <a:schemeClr val="dk1"/>
          </a:fillRef>
          <a:effectRef idx="1">
            <a:schemeClr val="dk1"/>
          </a:effectRef>
          <a:fontRef idx="minor">
            <a:schemeClr val="tx1"/>
          </a:fontRef>
        </p:style>
      </p:cxnSp>
      <p:cxnSp>
        <p:nvCxnSpPr>
          <p:cNvPr id="36" name="Conector recto de flecha 35">
            <a:extLst>
              <a:ext uri="{FF2B5EF4-FFF2-40B4-BE49-F238E27FC236}">
                <a16:creationId xmlns:a16="http://schemas.microsoft.com/office/drawing/2014/main" id="{2D8FC6A0-EAAC-4EF5-AE84-CBFC11F7011C}"/>
              </a:ext>
            </a:extLst>
          </p:cNvPr>
          <p:cNvCxnSpPr>
            <a:cxnSpLocks/>
          </p:cNvCxnSpPr>
          <p:nvPr/>
        </p:nvCxnSpPr>
        <p:spPr>
          <a:xfrm>
            <a:off x="1196621" y="3104124"/>
            <a:ext cx="0" cy="1086902"/>
          </a:xfrm>
          <a:prstGeom prst="straightConnector1">
            <a:avLst/>
          </a:prstGeom>
          <a:ln>
            <a:solidFill>
              <a:schemeClr val="accent5"/>
            </a:solidFill>
            <a:tailEnd type="triangle"/>
          </a:ln>
        </p:spPr>
        <p:style>
          <a:lnRef idx="2">
            <a:schemeClr val="dk1"/>
          </a:lnRef>
          <a:fillRef idx="0">
            <a:schemeClr val="dk1"/>
          </a:fillRef>
          <a:effectRef idx="1">
            <a:schemeClr val="dk1"/>
          </a:effectRef>
          <a:fontRef idx="minor">
            <a:schemeClr val="tx1"/>
          </a:fontRef>
        </p:style>
      </p:cxnSp>
      <p:cxnSp>
        <p:nvCxnSpPr>
          <p:cNvPr id="37" name="Conector recto de flecha 36">
            <a:extLst>
              <a:ext uri="{FF2B5EF4-FFF2-40B4-BE49-F238E27FC236}">
                <a16:creationId xmlns:a16="http://schemas.microsoft.com/office/drawing/2014/main" id="{CE3F2759-82DD-463E-BB49-C540809B732C}"/>
              </a:ext>
            </a:extLst>
          </p:cNvPr>
          <p:cNvCxnSpPr>
            <a:cxnSpLocks/>
          </p:cNvCxnSpPr>
          <p:nvPr/>
        </p:nvCxnSpPr>
        <p:spPr>
          <a:xfrm>
            <a:off x="1588911" y="3781804"/>
            <a:ext cx="0" cy="417689"/>
          </a:xfrm>
          <a:prstGeom prst="straightConnector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sp>
        <p:nvSpPr>
          <p:cNvPr id="38" name="Google Shape;59;p14">
            <a:extLst>
              <a:ext uri="{FF2B5EF4-FFF2-40B4-BE49-F238E27FC236}">
                <a16:creationId xmlns:a16="http://schemas.microsoft.com/office/drawing/2014/main" id="{DC1116C8-00E2-42F6-9258-759B2500F3C9}"/>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3</a:t>
            </a:r>
            <a:endParaRPr sz="3200" b="1" kern="0" cap="small" dirty="0">
              <a:solidFill>
                <a:srgbClr val="002060"/>
              </a:solidFill>
              <a:latin typeface="Arial"/>
              <a:ea typeface="Montserrat"/>
              <a:cs typeface="Montserrat"/>
              <a:sym typeface="Montserrat"/>
            </a:endParaRPr>
          </a:p>
        </p:txBody>
      </p:sp>
      <p:pic>
        <p:nvPicPr>
          <p:cNvPr id="40" name="Picture 2">
            <a:extLst>
              <a:ext uri="{FF2B5EF4-FFF2-40B4-BE49-F238E27FC236}">
                <a16:creationId xmlns:a16="http://schemas.microsoft.com/office/drawing/2014/main" id="{F136271B-AA9C-4C62-9290-FB55FEFC9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4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62D2E-4027-4FBC-8163-F2ECF1132CF8}"/>
              </a:ext>
            </a:extLst>
          </p:cNvPr>
          <p:cNvSpPr>
            <a:spLocks noGrp="1"/>
          </p:cNvSpPr>
          <p:nvPr>
            <p:ph type="title"/>
          </p:nvPr>
        </p:nvSpPr>
        <p:spPr/>
        <p:txBody>
          <a:bodyPr/>
          <a:lstStyle/>
          <a:p>
            <a:r>
              <a:rPr lang="es-ES" dirty="0"/>
              <a:t>   </a:t>
            </a:r>
            <a:endParaRPr lang="en-GB" dirty="0"/>
          </a:p>
        </p:txBody>
      </p:sp>
      <p:sp>
        <p:nvSpPr>
          <p:cNvPr id="4" name="Google Shape;60;p14">
            <a:extLst>
              <a:ext uri="{FF2B5EF4-FFF2-40B4-BE49-F238E27FC236}">
                <a16:creationId xmlns:a16="http://schemas.microsoft.com/office/drawing/2014/main" id="{1B6120DE-9EF9-4486-9BE0-7AD9028B9FFA}"/>
              </a:ext>
            </a:extLst>
          </p:cNvPr>
          <p:cNvSpPr txBox="1"/>
          <p:nvPr/>
        </p:nvSpPr>
        <p:spPr>
          <a:xfrm>
            <a:off x="474135" y="836712"/>
            <a:ext cx="3665817" cy="67956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400" b="1" kern="0" dirty="0">
                <a:solidFill>
                  <a:srgbClr val="002060"/>
                </a:solidFill>
                <a:latin typeface="Arial"/>
                <a:cs typeface="Arial"/>
                <a:sym typeface="Arial"/>
              </a:rPr>
              <a:t>Simulation for different soil types</a:t>
            </a:r>
            <a:endParaRPr sz="1400" b="1" kern="0" dirty="0">
              <a:solidFill>
                <a:srgbClr val="002060"/>
              </a:solidFill>
              <a:latin typeface="Arial"/>
              <a:cs typeface="Arial"/>
              <a:sym typeface="Droid Sans"/>
            </a:endParaRPr>
          </a:p>
        </p:txBody>
      </p:sp>
      <p:graphicFrame>
        <p:nvGraphicFramePr>
          <p:cNvPr id="5" name="Gráfico 4">
            <a:extLst>
              <a:ext uri="{FF2B5EF4-FFF2-40B4-BE49-F238E27FC236}">
                <a16:creationId xmlns:a16="http://schemas.microsoft.com/office/drawing/2014/main" id="{E3E57BF5-611B-4EA8-8DCA-80359B2E633D}"/>
              </a:ext>
            </a:extLst>
          </p:cNvPr>
          <p:cNvGraphicFramePr>
            <a:graphicFrameLocks/>
          </p:cNvGraphicFramePr>
          <p:nvPr>
            <p:extLst>
              <p:ext uri="{D42A27DB-BD31-4B8C-83A1-F6EECF244321}">
                <p14:modId xmlns:p14="http://schemas.microsoft.com/office/powerpoint/2010/main" val="3960577251"/>
              </p:ext>
            </p:extLst>
          </p:nvPr>
        </p:nvGraphicFramePr>
        <p:xfrm>
          <a:off x="644996" y="1268760"/>
          <a:ext cx="8499004" cy="412347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graphicFrame>
            <p:nvGraphicFramePr>
              <p:cNvPr id="6" name="9 Tabla">
                <a:extLst>
                  <a:ext uri="{FF2B5EF4-FFF2-40B4-BE49-F238E27FC236}">
                    <a16:creationId xmlns:a16="http://schemas.microsoft.com/office/drawing/2014/main" id="{C18C9995-687D-4920-99B0-5BC839659061}"/>
                  </a:ext>
                </a:extLst>
              </p:cNvPr>
              <p:cNvGraphicFramePr>
                <a:graphicFrameLocks noGrp="1"/>
              </p:cNvGraphicFramePr>
              <p:nvPr>
                <p:extLst>
                  <p:ext uri="{D42A27DB-BD31-4B8C-83A1-F6EECF244321}">
                    <p14:modId xmlns:p14="http://schemas.microsoft.com/office/powerpoint/2010/main" val="2308271309"/>
                  </p:ext>
                </p:extLst>
              </p:nvPr>
            </p:nvGraphicFramePr>
            <p:xfrm>
              <a:off x="1691680" y="5392237"/>
              <a:ext cx="6098242" cy="1386840"/>
            </p:xfrm>
            <a:graphic>
              <a:graphicData uri="http://schemas.openxmlformats.org/drawingml/2006/table">
                <a:tbl>
                  <a:tblPr/>
                  <a:tblGrid>
                    <a:gridCol w="1381055">
                      <a:extLst>
                        <a:ext uri="{9D8B030D-6E8A-4147-A177-3AD203B41FA5}">
                          <a16:colId xmlns:a16="http://schemas.microsoft.com/office/drawing/2014/main" val="20000"/>
                        </a:ext>
                      </a:extLst>
                    </a:gridCol>
                    <a:gridCol w="927171">
                      <a:extLst>
                        <a:ext uri="{9D8B030D-6E8A-4147-A177-3AD203B41FA5}">
                          <a16:colId xmlns:a16="http://schemas.microsoft.com/office/drawing/2014/main" val="20001"/>
                        </a:ext>
                      </a:extLst>
                    </a:gridCol>
                    <a:gridCol w="797042">
                      <a:extLst>
                        <a:ext uri="{9D8B030D-6E8A-4147-A177-3AD203B41FA5}">
                          <a16:colId xmlns:a16="http://schemas.microsoft.com/office/drawing/2014/main" val="20002"/>
                        </a:ext>
                      </a:extLst>
                    </a:gridCol>
                    <a:gridCol w="862107">
                      <a:extLst>
                        <a:ext uri="{9D8B030D-6E8A-4147-A177-3AD203B41FA5}">
                          <a16:colId xmlns:a16="http://schemas.microsoft.com/office/drawing/2014/main" val="20003"/>
                        </a:ext>
                      </a:extLst>
                    </a:gridCol>
                    <a:gridCol w="731977">
                      <a:extLst>
                        <a:ext uri="{9D8B030D-6E8A-4147-A177-3AD203B41FA5}">
                          <a16:colId xmlns:a16="http://schemas.microsoft.com/office/drawing/2014/main" val="20004"/>
                        </a:ext>
                      </a:extLst>
                    </a:gridCol>
                    <a:gridCol w="751906">
                      <a:extLst>
                        <a:ext uri="{9D8B030D-6E8A-4147-A177-3AD203B41FA5}">
                          <a16:colId xmlns:a16="http://schemas.microsoft.com/office/drawing/2014/main" val="20005"/>
                        </a:ext>
                      </a:extLst>
                    </a:gridCol>
                    <a:gridCol w="646984">
                      <a:extLst>
                        <a:ext uri="{9D8B030D-6E8A-4147-A177-3AD203B41FA5}">
                          <a16:colId xmlns:a16="http://schemas.microsoft.com/office/drawing/2014/main" val="20006"/>
                        </a:ext>
                      </a:extLst>
                    </a:gridCol>
                  </a:tblGrid>
                  <a:tr h="37043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300" b="0" i="0" u="none" strike="noStrike" dirty="0">
                              <a:solidFill>
                                <a:srgbClr val="000000"/>
                              </a:solidFill>
                              <a:latin typeface="+mn-lt"/>
                            </a:rPr>
                            <a:t>  </a:t>
                          </a:r>
                          <a:r>
                            <a:rPr lang="es-ES" sz="1300" b="1" i="0" u="none" strike="noStrike" dirty="0">
                              <a:solidFill>
                                <a:srgbClr val="000000"/>
                              </a:solidFill>
                              <a:latin typeface="+mn-lt"/>
                            </a:rPr>
                            <a:t>Soil</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Sand</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Clay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Bulk</a:t>
                          </a:r>
                          <a:r>
                            <a:rPr lang="es-ES" sz="1300" b="0" i="0" u="none" strike="noStrike" dirty="0">
                              <a:solidFill>
                                <a:srgbClr val="000000"/>
                              </a:solidFill>
                              <a:latin typeface="+mn-lt"/>
                            </a:rPr>
                            <a:t> </a:t>
                          </a:r>
                          <a:r>
                            <a:rPr lang="es-ES" sz="1300" b="0" i="0" u="none" strike="noStrike" dirty="0" err="1">
                              <a:solidFill>
                                <a:srgbClr val="000000"/>
                              </a:solidFill>
                              <a:latin typeface="+mn-lt"/>
                            </a:rPr>
                            <a:t>density</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Max.</a:t>
                          </a:r>
                        </a:p>
                        <a:p>
                          <a:pPr algn="ctr" fontAlgn="b"/>
                          <a:r>
                            <a:rPr lang="es-ES" sz="1300" b="0" i="0" u="none" strike="noStrike" dirty="0">
                              <a:solidFill>
                                <a:srgbClr val="000000"/>
                              </a:solidFill>
                              <a:latin typeface="+mn-lt"/>
                            </a:rPr>
                            <a:t>Water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ES" sz="1300" b="0" i="0" u="none" strike="noStrike" dirty="0">
                              <a:solidFill>
                                <a:srgbClr val="000000"/>
                              </a:solidFill>
                              <a:latin typeface="+mn-lt"/>
                            </a:rPr>
                            <a:t>Min. </a:t>
                          </a:r>
                          <a:r>
                            <a:rPr lang="es-ES" sz="1300" b="0" i="0" u="none" strike="noStrike" dirty="0" err="1">
                              <a:solidFill>
                                <a:srgbClr val="000000"/>
                              </a:solidFill>
                              <a:latin typeface="+mn-lt"/>
                            </a:rPr>
                            <a:t>retained</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14:m>
                            <m:oMathPara xmlns:m="http://schemas.openxmlformats.org/officeDocument/2006/math">
                              <m:oMathParaPr>
                                <m:jc m:val="centerGroup"/>
                              </m:oMathParaPr>
                              <m:oMath xmlns:m="http://schemas.openxmlformats.org/officeDocument/2006/math">
                                <m:sSub>
                                  <m:sSubPr>
                                    <m:ctrlPr>
                                      <a:rPr lang="es-ES" sz="1300" b="0" i="1" u="none" strike="noStrike" smtClean="0">
                                        <a:solidFill>
                                          <a:srgbClr val="000000"/>
                                        </a:solidFill>
                                        <a:latin typeface="Cambria Math" panose="02040503050406030204" pitchFamily="18" charset="0"/>
                                      </a:rPr>
                                    </m:ctrlPr>
                                  </m:sSubPr>
                                  <m:e>
                                    <m:r>
                                      <a:rPr lang="es-ES" sz="1300" b="0" i="1" u="none" strike="noStrike" smtClean="0">
                                        <a:solidFill>
                                          <a:srgbClr val="000000"/>
                                        </a:solidFill>
                                        <a:latin typeface="Cambria Math" panose="02040503050406030204" pitchFamily="18" charset="0"/>
                                      </a:rPr>
                                      <m:t>𝑓</m:t>
                                    </m:r>
                                  </m:e>
                                  <m:sub>
                                    <m:r>
                                      <a:rPr lang="es-ES" sz="1300" b="0" i="1" u="none" strike="noStrike" smtClean="0">
                                        <a:solidFill>
                                          <a:srgbClr val="000000"/>
                                        </a:solidFill>
                                        <a:latin typeface="Cambria Math" panose="02040503050406030204" pitchFamily="18" charset="0"/>
                                      </a:rPr>
                                      <m:t>𝑜𝑐</m:t>
                                    </m:r>
                                  </m:sub>
                                </m:sSub>
                              </m:oMath>
                            </m:oMathPara>
                          </a14:m>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521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Loamy</a:t>
                          </a:r>
                          <a:r>
                            <a:rPr lang="es-ES" sz="1300" b="0" i="0" u="none" strike="noStrike" dirty="0">
                              <a:solidFill>
                                <a:srgbClr val="000000"/>
                              </a:solidFill>
                              <a:latin typeface="+mn-lt"/>
                            </a:rPr>
                            <a:t> </a:t>
                          </a:r>
                          <a:r>
                            <a:rPr lang="es-ES" sz="1300" b="0" i="0" u="none" strike="noStrike" dirty="0" err="1">
                              <a:solidFill>
                                <a:srgbClr val="000000"/>
                              </a:solidFill>
                              <a:latin typeface="+mn-lt"/>
                            </a:rPr>
                            <a:t>sand</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1.42 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0.125 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0.055 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extLst>
                      <a:ext uri="{0D108BD9-81ED-4DB2-BD59-A6C34878D82A}">
                        <a16:rowId xmlns:a16="http://schemas.microsoft.com/office/drawing/2014/main" val="10001"/>
                      </a:ext>
                    </a:extLst>
                  </a:tr>
                  <a:tr h="18521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Sandy </a:t>
                          </a:r>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0.095 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521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7E4BC"/>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0.117 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521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Sandy clay </a:t>
                          </a:r>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0.148 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521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Clay </a:t>
                          </a:r>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0.339 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0.239 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extLst>
                      <a:ext uri="{0D108BD9-81ED-4DB2-BD59-A6C34878D82A}">
                        <a16:rowId xmlns:a16="http://schemas.microsoft.com/office/drawing/2014/main" val="10005"/>
                      </a:ext>
                    </a:extLst>
                  </a:tr>
                </a:tbl>
              </a:graphicData>
            </a:graphic>
          </p:graphicFrame>
        </mc:Choice>
        <mc:Fallback xmlns="">
          <p:graphicFrame>
            <p:nvGraphicFramePr>
              <p:cNvPr id="6" name="9 Tabla">
                <a:extLst>
                  <a:ext uri="{FF2B5EF4-FFF2-40B4-BE49-F238E27FC236}">
                    <a16:creationId xmlns:a16="http://schemas.microsoft.com/office/drawing/2014/main" id="{C18C9995-687D-4920-99B0-5BC839659061}"/>
                  </a:ext>
                </a:extLst>
              </p:cNvPr>
              <p:cNvGraphicFramePr>
                <a:graphicFrameLocks noGrp="1"/>
              </p:cNvGraphicFramePr>
              <p:nvPr>
                <p:extLst>
                  <p:ext uri="{D42A27DB-BD31-4B8C-83A1-F6EECF244321}">
                    <p14:modId xmlns:p14="http://schemas.microsoft.com/office/powerpoint/2010/main" val="2308271309"/>
                  </p:ext>
                </p:extLst>
              </p:nvPr>
            </p:nvGraphicFramePr>
            <p:xfrm>
              <a:off x="1691680" y="5392237"/>
              <a:ext cx="6098242" cy="1386840"/>
            </p:xfrm>
            <a:graphic>
              <a:graphicData uri="http://schemas.openxmlformats.org/drawingml/2006/table">
                <a:tbl>
                  <a:tblPr/>
                  <a:tblGrid>
                    <a:gridCol w="1381055">
                      <a:extLst>
                        <a:ext uri="{9D8B030D-6E8A-4147-A177-3AD203B41FA5}">
                          <a16:colId xmlns:a16="http://schemas.microsoft.com/office/drawing/2014/main" val="20000"/>
                        </a:ext>
                      </a:extLst>
                    </a:gridCol>
                    <a:gridCol w="927171">
                      <a:extLst>
                        <a:ext uri="{9D8B030D-6E8A-4147-A177-3AD203B41FA5}">
                          <a16:colId xmlns:a16="http://schemas.microsoft.com/office/drawing/2014/main" val="20001"/>
                        </a:ext>
                      </a:extLst>
                    </a:gridCol>
                    <a:gridCol w="797042">
                      <a:extLst>
                        <a:ext uri="{9D8B030D-6E8A-4147-A177-3AD203B41FA5}">
                          <a16:colId xmlns:a16="http://schemas.microsoft.com/office/drawing/2014/main" val="20002"/>
                        </a:ext>
                      </a:extLst>
                    </a:gridCol>
                    <a:gridCol w="862107">
                      <a:extLst>
                        <a:ext uri="{9D8B030D-6E8A-4147-A177-3AD203B41FA5}">
                          <a16:colId xmlns:a16="http://schemas.microsoft.com/office/drawing/2014/main" val="20003"/>
                        </a:ext>
                      </a:extLst>
                    </a:gridCol>
                    <a:gridCol w="731977">
                      <a:extLst>
                        <a:ext uri="{9D8B030D-6E8A-4147-A177-3AD203B41FA5}">
                          <a16:colId xmlns:a16="http://schemas.microsoft.com/office/drawing/2014/main" val="20004"/>
                        </a:ext>
                      </a:extLst>
                    </a:gridCol>
                    <a:gridCol w="751906">
                      <a:extLst>
                        <a:ext uri="{9D8B030D-6E8A-4147-A177-3AD203B41FA5}">
                          <a16:colId xmlns:a16="http://schemas.microsoft.com/office/drawing/2014/main" val="20005"/>
                        </a:ext>
                      </a:extLst>
                    </a:gridCol>
                    <a:gridCol w="646984">
                      <a:extLst>
                        <a:ext uri="{9D8B030D-6E8A-4147-A177-3AD203B41FA5}">
                          <a16:colId xmlns:a16="http://schemas.microsoft.com/office/drawing/2014/main" val="20006"/>
                        </a:ext>
                      </a:extLst>
                    </a:gridCol>
                  </a:tblGrid>
                  <a:tr h="3962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300" b="0" i="0" u="none" strike="noStrike" dirty="0">
                              <a:solidFill>
                                <a:srgbClr val="000000"/>
                              </a:solidFill>
                              <a:latin typeface="+mn-lt"/>
                            </a:rPr>
                            <a:t>  </a:t>
                          </a:r>
                          <a:r>
                            <a:rPr lang="es-ES" sz="1300" b="1" i="0" u="none" strike="noStrike" dirty="0">
                              <a:solidFill>
                                <a:srgbClr val="000000"/>
                              </a:solidFill>
                              <a:latin typeface="+mn-lt"/>
                            </a:rPr>
                            <a:t>Soil</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Sand</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Clay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Bulk</a:t>
                          </a:r>
                          <a:r>
                            <a:rPr lang="es-ES" sz="1300" b="0" i="0" u="none" strike="noStrike" dirty="0">
                              <a:solidFill>
                                <a:srgbClr val="000000"/>
                              </a:solidFill>
                              <a:latin typeface="+mn-lt"/>
                            </a:rPr>
                            <a:t> </a:t>
                          </a:r>
                          <a:r>
                            <a:rPr lang="es-ES" sz="1300" b="0" i="0" u="none" strike="noStrike" dirty="0" err="1">
                              <a:solidFill>
                                <a:srgbClr val="000000"/>
                              </a:solidFill>
                              <a:latin typeface="+mn-lt"/>
                            </a:rPr>
                            <a:t>density</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Max.</a:t>
                          </a:r>
                        </a:p>
                        <a:p>
                          <a:pPr algn="ctr" fontAlgn="b"/>
                          <a:r>
                            <a:rPr lang="es-ES" sz="1300" b="0" i="0" u="none" strike="noStrike" dirty="0">
                              <a:solidFill>
                                <a:srgbClr val="000000"/>
                              </a:solidFill>
                              <a:latin typeface="+mn-lt"/>
                            </a:rPr>
                            <a:t>Water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ES" sz="1300" b="0" i="0" u="none" strike="noStrike" dirty="0">
                              <a:solidFill>
                                <a:srgbClr val="000000"/>
                              </a:solidFill>
                              <a:latin typeface="+mn-lt"/>
                            </a:rPr>
                            <a:t>Min. </a:t>
                          </a:r>
                          <a:r>
                            <a:rPr lang="es-ES" sz="1300" b="0" i="0" u="none" strike="noStrike" dirty="0" err="1">
                              <a:solidFill>
                                <a:srgbClr val="000000"/>
                              </a:solidFill>
                              <a:latin typeface="+mn-lt"/>
                            </a:rPr>
                            <a:t>retained</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845283" t="-12308" r="-1887" b="-275385"/>
                          </a:stretch>
                        </a:blipFill>
                      </a:tcPr>
                    </a:tc>
                    <a:extLst>
                      <a:ext uri="{0D108BD9-81ED-4DB2-BD59-A6C34878D82A}">
                        <a16:rowId xmlns:a16="http://schemas.microsoft.com/office/drawing/2014/main" val="10000"/>
                      </a:ext>
                    </a:extLst>
                  </a:tr>
                  <a:tr h="1981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Loamy</a:t>
                          </a:r>
                          <a:r>
                            <a:rPr lang="es-ES" sz="1300" b="0" i="0" u="none" strike="noStrike" dirty="0">
                              <a:solidFill>
                                <a:srgbClr val="000000"/>
                              </a:solidFill>
                              <a:latin typeface="+mn-lt"/>
                            </a:rPr>
                            <a:t> </a:t>
                          </a:r>
                          <a:r>
                            <a:rPr lang="es-ES" sz="1300" b="0" i="0" u="none" strike="noStrike" dirty="0" err="1">
                              <a:solidFill>
                                <a:srgbClr val="000000"/>
                              </a:solidFill>
                              <a:latin typeface="+mn-lt"/>
                            </a:rPr>
                            <a:t>sand</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1.42 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0.125 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0.055 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extLst>
                      <a:ext uri="{0D108BD9-81ED-4DB2-BD59-A6C34878D82A}">
                        <a16:rowId xmlns:a16="http://schemas.microsoft.com/office/drawing/2014/main" val="10001"/>
                      </a:ext>
                    </a:extLst>
                  </a:tr>
                  <a:tr h="1981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Sandy </a:t>
                          </a:r>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0.095 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1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7E4BC"/>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0.117 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1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Sandy clay </a:t>
                          </a:r>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C0DA"/>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0.148 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81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Clay </a:t>
                          </a:r>
                          <a:r>
                            <a:rPr lang="es-ES" sz="1300" b="0" i="0" u="none" strike="noStrike" dirty="0" err="1">
                              <a:solidFill>
                                <a:srgbClr val="000000"/>
                              </a:solidFill>
                              <a:latin typeface="+mn-lt"/>
                            </a:rPr>
                            <a:t>loam</a:t>
                          </a:r>
                          <a:endParaRPr lang="es-ES" sz="1300" b="0" i="0" u="none" strike="noStrike" dirty="0">
                            <a:solidFill>
                              <a:srgbClr val="000000"/>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0.339 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0.239 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b"/>
                          <a:r>
                            <a:rPr lang="es-ES" sz="1300" b="0" i="0" u="none" strike="noStrike" dirty="0">
                              <a:solidFill>
                                <a:srgbClr val="000000"/>
                              </a:solidFill>
                              <a:latin typeface="+mn-lt"/>
                            </a:rPr>
                            <a:t> 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6DDE8"/>
                        </a:solidFill>
                      </a:tcPr>
                    </a:tc>
                    <a:extLst>
                      <a:ext uri="{0D108BD9-81ED-4DB2-BD59-A6C34878D82A}">
                        <a16:rowId xmlns:a16="http://schemas.microsoft.com/office/drawing/2014/main" val="10005"/>
                      </a:ext>
                    </a:extLst>
                  </a:tr>
                </a:tbl>
              </a:graphicData>
            </a:graphic>
          </p:graphicFrame>
        </mc:Fallback>
      </mc:AlternateContent>
      <p:sp>
        <p:nvSpPr>
          <p:cNvPr id="7" name="Google Shape;59;p14">
            <a:extLst>
              <a:ext uri="{FF2B5EF4-FFF2-40B4-BE49-F238E27FC236}">
                <a16:creationId xmlns:a16="http://schemas.microsoft.com/office/drawing/2014/main" id="{A4CB1E2B-A922-483D-BB4C-C1AE7B35D1BB}"/>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4</a:t>
            </a:r>
            <a:endParaRPr sz="3200" b="1" kern="0" cap="small" dirty="0">
              <a:solidFill>
                <a:srgbClr val="002060"/>
              </a:solidFill>
              <a:latin typeface="Arial"/>
              <a:ea typeface="Montserrat"/>
              <a:cs typeface="Montserrat"/>
              <a:sym typeface="Montserrat"/>
            </a:endParaRPr>
          </a:p>
        </p:txBody>
      </p:sp>
      <p:pic>
        <p:nvPicPr>
          <p:cNvPr id="9" name="Picture 2">
            <a:extLst>
              <a:ext uri="{FF2B5EF4-FFF2-40B4-BE49-F238E27FC236}">
                <a16:creationId xmlns:a16="http://schemas.microsoft.com/office/drawing/2014/main" id="{8DFE775D-5A5F-4A17-BDE8-8EF726202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3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952BC-6CEC-4B98-920C-F0B923B3798D}"/>
              </a:ext>
            </a:extLst>
          </p:cNvPr>
          <p:cNvSpPr>
            <a:spLocks noGrp="1"/>
          </p:cNvSpPr>
          <p:nvPr>
            <p:ph type="title"/>
          </p:nvPr>
        </p:nvSpPr>
        <p:spPr/>
        <p:txBody>
          <a:bodyPr/>
          <a:lstStyle/>
          <a:p>
            <a:r>
              <a:rPr lang="es-ES" dirty="0"/>
              <a:t>   </a:t>
            </a:r>
            <a:endParaRPr lang="en-GB" dirty="0"/>
          </a:p>
        </p:txBody>
      </p:sp>
      <p:sp>
        <p:nvSpPr>
          <p:cNvPr id="29" name="Google Shape;60;p14">
            <a:extLst>
              <a:ext uri="{FF2B5EF4-FFF2-40B4-BE49-F238E27FC236}">
                <a16:creationId xmlns:a16="http://schemas.microsoft.com/office/drawing/2014/main" id="{13D1CD30-364F-461D-80C9-6153F2BA4859}"/>
              </a:ext>
            </a:extLst>
          </p:cNvPr>
          <p:cNvSpPr txBox="1"/>
          <p:nvPr/>
        </p:nvSpPr>
        <p:spPr>
          <a:xfrm>
            <a:off x="612463" y="1671941"/>
            <a:ext cx="5543703" cy="67956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600" b="1" kern="0" dirty="0">
                <a:solidFill>
                  <a:srgbClr val="002060"/>
                </a:solidFill>
                <a:latin typeface="Arial"/>
                <a:cs typeface="Arial"/>
                <a:sym typeface="Arial"/>
              </a:rPr>
              <a:t>Impact of compartment thickness in the model</a:t>
            </a:r>
            <a:endParaRPr lang="en-GB" sz="1600" kern="0" dirty="0">
              <a:solidFill>
                <a:srgbClr val="FFAB40"/>
              </a:solidFill>
              <a:latin typeface="Arial"/>
              <a:cs typeface="Arial"/>
              <a:sym typeface="Arial"/>
            </a:endParaRPr>
          </a:p>
          <a:p>
            <a:pPr eaLnBrk="1" fontAlgn="auto" hangingPunct="1">
              <a:spcBef>
                <a:spcPts val="0"/>
              </a:spcBef>
              <a:spcAft>
                <a:spcPts val="0"/>
              </a:spcAft>
              <a:buClr>
                <a:srgbClr val="000000"/>
              </a:buClr>
              <a:buFont typeface="Arial"/>
              <a:buNone/>
            </a:pPr>
            <a:endParaRPr sz="1400" b="1" kern="0" dirty="0">
              <a:solidFill>
                <a:srgbClr val="002060"/>
              </a:solidFill>
              <a:latin typeface="Arial"/>
              <a:cs typeface="Arial"/>
              <a:sym typeface="Droid Sans"/>
            </a:endParaRPr>
          </a:p>
        </p:txBody>
      </p:sp>
      <p:sp>
        <p:nvSpPr>
          <p:cNvPr id="30" name="Rectángulo 29">
            <a:extLst>
              <a:ext uri="{FF2B5EF4-FFF2-40B4-BE49-F238E27FC236}">
                <a16:creationId xmlns:a16="http://schemas.microsoft.com/office/drawing/2014/main" id="{DF057270-A254-4551-A103-BF2C0316CCB5}"/>
              </a:ext>
            </a:extLst>
          </p:cNvPr>
          <p:cNvSpPr/>
          <p:nvPr/>
        </p:nvSpPr>
        <p:spPr>
          <a:xfrm>
            <a:off x="1793313" y="4987404"/>
            <a:ext cx="6008269" cy="236226"/>
          </a:xfrm>
          <a:prstGeom prst="rect">
            <a:avLst/>
          </a:prstGeom>
          <a:solidFill>
            <a:srgbClr val="0070C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ángulo 30">
            <a:extLst>
              <a:ext uri="{FF2B5EF4-FFF2-40B4-BE49-F238E27FC236}">
                <a16:creationId xmlns:a16="http://schemas.microsoft.com/office/drawing/2014/main" id="{80613377-3011-4EBC-BAF2-DB1D6590D555}"/>
              </a:ext>
            </a:extLst>
          </p:cNvPr>
          <p:cNvSpPr/>
          <p:nvPr/>
        </p:nvSpPr>
        <p:spPr>
          <a:xfrm>
            <a:off x="1793312" y="4751178"/>
            <a:ext cx="6008269" cy="236226"/>
          </a:xfrm>
          <a:prstGeom prst="rect">
            <a:avLst/>
          </a:prstGeom>
          <a:no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Rectángulo 31">
            <a:extLst>
              <a:ext uri="{FF2B5EF4-FFF2-40B4-BE49-F238E27FC236}">
                <a16:creationId xmlns:a16="http://schemas.microsoft.com/office/drawing/2014/main" id="{C64674FC-B057-4730-B17B-1F9A1651B546}"/>
              </a:ext>
            </a:extLst>
          </p:cNvPr>
          <p:cNvSpPr/>
          <p:nvPr/>
        </p:nvSpPr>
        <p:spPr>
          <a:xfrm>
            <a:off x="1780162" y="3275334"/>
            <a:ext cx="758757" cy="1459149"/>
          </a:xfrm>
          <a:prstGeom prst="rect">
            <a:avLst/>
          </a:prstGeom>
          <a:solidFill>
            <a:srgbClr val="EEFF41"/>
          </a:solidFill>
          <a:ln w="25400" cap="flat" cmpd="sng" algn="ctr">
            <a:solidFill>
              <a:srgbClr val="EEFF4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Rectángulo 32">
            <a:extLst>
              <a:ext uri="{FF2B5EF4-FFF2-40B4-BE49-F238E27FC236}">
                <a16:creationId xmlns:a16="http://schemas.microsoft.com/office/drawing/2014/main" id="{09A87FC6-7820-416A-A764-E1F3E07BD721}"/>
              </a:ext>
            </a:extLst>
          </p:cNvPr>
          <p:cNvSpPr/>
          <p:nvPr/>
        </p:nvSpPr>
        <p:spPr>
          <a:xfrm>
            <a:off x="3846264" y="3265607"/>
            <a:ext cx="758757" cy="1475844"/>
          </a:xfrm>
          <a:prstGeom prst="rect">
            <a:avLst/>
          </a:prstGeom>
          <a:solidFill>
            <a:srgbClr val="EEFF41"/>
          </a:solidFill>
          <a:ln w="25400" cap="flat" cmpd="sng" algn="ctr">
            <a:solidFill>
              <a:srgbClr val="EEFF4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ángulo 33">
            <a:extLst>
              <a:ext uri="{FF2B5EF4-FFF2-40B4-BE49-F238E27FC236}">
                <a16:creationId xmlns:a16="http://schemas.microsoft.com/office/drawing/2014/main" id="{6801070A-9E0C-4DD4-81AA-8F4CCFA63A6E}"/>
              </a:ext>
            </a:extLst>
          </p:cNvPr>
          <p:cNvSpPr/>
          <p:nvPr/>
        </p:nvSpPr>
        <p:spPr>
          <a:xfrm>
            <a:off x="1783584" y="2568697"/>
            <a:ext cx="765062" cy="677454"/>
          </a:xfrm>
          <a:prstGeom prst="rect">
            <a:avLst/>
          </a:prstGeom>
          <a:solidFill>
            <a:srgbClr val="0097A7">
              <a:lumMod val="20000"/>
              <a:lumOff val="80000"/>
            </a:srgbClr>
          </a:solidFill>
          <a:ln w="25400" cap="flat" cmpd="sng" algn="ctr">
            <a:solidFill>
              <a:srgbClr val="0097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ángulo 34">
            <a:extLst>
              <a:ext uri="{FF2B5EF4-FFF2-40B4-BE49-F238E27FC236}">
                <a16:creationId xmlns:a16="http://schemas.microsoft.com/office/drawing/2014/main" id="{7BE1E1DF-6A12-4808-99D9-2DD8A7593CC8}"/>
              </a:ext>
            </a:extLst>
          </p:cNvPr>
          <p:cNvSpPr/>
          <p:nvPr/>
        </p:nvSpPr>
        <p:spPr>
          <a:xfrm>
            <a:off x="3842617" y="2555724"/>
            <a:ext cx="765062" cy="677454"/>
          </a:xfrm>
          <a:prstGeom prst="rect">
            <a:avLst/>
          </a:prstGeom>
          <a:solidFill>
            <a:srgbClr val="0097A7">
              <a:lumMod val="20000"/>
              <a:lumOff val="80000"/>
            </a:srgbClr>
          </a:solidFill>
          <a:ln w="25400" cap="flat" cmpd="sng" algn="ctr">
            <a:solidFill>
              <a:srgbClr val="0097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Rectángulo 35">
            <a:extLst>
              <a:ext uri="{FF2B5EF4-FFF2-40B4-BE49-F238E27FC236}">
                <a16:creationId xmlns:a16="http://schemas.microsoft.com/office/drawing/2014/main" id="{2ABF06BA-B002-45A0-8AE9-BDEB0663738F}"/>
              </a:ext>
            </a:extLst>
          </p:cNvPr>
          <p:cNvSpPr/>
          <p:nvPr/>
        </p:nvSpPr>
        <p:spPr>
          <a:xfrm>
            <a:off x="5769581" y="3913759"/>
            <a:ext cx="758757" cy="820724"/>
          </a:xfrm>
          <a:prstGeom prst="rect">
            <a:avLst/>
          </a:prstGeom>
          <a:solidFill>
            <a:srgbClr val="EEFF41"/>
          </a:solidFill>
          <a:ln w="25400" cap="flat" cmpd="sng" algn="ctr">
            <a:solidFill>
              <a:srgbClr val="EEFF4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ectángulo 36">
            <a:extLst>
              <a:ext uri="{FF2B5EF4-FFF2-40B4-BE49-F238E27FC236}">
                <a16:creationId xmlns:a16="http://schemas.microsoft.com/office/drawing/2014/main" id="{387C7AA1-5EEB-4704-9981-58C9000B0BDF}"/>
              </a:ext>
            </a:extLst>
          </p:cNvPr>
          <p:cNvSpPr/>
          <p:nvPr/>
        </p:nvSpPr>
        <p:spPr>
          <a:xfrm>
            <a:off x="5769581" y="3216849"/>
            <a:ext cx="765062" cy="677454"/>
          </a:xfrm>
          <a:prstGeom prst="rect">
            <a:avLst/>
          </a:prstGeom>
          <a:solidFill>
            <a:srgbClr val="0097A7">
              <a:lumMod val="20000"/>
              <a:lumOff val="80000"/>
            </a:srgbClr>
          </a:solidFill>
          <a:ln w="25400" cap="flat" cmpd="sng" algn="ctr">
            <a:solidFill>
              <a:srgbClr val="0097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Triángulo isósceles 37">
            <a:extLst>
              <a:ext uri="{FF2B5EF4-FFF2-40B4-BE49-F238E27FC236}">
                <a16:creationId xmlns:a16="http://schemas.microsoft.com/office/drawing/2014/main" id="{31F88AC9-16D4-4FBD-A9A2-E354A9C34EF3}"/>
              </a:ext>
            </a:extLst>
          </p:cNvPr>
          <p:cNvSpPr/>
          <p:nvPr/>
        </p:nvSpPr>
        <p:spPr>
          <a:xfrm rot="10800000">
            <a:off x="5074760" y="4525339"/>
            <a:ext cx="214008" cy="217492"/>
          </a:xfrm>
          <a:prstGeom prst="triangle">
            <a:avLst/>
          </a:prstGeom>
          <a:solidFill>
            <a:srgbClr val="000000"/>
          </a:solidFill>
          <a:ln w="254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9" name="Conector recto 38">
            <a:extLst>
              <a:ext uri="{FF2B5EF4-FFF2-40B4-BE49-F238E27FC236}">
                <a16:creationId xmlns:a16="http://schemas.microsoft.com/office/drawing/2014/main" id="{FFE668EE-099E-4D42-A009-437408FA3A2B}"/>
              </a:ext>
            </a:extLst>
          </p:cNvPr>
          <p:cNvCxnSpPr/>
          <p:nvPr/>
        </p:nvCxnSpPr>
        <p:spPr>
          <a:xfrm>
            <a:off x="5018895" y="4869160"/>
            <a:ext cx="389108"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40" name="Conector recto 39">
            <a:extLst>
              <a:ext uri="{FF2B5EF4-FFF2-40B4-BE49-F238E27FC236}">
                <a16:creationId xmlns:a16="http://schemas.microsoft.com/office/drawing/2014/main" id="{6F9165AF-1488-4692-B27B-6C8F4F7B3C90}"/>
              </a:ext>
            </a:extLst>
          </p:cNvPr>
          <p:cNvCxnSpPr>
            <a:cxnSpLocks/>
          </p:cNvCxnSpPr>
          <p:nvPr/>
        </p:nvCxnSpPr>
        <p:spPr>
          <a:xfrm>
            <a:off x="5096717" y="4797152"/>
            <a:ext cx="214009"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41" name="Conector recto de flecha 40">
            <a:extLst>
              <a:ext uri="{FF2B5EF4-FFF2-40B4-BE49-F238E27FC236}">
                <a16:creationId xmlns:a16="http://schemas.microsoft.com/office/drawing/2014/main" id="{23C69E13-9EAA-4DDE-BD5B-C838B91A5C28}"/>
              </a:ext>
            </a:extLst>
          </p:cNvPr>
          <p:cNvCxnSpPr>
            <a:cxnSpLocks/>
          </p:cNvCxnSpPr>
          <p:nvPr/>
        </p:nvCxnSpPr>
        <p:spPr>
          <a:xfrm>
            <a:off x="1439694" y="3261133"/>
            <a:ext cx="0" cy="1457111"/>
          </a:xfrm>
          <a:prstGeom prst="straightConnector1">
            <a:avLst/>
          </a:prstGeom>
          <a:noFill/>
          <a:ln w="9525" cap="flat" cmpd="sng" algn="ctr">
            <a:solidFill>
              <a:srgbClr val="002060"/>
            </a:solidFill>
            <a:prstDash val="solid"/>
            <a:headEnd type="triangle"/>
            <a:tailEnd type="triangle"/>
          </a:ln>
          <a:effectLst/>
        </p:spPr>
      </p:cxnSp>
      <p:sp>
        <p:nvSpPr>
          <p:cNvPr id="42" name="CuadroTexto 41">
            <a:extLst>
              <a:ext uri="{FF2B5EF4-FFF2-40B4-BE49-F238E27FC236}">
                <a16:creationId xmlns:a16="http://schemas.microsoft.com/office/drawing/2014/main" id="{B2D58BB9-A00B-4DC4-BF44-EEF9B5A7EF80}"/>
              </a:ext>
            </a:extLst>
          </p:cNvPr>
          <p:cNvSpPr txBox="1"/>
          <p:nvPr/>
        </p:nvSpPr>
        <p:spPr>
          <a:xfrm flipH="1">
            <a:off x="492167" y="4829090"/>
            <a:ext cx="857680" cy="461665"/>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1m </a:t>
            </a:r>
            <a:r>
              <a:rPr lang="es-ES" sz="1200" kern="0" dirty="0" err="1">
                <a:solidFill>
                  <a:srgbClr val="000000"/>
                </a:solidFill>
                <a:latin typeface="Arial"/>
                <a:cs typeface="Arial"/>
                <a:sym typeface="Arial"/>
              </a:rPr>
              <a:t>well</a:t>
            </a:r>
            <a:r>
              <a:rPr lang="es-ES" sz="1200" kern="0" dirty="0">
                <a:solidFill>
                  <a:srgbClr val="000000"/>
                </a:solidFill>
                <a:latin typeface="Arial"/>
                <a:cs typeface="Arial"/>
                <a:sym typeface="Arial"/>
              </a:rPr>
              <a:t> </a:t>
            </a:r>
            <a:r>
              <a:rPr lang="es-ES" sz="1200" kern="0" dirty="0" err="1">
                <a:solidFill>
                  <a:srgbClr val="000000"/>
                </a:solidFill>
                <a:latin typeface="Arial"/>
                <a:cs typeface="Arial"/>
                <a:sym typeface="Arial"/>
              </a:rPr>
              <a:t>screen</a:t>
            </a:r>
            <a:endParaRPr lang="en-GB" sz="1200" kern="0" dirty="0">
              <a:solidFill>
                <a:srgbClr val="000000"/>
              </a:solidFill>
              <a:latin typeface="Arial"/>
              <a:cs typeface="Arial"/>
              <a:sym typeface="Arial"/>
            </a:endParaRPr>
          </a:p>
        </p:txBody>
      </p:sp>
      <p:cxnSp>
        <p:nvCxnSpPr>
          <p:cNvPr id="43" name="Conector recto de flecha 42">
            <a:extLst>
              <a:ext uri="{FF2B5EF4-FFF2-40B4-BE49-F238E27FC236}">
                <a16:creationId xmlns:a16="http://schemas.microsoft.com/office/drawing/2014/main" id="{CB9EBCD0-22CD-4950-BAD1-32510029762F}"/>
              </a:ext>
            </a:extLst>
          </p:cNvPr>
          <p:cNvCxnSpPr>
            <a:cxnSpLocks/>
          </p:cNvCxnSpPr>
          <p:nvPr/>
        </p:nvCxnSpPr>
        <p:spPr>
          <a:xfrm>
            <a:off x="1439694" y="4732445"/>
            <a:ext cx="0" cy="491185"/>
          </a:xfrm>
          <a:prstGeom prst="straightConnector1">
            <a:avLst/>
          </a:prstGeom>
          <a:noFill/>
          <a:ln w="9525" cap="flat" cmpd="sng" algn="ctr">
            <a:solidFill>
              <a:srgbClr val="000000">
                <a:shade val="95000"/>
                <a:satMod val="105000"/>
              </a:srgbClr>
            </a:solidFill>
            <a:prstDash val="solid"/>
            <a:headEnd type="triangle"/>
            <a:tailEnd type="triangle"/>
          </a:ln>
          <a:effectLst/>
        </p:spPr>
      </p:cxnSp>
      <p:cxnSp>
        <p:nvCxnSpPr>
          <p:cNvPr id="44" name="Conector recto de flecha 43">
            <a:extLst>
              <a:ext uri="{FF2B5EF4-FFF2-40B4-BE49-F238E27FC236}">
                <a16:creationId xmlns:a16="http://schemas.microsoft.com/office/drawing/2014/main" id="{B7C05927-D3B0-442D-8E70-AE3DC5130FDA}"/>
              </a:ext>
            </a:extLst>
          </p:cNvPr>
          <p:cNvCxnSpPr>
            <a:cxnSpLocks/>
          </p:cNvCxnSpPr>
          <p:nvPr/>
        </p:nvCxnSpPr>
        <p:spPr>
          <a:xfrm>
            <a:off x="985642" y="2707498"/>
            <a:ext cx="0" cy="2121592"/>
          </a:xfrm>
          <a:prstGeom prst="straightConnector1">
            <a:avLst/>
          </a:prstGeom>
          <a:noFill/>
          <a:ln w="9525" cap="flat" cmpd="sng" algn="ctr">
            <a:solidFill>
              <a:srgbClr val="002060"/>
            </a:solidFill>
            <a:prstDash val="solid"/>
            <a:headEnd type="triangle"/>
            <a:tailEnd type="triangle"/>
          </a:ln>
          <a:effectLst/>
        </p:spPr>
      </p:cxnSp>
      <p:cxnSp>
        <p:nvCxnSpPr>
          <p:cNvPr id="45" name="Conector recto 44">
            <a:extLst>
              <a:ext uri="{FF2B5EF4-FFF2-40B4-BE49-F238E27FC236}">
                <a16:creationId xmlns:a16="http://schemas.microsoft.com/office/drawing/2014/main" id="{A83C4682-6B28-4EAD-97E5-655BAA78398A}"/>
              </a:ext>
            </a:extLst>
          </p:cNvPr>
          <p:cNvCxnSpPr>
            <a:cxnSpLocks/>
          </p:cNvCxnSpPr>
          <p:nvPr/>
        </p:nvCxnSpPr>
        <p:spPr>
          <a:xfrm flipV="1">
            <a:off x="935632" y="4727421"/>
            <a:ext cx="857679" cy="12596"/>
          </a:xfrm>
          <a:prstGeom prst="line">
            <a:avLst/>
          </a:prstGeom>
          <a:noFill/>
          <a:ln w="9525" cap="flat" cmpd="sng" algn="ctr">
            <a:solidFill>
              <a:srgbClr val="000000"/>
            </a:solidFill>
            <a:prstDash val="dash"/>
            <a:round/>
            <a:headEnd type="none" w="med" len="med"/>
            <a:tailEnd type="none" w="med" len="med"/>
          </a:ln>
          <a:effectLst/>
        </p:spPr>
      </p:cxnSp>
      <p:sp>
        <p:nvSpPr>
          <p:cNvPr id="46" name="CuadroTexto 45">
            <a:extLst>
              <a:ext uri="{FF2B5EF4-FFF2-40B4-BE49-F238E27FC236}">
                <a16:creationId xmlns:a16="http://schemas.microsoft.com/office/drawing/2014/main" id="{C23D9010-1FD2-4B84-B197-090E696E4980}"/>
              </a:ext>
            </a:extLst>
          </p:cNvPr>
          <p:cNvSpPr txBox="1"/>
          <p:nvPr/>
        </p:nvSpPr>
        <p:spPr>
          <a:xfrm flipH="1">
            <a:off x="1025478" y="3790648"/>
            <a:ext cx="530577"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4m</a:t>
            </a:r>
            <a:endParaRPr lang="en-GB" sz="1200" kern="0" dirty="0">
              <a:solidFill>
                <a:srgbClr val="000000"/>
              </a:solidFill>
              <a:latin typeface="Arial"/>
              <a:cs typeface="Arial"/>
              <a:sym typeface="Arial"/>
            </a:endParaRPr>
          </a:p>
        </p:txBody>
      </p:sp>
      <p:sp>
        <p:nvSpPr>
          <p:cNvPr id="47" name="CuadroTexto 46">
            <a:extLst>
              <a:ext uri="{FF2B5EF4-FFF2-40B4-BE49-F238E27FC236}">
                <a16:creationId xmlns:a16="http://schemas.microsoft.com/office/drawing/2014/main" id="{7EDDC133-8326-4792-9D6C-C54E4192795A}"/>
              </a:ext>
            </a:extLst>
          </p:cNvPr>
          <p:cNvSpPr txBox="1"/>
          <p:nvPr/>
        </p:nvSpPr>
        <p:spPr>
          <a:xfrm flipH="1">
            <a:off x="568650" y="3790648"/>
            <a:ext cx="530577"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5m</a:t>
            </a:r>
            <a:endParaRPr lang="en-GB" sz="1200" kern="0" dirty="0">
              <a:solidFill>
                <a:srgbClr val="000000"/>
              </a:solidFill>
              <a:latin typeface="Arial"/>
              <a:cs typeface="Arial"/>
              <a:sym typeface="Arial"/>
            </a:endParaRPr>
          </a:p>
        </p:txBody>
      </p:sp>
      <p:sp>
        <p:nvSpPr>
          <p:cNvPr id="48" name="CuadroTexto 47">
            <a:extLst>
              <a:ext uri="{FF2B5EF4-FFF2-40B4-BE49-F238E27FC236}">
                <a16:creationId xmlns:a16="http://schemas.microsoft.com/office/drawing/2014/main" id="{C194DC54-0E5D-40D5-80B4-FAE75F54652A}"/>
              </a:ext>
            </a:extLst>
          </p:cNvPr>
          <p:cNvSpPr txBox="1"/>
          <p:nvPr/>
        </p:nvSpPr>
        <p:spPr>
          <a:xfrm flipH="1">
            <a:off x="963215" y="2730991"/>
            <a:ext cx="999553" cy="461665"/>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6 </a:t>
            </a:r>
            <a:r>
              <a:rPr lang="es-ES" sz="1200" kern="0" dirty="0" err="1">
                <a:solidFill>
                  <a:srgbClr val="000000"/>
                </a:solidFill>
                <a:latin typeface="Arial"/>
                <a:cs typeface="Arial"/>
                <a:sym typeface="Arial"/>
              </a:rPr>
              <a:t>horizonts</a:t>
            </a:r>
            <a:r>
              <a:rPr lang="es-ES" sz="1200" kern="0" dirty="0">
                <a:solidFill>
                  <a:srgbClr val="000000"/>
                </a:solidFill>
                <a:latin typeface="Arial"/>
                <a:cs typeface="Arial"/>
                <a:sym typeface="Arial"/>
              </a:rPr>
              <a:t> in 1m</a:t>
            </a:r>
            <a:endParaRPr lang="en-GB" sz="1200" kern="0" dirty="0">
              <a:solidFill>
                <a:srgbClr val="000000"/>
              </a:solidFill>
              <a:latin typeface="Arial"/>
              <a:cs typeface="Arial"/>
              <a:sym typeface="Arial"/>
            </a:endParaRPr>
          </a:p>
        </p:txBody>
      </p:sp>
      <p:sp>
        <p:nvSpPr>
          <p:cNvPr id="49" name="CuadroTexto 48">
            <a:extLst>
              <a:ext uri="{FF2B5EF4-FFF2-40B4-BE49-F238E27FC236}">
                <a16:creationId xmlns:a16="http://schemas.microsoft.com/office/drawing/2014/main" id="{8D3676E8-84D2-4DAF-8559-A4C115290179}"/>
              </a:ext>
            </a:extLst>
          </p:cNvPr>
          <p:cNvSpPr txBox="1"/>
          <p:nvPr/>
        </p:nvSpPr>
        <p:spPr>
          <a:xfrm flipH="1">
            <a:off x="2666800" y="2269178"/>
            <a:ext cx="1126837" cy="120032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10@ 1cm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1 @ 10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1 @ 20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1 @ 20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1 @ 20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1 @ 20 cm</a:t>
            </a:r>
          </a:p>
        </p:txBody>
      </p:sp>
      <p:sp>
        <p:nvSpPr>
          <p:cNvPr id="50" name="CuadroTexto 49">
            <a:extLst>
              <a:ext uri="{FF2B5EF4-FFF2-40B4-BE49-F238E27FC236}">
                <a16:creationId xmlns:a16="http://schemas.microsoft.com/office/drawing/2014/main" id="{55335461-4D7C-4FE1-9538-F0FF47645A6B}"/>
              </a:ext>
            </a:extLst>
          </p:cNvPr>
          <p:cNvSpPr txBox="1"/>
          <p:nvPr/>
        </p:nvSpPr>
        <p:spPr>
          <a:xfrm flipH="1">
            <a:off x="4721984" y="2418521"/>
            <a:ext cx="1095198" cy="120032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10@ 1cm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1 @ 10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2 @ </a:t>
            </a:r>
            <a:r>
              <a:rPr lang="es-ES" sz="1200" kern="0" dirty="0">
                <a:solidFill>
                  <a:srgbClr val="000000"/>
                </a:solidFill>
                <a:highlight>
                  <a:srgbClr val="FFFF00"/>
                </a:highlight>
                <a:latin typeface="Arial"/>
                <a:cs typeface="Arial"/>
                <a:sym typeface="Arial"/>
              </a:rPr>
              <a:t>10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2 @ </a:t>
            </a:r>
            <a:r>
              <a:rPr lang="es-ES" sz="1200" kern="0" dirty="0">
                <a:solidFill>
                  <a:srgbClr val="000000"/>
                </a:solidFill>
                <a:highlight>
                  <a:srgbClr val="FFFF00"/>
                </a:highlight>
                <a:latin typeface="Arial"/>
                <a:cs typeface="Arial"/>
                <a:sym typeface="Arial"/>
              </a:rPr>
              <a:t>10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2 @ </a:t>
            </a:r>
            <a:r>
              <a:rPr lang="es-ES" sz="1200" kern="0" dirty="0">
                <a:solidFill>
                  <a:srgbClr val="000000"/>
                </a:solidFill>
                <a:highlight>
                  <a:srgbClr val="FFFF00"/>
                </a:highlight>
                <a:latin typeface="Arial"/>
                <a:cs typeface="Arial"/>
                <a:sym typeface="Arial"/>
              </a:rPr>
              <a:t>10 cm</a:t>
            </a:r>
          </a:p>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 2 @ </a:t>
            </a:r>
            <a:r>
              <a:rPr lang="es-ES" sz="1200" kern="0" dirty="0">
                <a:solidFill>
                  <a:srgbClr val="000000"/>
                </a:solidFill>
                <a:highlight>
                  <a:srgbClr val="FFFF00"/>
                </a:highlight>
                <a:latin typeface="Arial"/>
                <a:cs typeface="Arial"/>
                <a:sym typeface="Arial"/>
              </a:rPr>
              <a:t>10 cm</a:t>
            </a:r>
          </a:p>
        </p:txBody>
      </p:sp>
      <p:sp>
        <p:nvSpPr>
          <p:cNvPr id="51" name="CuadroTexto 50">
            <a:extLst>
              <a:ext uri="{FF2B5EF4-FFF2-40B4-BE49-F238E27FC236}">
                <a16:creationId xmlns:a16="http://schemas.microsoft.com/office/drawing/2014/main" id="{62974409-C810-43F5-B1A9-6F53C87E98B3}"/>
              </a:ext>
            </a:extLst>
          </p:cNvPr>
          <p:cNvSpPr txBox="1"/>
          <p:nvPr/>
        </p:nvSpPr>
        <p:spPr>
          <a:xfrm flipH="1">
            <a:off x="2732075" y="3808048"/>
            <a:ext cx="971404"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16@25cm</a:t>
            </a:r>
            <a:endParaRPr lang="en-GB" sz="1200" kern="0" dirty="0">
              <a:solidFill>
                <a:srgbClr val="000000"/>
              </a:solidFill>
              <a:latin typeface="Arial"/>
              <a:cs typeface="Arial"/>
              <a:sym typeface="Arial"/>
            </a:endParaRPr>
          </a:p>
        </p:txBody>
      </p:sp>
      <p:sp>
        <p:nvSpPr>
          <p:cNvPr id="52" name="CuadroTexto 51">
            <a:extLst>
              <a:ext uri="{FF2B5EF4-FFF2-40B4-BE49-F238E27FC236}">
                <a16:creationId xmlns:a16="http://schemas.microsoft.com/office/drawing/2014/main" id="{CC5439FF-9DA3-4638-A062-C32A3CFAC2EB}"/>
              </a:ext>
            </a:extLst>
          </p:cNvPr>
          <p:cNvSpPr txBox="1"/>
          <p:nvPr/>
        </p:nvSpPr>
        <p:spPr>
          <a:xfrm flipH="1">
            <a:off x="4764434" y="3792658"/>
            <a:ext cx="888184"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latin typeface="Arial"/>
                <a:cs typeface="Arial"/>
                <a:sym typeface="Arial"/>
              </a:rPr>
              <a:t>16@25cm</a:t>
            </a:r>
            <a:endParaRPr lang="en-GB" sz="1200" kern="0" dirty="0">
              <a:solidFill>
                <a:srgbClr val="000000"/>
              </a:solidFill>
              <a:latin typeface="Arial"/>
              <a:cs typeface="Arial"/>
              <a:sym typeface="Arial"/>
            </a:endParaRPr>
          </a:p>
        </p:txBody>
      </p:sp>
      <p:sp>
        <p:nvSpPr>
          <p:cNvPr id="53" name="CuadroTexto 52">
            <a:extLst>
              <a:ext uri="{FF2B5EF4-FFF2-40B4-BE49-F238E27FC236}">
                <a16:creationId xmlns:a16="http://schemas.microsoft.com/office/drawing/2014/main" id="{AADEFB50-4523-45B8-A1B5-790A9297DD4C}"/>
              </a:ext>
            </a:extLst>
          </p:cNvPr>
          <p:cNvSpPr txBox="1"/>
          <p:nvPr/>
        </p:nvSpPr>
        <p:spPr>
          <a:xfrm flipH="1">
            <a:off x="6858651" y="4199630"/>
            <a:ext cx="1027818" cy="27699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200" kern="0" dirty="0">
                <a:solidFill>
                  <a:srgbClr val="000000"/>
                </a:solidFill>
                <a:highlight>
                  <a:srgbClr val="00FFFF"/>
                </a:highlight>
                <a:latin typeface="Arial"/>
                <a:cs typeface="Arial"/>
                <a:sym typeface="Arial"/>
              </a:rPr>
              <a:t>16@12.5cm</a:t>
            </a:r>
            <a:endParaRPr lang="en-GB" sz="1200" kern="0" dirty="0">
              <a:solidFill>
                <a:srgbClr val="000000"/>
              </a:solidFill>
              <a:highlight>
                <a:srgbClr val="00FFFF"/>
              </a:highlight>
              <a:latin typeface="Arial"/>
              <a:cs typeface="Arial"/>
              <a:sym typeface="Arial"/>
            </a:endParaRPr>
          </a:p>
        </p:txBody>
      </p:sp>
      <p:sp>
        <p:nvSpPr>
          <p:cNvPr id="54" name="CuadroTexto 53">
            <a:extLst>
              <a:ext uri="{FF2B5EF4-FFF2-40B4-BE49-F238E27FC236}">
                <a16:creationId xmlns:a16="http://schemas.microsoft.com/office/drawing/2014/main" id="{34651ED3-F92F-4524-B0AF-527851E00050}"/>
              </a:ext>
            </a:extLst>
          </p:cNvPr>
          <p:cNvSpPr txBox="1"/>
          <p:nvPr/>
        </p:nvSpPr>
        <p:spPr>
          <a:xfrm flipH="1">
            <a:off x="4769585" y="4168877"/>
            <a:ext cx="999996" cy="246221"/>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000" b="1" kern="0" dirty="0">
                <a:solidFill>
                  <a:srgbClr val="002060"/>
                </a:solidFill>
                <a:latin typeface="Arial"/>
                <a:cs typeface="Arial"/>
                <a:sym typeface="Arial"/>
              </a:rPr>
              <a:t>Water table</a:t>
            </a:r>
            <a:endParaRPr lang="en-GB" sz="1000" b="1" kern="0" dirty="0">
              <a:solidFill>
                <a:srgbClr val="002060"/>
              </a:solidFill>
              <a:latin typeface="Arial"/>
              <a:cs typeface="Arial"/>
              <a:sym typeface="Arial"/>
            </a:endParaRPr>
          </a:p>
        </p:txBody>
      </p:sp>
      <p:sp>
        <p:nvSpPr>
          <p:cNvPr id="60" name="Google Shape;59;p14">
            <a:extLst>
              <a:ext uri="{FF2B5EF4-FFF2-40B4-BE49-F238E27FC236}">
                <a16:creationId xmlns:a16="http://schemas.microsoft.com/office/drawing/2014/main" id="{BAE62D85-B4E1-4AFC-8BAD-E6E45A865B11}"/>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5</a:t>
            </a:r>
            <a:endParaRPr sz="3200" b="1" kern="0" cap="small" dirty="0">
              <a:solidFill>
                <a:srgbClr val="002060"/>
              </a:solidFill>
              <a:latin typeface="Arial"/>
              <a:ea typeface="Montserrat"/>
              <a:cs typeface="Montserrat"/>
              <a:sym typeface="Montserrat"/>
            </a:endParaRPr>
          </a:p>
        </p:txBody>
      </p:sp>
      <p:pic>
        <p:nvPicPr>
          <p:cNvPr id="55" name="Picture 2">
            <a:extLst>
              <a:ext uri="{FF2B5EF4-FFF2-40B4-BE49-F238E27FC236}">
                <a16:creationId xmlns:a16="http://schemas.microsoft.com/office/drawing/2014/main" id="{8AE25F3D-AC8A-4FDE-97ED-EA600B5B3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3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DD65CF-F2B6-4037-A708-B0762BDCCD83}"/>
              </a:ext>
            </a:extLst>
          </p:cNvPr>
          <p:cNvSpPr>
            <a:spLocks noGrp="1"/>
          </p:cNvSpPr>
          <p:nvPr>
            <p:ph type="title"/>
          </p:nvPr>
        </p:nvSpPr>
        <p:spPr/>
        <p:txBody>
          <a:bodyPr/>
          <a:lstStyle/>
          <a:p>
            <a:r>
              <a:rPr lang="es-ES" dirty="0"/>
              <a:t>   </a:t>
            </a:r>
            <a:endParaRPr lang="en-GB" dirty="0"/>
          </a:p>
        </p:txBody>
      </p:sp>
      <p:graphicFrame>
        <p:nvGraphicFramePr>
          <p:cNvPr id="5" name="Gráfico 4">
            <a:extLst>
              <a:ext uri="{FF2B5EF4-FFF2-40B4-BE49-F238E27FC236}">
                <a16:creationId xmlns:a16="http://schemas.microsoft.com/office/drawing/2014/main" id="{7A098D87-4890-4E0C-9A5A-86917C047240}"/>
              </a:ext>
            </a:extLst>
          </p:cNvPr>
          <p:cNvGraphicFramePr>
            <a:graphicFrameLocks/>
          </p:cNvGraphicFramePr>
          <p:nvPr>
            <p:extLst>
              <p:ext uri="{D42A27DB-BD31-4B8C-83A1-F6EECF244321}">
                <p14:modId xmlns:p14="http://schemas.microsoft.com/office/powerpoint/2010/main" val="3668662058"/>
              </p:ext>
            </p:extLst>
          </p:nvPr>
        </p:nvGraphicFramePr>
        <p:xfrm>
          <a:off x="958077" y="1412776"/>
          <a:ext cx="7589520" cy="4775798"/>
        </p:xfrm>
        <a:graphic>
          <a:graphicData uri="http://schemas.openxmlformats.org/drawingml/2006/chart">
            <c:chart xmlns:c="http://schemas.openxmlformats.org/drawingml/2006/chart" xmlns:r="http://schemas.openxmlformats.org/officeDocument/2006/relationships" r:id="rId2"/>
          </a:graphicData>
        </a:graphic>
      </p:graphicFrame>
      <p:sp>
        <p:nvSpPr>
          <p:cNvPr id="6" name="Google Shape;60;p14">
            <a:extLst>
              <a:ext uri="{FF2B5EF4-FFF2-40B4-BE49-F238E27FC236}">
                <a16:creationId xmlns:a16="http://schemas.microsoft.com/office/drawing/2014/main" id="{5E6B0C64-C064-43CA-9CDC-CECB722753EE}"/>
              </a:ext>
            </a:extLst>
          </p:cNvPr>
          <p:cNvSpPr txBox="1"/>
          <p:nvPr/>
        </p:nvSpPr>
        <p:spPr>
          <a:xfrm>
            <a:off x="607625" y="925968"/>
            <a:ext cx="4570236" cy="67956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400" b="1" kern="0" dirty="0">
                <a:solidFill>
                  <a:srgbClr val="002060"/>
                </a:solidFill>
                <a:latin typeface="Arial"/>
                <a:cs typeface="Arial"/>
                <a:sym typeface="Arial"/>
              </a:rPr>
              <a:t>Impact of compartment thickness in the model</a:t>
            </a:r>
            <a:endParaRPr lang="en-GB" sz="1400" kern="0" dirty="0">
              <a:solidFill>
                <a:srgbClr val="FFAB40"/>
              </a:solidFill>
              <a:latin typeface="Arial"/>
              <a:cs typeface="Arial"/>
              <a:sym typeface="Arial"/>
            </a:endParaRPr>
          </a:p>
          <a:p>
            <a:pPr eaLnBrk="1" fontAlgn="auto" hangingPunct="1">
              <a:spcBef>
                <a:spcPts val="0"/>
              </a:spcBef>
              <a:spcAft>
                <a:spcPts val="0"/>
              </a:spcAft>
              <a:buClr>
                <a:srgbClr val="000000"/>
              </a:buClr>
              <a:buFont typeface="Arial"/>
              <a:buNone/>
            </a:pPr>
            <a:endParaRPr sz="1400" b="1" kern="0" dirty="0">
              <a:solidFill>
                <a:srgbClr val="002060"/>
              </a:solidFill>
              <a:latin typeface="Arial"/>
              <a:cs typeface="Arial"/>
              <a:sym typeface="Droid Sans"/>
            </a:endParaRPr>
          </a:p>
        </p:txBody>
      </p:sp>
      <p:sp>
        <p:nvSpPr>
          <p:cNvPr id="7" name="Google Shape;59;p14">
            <a:extLst>
              <a:ext uri="{FF2B5EF4-FFF2-40B4-BE49-F238E27FC236}">
                <a16:creationId xmlns:a16="http://schemas.microsoft.com/office/drawing/2014/main" id="{0BFD8BD7-1F5A-4D48-B504-92B77450B68C}"/>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5</a:t>
            </a:r>
            <a:endParaRPr sz="3200" b="1" kern="0" cap="small" dirty="0">
              <a:solidFill>
                <a:srgbClr val="002060"/>
              </a:solidFill>
              <a:latin typeface="Arial"/>
              <a:ea typeface="Montserrat"/>
              <a:cs typeface="Montserrat"/>
              <a:sym typeface="Montserrat"/>
            </a:endParaRPr>
          </a:p>
        </p:txBody>
      </p:sp>
      <p:pic>
        <p:nvPicPr>
          <p:cNvPr id="9" name="Picture 2">
            <a:extLst>
              <a:ext uri="{FF2B5EF4-FFF2-40B4-BE49-F238E27FC236}">
                <a16:creationId xmlns:a16="http://schemas.microsoft.com/office/drawing/2014/main" id="{AC4091E8-06C3-4EB3-B9AB-198A8076E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2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áfico 20">
            <a:extLst>
              <a:ext uri="{FF2B5EF4-FFF2-40B4-BE49-F238E27FC236}">
                <a16:creationId xmlns:a16="http://schemas.microsoft.com/office/drawing/2014/main" id="{6662AE50-DD4A-45FF-9701-F574DFA42169}"/>
              </a:ext>
            </a:extLst>
          </p:cNvPr>
          <p:cNvGraphicFramePr>
            <a:graphicFrameLocks/>
          </p:cNvGraphicFramePr>
          <p:nvPr>
            <p:extLst>
              <p:ext uri="{D42A27DB-BD31-4B8C-83A1-F6EECF244321}">
                <p14:modId xmlns:p14="http://schemas.microsoft.com/office/powerpoint/2010/main" val="2527831886"/>
              </p:ext>
            </p:extLst>
          </p:nvPr>
        </p:nvGraphicFramePr>
        <p:xfrm>
          <a:off x="0" y="1526442"/>
          <a:ext cx="9144000" cy="4494846"/>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8427C04C-8FAF-4476-84BB-4846C7F3E211}"/>
              </a:ext>
            </a:extLst>
          </p:cNvPr>
          <p:cNvSpPr>
            <a:spLocks noGrp="1"/>
          </p:cNvSpPr>
          <p:nvPr>
            <p:ph type="title"/>
          </p:nvPr>
        </p:nvSpPr>
        <p:spPr/>
        <p:txBody>
          <a:bodyPr/>
          <a:lstStyle/>
          <a:p>
            <a:r>
              <a:rPr lang="es-ES" dirty="0"/>
              <a:t>    </a:t>
            </a:r>
            <a:endParaRPr lang="en-GB" dirty="0"/>
          </a:p>
        </p:txBody>
      </p:sp>
      <p:sp>
        <p:nvSpPr>
          <p:cNvPr id="13" name="Flecha: curvada hacia abajo 12">
            <a:extLst>
              <a:ext uri="{FF2B5EF4-FFF2-40B4-BE49-F238E27FC236}">
                <a16:creationId xmlns:a16="http://schemas.microsoft.com/office/drawing/2014/main" id="{93617495-0EE5-45E6-9599-BFEAE20BE10A}"/>
              </a:ext>
            </a:extLst>
          </p:cNvPr>
          <p:cNvSpPr/>
          <p:nvPr/>
        </p:nvSpPr>
        <p:spPr>
          <a:xfrm>
            <a:off x="2440869" y="1880702"/>
            <a:ext cx="469900" cy="462475"/>
          </a:xfrm>
          <a:prstGeom prst="curvedDownArrow">
            <a:avLst/>
          </a:prstGeom>
          <a:solidFill>
            <a:srgbClr val="0097A7"/>
          </a:solidFill>
          <a:ln w="25400" cap="flat" cmpd="sng" algn="ctr">
            <a:solidFill>
              <a:srgbClr val="0097A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Flecha: curvada hacia abajo 13">
            <a:extLst>
              <a:ext uri="{FF2B5EF4-FFF2-40B4-BE49-F238E27FC236}">
                <a16:creationId xmlns:a16="http://schemas.microsoft.com/office/drawing/2014/main" id="{BE57E342-AB18-4A4B-AF0D-55DDEDCACAC0}"/>
              </a:ext>
            </a:extLst>
          </p:cNvPr>
          <p:cNvSpPr/>
          <p:nvPr/>
        </p:nvSpPr>
        <p:spPr>
          <a:xfrm>
            <a:off x="5617796" y="2299262"/>
            <a:ext cx="222250" cy="129638"/>
          </a:xfrm>
          <a:prstGeom prst="curvedDownArrow">
            <a:avLst/>
          </a:prstGeom>
          <a:solidFill>
            <a:srgbClr val="EEFF41"/>
          </a:solidFill>
          <a:ln w="25400" cap="flat" cmpd="sng" algn="ctr">
            <a:solidFill>
              <a:srgbClr val="EEFF4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Flecha: curvada hacia abajo 14">
            <a:extLst>
              <a:ext uri="{FF2B5EF4-FFF2-40B4-BE49-F238E27FC236}">
                <a16:creationId xmlns:a16="http://schemas.microsoft.com/office/drawing/2014/main" id="{2B66476D-BE43-46B8-BD52-A5B8F24612AE}"/>
              </a:ext>
            </a:extLst>
          </p:cNvPr>
          <p:cNvSpPr/>
          <p:nvPr/>
        </p:nvSpPr>
        <p:spPr>
          <a:xfrm>
            <a:off x="5605096" y="1605632"/>
            <a:ext cx="469900" cy="462475"/>
          </a:xfrm>
          <a:prstGeom prst="curvedDownArrow">
            <a:avLst/>
          </a:prstGeom>
          <a:solidFill>
            <a:srgbClr val="0097A7"/>
          </a:solidFill>
          <a:ln w="25400" cap="flat" cmpd="sng" algn="ctr">
            <a:solidFill>
              <a:srgbClr val="0097A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CuadroTexto 15">
            <a:extLst>
              <a:ext uri="{FF2B5EF4-FFF2-40B4-BE49-F238E27FC236}">
                <a16:creationId xmlns:a16="http://schemas.microsoft.com/office/drawing/2014/main" id="{D342856F-0062-4478-B9C5-2F73EEA0085A}"/>
              </a:ext>
            </a:extLst>
          </p:cNvPr>
          <p:cNvSpPr txBox="1"/>
          <p:nvPr/>
        </p:nvSpPr>
        <p:spPr>
          <a:xfrm flipH="1">
            <a:off x="1373575" y="2409327"/>
            <a:ext cx="936625" cy="400110"/>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15.5 cm to 10.5 cm</a:t>
            </a:r>
            <a:endParaRPr lang="en-GB" sz="1000" kern="0" dirty="0">
              <a:solidFill>
                <a:srgbClr val="000000"/>
              </a:solidFill>
              <a:latin typeface="Arial"/>
              <a:cs typeface="Arial"/>
              <a:sym typeface="Arial"/>
            </a:endParaRPr>
          </a:p>
        </p:txBody>
      </p:sp>
      <p:sp>
        <p:nvSpPr>
          <p:cNvPr id="17" name="CuadroTexto 16">
            <a:extLst>
              <a:ext uri="{FF2B5EF4-FFF2-40B4-BE49-F238E27FC236}">
                <a16:creationId xmlns:a16="http://schemas.microsoft.com/office/drawing/2014/main" id="{FBC70D84-F70B-4E04-9DE9-875CE2E3C244}"/>
              </a:ext>
            </a:extLst>
          </p:cNvPr>
          <p:cNvSpPr txBox="1"/>
          <p:nvPr/>
        </p:nvSpPr>
        <p:spPr>
          <a:xfrm flipH="1">
            <a:off x="4727575" y="2399077"/>
            <a:ext cx="936625" cy="400110"/>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16.8 cm to 10.5 cm</a:t>
            </a:r>
            <a:endParaRPr lang="en-GB" sz="1000" kern="0" dirty="0">
              <a:solidFill>
                <a:srgbClr val="000000"/>
              </a:solidFill>
              <a:latin typeface="Arial"/>
              <a:cs typeface="Arial"/>
              <a:sym typeface="Arial"/>
            </a:endParaRPr>
          </a:p>
        </p:txBody>
      </p:sp>
      <p:sp>
        <p:nvSpPr>
          <p:cNvPr id="18" name="CuadroTexto 17">
            <a:extLst>
              <a:ext uri="{FF2B5EF4-FFF2-40B4-BE49-F238E27FC236}">
                <a16:creationId xmlns:a16="http://schemas.microsoft.com/office/drawing/2014/main" id="{7AB358CD-08BE-4993-8F44-F525C1611E33}"/>
              </a:ext>
            </a:extLst>
          </p:cNvPr>
          <p:cNvSpPr txBox="1"/>
          <p:nvPr/>
        </p:nvSpPr>
        <p:spPr>
          <a:xfrm flipH="1">
            <a:off x="1193800" y="1978467"/>
            <a:ext cx="1244600" cy="400110"/>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Rain moved from </a:t>
            </a:r>
          </a:p>
          <a:p>
            <a:pPr algn="ct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11/22 to 11/29</a:t>
            </a:r>
            <a:endParaRPr lang="en-GB" sz="1000" kern="0" dirty="0">
              <a:solidFill>
                <a:srgbClr val="000000"/>
              </a:solidFill>
              <a:latin typeface="Arial"/>
              <a:cs typeface="Arial"/>
              <a:sym typeface="Arial"/>
            </a:endParaRPr>
          </a:p>
        </p:txBody>
      </p:sp>
      <p:sp>
        <p:nvSpPr>
          <p:cNvPr id="19" name="CuadroTexto 18">
            <a:extLst>
              <a:ext uri="{FF2B5EF4-FFF2-40B4-BE49-F238E27FC236}">
                <a16:creationId xmlns:a16="http://schemas.microsoft.com/office/drawing/2014/main" id="{CC05566A-A9C0-4F42-8520-BB9E72FEB2FD}"/>
              </a:ext>
            </a:extLst>
          </p:cNvPr>
          <p:cNvSpPr txBox="1"/>
          <p:nvPr/>
        </p:nvSpPr>
        <p:spPr>
          <a:xfrm flipH="1">
            <a:off x="3427412" y="2103710"/>
            <a:ext cx="2236788" cy="246221"/>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s-ES" sz="1000" kern="0" dirty="0">
                <a:solidFill>
                  <a:srgbClr val="000000"/>
                </a:solidFill>
                <a:latin typeface="Arial"/>
                <a:cs typeface="Arial"/>
                <a:sym typeface="Arial"/>
              </a:rPr>
              <a:t>Rain moved from 11/22 to 12/22</a:t>
            </a:r>
            <a:endParaRPr lang="en-GB" sz="1000" kern="0" dirty="0">
              <a:solidFill>
                <a:srgbClr val="000000"/>
              </a:solidFill>
              <a:latin typeface="Arial"/>
              <a:cs typeface="Arial"/>
              <a:sym typeface="Arial"/>
            </a:endParaRPr>
          </a:p>
        </p:txBody>
      </p:sp>
      <p:sp>
        <p:nvSpPr>
          <p:cNvPr id="20" name="Google Shape;60;p14">
            <a:extLst>
              <a:ext uri="{FF2B5EF4-FFF2-40B4-BE49-F238E27FC236}">
                <a16:creationId xmlns:a16="http://schemas.microsoft.com/office/drawing/2014/main" id="{705433CD-88C5-49A4-AF57-5C3B3D8D10BB}"/>
              </a:ext>
            </a:extLst>
          </p:cNvPr>
          <p:cNvSpPr txBox="1"/>
          <p:nvPr/>
        </p:nvSpPr>
        <p:spPr>
          <a:xfrm>
            <a:off x="625651" y="1072886"/>
            <a:ext cx="4570236" cy="30375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400" b="1" kern="0" dirty="0">
                <a:solidFill>
                  <a:srgbClr val="002060"/>
                </a:solidFill>
                <a:latin typeface="Arial"/>
                <a:cs typeface="Arial"/>
                <a:sym typeface="Arial"/>
              </a:rPr>
              <a:t>Impact of heavy rain on application day</a:t>
            </a:r>
            <a:endParaRPr sz="1400" b="1" kern="0" dirty="0">
              <a:solidFill>
                <a:srgbClr val="002060"/>
              </a:solidFill>
              <a:latin typeface="Arial"/>
              <a:cs typeface="Arial"/>
              <a:sym typeface="Droid Sans"/>
            </a:endParaRPr>
          </a:p>
        </p:txBody>
      </p:sp>
      <p:cxnSp>
        <p:nvCxnSpPr>
          <p:cNvPr id="23" name="Conector recto de flecha 22">
            <a:extLst>
              <a:ext uri="{FF2B5EF4-FFF2-40B4-BE49-F238E27FC236}">
                <a16:creationId xmlns:a16="http://schemas.microsoft.com/office/drawing/2014/main" id="{A6CFB247-DF20-48C7-833D-2045C74DC318}"/>
              </a:ext>
            </a:extLst>
          </p:cNvPr>
          <p:cNvCxnSpPr>
            <a:cxnSpLocks/>
          </p:cNvCxnSpPr>
          <p:nvPr/>
        </p:nvCxnSpPr>
        <p:spPr>
          <a:xfrm>
            <a:off x="2339752" y="2070127"/>
            <a:ext cx="0" cy="72906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Conector recto 23">
            <a:extLst>
              <a:ext uri="{FF2B5EF4-FFF2-40B4-BE49-F238E27FC236}">
                <a16:creationId xmlns:a16="http://schemas.microsoft.com/office/drawing/2014/main" id="{FDF79873-7037-4C36-A954-EF5435B1480B}"/>
              </a:ext>
            </a:extLst>
          </p:cNvPr>
          <p:cNvCxnSpPr/>
          <p:nvPr/>
        </p:nvCxnSpPr>
        <p:spPr>
          <a:xfrm>
            <a:off x="698500" y="2840187"/>
            <a:ext cx="8232075"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de flecha 24">
            <a:extLst>
              <a:ext uri="{FF2B5EF4-FFF2-40B4-BE49-F238E27FC236}">
                <a16:creationId xmlns:a16="http://schemas.microsoft.com/office/drawing/2014/main" id="{E38CF155-811E-41DD-9721-D75342DD10EE}"/>
              </a:ext>
            </a:extLst>
          </p:cNvPr>
          <p:cNvCxnSpPr>
            <a:cxnSpLocks/>
          </p:cNvCxnSpPr>
          <p:nvPr/>
        </p:nvCxnSpPr>
        <p:spPr>
          <a:xfrm>
            <a:off x="5664200" y="2050149"/>
            <a:ext cx="0" cy="777338"/>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Google Shape;59;p14">
            <a:extLst>
              <a:ext uri="{FF2B5EF4-FFF2-40B4-BE49-F238E27FC236}">
                <a16:creationId xmlns:a16="http://schemas.microsoft.com/office/drawing/2014/main" id="{A9EF6C74-5B2A-401F-99F1-0C86B28D3BCA}"/>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6</a:t>
            </a:r>
            <a:endParaRPr sz="3200" b="1" kern="0" cap="small" dirty="0">
              <a:solidFill>
                <a:srgbClr val="002060"/>
              </a:solidFill>
              <a:latin typeface="Arial"/>
              <a:ea typeface="Montserrat"/>
              <a:cs typeface="Montserrat"/>
              <a:sym typeface="Montserrat"/>
            </a:endParaRPr>
          </a:p>
        </p:txBody>
      </p:sp>
      <p:pic>
        <p:nvPicPr>
          <p:cNvPr id="22" name="Picture 2">
            <a:extLst>
              <a:ext uri="{FF2B5EF4-FFF2-40B4-BE49-F238E27FC236}">
                <a16:creationId xmlns:a16="http://schemas.microsoft.com/office/drawing/2014/main" id="{4913064A-4B98-4B7A-A58F-AD4B13426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6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C7FEC4-19DF-45F5-8569-7B55EE15D4B1}"/>
              </a:ext>
            </a:extLst>
          </p:cNvPr>
          <p:cNvSpPr>
            <a:spLocks noGrp="1"/>
          </p:cNvSpPr>
          <p:nvPr>
            <p:ph type="title"/>
          </p:nvPr>
        </p:nvSpPr>
        <p:spPr/>
        <p:txBody>
          <a:bodyPr/>
          <a:lstStyle/>
          <a:p>
            <a:r>
              <a:rPr lang="es-ES" dirty="0"/>
              <a:t>  </a:t>
            </a:r>
            <a:endParaRPr lang="en-GB" dirty="0"/>
          </a:p>
        </p:txBody>
      </p:sp>
      <p:graphicFrame>
        <p:nvGraphicFramePr>
          <p:cNvPr id="3" name="Gráfico 2">
            <a:extLst>
              <a:ext uri="{FF2B5EF4-FFF2-40B4-BE49-F238E27FC236}">
                <a16:creationId xmlns:a16="http://schemas.microsoft.com/office/drawing/2014/main" id="{0BBFF931-0EA0-4DCD-B926-E161D69D3D5B}"/>
              </a:ext>
            </a:extLst>
          </p:cNvPr>
          <p:cNvGraphicFramePr>
            <a:graphicFrameLocks/>
          </p:cNvGraphicFramePr>
          <p:nvPr>
            <p:extLst>
              <p:ext uri="{D42A27DB-BD31-4B8C-83A1-F6EECF244321}">
                <p14:modId xmlns:p14="http://schemas.microsoft.com/office/powerpoint/2010/main" val="626554271"/>
              </p:ext>
            </p:extLst>
          </p:nvPr>
        </p:nvGraphicFramePr>
        <p:xfrm>
          <a:off x="266107" y="971293"/>
          <a:ext cx="8236261" cy="1660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1FF8F066-3F0A-4243-9CFA-1C614C6E822F}"/>
              </a:ext>
            </a:extLst>
          </p:cNvPr>
          <p:cNvGraphicFramePr>
            <a:graphicFrameLocks/>
          </p:cNvGraphicFramePr>
          <p:nvPr>
            <p:extLst>
              <p:ext uri="{D42A27DB-BD31-4B8C-83A1-F6EECF244321}">
                <p14:modId xmlns:p14="http://schemas.microsoft.com/office/powerpoint/2010/main" val="800303691"/>
              </p:ext>
            </p:extLst>
          </p:nvPr>
        </p:nvGraphicFramePr>
        <p:xfrm>
          <a:off x="251519" y="2850985"/>
          <a:ext cx="8236261" cy="1512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000E757A-791F-46E7-955A-75ADF02263F2}"/>
              </a:ext>
            </a:extLst>
          </p:cNvPr>
          <p:cNvGraphicFramePr>
            <a:graphicFrameLocks/>
          </p:cNvGraphicFramePr>
          <p:nvPr>
            <p:extLst>
              <p:ext uri="{D42A27DB-BD31-4B8C-83A1-F6EECF244321}">
                <p14:modId xmlns:p14="http://schemas.microsoft.com/office/powerpoint/2010/main" val="882848107"/>
              </p:ext>
            </p:extLst>
          </p:nvPr>
        </p:nvGraphicFramePr>
        <p:xfrm>
          <a:off x="251520" y="4581128"/>
          <a:ext cx="8236261" cy="1637271"/>
        </p:xfrm>
        <a:graphic>
          <a:graphicData uri="http://schemas.openxmlformats.org/drawingml/2006/chart">
            <c:chart xmlns:c="http://schemas.openxmlformats.org/drawingml/2006/chart" xmlns:r="http://schemas.openxmlformats.org/officeDocument/2006/relationships" r:id="rId4"/>
          </a:graphicData>
        </a:graphic>
      </p:graphicFrame>
      <p:sp>
        <p:nvSpPr>
          <p:cNvPr id="6" name="Flecha: hacia la izquierda 5">
            <a:extLst>
              <a:ext uri="{FF2B5EF4-FFF2-40B4-BE49-F238E27FC236}">
                <a16:creationId xmlns:a16="http://schemas.microsoft.com/office/drawing/2014/main" id="{F4603F4E-5B79-474E-A865-F3B5AE2A670F}"/>
              </a:ext>
            </a:extLst>
          </p:cNvPr>
          <p:cNvSpPr/>
          <p:nvPr/>
        </p:nvSpPr>
        <p:spPr>
          <a:xfrm>
            <a:off x="6175022" y="1929460"/>
            <a:ext cx="790222" cy="225778"/>
          </a:xfrm>
          <a:prstGeom prst="left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Flecha: hacia abajo 6">
            <a:extLst>
              <a:ext uri="{FF2B5EF4-FFF2-40B4-BE49-F238E27FC236}">
                <a16:creationId xmlns:a16="http://schemas.microsoft.com/office/drawing/2014/main" id="{E10F9341-20EB-48AA-BB22-CE9F205E501B}"/>
              </a:ext>
            </a:extLst>
          </p:cNvPr>
          <p:cNvSpPr/>
          <p:nvPr/>
        </p:nvSpPr>
        <p:spPr>
          <a:xfrm>
            <a:off x="5926667" y="3057845"/>
            <a:ext cx="248355" cy="430382"/>
          </a:xfrm>
          <a:prstGeom prst="downArrow">
            <a:avLst/>
          </a:prstGeom>
          <a:solidFill>
            <a:srgbClr val="FFC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Flecha: curvada hacia abajo 7">
            <a:extLst>
              <a:ext uri="{FF2B5EF4-FFF2-40B4-BE49-F238E27FC236}">
                <a16:creationId xmlns:a16="http://schemas.microsoft.com/office/drawing/2014/main" id="{5A472FF5-0C34-40AC-9D92-F8FA7BB6DEFE}"/>
              </a:ext>
            </a:extLst>
          </p:cNvPr>
          <p:cNvSpPr/>
          <p:nvPr/>
        </p:nvSpPr>
        <p:spPr>
          <a:xfrm>
            <a:off x="5734755" y="5013176"/>
            <a:ext cx="293511" cy="269909"/>
          </a:xfrm>
          <a:prstGeom prst="curvedDownArrow">
            <a:avLst/>
          </a:prstGeom>
          <a:solidFill>
            <a:srgbClr val="0097A7"/>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9" name="Google Shape;59;p14">
            <a:extLst>
              <a:ext uri="{FF2B5EF4-FFF2-40B4-BE49-F238E27FC236}">
                <a16:creationId xmlns:a16="http://schemas.microsoft.com/office/drawing/2014/main" id="{6D498EE2-A3B4-4D80-B20C-D2585B670D70}"/>
              </a:ext>
            </a:extLst>
          </p:cNvPr>
          <p:cNvSpPr txBox="1"/>
          <p:nvPr/>
        </p:nvSpPr>
        <p:spPr>
          <a:xfrm>
            <a:off x="421962" y="287083"/>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Case study 6</a:t>
            </a:r>
            <a:endParaRPr sz="3200" b="1" kern="0" cap="small" dirty="0">
              <a:solidFill>
                <a:srgbClr val="002060"/>
              </a:solidFill>
              <a:latin typeface="Arial"/>
              <a:ea typeface="Montserrat"/>
              <a:cs typeface="Montserrat"/>
              <a:sym typeface="Montserrat"/>
            </a:endParaRPr>
          </a:p>
        </p:txBody>
      </p:sp>
      <p:pic>
        <p:nvPicPr>
          <p:cNvPr id="11" name="Picture 2">
            <a:extLst>
              <a:ext uri="{FF2B5EF4-FFF2-40B4-BE49-F238E27FC236}">
                <a16:creationId xmlns:a16="http://schemas.microsoft.com/office/drawing/2014/main" id="{264A5407-00E7-46A7-98BC-50EB091A9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8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774F6-57B7-4D5B-8B14-0C9DED43816F}"/>
              </a:ext>
            </a:extLst>
          </p:cNvPr>
          <p:cNvSpPr>
            <a:spLocks noGrp="1"/>
          </p:cNvSpPr>
          <p:nvPr>
            <p:ph type="title"/>
          </p:nvPr>
        </p:nvSpPr>
        <p:spPr/>
        <p:txBody>
          <a:bodyPr/>
          <a:lstStyle/>
          <a:p>
            <a:r>
              <a:rPr lang="es-ES" dirty="0"/>
              <a:t>   </a:t>
            </a:r>
            <a:endParaRPr lang="en-GB" dirty="0"/>
          </a:p>
        </p:txBody>
      </p:sp>
      <p:sp>
        <p:nvSpPr>
          <p:cNvPr id="3" name="Google Shape;59;p14">
            <a:extLst>
              <a:ext uri="{FF2B5EF4-FFF2-40B4-BE49-F238E27FC236}">
                <a16:creationId xmlns:a16="http://schemas.microsoft.com/office/drawing/2014/main" id="{7D7EE35C-5B46-4561-809E-A9F907AF4810}"/>
              </a:ext>
            </a:extLst>
          </p:cNvPr>
          <p:cNvSpPr txBox="1"/>
          <p:nvPr/>
        </p:nvSpPr>
        <p:spPr>
          <a:xfrm>
            <a:off x="556238" y="310225"/>
            <a:ext cx="7233095"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s-ES" sz="3200" kern="0" cap="small" dirty="0">
                <a:solidFill>
                  <a:srgbClr val="002060"/>
                </a:solidFill>
                <a:latin typeface="Arial"/>
                <a:ea typeface="Montserrat"/>
                <a:cs typeface="Montserrat"/>
                <a:sym typeface="Montserrat"/>
              </a:rPr>
              <a:t>Conclusions</a:t>
            </a:r>
            <a:endParaRPr sz="3200" b="1" kern="0" cap="small" dirty="0">
              <a:solidFill>
                <a:srgbClr val="002060"/>
              </a:solidFill>
              <a:latin typeface="Arial"/>
              <a:ea typeface="Montserrat"/>
              <a:cs typeface="Montserrat"/>
              <a:sym typeface="Montserrat"/>
            </a:endParaRPr>
          </a:p>
        </p:txBody>
      </p:sp>
      <p:graphicFrame>
        <p:nvGraphicFramePr>
          <p:cNvPr id="4" name="Diagrama 3">
            <a:extLst>
              <a:ext uri="{FF2B5EF4-FFF2-40B4-BE49-F238E27FC236}">
                <a16:creationId xmlns:a16="http://schemas.microsoft.com/office/drawing/2014/main" id="{AFBE6444-9067-4DD9-A7F0-05CA80E166D2}"/>
              </a:ext>
            </a:extLst>
          </p:cNvPr>
          <p:cNvGraphicFramePr/>
          <p:nvPr>
            <p:extLst>
              <p:ext uri="{D42A27DB-BD31-4B8C-83A1-F6EECF244321}">
                <p14:modId xmlns:p14="http://schemas.microsoft.com/office/powerpoint/2010/main" val="598416148"/>
              </p:ext>
            </p:extLst>
          </p:nvPr>
        </p:nvGraphicFramePr>
        <p:xfrm>
          <a:off x="112889" y="1081691"/>
          <a:ext cx="9031111" cy="508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a:extLst>
              <a:ext uri="{FF2B5EF4-FFF2-40B4-BE49-F238E27FC236}">
                <a16:creationId xmlns:a16="http://schemas.microsoft.com/office/drawing/2014/main" id="{A29F5118-33B4-43F9-9A42-F6E25F4B7B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3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79AD9-1C9D-4A22-A8A7-A4B983BD7F7C}"/>
              </a:ext>
            </a:extLst>
          </p:cNvPr>
          <p:cNvSpPr>
            <a:spLocks noGrp="1"/>
          </p:cNvSpPr>
          <p:nvPr>
            <p:ph type="title"/>
          </p:nvPr>
        </p:nvSpPr>
        <p:spPr/>
        <p:txBody>
          <a:bodyPr/>
          <a:lstStyle/>
          <a:p>
            <a:r>
              <a:rPr lang="es-ES" dirty="0"/>
              <a:t>   </a:t>
            </a:r>
            <a:endParaRPr lang="en-GB" dirty="0"/>
          </a:p>
        </p:txBody>
      </p:sp>
      <p:sp>
        <p:nvSpPr>
          <p:cNvPr id="3" name="Rectángulo 2">
            <a:extLst>
              <a:ext uri="{FF2B5EF4-FFF2-40B4-BE49-F238E27FC236}">
                <a16:creationId xmlns:a16="http://schemas.microsoft.com/office/drawing/2014/main" id="{509F3B98-3CC8-475F-B9A5-EE755B1F98DC}"/>
              </a:ext>
            </a:extLst>
          </p:cNvPr>
          <p:cNvSpPr/>
          <p:nvPr/>
        </p:nvSpPr>
        <p:spPr>
          <a:xfrm>
            <a:off x="654756" y="1135408"/>
            <a:ext cx="7394222" cy="4419993"/>
          </a:xfrm>
          <a:prstGeom prst="rect">
            <a:avLst/>
          </a:prstGeom>
        </p:spPr>
        <p:txBody>
          <a:bodyPr wrap="square">
            <a:spAutoFit/>
          </a:bodyPr>
          <a:lstStyle/>
          <a:p>
            <a:pPr marL="457200" indent="-457200" algn="just">
              <a:lnSpc>
                <a:spcPct val="120000"/>
              </a:lnSpc>
              <a:spcAft>
                <a:spcPts val="800"/>
              </a:spcAft>
              <a:defRPr/>
            </a:pPr>
            <a:r>
              <a:rPr lang="es-ES" sz="1400" i="1" dirty="0">
                <a:latin typeface="+mn-lt"/>
                <a:ea typeface="Times New Roman"/>
              </a:rPr>
              <a:t>Custodio, E., &amp; Llamas, M. R. (1996). </a:t>
            </a:r>
            <a:r>
              <a:rPr lang="es-ES" sz="1400" i="1" dirty="0" err="1">
                <a:latin typeface="+mn-lt"/>
                <a:ea typeface="Times New Roman"/>
              </a:rPr>
              <a:t>Hidología</a:t>
            </a:r>
            <a:r>
              <a:rPr lang="es-ES" sz="1400" i="1" dirty="0">
                <a:latin typeface="+mn-lt"/>
                <a:ea typeface="Times New Roman"/>
              </a:rPr>
              <a:t> Subterránea. Ediciones Omega.</a:t>
            </a:r>
          </a:p>
          <a:p>
            <a:pPr marL="457200" indent="-457200" algn="just">
              <a:lnSpc>
                <a:spcPct val="120000"/>
              </a:lnSpc>
              <a:spcAft>
                <a:spcPts val="800"/>
              </a:spcAft>
              <a:defRPr/>
            </a:pPr>
            <a:r>
              <a:rPr lang="es-ES" sz="1400" i="1" dirty="0" err="1">
                <a:latin typeface="+mn-lt"/>
                <a:ea typeface="Times New Roman"/>
              </a:rPr>
              <a:t>Fetter</a:t>
            </a:r>
            <a:r>
              <a:rPr lang="es-ES" sz="1400" i="1" dirty="0">
                <a:latin typeface="+mn-lt"/>
                <a:ea typeface="Times New Roman"/>
              </a:rPr>
              <a:t>, C. W. (2001). </a:t>
            </a:r>
            <a:r>
              <a:rPr lang="es-ES" sz="1400" i="1" dirty="0" err="1">
                <a:latin typeface="+mn-lt"/>
                <a:ea typeface="Times New Roman"/>
              </a:rPr>
              <a:t>Applied</a:t>
            </a:r>
            <a:r>
              <a:rPr lang="es-ES" sz="1400" i="1" dirty="0">
                <a:latin typeface="+mn-lt"/>
                <a:ea typeface="Times New Roman"/>
              </a:rPr>
              <a:t> </a:t>
            </a:r>
            <a:r>
              <a:rPr lang="es-ES" sz="1400" i="1" dirty="0" err="1">
                <a:latin typeface="+mn-lt"/>
                <a:ea typeface="Times New Roman"/>
              </a:rPr>
              <a:t>Hydrogeology</a:t>
            </a:r>
            <a:r>
              <a:rPr lang="es-ES" sz="1400" i="1" dirty="0">
                <a:latin typeface="+mn-lt"/>
                <a:ea typeface="Times New Roman"/>
              </a:rPr>
              <a:t>. Prentice Hall.</a:t>
            </a:r>
          </a:p>
          <a:p>
            <a:pPr marL="457200" indent="-457200" algn="just">
              <a:lnSpc>
                <a:spcPct val="120000"/>
              </a:lnSpc>
              <a:spcAft>
                <a:spcPts val="800"/>
              </a:spcAft>
              <a:defRPr/>
            </a:pPr>
            <a:r>
              <a:rPr lang="es-ES" sz="1400" i="1" dirty="0" err="1">
                <a:latin typeface="+mn-lt"/>
                <a:ea typeface="Times New Roman"/>
              </a:rPr>
              <a:t>Freeze</a:t>
            </a:r>
            <a:r>
              <a:rPr lang="es-ES" sz="1400" i="1" dirty="0">
                <a:latin typeface="+mn-lt"/>
                <a:ea typeface="Times New Roman"/>
              </a:rPr>
              <a:t>, R. A., &amp; Cherry, J. A. (1979). Groundwater. Prentice Hall.</a:t>
            </a:r>
          </a:p>
          <a:p>
            <a:pPr marL="457200" indent="-457200" algn="just">
              <a:lnSpc>
                <a:spcPct val="120000"/>
              </a:lnSpc>
              <a:spcAft>
                <a:spcPts val="800"/>
              </a:spcAft>
              <a:defRPr/>
            </a:pPr>
            <a:r>
              <a:rPr lang="es-ES" sz="1400" i="1" dirty="0" err="1">
                <a:latin typeface="+mn-lt"/>
                <a:ea typeface="Times New Roman"/>
              </a:rPr>
              <a:t>Guymon</a:t>
            </a:r>
            <a:r>
              <a:rPr lang="es-ES" sz="1400" i="1" dirty="0">
                <a:latin typeface="+mn-lt"/>
                <a:ea typeface="Times New Roman"/>
              </a:rPr>
              <a:t>, G. L. (1994). </a:t>
            </a:r>
            <a:r>
              <a:rPr lang="es-ES" sz="1400" i="1" dirty="0" err="1">
                <a:latin typeface="+mn-lt"/>
                <a:ea typeface="Times New Roman"/>
              </a:rPr>
              <a:t>Unsaturated</a:t>
            </a:r>
            <a:r>
              <a:rPr lang="es-ES" sz="1400" i="1" dirty="0">
                <a:latin typeface="+mn-lt"/>
                <a:ea typeface="Times New Roman"/>
              </a:rPr>
              <a:t> </a:t>
            </a:r>
            <a:r>
              <a:rPr lang="es-ES" sz="1400" i="1" dirty="0" err="1">
                <a:latin typeface="+mn-lt"/>
                <a:ea typeface="Times New Roman"/>
              </a:rPr>
              <a:t>zone</a:t>
            </a:r>
            <a:r>
              <a:rPr lang="es-ES" sz="1400" i="1" dirty="0">
                <a:latin typeface="+mn-lt"/>
                <a:ea typeface="Times New Roman"/>
              </a:rPr>
              <a:t> </a:t>
            </a:r>
            <a:r>
              <a:rPr lang="es-ES" sz="1400" i="1" dirty="0" err="1">
                <a:latin typeface="+mn-lt"/>
                <a:ea typeface="Times New Roman"/>
              </a:rPr>
              <a:t>Hydrology</a:t>
            </a:r>
            <a:r>
              <a:rPr lang="es-ES" sz="1400" i="1" dirty="0">
                <a:latin typeface="+mn-lt"/>
                <a:ea typeface="Times New Roman"/>
              </a:rPr>
              <a:t>. Prentice Hall.</a:t>
            </a:r>
          </a:p>
          <a:p>
            <a:pPr marL="457200" indent="-457200" algn="just">
              <a:lnSpc>
                <a:spcPct val="120000"/>
              </a:lnSpc>
              <a:spcAft>
                <a:spcPts val="800"/>
              </a:spcAft>
              <a:defRPr/>
            </a:pPr>
            <a:r>
              <a:rPr lang="es-ES" sz="1400" i="1" dirty="0" err="1">
                <a:latin typeface="+mn-lt"/>
                <a:ea typeface="Times New Roman"/>
              </a:rPr>
              <a:t>Pepper</a:t>
            </a:r>
            <a:r>
              <a:rPr lang="es-ES" sz="1400" i="1" dirty="0">
                <a:latin typeface="+mn-lt"/>
                <a:ea typeface="Times New Roman"/>
              </a:rPr>
              <a:t>, I. L., Gerba, C. P., &amp; Brusseau, M. L. (2006). Environmental and </a:t>
            </a:r>
            <a:r>
              <a:rPr lang="es-ES" sz="1400" i="1" dirty="0" err="1">
                <a:latin typeface="+mn-lt"/>
                <a:ea typeface="Times New Roman"/>
              </a:rPr>
              <a:t>Pollution</a:t>
            </a:r>
            <a:r>
              <a:rPr lang="es-ES" sz="1400" i="1" dirty="0">
                <a:latin typeface="+mn-lt"/>
                <a:ea typeface="Times New Roman"/>
              </a:rPr>
              <a:t> </a:t>
            </a:r>
            <a:r>
              <a:rPr lang="es-ES" sz="1400" i="1" dirty="0" err="1">
                <a:latin typeface="+mn-lt"/>
                <a:ea typeface="Times New Roman"/>
              </a:rPr>
              <a:t>Science</a:t>
            </a:r>
            <a:r>
              <a:rPr lang="es-ES" sz="1400" i="1" dirty="0">
                <a:latin typeface="+mn-lt"/>
                <a:ea typeface="Times New Roman"/>
              </a:rPr>
              <a:t>. </a:t>
            </a:r>
            <a:r>
              <a:rPr lang="es-ES" sz="1400" i="1" dirty="0" err="1">
                <a:latin typeface="+mn-lt"/>
                <a:ea typeface="Times New Roman"/>
              </a:rPr>
              <a:t>Academic</a:t>
            </a:r>
            <a:r>
              <a:rPr lang="es-ES" sz="1400" i="1" dirty="0">
                <a:latin typeface="+mn-lt"/>
                <a:ea typeface="Times New Roman"/>
              </a:rPr>
              <a:t> </a:t>
            </a:r>
            <a:r>
              <a:rPr lang="es-ES" sz="1400" i="1" dirty="0" err="1">
                <a:latin typeface="+mn-lt"/>
                <a:ea typeface="Times New Roman"/>
              </a:rPr>
              <a:t>Press</a:t>
            </a:r>
            <a:r>
              <a:rPr lang="es-ES" sz="1400" i="1" dirty="0">
                <a:latin typeface="+mn-lt"/>
                <a:ea typeface="Times New Roman"/>
              </a:rPr>
              <a:t>.</a:t>
            </a:r>
          </a:p>
          <a:p>
            <a:pPr marL="457200" indent="-457200" algn="just">
              <a:lnSpc>
                <a:spcPct val="120000"/>
              </a:lnSpc>
              <a:spcAft>
                <a:spcPts val="800"/>
              </a:spcAft>
              <a:defRPr/>
            </a:pPr>
            <a:r>
              <a:rPr lang="en-US" sz="1400" i="1" dirty="0">
                <a:latin typeface="+mn-lt"/>
                <a:ea typeface="Times New Roman"/>
              </a:rPr>
              <a:t>The British Crop Protection Council. (1997). The Pesticide Manual (</a:t>
            </a:r>
            <a:r>
              <a:rPr lang="en-US" sz="1400" i="1" dirty="0" err="1">
                <a:latin typeface="+mn-lt"/>
                <a:ea typeface="Times New Roman"/>
              </a:rPr>
              <a:t>Undécima</a:t>
            </a:r>
            <a:r>
              <a:rPr lang="en-US" sz="1400" i="1" dirty="0">
                <a:latin typeface="+mn-lt"/>
                <a:ea typeface="Times New Roman"/>
              </a:rPr>
              <a:t> ed.). (C. Tomlin, Ed.) The British Crop Protection Council.</a:t>
            </a:r>
            <a:endParaRPr lang="es-ES" sz="1400" i="1" dirty="0">
              <a:latin typeface="+mn-lt"/>
              <a:ea typeface="Times New Roman"/>
            </a:endParaRPr>
          </a:p>
          <a:p>
            <a:pPr marL="457200" indent="-457200" algn="just">
              <a:lnSpc>
                <a:spcPct val="120000"/>
              </a:lnSpc>
              <a:spcAft>
                <a:spcPts val="800"/>
              </a:spcAft>
              <a:defRPr/>
            </a:pPr>
            <a:r>
              <a:rPr lang="es-ES" sz="1400" i="1" dirty="0" err="1">
                <a:latin typeface="+mn-lt"/>
                <a:ea typeface="Times New Roman"/>
              </a:rPr>
              <a:t>Tindall</a:t>
            </a:r>
            <a:r>
              <a:rPr lang="es-ES" sz="1400" i="1" dirty="0">
                <a:latin typeface="+mn-lt"/>
                <a:ea typeface="Times New Roman"/>
              </a:rPr>
              <a:t>, J. A., &amp; </a:t>
            </a:r>
            <a:r>
              <a:rPr lang="es-ES" sz="1400" i="1" dirty="0" err="1">
                <a:latin typeface="+mn-lt"/>
                <a:ea typeface="Times New Roman"/>
              </a:rPr>
              <a:t>Kunkel</a:t>
            </a:r>
            <a:r>
              <a:rPr lang="es-ES" sz="1400" i="1" dirty="0">
                <a:latin typeface="+mn-lt"/>
                <a:ea typeface="Times New Roman"/>
              </a:rPr>
              <a:t>, J. R. (1999). </a:t>
            </a:r>
            <a:r>
              <a:rPr lang="es-ES" sz="1400" i="1" dirty="0" err="1">
                <a:latin typeface="+mn-lt"/>
                <a:ea typeface="Times New Roman"/>
              </a:rPr>
              <a:t>Unsaturated</a:t>
            </a:r>
            <a:r>
              <a:rPr lang="es-ES" sz="1400" i="1" dirty="0">
                <a:latin typeface="+mn-lt"/>
                <a:ea typeface="Times New Roman"/>
              </a:rPr>
              <a:t> Zone </a:t>
            </a:r>
            <a:r>
              <a:rPr lang="es-ES" sz="1400" i="1" dirty="0" err="1">
                <a:latin typeface="+mn-lt"/>
                <a:ea typeface="Times New Roman"/>
              </a:rPr>
              <a:t>Hydrology</a:t>
            </a:r>
            <a:r>
              <a:rPr lang="es-ES" sz="1400" i="1" dirty="0">
                <a:latin typeface="+mn-lt"/>
                <a:ea typeface="Times New Roman"/>
              </a:rPr>
              <a:t> for </a:t>
            </a:r>
            <a:r>
              <a:rPr lang="es-ES" sz="1400" i="1" dirty="0" err="1">
                <a:latin typeface="+mn-lt"/>
                <a:ea typeface="Times New Roman"/>
              </a:rPr>
              <a:t>Scientists</a:t>
            </a:r>
            <a:r>
              <a:rPr lang="es-ES" sz="1400" i="1" dirty="0">
                <a:latin typeface="+mn-lt"/>
                <a:ea typeface="Times New Roman"/>
              </a:rPr>
              <a:t> and </a:t>
            </a:r>
            <a:r>
              <a:rPr lang="es-ES" sz="1400" i="1" dirty="0" err="1">
                <a:latin typeface="+mn-lt"/>
                <a:ea typeface="Times New Roman"/>
              </a:rPr>
              <a:t>Engineers</a:t>
            </a:r>
            <a:r>
              <a:rPr lang="es-ES" sz="1400" i="1" dirty="0">
                <a:latin typeface="+mn-lt"/>
                <a:ea typeface="Times New Roman"/>
              </a:rPr>
              <a:t>. Prentice Hall.</a:t>
            </a:r>
          </a:p>
          <a:p>
            <a:pPr marL="457200" indent="-457200" algn="just">
              <a:lnSpc>
                <a:spcPct val="120000"/>
              </a:lnSpc>
              <a:spcAft>
                <a:spcPts val="800"/>
              </a:spcAft>
              <a:defRPr/>
            </a:pPr>
            <a:r>
              <a:rPr lang="es-ES" sz="1400" i="1" dirty="0" err="1">
                <a:latin typeface="+mn-lt"/>
                <a:ea typeface="Times New Roman"/>
              </a:rPr>
              <a:t>Varadhan</a:t>
            </a:r>
            <a:r>
              <a:rPr lang="es-ES" sz="1400" i="1" dirty="0">
                <a:latin typeface="+mn-lt"/>
                <a:ea typeface="Times New Roman"/>
              </a:rPr>
              <a:t>, R., &amp; Johnson, J. A. (1982). PESTAN Pesticide Analytical Model </a:t>
            </a:r>
            <a:r>
              <a:rPr lang="es-ES" sz="1400" i="1" dirty="0" err="1">
                <a:latin typeface="+mn-lt"/>
                <a:ea typeface="Times New Roman"/>
              </a:rPr>
              <a:t>Version</a:t>
            </a:r>
            <a:r>
              <a:rPr lang="es-ES" sz="1400" i="1" dirty="0">
                <a:latin typeface="+mn-lt"/>
                <a:ea typeface="Times New Roman"/>
              </a:rPr>
              <a:t> 4.0. U.S Environmental Protection Agency (EPA).</a:t>
            </a:r>
          </a:p>
          <a:p>
            <a:pPr marL="457200" indent="-457200" algn="just">
              <a:lnSpc>
                <a:spcPct val="120000"/>
              </a:lnSpc>
              <a:spcAft>
                <a:spcPts val="800"/>
              </a:spcAft>
              <a:defRPr/>
            </a:pPr>
            <a:r>
              <a:rPr lang="es-ES" sz="1400" i="1" dirty="0">
                <a:latin typeface="+mn-lt"/>
                <a:ea typeface="Times New Roman"/>
              </a:rPr>
              <a:t>Young, D. F. (2014). PRZM GW </a:t>
            </a:r>
            <a:r>
              <a:rPr lang="es-ES" sz="1400" i="1" dirty="0" err="1">
                <a:latin typeface="+mn-lt"/>
                <a:ea typeface="Times New Roman"/>
              </a:rPr>
              <a:t>User</a:t>
            </a:r>
            <a:r>
              <a:rPr lang="es-ES" sz="1400" i="1" dirty="0">
                <a:latin typeface="+mn-lt"/>
                <a:ea typeface="Times New Roman"/>
              </a:rPr>
              <a:t> Manual. U.S Environmental Protection</a:t>
            </a:r>
            <a:r>
              <a:rPr lang="es-ES" dirty="0">
                <a:ea typeface="Times New Roman"/>
              </a:rPr>
              <a:t>.</a:t>
            </a:r>
          </a:p>
        </p:txBody>
      </p:sp>
      <p:sp>
        <p:nvSpPr>
          <p:cNvPr id="4" name="Google Shape;59;p14">
            <a:extLst>
              <a:ext uri="{FF2B5EF4-FFF2-40B4-BE49-F238E27FC236}">
                <a16:creationId xmlns:a16="http://schemas.microsoft.com/office/drawing/2014/main" id="{795D2E20-8995-4667-830E-F03FA72DF5FD}"/>
              </a:ext>
            </a:extLst>
          </p:cNvPr>
          <p:cNvSpPr txBox="1"/>
          <p:nvPr/>
        </p:nvSpPr>
        <p:spPr>
          <a:xfrm>
            <a:off x="556238" y="310225"/>
            <a:ext cx="5972100" cy="636000"/>
          </a:xfrm>
          <a:prstGeom prst="rect">
            <a:avLst/>
          </a:prstGeom>
          <a:noFill/>
          <a:ln>
            <a:noFill/>
          </a:ln>
        </p:spPr>
        <p:txBody>
          <a:bodyPr spcFirstLastPara="1" wrap="square" lIns="91425" tIns="91425" rIns="91425" bIns="91425" anchor="b" anchorCtr="0">
            <a:noAutofit/>
          </a:bodyPr>
          <a:lstStyle/>
          <a:p>
            <a:pPr lvl="0"/>
            <a:r>
              <a:rPr lang="es-ES" sz="3200" b="1" cap="small" dirty="0" err="1">
                <a:solidFill>
                  <a:srgbClr val="002060"/>
                </a:solidFill>
                <a:latin typeface="+mn-lt"/>
                <a:ea typeface="Montserrat"/>
                <a:cs typeface="Montserrat"/>
                <a:sym typeface="Montserrat"/>
              </a:rPr>
              <a:t>References</a:t>
            </a:r>
            <a:r>
              <a:rPr lang="es-ES" sz="2800" cap="small" dirty="0">
                <a:solidFill>
                  <a:srgbClr val="002060"/>
                </a:solidFill>
                <a:latin typeface="+mj-lt"/>
                <a:ea typeface="Montserrat"/>
                <a:cs typeface="Montserrat"/>
                <a:sym typeface="Montserrat"/>
              </a:rPr>
              <a:t> </a:t>
            </a:r>
            <a:endParaRPr sz="2800" cap="small" dirty="0">
              <a:solidFill>
                <a:srgbClr val="002060"/>
              </a:solidFill>
              <a:latin typeface="+mj-lt"/>
              <a:ea typeface="Montserrat"/>
              <a:cs typeface="Montserrat"/>
              <a:sym typeface="Montserrat"/>
            </a:endParaRPr>
          </a:p>
        </p:txBody>
      </p:sp>
      <p:pic>
        <p:nvPicPr>
          <p:cNvPr id="6" name="Picture 2">
            <a:extLst>
              <a:ext uri="{FF2B5EF4-FFF2-40B4-BE49-F238E27FC236}">
                <a16:creationId xmlns:a16="http://schemas.microsoft.com/office/drawing/2014/main" id="{67FF20F8-A352-437D-A340-0430E5FCD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8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64A269-7955-4F74-99A7-498094B0A7F5}"/>
              </a:ext>
            </a:extLst>
          </p:cNvPr>
          <p:cNvSpPr>
            <a:spLocks noGrp="1"/>
          </p:cNvSpPr>
          <p:nvPr>
            <p:ph type="title"/>
          </p:nvPr>
        </p:nvSpPr>
        <p:spPr/>
        <p:txBody>
          <a:bodyPr/>
          <a:lstStyle/>
          <a:p>
            <a:r>
              <a:rPr lang="es-ES" dirty="0"/>
              <a:t>    </a:t>
            </a:r>
            <a:endParaRPr lang="en-GB" dirty="0"/>
          </a:p>
        </p:txBody>
      </p:sp>
      <p:sp>
        <p:nvSpPr>
          <p:cNvPr id="22" name="Google Shape;59;p14">
            <a:extLst>
              <a:ext uri="{FF2B5EF4-FFF2-40B4-BE49-F238E27FC236}">
                <a16:creationId xmlns:a16="http://schemas.microsoft.com/office/drawing/2014/main" id="{794AF078-D08B-472D-AF87-70D8934DF788}"/>
              </a:ext>
            </a:extLst>
          </p:cNvPr>
          <p:cNvSpPr txBox="1"/>
          <p:nvPr/>
        </p:nvSpPr>
        <p:spPr>
          <a:xfrm>
            <a:off x="556236" y="305376"/>
            <a:ext cx="7285593"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US" sz="3200" b="1" kern="0" cap="small" dirty="0">
                <a:solidFill>
                  <a:srgbClr val="002060"/>
                </a:solidFill>
                <a:latin typeface="Arial"/>
                <a:ea typeface="Montserrat"/>
                <a:cs typeface="Montserrat"/>
                <a:sym typeface="Montserrat"/>
              </a:rPr>
              <a:t>Overview</a:t>
            </a:r>
          </a:p>
        </p:txBody>
      </p:sp>
      <p:sp>
        <p:nvSpPr>
          <p:cNvPr id="23" name="Google Shape;60;p14">
            <a:extLst>
              <a:ext uri="{FF2B5EF4-FFF2-40B4-BE49-F238E27FC236}">
                <a16:creationId xmlns:a16="http://schemas.microsoft.com/office/drawing/2014/main" id="{6E1E6D3C-EDFD-495B-B710-C3F73E46B4E7}"/>
              </a:ext>
            </a:extLst>
          </p:cNvPr>
          <p:cNvSpPr txBox="1"/>
          <p:nvPr/>
        </p:nvSpPr>
        <p:spPr>
          <a:xfrm>
            <a:off x="565528" y="1375524"/>
            <a:ext cx="5452459" cy="4782395"/>
          </a:xfrm>
          <a:prstGeom prst="rect">
            <a:avLst/>
          </a:prstGeom>
          <a:noFill/>
          <a:ln>
            <a:noFill/>
          </a:ln>
        </p:spPr>
        <p:txBody>
          <a:bodyPr spcFirstLastPara="1" wrap="square" lIns="91425" tIns="91425" rIns="91425" bIns="91425" anchor="t" anchorCtr="0">
            <a:noAutofit/>
          </a:bodyPr>
          <a:lstStyle/>
          <a:p>
            <a:pPr marL="285750" indent="-285750" eaLnBrk="1" fontAlgn="auto" hangingPunct="1">
              <a:spcBef>
                <a:spcPts val="0"/>
              </a:spcBef>
              <a:spcAft>
                <a:spcPts val="0"/>
              </a:spcAft>
              <a:buClr>
                <a:srgbClr val="002060"/>
              </a:buClr>
              <a:buFont typeface="Wingdings" panose="05000000000000000000" pitchFamily="2" charset="2"/>
              <a:buChar char="§"/>
            </a:pPr>
            <a:r>
              <a:rPr lang="es-ES" sz="1800" b="1" kern="0" dirty="0">
                <a:solidFill>
                  <a:srgbClr val="000000"/>
                </a:solidFill>
                <a:latin typeface="Arial"/>
                <a:cs typeface="Arial"/>
                <a:sym typeface="Arial"/>
              </a:rPr>
              <a:t>B</a:t>
            </a:r>
            <a:r>
              <a:rPr lang="en-GB" sz="1800" b="1" kern="0" dirty="0">
                <a:solidFill>
                  <a:srgbClr val="000000"/>
                </a:solidFill>
                <a:latin typeface="Arial"/>
                <a:cs typeface="Arial"/>
                <a:sym typeface="Arial"/>
              </a:rPr>
              <a:t>ackground</a:t>
            </a:r>
          </a:p>
          <a:p>
            <a:pPr marL="285750" indent="-285750" eaLnBrk="1" fontAlgn="auto" hangingPunct="1">
              <a:spcBef>
                <a:spcPts val="0"/>
              </a:spcBef>
              <a:spcAft>
                <a:spcPts val="0"/>
              </a:spcAft>
              <a:buClr>
                <a:srgbClr val="002060"/>
              </a:buClr>
              <a:buFont typeface="Wingdings" panose="05000000000000000000" pitchFamily="2" charset="2"/>
              <a:buChar char="§"/>
            </a:pPr>
            <a:endParaRPr lang="es-ES" sz="1800" kern="0" dirty="0">
              <a:solidFill>
                <a:srgbClr val="000000"/>
              </a:solidFill>
              <a:latin typeface="Arial"/>
              <a:ea typeface="Droid Sans"/>
              <a:cs typeface="Droid Sans"/>
              <a:sym typeface="Droid Sans"/>
            </a:endParaRPr>
          </a:p>
          <a:p>
            <a:pPr marL="285750" indent="-285750" eaLnBrk="1" fontAlgn="auto" hangingPunct="1">
              <a:spcBef>
                <a:spcPts val="0"/>
              </a:spcBef>
              <a:spcAft>
                <a:spcPts val="0"/>
              </a:spcAft>
              <a:buClr>
                <a:srgbClr val="002060"/>
              </a:buClr>
              <a:buFont typeface="Wingdings" panose="05000000000000000000" pitchFamily="2" charset="2"/>
              <a:buChar char="§"/>
            </a:pPr>
            <a:r>
              <a:rPr lang="es-ES" sz="1800" kern="0" dirty="0">
                <a:solidFill>
                  <a:srgbClr val="000000"/>
                </a:solidFill>
                <a:latin typeface="Arial"/>
                <a:ea typeface="Droid Sans"/>
                <a:cs typeface="Droid Sans"/>
                <a:sym typeface="Droid Sans"/>
              </a:rPr>
              <a:t>P</a:t>
            </a:r>
            <a:r>
              <a:rPr lang="en-GB" sz="1800" kern="0" dirty="0">
                <a:solidFill>
                  <a:srgbClr val="000000"/>
                </a:solidFill>
                <a:latin typeface="Arial"/>
                <a:ea typeface="Droid Sans"/>
                <a:cs typeface="Droid Sans"/>
                <a:sym typeface="Droid Sans"/>
              </a:rPr>
              <a:t>WC (GW) Conceptual model</a:t>
            </a:r>
          </a:p>
          <a:p>
            <a:pPr marL="285750" indent="-285750" eaLnBrk="1" fontAlgn="auto" hangingPunct="1">
              <a:spcBef>
                <a:spcPts val="0"/>
              </a:spcBef>
              <a:spcAft>
                <a:spcPts val="0"/>
              </a:spcAft>
              <a:buClr>
                <a:srgbClr val="002060"/>
              </a:buClr>
              <a:buFont typeface="Wingdings" panose="05000000000000000000" pitchFamily="2" charset="2"/>
              <a:buChar char="§"/>
            </a:pPr>
            <a:endParaRPr lang="es-ES" sz="1800" kern="0" dirty="0">
              <a:solidFill>
                <a:srgbClr val="000000"/>
              </a:solidFill>
              <a:latin typeface="Arial"/>
              <a:ea typeface="Droid Sans"/>
              <a:cs typeface="Droid Sans"/>
              <a:sym typeface="Droid Sans"/>
            </a:endParaRPr>
          </a:p>
          <a:p>
            <a:pPr marL="285750" indent="-285750" eaLnBrk="1" fontAlgn="auto" hangingPunct="1">
              <a:spcBef>
                <a:spcPts val="0"/>
              </a:spcBef>
              <a:spcAft>
                <a:spcPts val="0"/>
              </a:spcAft>
              <a:buClr>
                <a:srgbClr val="002060"/>
              </a:buClr>
              <a:buFont typeface="Wingdings" panose="05000000000000000000" pitchFamily="2" charset="2"/>
              <a:buChar char="§"/>
            </a:pPr>
            <a:r>
              <a:rPr lang="en-GB" sz="1800" kern="0" dirty="0">
                <a:solidFill>
                  <a:srgbClr val="000000"/>
                </a:solidFill>
                <a:latin typeface="Arial"/>
                <a:ea typeface="Droid Sans"/>
                <a:cs typeface="Droid Sans"/>
                <a:sym typeface="Droid Sans"/>
              </a:rPr>
              <a:t>Sensitivity of the interaction of parameters and PWC (GW) model assumptions</a:t>
            </a:r>
          </a:p>
          <a:p>
            <a:pPr marL="285750" indent="-285750" eaLnBrk="1" fontAlgn="auto" hangingPunct="1">
              <a:spcBef>
                <a:spcPts val="0"/>
              </a:spcBef>
              <a:spcAft>
                <a:spcPts val="0"/>
              </a:spcAft>
              <a:buClr>
                <a:srgbClr val="002060"/>
              </a:buClr>
              <a:buFont typeface="Wingdings" panose="05000000000000000000" pitchFamily="2" charset="2"/>
              <a:buChar char="§"/>
            </a:pPr>
            <a:endParaRPr lang="en-GB" sz="1800" kern="0" dirty="0">
              <a:solidFill>
                <a:srgbClr val="000000"/>
              </a:solidFill>
              <a:latin typeface="Arial"/>
              <a:cs typeface="Arial"/>
              <a:sym typeface="Droid Sans"/>
            </a:endParaRPr>
          </a:p>
          <a:p>
            <a:pPr marL="0" lvl="5">
              <a:buClr>
                <a:srgbClr val="002060"/>
              </a:buClr>
              <a:buFont typeface="Arial"/>
              <a:buNone/>
            </a:pPr>
            <a:r>
              <a:rPr lang="es-ES" sz="1800" kern="0" dirty="0">
                <a:solidFill>
                  <a:srgbClr val="000000"/>
                </a:solidFill>
                <a:latin typeface="Arial"/>
                <a:cs typeface="Arial"/>
                <a:sym typeface="Droid Sans"/>
              </a:rPr>
              <a:t>	S</a:t>
            </a:r>
            <a:r>
              <a:rPr lang="en-GB" sz="1800" kern="0" dirty="0">
                <a:solidFill>
                  <a:srgbClr val="000000"/>
                </a:solidFill>
                <a:latin typeface="Arial"/>
                <a:cs typeface="Arial"/>
                <a:sym typeface="Droid Sans"/>
              </a:rPr>
              <a:t>ingle dose application </a:t>
            </a:r>
          </a:p>
          <a:p>
            <a:pPr marL="0" lvl="5">
              <a:buClr>
                <a:srgbClr val="002060"/>
              </a:buClr>
              <a:buFont typeface="Arial"/>
              <a:buNone/>
            </a:pPr>
            <a:r>
              <a:rPr lang="en-GB" sz="1800" kern="0" dirty="0">
                <a:solidFill>
                  <a:srgbClr val="000000"/>
                </a:solidFill>
                <a:latin typeface="Arial"/>
                <a:cs typeface="Arial"/>
                <a:sym typeface="Arial"/>
              </a:rPr>
              <a:t>	Annual application</a:t>
            </a:r>
            <a:endParaRPr lang="es-ES" sz="1800" kern="0" dirty="0">
              <a:solidFill>
                <a:srgbClr val="000000"/>
              </a:solidFill>
              <a:latin typeface="Arial"/>
              <a:cs typeface="Arial"/>
              <a:sym typeface="Droid Sans"/>
            </a:endParaRPr>
          </a:p>
          <a:p>
            <a:pPr marL="0" lvl="4" eaLnBrk="1" fontAlgn="auto" hangingPunct="1">
              <a:spcBef>
                <a:spcPts val="0"/>
              </a:spcBef>
              <a:spcAft>
                <a:spcPts val="0"/>
              </a:spcAft>
              <a:buClr>
                <a:srgbClr val="002060"/>
              </a:buClr>
              <a:buFont typeface="Arial"/>
              <a:buNone/>
            </a:pPr>
            <a:r>
              <a:rPr lang="es-ES" sz="1800" kern="0" dirty="0">
                <a:solidFill>
                  <a:srgbClr val="000000"/>
                </a:solidFill>
                <a:latin typeface="Arial"/>
                <a:cs typeface="Arial"/>
                <a:sym typeface="Droid Sans"/>
              </a:rPr>
              <a:t>	</a:t>
            </a:r>
            <a:r>
              <a:rPr lang="en-US" sz="1800" kern="0" dirty="0">
                <a:solidFill>
                  <a:srgbClr val="000000"/>
                </a:solidFill>
                <a:latin typeface="Arial"/>
                <a:cs typeface="Arial"/>
                <a:sym typeface="Droid Sans"/>
              </a:rPr>
              <a:t>Layer thickness (dispersion)</a:t>
            </a:r>
          </a:p>
          <a:p>
            <a:pPr marL="0" lvl="4" eaLnBrk="1" fontAlgn="auto" hangingPunct="1">
              <a:spcBef>
                <a:spcPts val="0"/>
              </a:spcBef>
              <a:spcAft>
                <a:spcPts val="0"/>
              </a:spcAft>
              <a:buClr>
                <a:srgbClr val="002060"/>
              </a:buClr>
              <a:buFont typeface="Arial"/>
              <a:buNone/>
            </a:pPr>
            <a:r>
              <a:rPr lang="en-GB" sz="1800" kern="0" dirty="0">
                <a:solidFill>
                  <a:srgbClr val="000000"/>
                </a:solidFill>
                <a:latin typeface="Arial"/>
                <a:cs typeface="Arial"/>
                <a:sym typeface="Arial"/>
              </a:rPr>
              <a:t>	Simulation for the types of soil</a:t>
            </a:r>
          </a:p>
          <a:p>
            <a:pPr marL="0" lvl="4" eaLnBrk="1" fontAlgn="auto" hangingPunct="1">
              <a:spcBef>
                <a:spcPts val="0"/>
              </a:spcBef>
              <a:spcAft>
                <a:spcPts val="0"/>
              </a:spcAft>
              <a:buClr>
                <a:srgbClr val="002060"/>
              </a:buClr>
              <a:buFont typeface="Arial"/>
              <a:buNone/>
            </a:pPr>
            <a:r>
              <a:rPr lang="es-ES" sz="1800" kern="0" dirty="0">
                <a:solidFill>
                  <a:srgbClr val="000000"/>
                </a:solidFill>
                <a:latin typeface="Arial"/>
                <a:cs typeface="Arial"/>
                <a:sym typeface="Droid Sans"/>
              </a:rPr>
              <a:t>	</a:t>
            </a:r>
            <a:r>
              <a:rPr lang="en-GB" sz="1800" kern="0" dirty="0">
                <a:solidFill>
                  <a:srgbClr val="000000"/>
                </a:solidFill>
                <a:latin typeface="Arial"/>
                <a:cs typeface="Arial"/>
                <a:sym typeface="Droid Sans"/>
              </a:rPr>
              <a:t>Application timing (rainfall timing)</a:t>
            </a:r>
          </a:p>
          <a:p>
            <a:pPr marL="0" lvl="4" eaLnBrk="1" fontAlgn="auto" hangingPunct="1">
              <a:spcBef>
                <a:spcPts val="0"/>
              </a:spcBef>
              <a:spcAft>
                <a:spcPts val="0"/>
              </a:spcAft>
              <a:buClr>
                <a:srgbClr val="002060"/>
              </a:buClr>
              <a:buFont typeface="Arial"/>
              <a:buNone/>
            </a:pPr>
            <a:endParaRPr lang="en-GB" sz="1800" kern="0" dirty="0">
              <a:solidFill>
                <a:srgbClr val="000000"/>
              </a:solidFill>
              <a:latin typeface="Arial"/>
              <a:cs typeface="Arial"/>
              <a:sym typeface="Droid Sans"/>
            </a:endParaRPr>
          </a:p>
          <a:p>
            <a:pPr marL="285750" lvl="4" indent="-285750" eaLnBrk="1" fontAlgn="auto" hangingPunct="1">
              <a:spcBef>
                <a:spcPts val="0"/>
              </a:spcBef>
              <a:spcAft>
                <a:spcPts val="0"/>
              </a:spcAft>
              <a:buClr>
                <a:srgbClr val="002060"/>
              </a:buClr>
              <a:buFont typeface="Wingdings" panose="05000000000000000000" pitchFamily="2" charset="2"/>
              <a:buChar char="§"/>
            </a:pPr>
            <a:r>
              <a:rPr lang="es-ES" sz="1800" kern="0" dirty="0">
                <a:solidFill>
                  <a:srgbClr val="000000"/>
                </a:solidFill>
                <a:latin typeface="Arial"/>
                <a:cs typeface="Arial"/>
                <a:sym typeface="Droid Sans"/>
              </a:rPr>
              <a:t>C</a:t>
            </a:r>
            <a:r>
              <a:rPr lang="en-GB" sz="1800" kern="0" dirty="0">
                <a:solidFill>
                  <a:srgbClr val="000000"/>
                </a:solidFill>
                <a:latin typeface="Arial"/>
                <a:cs typeface="Arial"/>
                <a:sym typeface="Droid Sans"/>
              </a:rPr>
              <a:t>onclusions</a:t>
            </a:r>
          </a:p>
          <a:p>
            <a:pPr marL="0" lvl="4" eaLnBrk="1" fontAlgn="auto" hangingPunct="1">
              <a:spcBef>
                <a:spcPts val="0"/>
              </a:spcBef>
              <a:spcAft>
                <a:spcPts val="0"/>
              </a:spcAft>
              <a:buClr>
                <a:srgbClr val="002060"/>
              </a:buClr>
              <a:buFont typeface="Arial"/>
              <a:buNone/>
            </a:pPr>
            <a:endParaRPr lang="en-GB" sz="1800" kern="0" dirty="0">
              <a:solidFill>
                <a:srgbClr val="000000"/>
              </a:solidFill>
              <a:latin typeface="Arial"/>
              <a:cs typeface="Arial"/>
              <a:sym typeface="Droid Sans"/>
            </a:endParaRPr>
          </a:p>
          <a:p>
            <a:pPr marL="0" lvl="4" eaLnBrk="1" fontAlgn="auto" hangingPunct="1">
              <a:spcBef>
                <a:spcPts val="0"/>
              </a:spcBef>
              <a:spcAft>
                <a:spcPts val="0"/>
              </a:spcAft>
              <a:buClr>
                <a:srgbClr val="002060"/>
              </a:buClr>
              <a:buFont typeface="Arial"/>
              <a:buNone/>
            </a:pPr>
            <a:endParaRPr lang="es-ES" sz="1800" kern="0" dirty="0">
              <a:solidFill>
                <a:srgbClr val="000000"/>
              </a:solidFill>
              <a:latin typeface="Arial"/>
              <a:ea typeface="Droid Sans"/>
              <a:cs typeface="Droid Sans"/>
              <a:sym typeface="Droid Sans"/>
            </a:endParaRPr>
          </a:p>
          <a:p>
            <a:pPr marL="0" lvl="4" eaLnBrk="1" fontAlgn="auto" hangingPunct="1">
              <a:spcBef>
                <a:spcPts val="0"/>
              </a:spcBef>
              <a:spcAft>
                <a:spcPts val="0"/>
              </a:spcAft>
              <a:buClr>
                <a:srgbClr val="002060"/>
              </a:buClr>
              <a:buFont typeface="Arial"/>
              <a:buNone/>
            </a:pPr>
            <a:endParaRPr lang="es-ES" sz="1800" kern="0" dirty="0">
              <a:solidFill>
                <a:srgbClr val="000000"/>
              </a:solidFill>
              <a:latin typeface="Arial"/>
              <a:ea typeface="Droid Sans"/>
              <a:cs typeface="Droid Sans"/>
              <a:sym typeface="Droid Sans"/>
            </a:endParaRPr>
          </a:p>
          <a:p>
            <a:pPr marL="0" lvl="4" eaLnBrk="1" fontAlgn="auto" hangingPunct="1">
              <a:spcBef>
                <a:spcPts val="0"/>
              </a:spcBef>
              <a:spcAft>
                <a:spcPts val="0"/>
              </a:spcAft>
              <a:buClr>
                <a:srgbClr val="002060"/>
              </a:buClr>
              <a:buFont typeface="Arial"/>
              <a:buNone/>
            </a:pPr>
            <a:r>
              <a:rPr lang="es-ES" sz="1800" kern="0" dirty="0">
                <a:solidFill>
                  <a:srgbClr val="000000"/>
                </a:solidFill>
                <a:latin typeface="Arial"/>
                <a:ea typeface="Droid Sans"/>
                <a:cs typeface="Droid Sans"/>
                <a:sym typeface="Droid Sans"/>
              </a:rPr>
              <a:t>	</a:t>
            </a:r>
            <a:endParaRPr lang="en-GB" sz="1800" kern="0" dirty="0">
              <a:solidFill>
                <a:srgbClr val="000000"/>
              </a:solidFill>
              <a:latin typeface="Arial"/>
              <a:ea typeface="Droid Sans"/>
              <a:cs typeface="Droid Sans"/>
              <a:sym typeface="Droid Sans"/>
            </a:endParaRPr>
          </a:p>
          <a:p>
            <a:pPr marL="285750" lvl="4" indent="-285750" eaLnBrk="1" fontAlgn="auto" hangingPunct="1">
              <a:spcBef>
                <a:spcPts val="0"/>
              </a:spcBef>
              <a:spcAft>
                <a:spcPts val="0"/>
              </a:spcAft>
              <a:buClr>
                <a:srgbClr val="002060"/>
              </a:buClr>
              <a:buFont typeface="Arial" panose="020B0604020202020204" pitchFamily="34" charset="0"/>
              <a:buChar char="•"/>
            </a:pPr>
            <a:endParaRPr sz="1800" kern="0" dirty="0">
              <a:solidFill>
                <a:srgbClr val="000000"/>
              </a:solidFill>
              <a:latin typeface="Droid Sans"/>
              <a:ea typeface="Droid Sans"/>
              <a:cs typeface="Droid Sans"/>
              <a:sym typeface="Droid Sans"/>
            </a:endParaRPr>
          </a:p>
        </p:txBody>
      </p:sp>
      <p:pic>
        <p:nvPicPr>
          <p:cNvPr id="29" name="Imagen 28">
            <a:extLst>
              <a:ext uri="{FF2B5EF4-FFF2-40B4-BE49-F238E27FC236}">
                <a16:creationId xmlns:a16="http://schemas.microsoft.com/office/drawing/2014/main" id="{A690E82A-5972-4577-830A-5221827F3B55}"/>
              </a:ext>
            </a:extLst>
          </p:cNvPr>
          <p:cNvPicPr>
            <a:picLocks noChangeAspect="1"/>
          </p:cNvPicPr>
          <p:nvPr/>
        </p:nvPicPr>
        <p:blipFill rotWithShape="1">
          <a:blip r:embed="rId2"/>
          <a:srcRect l="1952" r="4755"/>
          <a:stretch/>
        </p:blipFill>
        <p:spPr>
          <a:xfrm>
            <a:off x="6132350" y="2260670"/>
            <a:ext cx="2811624" cy="1975226"/>
          </a:xfrm>
          <a:prstGeom prst="rect">
            <a:avLst/>
          </a:prstGeom>
        </p:spPr>
      </p:pic>
      <p:sp>
        <p:nvSpPr>
          <p:cNvPr id="30" name="Rectángulo 29">
            <a:extLst>
              <a:ext uri="{FF2B5EF4-FFF2-40B4-BE49-F238E27FC236}">
                <a16:creationId xmlns:a16="http://schemas.microsoft.com/office/drawing/2014/main" id="{561CF5E6-A247-49C5-B446-CA060B380859}"/>
              </a:ext>
            </a:extLst>
          </p:cNvPr>
          <p:cNvSpPr/>
          <p:nvPr/>
        </p:nvSpPr>
        <p:spPr>
          <a:xfrm>
            <a:off x="6376972" y="4437112"/>
            <a:ext cx="2322379" cy="276999"/>
          </a:xfrm>
          <a:prstGeom prst="rect">
            <a:avLst/>
          </a:prstGeom>
        </p:spPr>
        <p:txBody>
          <a:bodyPr wrap="square">
            <a:spAutoFit/>
          </a:bodyPr>
          <a:lstStyle/>
          <a:p>
            <a:pPr algn="ctr" eaLnBrk="1" fontAlgn="auto" hangingPunct="1">
              <a:spcBef>
                <a:spcPts val="0"/>
              </a:spcBef>
              <a:spcAft>
                <a:spcPts val="0"/>
              </a:spcAft>
              <a:buClr>
                <a:srgbClr val="000000"/>
              </a:buClr>
              <a:buFont typeface="Arial"/>
              <a:buNone/>
            </a:pPr>
            <a:r>
              <a:rPr lang="en-GB" sz="1200" kern="0" dirty="0">
                <a:solidFill>
                  <a:srgbClr val="000000"/>
                </a:solidFill>
                <a:latin typeface="Arial"/>
                <a:cs typeface="Arial"/>
                <a:sym typeface="Arial"/>
              </a:rPr>
              <a:t>Photograph by Rand </a:t>
            </a:r>
            <a:r>
              <a:rPr lang="en-GB" sz="1200" kern="0" dirty="0" err="1">
                <a:solidFill>
                  <a:srgbClr val="000000"/>
                </a:solidFill>
                <a:latin typeface="Arial"/>
                <a:cs typeface="Arial"/>
                <a:sym typeface="Arial"/>
              </a:rPr>
              <a:t>Schaal</a:t>
            </a:r>
            <a:endParaRPr lang="en-GB" sz="1200" kern="0" dirty="0">
              <a:solidFill>
                <a:srgbClr val="000000"/>
              </a:solidFill>
              <a:latin typeface="Arial"/>
              <a:cs typeface="Arial"/>
              <a:sym typeface="Arial"/>
            </a:endParaRPr>
          </a:p>
        </p:txBody>
      </p:sp>
      <p:cxnSp>
        <p:nvCxnSpPr>
          <p:cNvPr id="31" name="Straight Connector 11">
            <a:extLst>
              <a:ext uri="{FF2B5EF4-FFF2-40B4-BE49-F238E27FC236}">
                <a16:creationId xmlns:a16="http://schemas.microsoft.com/office/drawing/2014/main" id="{3487F60C-398B-42DC-8007-B673B6D2FC30}"/>
              </a:ext>
            </a:extLst>
          </p:cNvPr>
          <p:cNvCxnSpPr>
            <a:cxnSpLocks/>
          </p:cNvCxnSpPr>
          <p:nvPr/>
        </p:nvCxnSpPr>
        <p:spPr>
          <a:xfrm>
            <a:off x="5985560" y="1523169"/>
            <a:ext cx="0" cy="3843891"/>
          </a:xfrm>
          <a:prstGeom prst="line">
            <a:avLst/>
          </a:prstGeom>
          <a:ln w="114300">
            <a:solidFill>
              <a:srgbClr val="9BD7D9"/>
            </a:solidFill>
          </a:ln>
          <a:effectLst/>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CDCBAF00-BAED-4714-96E0-624AF9723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8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753BC-A1C1-49E8-B175-0480237A5219}"/>
              </a:ext>
            </a:extLst>
          </p:cNvPr>
          <p:cNvSpPr>
            <a:spLocks noGrp="1"/>
          </p:cNvSpPr>
          <p:nvPr>
            <p:ph type="title"/>
          </p:nvPr>
        </p:nvSpPr>
        <p:spPr/>
        <p:txBody>
          <a:bodyPr/>
          <a:lstStyle/>
          <a:p>
            <a:r>
              <a:rPr lang="es-ES" dirty="0"/>
              <a:t>   </a:t>
            </a:r>
            <a:endParaRPr lang="en-GB" dirty="0"/>
          </a:p>
        </p:txBody>
      </p:sp>
      <p:sp>
        <p:nvSpPr>
          <p:cNvPr id="11" name="Google Shape;59;p14">
            <a:extLst>
              <a:ext uri="{FF2B5EF4-FFF2-40B4-BE49-F238E27FC236}">
                <a16:creationId xmlns:a16="http://schemas.microsoft.com/office/drawing/2014/main" id="{593C61DE-707B-4660-B2B1-8E87EAF32E8D}"/>
              </a:ext>
            </a:extLst>
          </p:cNvPr>
          <p:cNvSpPr txBox="1"/>
          <p:nvPr/>
        </p:nvSpPr>
        <p:spPr>
          <a:xfrm>
            <a:off x="573732" y="416736"/>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Pesticide classification</a:t>
            </a:r>
            <a:endParaRPr sz="3200" b="1" kern="0" cap="small" dirty="0">
              <a:solidFill>
                <a:srgbClr val="002060"/>
              </a:solidFill>
              <a:latin typeface="Arial"/>
              <a:ea typeface="Montserrat"/>
              <a:cs typeface="Montserrat"/>
              <a:sym typeface="Montserrat"/>
            </a:endParaRPr>
          </a:p>
        </p:txBody>
      </p:sp>
      <p:sp>
        <p:nvSpPr>
          <p:cNvPr id="12" name="Google Shape;60;p14">
            <a:extLst>
              <a:ext uri="{FF2B5EF4-FFF2-40B4-BE49-F238E27FC236}">
                <a16:creationId xmlns:a16="http://schemas.microsoft.com/office/drawing/2014/main" id="{71B7EEBB-813B-4CA2-85FB-624E6FCBEAB5}"/>
              </a:ext>
            </a:extLst>
          </p:cNvPr>
          <p:cNvSpPr txBox="1"/>
          <p:nvPr/>
        </p:nvSpPr>
        <p:spPr>
          <a:xfrm>
            <a:off x="573732" y="2129265"/>
            <a:ext cx="2683673" cy="2092311"/>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600" kern="0" dirty="0">
                <a:solidFill>
                  <a:srgbClr val="000000"/>
                </a:solidFill>
                <a:latin typeface="Arial"/>
                <a:cs typeface="Arial"/>
                <a:sym typeface="Arial"/>
              </a:rPr>
              <a:t>“Substances or organisms used to eliminate, incapacitate, modify, inhibit growth of or repel pests. They can be natural or synthetic chemicals, mixtures of these, or living organisms that act as biological control agents” - EPA (2005)</a:t>
            </a:r>
            <a:endParaRPr sz="1400" b="1" kern="0" dirty="0">
              <a:solidFill>
                <a:srgbClr val="000000"/>
              </a:solidFill>
              <a:latin typeface="Droid Sans"/>
              <a:ea typeface="Droid Sans"/>
              <a:cs typeface="Droid Sans"/>
              <a:sym typeface="Droid Sans"/>
            </a:endParaRPr>
          </a:p>
        </p:txBody>
      </p:sp>
      <p:sp>
        <p:nvSpPr>
          <p:cNvPr id="13" name="Rectángulo 12">
            <a:extLst>
              <a:ext uri="{FF2B5EF4-FFF2-40B4-BE49-F238E27FC236}">
                <a16:creationId xmlns:a16="http://schemas.microsoft.com/office/drawing/2014/main" id="{317C4487-7CE5-4127-B53E-3B3F0DF169D0}"/>
              </a:ext>
            </a:extLst>
          </p:cNvPr>
          <p:cNvSpPr/>
          <p:nvPr/>
        </p:nvSpPr>
        <p:spPr>
          <a:xfrm>
            <a:off x="3542288" y="1484784"/>
            <a:ext cx="2603500" cy="4191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9525" cap="flat" cmpd="sng" algn="ctr">
            <a:solidFill>
              <a:srgbClr val="00206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err="1">
                <a:ln>
                  <a:noFill/>
                </a:ln>
                <a:solidFill>
                  <a:srgbClr val="000000"/>
                </a:solidFill>
                <a:effectLst/>
                <a:uLnTx/>
                <a:uFillTx/>
                <a:latin typeface="Arial"/>
                <a:ea typeface="+mn-ea"/>
                <a:cs typeface="+mn-cs"/>
                <a:sym typeface="Arial"/>
              </a:rPr>
              <a:t>Insecticides</a:t>
            </a:r>
            <a:endParaRPr kumimoji="0" lang="en-GB" sz="16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4" name="Google Shape;60;p14">
            <a:extLst>
              <a:ext uri="{FF2B5EF4-FFF2-40B4-BE49-F238E27FC236}">
                <a16:creationId xmlns:a16="http://schemas.microsoft.com/office/drawing/2014/main" id="{10DDEF76-A3E6-4E7E-92CD-F029428A7539}"/>
              </a:ext>
            </a:extLst>
          </p:cNvPr>
          <p:cNvSpPr txBox="1"/>
          <p:nvPr/>
        </p:nvSpPr>
        <p:spPr>
          <a:xfrm>
            <a:off x="3502201" y="2061742"/>
            <a:ext cx="2683673" cy="1113679"/>
          </a:xfrm>
          <a:prstGeom prst="rect">
            <a:avLst/>
          </a:prstGeom>
          <a:noFill/>
          <a:ln>
            <a:noFill/>
          </a:ln>
        </p:spPr>
        <p:txBody>
          <a:bodyPr spcFirstLastPara="1" wrap="square" lIns="91425" tIns="91425" rIns="91425" bIns="91425" anchor="t" anchorCtr="0">
            <a:noAutofit/>
          </a:bodyPr>
          <a:lstStyle/>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O</a:t>
            </a:r>
            <a:r>
              <a:rPr lang="en-GB" sz="1600" kern="0" dirty="0">
                <a:solidFill>
                  <a:srgbClr val="000000"/>
                </a:solidFill>
                <a:latin typeface="Arial"/>
                <a:ea typeface="Droid Sans"/>
                <a:cs typeface="Droid Sans"/>
                <a:sym typeface="Droid Sans"/>
              </a:rPr>
              <a:t>rganochlorines</a:t>
            </a: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O</a:t>
            </a:r>
            <a:r>
              <a:rPr lang="en-GB" sz="1600" kern="0" dirty="0">
                <a:solidFill>
                  <a:srgbClr val="000000"/>
                </a:solidFill>
                <a:latin typeface="Arial"/>
                <a:ea typeface="Droid Sans"/>
                <a:cs typeface="Droid Sans"/>
                <a:sym typeface="Droid Sans"/>
              </a:rPr>
              <a:t>rganophosphates</a:t>
            </a: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Carbamates</a:t>
            </a: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Synthetic pyrethroids</a:t>
            </a:r>
          </a:p>
          <a:p>
            <a:pPr eaLnBrk="1" fontAlgn="auto" hangingPunct="1">
              <a:spcBef>
                <a:spcPts val="0"/>
              </a:spcBef>
              <a:spcAft>
                <a:spcPts val="0"/>
              </a:spcAft>
              <a:buClr>
                <a:srgbClr val="000000"/>
              </a:buClr>
              <a:buFont typeface="Arial"/>
              <a:buNone/>
            </a:pPr>
            <a:endParaRPr lang="en-GB" sz="1200" b="1" kern="0" dirty="0">
              <a:solidFill>
                <a:srgbClr val="000000"/>
              </a:solidFill>
              <a:latin typeface="Droid Sans"/>
              <a:ea typeface="Droid Sans"/>
              <a:cs typeface="Droid Sans"/>
              <a:sym typeface="Droid Sans"/>
            </a:endParaRPr>
          </a:p>
        </p:txBody>
      </p:sp>
      <p:sp>
        <p:nvSpPr>
          <p:cNvPr id="15" name="Rectángulo 14">
            <a:extLst>
              <a:ext uri="{FF2B5EF4-FFF2-40B4-BE49-F238E27FC236}">
                <a16:creationId xmlns:a16="http://schemas.microsoft.com/office/drawing/2014/main" id="{440E8FCD-CF67-43D7-83B5-4782521AF0DF}"/>
              </a:ext>
            </a:extLst>
          </p:cNvPr>
          <p:cNvSpPr/>
          <p:nvPr/>
        </p:nvSpPr>
        <p:spPr>
          <a:xfrm>
            <a:off x="3502201" y="3607947"/>
            <a:ext cx="2603500" cy="419100"/>
          </a:xfrm>
          <a:prstGeom prst="rect">
            <a:avLst/>
          </a:prstGeom>
          <a:gradFill flip="none" rotWithShape="1">
            <a:gsLst>
              <a:gs pos="0">
                <a:srgbClr val="EEFF41">
                  <a:tint val="66000"/>
                  <a:satMod val="160000"/>
                </a:srgbClr>
              </a:gs>
              <a:gs pos="50000">
                <a:srgbClr val="EEFF41">
                  <a:tint val="44500"/>
                  <a:satMod val="160000"/>
                </a:srgbClr>
              </a:gs>
              <a:gs pos="100000">
                <a:srgbClr val="EEFF41">
                  <a:tint val="23500"/>
                  <a:satMod val="160000"/>
                </a:srgbClr>
              </a:gs>
            </a:gsLst>
            <a:lin ang="8100000" scaled="1"/>
            <a:tileRect/>
          </a:gradFill>
          <a:ln w="9525" cap="flat" cmpd="sng" algn="ctr">
            <a:solidFill>
              <a:srgbClr val="EEFF41">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err="1">
                <a:ln>
                  <a:noFill/>
                </a:ln>
                <a:solidFill>
                  <a:srgbClr val="000000"/>
                </a:solidFill>
                <a:effectLst/>
                <a:uLnTx/>
                <a:uFillTx/>
                <a:latin typeface="Arial"/>
                <a:ea typeface="+mn-ea"/>
                <a:cs typeface="+mn-cs"/>
                <a:sym typeface="Arial"/>
              </a:rPr>
              <a:t>Herbicides</a:t>
            </a:r>
            <a:endParaRPr kumimoji="0" lang="en-GB" sz="16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6" name="Google Shape;60;p14">
            <a:extLst>
              <a:ext uri="{FF2B5EF4-FFF2-40B4-BE49-F238E27FC236}">
                <a16:creationId xmlns:a16="http://schemas.microsoft.com/office/drawing/2014/main" id="{7BE4387B-1854-4D0A-9B54-324AB48570F4}"/>
              </a:ext>
            </a:extLst>
          </p:cNvPr>
          <p:cNvSpPr txBox="1"/>
          <p:nvPr/>
        </p:nvSpPr>
        <p:spPr>
          <a:xfrm>
            <a:off x="3532892" y="4211539"/>
            <a:ext cx="2683673" cy="1377701"/>
          </a:xfrm>
          <a:prstGeom prst="rect">
            <a:avLst/>
          </a:prstGeom>
          <a:noFill/>
          <a:ln>
            <a:noFill/>
          </a:ln>
        </p:spPr>
        <p:txBody>
          <a:bodyPr spcFirstLastPara="1" wrap="square" lIns="91425" tIns="91425" rIns="91425" bIns="91425" anchor="t" anchorCtr="0">
            <a:noAutofit/>
          </a:bodyPr>
          <a:lstStyle/>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O</a:t>
            </a:r>
            <a:r>
              <a:rPr lang="en-GB" sz="1600" kern="0" dirty="0">
                <a:solidFill>
                  <a:srgbClr val="000000"/>
                </a:solidFill>
                <a:latin typeface="Arial"/>
                <a:ea typeface="Droid Sans"/>
                <a:cs typeface="Droid Sans"/>
                <a:sym typeface="Droid Sans"/>
              </a:rPr>
              <a:t>rganic acids</a:t>
            </a: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P</a:t>
            </a:r>
            <a:r>
              <a:rPr lang="en-GB" sz="1600" kern="0" dirty="0">
                <a:solidFill>
                  <a:srgbClr val="000000"/>
                </a:solidFill>
                <a:latin typeface="Arial"/>
                <a:ea typeface="Droid Sans"/>
                <a:cs typeface="Droid Sans"/>
                <a:sym typeface="Droid Sans"/>
              </a:rPr>
              <a:t>henoxyacids</a:t>
            </a: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C</a:t>
            </a:r>
            <a:r>
              <a:rPr lang="en-GB" sz="1600" kern="0" dirty="0">
                <a:solidFill>
                  <a:srgbClr val="000000"/>
                </a:solidFill>
                <a:latin typeface="Arial"/>
                <a:ea typeface="Droid Sans"/>
                <a:cs typeface="Droid Sans"/>
                <a:sym typeface="Droid Sans"/>
              </a:rPr>
              <a:t>arbamates</a:t>
            </a: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D</a:t>
            </a:r>
            <a:r>
              <a:rPr lang="en-GB" sz="1600" kern="0" dirty="0">
                <a:solidFill>
                  <a:srgbClr val="000000"/>
                </a:solidFill>
                <a:latin typeface="Arial"/>
                <a:ea typeface="Droid Sans"/>
                <a:cs typeface="Droid Sans"/>
                <a:sym typeface="Droid Sans"/>
              </a:rPr>
              <a:t>erivates of urea</a:t>
            </a: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T</a:t>
            </a:r>
            <a:r>
              <a:rPr lang="en-GB" sz="1600" kern="0" dirty="0">
                <a:solidFill>
                  <a:srgbClr val="000000"/>
                </a:solidFill>
                <a:latin typeface="Arial"/>
                <a:ea typeface="Droid Sans"/>
                <a:cs typeface="Droid Sans"/>
                <a:sym typeface="Droid Sans"/>
              </a:rPr>
              <a:t>riazines </a:t>
            </a:r>
          </a:p>
        </p:txBody>
      </p:sp>
      <p:sp>
        <p:nvSpPr>
          <p:cNvPr id="17" name="Rectángulo 16">
            <a:extLst>
              <a:ext uri="{FF2B5EF4-FFF2-40B4-BE49-F238E27FC236}">
                <a16:creationId xmlns:a16="http://schemas.microsoft.com/office/drawing/2014/main" id="{39FC66E4-7310-4459-AF83-AC4704E48AE8}"/>
              </a:ext>
            </a:extLst>
          </p:cNvPr>
          <p:cNvSpPr/>
          <p:nvPr/>
        </p:nvSpPr>
        <p:spPr>
          <a:xfrm>
            <a:off x="6352208" y="1484784"/>
            <a:ext cx="2603500" cy="4191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cap="flat" cmpd="sng" algn="ctr">
            <a:solidFill>
              <a:srgbClr val="0097A7">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err="1">
                <a:ln>
                  <a:noFill/>
                </a:ln>
                <a:solidFill>
                  <a:srgbClr val="000000"/>
                </a:solidFill>
                <a:effectLst/>
                <a:uLnTx/>
                <a:uFillTx/>
                <a:latin typeface="Arial"/>
                <a:ea typeface="+mn-ea"/>
                <a:cs typeface="+mn-cs"/>
                <a:sym typeface="Arial"/>
              </a:rPr>
              <a:t>Fungicides</a:t>
            </a:r>
            <a:endParaRPr kumimoji="0" lang="en-GB" sz="16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8" name="Google Shape;60;p14">
            <a:extLst>
              <a:ext uri="{FF2B5EF4-FFF2-40B4-BE49-F238E27FC236}">
                <a16:creationId xmlns:a16="http://schemas.microsoft.com/office/drawing/2014/main" id="{7425F43B-E395-4C62-8C9A-96E7E0CBE261}"/>
              </a:ext>
            </a:extLst>
          </p:cNvPr>
          <p:cNvSpPr txBox="1"/>
          <p:nvPr/>
        </p:nvSpPr>
        <p:spPr>
          <a:xfrm>
            <a:off x="6287206" y="2061742"/>
            <a:ext cx="2683673" cy="1377701"/>
          </a:xfrm>
          <a:prstGeom prst="rect">
            <a:avLst/>
          </a:prstGeom>
          <a:noFill/>
          <a:ln>
            <a:noFill/>
          </a:ln>
        </p:spPr>
        <p:txBody>
          <a:bodyPr spcFirstLastPara="1" wrap="square" lIns="91425" tIns="91425" rIns="91425" bIns="91425" anchor="t" anchorCtr="0">
            <a:noAutofit/>
          </a:bodyPr>
          <a:lstStyle/>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Systemic: parts not directly treated</a:t>
            </a:r>
          </a:p>
          <a:p>
            <a:pPr marL="285750" indent="-285750" eaLnBrk="1" fontAlgn="auto" hangingPunct="1">
              <a:spcBef>
                <a:spcPts val="0"/>
              </a:spcBef>
              <a:spcAft>
                <a:spcPts val="0"/>
              </a:spcAft>
              <a:buClr>
                <a:srgbClr val="000000"/>
              </a:buClr>
              <a:buFont typeface="Arial" panose="020B0604020202020204" pitchFamily="34" charset="0"/>
              <a:buChar char="•"/>
            </a:pPr>
            <a:endParaRPr lang="es-ES" sz="1600" kern="0" dirty="0">
              <a:solidFill>
                <a:srgbClr val="000000"/>
              </a:solidFill>
              <a:latin typeface="Arial"/>
              <a:ea typeface="Droid Sans"/>
              <a:cs typeface="Droid Sans"/>
              <a:sym typeface="Droid Sans"/>
            </a:endParaRPr>
          </a:p>
          <a:p>
            <a:pPr marL="285750" indent="-285750" eaLnBrk="1" fontAlgn="auto" hangingPunct="1">
              <a:spcBef>
                <a:spcPts val="0"/>
              </a:spcBef>
              <a:spcAft>
                <a:spcPts val="0"/>
              </a:spcAft>
              <a:buClr>
                <a:srgbClr val="000000"/>
              </a:buClr>
              <a:buFont typeface="Arial" panose="020B0604020202020204" pitchFamily="34" charset="0"/>
              <a:buChar char="•"/>
            </a:pPr>
            <a:r>
              <a:rPr lang="es-ES" sz="1600" kern="0" dirty="0">
                <a:solidFill>
                  <a:srgbClr val="000000"/>
                </a:solidFill>
                <a:latin typeface="Arial"/>
                <a:ea typeface="Droid Sans"/>
                <a:cs typeface="Droid Sans"/>
                <a:sym typeface="Droid Sans"/>
              </a:rPr>
              <a:t>Non systemic (preventive): inhibit spore germination</a:t>
            </a:r>
            <a:endParaRPr lang="en-GB" sz="1600" kern="0" dirty="0">
              <a:solidFill>
                <a:srgbClr val="000000"/>
              </a:solidFill>
              <a:latin typeface="Arial"/>
              <a:ea typeface="Droid Sans"/>
              <a:cs typeface="Droid Sans"/>
              <a:sym typeface="Droid Sans"/>
            </a:endParaRPr>
          </a:p>
        </p:txBody>
      </p:sp>
      <p:sp>
        <p:nvSpPr>
          <p:cNvPr id="20" name="Rectángulo 19">
            <a:extLst>
              <a:ext uri="{FF2B5EF4-FFF2-40B4-BE49-F238E27FC236}">
                <a16:creationId xmlns:a16="http://schemas.microsoft.com/office/drawing/2014/main" id="{D7752808-D401-4F69-8F3D-E22EA22E6383}"/>
              </a:ext>
            </a:extLst>
          </p:cNvPr>
          <p:cNvSpPr/>
          <p:nvPr/>
        </p:nvSpPr>
        <p:spPr>
          <a:xfrm>
            <a:off x="546221" y="1484784"/>
            <a:ext cx="2603500" cy="4191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000000"/>
                </a:solidFill>
                <a:effectLst/>
                <a:uLnTx/>
                <a:uFillTx/>
                <a:latin typeface="Arial"/>
                <a:ea typeface="+mn-ea"/>
                <a:cs typeface="+mn-cs"/>
                <a:sym typeface="Arial"/>
              </a:rPr>
              <a:t>Pesticide</a:t>
            </a:r>
            <a:endParaRPr kumimoji="0" lang="en-GB" sz="1600" b="1"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21" name="Picture 2">
            <a:extLst>
              <a:ext uri="{FF2B5EF4-FFF2-40B4-BE49-F238E27FC236}">
                <a16:creationId xmlns:a16="http://schemas.microsoft.com/office/drawing/2014/main" id="{A5BE297B-1E4C-42F1-B448-A082FF3EB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3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40ACD-716C-4B70-ACD7-9A625382676A}"/>
              </a:ext>
            </a:extLst>
          </p:cNvPr>
          <p:cNvSpPr>
            <a:spLocks noGrp="1"/>
          </p:cNvSpPr>
          <p:nvPr>
            <p:ph type="title"/>
          </p:nvPr>
        </p:nvSpPr>
        <p:spPr/>
        <p:txBody>
          <a:bodyPr/>
          <a:lstStyle/>
          <a:p>
            <a:r>
              <a:rPr lang="es-ES" dirty="0"/>
              <a:t>   </a:t>
            </a:r>
            <a:endParaRPr lang="en-GB" dirty="0"/>
          </a:p>
        </p:txBody>
      </p:sp>
      <p:sp>
        <p:nvSpPr>
          <p:cNvPr id="23" name="Google Shape;184;p27">
            <a:extLst>
              <a:ext uri="{FF2B5EF4-FFF2-40B4-BE49-F238E27FC236}">
                <a16:creationId xmlns:a16="http://schemas.microsoft.com/office/drawing/2014/main" id="{48A716B9-4466-4995-8DEE-17C4F07A7E35}"/>
              </a:ext>
            </a:extLst>
          </p:cNvPr>
          <p:cNvSpPr txBox="1"/>
          <p:nvPr/>
        </p:nvSpPr>
        <p:spPr>
          <a:xfrm>
            <a:off x="197111" y="2694848"/>
            <a:ext cx="1287600" cy="540300"/>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s" sz="3000" b="1" kern="0" dirty="0">
                <a:solidFill>
                  <a:srgbClr val="434343"/>
                </a:solidFill>
                <a:latin typeface="PT Sans"/>
                <a:ea typeface="PT Sans"/>
                <a:cs typeface="PT Sans"/>
                <a:sym typeface="PT Sans"/>
              </a:rPr>
              <a:t>1980</a:t>
            </a:r>
            <a:endParaRPr sz="3000" b="1" kern="0" dirty="0">
              <a:solidFill>
                <a:srgbClr val="434343"/>
              </a:solidFill>
              <a:latin typeface="PT Sans"/>
              <a:ea typeface="PT Sans"/>
              <a:cs typeface="PT Sans"/>
              <a:sym typeface="PT Sans"/>
            </a:endParaRPr>
          </a:p>
        </p:txBody>
      </p:sp>
      <p:sp>
        <p:nvSpPr>
          <p:cNvPr id="24" name="Google Shape;188;p27">
            <a:extLst>
              <a:ext uri="{FF2B5EF4-FFF2-40B4-BE49-F238E27FC236}">
                <a16:creationId xmlns:a16="http://schemas.microsoft.com/office/drawing/2014/main" id="{B9B93BE4-4032-48C7-AEC5-03580A88D18C}"/>
              </a:ext>
            </a:extLst>
          </p:cNvPr>
          <p:cNvSpPr txBox="1"/>
          <p:nvPr/>
        </p:nvSpPr>
        <p:spPr>
          <a:xfrm>
            <a:off x="632372" y="4343974"/>
            <a:ext cx="1182600" cy="1185800"/>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n-GB" sz="1400" b="1" kern="0" dirty="0">
                <a:solidFill>
                  <a:srgbClr val="002060"/>
                </a:solidFill>
                <a:latin typeface="Arial"/>
                <a:ea typeface="PT Sans"/>
                <a:cs typeface="PT Sans"/>
                <a:sym typeface="PT Sans"/>
              </a:rPr>
              <a:t>PESTAN</a:t>
            </a:r>
          </a:p>
          <a:p>
            <a:pPr algn="ctr" eaLnBrk="1" fontAlgn="auto" hangingPunct="1">
              <a:spcBef>
                <a:spcPts val="0"/>
              </a:spcBef>
              <a:spcAft>
                <a:spcPts val="0"/>
              </a:spcAft>
              <a:buClr>
                <a:srgbClr val="000000"/>
              </a:buClr>
              <a:buFont typeface="Arial"/>
              <a:buNone/>
            </a:pPr>
            <a:r>
              <a:rPr lang="es-ES" sz="1400" kern="0" dirty="0">
                <a:solidFill>
                  <a:srgbClr val="0097A7"/>
                </a:solidFill>
                <a:latin typeface="Arial"/>
                <a:ea typeface="PT Sans"/>
                <a:cs typeface="PT Sans"/>
                <a:sym typeface="PT Sans"/>
              </a:rPr>
              <a:t>1982</a:t>
            </a:r>
          </a:p>
          <a:p>
            <a:pPr algn="ctr" eaLnBrk="1" fontAlgn="auto" hangingPunct="1">
              <a:spcBef>
                <a:spcPts val="0"/>
              </a:spcBef>
              <a:spcAft>
                <a:spcPts val="0"/>
              </a:spcAft>
              <a:buClr>
                <a:srgbClr val="000000"/>
              </a:buClr>
              <a:buFont typeface="Arial"/>
              <a:buNone/>
            </a:pPr>
            <a:r>
              <a:rPr lang="es-ES" sz="1000" kern="0" dirty="0" err="1">
                <a:solidFill>
                  <a:srgbClr val="000000"/>
                </a:solidFill>
                <a:latin typeface="Arial"/>
                <a:ea typeface="PT Sans"/>
                <a:cs typeface="PT Sans"/>
                <a:sym typeface="PT Sans"/>
              </a:rPr>
              <a:t>Advection</a:t>
            </a:r>
            <a:r>
              <a:rPr lang="es-ES" sz="1000" kern="0" dirty="0">
                <a:solidFill>
                  <a:srgbClr val="000000"/>
                </a:solidFill>
                <a:latin typeface="Arial"/>
                <a:ea typeface="PT Sans"/>
                <a:cs typeface="PT Sans"/>
                <a:sym typeface="PT Sans"/>
              </a:rPr>
              <a:t>, dispersión and </a:t>
            </a:r>
            <a:r>
              <a:rPr lang="es-ES" sz="1000" kern="0" dirty="0" err="1">
                <a:solidFill>
                  <a:srgbClr val="000000"/>
                </a:solidFill>
                <a:latin typeface="Arial"/>
                <a:ea typeface="PT Sans"/>
                <a:cs typeface="PT Sans"/>
                <a:sym typeface="PT Sans"/>
              </a:rPr>
              <a:t>reactions</a:t>
            </a:r>
            <a:endParaRPr sz="1400" kern="0" dirty="0">
              <a:solidFill>
                <a:srgbClr val="000000"/>
              </a:solidFill>
              <a:latin typeface="Arial"/>
              <a:ea typeface="PT Sans"/>
              <a:cs typeface="PT Sans"/>
              <a:sym typeface="PT Sans"/>
            </a:endParaRPr>
          </a:p>
        </p:txBody>
      </p:sp>
      <p:sp>
        <p:nvSpPr>
          <p:cNvPr id="25" name="Google Shape;189;p27">
            <a:extLst>
              <a:ext uri="{FF2B5EF4-FFF2-40B4-BE49-F238E27FC236}">
                <a16:creationId xmlns:a16="http://schemas.microsoft.com/office/drawing/2014/main" id="{8E00B574-B57D-41C6-9BA7-49E025999ED7}"/>
              </a:ext>
            </a:extLst>
          </p:cNvPr>
          <p:cNvSpPr txBox="1"/>
          <p:nvPr/>
        </p:nvSpPr>
        <p:spPr>
          <a:xfrm>
            <a:off x="2325213" y="1779274"/>
            <a:ext cx="2167239" cy="754776"/>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s-ES" sz="1400" b="1" kern="0" dirty="0">
                <a:solidFill>
                  <a:srgbClr val="002060"/>
                </a:solidFill>
                <a:latin typeface="Arial"/>
                <a:ea typeface="PT Sans"/>
                <a:cs typeface="PT Sans"/>
                <a:sym typeface="PT Sans"/>
              </a:rPr>
              <a:t>S</a:t>
            </a:r>
            <a:r>
              <a:rPr lang="en-GB" sz="1400" b="1" kern="0" dirty="0">
                <a:solidFill>
                  <a:srgbClr val="002060"/>
                </a:solidFill>
                <a:latin typeface="Arial"/>
                <a:ea typeface="PT Sans"/>
                <a:cs typeface="PT Sans"/>
                <a:sym typeface="PT Sans"/>
              </a:rPr>
              <a:t>CI-GROW, </a:t>
            </a:r>
            <a:r>
              <a:rPr lang="es-ES" sz="1400" b="1" kern="0" dirty="0">
                <a:solidFill>
                  <a:srgbClr val="002060"/>
                </a:solidFill>
                <a:latin typeface="Arial"/>
                <a:ea typeface="PT Sans"/>
                <a:cs typeface="PT Sans"/>
                <a:sym typeface="PT Sans"/>
              </a:rPr>
              <a:t>EXAMS</a:t>
            </a:r>
          </a:p>
          <a:p>
            <a:pPr algn="ctr" eaLnBrk="1" fontAlgn="auto" hangingPunct="1">
              <a:spcBef>
                <a:spcPts val="0"/>
              </a:spcBef>
              <a:spcAft>
                <a:spcPts val="0"/>
              </a:spcAft>
              <a:buClr>
                <a:srgbClr val="000000"/>
              </a:buClr>
              <a:buFont typeface="Arial"/>
              <a:buNone/>
            </a:pPr>
            <a:r>
              <a:rPr lang="es-ES" sz="1400" kern="0" dirty="0">
                <a:solidFill>
                  <a:srgbClr val="0097A7"/>
                </a:solidFill>
                <a:latin typeface="Arial"/>
                <a:ea typeface="PT Sans"/>
                <a:cs typeface="PT Sans"/>
                <a:sym typeface="PT Sans"/>
              </a:rPr>
              <a:t>1997</a:t>
            </a:r>
          </a:p>
          <a:p>
            <a:pPr algn="ctr" eaLnBrk="1" fontAlgn="auto" hangingPunct="1">
              <a:spcBef>
                <a:spcPts val="0"/>
              </a:spcBef>
              <a:spcAft>
                <a:spcPts val="0"/>
              </a:spcAft>
              <a:buClr>
                <a:srgbClr val="000000"/>
              </a:buClr>
              <a:buFont typeface="Arial"/>
              <a:buNone/>
            </a:pPr>
            <a:r>
              <a:rPr lang="es-ES" sz="1000" kern="0" dirty="0" err="1">
                <a:solidFill>
                  <a:srgbClr val="000000"/>
                </a:solidFill>
                <a:latin typeface="Arial"/>
                <a:ea typeface="PT Sans"/>
                <a:cs typeface="PT Sans"/>
                <a:sym typeface="PT Sans"/>
              </a:rPr>
              <a:t>Under</a:t>
            </a:r>
            <a:r>
              <a:rPr lang="es-ES" sz="1000" kern="0" dirty="0">
                <a:solidFill>
                  <a:srgbClr val="000000"/>
                </a:solidFill>
                <a:latin typeface="Arial"/>
                <a:ea typeface="PT Sans"/>
                <a:cs typeface="PT Sans"/>
                <a:sym typeface="PT Sans"/>
              </a:rPr>
              <a:t> </a:t>
            </a:r>
            <a:r>
              <a:rPr lang="en-US" sz="1000" kern="0" dirty="0">
                <a:solidFill>
                  <a:srgbClr val="000000"/>
                </a:solidFill>
                <a:latin typeface="Arial"/>
                <a:ea typeface="PT Sans"/>
                <a:cs typeface="PT Sans"/>
                <a:sym typeface="PT Sans"/>
              </a:rPr>
              <a:t>development</a:t>
            </a:r>
            <a:endParaRPr lang="en-US" sz="1000" kern="0" dirty="0">
              <a:solidFill>
                <a:srgbClr val="002060"/>
              </a:solidFill>
              <a:latin typeface="Arial"/>
              <a:ea typeface="PT Sans"/>
              <a:cs typeface="PT Sans"/>
              <a:sym typeface="PT Sans"/>
            </a:endParaRPr>
          </a:p>
        </p:txBody>
      </p:sp>
      <p:sp>
        <p:nvSpPr>
          <p:cNvPr id="26" name="Google Shape;190;p27">
            <a:extLst>
              <a:ext uri="{FF2B5EF4-FFF2-40B4-BE49-F238E27FC236}">
                <a16:creationId xmlns:a16="http://schemas.microsoft.com/office/drawing/2014/main" id="{BBD5F982-C457-47A3-9EFB-C0FBC50E5102}"/>
              </a:ext>
            </a:extLst>
          </p:cNvPr>
          <p:cNvSpPr txBox="1"/>
          <p:nvPr/>
        </p:nvSpPr>
        <p:spPr>
          <a:xfrm>
            <a:off x="3463811" y="4440041"/>
            <a:ext cx="1340750" cy="1293215"/>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s-ES" sz="1400" b="1" kern="0" dirty="0">
                <a:solidFill>
                  <a:srgbClr val="002060"/>
                </a:solidFill>
                <a:latin typeface="PT Sans"/>
                <a:ea typeface="PT Sans"/>
                <a:cs typeface="PT Sans"/>
                <a:sym typeface="PT Sans"/>
              </a:rPr>
              <a:t>P</a:t>
            </a:r>
            <a:r>
              <a:rPr lang="en-GB" sz="1400" b="1" kern="0" dirty="0">
                <a:solidFill>
                  <a:srgbClr val="002060"/>
                </a:solidFill>
                <a:latin typeface="PT Sans"/>
                <a:ea typeface="PT Sans"/>
                <a:cs typeface="PT Sans"/>
                <a:sym typeface="PT Sans"/>
              </a:rPr>
              <a:t>earl and Geo Pearl</a:t>
            </a:r>
          </a:p>
          <a:p>
            <a:pPr algn="ctr" eaLnBrk="1" fontAlgn="auto" hangingPunct="1">
              <a:spcBef>
                <a:spcPts val="0"/>
              </a:spcBef>
              <a:spcAft>
                <a:spcPts val="0"/>
              </a:spcAft>
              <a:buClr>
                <a:srgbClr val="000000"/>
              </a:buClr>
              <a:buFont typeface="Arial"/>
              <a:buNone/>
            </a:pPr>
            <a:r>
              <a:rPr lang="es-ES" sz="1400" kern="0" dirty="0">
                <a:solidFill>
                  <a:srgbClr val="0097A7"/>
                </a:solidFill>
                <a:latin typeface="PT Sans"/>
                <a:ea typeface="PT Sans"/>
                <a:cs typeface="PT Sans"/>
                <a:sym typeface="PT Sans"/>
              </a:rPr>
              <a:t>2</a:t>
            </a:r>
            <a:r>
              <a:rPr lang="en-GB" sz="1400" kern="0" dirty="0">
                <a:solidFill>
                  <a:srgbClr val="0097A7"/>
                </a:solidFill>
                <a:latin typeface="PT Sans"/>
                <a:ea typeface="PT Sans"/>
                <a:cs typeface="PT Sans"/>
                <a:sym typeface="PT Sans"/>
              </a:rPr>
              <a:t>000</a:t>
            </a:r>
          </a:p>
          <a:p>
            <a:pPr algn="ctr" eaLnBrk="1" fontAlgn="auto" hangingPunct="1">
              <a:spcBef>
                <a:spcPts val="0"/>
              </a:spcBef>
              <a:spcAft>
                <a:spcPts val="0"/>
              </a:spcAft>
              <a:buClr>
                <a:srgbClr val="000000"/>
              </a:buClr>
              <a:buFont typeface="Arial"/>
              <a:buNone/>
            </a:pPr>
            <a:r>
              <a:rPr lang="es-ES" sz="1000" kern="0" dirty="0">
                <a:solidFill>
                  <a:srgbClr val="000000"/>
                </a:solidFill>
                <a:latin typeface="Arial"/>
                <a:ea typeface="PT Sans"/>
                <a:cs typeface="PT Sans"/>
                <a:sym typeface="PT Sans"/>
              </a:rPr>
              <a:t>Pesticide </a:t>
            </a:r>
            <a:r>
              <a:rPr lang="es-ES" sz="1000" kern="0" dirty="0" err="1">
                <a:solidFill>
                  <a:srgbClr val="000000"/>
                </a:solidFill>
                <a:latin typeface="Arial"/>
                <a:ea typeface="PT Sans"/>
                <a:cs typeface="PT Sans"/>
                <a:sym typeface="PT Sans"/>
              </a:rPr>
              <a:t>leaching</a:t>
            </a:r>
            <a:r>
              <a:rPr lang="es-ES" sz="1000" kern="0" dirty="0">
                <a:solidFill>
                  <a:srgbClr val="000000"/>
                </a:solidFill>
                <a:latin typeface="Arial"/>
                <a:ea typeface="PT Sans"/>
                <a:cs typeface="PT Sans"/>
                <a:sym typeface="PT Sans"/>
              </a:rPr>
              <a:t> in </a:t>
            </a:r>
            <a:r>
              <a:rPr lang="es-ES" sz="1000" kern="0" dirty="0" err="1">
                <a:solidFill>
                  <a:srgbClr val="000000"/>
                </a:solidFill>
                <a:latin typeface="Arial"/>
                <a:ea typeface="PT Sans"/>
                <a:cs typeface="PT Sans"/>
                <a:sym typeface="PT Sans"/>
              </a:rPr>
              <a:t>groundwater</a:t>
            </a:r>
            <a:r>
              <a:rPr lang="es-ES" sz="1000" kern="0" dirty="0">
                <a:solidFill>
                  <a:srgbClr val="000000"/>
                </a:solidFill>
                <a:latin typeface="Arial"/>
                <a:ea typeface="PT Sans"/>
                <a:cs typeface="PT Sans"/>
                <a:sym typeface="PT Sans"/>
              </a:rPr>
              <a:t>, </a:t>
            </a:r>
            <a:r>
              <a:rPr lang="es-ES" sz="1000" kern="0" dirty="0" err="1">
                <a:solidFill>
                  <a:srgbClr val="000000"/>
                </a:solidFill>
                <a:latin typeface="Arial"/>
                <a:ea typeface="PT Sans"/>
                <a:cs typeface="PT Sans"/>
                <a:sym typeface="PT Sans"/>
              </a:rPr>
              <a:t>infiltration</a:t>
            </a:r>
            <a:r>
              <a:rPr lang="es-ES" sz="1000" kern="0" dirty="0">
                <a:solidFill>
                  <a:srgbClr val="000000"/>
                </a:solidFill>
                <a:latin typeface="Arial"/>
                <a:ea typeface="PT Sans"/>
                <a:cs typeface="PT Sans"/>
                <a:sym typeface="PT Sans"/>
              </a:rPr>
              <a:t> and </a:t>
            </a:r>
            <a:r>
              <a:rPr lang="es-ES" sz="1000" kern="0" dirty="0" err="1">
                <a:solidFill>
                  <a:srgbClr val="000000"/>
                </a:solidFill>
                <a:latin typeface="Arial"/>
                <a:ea typeface="PT Sans"/>
                <a:cs typeface="PT Sans"/>
                <a:sym typeface="PT Sans"/>
              </a:rPr>
              <a:t>persistence</a:t>
            </a:r>
            <a:endParaRPr lang="es-ES" sz="1000" kern="0" dirty="0">
              <a:solidFill>
                <a:srgbClr val="000000"/>
              </a:solidFill>
              <a:latin typeface="Arial"/>
              <a:ea typeface="PT Sans"/>
              <a:cs typeface="PT Sans"/>
              <a:sym typeface="PT Sans"/>
            </a:endParaRPr>
          </a:p>
        </p:txBody>
      </p:sp>
      <p:sp>
        <p:nvSpPr>
          <p:cNvPr id="27" name="Google Shape;191;p27">
            <a:extLst>
              <a:ext uri="{FF2B5EF4-FFF2-40B4-BE49-F238E27FC236}">
                <a16:creationId xmlns:a16="http://schemas.microsoft.com/office/drawing/2014/main" id="{A430F3E4-9EAA-485E-9796-412172BD2788}"/>
              </a:ext>
            </a:extLst>
          </p:cNvPr>
          <p:cNvSpPr txBox="1"/>
          <p:nvPr/>
        </p:nvSpPr>
        <p:spPr>
          <a:xfrm>
            <a:off x="5382808" y="1812941"/>
            <a:ext cx="1897126" cy="695150"/>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s-ES" sz="1400" b="1" kern="0" dirty="0">
                <a:solidFill>
                  <a:srgbClr val="002060"/>
                </a:solidFill>
                <a:latin typeface="PT Sans"/>
                <a:ea typeface="PT Sans"/>
                <a:cs typeface="PT Sans"/>
                <a:sym typeface="PT Sans"/>
              </a:rPr>
              <a:t>HYDRUS</a:t>
            </a:r>
          </a:p>
          <a:p>
            <a:pPr algn="ct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Heat and solute transport</a:t>
            </a:r>
            <a:endParaRPr lang="es-ES" sz="1000" b="1" kern="0" dirty="0">
              <a:solidFill>
                <a:srgbClr val="000000"/>
              </a:solidFill>
              <a:latin typeface="PT Sans"/>
              <a:ea typeface="PT Sans"/>
              <a:cs typeface="PT Sans"/>
              <a:sym typeface="PT Sans"/>
            </a:endParaRPr>
          </a:p>
          <a:p>
            <a:pPr algn="ctr" eaLnBrk="1" fontAlgn="auto" hangingPunct="1">
              <a:spcBef>
                <a:spcPts val="0"/>
              </a:spcBef>
              <a:spcAft>
                <a:spcPts val="0"/>
              </a:spcAft>
              <a:buClr>
                <a:srgbClr val="000000"/>
              </a:buClr>
              <a:buFont typeface="Arial"/>
              <a:buNone/>
            </a:pPr>
            <a:r>
              <a:rPr lang="es-ES" sz="1000" kern="0" dirty="0" err="1">
                <a:solidFill>
                  <a:srgbClr val="000000"/>
                </a:solidFill>
                <a:latin typeface="Arial"/>
                <a:cs typeface="Arial"/>
                <a:sym typeface="PT Sans"/>
              </a:rPr>
              <a:t>Advection</a:t>
            </a:r>
            <a:r>
              <a:rPr lang="es-ES" sz="1000" kern="0" dirty="0">
                <a:solidFill>
                  <a:srgbClr val="000000"/>
                </a:solidFill>
                <a:latin typeface="Arial"/>
                <a:cs typeface="Arial"/>
                <a:sym typeface="PT Sans"/>
              </a:rPr>
              <a:t>, </a:t>
            </a:r>
            <a:r>
              <a:rPr lang="es-ES" sz="1000" kern="0" dirty="0" err="1">
                <a:solidFill>
                  <a:srgbClr val="000000"/>
                </a:solidFill>
                <a:latin typeface="Arial"/>
                <a:cs typeface="Arial"/>
                <a:sym typeface="PT Sans"/>
              </a:rPr>
              <a:t>dispersion</a:t>
            </a:r>
            <a:r>
              <a:rPr lang="es-ES" sz="1000" kern="0" dirty="0">
                <a:solidFill>
                  <a:srgbClr val="000000"/>
                </a:solidFill>
                <a:latin typeface="Arial"/>
                <a:cs typeface="Arial"/>
                <a:sym typeface="PT Sans"/>
              </a:rPr>
              <a:t>, and </a:t>
            </a:r>
            <a:r>
              <a:rPr lang="es-ES" sz="1000" kern="0" dirty="0" err="1">
                <a:solidFill>
                  <a:srgbClr val="000000"/>
                </a:solidFill>
                <a:latin typeface="Arial"/>
                <a:cs typeface="Arial"/>
                <a:sym typeface="PT Sans"/>
              </a:rPr>
              <a:t>reactions</a:t>
            </a:r>
            <a:r>
              <a:rPr lang="es-ES" sz="1000" kern="0" dirty="0">
                <a:solidFill>
                  <a:srgbClr val="000000"/>
                </a:solidFill>
                <a:latin typeface="Arial"/>
                <a:cs typeface="Arial"/>
                <a:sym typeface="PT Sans"/>
              </a:rPr>
              <a:t> </a:t>
            </a:r>
            <a:r>
              <a:rPr lang="es-ES" sz="1000" kern="0" dirty="0" err="1">
                <a:solidFill>
                  <a:srgbClr val="000000"/>
                </a:solidFill>
                <a:latin typeface="Arial"/>
                <a:cs typeface="Arial"/>
                <a:sym typeface="PT Sans"/>
              </a:rPr>
              <a:t>between</a:t>
            </a:r>
            <a:r>
              <a:rPr lang="es-ES" sz="1000" kern="0" dirty="0">
                <a:solidFill>
                  <a:srgbClr val="000000"/>
                </a:solidFill>
                <a:latin typeface="Arial"/>
                <a:cs typeface="Arial"/>
                <a:sym typeface="PT Sans"/>
              </a:rPr>
              <a:t> </a:t>
            </a:r>
            <a:r>
              <a:rPr lang="es-ES" sz="1000" kern="0" dirty="0" err="1">
                <a:solidFill>
                  <a:srgbClr val="000000"/>
                </a:solidFill>
                <a:latin typeface="Arial"/>
                <a:cs typeface="Arial"/>
                <a:sym typeface="PT Sans"/>
              </a:rPr>
              <a:t>phases</a:t>
            </a:r>
            <a:endParaRPr lang="es-ES" sz="1000" kern="0" dirty="0">
              <a:solidFill>
                <a:srgbClr val="000000"/>
              </a:solidFill>
              <a:latin typeface="Arial"/>
              <a:cs typeface="Arial"/>
              <a:sym typeface="Arial"/>
            </a:endParaRPr>
          </a:p>
          <a:p>
            <a:pPr algn="ctr" eaLnBrk="1" fontAlgn="auto" hangingPunct="1">
              <a:spcBef>
                <a:spcPts val="0"/>
              </a:spcBef>
              <a:spcAft>
                <a:spcPts val="0"/>
              </a:spcAft>
              <a:buClr>
                <a:srgbClr val="000000"/>
              </a:buClr>
              <a:buFont typeface="Arial"/>
              <a:buNone/>
            </a:pPr>
            <a:endParaRPr sz="1400" kern="0" dirty="0">
              <a:solidFill>
                <a:srgbClr val="674EA7"/>
              </a:solidFill>
              <a:latin typeface="PT Sans"/>
              <a:ea typeface="PT Sans"/>
              <a:cs typeface="PT Sans"/>
              <a:sym typeface="PT Sans"/>
            </a:endParaRPr>
          </a:p>
        </p:txBody>
      </p:sp>
      <p:sp>
        <p:nvSpPr>
          <p:cNvPr id="28" name="Google Shape;192;p27">
            <a:extLst>
              <a:ext uri="{FF2B5EF4-FFF2-40B4-BE49-F238E27FC236}">
                <a16:creationId xmlns:a16="http://schemas.microsoft.com/office/drawing/2014/main" id="{521C95D5-0BE8-411A-9449-ECC33E89D1D7}"/>
              </a:ext>
            </a:extLst>
          </p:cNvPr>
          <p:cNvSpPr txBox="1"/>
          <p:nvPr/>
        </p:nvSpPr>
        <p:spPr>
          <a:xfrm>
            <a:off x="6117362" y="4384745"/>
            <a:ext cx="1541011" cy="1348511"/>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n-GB" sz="1400" b="1" kern="0" dirty="0">
                <a:solidFill>
                  <a:srgbClr val="002060"/>
                </a:solidFill>
                <a:latin typeface="PT Sans"/>
                <a:ea typeface="PT Sans"/>
                <a:cs typeface="PT Sans"/>
                <a:sym typeface="PT Sans"/>
              </a:rPr>
              <a:t>PRZM5.0</a:t>
            </a:r>
          </a:p>
          <a:p>
            <a:pPr algn="ctr" eaLnBrk="1" fontAlgn="auto" hangingPunct="1">
              <a:spcBef>
                <a:spcPts val="0"/>
              </a:spcBef>
              <a:spcAft>
                <a:spcPts val="0"/>
              </a:spcAft>
              <a:buClr>
                <a:srgbClr val="000000"/>
              </a:buClr>
              <a:buFont typeface="Arial"/>
              <a:buNone/>
            </a:pPr>
            <a:r>
              <a:rPr lang="es-ES" sz="1400" b="1" kern="0" dirty="0">
                <a:solidFill>
                  <a:srgbClr val="002060"/>
                </a:solidFill>
                <a:latin typeface="PT Sans"/>
                <a:ea typeface="PT Sans"/>
                <a:cs typeface="PT Sans"/>
                <a:sym typeface="PT Sans"/>
              </a:rPr>
              <a:t>SWCC and VVWM</a:t>
            </a:r>
            <a:endParaRPr lang="en-GB" sz="1400" b="1" kern="0" dirty="0">
              <a:solidFill>
                <a:srgbClr val="002060"/>
              </a:solidFill>
              <a:latin typeface="PT Sans"/>
              <a:ea typeface="PT Sans"/>
              <a:cs typeface="PT Sans"/>
              <a:sym typeface="PT Sans"/>
            </a:endParaRPr>
          </a:p>
          <a:p>
            <a:pPr algn="ct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Pesticides in soil and GW</a:t>
            </a:r>
          </a:p>
          <a:p>
            <a:pPr algn="ct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Advection, dispersion, reactions and plant interactions</a:t>
            </a:r>
            <a:endParaRPr lang="es-ES" sz="1000" kern="0" dirty="0">
              <a:solidFill>
                <a:srgbClr val="000000"/>
              </a:solidFill>
              <a:latin typeface="Arial"/>
              <a:cs typeface="Arial"/>
              <a:sym typeface="PT Sans"/>
            </a:endParaRPr>
          </a:p>
          <a:p>
            <a:pPr algn="ctr" eaLnBrk="1" fontAlgn="auto" hangingPunct="1">
              <a:spcBef>
                <a:spcPts val="0"/>
              </a:spcBef>
              <a:spcAft>
                <a:spcPts val="0"/>
              </a:spcAft>
              <a:buClr>
                <a:srgbClr val="000000"/>
              </a:buClr>
              <a:buFont typeface="Arial"/>
              <a:buNone/>
            </a:pPr>
            <a:endParaRPr sz="1000" kern="0" dirty="0">
              <a:solidFill>
                <a:srgbClr val="674EA7"/>
              </a:solidFill>
              <a:latin typeface="PT Sans"/>
              <a:ea typeface="PT Sans"/>
              <a:cs typeface="PT Sans"/>
              <a:sym typeface="PT Sans"/>
            </a:endParaRPr>
          </a:p>
        </p:txBody>
      </p:sp>
      <p:sp>
        <p:nvSpPr>
          <p:cNvPr id="29" name="Google Shape;193;p27">
            <a:extLst>
              <a:ext uri="{FF2B5EF4-FFF2-40B4-BE49-F238E27FC236}">
                <a16:creationId xmlns:a16="http://schemas.microsoft.com/office/drawing/2014/main" id="{2CE3C3D2-27C8-4125-BF72-C0DA85B4BBDC}"/>
              </a:ext>
            </a:extLst>
          </p:cNvPr>
          <p:cNvSpPr txBox="1"/>
          <p:nvPr/>
        </p:nvSpPr>
        <p:spPr>
          <a:xfrm>
            <a:off x="3589211" y="2656469"/>
            <a:ext cx="1287600" cy="540300"/>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s" sz="3000" b="1" kern="0" dirty="0">
                <a:solidFill>
                  <a:srgbClr val="434343"/>
                </a:solidFill>
                <a:latin typeface="PT Sans"/>
                <a:ea typeface="PT Sans"/>
                <a:cs typeface="PT Sans"/>
                <a:sym typeface="PT Sans"/>
              </a:rPr>
              <a:t>2000</a:t>
            </a:r>
            <a:endParaRPr sz="3000" b="1" kern="0" dirty="0">
              <a:solidFill>
                <a:srgbClr val="434343"/>
              </a:solidFill>
              <a:latin typeface="PT Sans"/>
              <a:ea typeface="PT Sans"/>
              <a:cs typeface="PT Sans"/>
              <a:sym typeface="PT Sans"/>
            </a:endParaRPr>
          </a:p>
        </p:txBody>
      </p:sp>
      <p:cxnSp>
        <p:nvCxnSpPr>
          <p:cNvPr id="30" name="Google Shape;197;p27">
            <a:extLst>
              <a:ext uri="{FF2B5EF4-FFF2-40B4-BE49-F238E27FC236}">
                <a16:creationId xmlns:a16="http://schemas.microsoft.com/office/drawing/2014/main" id="{E3779948-E5F9-4A8C-B750-086E780E2A7D}"/>
              </a:ext>
            </a:extLst>
          </p:cNvPr>
          <p:cNvCxnSpPr/>
          <p:nvPr/>
        </p:nvCxnSpPr>
        <p:spPr>
          <a:xfrm>
            <a:off x="3410661" y="2578273"/>
            <a:ext cx="18300" cy="869400"/>
          </a:xfrm>
          <a:prstGeom prst="straightConnector1">
            <a:avLst/>
          </a:prstGeom>
          <a:noFill/>
          <a:ln w="19050" cap="flat" cmpd="sng">
            <a:solidFill>
              <a:srgbClr val="674EA7"/>
            </a:solidFill>
            <a:prstDash val="dash"/>
            <a:round/>
            <a:headEnd type="none" w="med" len="med"/>
            <a:tailEnd type="none" w="med" len="med"/>
          </a:ln>
        </p:spPr>
      </p:cxnSp>
      <p:cxnSp>
        <p:nvCxnSpPr>
          <p:cNvPr id="31" name="Google Shape;198;p27">
            <a:extLst>
              <a:ext uri="{FF2B5EF4-FFF2-40B4-BE49-F238E27FC236}">
                <a16:creationId xmlns:a16="http://schemas.microsoft.com/office/drawing/2014/main" id="{EFA6D2BA-356C-467B-BDE0-F9F525EECE63}"/>
              </a:ext>
            </a:extLst>
          </p:cNvPr>
          <p:cNvCxnSpPr/>
          <p:nvPr/>
        </p:nvCxnSpPr>
        <p:spPr>
          <a:xfrm>
            <a:off x="4108264" y="3552773"/>
            <a:ext cx="18300" cy="869400"/>
          </a:xfrm>
          <a:prstGeom prst="straightConnector1">
            <a:avLst/>
          </a:prstGeom>
          <a:noFill/>
          <a:ln w="19050" cap="flat" cmpd="sng">
            <a:solidFill>
              <a:srgbClr val="674EA7"/>
            </a:solidFill>
            <a:prstDash val="dash"/>
            <a:round/>
            <a:headEnd type="none" w="med" len="med"/>
            <a:tailEnd type="none" w="med" len="med"/>
          </a:ln>
        </p:spPr>
      </p:cxnSp>
      <p:cxnSp>
        <p:nvCxnSpPr>
          <p:cNvPr id="32" name="Google Shape;199;p27">
            <a:extLst>
              <a:ext uri="{FF2B5EF4-FFF2-40B4-BE49-F238E27FC236}">
                <a16:creationId xmlns:a16="http://schemas.microsoft.com/office/drawing/2014/main" id="{AC70FF0B-4739-43F9-A2CC-3903A8A85797}"/>
              </a:ext>
            </a:extLst>
          </p:cNvPr>
          <p:cNvCxnSpPr/>
          <p:nvPr/>
        </p:nvCxnSpPr>
        <p:spPr>
          <a:xfrm>
            <a:off x="1223672" y="3467849"/>
            <a:ext cx="18300" cy="869400"/>
          </a:xfrm>
          <a:prstGeom prst="straightConnector1">
            <a:avLst/>
          </a:prstGeom>
          <a:noFill/>
          <a:ln w="19050" cap="flat" cmpd="sng">
            <a:solidFill>
              <a:srgbClr val="674EA7"/>
            </a:solidFill>
            <a:prstDash val="dash"/>
            <a:round/>
            <a:headEnd type="none" w="med" len="med"/>
            <a:tailEnd type="none" w="med" len="med"/>
          </a:ln>
        </p:spPr>
      </p:cxnSp>
      <p:cxnSp>
        <p:nvCxnSpPr>
          <p:cNvPr id="33" name="Google Shape;201;p27">
            <a:extLst>
              <a:ext uri="{FF2B5EF4-FFF2-40B4-BE49-F238E27FC236}">
                <a16:creationId xmlns:a16="http://schemas.microsoft.com/office/drawing/2014/main" id="{AD9CAA1E-4905-4494-95B9-189E48330046}"/>
              </a:ext>
            </a:extLst>
          </p:cNvPr>
          <p:cNvCxnSpPr/>
          <p:nvPr/>
        </p:nvCxnSpPr>
        <p:spPr>
          <a:xfrm>
            <a:off x="6790141" y="3515345"/>
            <a:ext cx="18300" cy="869400"/>
          </a:xfrm>
          <a:prstGeom prst="straightConnector1">
            <a:avLst/>
          </a:prstGeom>
          <a:noFill/>
          <a:ln w="19050" cap="flat" cmpd="sng">
            <a:solidFill>
              <a:srgbClr val="674EA7"/>
            </a:solidFill>
            <a:prstDash val="dash"/>
            <a:round/>
            <a:headEnd type="none" w="med" len="med"/>
            <a:tailEnd type="none" w="med" len="med"/>
          </a:ln>
        </p:spPr>
      </p:cxnSp>
      <p:sp>
        <p:nvSpPr>
          <p:cNvPr id="34" name="Google Shape;195;p27">
            <a:extLst>
              <a:ext uri="{FF2B5EF4-FFF2-40B4-BE49-F238E27FC236}">
                <a16:creationId xmlns:a16="http://schemas.microsoft.com/office/drawing/2014/main" id="{B43AA108-48EC-470C-8991-D87EE6B1BCD9}"/>
              </a:ext>
            </a:extLst>
          </p:cNvPr>
          <p:cNvSpPr/>
          <p:nvPr/>
        </p:nvSpPr>
        <p:spPr>
          <a:xfrm>
            <a:off x="715511" y="3335723"/>
            <a:ext cx="250800" cy="250800"/>
          </a:xfrm>
          <a:prstGeom prst="ellipse">
            <a:avLst/>
          </a:prstGeom>
          <a:solidFill>
            <a:srgbClr val="674EA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35" name="Google Shape;202;p27">
            <a:extLst>
              <a:ext uri="{FF2B5EF4-FFF2-40B4-BE49-F238E27FC236}">
                <a16:creationId xmlns:a16="http://schemas.microsoft.com/office/drawing/2014/main" id="{22EEC043-45BF-47C9-ADEE-D7563D2E8D69}"/>
              </a:ext>
            </a:extLst>
          </p:cNvPr>
          <p:cNvSpPr/>
          <p:nvPr/>
        </p:nvSpPr>
        <p:spPr>
          <a:xfrm>
            <a:off x="2345671" y="3332423"/>
            <a:ext cx="250800" cy="250800"/>
          </a:xfrm>
          <a:prstGeom prst="ellipse">
            <a:avLst/>
          </a:prstGeom>
          <a:solidFill>
            <a:srgbClr val="3D85C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36" name="Google Shape;203;p27">
            <a:extLst>
              <a:ext uri="{FF2B5EF4-FFF2-40B4-BE49-F238E27FC236}">
                <a16:creationId xmlns:a16="http://schemas.microsoft.com/office/drawing/2014/main" id="{3A7F8849-C7FC-4978-B00B-71E769AADFC5}"/>
              </a:ext>
            </a:extLst>
          </p:cNvPr>
          <p:cNvSpPr/>
          <p:nvPr/>
        </p:nvSpPr>
        <p:spPr>
          <a:xfrm>
            <a:off x="3982211" y="3335723"/>
            <a:ext cx="250800" cy="250800"/>
          </a:xfrm>
          <a:prstGeom prst="ellipse">
            <a:avLst/>
          </a:prstGeom>
          <a:solidFill>
            <a:srgbClr val="3C78D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37" name="Google Shape;204;p27">
            <a:extLst>
              <a:ext uri="{FF2B5EF4-FFF2-40B4-BE49-F238E27FC236}">
                <a16:creationId xmlns:a16="http://schemas.microsoft.com/office/drawing/2014/main" id="{283BEB0D-F136-4FA6-8F6C-EBCDBDA975B8}"/>
              </a:ext>
            </a:extLst>
          </p:cNvPr>
          <p:cNvSpPr/>
          <p:nvPr/>
        </p:nvSpPr>
        <p:spPr>
          <a:xfrm>
            <a:off x="5866562" y="3303077"/>
            <a:ext cx="250800" cy="250800"/>
          </a:xfrm>
          <a:prstGeom prst="ellipse">
            <a:avLst/>
          </a:prstGeom>
          <a:solidFill>
            <a:srgbClr val="45818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38" name="Google Shape;196;p27">
            <a:extLst>
              <a:ext uri="{FF2B5EF4-FFF2-40B4-BE49-F238E27FC236}">
                <a16:creationId xmlns:a16="http://schemas.microsoft.com/office/drawing/2014/main" id="{B5BB4E77-4A23-4AB0-A5BC-2ACF045117FB}"/>
              </a:ext>
            </a:extLst>
          </p:cNvPr>
          <p:cNvSpPr/>
          <p:nvPr/>
        </p:nvSpPr>
        <p:spPr>
          <a:xfrm>
            <a:off x="7248911" y="3332423"/>
            <a:ext cx="250800" cy="250800"/>
          </a:xfrm>
          <a:prstGeom prst="ellipse">
            <a:avLst/>
          </a:prstGeom>
          <a:solidFill>
            <a:srgbClr val="F1C23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39" name="Google Shape;59;p14">
            <a:extLst>
              <a:ext uri="{FF2B5EF4-FFF2-40B4-BE49-F238E27FC236}">
                <a16:creationId xmlns:a16="http://schemas.microsoft.com/office/drawing/2014/main" id="{61D8BE33-D9AF-4554-B53E-87C5A6EBC2EF}"/>
              </a:ext>
            </a:extLst>
          </p:cNvPr>
          <p:cNvSpPr txBox="1"/>
          <p:nvPr/>
        </p:nvSpPr>
        <p:spPr>
          <a:xfrm>
            <a:off x="442911" y="290645"/>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s-ES" sz="3200" b="1" kern="0" cap="small" dirty="0">
                <a:solidFill>
                  <a:srgbClr val="002060"/>
                </a:solidFill>
                <a:latin typeface="Arial"/>
                <a:ea typeface="Montserrat"/>
                <a:cs typeface="Montserrat"/>
                <a:sym typeface="Montserrat"/>
              </a:rPr>
              <a:t>USEPA </a:t>
            </a:r>
            <a:r>
              <a:rPr lang="en-GB" sz="3200" b="1" kern="0" cap="small" dirty="0" err="1">
                <a:solidFill>
                  <a:srgbClr val="002060"/>
                </a:solidFill>
                <a:latin typeface="Arial"/>
                <a:ea typeface="Montserrat"/>
                <a:cs typeface="Montserrat"/>
                <a:sym typeface="Montserrat"/>
              </a:rPr>
              <a:t>model</a:t>
            </a:r>
            <a:r>
              <a:rPr lang="en-GB" sz="3200" b="1" kern="0" cap="small" dirty="0">
                <a:solidFill>
                  <a:srgbClr val="002060"/>
                </a:solidFill>
                <a:latin typeface="Arial"/>
                <a:ea typeface="Montserrat"/>
                <a:cs typeface="Montserrat"/>
                <a:sym typeface="Montserrat"/>
              </a:rPr>
              <a:t> evolution</a:t>
            </a:r>
            <a:endParaRPr sz="3200" b="1" kern="0" cap="small" dirty="0">
              <a:solidFill>
                <a:srgbClr val="002060"/>
              </a:solidFill>
              <a:latin typeface="Arial"/>
              <a:ea typeface="Montserrat"/>
              <a:cs typeface="Montserrat"/>
              <a:sym typeface="Montserrat"/>
            </a:endParaRPr>
          </a:p>
        </p:txBody>
      </p:sp>
      <p:sp>
        <p:nvSpPr>
          <p:cNvPr id="40" name="Google Shape;192;p27">
            <a:extLst>
              <a:ext uri="{FF2B5EF4-FFF2-40B4-BE49-F238E27FC236}">
                <a16:creationId xmlns:a16="http://schemas.microsoft.com/office/drawing/2014/main" id="{24BA4507-E9D9-4819-A369-34FE580D630C}"/>
              </a:ext>
            </a:extLst>
          </p:cNvPr>
          <p:cNvSpPr txBox="1"/>
          <p:nvPr/>
        </p:nvSpPr>
        <p:spPr>
          <a:xfrm>
            <a:off x="7857361" y="4396418"/>
            <a:ext cx="1182600" cy="1133355"/>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buFont typeface="Arial"/>
              <a:buNone/>
            </a:pPr>
            <a:r>
              <a:rPr lang="en-GB" sz="1400" b="1" kern="0" dirty="0">
                <a:solidFill>
                  <a:srgbClr val="002060"/>
                </a:solidFill>
                <a:latin typeface="PT Sans"/>
                <a:ea typeface="PT Sans"/>
                <a:cs typeface="PT Sans"/>
                <a:sym typeface="PT Sans"/>
              </a:rPr>
              <a:t>PWC</a:t>
            </a:r>
          </a:p>
          <a:p>
            <a:pPr algn="ctr" eaLnBrk="1" fontAlgn="auto" hangingPunct="1">
              <a:spcBef>
                <a:spcPts val="0"/>
              </a:spcBef>
              <a:spcAft>
                <a:spcPts val="0"/>
              </a:spcAft>
              <a:buClr>
                <a:srgbClr val="000000"/>
              </a:buClr>
              <a:buFont typeface="Arial"/>
              <a:buNone/>
            </a:pPr>
            <a:endParaRPr lang="es-ES" sz="1400" b="1" kern="0" dirty="0">
              <a:solidFill>
                <a:srgbClr val="002060"/>
              </a:solidFill>
              <a:latin typeface="PT Sans"/>
              <a:ea typeface="PT Sans"/>
              <a:cs typeface="PT Sans"/>
              <a:sym typeface="PT Sans"/>
            </a:endParaRPr>
          </a:p>
          <a:p>
            <a:pPr algn="ct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Pesticides in soil, SW and GW</a:t>
            </a:r>
            <a:endParaRPr lang="en-GB" sz="1000" b="1" kern="0" dirty="0">
              <a:solidFill>
                <a:srgbClr val="002060"/>
              </a:solidFill>
              <a:latin typeface="PT Sans"/>
              <a:ea typeface="PT Sans"/>
              <a:cs typeface="PT Sans"/>
              <a:sym typeface="PT Sans"/>
            </a:endParaRPr>
          </a:p>
        </p:txBody>
      </p:sp>
      <p:cxnSp>
        <p:nvCxnSpPr>
          <p:cNvPr id="41" name="Google Shape;201;p27">
            <a:extLst>
              <a:ext uri="{FF2B5EF4-FFF2-40B4-BE49-F238E27FC236}">
                <a16:creationId xmlns:a16="http://schemas.microsoft.com/office/drawing/2014/main" id="{B35216B4-C91D-46C1-8761-A60B7641B031}"/>
              </a:ext>
            </a:extLst>
          </p:cNvPr>
          <p:cNvCxnSpPr/>
          <p:nvPr/>
        </p:nvCxnSpPr>
        <p:spPr>
          <a:xfrm>
            <a:off x="8457514" y="3500873"/>
            <a:ext cx="18300" cy="869400"/>
          </a:xfrm>
          <a:prstGeom prst="straightConnector1">
            <a:avLst/>
          </a:prstGeom>
          <a:noFill/>
          <a:ln w="19050" cap="flat" cmpd="sng">
            <a:solidFill>
              <a:srgbClr val="674EA7"/>
            </a:solidFill>
            <a:prstDash val="dash"/>
            <a:round/>
            <a:headEnd type="none" w="med" len="med"/>
            <a:tailEnd type="none" w="med" len="med"/>
          </a:ln>
        </p:spPr>
      </p:cxnSp>
      <p:sp>
        <p:nvSpPr>
          <p:cNvPr id="42" name="Google Shape;196;p27">
            <a:extLst>
              <a:ext uri="{FF2B5EF4-FFF2-40B4-BE49-F238E27FC236}">
                <a16:creationId xmlns:a16="http://schemas.microsoft.com/office/drawing/2014/main" id="{89628C80-982E-4CDD-80D3-7F93158B9737}"/>
              </a:ext>
            </a:extLst>
          </p:cNvPr>
          <p:cNvSpPr/>
          <p:nvPr/>
        </p:nvSpPr>
        <p:spPr>
          <a:xfrm>
            <a:off x="8324605" y="3335723"/>
            <a:ext cx="250800" cy="250800"/>
          </a:xfrm>
          <a:prstGeom prst="ellipse">
            <a:avLst/>
          </a:prstGeom>
          <a:solidFill>
            <a:srgbClr val="92D0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Font typeface="Arial"/>
              <a:buNone/>
            </a:pPr>
            <a:endParaRPr sz="1400" kern="0">
              <a:solidFill>
                <a:srgbClr val="000000"/>
              </a:solidFill>
              <a:latin typeface="Arial"/>
              <a:cs typeface="Arial"/>
              <a:sym typeface="Arial"/>
            </a:endParaRPr>
          </a:p>
        </p:txBody>
      </p:sp>
      <p:cxnSp>
        <p:nvCxnSpPr>
          <p:cNvPr id="43" name="Google Shape;194;p27">
            <a:extLst>
              <a:ext uri="{FF2B5EF4-FFF2-40B4-BE49-F238E27FC236}">
                <a16:creationId xmlns:a16="http://schemas.microsoft.com/office/drawing/2014/main" id="{B465E3E6-AD27-463B-84D2-C305ED0C7715}"/>
              </a:ext>
            </a:extLst>
          </p:cNvPr>
          <p:cNvCxnSpPr>
            <a:cxnSpLocks/>
          </p:cNvCxnSpPr>
          <p:nvPr/>
        </p:nvCxnSpPr>
        <p:spPr>
          <a:xfrm>
            <a:off x="715511" y="3429000"/>
            <a:ext cx="7774700" cy="0"/>
          </a:xfrm>
          <a:prstGeom prst="straightConnector1">
            <a:avLst/>
          </a:prstGeom>
          <a:noFill/>
          <a:ln w="19050" cap="flat" cmpd="sng">
            <a:solidFill>
              <a:srgbClr val="674EA7"/>
            </a:solidFill>
            <a:prstDash val="solid"/>
            <a:round/>
            <a:headEnd type="none" w="med" len="med"/>
            <a:tailEnd type="none" w="med" len="med"/>
          </a:ln>
        </p:spPr>
      </p:cxnSp>
      <p:cxnSp>
        <p:nvCxnSpPr>
          <p:cNvPr id="44" name="Google Shape;200;p27">
            <a:extLst>
              <a:ext uri="{FF2B5EF4-FFF2-40B4-BE49-F238E27FC236}">
                <a16:creationId xmlns:a16="http://schemas.microsoft.com/office/drawing/2014/main" id="{078DB747-5466-410A-B157-56E205B23C61}"/>
              </a:ext>
            </a:extLst>
          </p:cNvPr>
          <p:cNvCxnSpPr/>
          <p:nvPr/>
        </p:nvCxnSpPr>
        <p:spPr>
          <a:xfrm>
            <a:off x="6331371" y="2530190"/>
            <a:ext cx="18300" cy="869400"/>
          </a:xfrm>
          <a:prstGeom prst="straightConnector1">
            <a:avLst/>
          </a:prstGeom>
          <a:noFill/>
          <a:ln w="19050" cap="flat" cmpd="sng">
            <a:solidFill>
              <a:srgbClr val="674EA7"/>
            </a:solidFill>
            <a:prstDash val="dash"/>
            <a:round/>
            <a:headEnd type="none" w="med" len="med"/>
            <a:tailEnd type="none" w="med" len="med"/>
          </a:ln>
        </p:spPr>
      </p:cxnSp>
      <p:sp>
        <p:nvSpPr>
          <p:cNvPr id="45" name="Google Shape;185;p27">
            <a:extLst>
              <a:ext uri="{FF2B5EF4-FFF2-40B4-BE49-F238E27FC236}">
                <a16:creationId xmlns:a16="http://schemas.microsoft.com/office/drawing/2014/main" id="{D6406FF0-62BC-4F83-9353-9F19B7D4CA02}"/>
              </a:ext>
            </a:extLst>
          </p:cNvPr>
          <p:cNvSpPr txBox="1"/>
          <p:nvPr/>
        </p:nvSpPr>
        <p:spPr>
          <a:xfrm>
            <a:off x="5282286" y="3752796"/>
            <a:ext cx="1287600" cy="54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000" b="1" dirty="0">
                <a:solidFill>
                  <a:srgbClr val="434343"/>
                </a:solidFill>
                <a:latin typeface="PT Sans"/>
                <a:ea typeface="PT Sans"/>
                <a:cs typeface="PT Sans"/>
                <a:sym typeface="PT Sans"/>
              </a:rPr>
              <a:t>2010</a:t>
            </a:r>
            <a:endParaRPr sz="3000" b="1" dirty="0">
              <a:solidFill>
                <a:srgbClr val="434343"/>
              </a:solidFill>
              <a:latin typeface="PT Sans"/>
              <a:ea typeface="PT Sans"/>
              <a:cs typeface="PT Sans"/>
              <a:sym typeface="PT Sans"/>
            </a:endParaRPr>
          </a:p>
        </p:txBody>
      </p:sp>
      <p:sp>
        <p:nvSpPr>
          <p:cNvPr id="46" name="Google Shape;186;p27">
            <a:extLst>
              <a:ext uri="{FF2B5EF4-FFF2-40B4-BE49-F238E27FC236}">
                <a16:creationId xmlns:a16="http://schemas.microsoft.com/office/drawing/2014/main" id="{6FE51545-2AAD-467F-B30E-9E68FF789C61}"/>
              </a:ext>
            </a:extLst>
          </p:cNvPr>
          <p:cNvSpPr txBox="1"/>
          <p:nvPr/>
        </p:nvSpPr>
        <p:spPr>
          <a:xfrm>
            <a:off x="1824511" y="3752796"/>
            <a:ext cx="1287600" cy="54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000" b="1" dirty="0">
                <a:solidFill>
                  <a:srgbClr val="434343"/>
                </a:solidFill>
                <a:latin typeface="PT Sans"/>
                <a:ea typeface="PT Sans"/>
                <a:cs typeface="PT Sans"/>
                <a:sym typeface="PT Sans"/>
              </a:rPr>
              <a:t>1990</a:t>
            </a:r>
            <a:endParaRPr sz="3000" b="1" dirty="0">
              <a:solidFill>
                <a:srgbClr val="434343"/>
              </a:solidFill>
              <a:latin typeface="PT Sans"/>
              <a:ea typeface="PT Sans"/>
              <a:cs typeface="PT Sans"/>
              <a:sym typeface="PT Sans"/>
            </a:endParaRPr>
          </a:p>
        </p:txBody>
      </p:sp>
      <p:sp>
        <p:nvSpPr>
          <p:cNvPr id="47" name="Google Shape;187;p27">
            <a:extLst>
              <a:ext uri="{FF2B5EF4-FFF2-40B4-BE49-F238E27FC236}">
                <a16:creationId xmlns:a16="http://schemas.microsoft.com/office/drawing/2014/main" id="{D44B1B33-D504-49F2-8769-6BD7FB6455D2}"/>
              </a:ext>
            </a:extLst>
          </p:cNvPr>
          <p:cNvSpPr txBox="1"/>
          <p:nvPr/>
        </p:nvSpPr>
        <p:spPr>
          <a:xfrm>
            <a:off x="6760130" y="2696383"/>
            <a:ext cx="1287600" cy="54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000" b="1" dirty="0">
                <a:solidFill>
                  <a:srgbClr val="434343"/>
                </a:solidFill>
                <a:latin typeface="PT Sans"/>
                <a:ea typeface="PT Sans"/>
                <a:cs typeface="PT Sans"/>
                <a:sym typeface="PT Sans"/>
              </a:rPr>
              <a:t>2015</a:t>
            </a:r>
            <a:endParaRPr sz="3000" b="1" dirty="0">
              <a:solidFill>
                <a:srgbClr val="434343"/>
              </a:solidFill>
              <a:latin typeface="PT Sans"/>
              <a:ea typeface="PT Sans"/>
              <a:cs typeface="PT Sans"/>
              <a:sym typeface="PT Sans"/>
            </a:endParaRPr>
          </a:p>
        </p:txBody>
      </p:sp>
      <p:sp>
        <p:nvSpPr>
          <p:cNvPr id="49" name="Rectángulo 48">
            <a:extLst>
              <a:ext uri="{FF2B5EF4-FFF2-40B4-BE49-F238E27FC236}">
                <a16:creationId xmlns:a16="http://schemas.microsoft.com/office/drawing/2014/main" id="{0178577E-9DEB-46F7-B542-44ABE99F0DA1}"/>
              </a:ext>
            </a:extLst>
          </p:cNvPr>
          <p:cNvSpPr/>
          <p:nvPr/>
        </p:nvSpPr>
        <p:spPr>
          <a:xfrm>
            <a:off x="3217619" y="6175992"/>
            <a:ext cx="1833134" cy="246221"/>
          </a:xfrm>
          <a:prstGeom prst="rect">
            <a:avLst/>
          </a:prstGeom>
        </p:spPr>
        <p:txBody>
          <a:bodyPr wrap="square">
            <a:spAutoFit/>
          </a:bodyPr>
          <a:lstStyle/>
          <a:p>
            <a:pPr algn="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Diagram by Young 2004</a:t>
            </a:r>
          </a:p>
        </p:txBody>
      </p:sp>
      <p:pic>
        <p:nvPicPr>
          <p:cNvPr id="50" name="Picture 2">
            <a:extLst>
              <a:ext uri="{FF2B5EF4-FFF2-40B4-BE49-F238E27FC236}">
                <a16:creationId xmlns:a16="http://schemas.microsoft.com/office/drawing/2014/main" id="{9F5AC269-60AA-4FEB-9418-46D60496F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7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F6F3E-6A85-4164-8629-DDF2EDDB3966}"/>
              </a:ext>
            </a:extLst>
          </p:cNvPr>
          <p:cNvSpPr>
            <a:spLocks noGrp="1"/>
          </p:cNvSpPr>
          <p:nvPr>
            <p:ph type="title"/>
          </p:nvPr>
        </p:nvSpPr>
        <p:spPr/>
        <p:txBody>
          <a:bodyPr/>
          <a:lstStyle/>
          <a:p>
            <a:r>
              <a:rPr lang="es-ES" dirty="0"/>
              <a:t>    </a:t>
            </a:r>
            <a:endParaRPr lang="en-GB" dirty="0"/>
          </a:p>
        </p:txBody>
      </p:sp>
      <p:sp>
        <p:nvSpPr>
          <p:cNvPr id="10" name="Google Shape;59;p14">
            <a:extLst>
              <a:ext uri="{FF2B5EF4-FFF2-40B4-BE49-F238E27FC236}">
                <a16:creationId xmlns:a16="http://schemas.microsoft.com/office/drawing/2014/main" id="{20227930-5380-48F3-B383-BBA6225DAEC3}"/>
              </a:ext>
            </a:extLst>
          </p:cNvPr>
          <p:cNvSpPr txBox="1"/>
          <p:nvPr/>
        </p:nvSpPr>
        <p:spPr>
          <a:xfrm>
            <a:off x="556238" y="255124"/>
            <a:ext cx="688314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s-ES" sz="2800" b="1" kern="0" cap="small" dirty="0">
                <a:solidFill>
                  <a:srgbClr val="002060"/>
                </a:solidFill>
                <a:latin typeface="Arial"/>
                <a:ea typeface="Montserrat"/>
                <a:cs typeface="Montserrat"/>
                <a:sym typeface="Montserrat"/>
              </a:rPr>
              <a:t>PWC: Groundwater conceptual model</a:t>
            </a:r>
            <a:endParaRPr sz="2800" b="1" kern="0" cap="small" dirty="0">
              <a:solidFill>
                <a:srgbClr val="002060"/>
              </a:solidFill>
              <a:latin typeface="Arial"/>
              <a:ea typeface="Montserrat"/>
              <a:cs typeface="Montserrat"/>
              <a:sym typeface="Montserrat"/>
            </a:endParaRPr>
          </a:p>
        </p:txBody>
      </p:sp>
      <p:pic>
        <p:nvPicPr>
          <p:cNvPr id="11" name="Imagen 10">
            <a:extLst>
              <a:ext uri="{FF2B5EF4-FFF2-40B4-BE49-F238E27FC236}">
                <a16:creationId xmlns:a16="http://schemas.microsoft.com/office/drawing/2014/main" id="{283C4659-FA61-4A3D-B5B1-01A6D3720F16}"/>
              </a:ext>
            </a:extLst>
          </p:cNvPr>
          <p:cNvPicPr>
            <a:picLocks noChangeAspect="1"/>
          </p:cNvPicPr>
          <p:nvPr/>
        </p:nvPicPr>
        <p:blipFill>
          <a:blip r:embed="rId2"/>
          <a:stretch>
            <a:fillRect/>
          </a:stretch>
        </p:blipFill>
        <p:spPr>
          <a:xfrm>
            <a:off x="556239" y="2129038"/>
            <a:ext cx="5527930" cy="3748234"/>
          </a:xfrm>
          <a:prstGeom prst="rect">
            <a:avLst/>
          </a:prstGeom>
        </p:spPr>
      </p:pic>
      <p:cxnSp>
        <p:nvCxnSpPr>
          <p:cNvPr id="12" name="Conector recto de flecha 11">
            <a:extLst>
              <a:ext uri="{FF2B5EF4-FFF2-40B4-BE49-F238E27FC236}">
                <a16:creationId xmlns:a16="http://schemas.microsoft.com/office/drawing/2014/main" id="{3D905B02-D27F-4AD9-A933-FA2F446B4EBE}"/>
              </a:ext>
            </a:extLst>
          </p:cNvPr>
          <p:cNvCxnSpPr>
            <a:cxnSpLocks/>
          </p:cNvCxnSpPr>
          <p:nvPr/>
        </p:nvCxnSpPr>
        <p:spPr>
          <a:xfrm>
            <a:off x="3995936" y="4869160"/>
            <a:ext cx="0" cy="689723"/>
          </a:xfrm>
          <a:prstGeom prst="straightConnector1">
            <a:avLst/>
          </a:prstGeom>
          <a:noFill/>
          <a:ln w="25400" cap="flat" cmpd="sng" algn="ctr">
            <a:solidFill>
              <a:srgbClr val="0097A7"/>
            </a:solidFill>
            <a:prstDash val="solid"/>
            <a:headEnd type="triangle"/>
            <a:tailEnd type="triangle"/>
          </a:ln>
          <a:effectLst>
            <a:outerShdw blurRad="40000" dist="20000" dir="5400000" rotWithShape="0">
              <a:srgbClr val="000000">
                <a:alpha val="38000"/>
              </a:srgbClr>
            </a:outerShdw>
          </a:effectLst>
        </p:spPr>
      </p:cxnSp>
      <p:cxnSp>
        <p:nvCxnSpPr>
          <p:cNvPr id="13" name="Conector recto de flecha 12">
            <a:extLst>
              <a:ext uri="{FF2B5EF4-FFF2-40B4-BE49-F238E27FC236}">
                <a16:creationId xmlns:a16="http://schemas.microsoft.com/office/drawing/2014/main" id="{79B0E143-4FA1-45F8-A767-7C88663387B8}"/>
              </a:ext>
            </a:extLst>
          </p:cNvPr>
          <p:cNvCxnSpPr>
            <a:cxnSpLocks/>
          </p:cNvCxnSpPr>
          <p:nvPr/>
        </p:nvCxnSpPr>
        <p:spPr>
          <a:xfrm>
            <a:off x="1763392" y="3383016"/>
            <a:ext cx="0" cy="650183"/>
          </a:xfrm>
          <a:prstGeom prst="straightConnector1">
            <a:avLst/>
          </a:prstGeom>
          <a:noFill/>
          <a:ln w="25400" cap="flat" cmpd="sng" algn="ctr">
            <a:solidFill>
              <a:srgbClr val="002060"/>
            </a:solidFill>
            <a:prstDash val="solid"/>
            <a:headEnd type="triangle"/>
            <a:tailEnd type="triangle"/>
          </a:ln>
          <a:effectLst>
            <a:outerShdw blurRad="40000" dist="20000" dir="5400000" rotWithShape="0">
              <a:srgbClr val="000000">
                <a:alpha val="38000"/>
              </a:srgbClr>
            </a:outerShdw>
          </a:effectLst>
        </p:spPr>
      </p:cxnSp>
      <p:cxnSp>
        <p:nvCxnSpPr>
          <p:cNvPr id="14" name="Conector recto de flecha 13">
            <a:extLst>
              <a:ext uri="{FF2B5EF4-FFF2-40B4-BE49-F238E27FC236}">
                <a16:creationId xmlns:a16="http://schemas.microsoft.com/office/drawing/2014/main" id="{B66FF956-C7B3-42BB-8BB5-59E2CB55D34D}"/>
              </a:ext>
            </a:extLst>
          </p:cNvPr>
          <p:cNvCxnSpPr>
            <a:cxnSpLocks/>
          </p:cNvCxnSpPr>
          <p:nvPr/>
        </p:nvCxnSpPr>
        <p:spPr>
          <a:xfrm>
            <a:off x="3995936" y="3339747"/>
            <a:ext cx="0" cy="1607526"/>
          </a:xfrm>
          <a:prstGeom prst="straightConnector1">
            <a:avLst/>
          </a:prstGeom>
          <a:noFill/>
          <a:ln w="25400" cap="flat" cmpd="sng" algn="ctr">
            <a:solidFill>
              <a:srgbClr val="FFC000"/>
            </a:solidFill>
            <a:prstDash val="solid"/>
            <a:headEnd type="triangle"/>
            <a:tailEnd type="triangle"/>
          </a:ln>
          <a:effectLst>
            <a:outerShdw blurRad="40000" dist="20000" dir="5400000" rotWithShape="0">
              <a:srgbClr val="000000">
                <a:alpha val="38000"/>
              </a:srgbClr>
            </a:outerShdw>
          </a:effectLst>
        </p:spPr>
      </p:cxnSp>
      <p:sp>
        <p:nvSpPr>
          <p:cNvPr id="15" name="CuadroTexto 14">
            <a:extLst>
              <a:ext uri="{FF2B5EF4-FFF2-40B4-BE49-F238E27FC236}">
                <a16:creationId xmlns:a16="http://schemas.microsoft.com/office/drawing/2014/main" id="{77EB726A-4BC9-4B62-B59E-4A0EA1A5EC3F}"/>
              </a:ext>
            </a:extLst>
          </p:cNvPr>
          <p:cNvSpPr txBox="1"/>
          <p:nvPr/>
        </p:nvSpPr>
        <p:spPr>
          <a:xfrm>
            <a:off x="556238" y="1297399"/>
            <a:ext cx="8264234" cy="800219"/>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n-US" sz="1600" kern="0" dirty="0">
                <a:solidFill>
                  <a:srgbClr val="000000"/>
                </a:solidFill>
                <a:latin typeface="Arial"/>
                <a:cs typeface="Arial"/>
                <a:sym typeface="Arial"/>
              </a:rPr>
              <a:t>A drinking water well beneath an agricultural field which draws water from a shallow unconfined, high water-table aquifer with a well screen.</a:t>
            </a:r>
          </a:p>
          <a:p>
            <a:pPr eaLnBrk="1" fontAlgn="auto" hangingPunct="1">
              <a:spcBef>
                <a:spcPts val="0"/>
              </a:spcBef>
              <a:spcAft>
                <a:spcPts val="0"/>
              </a:spcAft>
              <a:buClr>
                <a:srgbClr val="000000"/>
              </a:buClr>
              <a:buFont typeface="Arial"/>
              <a:buNone/>
            </a:pPr>
            <a:endParaRPr lang="es-ES" sz="1400" kern="0" dirty="0">
              <a:solidFill>
                <a:srgbClr val="000000"/>
              </a:solidFill>
              <a:latin typeface="Arial"/>
              <a:cs typeface="Arial"/>
              <a:sym typeface="Arial"/>
            </a:endParaRPr>
          </a:p>
        </p:txBody>
      </p:sp>
      <p:sp>
        <p:nvSpPr>
          <p:cNvPr id="16" name="CuadroTexto 15">
            <a:extLst>
              <a:ext uri="{FF2B5EF4-FFF2-40B4-BE49-F238E27FC236}">
                <a16:creationId xmlns:a16="http://schemas.microsoft.com/office/drawing/2014/main" id="{88DA5AD9-C1B1-49ED-96E3-7A03BE766D8B}"/>
              </a:ext>
            </a:extLst>
          </p:cNvPr>
          <p:cNvSpPr txBox="1"/>
          <p:nvPr/>
        </p:nvSpPr>
        <p:spPr>
          <a:xfrm>
            <a:off x="6385477" y="2140373"/>
            <a:ext cx="2571773" cy="3539430"/>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600" kern="0" dirty="0">
                <a:solidFill>
                  <a:srgbClr val="000000"/>
                </a:solidFill>
                <a:latin typeface="Arial"/>
                <a:cs typeface="Arial"/>
                <a:sym typeface="Arial"/>
              </a:rPr>
              <a:t>Processes include water flow, chemical degradation and sorption, rain, irrigation and crop specific factors including transpiration, pesticide interception and management practices</a:t>
            </a:r>
          </a:p>
          <a:p>
            <a:pPr marL="285750" indent="-285750" eaLnBrk="1" fontAlgn="auto" hangingPunct="1">
              <a:spcBef>
                <a:spcPts val="0"/>
              </a:spcBef>
              <a:spcAft>
                <a:spcPts val="0"/>
              </a:spcAft>
              <a:buClr>
                <a:srgbClr val="000000"/>
              </a:buClr>
              <a:buFont typeface="Wingdings" panose="05000000000000000000" pitchFamily="2" charset="2"/>
              <a:buChar char="§"/>
            </a:pPr>
            <a:endParaRPr lang="en-US" sz="1600" kern="0" dirty="0">
              <a:solidFill>
                <a:srgbClr val="000000"/>
              </a:solidFill>
              <a:latin typeface="Arial"/>
              <a:cs typeface="Arial"/>
              <a:sym typeface="Arial"/>
            </a:endParaRPr>
          </a:p>
          <a:p>
            <a:pPr eaLnBrk="1" fontAlgn="auto" hangingPunct="1">
              <a:spcBef>
                <a:spcPts val="0"/>
              </a:spcBef>
              <a:spcAft>
                <a:spcPts val="0"/>
              </a:spcAft>
              <a:buClr>
                <a:srgbClr val="000000"/>
              </a:buClr>
            </a:pPr>
            <a:r>
              <a:rPr lang="en-US" sz="1600" kern="0" dirty="0">
                <a:solidFill>
                  <a:srgbClr val="000000"/>
                </a:solidFill>
                <a:latin typeface="Arial"/>
                <a:cs typeface="Arial"/>
                <a:sym typeface="Arial"/>
              </a:rPr>
              <a:t>Soil temperature</a:t>
            </a:r>
          </a:p>
          <a:p>
            <a:pPr marL="285750" indent="-285750" eaLnBrk="1" fontAlgn="auto" hangingPunct="1">
              <a:spcBef>
                <a:spcPts val="0"/>
              </a:spcBef>
              <a:spcAft>
                <a:spcPts val="0"/>
              </a:spcAft>
              <a:buClr>
                <a:srgbClr val="000000"/>
              </a:buClr>
              <a:buFont typeface="Wingdings" panose="05000000000000000000" pitchFamily="2" charset="2"/>
              <a:buChar char="§"/>
            </a:pPr>
            <a:endParaRPr lang="en-US" sz="1600" kern="0" dirty="0">
              <a:solidFill>
                <a:srgbClr val="000000"/>
              </a:solidFill>
              <a:latin typeface="Arial"/>
              <a:cs typeface="Arial"/>
              <a:sym typeface="Arial"/>
            </a:endParaRPr>
          </a:p>
          <a:p>
            <a:pPr eaLnBrk="1" fontAlgn="auto" hangingPunct="1">
              <a:spcBef>
                <a:spcPts val="0"/>
              </a:spcBef>
              <a:spcAft>
                <a:spcPts val="0"/>
              </a:spcAft>
              <a:buClr>
                <a:srgbClr val="000000"/>
              </a:buClr>
            </a:pPr>
            <a:r>
              <a:rPr lang="en-US" sz="1600" kern="0" dirty="0">
                <a:solidFill>
                  <a:srgbClr val="000000"/>
                </a:solidFill>
                <a:latin typeface="Arial"/>
                <a:cs typeface="Arial"/>
                <a:sym typeface="Arial"/>
              </a:rPr>
              <a:t>Slower aerobic soil degradation at depth up to 1m.</a:t>
            </a:r>
            <a:endParaRPr lang="es-ES" sz="1600" kern="0" dirty="0">
              <a:solidFill>
                <a:srgbClr val="000000"/>
              </a:solidFill>
              <a:latin typeface="Arial"/>
              <a:cs typeface="Arial"/>
              <a:sym typeface="Arial"/>
            </a:endParaRPr>
          </a:p>
        </p:txBody>
      </p:sp>
      <p:sp>
        <p:nvSpPr>
          <p:cNvPr id="17" name="CuadroTexto 16">
            <a:extLst>
              <a:ext uri="{FF2B5EF4-FFF2-40B4-BE49-F238E27FC236}">
                <a16:creationId xmlns:a16="http://schemas.microsoft.com/office/drawing/2014/main" id="{98B6D29F-D05E-413F-B429-C9DFA2439208}"/>
              </a:ext>
            </a:extLst>
          </p:cNvPr>
          <p:cNvSpPr txBox="1"/>
          <p:nvPr/>
        </p:nvSpPr>
        <p:spPr>
          <a:xfrm flipH="1">
            <a:off x="1878164" y="3600301"/>
            <a:ext cx="530577" cy="307777"/>
          </a:xfrm>
          <a:prstGeom prst="rect">
            <a:avLst/>
          </a:prstGeom>
          <a:noFill/>
        </p:spPr>
        <p:txBody>
          <a:bodyPr wrap="square" rtlCol="0">
            <a:spAutoFit/>
          </a:bodyPr>
          <a:lstStyle/>
          <a:p>
            <a:r>
              <a:rPr lang="es-ES" sz="1400" b="1" dirty="0"/>
              <a:t>1m</a:t>
            </a:r>
            <a:endParaRPr lang="en-GB" sz="1400" b="1" dirty="0"/>
          </a:p>
        </p:txBody>
      </p:sp>
      <p:cxnSp>
        <p:nvCxnSpPr>
          <p:cNvPr id="21" name="Straight Connector 9">
            <a:extLst>
              <a:ext uri="{FF2B5EF4-FFF2-40B4-BE49-F238E27FC236}">
                <a16:creationId xmlns:a16="http://schemas.microsoft.com/office/drawing/2014/main" id="{E2F3CD02-716F-41F3-8A5B-526FB4F14AA9}"/>
              </a:ext>
            </a:extLst>
          </p:cNvPr>
          <p:cNvCxnSpPr>
            <a:cxnSpLocks/>
          </p:cNvCxnSpPr>
          <p:nvPr/>
        </p:nvCxnSpPr>
        <p:spPr>
          <a:xfrm>
            <a:off x="6228184" y="2124476"/>
            <a:ext cx="0" cy="3752796"/>
          </a:xfrm>
          <a:prstGeom prst="line">
            <a:avLst/>
          </a:prstGeom>
          <a:ln w="114300">
            <a:solidFill>
              <a:srgbClr val="9BD7D9"/>
            </a:solidFill>
          </a:ln>
          <a:effectLst/>
        </p:spPr>
        <p:style>
          <a:lnRef idx="2">
            <a:schemeClr val="accent1"/>
          </a:lnRef>
          <a:fillRef idx="0">
            <a:schemeClr val="accent1"/>
          </a:fillRef>
          <a:effectRef idx="1">
            <a:schemeClr val="accent1"/>
          </a:effectRef>
          <a:fontRef idx="minor">
            <a:schemeClr val="tx1"/>
          </a:fontRef>
        </p:style>
      </p:cxnSp>
      <p:sp>
        <p:nvSpPr>
          <p:cNvPr id="19" name="Rectángulo 18">
            <a:extLst>
              <a:ext uri="{FF2B5EF4-FFF2-40B4-BE49-F238E27FC236}">
                <a16:creationId xmlns:a16="http://schemas.microsoft.com/office/drawing/2014/main" id="{C76886CC-98C4-46E6-A20D-F2ACD4C7C055}"/>
              </a:ext>
            </a:extLst>
          </p:cNvPr>
          <p:cNvSpPr/>
          <p:nvPr/>
        </p:nvSpPr>
        <p:spPr>
          <a:xfrm>
            <a:off x="4323043" y="5877272"/>
            <a:ext cx="1833134" cy="246221"/>
          </a:xfrm>
          <a:prstGeom prst="rect">
            <a:avLst/>
          </a:prstGeom>
        </p:spPr>
        <p:txBody>
          <a:bodyPr wrap="square">
            <a:spAutoFit/>
          </a:bodyPr>
          <a:lstStyle/>
          <a:p>
            <a:pPr algn="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Photograph by Young 2004</a:t>
            </a:r>
          </a:p>
        </p:txBody>
      </p:sp>
      <p:pic>
        <p:nvPicPr>
          <p:cNvPr id="20" name="Picture 2">
            <a:extLst>
              <a:ext uri="{FF2B5EF4-FFF2-40B4-BE49-F238E27FC236}">
                <a16:creationId xmlns:a16="http://schemas.microsoft.com/office/drawing/2014/main" id="{75B6D6AA-01CA-4623-A8CE-82C4CA346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65273"/>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D0CF9-B103-4FC1-A71D-E52BDCFDEFE4}"/>
              </a:ext>
            </a:extLst>
          </p:cNvPr>
          <p:cNvSpPr>
            <a:spLocks noGrp="1"/>
          </p:cNvSpPr>
          <p:nvPr>
            <p:ph type="title"/>
          </p:nvPr>
        </p:nvSpPr>
        <p:spPr/>
        <p:txBody>
          <a:bodyPr/>
          <a:lstStyle/>
          <a:p>
            <a:r>
              <a:rPr lang="es-ES" dirty="0"/>
              <a:t>    </a:t>
            </a:r>
            <a:endParaRPr lang="en-GB" dirty="0"/>
          </a:p>
        </p:txBody>
      </p:sp>
      <p:pic>
        <p:nvPicPr>
          <p:cNvPr id="12" name="Imagen 11">
            <a:extLst>
              <a:ext uri="{FF2B5EF4-FFF2-40B4-BE49-F238E27FC236}">
                <a16:creationId xmlns:a16="http://schemas.microsoft.com/office/drawing/2014/main" id="{C9BE1A24-0223-4973-86E5-1062BEA2E9ED}"/>
              </a:ext>
            </a:extLst>
          </p:cNvPr>
          <p:cNvPicPr>
            <a:picLocks noChangeAspect="1"/>
          </p:cNvPicPr>
          <p:nvPr/>
        </p:nvPicPr>
        <p:blipFill>
          <a:blip r:embed="rId2"/>
          <a:stretch>
            <a:fillRect/>
          </a:stretch>
        </p:blipFill>
        <p:spPr>
          <a:xfrm>
            <a:off x="600802" y="2041500"/>
            <a:ext cx="3529641" cy="400771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6E42F0CC-FE16-4586-A1AA-FF84CC5FE96C}"/>
              </a:ext>
            </a:extLst>
          </p:cNvPr>
          <p:cNvPicPr>
            <a:picLocks noChangeAspect="1"/>
          </p:cNvPicPr>
          <p:nvPr/>
        </p:nvPicPr>
        <p:blipFill rotWithShape="1">
          <a:blip r:embed="rId3"/>
          <a:srcRect r="9124"/>
          <a:stretch/>
        </p:blipFill>
        <p:spPr>
          <a:xfrm>
            <a:off x="4505665" y="2083058"/>
            <a:ext cx="3529641" cy="400771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4" name="Google Shape;60;p14">
            <a:extLst>
              <a:ext uri="{FF2B5EF4-FFF2-40B4-BE49-F238E27FC236}">
                <a16:creationId xmlns:a16="http://schemas.microsoft.com/office/drawing/2014/main" id="{21383CB9-7B83-42D5-9AF7-838E91FE691E}"/>
              </a:ext>
            </a:extLst>
          </p:cNvPr>
          <p:cNvSpPr txBox="1"/>
          <p:nvPr/>
        </p:nvSpPr>
        <p:spPr>
          <a:xfrm>
            <a:off x="539552" y="908720"/>
            <a:ext cx="7719243" cy="655172"/>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600" kern="0" dirty="0">
                <a:solidFill>
                  <a:srgbClr val="000000"/>
                </a:solidFill>
                <a:latin typeface="Arial"/>
                <a:cs typeface="Arial"/>
                <a:sym typeface="Arial"/>
              </a:rPr>
              <a:t>The organophosphate insecticide </a:t>
            </a:r>
            <a:r>
              <a:rPr lang="en-GB" sz="1800" b="1" kern="0" dirty="0">
                <a:solidFill>
                  <a:schemeClr val="accent6"/>
                </a:solidFill>
                <a:latin typeface="Arial"/>
                <a:cs typeface="Arial"/>
                <a:sym typeface="Arial"/>
              </a:rPr>
              <a:t>chlorpyrifos</a:t>
            </a:r>
            <a:r>
              <a:rPr lang="en-GB" sz="1600" kern="0" dirty="0">
                <a:solidFill>
                  <a:srgbClr val="000000"/>
                </a:solidFill>
                <a:latin typeface="Arial"/>
                <a:cs typeface="Arial"/>
                <a:sym typeface="Arial"/>
              </a:rPr>
              <a:t> is widely detected in the final stretches of the rivers (</a:t>
            </a:r>
            <a:r>
              <a:rPr lang="en-GB" sz="1600" b="1" kern="0" dirty="0" err="1">
                <a:solidFill>
                  <a:srgbClr val="002060"/>
                </a:solidFill>
                <a:latin typeface="Arial"/>
                <a:cs typeface="Arial"/>
                <a:sym typeface="Arial"/>
              </a:rPr>
              <a:t>Mijares</a:t>
            </a:r>
            <a:r>
              <a:rPr lang="en-GB" sz="1600" b="1" kern="0" dirty="0">
                <a:solidFill>
                  <a:srgbClr val="002060"/>
                </a:solidFill>
                <a:latin typeface="Arial"/>
                <a:cs typeface="Arial"/>
                <a:sym typeface="Arial"/>
              </a:rPr>
              <a:t>, </a:t>
            </a:r>
            <a:r>
              <a:rPr lang="en-GB" sz="1600" b="1" kern="0" dirty="0" err="1">
                <a:solidFill>
                  <a:srgbClr val="002060"/>
                </a:solidFill>
                <a:latin typeface="Arial"/>
                <a:cs typeface="Arial"/>
                <a:sym typeface="Arial"/>
              </a:rPr>
              <a:t>Turia</a:t>
            </a:r>
            <a:r>
              <a:rPr lang="en-GB" sz="1600" b="1" kern="0" dirty="0">
                <a:solidFill>
                  <a:srgbClr val="002060"/>
                </a:solidFill>
                <a:latin typeface="Arial"/>
                <a:cs typeface="Arial"/>
                <a:sym typeface="Arial"/>
              </a:rPr>
              <a:t>, </a:t>
            </a:r>
            <a:r>
              <a:rPr lang="en-GB" sz="1600" b="1" kern="0" dirty="0" err="1">
                <a:solidFill>
                  <a:srgbClr val="002060"/>
                </a:solidFill>
                <a:latin typeface="Arial"/>
                <a:cs typeface="Arial"/>
                <a:sym typeface="Arial"/>
              </a:rPr>
              <a:t>Júcar</a:t>
            </a:r>
            <a:r>
              <a:rPr lang="en-GB" sz="1600" kern="0" dirty="0">
                <a:solidFill>
                  <a:srgbClr val="000000"/>
                </a:solidFill>
                <a:latin typeface="Arial"/>
                <a:cs typeface="Arial"/>
                <a:sym typeface="Arial"/>
              </a:rPr>
              <a:t>) and in other areas of the </a:t>
            </a:r>
            <a:r>
              <a:rPr lang="es-ES" sz="1600" kern="0" dirty="0">
                <a:solidFill>
                  <a:srgbClr val="000000"/>
                </a:solidFill>
                <a:latin typeface="Arial"/>
                <a:cs typeface="Arial"/>
                <a:sym typeface="Arial"/>
              </a:rPr>
              <a:t>Júcar Basin</a:t>
            </a:r>
            <a:endParaRPr sz="1400" b="1" kern="0" dirty="0">
              <a:solidFill>
                <a:srgbClr val="000000"/>
              </a:solidFill>
              <a:latin typeface="Droid Sans"/>
              <a:ea typeface="Droid Sans"/>
              <a:cs typeface="Droid Sans"/>
              <a:sym typeface="Droid Sans"/>
            </a:endParaRPr>
          </a:p>
        </p:txBody>
      </p:sp>
      <p:sp>
        <p:nvSpPr>
          <p:cNvPr id="15" name="Elipse 14">
            <a:extLst>
              <a:ext uri="{FF2B5EF4-FFF2-40B4-BE49-F238E27FC236}">
                <a16:creationId xmlns:a16="http://schemas.microsoft.com/office/drawing/2014/main" id="{B6EF3AB6-D896-4F9A-932D-6B21AFF2640F}"/>
              </a:ext>
            </a:extLst>
          </p:cNvPr>
          <p:cNvSpPr/>
          <p:nvPr/>
        </p:nvSpPr>
        <p:spPr>
          <a:xfrm>
            <a:off x="2149610" y="6398771"/>
            <a:ext cx="312374" cy="276999"/>
          </a:xfrm>
          <a:prstGeom prst="ellipse">
            <a:avLst/>
          </a:prstGeom>
          <a:solidFill>
            <a:srgbClr val="FF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Elipse 15">
            <a:extLst>
              <a:ext uri="{FF2B5EF4-FFF2-40B4-BE49-F238E27FC236}">
                <a16:creationId xmlns:a16="http://schemas.microsoft.com/office/drawing/2014/main" id="{6F13FA48-E29E-46C3-BDE2-3072B301F0CE}"/>
              </a:ext>
            </a:extLst>
          </p:cNvPr>
          <p:cNvSpPr/>
          <p:nvPr/>
        </p:nvSpPr>
        <p:spPr>
          <a:xfrm>
            <a:off x="5492950" y="6357851"/>
            <a:ext cx="288054" cy="294442"/>
          </a:xfrm>
          <a:prstGeom prst="ellipse">
            <a:avLst/>
          </a:prstGeom>
          <a:solidFill>
            <a:srgbClr val="FFAB40"/>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Elipse 16">
            <a:extLst>
              <a:ext uri="{FF2B5EF4-FFF2-40B4-BE49-F238E27FC236}">
                <a16:creationId xmlns:a16="http://schemas.microsoft.com/office/drawing/2014/main" id="{2DB3DFC7-850D-4E79-951B-673CA5870942}"/>
              </a:ext>
            </a:extLst>
          </p:cNvPr>
          <p:cNvSpPr/>
          <p:nvPr/>
        </p:nvSpPr>
        <p:spPr>
          <a:xfrm>
            <a:off x="3651049" y="6398048"/>
            <a:ext cx="288054" cy="268258"/>
          </a:xfrm>
          <a:prstGeom prst="ellipse">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CuadroTexto 17">
            <a:extLst>
              <a:ext uri="{FF2B5EF4-FFF2-40B4-BE49-F238E27FC236}">
                <a16:creationId xmlns:a16="http://schemas.microsoft.com/office/drawing/2014/main" id="{954C7B71-A5D1-4A21-896D-69469AC83CEE}"/>
              </a:ext>
            </a:extLst>
          </p:cNvPr>
          <p:cNvSpPr txBox="1"/>
          <p:nvPr/>
        </p:nvSpPr>
        <p:spPr>
          <a:xfrm flipH="1">
            <a:off x="2629162" y="6367993"/>
            <a:ext cx="718701" cy="307777"/>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400" b="1" kern="0" dirty="0">
                <a:solidFill>
                  <a:srgbClr val="000000"/>
                </a:solidFill>
                <a:latin typeface="Arial"/>
                <a:cs typeface="Arial"/>
                <a:sym typeface="Arial"/>
              </a:rPr>
              <a:t>&gt; 0.10</a:t>
            </a:r>
            <a:endParaRPr lang="en-GB" sz="1400" b="1" kern="0" dirty="0">
              <a:solidFill>
                <a:srgbClr val="000000"/>
              </a:solidFill>
              <a:latin typeface="Arial"/>
              <a:cs typeface="Arial"/>
              <a:sym typeface="Arial"/>
            </a:endParaRPr>
          </a:p>
        </p:txBody>
      </p:sp>
      <p:sp>
        <p:nvSpPr>
          <p:cNvPr id="19" name="CuadroTexto 18">
            <a:extLst>
              <a:ext uri="{FF2B5EF4-FFF2-40B4-BE49-F238E27FC236}">
                <a16:creationId xmlns:a16="http://schemas.microsoft.com/office/drawing/2014/main" id="{FA09ADBE-D285-4E1F-924F-DC9E084CAE44}"/>
              </a:ext>
            </a:extLst>
          </p:cNvPr>
          <p:cNvSpPr txBox="1"/>
          <p:nvPr/>
        </p:nvSpPr>
        <p:spPr>
          <a:xfrm flipH="1">
            <a:off x="4043118" y="6367993"/>
            <a:ext cx="1057763" cy="307777"/>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400" b="1" kern="0" dirty="0">
                <a:solidFill>
                  <a:srgbClr val="000000"/>
                </a:solidFill>
                <a:latin typeface="Arial"/>
                <a:cs typeface="Arial"/>
                <a:sym typeface="Arial"/>
              </a:rPr>
              <a:t>0.050-0.10</a:t>
            </a:r>
            <a:endParaRPr lang="en-GB" sz="1400" b="1" kern="0" dirty="0">
              <a:solidFill>
                <a:srgbClr val="000000"/>
              </a:solidFill>
              <a:latin typeface="Arial"/>
              <a:cs typeface="Arial"/>
              <a:sym typeface="Arial"/>
            </a:endParaRPr>
          </a:p>
        </p:txBody>
      </p:sp>
      <p:sp>
        <p:nvSpPr>
          <p:cNvPr id="20" name="CuadroTexto 19">
            <a:extLst>
              <a:ext uri="{FF2B5EF4-FFF2-40B4-BE49-F238E27FC236}">
                <a16:creationId xmlns:a16="http://schemas.microsoft.com/office/drawing/2014/main" id="{B1F84586-A9E4-4472-930F-072100297C19}"/>
              </a:ext>
            </a:extLst>
          </p:cNvPr>
          <p:cNvSpPr txBox="1"/>
          <p:nvPr/>
        </p:nvSpPr>
        <p:spPr>
          <a:xfrm flipH="1">
            <a:off x="5751010" y="6358529"/>
            <a:ext cx="1213095" cy="307777"/>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s-ES" sz="1400" b="1" kern="0" dirty="0">
                <a:solidFill>
                  <a:srgbClr val="000000"/>
                </a:solidFill>
                <a:latin typeface="Arial"/>
                <a:cs typeface="Arial"/>
                <a:sym typeface="Arial"/>
              </a:rPr>
              <a:t>0.025-0.050</a:t>
            </a:r>
            <a:endParaRPr lang="en-GB" sz="1400" b="1" kern="0" dirty="0">
              <a:solidFill>
                <a:srgbClr val="000000"/>
              </a:solidFill>
              <a:latin typeface="Arial"/>
              <a:cs typeface="Arial"/>
              <a:sym typeface="Arial"/>
            </a:endParaRPr>
          </a:p>
        </p:txBody>
      </p:sp>
      <p:sp>
        <p:nvSpPr>
          <p:cNvPr id="21" name="Google Shape;59;p14">
            <a:extLst>
              <a:ext uri="{FF2B5EF4-FFF2-40B4-BE49-F238E27FC236}">
                <a16:creationId xmlns:a16="http://schemas.microsoft.com/office/drawing/2014/main" id="{CABFA447-8240-46F9-8396-8FB6056F925E}"/>
              </a:ext>
            </a:extLst>
          </p:cNvPr>
          <p:cNvSpPr txBox="1"/>
          <p:nvPr/>
        </p:nvSpPr>
        <p:spPr>
          <a:xfrm>
            <a:off x="556238" y="310225"/>
            <a:ext cx="7328130" cy="636000"/>
          </a:xfrm>
          <a:prstGeom prst="rect">
            <a:avLst/>
          </a:prstGeom>
          <a:noFill/>
          <a:ln>
            <a:noFill/>
          </a:ln>
        </p:spPr>
        <p:txBody>
          <a:bodyPr spcFirstLastPara="1" wrap="square" lIns="91425" tIns="91425" rIns="91425" bIns="91425" anchor="b" anchorCtr="0">
            <a:noAutofit/>
          </a:bodyPr>
          <a:lstStyle/>
          <a:p>
            <a:pPr lvl="0"/>
            <a:r>
              <a:rPr lang="en-US" b="1" cap="small" dirty="0">
                <a:solidFill>
                  <a:srgbClr val="002060"/>
                </a:solidFill>
                <a:latin typeface="+mn-lt"/>
                <a:ea typeface="Montserrat"/>
                <a:cs typeface="Montserrat"/>
                <a:sym typeface="Montserrat"/>
              </a:rPr>
              <a:t>Current situation in Valencia Region (Spain)</a:t>
            </a:r>
          </a:p>
        </p:txBody>
      </p:sp>
      <p:sp>
        <p:nvSpPr>
          <p:cNvPr id="23" name="Rectángulo 22">
            <a:extLst>
              <a:ext uri="{FF2B5EF4-FFF2-40B4-BE49-F238E27FC236}">
                <a16:creationId xmlns:a16="http://schemas.microsoft.com/office/drawing/2014/main" id="{8FF27808-0EE5-4053-84A9-FED1CB6033DB}"/>
              </a:ext>
            </a:extLst>
          </p:cNvPr>
          <p:cNvSpPr/>
          <p:nvPr/>
        </p:nvSpPr>
        <p:spPr bwMode="auto">
          <a:xfrm>
            <a:off x="1909059" y="6212906"/>
            <a:ext cx="4994848" cy="600470"/>
          </a:xfrm>
          <a:prstGeom prst="rect">
            <a:avLst/>
          </a:prstGeom>
          <a:noFill/>
          <a:ln w="19050"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08" charset="0"/>
            </a:endParaRPr>
          </a:p>
        </p:txBody>
      </p:sp>
      <p:sp>
        <p:nvSpPr>
          <p:cNvPr id="3" name="CuadroTexto 2">
            <a:extLst>
              <a:ext uri="{FF2B5EF4-FFF2-40B4-BE49-F238E27FC236}">
                <a16:creationId xmlns:a16="http://schemas.microsoft.com/office/drawing/2014/main" id="{05A151C7-D927-0F4C-93F6-95F7E164A2D8}"/>
              </a:ext>
            </a:extLst>
          </p:cNvPr>
          <p:cNvSpPr txBox="1"/>
          <p:nvPr/>
        </p:nvSpPr>
        <p:spPr>
          <a:xfrm>
            <a:off x="1043608" y="1772816"/>
            <a:ext cx="2741456" cy="307777"/>
          </a:xfrm>
          <a:prstGeom prst="rect">
            <a:avLst/>
          </a:prstGeom>
          <a:noFill/>
        </p:spPr>
        <p:txBody>
          <a:bodyPr wrap="none" rtlCol="0">
            <a:spAutoFit/>
          </a:bodyPr>
          <a:lstStyle/>
          <a:p>
            <a:r>
              <a:rPr lang="es-ES_tradnl" sz="1400">
                <a:latin typeface="Arial" panose="020B0604020202020204" pitchFamily="34" charset="0"/>
                <a:cs typeface="Arial" panose="020B0604020202020204" pitchFamily="34" charset="0"/>
              </a:rPr>
              <a:t>Surface water quality control net</a:t>
            </a:r>
          </a:p>
        </p:txBody>
      </p:sp>
      <p:sp>
        <p:nvSpPr>
          <p:cNvPr id="24" name="CuadroTexto 23">
            <a:extLst>
              <a:ext uri="{FF2B5EF4-FFF2-40B4-BE49-F238E27FC236}">
                <a16:creationId xmlns:a16="http://schemas.microsoft.com/office/drawing/2014/main" id="{7BEE1F1B-40CF-1541-BA21-04994BE6FAB7}"/>
              </a:ext>
            </a:extLst>
          </p:cNvPr>
          <p:cNvSpPr txBox="1"/>
          <p:nvPr/>
        </p:nvSpPr>
        <p:spPr>
          <a:xfrm>
            <a:off x="5004048" y="1772816"/>
            <a:ext cx="2735044" cy="307777"/>
          </a:xfrm>
          <a:prstGeom prst="rect">
            <a:avLst/>
          </a:prstGeom>
          <a:noFill/>
        </p:spPr>
        <p:txBody>
          <a:bodyPr wrap="none" rtlCol="0">
            <a:spAutoFit/>
          </a:bodyPr>
          <a:lstStyle/>
          <a:p>
            <a:r>
              <a:rPr lang="es-ES_tradnl" sz="1400">
                <a:latin typeface="Arial" panose="020B0604020202020204" pitchFamily="34" charset="0"/>
                <a:cs typeface="Arial" panose="020B0604020202020204" pitchFamily="34" charset="0"/>
              </a:rPr>
              <a:t>Groundwater quality control net</a:t>
            </a:r>
          </a:p>
        </p:txBody>
      </p:sp>
      <p:pic>
        <p:nvPicPr>
          <p:cNvPr id="25" name="Picture 2">
            <a:extLst>
              <a:ext uri="{FF2B5EF4-FFF2-40B4-BE49-F238E27FC236}">
                <a16:creationId xmlns:a16="http://schemas.microsoft.com/office/drawing/2014/main" id="{F9903111-2DFD-415D-852F-4F20F989B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52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D6A5E-2B38-439A-957A-69FD030AA5E2}"/>
              </a:ext>
            </a:extLst>
          </p:cNvPr>
          <p:cNvSpPr>
            <a:spLocks noGrp="1"/>
          </p:cNvSpPr>
          <p:nvPr>
            <p:ph type="title"/>
          </p:nvPr>
        </p:nvSpPr>
        <p:spPr/>
        <p:txBody>
          <a:bodyPr/>
          <a:lstStyle/>
          <a:p>
            <a:r>
              <a:rPr lang="es-ES" dirty="0"/>
              <a:t>    </a:t>
            </a:r>
            <a:endParaRPr lang="en-GB" dirty="0"/>
          </a:p>
        </p:txBody>
      </p:sp>
      <p:sp>
        <p:nvSpPr>
          <p:cNvPr id="11" name="Google Shape;59;p14">
            <a:extLst>
              <a:ext uri="{FF2B5EF4-FFF2-40B4-BE49-F238E27FC236}">
                <a16:creationId xmlns:a16="http://schemas.microsoft.com/office/drawing/2014/main" id="{CC0A693C-AE58-4513-9748-FE003986CD8C}"/>
              </a:ext>
            </a:extLst>
          </p:cNvPr>
          <p:cNvSpPr txBox="1"/>
          <p:nvPr/>
        </p:nvSpPr>
        <p:spPr>
          <a:xfrm>
            <a:off x="556238" y="255124"/>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GB" sz="3200" b="1" kern="0" cap="small" dirty="0">
                <a:solidFill>
                  <a:srgbClr val="002060"/>
                </a:solidFill>
                <a:latin typeface="Arial"/>
                <a:ea typeface="Montserrat"/>
                <a:cs typeface="Montserrat"/>
                <a:sym typeface="Montserrat"/>
              </a:rPr>
              <a:t>Software tools</a:t>
            </a:r>
            <a:endParaRPr sz="3200" b="1" kern="0" cap="small" dirty="0">
              <a:solidFill>
                <a:srgbClr val="002060"/>
              </a:solidFill>
              <a:latin typeface="Arial"/>
              <a:ea typeface="Montserrat"/>
              <a:cs typeface="Montserrat"/>
              <a:sym typeface="Montserrat"/>
            </a:endParaRPr>
          </a:p>
        </p:txBody>
      </p:sp>
      <p:sp>
        <p:nvSpPr>
          <p:cNvPr id="12" name="Google Shape;60;p14">
            <a:extLst>
              <a:ext uri="{FF2B5EF4-FFF2-40B4-BE49-F238E27FC236}">
                <a16:creationId xmlns:a16="http://schemas.microsoft.com/office/drawing/2014/main" id="{180D40F3-10BA-4CC6-8111-F50215D32599}"/>
              </a:ext>
            </a:extLst>
          </p:cNvPr>
          <p:cNvSpPr txBox="1"/>
          <p:nvPr/>
        </p:nvSpPr>
        <p:spPr>
          <a:xfrm>
            <a:off x="556238" y="1178849"/>
            <a:ext cx="3592429" cy="4266375"/>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0"/>
              </a:spcAft>
              <a:buClr>
                <a:srgbClr val="000000"/>
              </a:buClr>
              <a:buFont typeface="Arial"/>
              <a:buNone/>
            </a:pPr>
            <a:r>
              <a:rPr lang="en-GB" sz="1600" b="1" kern="0" dirty="0">
                <a:solidFill>
                  <a:srgbClr val="002060"/>
                </a:solidFill>
                <a:latin typeface="Arial"/>
                <a:cs typeface="Arial"/>
                <a:sym typeface="Arial"/>
              </a:rPr>
              <a:t>Software PWC (Groundwater)</a:t>
            </a:r>
            <a:r>
              <a:rPr lang="en-GB" sz="1600" kern="0" dirty="0">
                <a:solidFill>
                  <a:srgbClr val="FFAB40"/>
                </a:solidFill>
                <a:latin typeface="Arial"/>
                <a:cs typeface="Arial"/>
                <a:sym typeface="Arial"/>
              </a:rPr>
              <a:t>.</a:t>
            </a:r>
          </a:p>
          <a:p>
            <a:pPr eaLnBrk="1" fontAlgn="auto" hangingPunct="1">
              <a:spcBef>
                <a:spcPts val="0"/>
              </a:spcBef>
              <a:spcAft>
                <a:spcPts val="0"/>
              </a:spcAft>
              <a:buClr>
                <a:srgbClr val="000000"/>
              </a:buClr>
              <a:buFont typeface="Arial"/>
              <a:buNone/>
            </a:pPr>
            <a:endParaRPr lang="en-GB" sz="1600" b="1" kern="0" dirty="0">
              <a:solidFill>
                <a:srgbClr val="000000"/>
              </a:solidFill>
              <a:latin typeface="Arial"/>
              <a:cs typeface="Arial"/>
              <a:sym typeface="Arial"/>
            </a:endParaRPr>
          </a:p>
          <a:p>
            <a:pPr marL="171450" indent="-171450" eaLnBrk="1" fontAlgn="auto" hangingPunct="1">
              <a:spcBef>
                <a:spcPts val="600"/>
              </a:spcBef>
              <a:spcAft>
                <a:spcPts val="600"/>
              </a:spcAft>
              <a:buClr>
                <a:srgbClr val="000000"/>
              </a:buClr>
              <a:buFont typeface="Wingdings" panose="05000000000000000000" pitchFamily="2" charset="2"/>
              <a:buChar char="ü"/>
            </a:pPr>
            <a:r>
              <a:rPr lang="en-US" sz="1600" kern="0" dirty="0">
                <a:solidFill>
                  <a:srgbClr val="000000"/>
                </a:solidFill>
                <a:latin typeface="Droid Sans"/>
                <a:ea typeface="Droid Sans"/>
                <a:cs typeface="Droid Sans"/>
                <a:sym typeface="Droid Sans"/>
              </a:rPr>
              <a:t>Meteorological archive</a:t>
            </a:r>
          </a:p>
          <a:p>
            <a:pPr marL="171450" indent="-171450" eaLnBrk="1" fontAlgn="auto" hangingPunct="1">
              <a:spcBef>
                <a:spcPts val="600"/>
              </a:spcBef>
              <a:spcAft>
                <a:spcPts val="600"/>
              </a:spcAft>
              <a:buClr>
                <a:srgbClr val="000000"/>
              </a:buClr>
              <a:buFont typeface="Wingdings" panose="05000000000000000000" pitchFamily="2" charset="2"/>
              <a:buChar char="ü"/>
            </a:pPr>
            <a:r>
              <a:rPr lang="en-US" sz="1600" kern="0" dirty="0">
                <a:solidFill>
                  <a:srgbClr val="000000"/>
                </a:solidFill>
                <a:latin typeface="Droid Sans"/>
                <a:ea typeface="Droid Sans"/>
                <a:cs typeface="Droid Sans"/>
                <a:sym typeface="Droid Sans"/>
              </a:rPr>
              <a:t>Crop information</a:t>
            </a:r>
          </a:p>
          <a:p>
            <a:pPr marL="171450" indent="-171450" eaLnBrk="1" fontAlgn="auto" hangingPunct="1">
              <a:spcBef>
                <a:spcPts val="600"/>
              </a:spcBef>
              <a:spcAft>
                <a:spcPts val="600"/>
              </a:spcAft>
              <a:buClr>
                <a:srgbClr val="000000"/>
              </a:buClr>
              <a:buFont typeface="Wingdings" panose="05000000000000000000" pitchFamily="2" charset="2"/>
              <a:buChar char="ü"/>
            </a:pPr>
            <a:r>
              <a:rPr lang="en-GB" sz="1600" kern="0" dirty="0">
                <a:solidFill>
                  <a:srgbClr val="000000"/>
                </a:solidFill>
                <a:latin typeface="Droid Sans"/>
                <a:ea typeface="Droid Sans"/>
                <a:cs typeface="Droid Sans"/>
                <a:sym typeface="Droid Sans"/>
              </a:rPr>
              <a:t>Chemical characteristics of the pesticide</a:t>
            </a:r>
          </a:p>
          <a:p>
            <a:pPr eaLnBrk="1" fontAlgn="auto" hangingPunct="1">
              <a:spcBef>
                <a:spcPts val="0"/>
              </a:spcBef>
              <a:spcAft>
                <a:spcPts val="0"/>
              </a:spcAft>
              <a:buClr>
                <a:srgbClr val="000000"/>
              </a:buClr>
            </a:pPr>
            <a:endParaRPr lang="es-ES" sz="1600" b="1" kern="0" dirty="0">
              <a:solidFill>
                <a:srgbClr val="000000"/>
              </a:solidFill>
              <a:latin typeface="Droid Sans"/>
              <a:ea typeface="Droid Sans"/>
              <a:cs typeface="Droid Sans"/>
              <a:sym typeface="Droid Sans"/>
            </a:endParaRPr>
          </a:p>
          <a:p>
            <a:pPr eaLnBrk="1" fontAlgn="auto" hangingPunct="1">
              <a:spcBef>
                <a:spcPts val="0"/>
              </a:spcBef>
              <a:spcAft>
                <a:spcPts val="0"/>
              </a:spcAft>
              <a:buClr>
                <a:srgbClr val="000000"/>
              </a:buClr>
              <a:buFont typeface="Arial"/>
              <a:buNone/>
            </a:pPr>
            <a:r>
              <a:rPr lang="en-US" sz="1600" b="1" kern="0" dirty="0">
                <a:solidFill>
                  <a:srgbClr val="002060"/>
                </a:solidFill>
                <a:latin typeface="Arial"/>
                <a:cs typeface="Arial"/>
                <a:sym typeface="Droid Sans"/>
              </a:rPr>
              <a:t>Geographic information systems</a:t>
            </a:r>
          </a:p>
          <a:p>
            <a:pPr eaLnBrk="1" fontAlgn="auto" hangingPunct="1">
              <a:spcBef>
                <a:spcPts val="0"/>
              </a:spcBef>
              <a:spcAft>
                <a:spcPts val="0"/>
              </a:spcAft>
              <a:buClr>
                <a:srgbClr val="000000"/>
              </a:buClr>
              <a:buFont typeface="Arial"/>
              <a:buNone/>
            </a:pPr>
            <a:endParaRPr lang="en-US" sz="1600" b="1" kern="0" dirty="0">
              <a:solidFill>
                <a:srgbClr val="002060"/>
              </a:solidFill>
              <a:latin typeface="Arial"/>
              <a:cs typeface="Arial"/>
              <a:sym typeface="Droid Sans"/>
            </a:endParaRPr>
          </a:p>
          <a:p>
            <a:pPr marL="171450" indent="-171450" eaLnBrk="1" fontAlgn="auto" hangingPunct="1">
              <a:spcBef>
                <a:spcPts val="0"/>
              </a:spcBef>
              <a:spcAft>
                <a:spcPts val="0"/>
              </a:spcAft>
              <a:buClr>
                <a:srgbClr val="000000"/>
              </a:buClr>
              <a:buFont typeface="Wingdings" panose="05000000000000000000" pitchFamily="2" charset="2"/>
              <a:buChar char="ü"/>
            </a:pPr>
            <a:r>
              <a:rPr lang="en-US" sz="1600" kern="0" dirty="0">
                <a:solidFill>
                  <a:srgbClr val="000000"/>
                </a:solidFill>
                <a:latin typeface="Droid Sans"/>
                <a:cs typeface="Arial"/>
                <a:sym typeface="Droid Sans"/>
              </a:rPr>
              <a:t>Q </a:t>
            </a:r>
            <a:r>
              <a:rPr lang="en-US" sz="1600" kern="0" dirty="0" err="1">
                <a:solidFill>
                  <a:srgbClr val="000000"/>
                </a:solidFill>
                <a:latin typeface="Droid Sans"/>
                <a:cs typeface="Arial"/>
                <a:sym typeface="Droid Sans"/>
              </a:rPr>
              <a:t>gis</a:t>
            </a:r>
            <a:r>
              <a:rPr lang="en-US" sz="1600" kern="0" dirty="0">
                <a:solidFill>
                  <a:srgbClr val="000000"/>
                </a:solidFill>
                <a:latin typeface="Droid Sans"/>
                <a:cs typeface="Arial"/>
                <a:sym typeface="Droid Sans"/>
              </a:rPr>
              <a:t> 3.1</a:t>
            </a:r>
          </a:p>
          <a:p>
            <a:pPr marL="285750" indent="-285750" eaLnBrk="1" fontAlgn="auto" hangingPunct="1">
              <a:spcBef>
                <a:spcPts val="0"/>
              </a:spcBef>
              <a:spcAft>
                <a:spcPts val="0"/>
              </a:spcAft>
              <a:buClr>
                <a:srgbClr val="000000"/>
              </a:buClr>
              <a:buFont typeface="Wingdings" panose="05000000000000000000" pitchFamily="2" charset="2"/>
              <a:buChar char="ü"/>
            </a:pPr>
            <a:endParaRPr lang="en-US" sz="1600" b="1" kern="0" dirty="0">
              <a:solidFill>
                <a:srgbClr val="002060"/>
              </a:solidFill>
              <a:latin typeface="Arial"/>
              <a:cs typeface="Arial"/>
              <a:sym typeface="Droid Sans"/>
            </a:endParaRPr>
          </a:p>
          <a:p>
            <a:pPr eaLnBrk="1" fontAlgn="auto" hangingPunct="1">
              <a:spcBef>
                <a:spcPts val="0"/>
              </a:spcBef>
              <a:spcAft>
                <a:spcPts val="0"/>
              </a:spcAft>
              <a:buClr>
                <a:srgbClr val="000000"/>
              </a:buClr>
              <a:buFont typeface="Arial"/>
              <a:buNone/>
            </a:pPr>
            <a:r>
              <a:rPr lang="en-US" sz="1600" b="1" kern="0" dirty="0">
                <a:solidFill>
                  <a:srgbClr val="002060"/>
                </a:solidFill>
                <a:latin typeface="Arial"/>
                <a:cs typeface="Arial"/>
                <a:sym typeface="Droid Sans"/>
              </a:rPr>
              <a:t>Calculation sheets</a:t>
            </a:r>
          </a:p>
          <a:p>
            <a:pPr eaLnBrk="1" fontAlgn="auto" hangingPunct="1">
              <a:spcBef>
                <a:spcPts val="0"/>
              </a:spcBef>
              <a:spcAft>
                <a:spcPts val="0"/>
              </a:spcAft>
              <a:buClr>
                <a:srgbClr val="000000"/>
              </a:buClr>
              <a:buFont typeface="Arial"/>
              <a:buNone/>
            </a:pPr>
            <a:endParaRPr lang="es-ES" sz="1600" b="1" kern="0" dirty="0">
              <a:solidFill>
                <a:srgbClr val="002060"/>
              </a:solidFill>
              <a:latin typeface="Arial"/>
              <a:cs typeface="Arial"/>
              <a:sym typeface="Droid Sans"/>
            </a:endParaRPr>
          </a:p>
          <a:p>
            <a:pPr marL="285750" indent="-285750" eaLnBrk="1" fontAlgn="auto" hangingPunct="1">
              <a:spcBef>
                <a:spcPts val="0"/>
              </a:spcBef>
              <a:spcAft>
                <a:spcPts val="0"/>
              </a:spcAft>
              <a:buClr>
                <a:srgbClr val="000000"/>
              </a:buClr>
              <a:buFont typeface="Wingdings" panose="05000000000000000000" pitchFamily="2" charset="2"/>
              <a:buChar char="ü"/>
            </a:pPr>
            <a:r>
              <a:rPr lang="es-ES" sz="1600" kern="0" dirty="0">
                <a:solidFill>
                  <a:srgbClr val="000000"/>
                </a:solidFill>
                <a:latin typeface="Droid Sans"/>
                <a:cs typeface="Arial"/>
                <a:sym typeface="Droid Sans"/>
              </a:rPr>
              <a:t>Microsoft Excel</a:t>
            </a:r>
            <a:endParaRPr lang="es-ES" sz="1600" b="1" kern="0" dirty="0">
              <a:solidFill>
                <a:srgbClr val="002060"/>
              </a:solidFill>
              <a:latin typeface="Arial"/>
              <a:cs typeface="Arial"/>
              <a:sym typeface="Droid Sans"/>
            </a:endParaRPr>
          </a:p>
          <a:p>
            <a:pPr marL="285750" indent="-285750" eaLnBrk="1" fontAlgn="auto" hangingPunct="1">
              <a:spcBef>
                <a:spcPts val="0"/>
              </a:spcBef>
              <a:spcAft>
                <a:spcPts val="0"/>
              </a:spcAft>
              <a:buClr>
                <a:srgbClr val="000000"/>
              </a:buClr>
              <a:buFont typeface="Wingdings" panose="05000000000000000000" pitchFamily="2" charset="2"/>
              <a:buChar char="ü"/>
            </a:pPr>
            <a:endParaRPr sz="1400" b="1" kern="0" dirty="0">
              <a:solidFill>
                <a:srgbClr val="002060"/>
              </a:solidFill>
              <a:latin typeface="Arial"/>
              <a:cs typeface="Arial"/>
              <a:sym typeface="Droid Sans"/>
            </a:endParaRPr>
          </a:p>
        </p:txBody>
      </p:sp>
      <p:pic>
        <p:nvPicPr>
          <p:cNvPr id="13" name="Imagen 12">
            <a:extLst>
              <a:ext uri="{FF2B5EF4-FFF2-40B4-BE49-F238E27FC236}">
                <a16:creationId xmlns:a16="http://schemas.microsoft.com/office/drawing/2014/main" id="{64224D39-EC4E-43CB-BA7E-35C0DB56361C}"/>
              </a:ext>
            </a:extLst>
          </p:cNvPr>
          <p:cNvPicPr>
            <a:picLocks noChangeAspect="1"/>
          </p:cNvPicPr>
          <p:nvPr/>
        </p:nvPicPr>
        <p:blipFill rotWithShape="1">
          <a:blip r:embed="rId2"/>
          <a:srcRect t="8145" b="8232"/>
          <a:stretch/>
        </p:blipFill>
        <p:spPr>
          <a:xfrm>
            <a:off x="3898094" y="4941168"/>
            <a:ext cx="2078977" cy="1594152"/>
          </a:xfrm>
          <a:prstGeom prst="rect">
            <a:avLst/>
          </a:prstGeom>
        </p:spPr>
      </p:pic>
      <p:sp>
        <p:nvSpPr>
          <p:cNvPr id="14" name="Rectángulo 13">
            <a:extLst>
              <a:ext uri="{FF2B5EF4-FFF2-40B4-BE49-F238E27FC236}">
                <a16:creationId xmlns:a16="http://schemas.microsoft.com/office/drawing/2014/main" id="{A41FD5C8-31D6-458D-A221-788F790B5658}"/>
              </a:ext>
            </a:extLst>
          </p:cNvPr>
          <p:cNvSpPr/>
          <p:nvPr/>
        </p:nvSpPr>
        <p:spPr>
          <a:xfrm>
            <a:off x="4067574" y="6535320"/>
            <a:ext cx="2089033" cy="246221"/>
          </a:xfrm>
          <a:prstGeom prst="rect">
            <a:avLst/>
          </a:prstGeom>
        </p:spPr>
        <p:txBody>
          <a:bodyPr wrap="none">
            <a:spAutoFit/>
          </a:bodyPr>
          <a:lstStyle/>
          <a:p>
            <a:pP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Photograph by gisgeography.com</a:t>
            </a:r>
          </a:p>
        </p:txBody>
      </p:sp>
      <p:pic>
        <p:nvPicPr>
          <p:cNvPr id="15" name="Imagen 14">
            <a:extLst>
              <a:ext uri="{FF2B5EF4-FFF2-40B4-BE49-F238E27FC236}">
                <a16:creationId xmlns:a16="http://schemas.microsoft.com/office/drawing/2014/main" id="{EE42AD9C-BA06-4C11-B566-40455EA13BD1}"/>
              </a:ext>
            </a:extLst>
          </p:cNvPr>
          <p:cNvPicPr>
            <a:picLocks noChangeAspect="1"/>
          </p:cNvPicPr>
          <p:nvPr/>
        </p:nvPicPr>
        <p:blipFill rotWithShape="1">
          <a:blip r:embed="rId3"/>
          <a:srcRect l="18219" r="15082"/>
          <a:stretch/>
        </p:blipFill>
        <p:spPr>
          <a:xfrm>
            <a:off x="6673238" y="5040614"/>
            <a:ext cx="2078976" cy="1428037"/>
          </a:xfrm>
          <a:prstGeom prst="rect">
            <a:avLst/>
          </a:prstGeom>
        </p:spPr>
      </p:pic>
      <p:sp>
        <p:nvSpPr>
          <p:cNvPr id="16" name="Rectángulo 15">
            <a:extLst>
              <a:ext uri="{FF2B5EF4-FFF2-40B4-BE49-F238E27FC236}">
                <a16:creationId xmlns:a16="http://schemas.microsoft.com/office/drawing/2014/main" id="{F5DEAE9A-78C3-4EBD-B2F8-6B992CA3F762}"/>
              </a:ext>
            </a:extLst>
          </p:cNvPr>
          <p:cNvSpPr/>
          <p:nvPr/>
        </p:nvSpPr>
        <p:spPr>
          <a:xfrm>
            <a:off x="6636861" y="6542559"/>
            <a:ext cx="2183611" cy="246221"/>
          </a:xfrm>
          <a:prstGeom prst="rect">
            <a:avLst/>
          </a:prstGeom>
        </p:spPr>
        <p:txBody>
          <a:bodyPr wrap="none">
            <a:spAutoFit/>
          </a:bodyPr>
          <a:lstStyle/>
          <a:p>
            <a:pP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Photograph by Microsoft office.com</a:t>
            </a:r>
          </a:p>
        </p:txBody>
      </p:sp>
      <p:pic>
        <p:nvPicPr>
          <p:cNvPr id="17" name="Imagen 22" descr="C:\Users\RICARDO\AppData\Local\Microsoft\Windows\INetCache\Content.Word\PWC_3.jpg">
            <a:extLst>
              <a:ext uri="{FF2B5EF4-FFF2-40B4-BE49-F238E27FC236}">
                <a16:creationId xmlns:a16="http://schemas.microsoft.com/office/drawing/2014/main" id="{E84EF9F0-8CA5-474F-B996-D428CC4C61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74"/>
          <a:stretch/>
        </p:blipFill>
        <p:spPr bwMode="auto">
          <a:xfrm>
            <a:off x="3901470" y="1052736"/>
            <a:ext cx="4850744" cy="35641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3861301F-1064-4FCB-8790-A0880BB502E2}"/>
              </a:ext>
            </a:extLst>
          </p:cNvPr>
          <p:cNvSpPr/>
          <p:nvPr/>
        </p:nvSpPr>
        <p:spPr>
          <a:xfrm>
            <a:off x="5656931" y="4705585"/>
            <a:ext cx="1833134" cy="246221"/>
          </a:xfrm>
          <a:prstGeom prst="rect">
            <a:avLst/>
          </a:prstGeom>
        </p:spPr>
        <p:txBody>
          <a:bodyPr wrap="square">
            <a:spAutoFit/>
          </a:bodyPr>
          <a:lstStyle/>
          <a:p>
            <a:pPr algn="r" eaLnBrk="1" fontAlgn="auto" hangingPunct="1">
              <a:spcBef>
                <a:spcPts val="0"/>
              </a:spcBef>
              <a:spcAft>
                <a:spcPts val="0"/>
              </a:spcAft>
              <a:buClr>
                <a:srgbClr val="000000"/>
              </a:buClr>
              <a:buFont typeface="Arial"/>
              <a:buNone/>
            </a:pPr>
            <a:r>
              <a:rPr lang="en-GB" sz="1000" kern="0" dirty="0">
                <a:solidFill>
                  <a:srgbClr val="000000"/>
                </a:solidFill>
                <a:latin typeface="Arial"/>
                <a:cs typeface="Arial"/>
                <a:sym typeface="Arial"/>
              </a:rPr>
              <a:t>Photograph by www.epa.com</a:t>
            </a:r>
          </a:p>
        </p:txBody>
      </p:sp>
      <p:pic>
        <p:nvPicPr>
          <p:cNvPr id="21" name="Picture 2">
            <a:extLst>
              <a:ext uri="{FF2B5EF4-FFF2-40B4-BE49-F238E27FC236}">
                <a16:creationId xmlns:a16="http://schemas.microsoft.com/office/drawing/2014/main" id="{F4F871DD-DD44-40C2-A810-BFAD91A487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340677"/>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7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F6999A-AFEF-4425-8704-F97DED714D1D}"/>
              </a:ext>
            </a:extLst>
          </p:cNvPr>
          <p:cNvPicPr>
            <a:picLocks noChangeAspect="1"/>
          </p:cNvPicPr>
          <p:nvPr/>
        </p:nvPicPr>
        <p:blipFill>
          <a:blip r:embed="rId2"/>
          <a:stretch>
            <a:fillRect/>
          </a:stretch>
        </p:blipFill>
        <p:spPr>
          <a:xfrm>
            <a:off x="178838" y="946224"/>
            <a:ext cx="5524500" cy="5095875"/>
          </a:xfrm>
          <a:prstGeom prst="rect">
            <a:avLst/>
          </a:prstGeom>
        </p:spPr>
      </p:pic>
      <p:sp>
        <p:nvSpPr>
          <p:cNvPr id="2" name="Título 1">
            <a:extLst>
              <a:ext uri="{FF2B5EF4-FFF2-40B4-BE49-F238E27FC236}">
                <a16:creationId xmlns:a16="http://schemas.microsoft.com/office/drawing/2014/main" id="{D2B0419B-6F65-43A9-A036-2B20B78A2AA8}"/>
              </a:ext>
            </a:extLst>
          </p:cNvPr>
          <p:cNvSpPr>
            <a:spLocks noGrp="1"/>
          </p:cNvSpPr>
          <p:nvPr>
            <p:ph type="title"/>
          </p:nvPr>
        </p:nvSpPr>
        <p:spPr/>
        <p:txBody>
          <a:bodyPr/>
          <a:lstStyle/>
          <a:p>
            <a:r>
              <a:rPr lang="es-ES" dirty="0"/>
              <a:t>    </a:t>
            </a:r>
            <a:endParaRPr lang="en-GB" dirty="0"/>
          </a:p>
        </p:txBody>
      </p:sp>
      <p:sp>
        <p:nvSpPr>
          <p:cNvPr id="6" name="Rectángulo 5">
            <a:extLst>
              <a:ext uri="{FF2B5EF4-FFF2-40B4-BE49-F238E27FC236}">
                <a16:creationId xmlns:a16="http://schemas.microsoft.com/office/drawing/2014/main" id="{B9A210A2-8F75-4EBA-9587-1A576DA27502}"/>
              </a:ext>
            </a:extLst>
          </p:cNvPr>
          <p:cNvSpPr/>
          <p:nvPr/>
        </p:nvSpPr>
        <p:spPr>
          <a:xfrm>
            <a:off x="6098198" y="4509120"/>
            <a:ext cx="711481" cy="204535"/>
          </a:xfrm>
          <a:prstGeom prst="rect">
            <a:avLst/>
          </a:prstGeom>
          <a:solidFill>
            <a:srgbClr val="9BD7D9"/>
          </a:solidFill>
          <a:ln w="381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CuadroTexto 6">
            <a:extLst>
              <a:ext uri="{FF2B5EF4-FFF2-40B4-BE49-F238E27FC236}">
                <a16:creationId xmlns:a16="http://schemas.microsoft.com/office/drawing/2014/main" id="{51C7EFFE-A8DA-4453-8E01-B09F32CA8445}"/>
              </a:ext>
            </a:extLst>
          </p:cNvPr>
          <p:cNvSpPr txBox="1"/>
          <p:nvPr/>
        </p:nvSpPr>
        <p:spPr>
          <a:xfrm flipH="1">
            <a:off x="6959901" y="4437112"/>
            <a:ext cx="1731624" cy="615553"/>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n-GB" sz="1200" kern="0" dirty="0">
                <a:solidFill>
                  <a:srgbClr val="000000"/>
                </a:solidFill>
                <a:latin typeface="Arial"/>
                <a:cs typeface="Arial"/>
                <a:sym typeface="Arial"/>
              </a:rPr>
              <a:t>Underground Masses NOT ANALYSED</a:t>
            </a:r>
          </a:p>
          <a:p>
            <a:pPr eaLnBrk="1" fontAlgn="auto" hangingPunct="1">
              <a:spcBef>
                <a:spcPts val="0"/>
              </a:spcBef>
              <a:spcAft>
                <a:spcPts val="0"/>
              </a:spcAft>
              <a:buClr>
                <a:srgbClr val="000000"/>
              </a:buClr>
              <a:buFont typeface="Arial"/>
              <a:buNone/>
            </a:pPr>
            <a:endParaRPr lang="en-GB" sz="1000" kern="0" dirty="0">
              <a:solidFill>
                <a:srgbClr val="000000"/>
              </a:solidFill>
              <a:latin typeface="Arial"/>
              <a:cs typeface="Arial"/>
              <a:sym typeface="Arial"/>
            </a:endParaRPr>
          </a:p>
        </p:txBody>
      </p:sp>
      <p:sp>
        <p:nvSpPr>
          <p:cNvPr id="11" name="Google Shape;59;p14">
            <a:extLst>
              <a:ext uri="{FF2B5EF4-FFF2-40B4-BE49-F238E27FC236}">
                <a16:creationId xmlns:a16="http://schemas.microsoft.com/office/drawing/2014/main" id="{0CBA8A8C-97DF-4BF0-98D9-323BF62CC101}"/>
              </a:ext>
            </a:extLst>
          </p:cNvPr>
          <p:cNvSpPr txBox="1"/>
          <p:nvPr/>
        </p:nvSpPr>
        <p:spPr>
          <a:xfrm>
            <a:off x="474081" y="195285"/>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s-ES" b="1" kern="0" cap="small" dirty="0">
                <a:solidFill>
                  <a:srgbClr val="002060"/>
                </a:solidFill>
                <a:latin typeface="Arial"/>
                <a:ea typeface="Montserrat"/>
                <a:cs typeface="Montserrat"/>
                <a:sym typeface="Montserrat"/>
              </a:rPr>
              <a:t>Case study: Buñol-Cheste aquifer</a:t>
            </a:r>
            <a:endParaRPr b="1" kern="0" cap="small" dirty="0">
              <a:solidFill>
                <a:srgbClr val="002060"/>
              </a:solidFill>
              <a:latin typeface="Arial"/>
              <a:ea typeface="Montserrat"/>
              <a:cs typeface="Montserrat"/>
              <a:sym typeface="Montserrat"/>
            </a:endParaRPr>
          </a:p>
        </p:txBody>
      </p:sp>
      <p:sp>
        <p:nvSpPr>
          <p:cNvPr id="14" name="Rectángulo 13">
            <a:extLst>
              <a:ext uri="{FF2B5EF4-FFF2-40B4-BE49-F238E27FC236}">
                <a16:creationId xmlns:a16="http://schemas.microsoft.com/office/drawing/2014/main" id="{17C069E0-F56D-4215-980E-8DD8CFD2C806}"/>
              </a:ext>
            </a:extLst>
          </p:cNvPr>
          <p:cNvSpPr/>
          <p:nvPr/>
        </p:nvSpPr>
        <p:spPr>
          <a:xfrm>
            <a:off x="6094319" y="3937764"/>
            <a:ext cx="703723" cy="204535"/>
          </a:xfrm>
          <a:prstGeom prst="rect">
            <a:avLst/>
          </a:prstGeom>
          <a:solidFill>
            <a:srgbClr val="990033"/>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CuadroTexto 14">
            <a:extLst>
              <a:ext uri="{FF2B5EF4-FFF2-40B4-BE49-F238E27FC236}">
                <a16:creationId xmlns:a16="http://schemas.microsoft.com/office/drawing/2014/main" id="{2293C54A-6A4B-453B-9873-90A19130E494}"/>
              </a:ext>
            </a:extLst>
          </p:cNvPr>
          <p:cNvSpPr txBox="1"/>
          <p:nvPr/>
        </p:nvSpPr>
        <p:spPr>
          <a:xfrm flipH="1">
            <a:off x="6948264" y="3892373"/>
            <a:ext cx="1923020" cy="615553"/>
          </a:xfrm>
          <a:prstGeom prst="rect">
            <a:avLst/>
          </a:prstGeom>
          <a:noFill/>
        </p:spPr>
        <p:txBody>
          <a:bodyPr wrap="square" rtlCol="0">
            <a:spAutoFit/>
          </a:bodyPr>
          <a:lstStyle/>
          <a:p>
            <a:pPr eaLnBrk="1" fontAlgn="auto" hangingPunct="1">
              <a:spcBef>
                <a:spcPts val="0"/>
              </a:spcBef>
              <a:spcAft>
                <a:spcPts val="0"/>
              </a:spcAft>
              <a:buClr>
                <a:srgbClr val="000000"/>
              </a:buClr>
              <a:buFont typeface="Arial"/>
              <a:buNone/>
            </a:pPr>
            <a:r>
              <a:rPr lang="en-GB" sz="1200" kern="0" dirty="0">
                <a:solidFill>
                  <a:srgbClr val="000000"/>
                </a:solidFill>
                <a:latin typeface="Arial"/>
                <a:cs typeface="Arial"/>
                <a:sym typeface="Arial"/>
              </a:rPr>
              <a:t>Underground Masses </a:t>
            </a:r>
            <a:r>
              <a:rPr lang="es-ES" sz="1200" b="1" kern="0" dirty="0">
                <a:solidFill>
                  <a:srgbClr val="000000"/>
                </a:solidFill>
                <a:latin typeface="Arial"/>
                <a:cs typeface="Arial"/>
                <a:sym typeface="Arial"/>
              </a:rPr>
              <a:t>Buñol-Cheste</a:t>
            </a:r>
            <a:r>
              <a:rPr lang="es-ES" sz="1200" kern="0" dirty="0">
                <a:solidFill>
                  <a:srgbClr val="000000"/>
                </a:solidFill>
                <a:latin typeface="Arial"/>
                <a:cs typeface="Arial"/>
                <a:sym typeface="Arial"/>
              </a:rPr>
              <a:t> </a:t>
            </a:r>
            <a:endParaRPr lang="en-GB" sz="1200" kern="0" dirty="0">
              <a:solidFill>
                <a:srgbClr val="000000"/>
              </a:solidFill>
              <a:latin typeface="Arial"/>
              <a:cs typeface="Arial"/>
              <a:sym typeface="Arial"/>
            </a:endParaRPr>
          </a:p>
          <a:p>
            <a:pPr eaLnBrk="1" fontAlgn="auto" hangingPunct="1">
              <a:spcBef>
                <a:spcPts val="0"/>
              </a:spcBef>
              <a:spcAft>
                <a:spcPts val="0"/>
              </a:spcAft>
              <a:buClr>
                <a:srgbClr val="000000"/>
              </a:buClr>
              <a:buFont typeface="Arial"/>
              <a:buNone/>
            </a:pPr>
            <a:endParaRPr lang="en-GB" sz="1000" kern="0" dirty="0">
              <a:solidFill>
                <a:srgbClr val="000000"/>
              </a:solidFill>
              <a:latin typeface="Arial"/>
              <a:cs typeface="Arial"/>
              <a:sym typeface="Arial"/>
            </a:endParaRPr>
          </a:p>
        </p:txBody>
      </p:sp>
      <p:pic>
        <p:nvPicPr>
          <p:cNvPr id="4" name="Imagen 3">
            <a:extLst>
              <a:ext uri="{FF2B5EF4-FFF2-40B4-BE49-F238E27FC236}">
                <a16:creationId xmlns:a16="http://schemas.microsoft.com/office/drawing/2014/main" id="{C923F226-AA89-4ED5-8716-B2D5C3B18306}"/>
              </a:ext>
            </a:extLst>
          </p:cNvPr>
          <p:cNvPicPr>
            <a:picLocks noChangeAspect="1"/>
          </p:cNvPicPr>
          <p:nvPr/>
        </p:nvPicPr>
        <p:blipFill rotWithShape="1">
          <a:blip r:embed="rId3"/>
          <a:srcRect r="6360"/>
          <a:stretch/>
        </p:blipFill>
        <p:spPr>
          <a:xfrm>
            <a:off x="5918477" y="1216491"/>
            <a:ext cx="3052706" cy="2522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Conector recto 18">
            <a:extLst>
              <a:ext uri="{FF2B5EF4-FFF2-40B4-BE49-F238E27FC236}">
                <a16:creationId xmlns:a16="http://schemas.microsoft.com/office/drawing/2014/main" id="{F056B1C5-7BF3-480F-A6A8-51D4921BF4A3}"/>
              </a:ext>
            </a:extLst>
          </p:cNvPr>
          <p:cNvCxnSpPr>
            <a:cxnSpLocks/>
          </p:cNvCxnSpPr>
          <p:nvPr/>
        </p:nvCxnSpPr>
        <p:spPr bwMode="auto">
          <a:xfrm flipV="1">
            <a:off x="3225524" y="2477913"/>
            <a:ext cx="3220656" cy="1145588"/>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2">
            <a:extLst>
              <a:ext uri="{FF2B5EF4-FFF2-40B4-BE49-F238E27FC236}">
                <a16:creationId xmlns:a16="http://schemas.microsoft.com/office/drawing/2014/main" id="{58D08DCE-7F53-4F68-9711-1EE05A192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09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9A36F-0F1A-4AA1-8B3D-E505D411B6CA}"/>
              </a:ext>
            </a:extLst>
          </p:cNvPr>
          <p:cNvSpPr>
            <a:spLocks noGrp="1"/>
          </p:cNvSpPr>
          <p:nvPr>
            <p:ph type="title"/>
          </p:nvPr>
        </p:nvSpPr>
        <p:spPr/>
        <p:txBody>
          <a:bodyPr/>
          <a:lstStyle/>
          <a:p>
            <a:r>
              <a:rPr lang="es-ES" dirty="0"/>
              <a:t>    </a:t>
            </a:r>
            <a:endParaRPr lang="en-GB" dirty="0"/>
          </a:p>
        </p:txBody>
      </p:sp>
      <p:sp>
        <p:nvSpPr>
          <p:cNvPr id="6" name="Google Shape;137;p22">
            <a:extLst>
              <a:ext uri="{FF2B5EF4-FFF2-40B4-BE49-F238E27FC236}">
                <a16:creationId xmlns:a16="http://schemas.microsoft.com/office/drawing/2014/main" id="{25C5D734-D2A5-4EDD-8D70-56334E476D3B}"/>
              </a:ext>
            </a:extLst>
          </p:cNvPr>
          <p:cNvSpPr txBox="1"/>
          <p:nvPr/>
        </p:nvSpPr>
        <p:spPr>
          <a:xfrm>
            <a:off x="6533994" y="1556792"/>
            <a:ext cx="2233414" cy="3744416"/>
          </a:xfrm>
          <a:prstGeom prst="rect">
            <a:avLst/>
          </a:prstGeom>
          <a:noFill/>
          <a:ln>
            <a:noFill/>
          </a:ln>
        </p:spPr>
        <p:txBody>
          <a:bodyPr spcFirstLastPara="1" wrap="square" lIns="91425" tIns="91425" rIns="91425" bIns="91425" anchor="t" anchorCtr="0">
            <a:noAutofit/>
          </a:bodyPr>
          <a:lstStyle/>
          <a:p>
            <a:pPr marL="285750" indent="-285750" eaLnBrk="1" fontAlgn="auto" hangingPunct="1">
              <a:spcBef>
                <a:spcPts val="600"/>
              </a:spcBef>
              <a:spcAft>
                <a:spcPts val="0"/>
              </a:spcAft>
              <a:buClr>
                <a:srgbClr val="000000"/>
              </a:buClr>
              <a:buFont typeface="Wingdings" panose="05000000000000000000" pitchFamily="2" charset="2"/>
              <a:buChar char="ü"/>
            </a:pPr>
            <a:r>
              <a:rPr lang="es-ES" sz="1400" kern="0" dirty="0" err="1">
                <a:solidFill>
                  <a:srgbClr val="000000"/>
                </a:solidFill>
                <a:latin typeface="+mn-lt"/>
                <a:ea typeface="Droid Sans"/>
                <a:cs typeface="Droid Sans"/>
                <a:sym typeface="Droid Sans"/>
              </a:rPr>
              <a:t>Mediterranean</a:t>
            </a:r>
            <a:r>
              <a:rPr lang="es-ES" sz="1400" kern="0" dirty="0">
                <a:solidFill>
                  <a:srgbClr val="000000"/>
                </a:solidFill>
                <a:latin typeface="+mn-lt"/>
                <a:ea typeface="Droid Sans"/>
                <a:cs typeface="Droid Sans"/>
                <a:sym typeface="Droid Sans"/>
              </a:rPr>
              <a:t> </a:t>
            </a:r>
            <a:r>
              <a:rPr lang="es-ES" sz="1400" kern="0" dirty="0" err="1">
                <a:solidFill>
                  <a:srgbClr val="000000"/>
                </a:solidFill>
                <a:latin typeface="+mn-lt"/>
                <a:ea typeface="Droid Sans"/>
                <a:cs typeface="Droid Sans"/>
                <a:sym typeface="Droid Sans"/>
              </a:rPr>
              <a:t>climate</a:t>
            </a:r>
            <a:endParaRPr lang="es-ES" sz="1400" kern="0" dirty="0">
              <a:solidFill>
                <a:srgbClr val="000000"/>
              </a:solidFill>
              <a:latin typeface="+mn-lt"/>
              <a:ea typeface="Droid Sans"/>
              <a:cs typeface="Droid Sans"/>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endParaRPr lang="es-ES" sz="1400" kern="0" dirty="0">
              <a:solidFill>
                <a:srgbClr val="000000"/>
              </a:solidFill>
              <a:latin typeface="+mn-lt"/>
              <a:ea typeface="Droid Sans"/>
              <a:cs typeface="Droid Sans"/>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r>
              <a:rPr lang="es-ES" sz="1400" kern="0" dirty="0">
                <a:solidFill>
                  <a:srgbClr val="000000"/>
                </a:solidFill>
                <a:latin typeface="+mn-lt"/>
                <a:ea typeface="Droid Sans"/>
                <a:cs typeface="Droid Sans"/>
                <a:sym typeface="Droid Sans"/>
              </a:rPr>
              <a:t>Semi-</a:t>
            </a:r>
            <a:r>
              <a:rPr lang="es-ES" sz="1400" kern="0" dirty="0" err="1">
                <a:solidFill>
                  <a:srgbClr val="000000"/>
                </a:solidFill>
                <a:latin typeface="+mn-lt"/>
                <a:ea typeface="Droid Sans"/>
                <a:cs typeface="Droid Sans"/>
                <a:sym typeface="Droid Sans"/>
              </a:rPr>
              <a:t>arid</a:t>
            </a:r>
            <a:r>
              <a:rPr lang="es-ES" sz="1400" kern="0" dirty="0">
                <a:solidFill>
                  <a:srgbClr val="000000"/>
                </a:solidFill>
                <a:latin typeface="+mn-lt"/>
                <a:ea typeface="Droid Sans"/>
                <a:cs typeface="Droid Sans"/>
                <a:sym typeface="Droid Sans"/>
              </a:rPr>
              <a:t> </a:t>
            </a:r>
            <a:r>
              <a:rPr lang="es-ES" sz="1400" kern="0" dirty="0" err="1">
                <a:solidFill>
                  <a:srgbClr val="000000"/>
                </a:solidFill>
                <a:latin typeface="+mn-lt"/>
                <a:ea typeface="Droid Sans"/>
                <a:cs typeface="Droid Sans"/>
                <a:sym typeface="Droid Sans"/>
              </a:rPr>
              <a:t>climate</a:t>
            </a:r>
            <a:endParaRPr lang="es-ES" sz="1400" kern="0" dirty="0">
              <a:solidFill>
                <a:srgbClr val="000000"/>
              </a:solidFill>
              <a:latin typeface="+mn-lt"/>
              <a:ea typeface="Droid Sans"/>
              <a:cs typeface="Droid Sans"/>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endParaRPr lang="es-ES" sz="1400" kern="0" dirty="0">
              <a:solidFill>
                <a:srgbClr val="000000"/>
              </a:solidFill>
              <a:latin typeface="+mn-lt"/>
              <a:ea typeface="Droid Sans"/>
              <a:cs typeface="Droid Sans"/>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r>
              <a:rPr lang="en-GB" sz="1400" kern="0" dirty="0">
                <a:solidFill>
                  <a:srgbClr val="000000"/>
                </a:solidFill>
                <a:latin typeface="+mn-lt"/>
                <a:ea typeface="Droid Sans"/>
                <a:cs typeface="Droid Sans"/>
                <a:sym typeface="Droid Sans"/>
              </a:rPr>
              <a:t>Increase of </a:t>
            </a:r>
            <a:r>
              <a:rPr lang="es-ES" sz="1400" b="1" kern="0" dirty="0" err="1">
                <a:solidFill>
                  <a:srgbClr val="000000"/>
                </a:solidFill>
                <a:latin typeface="+mn-lt"/>
                <a:ea typeface="Droid Sans"/>
                <a:cs typeface="Droid Sans"/>
                <a:sym typeface="Droid Sans"/>
              </a:rPr>
              <a:t>temperature</a:t>
            </a:r>
            <a:endParaRPr lang="es-ES" sz="1400" b="1" kern="0" dirty="0">
              <a:solidFill>
                <a:srgbClr val="000000"/>
              </a:solidFill>
              <a:latin typeface="+mn-lt"/>
              <a:ea typeface="Droid Sans"/>
              <a:cs typeface="Droid Sans"/>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endParaRPr lang="es-ES" sz="1400" b="1" kern="0" dirty="0">
              <a:solidFill>
                <a:srgbClr val="000000"/>
              </a:solidFill>
              <a:latin typeface="+mn-lt"/>
              <a:ea typeface="Droid Sans"/>
              <a:cs typeface="Droid Sans"/>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r>
              <a:rPr lang="es-ES" sz="1400" kern="0" dirty="0" err="1">
                <a:solidFill>
                  <a:srgbClr val="000000"/>
                </a:solidFill>
                <a:latin typeface="+mn-lt"/>
                <a:cs typeface="Arial"/>
                <a:sym typeface="Droid Sans"/>
              </a:rPr>
              <a:t>Decrease</a:t>
            </a:r>
            <a:r>
              <a:rPr lang="es-ES" sz="1400" kern="0" dirty="0">
                <a:solidFill>
                  <a:srgbClr val="000000"/>
                </a:solidFill>
                <a:latin typeface="+mn-lt"/>
                <a:cs typeface="Arial"/>
                <a:sym typeface="Droid Sans"/>
              </a:rPr>
              <a:t> in </a:t>
            </a:r>
            <a:r>
              <a:rPr lang="es-ES" sz="1400" b="1" kern="0" dirty="0" err="1">
                <a:solidFill>
                  <a:srgbClr val="000000"/>
                </a:solidFill>
                <a:latin typeface="+mn-lt"/>
                <a:cs typeface="Arial"/>
                <a:sym typeface="Droid Sans"/>
              </a:rPr>
              <a:t>rainfall</a:t>
            </a:r>
            <a:endParaRPr lang="es-ES" sz="1400" b="1" kern="0" dirty="0">
              <a:solidFill>
                <a:srgbClr val="000000"/>
              </a:solidFill>
              <a:latin typeface="+mn-lt"/>
              <a:cs typeface="Arial"/>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endParaRPr lang="es-ES" sz="1400" kern="0" dirty="0">
              <a:solidFill>
                <a:srgbClr val="000000"/>
              </a:solidFill>
              <a:latin typeface="+mn-lt"/>
              <a:cs typeface="Arial"/>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r>
              <a:rPr lang="es-ES" sz="1400" kern="0" dirty="0" err="1">
                <a:solidFill>
                  <a:srgbClr val="000000"/>
                </a:solidFill>
                <a:latin typeface="+mn-lt"/>
                <a:cs typeface="Arial"/>
                <a:sym typeface="Droid Sans"/>
              </a:rPr>
              <a:t>Climate</a:t>
            </a:r>
            <a:r>
              <a:rPr lang="es-ES" sz="1400" kern="0" dirty="0">
                <a:solidFill>
                  <a:srgbClr val="000000"/>
                </a:solidFill>
                <a:latin typeface="+mn-lt"/>
                <a:cs typeface="Arial"/>
                <a:sym typeface="Droid Sans"/>
              </a:rPr>
              <a:t> </a:t>
            </a:r>
            <a:r>
              <a:rPr lang="es-ES" sz="1400" kern="0" dirty="0" err="1">
                <a:solidFill>
                  <a:srgbClr val="000000"/>
                </a:solidFill>
                <a:latin typeface="+mn-lt"/>
                <a:cs typeface="Arial"/>
                <a:sym typeface="Droid Sans"/>
              </a:rPr>
              <a:t>change</a:t>
            </a:r>
            <a:endParaRPr lang="es-ES" sz="1400" kern="0" dirty="0">
              <a:solidFill>
                <a:srgbClr val="000000"/>
              </a:solidFill>
              <a:latin typeface="+mn-lt"/>
              <a:cs typeface="Arial"/>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endParaRPr lang="es-ES" sz="1400" kern="0" dirty="0">
              <a:solidFill>
                <a:srgbClr val="000000"/>
              </a:solidFill>
              <a:latin typeface="+mn-lt"/>
              <a:ea typeface="Droid Sans"/>
              <a:cs typeface="Droid Sans"/>
              <a:sym typeface="Droid Sans"/>
            </a:endParaRPr>
          </a:p>
          <a:p>
            <a:pPr marL="285750" indent="-285750" eaLnBrk="1" fontAlgn="auto" hangingPunct="1">
              <a:spcBef>
                <a:spcPts val="600"/>
              </a:spcBef>
              <a:spcAft>
                <a:spcPts val="0"/>
              </a:spcAft>
              <a:buClr>
                <a:srgbClr val="000000"/>
              </a:buClr>
              <a:buFont typeface="Wingdings" panose="05000000000000000000" pitchFamily="2" charset="2"/>
              <a:buChar char="ü"/>
            </a:pPr>
            <a:r>
              <a:rPr lang="en-GB" sz="1400" kern="0" dirty="0">
                <a:solidFill>
                  <a:srgbClr val="000000"/>
                </a:solidFill>
                <a:latin typeface="+mn-lt"/>
                <a:ea typeface="Droid Sans"/>
                <a:cs typeface="Droid Sans"/>
                <a:sym typeface="Droid Sans"/>
              </a:rPr>
              <a:t>Extreme periods</a:t>
            </a:r>
          </a:p>
          <a:p>
            <a:pPr eaLnBrk="1" fontAlgn="auto" hangingPunct="1">
              <a:spcBef>
                <a:spcPts val="600"/>
              </a:spcBef>
              <a:spcAft>
                <a:spcPts val="0"/>
              </a:spcAft>
              <a:buClr>
                <a:srgbClr val="000000"/>
              </a:buClr>
              <a:buFont typeface="Arial"/>
              <a:buNone/>
            </a:pPr>
            <a:endParaRPr sz="1200" kern="0" dirty="0">
              <a:solidFill>
                <a:srgbClr val="000000"/>
              </a:solidFill>
              <a:latin typeface="Droid Sans"/>
              <a:ea typeface="Droid Sans"/>
              <a:cs typeface="Droid Sans"/>
              <a:sym typeface="Droid Sans"/>
            </a:endParaRPr>
          </a:p>
        </p:txBody>
      </p:sp>
      <p:graphicFrame>
        <p:nvGraphicFramePr>
          <p:cNvPr id="7" name="Gráfico 6">
            <a:extLst>
              <a:ext uri="{FF2B5EF4-FFF2-40B4-BE49-F238E27FC236}">
                <a16:creationId xmlns:a16="http://schemas.microsoft.com/office/drawing/2014/main" id="{F31E1118-D645-4F11-B299-09C3CE843137}"/>
              </a:ext>
            </a:extLst>
          </p:cNvPr>
          <p:cNvGraphicFramePr>
            <a:graphicFrameLocks/>
          </p:cNvGraphicFramePr>
          <p:nvPr>
            <p:extLst>
              <p:ext uri="{D42A27DB-BD31-4B8C-83A1-F6EECF244321}">
                <p14:modId xmlns:p14="http://schemas.microsoft.com/office/powerpoint/2010/main" val="3627470470"/>
              </p:ext>
            </p:extLst>
          </p:nvPr>
        </p:nvGraphicFramePr>
        <p:xfrm>
          <a:off x="292741" y="1322766"/>
          <a:ext cx="6166133" cy="4212468"/>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59;p14">
            <a:extLst>
              <a:ext uri="{FF2B5EF4-FFF2-40B4-BE49-F238E27FC236}">
                <a16:creationId xmlns:a16="http://schemas.microsoft.com/office/drawing/2014/main" id="{55261258-0DBE-4655-AA80-D9434B59CEFC}"/>
              </a:ext>
            </a:extLst>
          </p:cNvPr>
          <p:cNvSpPr txBox="1"/>
          <p:nvPr/>
        </p:nvSpPr>
        <p:spPr>
          <a:xfrm>
            <a:off x="554200" y="255124"/>
            <a:ext cx="5972100" cy="636000"/>
          </a:xfrm>
          <a:prstGeom prst="rect">
            <a:avLst/>
          </a:prstGeom>
          <a:noFill/>
          <a:ln>
            <a:noFill/>
          </a:ln>
        </p:spPr>
        <p:txBody>
          <a:bodyPr spcFirstLastPara="1" wrap="square" lIns="91425" tIns="91425" rIns="91425" bIns="91425" anchor="b" anchorCtr="0">
            <a:noAutofit/>
          </a:bodyPr>
          <a:lstStyle/>
          <a:p>
            <a:pPr eaLnBrk="1" fontAlgn="auto" hangingPunct="1">
              <a:spcBef>
                <a:spcPts val="0"/>
              </a:spcBef>
              <a:spcAft>
                <a:spcPts val="0"/>
              </a:spcAft>
              <a:buClr>
                <a:srgbClr val="000000"/>
              </a:buClr>
              <a:buFont typeface="Arial"/>
              <a:buNone/>
            </a:pPr>
            <a:r>
              <a:rPr lang="en-US" sz="3200" b="1" kern="0" cap="small" dirty="0">
                <a:solidFill>
                  <a:srgbClr val="002060"/>
                </a:solidFill>
                <a:latin typeface="Arial"/>
                <a:ea typeface="Montserrat"/>
                <a:cs typeface="Montserrat"/>
                <a:sym typeface="Montserrat"/>
              </a:rPr>
              <a:t>Hydrometeorological data </a:t>
            </a:r>
          </a:p>
        </p:txBody>
      </p:sp>
      <p:pic>
        <p:nvPicPr>
          <p:cNvPr id="10" name="Picture 2">
            <a:extLst>
              <a:ext uri="{FF2B5EF4-FFF2-40B4-BE49-F238E27FC236}">
                <a16:creationId xmlns:a16="http://schemas.microsoft.com/office/drawing/2014/main" id="{717083A6-99B1-449A-AE9F-79E9FC582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34" y="6328379"/>
            <a:ext cx="1280748" cy="4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85600"/>
      </p:ext>
    </p:extLst>
  </p:cSld>
  <p:clrMapOvr>
    <a:masterClrMapping/>
  </p:clrMapOvr>
</p:sld>
</file>

<file path=ppt/theme/theme1.xml><?xml version="1.0" encoding="utf-8"?>
<a:theme xmlns:a="http://schemas.openxmlformats.org/drawingml/2006/main" name="Blank">
  <a:themeElements>
    <a:clrScheme name="usask 1">
      <a:dk1>
        <a:srgbClr val="000000"/>
      </a:dk1>
      <a:lt1>
        <a:srgbClr val="9A9B9D"/>
      </a:lt1>
      <a:dk2>
        <a:srgbClr val="4D4E53"/>
      </a:dk2>
      <a:lt2>
        <a:srgbClr val="D6D6D3"/>
      </a:lt2>
      <a:accent1>
        <a:srgbClr val="417630"/>
      </a:accent1>
      <a:accent2>
        <a:srgbClr val="C8C8C8"/>
      </a:accent2>
      <a:accent3>
        <a:srgbClr val="BED600"/>
      </a:accent3>
      <a:accent4>
        <a:srgbClr val="323232"/>
      </a:accent4>
      <a:accent5>
        <a:srgbClr val="ECF15E"/>
      </a:accent5>
      <a:accent6>
        <a:srgbClr val="0C6B41"/>
      </a:accent6>
      <a:hlink>
        <a:srgbClr val="41763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WS_Presentation_Template" id="{E740A7CE-5DEE-ED4A-A3A5-1DDC7E432FBF}" vid="{8F390B0D-E2D7-4043-8E9B-9DC59DB07D8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2534</TotalTime>
  <Words>1306</Words>
  <Application>Microsoft Office PowerPoint</Application>
  <PresentationFormat>Presentación en pantalla (4:3)</PresentationFormat>
  <Paragraphs>355</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Arial</vt:lpstr>
      <vt:lpstr>Arial Black</vt:lpstr>
      <vt:lpstr>Calibri</vt:lpstr>
      <vt:lpstr>Cambria Math</vt:lpstr>
      <vt:lpstr>Droid Sans</vt:lpstr>
      <vt:lpstr>Georgia</vt:lpstr>
      <vt:lpstr>PT Sans</vt:lpstr>
      <vt:lpstr>Times</vt:lpstr>
      <vt:lpstr>Wingdings</vt:lpstr>
      <vt:lpstr>Blank</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Presentation to Insert Audience Here Month XX, 20XX</dc:title>
  <dc:creator>Microsoft Office User</dc:creator>
  <cp:lastModifiedBy>RICARDO</cp:lastModifiedBy>
  <cp:revision>135</cp:revision>
  <cp:lastPrinted>2017-10-23T15:52:14Z</cp:lastPrinted>
  <dcterms:created xsi:type="dcterms:W3CDTF">2019-05-19T20:18:37Z</dcterms:created>
  <dcterms:modified xsi:type="dcterms:W3CDTF">2020-04-30T11:35:24Z</dcterms:modified>
</cp:coreProperties>
</file>